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95" r:id="rId7"/>
    <p:sldId id="260" r:id="rId8"/>
    <p:sldId id="266" r:id="rId9"/>
    <p:sldId id="296" r:id="rId10"/>
    <p:sldId id="261" r:id="rId11"/>
    <p:sldId id="265" r:id="rId12"/>
    <p:sldId id="262" r:id="rId13"/>
    <p:sldId id="264" r:id="rId14"/>
    <p:sldId id="297" r:id="rId15"/>
    <p:sldId id="298" r:id="rId16"/>
    <p:sldId id="299" r:id="rId17"/>
    <p:sldId id="300" r:id="rId18"/>
    <p:sldId id="302" r:id="rId19"/>
    <p:sldId id="301" r:id="rId20"/>
    <p:sldId id="294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167"/>
    <a:srgbClr val="7BA7F7"/>
    <a:srgbClr val="FFC000"/>
    <a:srgbClr val="FDB55F"/>
    <a:srgbClr val="3BC5AD"/>
    <a:srgbClr val="62C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18" y="-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F7C4D8-BF58-4F82-917F-A261B92B8E15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1C739-F684-475A-AB3C-43931EA17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57" b="63169"/>
          <a:stretch>
            <a:fillRect/>
          </a:stretch>
        </p:blipFill>
        <p:spPr>
          <a:xfrm>
            <a:off x="8973879" y="-13648"/>
            <a:ext cx="3218121" cy="25388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3"/>
          <a:stretch>
            <a:fillRect/>
          </a:stretch>
        </p:blipFill>
        <p:spPr>
          <a:xfrm>
            <a:off x="0" y="3838353"/>
            <a:ext cx="12192000" cy="302319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" t="45552" r="57268"/>
          <a:stretch>
            <a:fillRect/>
          </a:stretch>
        </p:blipFill>
        <p:spPr>
          <a:xfrm>
            <a:off x="212653" y="3208939"/>
            <a:ext cx="4986668" cy="34062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5" t="73285" r="14099" b="4912"/>
          <a:stretch>
            <a:fillRect/>
          </a:stretch>
        </p:blipFill>
        <p:spPr>
          <a:xfrm>
            <a:off x="7921256" y="4869712"/>
            <a:ext cx="3072100" cy="174551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5"/>
          <a:stretch>
            <a:fillRect/>
          </a:stretch>
        </p:blipFill>
        <p:spPr>
          <a:xfrm>
            <a:off x="212653" y="4545706"/>
            <a:ext cx="11979347" cy="23122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57" b="63169"/>
          <a:stretch>
            <a:fillRect/>
          </a:stretch>
        </p:blipFill>
        <p:spPr>
          <a:xfrm>
            <a:off x="9207795" y="-1"/>
            <a:ext cx="2984205" cy="23542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3"/>
          <a:stretch>
            <a:fillRect/>
          </a:stretch>
        </p:blipFill>
        <p:spPr>
          <a:xfrm>
            <a:off x="0" y="3877938"/>
            <a:ext cx="12192000" cy="302319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5">
            <a:lum bright="70000" contrast="-70000"/>
          </a:blip>
          <a:srcRect l="3053" t="4981" r="2761" b="4090"/>
          <a:stretch>
            <a:fillRect/>
          </a:stretch>
        </p:blipFill>
        <p:spPr>
          <a:xfrm>
            <a:off x="372140" y="340240"/>
            <a:ext cx="11465441" cy="6229681"/>
          </a:xfrm>
          <a:prstGeom prst="roundRect">
            <a:avLst>
              <a:gd name="adj" fmla="val 181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: 圆角 20"/>
          <p:cNvSpPr/>
          <p:nvPr userDrawn="1"/>
        </p:nvSpPr>
        <p:spPr>
          <a:xfrm>
            <a:off x="540487" y="510361"/>
            <a:ext cx="11123427" cy="5869170"/>
          </a:xfrm>
          <a:prstGeom prst="roundRect">
            <a:avLst>
              <a:gd name="adj" fmla="val 802"/>
            </a:avLst>
          </a:prstGeom>
          <a:solidFill>
            <a:schemeClr val="bg1"/>
          </a:solidFill>
          <a:ln w="19050">
            <a:gradFill>
              <a:gsLst>
                <a:gs pos="0">
                  <a:srgbClr val="62C847"/>
                </a:gs>
                <a:gs pos="100000">
                  <a:srgbClr val="3BC5AD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5"/>
          <a:stretch>
            <a:fillRect/>
          </a:stretch>
        </p:blipFill>
        <p:spPr>
          <a:xfrm>
            <a:off x="1" y="4544245"/>
            <a:ext cx="12192000" cy="23533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57" b="63169"/>
          <a:stretch>
            <a:fillRect/>
          </a:stretch>
        </p:blipFill>
        <p:spPr>
          <a:xfrm>
            <a:off x="8973879" y="-1"/>
            <a:ext cx="3218121" cy="25388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3"/>
          <a:stretch>
            <a:fillRect/>
          </a:stretch>
        </p:blipFill>
        <p:spPr>
          <a:xfrm>
            <a:off x="0" y="3838353"/>
            <a:ext cx="12192000" cy="30231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5" t="73285" r="14099" b="4912"/>
          <a:stretch>
            <a:fillRect/>
          </a:stretch>
        </p:blipFill>
        <p:spPr>
          <a:xfrm>
            <a:off x="1594863" y="5231220"/>
            <a:ext cx="2622981" cy="14903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5"/>
          <a:stretch>
            <a:fillRect/>
          </a:stretch>
        </p:blipFill>
        <p:spPr>
          <a:xfrm>
            <a:off x="212653" y="4545706"/>
            <a:ext cx="11979347" cy="23122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6" t="66283" r="27266" b="8265"/>
          <a:stretch>
            <a:fillRect/>
          </a:stretch>
        </p:blipFill>
        <p:spPr>
          <a:xfrm>
            <a:off x="7101433" y="3504492"/>
            <a:ext cx="4014552" cy="302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57" b="63169"/>
          <a:stretch>
            <a:fillRect/>
          </a:stretch>
        </p:blipFill>
        <p:spPr>
          <a:xfrm>
            <a:off x="8973879" y="-1"/>
            <a:ext cx="3218121" cy="25388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3"/>
          <a:stretch>
            <a:fillRect/>
          </a:stretch>
        </p:blipFill>
        <p:spPr>
          <a:xfrm>
            <a:off x="0" y="3838353"/>
            <a:ext cx="12192000" cy="30231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5" t="73285" r="14099" b="4912"/>
          <a:stretch>
            <a:fillRect/>
          </a:stretch>
        </p:blipFill>
        <p:spPr>
          <a:xfrm>
            <a:off x="8257529" y="4880679"/>
            <a:ext cx="2622981" cy="14903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3" b="17097"/>
          <a:stretch>
            <a:fillRect/>
          </a:stretch>
        </p:blipFill>
        <p:spPr>
          <a:xfrm>
            <a:off x="827406" y="3048000"/>
            <a:ext cx="5477859" cy="34516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5"/>
          <a:stretch>
            <a:fillRect/>
          </a:stretch>
        </p:blipFill>
        <p:spPr>
          <a:xfrm>
            <a:off x="1" y="4504660"/>
            <a:ext cx="12192000" cy="23533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2939D6-3BF4-4A96-8E1A-6C6AC3B33967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6F1BC7-87E0-47DE-8904-3B47CBB6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2479157" y="659843"/>
            <a:ext cx="723368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家校携手话“双减” 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/>
            </a:r>
            <a:b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</a:b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同心育人待花开</a:t>
            </a:r>
          </a:p>
        </p:txBody>
      </p:sp>
      <p:sp>
        <p:nvSpPr>
          <p:cNvPr id="11" name="标题 1"/>
          <p:cNvSpPr txBox="1"/>
          <p:nvPr/>
        </p:nvSpPr>
        <p:spPr>
          <a:xfrm>
            <a:off x="2468524" y="659843"/>
            <a:ext cx="7312999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家校</a:t>
            </a:r>
            <a:r>
              <a:rPr kumimoji="0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rgbClr val="FDB55F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携手</a:t>
            </a:r>
            <a:r>
              <a:rPr kumimoji="0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rgbClr val="FE6167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话“双减” </a:t>
            </a:r>
            <a:r>
              <a:rPr kumimoji="0" lang="en-US" altLang="zh-CN" sz="660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/>
            </a:r>
            <a:br>
              <a:rPr kumimoji="0" lang="en-US" altLang="zh-CN" sz="660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</a:br>
            <a:r>
              <a:rPr kumimoji="0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rgbClr val="7BA7F7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同心育人</a:t>
            </a:r>
            <a:r>
              <a:rPr kumimoji="0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待花开</a:t>
            </a:r>
          </a:p>
        </p:txBody>
      </p:sp>
      <p:pic>
        <p:nvPicPr>
          <p:cNvPr id="6" name="约会春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80399" y="659843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20188" y="998657"/>
            <a:ext cx="56161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若只有学校而没有家庭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或只有家庭而没有学校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都不能单独地承担起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塑造人的细致、复杂的任务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a小梨涡 (非商业使用)" panose="02010600010101010101" pitchFamily="2" charset="-122"/>
              <a:ea typeface="Aa小梨涡 (非商业使用)" panose="0201060001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rgbClr val="FE6167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                          </a:t>
            </a:r>
            <a:r>
              <a:rPr lang="en-US" altLang="zh-CN" dirty="0" smtClean="0">
                <a:solidFill>
                  <a:srgbClr val="FE6167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——</a:t>
            </a:r>
            <a:r>
              <a:rPr lang="zh-CN" altLang="en-US" dirty="0">
                <a:solidFill>
                  <a:srgbClr val="FE6167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苏霍姆林斯基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4012" r="83430" b="80814"/>
          <a:stretch>
            <a:fillRect/>
          </a:stretch>
        </p:blipFill>
        <p:spPr>
          <a:xfrm>
            <a:off x="138222" y="212650"/>
            <a:ext cx="2118081" cy="115894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6" t="12078" r="16250" b="32210"/>
          <a:stretch>
            <a:fillRect/>
          </a:stretch>
        </p:blipFill>
        <p:spPr>
          <a:xfrm>
            <a:off x="10081813" y="1058793"/>
            <a:ext cx="1633134" cy="3328909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1293620" y="1547904"/>
            <a:ext cx="3978292" cy="4228929"/>
            <a:chOff x="1194408" y="1881814"/>
            <a:chExt cx="3821055" cy="4061786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4" t="2453" r="37265"/>
            <a:stretch>
              <a:fillRect/>
            </a:stretch>
          </p:blipFill>
          <p:spPr>
            <a:xfrm>
              <a:off x="1396491" y="2052826"/>
              <a:ext cx="3416889" cy="3719762"/>
            </a:xfrm>
            <a:custGeom>
              <a:avLst/>
              <a:gdLst>
                <a:gd name="connsiteX0" fmla="*/ 0 w 3416889"/>
                <a:gd name="connsiteY0" fmla="*/ 0 h 3719762"/>
                <a:gd name="connsiteX1" fmla="*/ 3416889 w 3416889"/>
                <a:gd name="connsiteY1" fmla="*/ 0 h 3719762"/>
                <a:gd name="connsiteX2" fmla="*/ 3416889 w 3416889"/>
                <a:gd name="connsiteY2" fmla="*/ 3719762 h 3719762"/>
                <a:gd name="connsiteX3" fmla="*/ 0 w 3416889"/>
                <a:gd name="connsiteY3" fmla="*/ 3719762 h 371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6889" h="3719762">
                  <a:moveTo>
                    <a:pt x="0" y="0"/>
                  </a:moveTo>
                  <a:lnTo>
                    <a:pt x="3416889" y="0"/>
                  </a:lnTo>
                  <a:lnTo>
                    <a:pt x="3416889" y="3719762"/>
                  </a:lnTo>
                  <a:lnTo>
                    <a:pt x="0" y="3719762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矩形 49"/>
            <p:cNvSpPr/>
            <p:nvPr/>
          </p:nvSpPr>
          <p:spPr>
            <a:xfrm>
              <a:off x="1194408" y="1881814"/>
              <a:ext cx="3821055" cy="4061786"/>
            </a:xfrm>
            <a:prstGeom prst="rect">
              <a:avLst/>
            </a:prstGeom>
            <a:noFill/>
            <a:ln w="28575">
              <a:solidFill>
                <a:srgbClr val="3BC5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a小梨涡 (非商业使用)" panose="02010600010101010101" pitchFamily="2" charset="-122"/>
                <a:ea typeface="Aa小梨涡 (非商业使用)" panose="02010600010101010101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096000" y="1203373"/>
            <a:ext cx="3070639" cy="707886"/>
            <a:chOff x="841793" y="907966"/>
            <a:chExt cx="3070639" cy="707886"/>
          </a:xfrm>
        </p:grpSpPr>
        <p:grpSp>
          <p:nvGrpSpPr>
            <p:cNvPr id="52" name="组合 51"/>
            <p:cNvGrpSpPr/>
            <p:nvPr/>
          </p:nvGrpSpPr>
          <p:grpSpPr>
            <a:xfrm>
              <a:off x="841793" y="907966"/>
              <a:ext cx="3070639" cy="707886"/>
              <a:chOff x="1158712" y="1030715"/>
              <a:chExt cx="3070639" cy="707886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158712" y="1030715"/>
                <a:ext cx="134524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rgbClr val="3BC5AD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目 录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377113" y="1281638"/>
                <a:ext cx="18522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spc="600">
                    <a:solidFill>
                      <a:srgbClr val="3BC5AD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CONTENTS</a:t>
                </a:r>
                <a:endParaRPr lang="zh-CN" altLang="en-US" sz="1600" spc="600">
                  <a:solidFill>
                    <a:srgbClr val="3BC5AD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  <p:cxnSp>
          <p:nvCxnSpPr>
            <p:cNvPr id="53" name="直接连接符 52"/>
            <p:cNvCxnSpPr/>
            <p:nvPr/>
          </p:nvCxnSpPr>
          <p:spPr>
            <a:xfrm>
              <a:off x="998457" y="1615852"/>
              <a:ext cx="1176179" cy="0"/>
            </a:xfrm>
            <a:prstGeom prst="line">
              <a:avLst/>
            </a:prstGeom>
            <a:ln w="28575">
              <a:solidFill>
                <a:srgbClr val="3BC5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6252664" y="2329491"/>
            <a:ext cx="3026786" cy="461666"/>
            <a:chOff x="6379088" y="2319276"/>
            <a:chExt cx="3026786" cy="461666"/>
          </a:xfrm>
        </p:grpSpPr>
        <p:sp>
          <p:nvSpPr>
            <p:cNvPr id="57" name="文本框 56"/>
            <p:cNvSpPr txBox="1"/>
            <p:nvPr/>
          </p:nvSpPr>
          <p:spPr>
            <a:xfrm>
              <a:off x="7143716" y="2319277"/>
              <a:ext cx="2262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FE6167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班级情况介绍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379088" y="2319276"/>
              <a:ext cx="461666" cy="461666"/>
              <a:chOff x="6379088" y="2319276"/>
              <a:chExt cx="461666" cy="461666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6379088" y="2319276"/>
                <a:ext cx="461666" cy="461666"/>
              </a:xfrm>
              <a:prstGeom prst="rect">
                <a:avLst/>
              </a:prstGeom>
              <a:solidFill>
                <a:srgbClr val="FE61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431827" y="2319276"/>
                <a:ext cx="3529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1</a:t>
                </a:r>
                <a:endParaRPr lang="zh-CN" altLang="en-US" sz="240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252664" y="3290687"/>
            <a:ext cx="3026786" cy="461669"/>
            <a:chOff x="6379088" y="3333637"/>
            <a:chExt cx="3026786" cy="461669"/>
          </a:xfrm>
        </p:grpSpPr>
        <p:sp>
          <p:nvSpPr>
            <p:cNvPr id="62" name="文本框 61"/>
            <p:cNvSpPr txBox="1"/>
            <p:nvPr/>
          </p:nvSpPr>
          <p:spPr>
            <a:xfrm>
              <a:off x="7143716" y="3333640"/>
              <a:ext cx="2262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7BA7F7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了解双减政策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6379088" y="3333637"/>
              <a:ext cx="461666" cy="461669"/>
              <a:chOff x="6379088" y="3333637"/>
              <a:chExt cx="461666" cy="461669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6379088" y="3333640"/>
                <a:ext cx="461666" cy="461666"/>
              </a:xfrm>
              <a:prstGeom prst="rect">
                <a:avLst/>
              </a:prstGeom>
              <a:solidFill>
                <a:srgbClr val="7BA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6431827" y="3333637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252664" y="4241250"/>
            <a:ext cx="4411780" cy="461671"/>
            <a:chOff x="6379088" y="4347997"/>
            <a:chExt cx="4411780" cy="461671"/>
          </a:xfrm>
        </p:grpSpPr>
        <p:sp>
          <p:nvSpPr>
            <p:cNvPr id="67" name="文本框 66"/>
            <p:cNvSpPr txBox="1"/>
            <p:nvPr/>
          </p:nvSpPr>
          <p:spPr>
            <a:xfrm>
              <a:off x="7143716" y="4348003"/>
              <a:ext cx="36471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FDB55F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双减政策学校落实情况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6379088" y="4347997"/>
              <a:ext cx="461666" cy="461671"/>
              <a:chOff x="6379088" y="4347997"/>
              <a:chExt cx="461666" cy="461671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6379088" y="4348002"/>
                <a:ext cx="461666" cy="461666"/>
              </a:xfrm>
              <a:prstGeom prst="rect">
                <a:avLst/>
              </a:prstGeom>
              <a:solidFill>
                <a:srgbClr val="FDB5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431827" y="4347997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6268896" y="5192948"/>
            <a:ext cx="4758029" cy="461679"/>
            <a:chOff x="6379088" y="5362353"/>
            <a:chExt cx="4758029" cy="461679"/>
          </a:xfrm>
        </p:grpSpPr>
        <p:sp>
          <p:nvSpPr>
            <p:cNvPr id="72" name="文本框 71"/>
            <p:cNvSpPr txBox="1"/>
            <p:nvPr/>
          </p:nvSpPr>
          <p:spPr>
            <a:xfrm>
              <a:off x="7143716" y="5362367"/>
              <a:ext cx="39934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3BC5AD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双减后怎么调整学生状态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6379088" y="5362353"/>
              <a:ext cx="461666" cy="461677"/>
              <a:chOff x="6379088" y="5362353"/>
              <a:chExt cx="461666" cy="461677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6379088" y="5362364"/>
                <a:ext cx="461666" cy="461666"/>
              </a:xfrm>
              <a:prstGeom prst="rect">
                <a:avLst/>
              </a:prstGeom>
              <a:solidFill>
                <a:srgbClr val="3BC5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6431827" y="5362353"/>
                <a:ext cx="3529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思源黑体 Normal" panose="020B0400000000000000" pitchFamily="34" charset="-122"/>
                    <a:ea typeface="思源黑体 Normal" panose="020B0400000000000000" pitchFamily="34" charset="-122"/>
                  </a:rPr>
                  <a:t>4</a:t>
                </a:r>
                <a:endParaRPr lang="zh-CN" altLang="en-US" sz="240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</p:grpSp>
      <p:cxnSp>
        <p:nvCxnSpPr>
          <p:cNvPr id="76" name="直接连接符 75"/>
          <p:cNvCxnSpPr/>
          <p:nvPr/>
        </p:nvCxnSpPr>
        <p:spPr>
          <a:xfrm>
            <a:off x="6195267" y="2915975"/>
            <a:ext cx="411948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6195267" y="3878810"/>
            <a:ext cx="433213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195267" y="4810693"/>
            <a:ext cx="433213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6211499" y="5764035"/>
            <a:ext cx="43159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79157" y="1670127"/>
            <a:ext cx="7233683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b="1" dirty="0">
                <a:solidFill>
                  <a:schemeClr val="bg1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班级情况介绍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2479157" y="1664811"/>
            <a:ext cx="7312999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dirty="0">
                <a:solidFill>
                  <a:srgbClr val="FE6167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班级</a:t>
            </a:r>
            <a:r>
              <a:rPr lang="zh-CN" altLang="en-US" sz="6600" dirty="0">
                <a:solidFill>
                  <a:srgbClr val="3BC5AD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情况</a:t>
            </a:r>
            <a:r>
              <a:rPr lang="zh-CN" altLang="en-US" sz="6600" dirty="0">
                <a:solidFill>
                  <a:srgbClr val="FDB55F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381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介绍</a:t>
            </a:r>
          </a:p>
        </p:txBody>
      </p:sp>
      <p:sp>
        <p:nvSpPr>
          <p:cNvPr id="6" name="标题 1"/>
          <p:cNvSpPr txBox="1"/>
          <p:nvPr/>
        </p:nvSpPr>
        <p:spPr>
          <a:xfrm>
            <a:off x="4462722" y="846716"/>
            <a:ext cx="3266550" cy="627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altLang="zh-CN" sz="3600" u="sng" dirty="0">
                <a:solidFill>
                  <a:srgbClr val="7BA7F7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PART  01</a:t>
            </a:r>
            <a:endParaRPr lang="zh-CN" altLang="en-US" sz="3600" u="sng" dirty="0">
              <a:solidFill>
                <a:srgbClr val="7BA7F7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Aa小梨涡 (非商业使用)" panose="02010600010101010101" pitchFamily="2" charset="-122"/>
              <a:ea typeface="Aa小梨涡 (非商业使用)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3BC5AD"/>
            </a:solidFill>
            <a:ln>
              <a:solidFill>
                <a:srgbClr val="3BC5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18867" y="739338"/>
            <a:ext cx="376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pc="3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班级情况介绍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43311" y="1733063"/>
            <a:ext cx="309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我们的学生共计</a:t>
            </a:r>
            <a:r>
              <a:rPr lang="zh-CN" altLang="en-US" sz="3200" dirty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 </a:t>
            </a:r>
            <a:r>
              <a:rPr lang="en-US" altLang="zh-CN" sz="3200" dirty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50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04226" y="1733064"/>
            <a:ext cx="17340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男生：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28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19629" y="1733063"/>
            <a:ext cx="17340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女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生：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DB55F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22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人</a:t>
            </a:r>
          </a:p>
        </p:txBody>
      </p:sp>
      <p:pic>
        <p:nvPicPr>
          <p:cNvPr id="14" name="PA-图片 1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36218" r="72024" b="37315"/>
          <a:stretch>
            <a:fillRect/>
          </a:stretch>
        </p:blipFill>
        <p:spPr>
          <a:xfrm>
            <a:off x="2315116" y="3088602"/>
            <a:ext cx="1170100" cy="150036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826947" y="4687152"/>
            <a:ext cx="2146437" cy="706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语文老师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联系方式：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12345678911</a:t>
            </a:r>
          </a:p>
        </p:txBody>
      </p:sp>
      <p:pic>
        <p:nvPicPr>
          <p:cNvPr id="16" name="PA-图片 1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36218" r="72024" b="37315"/>
          <a:stretch>
            <a:fillRect/>
          </a:stretch>
        </p:blipFill>
        <p:spPr>
          <a:xfrm>
            <a:off x="5529229" y="3039793"/>
            <a:ext cx="1170100" cy="150036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41060" y="4638343"/>
            <a:ext cx="2146437" cy="706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数学老师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联系方式：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12345678911</a:t>
            </a:r>
          </a:p>
        </p:txBody>
      </p:sp>
      <p:pic>
        <p:nvPicPr>
          <p:cNvPr id="18" name="PA-图片 1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36218" r="72024" b="37315"/>
          <a:stretch>
            <a:fillRect/>
          </a:stretch>
        </p:blipFill>
        <p:spPr>
          <a:xfrm>
            <a:off x="8811294" y="3039793"/>
            <a:ext cx="1170100" cy="150036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323125" y="4638343"/>
            <a:ext cx="2146437" cy="706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英语老师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联系方式：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12345678911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3BC5AD"/>
            </a:solidFill>
            <a:ln>
              <a:solidFill>
                <a:srgbClr val="3BC5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18867" y="739338"/>
            <a:ext cx="376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pc="3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班级情况介绍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568072" y="1943096"/>
            <a:ext cx="9055856" cy="1669592"/>
          </a:xfrm>
          <a:prstGeom prst="roundRect">
            <a:avLst>
              <a:gd name="adj" fmla="val 8954"/>
            </a:avLst>
          </a:prstGeom>
          <a:solidFill>
            <a:srgbClr val="7BA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568072" y="4166401"/>
            <a:ext cx="9055856" cy="1669592"/>
          </a:xfrm>
          <a:prstGeom prst="roundRect">
            <a:avLst>
              <a:gd name="adj" fmla="val 6672"/>
            </a:avLst>
          </a:prstGeom>
          <a:solidFill>
            <a:srgbClr val="3BC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10866" y="2201688"/>
            <a:ext cx="4576675" cy="1240276"/>
            <a:chOff x="5610866" y="2201688"/>
            <a:chExt cx="4576675" cy="1240276"/>
          </a:xfrm>
        </p:grpSpPr>
        <p:sp>
          <p:nvSpPr>
            <p:cNvPr id="11" name="文本框 10"/>
            <p:cNvSpPr txBox="1"/>
            <p:nvPr/>
          </p:nvSpPr>
          <p:spPr>
            <a:xfrm>
              <a:off x="5610866" y="220168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添加内容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610866" y="2663353"/>
              <a:ext cx="4576675" cy="77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请在此处添加具体内容，文字尽量言简意赅，简单说明即可，不必过于繁琐。请在此处添加具体内容，文字尽量言简意赅。</a:t>
              </a:r>
              <a:endParaRPr lang="en-US" altLang="zh-CN" sz="120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91366" y="4325861"/>
            <a:ext cx="4576675" cy="1240276"/>
            <a:chOff x="1991366" y="4325861"/>
            <a:chExt cx="4576675" cy="1240276"/>
          </a:xfrm>
        </p:grpSpPr>
        <p:sp>
          <p:nvSpPr>
            <p:cNvPr id="14" name="文本框 13"/>
            <p:cNvSpPr txBox="1"/>
            <p:nvPr/>
          </p:nvSpPr>
          <p:spPr>
            <a:xfrm>
              <a:off x="5089155" y="432586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添加内容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991366" y="4787526"/>
              <a:ext cx="4576675" cy="77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请在此处添加具体内容，文字尽量言简意赅，简单说明即可，不必过于繁琐。请在此处添加具体内容，文字尽量言简意赅。</a:t>
              </a:r>
              <a:endParaRPr lang="en-US" altLang="zh-CN" sz="120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359857" y="2463567"/>
            <a:ext cx="628650" cy="628650"/>
            <a:chOff x="4702810" y="2213666"/>
            <a:chExt cx="628650" cy="628650"/>
          </a:xfrm>
        </p:grpSpPr>
        <p:sp>
          <p:nvSpPr>
            <p:cNvPr id="17" name="椭圆 16"/>
            <p:cNvSpPr/>
            <p:nvPr/>
          </p:nvSpPr>
          <p:spPr>
            <a:xfrm>
              <a:off x="4702810" y="2213666"/>
              <a:ext cx="628650" cy="628650"/>
            </a:xfrm>
            <a:prstGeom prst="ellipse">
              <a:avLst/>
            </a:prstGeom>
            <a:solidFill>
              <a:srgbClr val="FDB5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  <p:sp>
          <p:nvSpPr>
            <p:cNvPr id="18" name="student-reading_73705"/>
            <p:cNvSpPr/>
            <p:nvPr/>
          </p:nvSpPr>
          <p:spPr>
            <a:xfrm>
              <a:off x="4860769" y="2344423"/>
              <a:ext cx="312732" cy="367137"/>
            </a:xfrm>
            <a:custGeom>
              <a:avLst/>
              <a:gdLst>
                <a:gd name="T0" fmla="*/ 2311 w 2389"/>
                <a:gd name="T1" fmla="*/ 1022 h 2809"/>
                <a:gd name="T2" fmla="*/ 1628 w 2389"/>
                <a:gd name="T3" fmla="*/ 1143 h 2809"/>
                <a:gd name="T4" fmla="*/ 1793 w 2389"/>
                <a:gd name="T5" fmla="*/ 746 h 2809"/>
                <a:gd name="T6" fmla="*/ 1740 w 2389"/>
                <a:gd name="T7" fmla="*/ 597 h 2809"/>
                <a:gd name="T8" fmla="*/ 1228 w 2389"/>
                <a:gd name="T9" fmla="*/ 0 h 2809"/>
                <a:gd name="T10" fmla="*/ 844 w 2389"/>
                <a:gd name="T11" fmla="*/ 207 h 2809"/>
                <a:gd name="T12" fmla="*/ 641 w 2389"/>
                <a:gd name="T13" fmla="*/ 650 h 2809"/>
                <a:gd name="T14" fmla="*/ 593 w 2389"/>
                <a:gd name="T15" fmla="*/ 746 h 2809"/>
                <a:gd name="T16" fmla="*/ 750 w 2389"/>
                <a:gd name="T17" fmla="*/ 1141 h 2809"/>
                <a:gd name="T18" fmla="*/ 24 w 2389"/>
                <a:gd name="T19" fmla="*/ 1036 h 2809"/>
                <a:gd name="T20" fmla="*/ 0 w 2389"/>
                <a:gd name="T21" fmla="*/ 2491 h 2809"/>
                <a:gd name="T22" fmla="*/ 983 w 2389"/>
                <a:gd name="T23" fmla="*/ 2722 h 2809"/>
                <a:gd name="T24" fmla="*/ 1049 w 2389"/>
                <a:gd name="T25" fmla="*/ 2809 h 2809"/>
                <a:gd name="T26" fmla="*/ 1407 w 2389"/>
                <a:gd name="T27" fmla="*/ 2742 h 2809"/>
                <a:gd name="T28" fmla="*/ 2334 w 2389"/>
                <a:gd name="T29" fmla="*/ 2557 h 2809"/>
                <a:gd name="T30" fmla="*/ 2389 w 2389"/>
                <a:gd name="T31" fmla="*/ 1087 h 2809"/>
                <a:gd name="T32" fmla="*/ 1274 w 2389"/>
                <a:gd name="T33" fmla="*/ 2676 h 2809"/>
                <a:gd name="T34" fmla="*/ 1116 w 2389"/>
                <a:gd name="T35" fmla="*/ 1362 h 2809"/>
                <a:gd name="T36" fmla="*/ 1274 w 2389"/>
                <a:gd name="T37" fmla="*/ 2676 h 2809"/>
                <a:gd name="T38" fmla="*/ 926 w 2389"/>
                <a:gd name="T39" fmla="*/ 1172 h 2809"/>
                <a:gd name="T40" fmla="*/ 804 w 2389"/>
                <a:gd name="T41" fmla="*/ 1009 h 2809"/>
                <a:gd name="T42" fmla="*/ 786 w 2389"/>
                <a:gd name="T43" fmla="*/ 1012 h 2809"/>
                <a:gd name="T44" fmla="*/ 718 w 2389"/>
                <a:gd name="T45" fmla="*/ 808 h 2809"/>
                <a:gd name="T46" fmla="*/ 772 w 2389"/>
                <a:gd name="T47" fmla="*/ 736 h 2809"/>
                <a:gd name="T48" fmla="*/ 927 w 2389"/>
                <a:gd name="T49" fmla="*/ 567 h 2809"/>
                <a:gd name="T50" fmla="*/ 1142 w 2389"/>
                <a:gd name="T51" fmla="*/ 571 h 2809"/>
                <a:gd name="T52" fmla="*/ 1614 w 2389"/>
                <a:gd name="T53" fmla="*/ 736 h 2809"/>
                <a:gd name="T54" fmla="*/ 1681 w 2389"/>
                <a:gd name="T55" fmla="*/ 819 h 2809"/>
                <a:gd name="T56" fmla="*/ 1600 w 2389"/>
                <a:gd name="T57" fmla="*/ 1012 h 2809"/>
                <a:gd name="T58" fmla="*/ 1525 w 2389"/>
                <a:gd name="T59" fmla="*/ 1049 h 2809"/>
                <a:gd name="T60" fmla="*/ 1194 w 2389"/>
                <a:gd name="T61" fmla="*/ 1220 h 2809"/>
                <a:gd name="T62" fmla="*/ 1528 w 2389"/>
                <a:gd name="T63" fmla="*/ 1974 h 2809"/>
                <a:gd name="T64" fmla="*/ 1450 w 2389"/>
                <a:gd name="T65" fmla="*/ 1922 h 2809"/>
                <a:gd name="T66" fmla="*/ 2155 w 2389"/>
                <a:gd name="T67" fmla="*/ 1715 h 2809"/>
                <a:gd name="T68" fmla="*/ 2181 w 2389"/>
                <a:gd name="T69" fmla="*/ 1845 h 2809"/>
                <a:gd name="T70" fmla="*/ 1528 w 2389"/>
                <a:gd name="T71" fmla="*/ 1628 h 2809"/>
                <a:gd name="T72" fmla="*/ 1450 w 2389"/>
                <a:gd name="T73" fmla="*/ 1576 h 2809"/>
                <a:gd name="T74" fmla="*/ 2155 w 2389"/>
                <a:gd name="T75" fmla="*/ 1368 h 2809"/>
                <a:gd name="T76" fmla="*/ 2181 w 2389"/>
                <a:gd name="T77" fmla="*/ 1499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89" h="2809">
                  <a:moveTo>
                    <a:pt x="2365" y="1036"/>
                  </a:moveTo>
                  <a:cubicBezTo>
                    <a:pt x="2350" y="1023"/>
                    <a:pt x="2330" y="1018"/>
                    <a:pt x="2311" y="1022"/>
                  </a:cubicBezTo>
                  <a:lnTo>
                    <a:pt x="1628" y="1143"/>
                  </a:lnTo>
                  <a:cubicBezTo>
                    <a:pt x="1628" y="1143"/>
                    <a:pt x="1628" y="1143"/>
                    <a:pt x="1628" y="1143"/>
                  </a:cubicBezTo>
                  <a:cubicBezTo>
                    <a:pt x="1680" y="1134"/>
                    <a:pt x="1771" y="1097"/>
                    <a:pt x="1810" y="947"/>
                  </a:cubicBezTo>
                  <a:cubicBezTo>
                    <a:pt x="1832" y="865"/>
                    <a:pt x="1826" y="797"/>
                    <a:pt x="1793" y="746"/>
                  </a:cubicBezTo>
                  <a:cubicBezTo>
                    <a:pt x="1779" y="725"/>
                    <a:pt x="1763" y="710"/>
                    <a:pt x="1748" y="700"/>
                  </a:cubicBezTo>
                  <a:cubicBezTo>
                    <a:pt x="1748" y="674"/>
                    <a:pt x="1746" y="638"/>
                    <a:pt x="1740" y="597"/>
                  </a:cubicBezTo>
                  <a:cubicBezTo>
                    <a:pt x="1744" y="541"/>
                    <a:pt x="1758" y="254"/>
                    <a:pt x="1580" y="123"/>
                  </a:cubicBezTo>
                  <a:cubicBezTo>
                    <a:pt x="1471" y="43"/>
                    <a:pt x="1349" y="0"/>
                    <a:pt x="1228" y="0"/>
                  </a:cubicBezTo>
                  <a:cubicBezTo>
                    <a:pt x="1129" y="0"/>
                    <a:pt x="1034" y="28"/>
                    <a:pt x="962" y="79"/>
                  </a:cubicBezTo>
                  <a:cubicBezTo>
                    <a:pt x="900" y="123"/>
                    <a:pt x="864" y="171"/>
                    <a:pt x="844" y="207"/>
                  </a:cubicBezTo>
                  <a:cubicBezTo>
                    <a:pt x="786" y="210"/>
                    <a:pt x="673" y="236"/>
                    <a:pt x="622" y="382"/>
                  </a:cubicBezTo>
                  <a:cubicBezTo>
                    <a:pt x="578" y="510"/>
                    <a:pt x="606" y="601"/>
                    <a:pt x="641" y="650"/>
                  </a:cubicBezTo>
                  <a:cubicBezTo>
                    <a:pt x="639" y="669"/>
                    <a:pt x="638" y="686"/>
                    <a:pt x="638" y="700"/>
                  </a:cubicBezTo>
                  <a:cubicBezTo>
                    <a:pt x="623" y="710"/>
                    <a:pt x="607" y="725"/>
                    <a:pt x="593" y="746"/>
                  </a:cubicBezTo>
                  <a:cubicBezTo>
                    <a:pt x="560" y="797"/>
                    <a:pt x="554" y="865"/>
                    <a:pt x="576" y="947"/>
                  </a:cubicBezTo>
                  <a:cubicBezTo>
                    <a:pt x="613" y="1090"/>
                    <a:pt x="697" y="1130"/>
                    <a:pt x="750" y="1141"/>
                  </a:cubicBezTo>
                  <a:lnTo>
                    <a:pt x="78" y="1022"/>
                  </a:lnTo>
                  <a:cubicBezTo>
                    <a:pt x="59" y="1018"/>
                    <a:pt x="39" y="1023"/>
                    <a:pt x="24" y="1036"/>
                  </a:cubicBezTo>
                  <a:cubicBezTo>
                    <a:pt x="9" y="1049"/>
                    <a:pt x="0" y="1067"/>
                    <a:pt x="0" y="1087"/>
                  </a:cubicBezTo>
                  <a:lnTo>
                    <a:pt x="0" y="2491"/>
                  </a:lnTo>
                  <a:cubicBezTo>
                    <a:pt x="0" y="2524"/>
                    <a:pt x="23" y="2551"/>
                    <a:pt x="55" y="2557"/>
                  </a:cubicBezTo>
                  <a:lnTo>
                    <a:pt x="983" y="2722"/>
                  </a:lnTo>
                  <a:lnTo>
                    <a:pt x="983" y="2742"/>
                  </a:lnTo>
                  <a:cubicBezTo>
                    <a:pt x="983" y="2779"/>
                    <a:pt x="1012" y="2809"/>
                    <a:pt x="1049" y="2809"/>
                  </a:cubicBezTo>
                  <a:lnTo>
                    <a:pt x="1341" y="2809"/>
                  </a:lnTo>
                  <a:cubicBezTo>
                    <a:pt x="1378" y="2809"/>
                    <a:pt x="1407" y="2779"/>
                    <a:pt x="1407" y="2742"/>
                  </a:cubicBezTo>
                  <a:lnTo>
                    <a:pt x="1407" y="2722"/>
                  </a:lnTo>
                  <a:lnTo>
                    <a:pt x="2334" y="2557"/>
                  </a:lnTo>
                  <a:cubicBezTo>
                    <a:pt x="2366" y="2551"/>
                    <a:pt x="2389" y="2524"/>
                    <a:pt x="2389" y="2491"/>
                  </a:cubicBezTo>
                  <a:lnTo>
                    <a:pt x="2389" y="1087"/>
                  </a:lnTo>
                  <a:cubicBezTo>
                    <a:pt x="2389" y="1067"/>
                    <a:pt x="2380" y="1049"/>
                    <a:pt x="2365" y="1036"/>
                  </a:cubicBezTo>
                  <a:close/>
                  <a:moveTo>
                    <a:pt x="1274" y="2676"/>
                  </a:moveTo>
                  <a:lnTo>
                    <a:pt x="1116" y="2676"/>
                  </a:lnTo>
                  <a:lnTo>
                    <a:pt x="1116" y="1362"/>
                  </a:lnTo>
                  <a:lnTo>
                    <a:pt x="1274" y="1362"/>
                  </a:lnTo>
                  <a:lnTo>
                    <a:pt x="1274" y="2676"/>
                  </a:lnTo>
                  <a:close/>
                  <a:moveTo>
                    <a:pt x="1194" y="1220"/>
                  </a:moveTo>
                  <a:lnTo>
                    <a:pt x="926" y="1172"/>
                  </a:lnTo>
                  <a:cubicBezTo>
                    <a:pt x="897" y="1124"/>
                    <a:pt x="872" y="1074"/>
                    <a:pt x="861" y="1049"/>
                  </a:cubicBezTo>
                  <a:cubicBezTo>
                    <a:pt x="849" y="1025"/>
                    <a:pt x="828" y="1009"/>
                    <a:pt x="804" y="1009"/>
                  </a:cubicBezTo>
                  <a:cubicBezTo>
                    <a:pt x="799" y="1009"/>
                    <a:pt x="793" y="1010"/>
                    <a:pt x="788" y="1012"/>
                  </a:cubicBezTo>
                  <a:cubicBezTo>
                    <a:pt x="787" y="1012"/>
                    <a:pt x="787" y="1012"/>
                    <a:pt x="786" y="1012"/>
                  </a:cubicBezTo>
                  <a:cubicBezTo>
                    <a:pt x="751" y="1012"/>
                    <a:pt x="721" y="976"/>
                    <a:pt x="705" y="914"/>
                  </a:cubicBezTo>
                  <a:cubicBezTo>
                    <a:pt x="690" y="857"/>
                    <a:pt x="695" y="815"/>
                    <a:pt x="718" y="808"/>
                  </a:cubicBezTo>
                  <a:cubicBezTo>
                    <a:pt x="735" y="806"/>
                    <a:pt x="748" y="798"/>
                    <a:pt x="760" y="785"/>
                  </a:cubicBezTo>
                  <a:cubicBezTo>
                    <a:pt x="771" y="771"/>
                    <a:pt x="774" y="754"/>
                    <a:pt x="772" y="736"/>
                  </a:cubicBezTo>
                  <a:cubicBezTo>
                    <a:pt x="772" y="736"/>
                    <a:pt x="771" y="712"/>
                    <a:pt x="773" y="675"/>
                  </a:cubicBezTo>
                  <a:cubicBezTo>
                    <a:pt x="813" y="657"/>
                    <a:pt x="875" y="623"/>
                    <a:pt x="927" y="567"/>
                  </a:cubicBezTo>
                  <a:cubicBezTo>
                    <a:pt x="951" y="540"/>
                    <a:pt x="970" y="508"/>
                    <a:pt x="984" y="477"/>
                  </a:cubicBezTo>
                  <a:cubicBezTo>
                    <a:pt x="1023" y="507"/>
                    <a:pt x="1075" y="542"/>
                    <a:pt x="1142" y="571"/>
                  </a:cubicBezTo>
                  <a:cubicBezTo>
                    <a:pt x="1264" y="625"/>
                    <a:pt x="1504" y="652"/>
                    <a:pt x="1613" y="661"/>
                  </a:cubicBezTo>
                  <a:cubicBezTo>
                    <a:pt x="1616" y="706"/>
                    <a:pt x="1614" y="735"/>
                    <a:pt x="1614" y="736"/>
                  </a:cubicBezTo>
                  <a:cubicBezTo>
                    <a:pt x="1611" y="771"/>
                    <a:pt x="1635" y="802"/>
                    <a:pt x="1669" y="808"/>
                  </a:cubicBezTo>
                  <a:cubicBezTo>
                    <a:pt x="1669" y="808"/>
                    <a:pt x="1676" y="811"/>
                    <a:pt x="1681" y="819"/>
                  </a:cubicBezTo>
                  <a:cubicBezTo>
                    <a:pt x="1692" y="836"/>
                    <a:pt x="1692" y="871"/>
                    <a:pt x="1681" y="914"/>
                  </a:cubicBezTo>
                  <a:cubicBezTo>
                    <a:pt x="1665" y="976"/>
                    <a:pt x="1635" y="1012"/>
                    <a:pt x="1600" y="1012"/>
                  </a:cubicBezTo>
                  <a:cubicBezTo>
                    <a:pt x="1599" y="1012"/>
                    <a:pt x="1599" y="1012"/>
                    <a:pt x="1598" y="1012"/>
                  </a:cubicBezTo>
                  <a:cubicBezTo>
                    <a:pt x="1567" y="1003"/>
                    <a:pt x="1539" y="1020"/>
                    <a:pt x="1525" y="1049"/>
                  </a:cubicBezTo>
                  <a:cubicBezTo>
                    <a:pt x="1514" y="1074"/>
                    <a:pt x="1489" y="1124"/>
                    <a:pt x="1459" y="1173"/>
                  </a:cubicBezTo>
                  <a:lnTo>
                    <a:pt x="1194" y="1220"/>
                  </a:lnTo>
                  <a:close/>
                  <a:moveTo>
                    <a:pt x="2181" y="1845"/>
                  </a:moveTo>
                  <a:lnTo>
                    <a:pt x="1528" y="1974"/>
                  </a:lnTo>
                  <a:cubicBezTo>
                    <a:pt x="1524" y="1975"/>
                    <a:pt x="1519" y="1976"/>
                    <a:pt x="1515" y="1976"/>
                  </a:cubicBezTo>
                  <a:cubicBezTo>
                    <a:pt x="1484" y="1976"/>
                    <a:pt x="1456" y="1954"/>
                    <a:pt x="1450" y="1922"/>
                  </a:cubicBezTo>
                  <a:cubicBezTo>
                    <a:pt x="1442" y="1886"/>
                    <a:pt x="1466" y="1851"/>
                    <a:pt x="1502" y="1844"/>
                  </a:cubicBezTo>
                  <a:lnTo>
                    <a:pt x="2155" y="1715"/>
                  </a:lnTo>
                  <a:cubicBezTo>
                    <a:pt x="2191" y="1707"/>
                    <a:pt x="2227" y="1731"/>
                    <a:pt x="2234" y="1767"/>
                  </a:cubicBezTo>
                  <a:cubicBezTo>
                    <a:pt x="2241" y="1803"/>
                    <a:pt x="2217" y="1838"/>
                    <a:pt x="2181" y="1845"/>
                  </a:cubicBezTo>
                  <a:close/>
                  <a:moveTo>
                    <a:pt x="2181" y="1499"/>
                  </a:moveTo>
                  <a:lnTo>
                    <a:pt x="1528" y="1628"/>
                  </a:lnTo>
                  <a:cubicBezTo>
                    <a:pt x="1524" y="1629"/>
                    <a:pt x="1519" y="1629"/>
                    <a:pt x="1515" y="1629"/>
                  </a:cubicBezTo>
                  <a:cubicBezTo>
                    <a:pt x="1484" y="1629"/>
                    <a:pt x="1456" y="1607"/>
                    <a:pt x="1450" y="1576"/>
                  </a:cubicBezTo>
                  <a:cubicBezTo>
                    <a:pt x="1442" y="1540"/>
                    <a:pt x="1466" y="1504"/>
                    <a:pt x="1502" y="1497"/>
                  </a:cubicBezTo>
                  <a:lnTo>
                    <a:pt x="2155" y="1368"/>
                  </a:lnTo>
                  <a:cubicBezTo>
                    <a:pt x="2191" y="1361"/>
                    <a:pt x="2227" y="1385"/>
                    <a:pt x="2234" y="1421"/>
                  </a:cubicBezTo>
                  <a:cubicBezTo>
                    <a:pt x="2241" y="1457"/>
                    <a:pt x="2217" y="1492"/>
                    <a:pt x="2181" y="14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53747" y="4686872"/>
            <a:ext cx="628650" cy="628650"/>
            <a:chOff x="7838440" y="5125491"/>
            <a:chExt cx="628650" cy="628650"/>
          </a:xfrm>
        </p:grpSpPr>
        <p:sp>
          <p:nvSpPr>
            <p:cNvPr id="20" name="椭圆 19"/>
            <p:cNvSpPr/>
            <p:nvPr/>
          </p:nvSpPr>
          <p:spPr>
            <a:xfrm>
              <a:off x="7838440" y="5125491"/>
              <a:ext cx="628650" cy="628650"/>
            </a:xfrm>
            <a:prstGeom prst="ellipse">
              <a:avLst/>
            </a:prstGeom>
            <a:solidFill>
              <a:srgbClr val="FDB5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  <p:sp>
          <p:nvSpPr>
            <p:cNvPr id="21" name="student-reading_73705"/>
            <p:cNvSpPr/>
            <p:nvPr/>
          </p:nvSpPr>
          <p:spPr>
            <a:xfrm>
              <a:off x="7969196" y="5268379"/>
              <a:ext cx="367137" cy="342876"/>
            </a:xfrm>
            <a:custGeom>
              <a:avLst/>
              <a:gdLst>
                <a:gd name="connsiteX0" fmla="*/ 420884 w 608697"/>
                <a:gd name="connsiteY0" fmla="*/ 485137 h 568475"/>
                <a:gd name="connsiteX1" fmla="*/ 589080 w 608697"/>
                <a:gd name="connsiteY1" fmla="*/ 485137 h 568475"/>
                <a:gd name="connsiteX2" fmla="*/ 608697 w 608697"/>
                <a:gd name="connsiteY2" fmla="*/ 504650 h 568475"/>
                <a:gd name="connsiteX3" fmla="*/ 608697 w 608697"/>
                <a:gd name="connsiteY3" fmla="*/ 511203 h 568475"/>
                <a:gd name="connsiteX4" fmla="*/ 589080 w 608697"/>
                <a:gd name="connsiteY4" fmla="*/ 530716 h 568475"/>
                <a:gd name="connsiteX5" fmla="*/ 418721 w 608697"/>
                <a:gd name="connsiteY5" fmla="*/ 530716 h 568475"/>
                <a:gd name="connsiteX6" fmla="*/ 330483 w 608697"/>
                <a:gd name="connsiteY6" fmla="*/ 564900 h 568475"/>
                <a:gd name="connsiteX7" fmla="*/ 320861 w 608697"/>
                <a:gd name="connsiteY7" fmla="*/ 568475 h 568475"/>
                <a:gd name="connsiteX8" fmla="*/ 320861 w 608697"/>
                <a:gd name="connsiteY8" fmla="*/ 526992 h 568475"/>
                <a:gd name="connsiteX9" fmla="*/ 328096 w 608697"/>
                <a:gd name="connsiteY9" fmla="*/ 513438 h 568475"/>
                <a:gd name="connsiteX10" fmla="*/ 420884 w 608697"/>
                <a:gd name="connsiteY10" fmla="*/ 485137 h 568475"/>
                <a:gd name="connsiteX11" fmla="*/ 19622 w 608697"/>
                <a:gd name="connsiteY11" fmla="*/ 485137 h 568475"/>
                <a:gd name="connsiteX12" fmla="*/ 187860 w 608697"/>
                <a:gd name="connsiteY12" fmla="*/ 485137 h 568475"/>
                <a:gd name="connsiteX13" fmla="*/ 280670 w 608697"/>
                <a:gd name="connsiteY13" fmla="*/ 513438 h 568475"/>
                <a:gd name="connsiteX14" fmla="*/ 287907 w 608697"/>
                <a:gd name="connsiteY14" fmla="*/ 526992 h 568475"/>
                <a:gd name="connsiteX15" fmla="*/ 287907 w 608697"/>
                <a:gd name="connsiteY15" fmla="*/ 568475 h 568475"/>
                <a:gd name="connsiteX16" fmla="*/ 278134 w 608697"/>
                <a:gd name="connsiteY16" fmla="*/ 564826 h 568475"/>
                <a:gd name="connsiteX17" fmla="*/ 187860 w 608697"/>
                <a:gd name="connsiteY17" fmla="*/ 530716 h 568475"/>
                <a:gd name="connsiteX18" fmla="*/ 19622 w 608697"/>
                <a:gd name="connsiteY18" fmla="*/ 530716 h 568475"/>
                <a:gd name="connsiteX19" fmla="*/ 0 w 608697"/>
                <a:gd name="connsiteY19" fmla="*/ 511203 h 568475"/>
                <a:gd name="connsiteX20" fmla="*/ 0 w 608697"/>
                <a:gd name="connsiteY20" fmla="*/ 504650 h 568475"/>
                <a:gd name="connsiteX21" fmla="*/ 19622 w 608697"/>
                <a:gd name="connsiteY21" fmla="*/ 485137 h 568475"/>
                <a:gd name="connsiteX22" fmla="*/ 420884 w 608697"/>
                <a:gd name="connsiteY22" fmla="*/ 29920 h 568475"/>
                <a:gd name="connsiteX23" fmla="*/ 438710 w 608697"/>
                <a:gd name="connsiteY23" fmla="*/ 29920 h 568475"/>
                <a:gd name="connsiteX24" fmla="*/ 438710 w 608697"/>
                <a:gd name="connsiteY24" fmla="*/ 162804 h 568475"/>
                <a:gd name="connsiteX25" fmla="*/ 450421 w 608697"/>
                <a:gd name="connsiteY25" fmla="*/ 193343 h 568475"/>
                <a:gd name="connsiteX26" fmla="*/ 473469 w 608697"/>
                <a:gd name="connsiteY26" fmla="*/ 218817 h 568475"/>
                <a:gd name="connsiteX27" fmla="*/ 500097 w 608697"/>
                <a:gd name="connsiteY27" fmla="*/ 230661 h 568475"/>
                <a:gd name="connsiteX28" fmla="*/ 526799 w 608697"/>
                <a:gd name="connsiteY28" fmla="*/ 218817 h 568475"/>
                <a:gd name="connsiteX29" fmla="*/ 549772 w 608697"/>
                <a:gd name="connsiteY29" fmla="*/ 193343 h 568475"/>
                <a:gd name="connsiteX30" fmla="*/ 561557 w 608697"/>
                <a:gd name="connsiteY30" fmla="*/ 162804 h 568475"/>
                <a:gd name="connsiteX31" fmla="*/ 561557 w 608697"/>
                <a:gd name="connsiteY31" fmla="*/ 29920 h 568475"/>
                <a:gd name="connsiteX32" fmla="*/ 589080 w 608697"/>
                <a:gd name="connsiteY32" fmla="*/ 29920 h 568475"/>
                <a:gd name="connsiteX33" fmla="*/ 608697 w 608697"/>
                <a:gd name="connsiteY33" fmla="*/ 49435 h 568475"/>
                <a:gd name="connsiteX34" fmla="*/ 608697 w 608697"/>
                <a:gd name="connsiteY34" fmla="*/ 440489 h 568475"/>
                <a:gd name="connsiteX35" fmla="*/ 589080 w 608697"/>
                <a:gd name="connsiteY35" fmla="*/ 460004 h 568475"/>
                <a:gd name="connsiteX36" fmla="*/ 420884 w 608697"/>
                <a:gd name="connsiteY36" fmla="*/ 460004 h 568475"/>
                <a:gd name="connsiteX37" fmla="*/ 320861 w 608697"/>
                <a:gd name="connsiteY37" fmla="*/ 497769 h 568475"/>
                <a:gd name="connsiteX38" fmla="*/ 320861 w 608697"/>
                <a:gd name="connsiteY38" fmla="*/ 67610 h 568475"/>
                <a:gd name="connsiteX39" fmla="*/ 420884 w 608697"/>
                <a:gd name="connsiteY39" fmla="*/ 29920 h 568475"/>
                <a:gd name="connsiteX40" fmla="*/ 19622 w 608697"/>
                <a:gd name="connsiteY40" fmla="*/ 29920 h 568475"/>
                <a:gd name="connsiteX41" fmla="*/ 187860 w 608697"/>
                <a:gd name="connsiteY41" fmla="*/ 29920 h 568475"/>
                <a:gd name="connsiteX42" fmla="*/ 287907 w 608697"/>
                <a:gd name="connsiteY42" fmla="*/ 67610 h 568475"/>
                <a:gd name="connsiteX43" fmla="*/ 287907 w 608697"/>
                <a:gd name="connsiteY43" fmla="*/ 497769 h 568475"/>
                <a:gd name="connsiteX44" fmla="*/ 187860 w 608697"/>
                <a:gd name="connsiteY44" fmla="*/ 460004 h 568475"/>
                <a:gd name="connsiteX45" fmla="*/ 19622 w 608697"/>
                <a:gd name="connsiteY45" fmla="*/ 460004 h 568475"/>
                <a:gd name="connsiteX46" fmla="*/ 0 w 608697"/>
                <a:gd name="connsiteY46" fmla="*/ 440489 h 568475"/>
                <a:gd name="connsiteX47" fmla="*/ 0 w 608697"/>
                <a:gd name="connsiteY47" fmla="*/ 49435 h 568475"/>
                <a:gd name="connsiteX48" fmla="*/ 19622 w 608697"/>
                <a:gd name="connsiteY48" fmla="*/ 29920 h 568475"/>
                <a:gd name="connsiteX49" fmla="*/ 484356 w 608697"/>
                <a:gd name="connsiteY49" fmla="*/ 0 h 568475"/>
                <a:gd name="connsiteX50" fmla="*/ 515833 w 608697"/>
                <a:gd name="connsiteY50" fmla="*/ 0 h 568475"/>
                <a:gd name="connsiteX51" fmla="*/ 535450 w 608697"/>
                <a:gd name="connsiteY51" fmla="*/ 19586 h 568475"/>
                <a:gd name="connsiteX52" fmla="*/ 535450 w 608697"/>
                <a:gd name="connsiteY52" fmla="*/ 29937 h 568475"/>
                <a:gd name="connsiteX53" fmla="*/ 535450 w 608697"/>
                <a:gd name="connsiteY53" fmla="*/ 162791 h 568475"/>
                <a:gd name="connsiteX54" fmla="*/ 530378 w 608697"/>
                <a:gd name="connsiteY54" fmla="*/ 175898 h 568475"/>
                <a:gd name="connsiteX55" fmla="*/ 507404 w 608697"/>
                <a:gd name="connsiteY55" fmla="*/ 201367 h 568475"/>
                <a:gd name="connsiteX56" fmla="*/ 500095 w 608697"/>
                <a:gd name="connsiteY56" fmla="*/ 204569 h 568475"/>
                <a:gd name="connsiteX57" fmla="*/ 492860 w 608697"/>
                <a:gd name="connsiteY57" fmla="*/ 201367 h 568475"/>
                <a:gd name="connsiteX58" fmla="*/ 469811 w 608697"/>
                <a:gd name="connsiteY58" fmla="*/ 175898 h 568475"/>
                <a:gd name="connsiteX59" fmla="*/ 464814 w 608697"/>
                <a:gd name="connsiteY59" fmla="*/ 162791 h 568475"/>
                <a:gd name="connsiteX60" fmla="*/ 464814 w 608697"/>
                <a:gd name="connsiteY60" fmla="*/ 29937 h 568475"/>
                <a:gd name="connsiteX61" fmla="*/ 464814 w 608697"/>
                <a:gd name="connsiteY61" fmla="*/ 19586 h 568475"/>
                <a:gd name="connsiteX62" fmla="*/ 484356 w 608697"/>
                <a:gd name="connsiteY62" fmla="*/ 0 h 56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8697" h="568475">
                  <a:moveTo>
                    <a:pt x="420884" y="485137"/>
                  </a:moveTo>
                  <a:lnTo>
                    <a:pt x="589080" y="485137"/>
                  </a:lnTo>
                  <a:cubicBezTo>
                    <a:pt x="599896" y="485137"/>
                    <a:pt x="608697" y="493851"/>
                    <a:pt x="608697" y="504650"/>
                  </a:cubicBezTo>
                  <a:lnTo>
                    <a:pt x="608697" y="511203"/>
                  </a:lnTo>
                  <a:cubicBezTo>
                    <a:pt x="608697" y="522002"/>
                    <a:pt x="599896" y="530716"/>
                    <a:pt x="589080" y="530716"/>
                  </a:cubicBezTo>
                  <a:lnTo>
                    <a:pt x="418721" y="530716"/>
                  </a:lnTo>
                  <a:cubicBezTo>
                    <a:pt x="386051" y="530716"/>
                    <a:pt x="355172" y="543526"/>
                    <a:pt x="330483" y="564900"/>
                  </a:cubicBezTo>
                  <a:cubicBezTo>
                    <a:pt x="327723" y="567283"/>
                    <a:pt x="324292" y="568475"/>
                    <a:pt x="320861" y="568475"/>
                  </a:cubicBezTo>
                  <a:lnTo>
                    <a:pt x="320861" y="526992"/>
                  </a:lnTo>
                  <a:cubicBezTo>
                    <a:pt x="320861" y="521556"/>
                    <a:pt x="323621" y="516491"/>
                    <a:pt x="328096" y="513438"/>
                  </a:cubicBezTo>
                  <a:cubicBezTo>
                    <a:pt x="355395" y="495042"/>
                    <a:pt x="387617" y="485137"/>
                    <a:pt x="420884" y="485137"/>
                  </a:cubicBezTo>
                  <a:close/>
                  <a:moveTo>
                    <a:pt x="19622" y="485137"/>
                  </a:moveTo>
                  <a:lnTo>
                    <a:pt x="187860" y="485137"/>
                  </a:lnTo>
                  <a:cubicBezTo>
                    <a:pt x="221134" y="485137"/>
                    <a:pt x="253364" y="495042"/>
                    <a:pt x="280670" y="513438"/>
                  </a:cubicBezTo>
                  <a:cubicBezTo>
                    <a:pt x="285147" y="516491"/>
                    <a:pt x="287907" y="521556"/>
                    <a:pt x="287907" y="526992"/>
                  </a:cubicBezTo>
                  <a:lnTo>
                    <a:pt x="287907" y="568475"/>
                  </a:lnTo>
                  <a:cubicBezTo>
                    <a:pt x="284400" y="568475"/>
                    <a:pt x="280969" y="567283"/>
                    <a:pt x="278134" y="564826"/>
                  </a:cubicBezTo>
                  <a:cubicBezTo>
                    <a:pt x="253215" y="542856"/>
                    <a:pt x="221134" y="530716"/>
                    <a:pt x="187860" y="530716"/>
                  </a:cubicBezTo>
                  <a:lnTo>
                    <a:pt x="19622" y="530716"/>
                  </a:lnTo>
                  <a:cubicBezTo>
                    <a:pt x="8804" y="530716"/>
                    <a:pt x="0" y="522002"/>
                    <a:pt x="0" y="511203"/>
                  </a:cubicBezTo>
                  <a:lnTo>
                    <a:pt x="0" y="504650"/>
                  </a:lnTo>
                  <a:cubicBezTo>
                    <a:pt x="0" y="493851"/>
                    <a:pt x="8804" y="485137"/>
                    <a:pt x="19622" y="485137"/>
                  </a:cubicBezTo>
                  <a:close/>
                  <a:moveTo>
                    <a:pt x="420884" y="29920"/>
                  </a:moveTo>
                  <a:lnTo>
                    <a:pt x="438710" y="29920"/>
                  </a:lnTo>
                  <a:lnTo>
                    <a:pt x="438710" y="162804"/>
                  </a:lnTo>
                  <a:cubicBezTo>
                    <a:pt x="438710" y="174126"/>
                    <a:pt x="442887" y="184926"/>
                    <a:pt x="450421" y="193343"/>
                  </a:cubicBezTo>
                  <a:lnTo>
                    <a:pt x="473469" y="218817"/>
                  </a:lnTo>
                  <a:cubicBezTo>
                    <a:pt x="480256" y="226341"/>
                    <a:pt x="489953" y="230661"/>
                    <a:pt x="500097" y="230661"/>
                  </a:cubicBezTo>
                  <a:cubicBezTo>
                    <a:pt x="510241" y="230661"/>
                    <a:pt x="520012" y="226341"/>
                    <a:pt x="526799" y="218817"/>
                  </a:cubicBezTo>
                  <a:lnTo>
                    <a:pt x="549772" y="193343"/>
                  </a:lnTo>
                  <a:cubicBezTo>
                    <a:pt x="557380" y="184926"/>
                    <a:pt x="561557" y="174126"/>
                    <a:pt x="561557" y="162804"/>
                  </a:cubicBezTo>
                  <a:lnTo>
                    <a:pt x="561557" y="29920"/>
                  </a:lnTo>
                  <a:lnTo>
                    <a:pt x="589080" y="29920"/>
                  </a:lnTo>
                  <a:cubicBezTo>
                    <a:pt x="599896" y="29920"/>
                    <a:pt x="608697" y="38635"/>
                    <a:pt x="608697" y="49435"/>
                  </a:cubicBezTo>
                  <a:lnTo>
                    <a:pt x="608697" y="440489"/>
                  </a:lnTo>
                  <a:cubicBezTo>
                    <a:pt x="608697" y="451289"/>
                    <a:pt x="599896" y="460004"/>
                    <a:pt x="589080" y="460004"/>
                  </a:cubicBezTo>
                  <a:lnTo>
                    <a:pt x="420884" y="460004"/>
                  </a:lnTo>
                  <a:cubicBezTo>
                    <a:pt x="384037" y="460004"/>
                    <a:pt x="348533" y="473412"/>
                    <a:pt x="320861" y="497769"/>
                  </a:cubicBezTo>
                  <a:lnTo>
                    <a:pt x="320861" y="67610"/>
                  </a:lnTo>
                  <a:cubicBezTo>
                    <a:pt x="348533" y="43327"/>
                    <a:pt x="384037" y="29920"/>
                    <a:pt x="420884" y="29920"/>
                  </a:cubicBezTo>
                  <a:close/>
                  <a:moveTo>
                    <a:pt x="19622" y="29920"/>
                  </a:moveTo>
                  <a:lnTo>
                    <a:pt x="187860" y="29920"/>
                  </a:lnTo>
                  <a:cubicBezTo>
                    <a:pt x="224715" y="29920"/>
                    <a:pt x="260228" y="43327"/>
                    <a:pt x="287907" y="67610"/>
                  </a:cubicBezTo>
                  <a:lnTo>
                    <a:pt x="287907" y="497769"/>
                  </a:lnTo>
                  <a:cubicBezTo>
                    <a:pt x="260228" y="473412"/>
                    <a:pt x="224715" y="460004"/>
                    <a:pt x="187860" y="460004"/>
                  </a:cubicBezTo>
                  <a:lnTo>
                    <a:pt x="19622" y="460004"/>
                  </a:lnTo>
                  <a:cubicBezTo>
                    <a:pt x="8804" y="460004"/>
                    <a:pt x="0" y="451289"/>
                    <a:pt x="0" y="440489"/>
                  </a:cubicBezTo>
                  <a:lnTo>
                    <a:pt x="0" y="49435"/>
                  </a:lnTo>
                  <a:cubicBezTo>
                    <a:pt x="0" y="38635"/>
                    <a:pt x="8804" y="29920"/>
                    <a:pt x="19622" y="29920"/>
                  </a:cubicBezTo>
                  <a:close/>
                  <a:moveTo>
                    <a:pt x="484356" y="0"/>
                  </a:moveTo>
                  <a:lnTo>
                    <a:pt x="515833" y="0"/>
                  </a:lnTo>
                  <a:cubicBezTo>
                    <a:pt x="526648" y="0"/>
                    <a:pt x="535450" y="8787"/>
                    <a:pt x="535450" y="19586"/>
                  </a:cubicBezTo>
                  <a:lnTo>
                    <a:pt x="535450" y="29937"/>
                  </a:lnTo>
                  <a:lnTo>
                    <a:pt x="535450" y="162791"/>
                  </a:lnTo>
                  <a:cubicBezTo>
                    <a:pt x="535450" y="167632"/>
                    <a:pt x="533660" y="172249"/>
                    <a:pt x="530378" y="175898"/>
                  </a:cubicBezTo>
                  <a:lnTo>
                    <a:pt x="507404" y="201367"/>
                  </a:lnTo>
                  <a:cubicBezTo>
                    <a:pt x="505465" y="203526"/>
                    <a:pt x="502780" y="204569"/>
                    <a:pt x="500095" y="204569"/>
                  </a:cubicBezTo>
                  <a:cubicBezTo>
                    <a:pt x="497409" y="204569"/>
                    <a:pt x="494799" y="203526"/>
                    <a:pt x="492860" y="201367"/>
                  </a:cubicBezTo>
                  <a:lnTo>
                    <a:pt x="469811" y="175898"/>
                  </a:lnTo>
                  <a:cubicBezTo>
                    <a:pt x="466604" y="172249"/>
                    <a:pt x="464814" y="167632"/>
                    <a:pt x="464814" y="162791"/>
                  </a:cubicBezTo>
                  <a:lnTo>
                    <a:pt x="464814" y="29937"/>
                  </a:lnTo>
                  <a:lnTo>
                    <a:pt x="464814" y="19586"/>
                  </a:lnTo>
                  <a:cubicBezTo>
                    <a:pt x="464814" y="8787"/>
                    <a:pt x="473541" y="0"/>
                    <a:pt x="4843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9238" y="2092092"/>
            <a:ext cx="3260462" cy="1371600"/>
          </a:xfrm>
          <a:custGeom>
            <a:avLst/>
            <a:gdLst>
              <a:gd name="connsiteX0" fmla="*/ 0 w 3260462"/>
              <a:gd name="connsiteY0" fmla="*/ 0 h 1371600"/>
              <a:gd name="connsiteX1" fmla="*/ 3260462 w 3260462"/>
              <a:gd name="connsiteY1" fmla="*/ 0 h 1371600"/>
              <a:gd name="connsiteX2" fmla="*/ 3260462 w 3260462"/>
              <a:gd name="connsiteY2" fmla="*/ 1371600 h 1371600"/>
              <a:gd name="connsiteX3" fmla="*/ 0 w 3260462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462" h="1371600">
                <a:moveTo>
                  <a:pt x="0" y="0"/>
                </a:moveTo>
                <a:lnTo>
                  <a:pt x="3260462" y="0"/>
                </a:lnTo>
                <a:lnTo>
                  <a:pt x="3260462" y="1371600"/>
                </a:lnTo>
                <a:lnTo>
                  <a:pt x="0" y="1371600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63038" y="4315397"/>
            <a:ext cx="3260462" cy="1371600"/>
          </a:xfrm>
          <a:custGeom>
            <a:avLst/>
            <a:gdLst>
              <a:gd name="connsiteX0" fmla="*/ 0 w 3260462"/>
              <a:gd name="connsiteY0" fmla="*/ 0 h 1371600"/>
              <a:gd name="connsiteX1" fmla="*/ 3260462 w 3260462"/>
              <a:gd name="connsiteY1" fmla="*/ 0 h 1371600"/>
              <a:gd name="connsiteX2" fmla="*/ 3260462 w 3260462"/>
              <a:gd name="connsiteY2" fmla="*/ 1371600 h 1371600"/>
              <a:gd name="connsiteX3" fmla="*/ 0 w 3260462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462" h="1371600">
                <a:moveTo>
                  <a:pt x="0" y="0"/>
                </a:moveTo>
                <a:lnTo>
                  <a:pt x="3260462" y="0"/>
                </a:lnTo>
                <a:lnTo>
                  <a:pt x="3260462" y="1371600"/>
                </a:lnTo>
                <a:lnTo>
                  <a:pt x="0" y="137160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79157" y="1670127"/>
            <a:ext cx="7233683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b="1" dirty="0">
                <a:solidFill>
                  <a:prstClr val="white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了解双减政策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2479157" y="1719401"/>
            <a:ext cx="7312999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dirty="0">
                <a:solidFill>
                  <a:srgbClr val="FE6167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了解</a:t>
            </a:r>
            <a:r>
              <a:rPr lang="zh-CN" altLang="en-US" sz="6600" dirty="0"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双减</a:t>
            </a:r>
            <a:r>
              <a:rPr lang="zh-CN" altLang="en-US" sz="6600" dirty="0">
                <a:solidFill>
                  <a:srgbClr val="FDB55F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政策</a:t>
            </a:r>
          </a:p>
        </p:txBody>
      </p:sp>
      <p:sp>
        <p:nvSpPr>
          <p:cNvPr id="6" name="标题 1"/>
          <p:cNvSpPr txBox="1"/>
          <p:nvPr/>
        </p:nvSpPr>
        <p:spPr>
          <a:xfrm>
            <a:off x="4462722" y="846716"/>
            <a:ext cx="3266550" cy="627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sng" strike="noStrike" kern="1200" cap="none" spc="0" normalizeH="0" baseline="0" noProof="0" dirty="0">
                <a:ln>
                  <a:noFill/>
                </a:ln>
                <a:solidFill>
                  <a:srgbClr val="7BA7F7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PART  02</a:t>
            </a:r>
            <a:endParaRPr kumimoji="0" lang="zh-CN" altLang="en-US" sz="3600" b="0" i="0" u="sng" strike="noStrike" kern="1200" cap="none" spc="0" normalizeH="0" baseline="0" noProof="0" dirty="0">
              <a:ln>
                <a:noFill/>
              </a:ln>
              <a:solidFill>
                <a:srgbClr val="7BA7F7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Aa小梨涡 (非商业使用)" panose="02010600010101010101" pitchFamily="2" charset="-122"/>
              <a:ea typeface="Aa小梨涡 (非商业使用)" panose="02010600010101010101" pitchFamily="2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FE6167"/>
            </a:solidFill>
            <a:ln>
              <a:solidFill>
                <a:srgbClr val="FE61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96287" y="739338"/>
            <a:ext cx="3411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了解双减政策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65936" y="1431787"/>
            <a:ext cx="9060128" cy="787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近日，中共中央办公厅、国务院办公厅印发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《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关于进一步减轻义务教育阶段学生作业负担和校外培训负担的意见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》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，简称“双减政策”。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65182" y="2275841"/>
            <a:ext cx="546163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cs typeface="+mj-cs"/>
                <a:sym typeface="+mn-ea"/>
              </a:rPr>
              <a:t>减轻学生过重作业负担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59130" y="3057511"/>
            <a:ext cx="3149098" cy="345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fontAlgn="base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+mn-ea"/>
              </a:rPr>
              <a:t>要减少作业总量；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87015" y="4654181"/>
            <a:ext cx="3149099" cy="345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fontAlgn="base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+mn-ea"/>
              </a:rPr>
              <a:t>强化教师职责；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551030" y="3080373"/>
            <a:ext cx="353123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要提高作业质量；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21516" y="4638024"/>
            <a:ext cx="1901653" cy="3775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+mn-ea"/>
              </a:rPr>
              <a:t>要减轻家长负担。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652324" y="3045051"/>
            <a:ext cx="2898706" cy="2338856"/>
            <a:chOff x="4271834" y="1856731"/>
            <a:chExt cx="3705561" cy="2989877"/>
          </a:xfrm>
        </p:grpSpPr>
        <p:sp>
          <p:nvSpPr>
            <p:cNvPr id="15" name="Freeform: Shape 36"/>
            <p:cNvSpPr/>
            <p:nvPr/>
          </p:nvSpPr>
          <p:spPr bwMode="auto">
            <a:xfrm rot="16200000">
              <a:off x="3487351" y="2641216"/>
              <a:ext cx="2989875" cy="1420909"/>
            </a:xfrm>
            <a:custGeom>
              <a:avLst/>
              <a:gdLst>
                <a:gd name="connsiteX0" fmla="*/ 1141754 w 4807214"/>
                <a:gd name="connsiteY0" fmla="*/ 0 h 2284583"/>
                <a:gd name="connsiteX1" fmla="*/ 1482657 w 4807214"/>
                <a:gd name="connsiteY1" fmla="*/ 142363 h 2284583"/>
                <a:gd name="connsiteX2" fmla="*/ 1837912 w 4807214"/>
                <a:gd name="connsiteY2" fmla="*/ 498418 h 2284583"/>
                <a:gd name="connsiteX3" fmla="*/ 1884770 w 4807214"/>
                <a:gd name="connsiteY3" fmla="*/ 545381 h 2284583"/>
                <a:gd name="connsiteX4" fmla="*/ 1887979 w 4807214"/>
                <a:gd name="connsiteY4" fmla="*/ 548595 h 2284583"/>
                <a:gd name="connsiteX5" fmla="*/ 2202332 w 4807214"/>
                <a:gd name="connsiteY5" fmla="*/ 863423 h 2284583"/>
                <a:gd name="connsiteX6" fmla="*/ 2603030 w 4807214"/>
                <a:gd name="connsiteY6" fmla="*/ 863423 h 2284583"/>
                <a:gd name="connsiteX7" fmla="*/ 3068706 w 4807214"/>
                <a:gd name="connsiteY7" fmla="*/ 397045 h 2284583"/>
                <a:gd name="connsiteX8" fmla="*/ 3071483 w 4807214"/>
                <a:gd name="connsiteY8" fmla="*/ 397045 h 2284583"/>
                <a:gd name="connsiteX9" fmla="*/ 3079823 w 4807214"/>
                <a:gd name="connsiteY9" fmla="*/ 388773 h 2284583"/>
                <a:gd name="connsiteX10" fmla="*/ 3328250 w 4807214"/>
                <a:gd name="connsiteY10" fmla="*/ 142363 h 2284583"/>
                <a:gd name="connsiteX11" fmla="*/ 4010224 w 4807214"/>
                <a:gd name="connsiteY11" fmla="*/ 142363 h 2284583"/>
                <a:gd name="connsiteX12" fmla="*/ 4665136 w 4807214"/>
                <a:gd name="connsiteY12" fmla="*/ 798587 h 2284583"/>
                <a:gd name="connsiteX13" fmla="*/ 4665136 w 4807214"/>
                <a:gd name="connsiteY13" fmla="*/ 1481929 h 2284583"/>
                <a:gd name="connsiteX14" fmla="*/ 4010224 w 4807214"/>
                <a:gd name="connsiteY14" fmla="*/ 2143576 h 2284583"/>
                <a:gd name="connsiteX15" fmla="*/ 3701712 w 4807214"/>
                <a:gd name="connsiteY15" fmla="*/ 2284583 h 2284583"/>
                <a:gd name="connsiteX16" fmla="*/ 3701712 w 4807214"/>
                <a:gd name="connsiteY16" fmla="*/ 2089343 h 2284583"/>
                <a:gd name="connsiteX17" fmla="*/ 3869499 w 4807214"/>
                <a:gd name="connsiteY17" fmla="*/ 2007993 h 2284583"/>
                <a:gd name="connsiteX18" fmla="*/ 4529824 w 4807214"/>
                <a:gd name="connsiteY18" fmla="*/ 1346345 h 2284583"/>
                <a:gd name="connsiteX19" fmla="*/ 4529824 w 4807214"/>
                <a:gd name="connsiteY19" fmla="*/ 939594 h 2284583"/>
                <a:gd name="connsiteX20" fmla="*/ 3869499 w 4807214"/>
                <a:gd name="connsiteY20" fmla="*/ 277946 h 2284583"/>
                <a:gd name="connsiteX21" fmla="*/ 3463562 w 4807214"/>
                <a:gd name="connsiteY21" fmla="*/ 277946 h 2284583"/>
                <a:gd name="connsiteX22" fmla="*/ 3073862 w 4807214"/>
                <a:gd name="connsiteY22" fmla="*/ 673851 h 2284583"/>
                <a:gd name="connsiteX23" fmla="*/ 3069465 w 4807214"/>
                <a:gd name="connsiteY23" fmla="*/ 673851 h 2284583"/>
                <a:gd name="connsiteX24" fmla="*/ 3068473 w 4807214"/>
                <a:gd name="connsiteY24" fmla="*/ 673851 h 2284583"/>
                <a:gd name="connsiteX25" fmla="*/ 3022475 w 4807214"/>
                <a:gd name="connsiteY25" fmla="*/ 719918 h 2284583"/>
                <a:gd name="connsiteX26" fmla="*/ 2743816 w 4807214"/>
                <a:gd name="connsiteY26" fmla="*/ 998997 h 2284583"/>
                <a:gd name="connsiteX27" fmla="*/ 2402681 w 4807214"/>
                <a:gd name="connsiteY27" fmla="*/ 1139995 h 2284583"/>
                <a:gd name="connsiteX28" fmla="*/ 2061547 w 4807214"/>
                <a:gd name="connsiteY28" fmla="*/ 998997 h 2284583"/>
                <a:gd name="connsiteX29" fmla="*/ 1460500 w 4807214"/>
                <a:gd name="connsiteY29" fmla="*/ 397045 h 2284583"/>
                <a:gd name="connsiteX30" fmla="*/ 1464581 w 4807214"/>
                <a:gd name="connsiteY30" fmla="*/ 397045 h 2284583"/>
                <a:gd name="connsiteX31" fmla="*/ 1415958 w 4807214"/>
                <a:gd name="connsiteY31" fmla="*/ 347636 h 2284583"/>
                <a:gd name="connsiteX32" fmla="*/ 1347378 w 4807214"/>
                <a:gd name="connsiteY32" fmla="*/ 277946 h 2284583"/>
                <a:gd name="connsiteX33" fmla="*/ 941541 w 4807214"/>
                <a:gd name="connsiteY33" fmla="*/ 277946 h 2284583"/>
                <a:gd name="connsiteX34" fmla="*/ 281380 w 4807214"/>
                <a:gd name="connsiteY34" fmla="*/ 939594 h 2284583"/>
                <a:gd name="connsiteX35" fmla="*/ 200213 w 4807214"/>
                <a:gd name="connsiteY35" fmla="*/ 1140258 h 2284583"/>
                <a:gd name="connsiteX36" fmla="*/ 281380 w 4807214"/>
                <a:gd name="connsiteY36" fmla="*/ 1346345 h 2284583"/>
                <a:gd name="connsiteX37" fmla="*/ 941541 w 4807214"/>
                <a:gd name="connsiteY37" fmla="*/ 2007993 h 2284583"/>
                <a:gd name="connsiteX38" fmla="*/ 1141754 w 4807214"/>
                <a:gd name="connsiteY38" fmla="*/ 2089343 h 2284583"/>
                <a:gd name="connsiteX39" fmla="*/ 1141754 w 4807214"/>
                <a:gd name="connsiteY39" fmla="*/ 2284583 h 2284583"/>
                <a:gd name="connsiteX40" fmla="*/ 800851 w 4807214"/>
                <a:gd name="connsiteY40" fmla="*/ 2143576 h 2284583"/>
                <a:gd name="connsiteX41" fmla="*/ 140690 w 4807214"/>
                <a:gd name="connsiteY41" fmla="*/ 1481929 h 2284583"/>
                <a:gd name="connsiteX42" fmla="*/ 0 w 4807214"/>
                <a:gd name="connsiteY42" fmla="*/ 1140258 h 2284583"/>
                <a:gd name="connsiteX43" fmla="*/ 140690 w 4807214"/>
                <a:gd name="connsiteY43" fmla="*/ 798587 h 2284583"/>
                <a:gd name="connsiteX44" fmla="*/ 800851 w 4807214"/>
                <a:gd name="connsiteY44" fmla="*/ 142363 h 2284583"/>
                <a:gd name="connsiteX45" fmla="*/ 1141754 w 4807214"/>
                <a:gd name="connsiteY45" fmla="*/ 0 h 2284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807214" h="2284583">
                  <a:moveTo>
                    <a:pt x="1141754" y="0"/>
                  </a:moveTo>
                  <a:cubicBezTo>
                    <a:pt x="1264857" y="0"/>
                    <a:pt x="1387961" y="47454"/>
                    <a:pt x="1482657" y="142363"/>
                  </a:cubicBezTo>
                  <a:cubicBezTo>
                    <a:pt x="1482657" y="142363"/>
                    <a:pt x="1482657" y="142363"/>
                    <a:pt x="1837912" y="498418"/>
                  </a:cubicBezTo>
                  <a:lnTo>
                    <a:pt x="1884770" y="545381"/>
                  </a:lnTo>
                  <a:lnTo>
                    <a:pt x="1887979" y="548595"/>
                  </a:lnTo>
                  <a:cubicBezTo>
                    <a:pt x="1956761" y="617481"/>
                    <a:pt x="2056809" y="717680"/>
                    <a:pt x="2202332" y="863423"/>
                  </a:cubicBezTo>
                  <a:cubicBezTo>
                    <a:pt x="2310629" y="971882"/>
                    <a:pt x="2494733" y="971882"/>
                    <a:pt x="2603030" y="863423"/>
                  </a:cubicBezTo>
                  <a:lnTo>
                    <a:pt x="3068706" y="397045"/>
                  </a:lnTo>
                  <a:lnTo>
                    <a:pt x="3071483" y="397045"/>
                  </a:lnTo>
                  <a:lnTo>
                    <a:pt x="3079823" y="388773"/>
                  </a:lnTo>
                  <a:cubicBezTo>
                    <a:pt x="3146149" y="322986"/>
                    <a:pt x="3227780" y="242017"/>
                    <a:pt x="3328250" y="142363"/>
                  </a:cubicBezTo>
                  <a:cubicBezTo>
                    <a:pt x="3512275" y="-47454"/>
                    <a:pt x="3820787" y="-47454"/>
                    <a:pt x="4010224" y="142363"/>
                  </a:cubicBezTo>
                  <a:cubicBezTo>
                    <a:pt x="4010224" y="142363"/>
                    <a:pt x="4010224" y="142363"/>
                    <a:pt x="4665136" y="798587"/>
                  </a:cubicBezTo>
                  <a:cubicBezTo>
                    <a:pt x="4854574" y="988404"/>
                    <a:pt x="4854574" y="1297535"/>
                    <a:pt x="4665136" y="1481929"/>
                  </a:cubicBezTo>
                  <a:cubicBezTo>
                    <a:pt x="4665136" y="1481929"/>
                    <a:pt x="4665136" y="1481929"/>
                    <a:pt x="4010224" y="2143576"/>
                  </a:cubicBezTo>
                  <a:cubicBezTo>
                    <a:pt x="3923624" y="2230350"/>
                    <a:pt x="3809962" y="2279160"/>
                    <a:pt x="3701712" y="2284583"/>
                  </a:cubicBezTo>
                  <a:cubicBezTo>
                    <a:pt x="3701712" y="2284583"/>
                    <a:pt x="3701712" y="2284583"/>
                    <a:pt x="3701712" y="2089343"/>
                  </a:cubicBezTo>
                  <a:cubicBezTo>
                    <a:pt x="3761249" y="2078496"/>
                    <a:pt x="3820787" y="2051379"/>
                    <a:pt x="3869499" y="2007993"/>
                  </a:cubicBezTo>
                  <a:cubicBezTo>
                    <a:pt x="3869499" y="2007993"/>
                    <a:pt x="3869499" y="2007993"/>
                    <a:pt x="4529824" y="1346345"/>
                  </a:cubicBezTo>
                  <a:cubicBezTo>
                    <a:pt x="4638074" y="1232455"/>
                    <a:pt x="4638074" y="1053485"/>
                    <a:pt x="4529824" y="939594"/>
                  </a:cubicBezTo>
                  <a:cubicBezTo>
                    <a:pt x="4529824" y="939594"/>
                    <a:pt x="4529824" y="939594"/>
                    <a:pt x="3869499" y="277946"/>
                  </a:cubicBezTo>
                  <a:cubicBezTo>
                    <a:pt x="3755837" y="169480"/>
                    <a:pt x="3577225" y="169480"/>
                    <a:pt x="3463562" y="277946"/>
                  </a:cubicBezTo>
                  <a:cubicBezTo>
                    <a:pt x="3463562" y="277946"/>
                    <a:pt x="3463562" y="277946"/>
                    <a:pt x="3073862" y="673851"/>
                  </a:cubicBezTo>
                  <a:cubicBezTo>
                    <a:pt x="3073862" y="673851"/>
                    <a:pt x="3073862" y="673851"/>
                    <a:pt x="3069465" y="673851"/>
                  </a:cubicBezTo>
                  <a:lnTo>
                    <a:pt x="3068473" y="673851"/>
                  </a:lnTo>
                  <a:lnTo>
                    <a:pt x="3022475" y="719918"/>
                  </a:lnTo>
                  <a:cubicBezTo>
                    <a:pt x="2948078" y="794428"/>
                    <a:pt x="2856512" y="886131"/>
                    <a:pt x="2743816" y="998997"/>
                  </a:cubicBezTo>
                  <a:cubicBezTo>
                    <a:pt x="2651764" y="1096611"/>
                    <a:pt x="2527222" y="1139995"/>
                    <a:pt x="2402681" y="1139995"/>
                  </a:cubicBezTo>
                  <a:cubicBezTo>
                    <a:pt x="2278140" y="1139995"/>
                    <a:pt x="2153599" y="1096611"/>
                    <a:pt x="2061547" y="998997"/>
                  </a:cubicBezTo>
                  <a:cubicBezTo>
                    <a:pt x="2061547" y="998997"/>
                    <a:pt x="2061547" y="998997"/>
                    <a:pt x="1460500" y="397045"/>
                  </a:cubicBezTo>
                  <a:lnTo>
                    <a:pt x="1464581" y="397045"/>
                  </a:lnTo>
                  <a:lnTo>
                    <a:pt x="1415958" y="347636"/>
                  </a:lnTo>
                  <a:cubicBezTo>
                    <a:pt x="1394556" y="325888"/>
                    <a:pt x="1371728" y="302690"/>
                    <a:pt x="1347378" y="277946"/>
                  </a:cubicBezTo>
                  <a:cubicBezTo>
                    <a:pt x="1233743" y="169480"/>
                    <a:pt x="1049764" y="169480"/>
                    <a:pt x="941541" y="277946"/>
                  </a:cubicBezTo>
                  <a:cubicBezTo>
                    <a:pt x="941541" y="277946"/>
                    <a:pt x="941541" y="277946"/>
                    <a:pt x="281380" y="939594"/>
                  </a:cubicBezTo>
                  <a:cubicBezTo>
                    <a:pt x="227268" y="993828"/>
                    <a:pt x="200213" y="1064331"/>
                    <a:pt x="200213" y="1140258"/>
                  </a:cubicBezTo>
                  <a:cubicBezTo>
                    <a:pt x="200213" y="1221608"/>
                    <a:pt x="227268" y="1292112"/>
                    <a:pt x="281380" y="1346345"/>
                  </a:cubicBezTo>
                  <a:cubicBezTo>
                    <a:pt x="281380" y="1346345"/>
                    <a:pt x="281380" y="1346345"/>
                    <a:pt x="941541" y="2007993"/>
                  </a:cubicBezTo>
                  <a:cubicBezTo>
                    <a:pt x="995652" y="2062226"/>
                    <a:pt x="1071409" y="2089343"/>
                    <a:pt x="1141754" y="2089343"/>
                  </a:cubicBezTo>
                  <a:cubicBezTo>
                    <a:pt x="1141754" y="2089343"/>
                    <a:pt x="1141754" y="2089343"/>
                    <a:pt x="1141754" y="2284583"/>
                  </a:cubicBezTo>
                  <a:cubicBezTo>
                    <a:pt x="1017297" y="2284583"/>
                    <a:pt x="898252" y="2241196"/>
                    <a:pt x="800851" y="2143576"/>
                  </a:cubicBezTo>
                  <a:cubicBezTo>
                    <a:pt x="800851" y="2143576"/>
                    <a:pt x="800851" y="2143576"/>
                    <a:pt x="140690" y="1481929"/>
                  </a:cubicBezTo>
                  <a:cubicBezTo>
                    <a:pt x="54111" y="1395155"/>
                    <a:pt x="0" y="1270418"/>
                    <a:pt x="0" y="1140258"/>
                  </a:cubicBezTo>
                  <a:cubicBezTo>
                    <a:pt x="0" y="1015521"/>
                    <a:pt x="54111" y="890784"/>
                    <a:pt x="140690" y="798587"/>
                  </a:cubicBezTo>
                  <a:cubicBezTo>
                    <a:pt x="140690" y="798587"/>
                    <a:pt x="140690" y="798587"/>
                    <a:pt x="800851" y="142363"/>
                  </a:cubicBezTo>
                  <a:cubicBezTo>
                    <a:pt x="895546" y="47454"/>
                    <a:pt x="1018650" y="0"/>
                    <a:pt x="114175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 dirty="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sp>
          <p:nvSpPr>
            <p:cNvPr id="16" name="Freeform: Shape 37"/>
            <p:cNvSpPr/>
            <p:nvPr/>
          </p:nvSpPr>
          <p:spPr bwMode="auto">
            <a:xfrm rot="16200000" flipV="1">
              <a:off x="5772003" y="2641214"/>
              <a:ext cx="2989875" cy="1420909"/>
            </a:xfrm>
            <a:custGeom>
              <a:avLst/>
              <a:gdLst>
                <a:gd name="connsiteX0" fmla="*/ 1141754 w 4807214"/>
                <a:gd name="connsiteY0" fmla="*/ 0 h 2284583"/>
                <a:gd name="connsiteX1" fmla="*/ 1482657 w 4807214"/>
                <a:gd name="connsiteY1" fmla="*/ 142363 h 2284583"/>
                <a:gd name="connsiteX2" fmla="*/ 1837912 w 4807214"/>
                <a:gd name="connsiteY2" fmla="*/ 498418 h 2284583"/>
                <a:gd name="connsiteX3" fmla="*/ 1884770 w 4807214"/>
                <a:gd name="connsiteY3" fmla="*/ 545381 h 2284583"/>
                <a:gd name="connsiteX4" fmla="*/ 1887979 w 4807214"/>
                <a:gd name="connsiteY4" fmla="*/ 548595 h 2284583"/>
                <a:gd name="connsiteX5" fmla="*/ 2202332 w 4807214"/>
                <a:gd name="connsiteY5" fmla="*/ 863423 h 2284583"/>
                <a:gd name="connsiteX6" fmla="*/ 2603030 w 4807214"/>
                <a:gd name="connsiteY6" fmla="*/ 863423 h 2284583"/>
                <a:gd name="connsiteX7" fmla="*/ 3068706 w 4807214"/>
                <a:gd name="connsiteY7" fmla="*/ 397045 h 2284583"/>
                <a:gd name="connsiteX8" fmla="*/ 3071483 w 4807214"/>
                <a:gd name="connsiteY8" fmla="*/ 397045 h 2284583"/>
                <a:gd name="connsiteX9" fmla="*/ 3079823 w 4807214"/>
                <a:gd name="connsiteY9" fmla="*/ 388773 h 2284583"/>
                <a:gd name="connsiteX10" fmla="*/ 3328250 w 4807214"/>
                <a:gd name="connsiteY10" fmla="*/ 142363 h 2284583"/>
                <a:gd name="connsiteX11" fmla="*/ 4010224 w 4807214"/>
                <a:gd name="connsiteY11" fmla="*/ 142363 h 2284583"/>
                <a:gd name="connsiteX12" fmla="*/ 4665136 w 4807214"/>
                <a:gd name="connsiteY12" fmla="*/ 798587 h 2284583"/>
                <a:gd name="connsiteX13" fmla="*/ 4665136 w 4807214"/>
                <a:gd name="connsiteY13" fmla="*/ 1481929 h 2284583"/>
                <a:gd name="connsiteX14" fmla="*/ 4010224 w 4807214"/>
                <a:gd name="connsiteY14" fmla="*/ 2143576 h 2284583"/>
                <a:gd name="connsiteX15" fmla="*/ 3701712 w 4807214"/>
                <a:gd name="connsiteY15" fmla="*/ 2284583 h 2284583"/>
                <a:gd name="connsiteX16" fmla="*/ 3701712 w 4807214"/>
                <a:gd name="connsiteY16" fmla="*/ 2089343 h 2284583"/>
                <a:gd name="connsiteX17" fmla="*/ 3869499 w 4807214"/>
                <a:gd name="connsiteY17" fmla="*/ 2007993 h 2284583"/>
                <a:gd name="connsiteX18" fmla="*/ 4529824 w 4807214"/>
                <a:gd name="connsiteY18" fmla="*/ 1346345 h 2284583"/>
                <a:gd name="connsiteX19" fmla="*/ 4529824 w 4807214"/>
                <a:gd name="connsiteY19" fmla="*/ 939594 h 2284583"/>
                <a:gd name="connsiteX20" fmla="*/ 3869499 w 4807214"/>
                <a:gd name="connsiteY20" fmla="*/ 277946 h 2284583"/>
                <a:gd name="connsiteX21" fmla="*/ 3463562 w 4807214"/>
                <a:gd name="connsiteY21" fmla="*/ 277946 h 2284583"/>
                <a:gd name="connsiteX22" fmla="*/ 3073862 w 4807214"/>
                <a:gd name="connsiteY22" fmla="*/ 673851 h 2284583"/>
                <a:gd name="connsiteX23" fmla="*/ 3069465 w 4807214"/>
                <a:gd name="connsiteY23" fmla="*/ 673851 h 2284583"/>
                <a:gd name="connsiteX24" fmla="*/ 3068473 w 4807214"/>
                <a:gd name="connsiteY24" fmla="*/ 673851 h 2284583"/>
                <a:gd name="connsiteX25" fmla="*/ 3022475 w 4807214"/>
                <a:gd name="connsiteY25" fmla="*/ 719918 h 2284583"/>
                <a:gd name="connsiteX26" fmla="*/ 2743816 w 4807214"/>
                <a:gd name="connsiteY26" fmla="*/ 998997 h 2284583"/>
                <a:gd name="connsiteX27" fmla="*/ 2402681 w 4807214"/>
                <a:gd name="connsiteY27" fmla="*/ 1139995 h 2284583"/>
                <a:gd name="connsiteX28" fmla="*/ 2061547 w 4807214"/>
                <a:gd name="connsiteY28" fmla="*/ 998997 h 2284583"/>
                <a:gd name="connsiteX29" fmla="*/ 1460500 w 4807214"/>
                <a:gd name="connsiteY29" fmla="*/ 397045 h 2284583"/>
                <a:gd name="connsiteX30" fmla="*/ 1464581 w 4807214"/>
                <a:gd name="connsiteY30" fmla="*/ 397045 h 2284583"/>
                <a:gd name="connsiteX31" fmla="*/ 1415958 w 4807214"/>
                <a:gd name="connsiteY31" fmla="*/ 347636 h 2284583"/>
                <a:gd name="connsiteX32" fmla="*/ 1347378 w 4807214"/>
                <a:gd name="connsiteY32" fmla="*/ 277946 h 2284583"/>
                <a:gd name="connsiteX33" fmla="*/ 941541 w 4807214"/>
                <a:gd name="connsiteY33" fmla="*/ 277946 h 2284583"/>
                <a:gd name="connsiteX34" fmla="*/ 281380 w 4807214"/>
                <a:gd name="connsiteY34" fmla="*/ 939594 h 2284583"/>
                <a:gd name="connsiteX35" fmla="*/ 200213 w 4807214"/>
                <a:gd name="connsiteY35" fmla="*/ 1140258 h 2284583"/>
                <a:gd name="connsiteX36" fmla="*/ 281380 w 4807214"/>
                <a:gd name="connsiteY36" fmla="*/ 1346345 h 2284583"/>
                <a:gd name="connsiteX37" fmla="*/ 941541 w 4807214"/>
                <a:gd name="connsiteY37" fmla="*/ 2007993 h 2284583"/>
                <a:gd name="connsiteX38" fmla="*/ 1141754 w 4807214"/>
                <a:gd name="connsiteY38" fmla="*/ 2089343 h 2284583"/>
                <a:gd name="connsiteX39" fmla="*/ 1141754 w 4807214"/>
                <a:gd name="connsiteY39" fmla="*/ 2284583 h 2284583"/>
                <a:gd name="connsiteX40" fmla="*/ 800851 w 4807214"/>
                <a:gd name="connsiteY40" fmla="*/ 2143576 h 2284583"/>
                <a:gd name="connsiteX41" fmla="*/ 140690 w 4807214"/>
                <a:gd name="connsiteY41" fmla="*/ 1481929 h 2284583"/>
                <a:gd name="connsiteX42" fmla="*/ 0 w 4807214"/>
                <a:gd name="connsiteY42" fmla="*/ 1140258 h 2284583"/>
                <a:gd name="connsiteX43" fmla="*/ 140690 w 4807214"/>
                <a:gd name="connsiteY43" fmla="*/ 798587 h 2284583"/>
                <a:gd name="connsiteX44" fmla="*/ 800851 w 4807214"/>
                <a:gd name="connsiteY44" fmla="*/ 142363 h 2284583"/>
                <a:gd name="connsiteX45" fmla="*/ 1141754 w 4807214"/>
                <a:gd name="connsiteY45" fmla="*/ 0 h 2284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807214" h="2284583">
                  <a:moveTo>
                    <a:pt x="1141754" y="0"/>
                  </a:moveTo>
                  <a:cubicBezTo>
                    <a:pt x="1264857" y="0"/>
                    <a:pt x="1387961" y="47454"/>
                    <a:pt x="1482657" y="142363"/>
                  </a:cubicBezTo>
                  <a:cubicBezTo>
                    <a:pt x="1482657" y="142363"/>
                    <a:pt x="1482657" y="142363"/>
                    <a:pt x="1837912" y="498418"/>
                  </a:cubicBezTo>
                  <a:lnTo>
                    <a:pt x="1884770" y="545381"/>
                  </a:lnTo>
                  <a:lnTo>
                    <a:pt x="1887979" y="548595"/>
                  </a:lnTo>
                  <a:cubicBezTo>
                    <a:pt x="1956761" y="617481"/>
                    <a:pt x="2056809" y="717680"/>
                    <a:pt x="2202332" y="863423"/>
                  </a:cubicBezTo>
                  <a:cubicBezTo>
                    <a:pt x="2310629" y="971882"/>
                    <a:pt x="2494733" y="971882"/>
                    <a:pt x="2603030" y="863423"/>
                  </a:cubicBezTo>
                  <a:lnTo>
                    <a:pt x="3068706" y="397045"/>
                  </a:lnTo>
                  <a:lnTo>
                    <a:pt x="3071483" y="397045"/>
                  </a:lnTo>
                  <a:lnTo>
                    <a:pt x="3079823" y="388773"/>
                  </a:lnTo>
                  <a:cubicBezTo>
                    <a:pt x="3146149" y="322986"/>
                    <a:pt x="3227780" y="242017"/>
                    <a:pt x="3328250" y="142363"/>
                  </a:cubicBezTo>
                  <a:cubicBezTo>
                    <a:pt x="3512275" y="-47454"/>
                    <a:pt x="3820787" y="-47454"/>
                    <a:pt x="4010224" y="142363"/>
                  </a:cubicBezTo>
                  <a:cubicBezTo>
                    <a:pt x="4010224" y="142363"/>
                    <a:pt x="4010224" y="142363"/>
                    <a:pt x="4665136" y="798587"/>
                  </a:cubicBezTo>
                  <a:cubicBezTo>
                    <a:pt x="4854574" y="988404"/>
                    <a:pt x="4854574" y="1297535"/>
                    <a:pt x="4665136" y="1481929"/>
                  </a:cubicBezTo>
                  <a:cubicBezTo>
                    <a:pt x="4665136" y="1481929"/>
                    <a:pt x="4665136" y="1481929"/>
                    <a:pt x="4010224" y="2143576"/>
                  </a:cubicBezTo>
                  <a:cubicBezTo>
                    <a:pt x="3923624" y="2230350"/>
                    <a:pt x="3809962" y="2279160"/>
                    <a:pt x="3701712" y="2284583"/>
                  </a:cubicBezTo>
                  <a:cubicBezTo>
                    <a:pt x="3701712" y="2284583"/>
                    <a:pt x="3701712" y="2284583"/>
                    <a:pt x="3701712" y="2089343"/>
                  </a:cubicBezTo>
                  <a:cubicBezTo>
                    <a:pt x="3761249" y="2078496"/>
                    <a:pt x="3820787" y="2051379"/>
                    <a:pt x="3869499" y="2007993"/>
                  </a:cubicBezTo>
                  <a:cubicBezTo>
                    <a:pt x="3869499" y="2007993"/>
                    <a:pt x="3869499" y="2007993"/>
                    <a:pt x="4529824" y="1346345"/>
                  </a:cubicBezTo>
                  <a:cubicBezTo>
                    <a:pt x="4638074" y="1232455"/>
                    <a:pt x="4638074" y="1053485"/>
                    <a:pt x="4529824" y="939594"/>
                  </a:cubicBezTo>
                  <a:cubicBezTo>
                    <a:pt x="4529824" y="939594"/>
                    <a:pt x="4529824" y="939594"/>
                    <a:pt x="3869499" y="277946"/>
                  </a:cubicBezTo>
                  <a:cubicBezTo>
                    <a:pt x="3755837" y="169480"/>
                    <a:pt x="3577225" y="169480"/>
                    <a:pt x="3463562" y="277946"/>
                  </a:cubicBezTo>
                  <a:cubicBezTo>
                    <a:pt x="3463562" y="277946"/>
                    <a:pt x="3463562" y="277946"/>
                    <a:pt x="3073862" y="673851"/>
                  </a:cubicBezTo>
                  <a:cubicBezTo>
                    <a:pt x="3073862" y="673851"/>
                    <a:pt x="3073862" y="673851"/>
                    <a:pt x="3069465" y="673851"/>
                  </a:cubicBezTo>
                  <a:lnTo>
                    <a:pt x="3068473" y="673851"/>
                  </a:lnTo>
                  <a:lnTo>
                    <a:pt x="3022475" y="719918"/>
                  </a:lnTo>
                  <a:cubicBezTo>
                    <a:pt x="2948078" y="794428"/>
                    <a:pt x="2856512" y="886131"/>
                    <a:pt x="2743816" y="998997"/>
                  </a:cubicBezTo>
                  <a:cubicBezTo>
                    <a:pt x="2651764" y="1096611"/>
                    <a:pt x="2527222" y="1139995"/>
                    <a:pt x="2402681" y="1139995"/>
                  </a:cubicBezTo>
                  <a:cubicBezTo>
                    <a:pt x="2278140" y="1139995"/>
                    <a:pt x="2153599" y="1096611"/>
                    <a:pt x="2061547" y="998997"/>
                  </a:cubicBezTo>
                  <a:cubicBezTo>
                    <a:pt x="2061547" y="998997"/>
                    <a:pt x="2061547" y="998997"/>
                    <a:pt x="1460500" y="397045"/>
                  </a:cubicBezTo>
                  <a:lnTo>
                    <a:pt x="1464581" y="397045"/>
                  </a:lnTo>
                  <a:lnTo>
                    <a:pt x="1415958" y="347636"/>
                  </a:lnTo>
                  <a:cubicBezTo>
                    <a:pt x="1394556" y="325888"/>
                    <a:pt x="1371728" y="302690"/>
                    <a:pt x="1347378" y="277946"/>
                  </a:cubicBezTo>
                  <a:cubicBezTo>
                    <a:pt x="1233743" y="169480"/>
                    <a:pt x="1049764" y="169480"/>
                    <a:pt x="941541" y="277946"/>
                  </a:cubicBezTo>
                  <a:cubicBezTo>
                    <a:pt x="941541" y="277946"/>
                    <a:pt x="941541" y="277946"/>
                    <a:pt x="281380" y="939594"/>
                  </a:cubicBezTo>
                  <a:cubicBezTo>
                    <a:pt x="227268" y="993828"/>
                    <a:pt x="200213" y="1064331"/>
                    <a:pt x="200213" y="1140258"/>
                  </a:cubicBezTo>
                  <a:cubicBezTo>
                    <a:pt x="200213" y="1221608"/>
                    <a:pt x="227268" y="1292112"/>
                    <a:pt x="281380" y="1346345"/>
                  </a:cubicBezTo>
                  <a:cubicBezTo>
                    <a:pt x="281380" y="1346345"/>
                    <a:pt x="281380" y="1346345"/>
                    <a:pt x="941541" y="2007993"/>
                  </a:cubicBezTo>
                  <a:cubicBezTo>
                    <a:pt x="995652" y="2062226"/>
                    <a:pt x="1071409" y="2089343"/>
                    <a:pt x="1141754" y="2089343"/>
                  </a:cubicBezTo>
                  <a:cubicBezTo>
                    <a:pt x="1141754" y="2089343"/>
                    <a:pt x="1141754" y="2089343"/>
                    <a:pt x="1141754" y="2284583"/>
                  </a:cubicBezTo>
                  <a:cubicBezTo>
                    <a:pt x="1017297" y="2284583"/>
                    <a:pt x="898252" y="2241196"/>
                    <a:pt x="800851" y="2143576"/>
                  </a:cubicBezTo>
                  <a:cubicBezTo>
                    <a:pt x="800851" y="2143576"/>
                    <a:pt x="800851" y="2143576"/>
                    <a:pt x="140690" y="1481929"/>
                  </a:cubicBezTo>
                  <a:cubicBezTo>
                    <a:pt x="54111" y="1395155"/>
                    <a:pt x="0" y="1270418"/>
                    <a:pt x="0" y="1140258"/>
                  </a:cubicBezTo>
                  <a:cubicBezTo>
                    <a:pt x="0" y="1015521"/>
                    <a:pt x="54111" y="890784"/>
                    <a:pt x="140690" y="798587"/>
                  </a:cubicBezTo>
                  <a:cubicBezTo>
                    <a:pt x="140690" y="798587"/>
                    <a:pt x="140690" y="798587"/>
                    <a:pt x="800851" y="142363"/>
                  </a:cubicBezTo>
                  <a:cubicBezTo>
                    <a:pt x="895546" y="47454"/>
                    <a:pt x="1018650" y="0"/>
                    <a:pt x="114175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sp>
          <p:nvSpPr>
            <p:cNvPr id="17" name="Oval 38"/>
            <p:cNvSpPr/>
            <p:nvPr/>
          </p:nvSpPr>
          <p:spPr>
            <a:xfrm>
              <a:off x="6616947" y="2574715"/>
              <a:ext cx="776959" cy="776957"/>
            </a:xfrm>
            <a:prstGeom prst="ellipse">
              <a:avLst/>
            </a:prstGeom>
            <a:solidFill>
              <a:srgbClr val="FE616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121920" tIns="60960" rIns="121920" bIns="60960" anchor="ctr" anchorCtr="0" forceAA="0" compatLnSpc="1">
              <a:normAutofit/>
            </a:bodyPr>
            <a:lstStyle/>
            <a:p>
              <a:pPr algn="ctr"/>
              <a:r>
                <a:rPr lang="en-US" altLang="zh-CN" b="1" dirty="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rPr>
                <a:t>2</a:t>
              </a:r>
              <a:endParaRPr lang="zh-CN" altLang="en-US" b="1" dirty="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sp>
          <p:nvSpPr>
            <p:cNvPr id="18" name="Oval 39"/>
            <p:cNvSpPr/>
            <p:nvPr/>
          </p:nvSpPr>
          <p:spPr>
            <a:xfrm>
              <a:off x="4939563" y="2574715"/>
              <a:ext cx="776959" cy="776957"/>
            </a:xfrm>
            <a:prstGeom prst="ellipse">
              <a:avLst/>
            </a:prstGeom>
            <a:solidFill>
              <a:srgbClr val="FDB55F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121920" tIns="60960" rIns="121920" bIns="60960" anchor="ctr" anchorCtr="0" forceAA="0" compatLnSpc="1">
              <a:normAutofit/>
            </a:bodyPr>
            <a:lstStyle/>
            <a:p>
              <a:pPr algn="ctr"/>
              <a:r>
                <a:rPr lang="en-US" altLang="zh-CN" b="1" dirty="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rPr>
                <a:t>1</a:t>
              </a:r>
              <a:endParaRPr lang="zh-CN" altLang="en-US" b="1" dirty="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sp>
          <p:nvSpPr>
            <p:cNvPr id="19" name="Oval 40"/>
            <p:cNvSpPr/>
            <p:nvPr/>
          </p:nvSpPr>
          <p:spPr>
            <a:xfrm>
              <a:off x="6616947" y="3480719"/>
              <a:ext cx="776959" cy="776957"/>
            </a:xfrm>
            <a:prstGeom prst="ellipse">
              <a:avLst/>
            </a:prstGeom>
            <a:solidFill>
              <a:srgbClr val="7BA7F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121920" tIns="60960" rIns="121920" bIns="60960" anchor="ctr" anchorCtr="0" forceAA="0" compatLnSpc="1">
              <a:normAutofit/>
            </a:bodyPr>
            <a:lstStyle/>
            <a:p>
              <a:pPr algn="ctr"/>
              <a:r>
                <a:rPr lang="en-US" altLang="zh-CN" b="1" dirty="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rPr>
                <a:t>4</a:t>
              </a:r>
              <a:endParaRPr lang="zh-CN" altLang="en-US" b="1" dirty="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sp>
          <p:nvSpPr>
            <p:cNvPr id="20" name="Oval 41"/>
            <p:cNvSpPr/>
            <p:nvPr/>
          </p:nvSpPr>
          <p:spPr>
            <a:xfrm>
              <a:off x="4939563" y="3480719"/>
              <a:ext cx="776959" cy="776957"/>
            </a:xfrm>
            <a:prstGeom prst="ellipse">
              <a:avLst/>
            </a:prstGeom>
            <a:solidFill>
              <a:srgbClr val="3BC5A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121920" tIns="60960" rIns="121920" bIns="60960" anchor="ctr" anchorCtr="0" forceAA="0" compatLnSpc="1">
              <a:normAutofit/>
            </a:bodyPr>
            <a:lstStyle/>
            <a:p>
              <a:pPr algn="ctr"/>
              <a:r>
                <a:rPr lang="en-US" altLang="zh-CN" b="1" dirty="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rPr>
                <a:t>3</a:t>
              </a:r>
              <a:endParaRPr lang="zh-CN" altLang="en-US" b="1" dirty="0">
                <a:latin typeface="思源黑体 Normal" panose="020B0400000000000000" pitchFamily="34" charset="-122"/>
                <a:ea typeface="思源黑体 Normal" panose="020B0400000000000000" pitchFamily="34" charset="-122"/>
                <a:sym typeface="字魂107号-萌趣欢乐体" panose="00000500000000000000" pitchFamily="2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715074" y="2989792"/>
              <a:ext cx="903319" cy="903317"/>
              <a:chOff x="4286305" y="2242344"/>
              <a:chExt cx="677489" cy="677488"/>
            </a:xfrm>
          </p:grpSpPr>
          <p:sp>
            <p:nvSpPr>
              <p:cNvPr id="22" name="Oval 42"/>
              <p:cNvSpPr/>
              <p:nvPr/>
            </p:nvSpPr>
            <p:spPr>
              <a:xfrm>
                <a:off x="4286305" y="2242344"/>
                <a:ext cx="677489" cy="67748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endParaRPr>
              </a:p>
            </p:txBody>
          </p:sp>
          <p:sp>
            <p:nvSpPr>
              <p:cNvPr id="23" name="Freeform: Shape 21"/>
              <p:cNvSpPr/>
              <p:nvPr/>
            </p:nvSpPr>
            <p:spPr bwMode="auto">
              <a:xfrm>
                <a:off x="4439585" y="2409503"/>
                <a:ext cx="370930" cy="343170"/>
              </a:xfrm>
              <a:custGeom>
                <a:avLst/>
                <a:gdLst/>
                <a:ahLst/>
                <a:cxnLst>
                  <a:cxn ang="0">
                    <a:pos x="39" y="36"/>
                  </a:cxn>
                  <a:cxn ang="0">
                    <a:pos x="41" y="44"/>
                  </a:cxn>
                  <a:cxn ang="0">
                    <a:pos x="35" y="50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1" y="50"/>
                  </a:cxn>
                  <a:cxn ang="0">
                    <a:pos x="4" y="44"/>
                  </a:cxn>
                  <a:cxn ang="0">
                    <a:pos x="6" y="36"/>
                  </a:cxn>
                  <a:cxn ang="0">
                    <a:pos x="0" y="28"/>
                  </a:cxn>
                  <a:cxn ang="0">
                    <a:pos x="7" y="23"/>
                  </a:cxn>
                  <a:cxn ang="0">
                    <a:pos x="4" y="18"/>
                  </a:cxn>
                  <a:cxn ang="0">
                    <a:pos x="15" y="16"/>
                  </a:cxn>
                  <a:cxn ang="0">
                    <a:pos x="19" y="8"/>
                  </a:cxn>
                  <a:cxn ang="0">
                    <a:pos x="28" y="15"/>
                  </a:cxn>
                  <a:cxn ang="0">
                    <a:pos x="35" y="12"/>
                  </a:cxn>
                  <a:cxn ang="0">
                    <a:pos x="41" y="19"/>
                  </a:cxn>
                  <a:cxn ang="0">
                    <a:pos x="45" y="27"/>
                  </a:cxn>
                  <a:cxn ang="0">
                    <a:pos x="23" y="22"/>
                  </a:cxn>
                  <a:cxn ang="0">
                    <a:pos x="32" y="31"/>
                  </a:cxn>
                  <a:cxn ang="0">
                    <a:pos x="63" y="16"/>
                  </a:cxn>
                  <a:cxn ang="0">
                    <a:pos x="64" y="24"/>
                  </a:cxn>
                  <a:cxn ang="0">
                    <a:pos x="55" y="22"/>
                  </a:cxn>
                  <a:cxn ang="0">
                    <a:pos x="46" y="24"/>
                  </a:cxn>
                  <a:cxn ang="0">
                    <a:pos x="46" y="16"/>
                  </a:cxn>
                  <a:cxn ang="0">
                    <a:pos x="46" y="9"/>
                  </a:cxn>
                  <a:cxn ang="0">
                    <a:pos x="46" y="2"/>
                  </a:cxn>
                  <a:cxn ang="0">
                    <a:pos x="55" y="4"/>
                  </a:cxn>
                  <a:cxn ang="0">
                    <a:pos x="59" y="0"/>
                  </a:cxn>
                  <a:cxn ang="0">
                    <a:pos x="62" y="7"/>
                  </a:cxn>
                  <a:cxn ang="0">
                    <a:pos x="68" y="15"/>
                  </a:cxn>
                  <a:cxn ang="0">
                    <a:pos x="62" y="55"/>
                  </a:cxn>
                  <a:cxn ang="0">
                    <a:pos x="59" y="63"/>
                  </a:cxn>
                  <a:cxn ang="0">
                    <a:pos x="54" y="59"/>
                  </a:cxn>
                  <a:cxn ang="0">
                    <a:pos x="45" y="60"/>
                  </a:cxn>
                  <a:cxn ang="0">
                    <a:pos x="41" y="52"/>
                  </a:cxn>
                  <a:cxn ang="0">
                    <a:pos x="47" y="44"/>
                  </a:cxn>
                  <a:cxn ang="0">
                    <a:pos x="50" y="36"/>
                  </a:cxn>
                  <a:cxn ang="0">
                    <a:pos x="56" y="40"/>
                  </a:cxn>
                  <a:cxn ang="0">
                    <a:pos x="64" y="39"/>
                  </a:cxn>
                  <a:cxn ang="0">
                    <a:pos x="63" y="46"/>
                  </a:cxn>
                  <a:cxn ang="0">
                    <a:pos x="55" y="8"/>
                  </a:cxn>
                  <a:cxn ang="0">
                    <a:pos x="59" y="13"/>
                  </a:cxn>
                  <a:cxn ang="0">
                    <a:pos x="50" y="49"/>
                  </a:cxn>
                  <a:cxn ang="0">
                    <a:pos x="55" y="45"/>
                  </a:cxn>
                </a:cxnLst>
                <a:rect l="0" t="0" r="r" b="b"/>
                <a:pathLst>
                  <a:path w="68" h="63">
                    <a:moveTo>
                      <a:pt x="45" y="35"/>
                    </a:moveTo>
                    <a:cubicBezTo>
                      <a:pt x="45" y="35"/>
                      <a:pt x="45" y="36"/>
                      <a:pt x="45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7"/>
                      <a:pt x="38" y="38"/>
                      <a:pt x="38" y="39"/>
                    </a:cubicBezTo>
                    <a:cubicBezTo>
                      <a:pt x="39" y="41"/>
                      <a:pt x="40" y="42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5"/>
                    </a:cubicBezTo>
                    <a:cubicBezTo>
                      <a:pt x="40" y="46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0" y="47"/>
                      <a:pt x="29" y="47"/>
                      <a:pt x="28" y="48"/>
                    </a:cubicBezTo>
                    <a:cubicBezTo>
                      <a:pt x="28" y="49"/>
                      <a:pt x="27" y="51"/>
                      <a:pt x="27" y="53"/>
                    </a:cubicBezTo>
                    <a:cubicBezTo>
                      <a:pt x="27" y="54"/>
                      <a:pt x="26" y="54"/>
                      <a:pt x="26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8" y="54"/>
                      <a:pt x="18" y="53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6" y="47"/>
                      <a:pt x="16" y="47"/>
                      <a:pt x="15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9" y="50"/>
                      <a:pt x="9" y="50"/>
                    </a:cubicBezTo>
                    <a:cubicBezTo>
                      <a:pt x="8" y="49"/>
                      <a:pt x="4" y="45"/>
                      <a:pt x="4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5" y="42"/>
                      <a:pt x="6" y="41"/>
                      <a:pt x="7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7" y="24"/>
                      <a:pt x="7" y="23"/>
                    </a:cubicBezTo>
                    <a:cubicBezTo>
                      <a:pt x="6" y="22"/>
                      <a:pt x="5" y="20"/>
                      <a:pt x="4" y="19"/>
                    </a:cubicBezTo>
                    <a:cubicBezTo>
                      <a:pt x="4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3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18" y="13"/>
                      <a:pt x="18" y="11"/>
                      <a:pt x="18" y="9"/>
                    </a:cubicBezTo>
                    <a:cubicBezTo>
                      <a:pt x="18" y="9"/>
                      <a:pt x="19" y="8"/>
                      <a:pt x="19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7" y="9"/>
                      <a:pt x="27" y="9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5"/>
                      <a:pt x="30" y="15"/>
                      <a:pt x="31" y="16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7" y="13"/>
                      <a:pt x="41" y="17"/>
                      <a:pt x="41" y="18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0"/>
                      <a:pt x="39" y="22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8"/>
                    </a:cubicBezTo>
                    <a:lnTo>
                      <a:pt x="45" y="35"/>
                    </a:lnTo>
                    <a:close/>
                    <a:moveTo>
                      <a:pt x="23" y="22"/>
                    </a:moveTo>
                    <a:cubicBezTo>
                      <a:pt x="18" y="22"/>
                      <a:pt x="13" y="26"/>
                      <a:pt x="13" y="31"/>
                    </a:cubicBezTo>
                    <a:cubicBezTo>
                      <a:pt x="13" y="36"/>
                      <a:pt x="18" y="40"/>
                      <a:pt x="23" y="40"/>
                    </a:cubicBezTo>
                    <a:cubicBezTo>
                      <a:pt x="28" y="40"/>
                      <a:pt x="32" y="36"/>
                      <a:pt x="32" y="31"/>
                    </a:cubicBezTo>
                    <a:cubicBezTo>
                      <a:pt x="32" y="26"/>
                      <a:pt x="28" y="22"/>
                      <a:pt x="23" y="22"/>
                    </a:cubicBezTo>
                    <a:close/>
                    <a:moveTo>
                      <a:pt x="68" y="15"/>
                    </a:moveTo>
                    <a:cubicBezTo>
                      <a:pt x="68" y="16"/>
                      <a:pt x="64" y="16"/>
                      <a:pt x="63" y="16"/>
                    </a:cubicBezTo>
                    <a:cubicBezTo>
                      <a:pt x="63" y="17"/>
                      <a:pt x="62" y="18"/>
                      <a:pt x="62" y="18"/>
                    </a:cubicBezTo>
                    <a:cubicBezTo>
                      <a:pt x="62" y="19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59" y="26"/>
                      <a:pt x="59" y="26"/>
                    </a:cubicBezTo>
                    <a:cubicBezTo>
                      <a:pt x="59" y="26"/>
                      <a:pt x="56" y="22"/>
                      <a:pt x="56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22"/>
                      <a:pt x="50" y="26"/>
                      <a:pt x="50" y="26"/>
                    </a:cubicBezTo>
                    <a:cubicBezTo>
                      <a:pt x="50" y="26"/>
                      <a:pt x="46" y="24"/>
                      <a:pt x="46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7" y="19"/>
                      <a:pt x="47" y="18"/>
                    </a:cubicBezTo>
                    <a:cubicBezTo>
                      <a:pt x="47" y="18"/>
                      <a:pt x="46" y="17"/>
                      <a:pt x="46" y="16"/>
                    </a:cubicBezTo>
                    <a:cubicBezTo>
                      <a:pt x="45" y="16"/>
                      <a:pt x="41" y="16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5" y="9"/>
                      <a:pt x="46" y="9"/>
                    </a:cubicBezTo>
                    <a:cubicBezTo>
                      <a:pt x="46" y="9"/>
                      <a:pt x="47" y="8"/>
                      <a:pt x="47" y="7"/>
                    </a:cubicBezTo>
                    <a:cubicBezTo>
                      <a:pt x="47" y="7"/>
                      <a:pt x="45" y="3"/>
                      <a:pt x="45" y="2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46" y="2"/>
                      <a:pt x="50" y="0"/>
                      <a:pt x="50" y="0"/>
                    </a:cubicBezTo>
                    <a:cubicBezTo>
                      <a:pt x="50" y="0"/>
                      <a:pt x="53" y="3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6" y="4"/>
                    </a:cubicBezTo>
                    <a:cubicBezTo>
                      <a:pt x="57" y="2"/>
                      <a:pt x="58" y="1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3"/>
                      <a:pt x="62" y="7"/>
                      <a:pt x="62" y="7"/>
                    </a:cubicBezTo>
                    <a:cubicBezTo>
                      <a:pt x="62" y="8"/>
                      <a:pt x="63" y="9"/>
                      <a:pt x="63" y="9"/>
                    </a:cubicBezTo>
                    <a:cubicBezTo>
                      <a:pt x="64" y="9"/>
                      <a:pt x="68" y="10"/>
                      <a:pt x="68" y="10"/>
                    </a:cubicBezTo>
                    <a:lnTo>
                      <a:pt x="68" y="15"/>
                    </a:lnTo>
                    <a:close/>
                    <a:moveTo>
                      <a:pt x="68" y="52"/>
                    </a:moveTo>
                    <a:cubicBezTo>
                      <a:pt x="68" y="52"/>
                      <a:pt x="64" y="53"/>
                      <a:pt x="63" y="53"/>
                    </a:cubicBezTo>
                    <a:cubicBezTo>
                      <a:pt x="63" y="54"/>
                      <a:pt x="62" y="54"/>
                      <a:pt x="62" y="55"/>
                    </a:cubicBezTo>
                    <a:cubicBezTo>
                      <a:pt x="62" y="56"/>
                      <a:pt x="64" y="59"/>
                      <a:pt x="64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0"/>
                      <a:pt x="59" y="63"/>
                      <a:pt x="59" y="63"/>
                    </a:cubicBezTo>
                    <a:cubicBezTo>
                      <a:pt x="59" y="63"/>
                      <a:pt x="56" y="59"/>
                      <a:pt x="56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59"/>
                      <a:pt x="50" y="63"/>
                      <a:pt x="50" y="63"/>
                    </a:cubicBezTo>
                    <a:cubicBezTo>
                      <a:pt x="50" y="63"/>
                      <a:pt x="46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59"/>
                      <a:pt x="47" y="56"/>
                      <a:pt x="47" y="55"/>
                    </a:cubicBezTo>
                    <a:cubicBezTo>
                      <a:pt x="47" y="54"/>
                      <a:pt x="46" y="54"/>
                      <a:pt x="46" y="53"/>
                    </a:cubicBezTo>
                    <a:cubicBezTo>
                      <a:pt x="45" y="53"/>
                      <a:pt x="41" y="52"/>
                      <a:pt x="41" y="52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6"/>
                      <a:pt x="45" y="46"/>
                      <a:pt x="46" y="46"/>
                    </a:cubicBezTo>
                    <a:cubicBezTo>
                      <a:pt x="46" y="45"/>
                      <a:pt x="47" y="45"/>
                      <a:pt x="47" y="44"/>
                    </a:cubicBezTo>
                    <a:cubicBezTo>
                      <a:pt x="47" y="43"/>
                      <a:pt x="45" y="40"/>
                      <a:pt x="45" y="39"/>
                    </a:cubicBezTo>
                    <a:cubicBezTo>
                      <a:pt x="45" y="39"/>
                      <a:pt x="45" y="39"/>
                      <a:pt x="46" y="39"/>
                    </a:cubicBezTo>
                    <a:cubicBezTo>
                      <a:pt x="46" y="39"/>
                      <a:pt x="50" y="36"/>
                      <a:pt x="50" y="36"/>
                    </a:cubicBezTo>
                    <a:cubicBezTo>
                      <a:pt x="50" y="36"/>
                      <a:pt x="53" y="40"/>
                      <a:pt x="54" y="40"/>
                    </a:cubicBezTo>
                    <a:cubicBezTo>
                      <a:pt x="54" y="40"/>
                      <a:pt x="54" y="40"/>
                      <a:pt x="55" y="40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8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63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0"/>
                      <a:pt x="62" y="43"/>
                      <a:pt x="62" y="44"/>
                    </a:cubicBezTo>
                    <a:cubicBezTo>
                      <a:pt x="62" y="45"/>
                      <a:pt x="63" y="45"/>
                      <a:pt x="63" y="46"/>
                    </a:cubicBezTo>
                    <a:cubicBezTo>
                      <a:pt x="64" y="46"/>
                      <a:pt x="68" y="46"/>
                      <a:pt x="68" y="47"/>
                    </a:cubicBezTo>
                    <a:lnTo>
                      <a:pt x="68" y="52"/>
                    </a:lnTo>
                    <a:close/>
                    <a:moveTo>
                      <a:pt x="55" y="8"/>
                    </a:moveTo>
                    <a:cubicBezTo>
                      <a:pt x="52" y="8"/>
                      <a:pt x="50" y="10"/>
                      <a:pt x="50" y="13"/>
                    </a:cubicBezTo>
                    <a:cubicBezTo>
                      <a:pt x="50" y="15"/>
                      <a:pt x="52" y="17"/>
                      <a:pt x="55" y="17"/>
                    </a:cubicBezTo>
                    <a:cubicBezTo>
                      <a:pt x="57" y="17"/>
                      <a:pt x="59" y="15"/>
                      <a:pt x="59" y="13"/>
                    </a:cubicBezTo>
                    <a:cubicBezTo>
                      <a:pt x="59" y="10"/>
                      <a:pt x="57" y="8"/>
                      <a:pt x="55" y="8"/>
                    </a:cubicBezTo>
                    <a:close/>
                    <a:moveTo>
                      <a:pt x="55" y="45"/>
                    </a:moveTo>
                    <a:cubicBezTo>
                      <a:pt x="52" y="45"/>
                      <a:pt x="50" y="47"/>
                      <a:pt x="50" y="49"/>
                    </a:cubicBezTo>
                    <a:cubicBezTo>
                      <a:pt x="50" y="52"/>
                      <a:pt x="52" y="54"/>
                      <a:pt x="55" y="54"/>
                    </a:cubicBezTo>
                    <a:cubicBezTo>
                      <a:pt x="57" y="54"/>
                      <a:pt x="59" y="52"/>
                      <a:pt x="59" y="49"/>
                    </a:cubicBezTo>
                    <a:cubicBezTo>
                      <a:pt x="59" y="47"/>
                      <a:pt x="57" y="45"/>
                      <a:pt x="55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100">
                  <a:latin typeface="思源黑体 Normal" panose="020B0400000000000000" pitchFamily="34" charset="-122"/>
                  <a:ea typeface="思源黑体 Normal" panose="020B0400000000000000" pitchFamily="34" charset="-122"/>
                  <a:sym typeface="字魂107号-萌趣欢乐体" panose="00000500000000000000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FE6167"/>
            </a:solidFill>
            <a:ln>
              <a:solidFill>
                <a:srgbClr val="FE61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96287" y="739338"/>
            <a:ext cx="3411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了解双减政策</a:t>
            </a:r>
          </a:p>
        </p:txBody>
      </p:sp>
      <p:pic>
        <p:nvPicPr>
          <p:cNvPr id="24" name="图片 23" descr="图片包含 日历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9" t="3658" r="53565" b="66370"/>
          <a:stretch>
            <a:fillRect/>
          </a:stretch>
        </p:blipFill>
        <p:spPr>
          <a:xfrm>
            <a:off x="8505692" y="1525123"/>
            <a:ext cx="2002222" cy="2154608"/>
          </a:xfrm>
          <a:prstGeom prst="rect">
            <a:avLst/>
          </a:prstGeom>
        </p:spPr>
      </p:pic>
      <p:pic>
        <p:nvPicPr>
          <p:cNvPr id="25" name="图片 24" descr="图片包含 日历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40104" r="51540" b="35393"/>
          <a:stretch>
            <a:fillRect/>
          </a:stretch>
        </p:blipFill>
        <p:spPr>
          <a:xfrm>
            <a:off x="4940194" y="3882392"/>
            <a:ext cx="2311611" cy="1876088"/>
          </a:xfrm>
          <a:prstGeom prst="rect">
            <a:avLst/>
          </a:prstGeom>
        </p:spPr>
      </p:pic>
      <p:pic>
        <p:nvPicPr>
          <p:cNvPr id="26" name="图片 25" descr="图片包含 日历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36444" r="6822" b="37334"/>
          <a:stretch>
            <a:fillRect/>
          </a:stretch>
        </p:blipFill>
        <p:spPr>
          <a:xfrm>
            <a:off x="1516499" y="1914969"/>
            <a:ext cx="2730063" cy="2253764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940194" y="1559475"/>
            <a:ext cx="2384531" cy="338554"/>
          </a:xfrm>
          <a:prstGeom prst="rect">
            <a:avLst/>
          </a:prstGeom>
          <a:solidFill>
            <a:srgbClr val="FDB55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全面规范校外培训行为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771101" y="1993434"/>
            <a:ext cx="2649798" cy="144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一是坚持从严审批机构；</a:t>
            </a: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二是严禁资本化运作；</a:t>
            </a: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三是建立培训内容备案与监督制度；</a:t>
            </a: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四是严控学科类培训机构开班时间；</a:t>
            </a: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五是学科类收费纳入政府指导价。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583041" y="3999456"/>
            <a:ext cx="2467186" cy="338554"/>
          </a:xfrm>
          <a:prstGeom prst="rect">
            <a:avLst/>
          </a:prstGeom>
          <a:solidFill>
            <a:srgbClr val="3BC5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提升学校课后服务水平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235720" y="4377322"/>
            <a:ext cx="3291619" cy="116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一是要解决家长上班时间无法接送的后顾之忧；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二是要满足学生个性化需求；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三是拓展课后服务资源；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四是加大对课后服务教师和人员的激励。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141772" y="3605895"/>
            <a:ext cx="2839891" cy="584775"/>
          </a:xfrm>
          <a:prstGeom prst="rect">
            <a:avLst/>
          </a:prstGeom>
          <a:solidFill>
            <a:srgbClr val="FE61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大力提升教育教学质量，确保学生在校内学足学好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196685" y="4190670"/>
            <a:ext cx="2730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defRPr>
            </a:lvl1pPr>
          </a:lstStyle>
          <a:p>
            <a:r>
              <a:rPr lang="zh-CN" altLang="en-US" dirty="0"/>
              <a:t>一要扩大义务教育优质</a:t>
            </a:r>
            <a:r>
              <a:rPr lang="zh-CN" altLang="en-US" dirty="0" smtClean="0"/>
              <a:t>资源；</a:t>
            </a:r>
            <a:endParaRPr lang="zh-CN" altLang="en-US" dirty="0"/>
          </a:p>
          <a:p>
            <a:r>
              <a:rPr lang="zh-CN" altLang="en-US" dirty="0"/>
              <a:t>二要提升课堂教学</a:t>
            </a:r>
            <a:r>
              <a:rPr lang="zh-CN" altLang="en-US" dirty="0" smtClean="0"/>
              <a:t>质量；</a:t>
            </a:r>
            <a:endParaRPr lang="zh-CN" altLang="en-US" dirty="0"/>
          </a:p>
          <a:p>
            <a:r>
              <a:rPr lang="zh-CN" altLang="en-US" dirty="0"/>
              <a:t>三是降低考试</a:t>
            </a:r>
            <a:r>
              <a:rPr lang="zh-CN" altLang="en-US" dirty="0" smtClean="0"/>
              <a:t>压力；</a:t>
            </a:r>
            <a:endParaRPr lang="zh-CN" altLang="en-US" dirty="0"/>
          </a:p>
          <a:p>
            <a:r>
              <a:rPr lang="zh-CN" altLang="en-US" dirty="0"/>
              <a:t>四是严肃查处教师校外有偿补课。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1514902" y="1670127"/>
            <a:ext cx="8980225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b="1" dirty="0">
                <a:solidFill>
                  <a:prstClr val="white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双减政策学校落实情况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1446662" y="1679623"/>
            <a:ext cx="9239534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dirty="0">
                <a:solidFill>
                  <a:srgbClr val="FE6167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双减政策</a:t>
            </a:r>
            <a:r>
              <a:rPr lang="zh-CN" altLang="en-US" sz="6600" dirty="0"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学校</a:t>
            </a:r>
            <a:r>
              <a:rPr lang="zh-CN" altLang="en-US" sz="6600" dirty="0">
                <a:solidFill>
                  <a:srgbClr val="FDB55F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落实情况</a:t>
            </a:r>
          </a:p>
        </p:txBody>
      </p:sp>
      <p:sp>
        <p:nvSpPr>
          <p:cNvPr id="6" name="标题 1"/>
          <p:cNvSpPr txBox="1"/>
          <p:nvPr/>
        </p:nvSpPr>
        <p:spPr>
          <a:xfrm>
            <a:off x="4462722" y="846716"/>
            <a:ext cx="3266550" cy="627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sng" strike="noStrike" kern="1200" cap="none" spc="0" normalizeH="0" baseline="0" noProof="0" dirty="0">
                <a:ln>
                  <a:noFill/>
                </a:ln>
                <a:solidFill>
                  <a:srgbClr val="7BA7F7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PART  03</a:t>
            </a:r>
            <a:endParaRPr kumimoji="0" lang="zh-CN" altLang="en-US" sz="3600" b="0" i="0" u="sng" strike="noStrike" kern="1200" cap="none" spc="0" normalizeH="0" baseline="0" noProof="0" dirty="0">
              <a:ln>
                <a:noFill/>
              </a:ln>
              <a:solidFill>
                <a:srgbClr val="7BA7F7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Aa小梨涡 (非商业使用)" panose="02010600010101010101" pitchFamily="2" charset="-122"/>
              <a:ea typeface="Aa小梨涡 (非商业使用)" panose="02010600010101010101" pitchFamily="2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FDB55F"/>
            </a:solidFill>
            <a:ln>
              <a:solidFill>
                <a:srgbClr val="FDB5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18867" y="739338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双减政策学校落实情况</a:t>
            </a:r>
          </a:p>
        </p:txBody>
      </p:sp>
      <p:sp>
        <p:nvSpPr>
          <p:cNvPr id="8" name="椭圆 7"/>
          <p:cNvSpPr/>
          <p:nvPr/>
        </p:nvSpPr>
        <p:spPr>
          <a:xfrm>
            <a:off x="2062115" y="2072158"/>
            <a:ext cx="1457557" cy="1457557"/>
          </a:xfrm>
          <a:prstGeom prst="ellipse">
            <a:avLst/>
          </a:prstGeom>
          <a:solidFill>
            <a:srgbClr val="FE6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5838E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92038" y="1605280"/>
            <a:ext cx="2007924" cy="2007924"/>
          </a:xfrm>
          <a:prstGeom prst="ellipse">
            <a:avLst/>
          </a:prstGeom>
          <a:solidFill>
            <a:srgbClr val="7BA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5838E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668734" y="2058723"/>
            <a:ext cx="1470992" cy="1470992"/>
          </a:xfrm>
          <a:prstGeom prst="ellipse">
            <a:avLst/>
          </a:prstGeom>
          <a:solidFill>
            <a:srgbClr val="3BC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5838E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94781" y="3721516"/>
            <a:ext cx="1812910" cy="338554"/>
          </a:xfrm>
          <a:prstGeom prst="rect">
            <a:avLst/>
          </a:prstGeom>
          <a:solidFill>
            <a:srgbClr val="FE61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革新教学模式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36205" y="4072015"/>
            <a:ext cx="2730063" cy="144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认真研究新的教学模式，精心选取教学内容，不断提升教学质量。例如根据学生的实际情况，把一些练习题中学生易错点、难点和重点进行选取布置，达到减负不减质的效果。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89545" y="3721516"/>
            <a:ext cx="1812910" cy="338554"/>
          </a:xfrm>
          <a:prstGeom prst="rect">
            <a:avLst/>
          </a:prstGeom>
          <a:solidFill>
            <a:srgbClr val="7BA7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开展课后服务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730968" y="4072015"/>
            <a:ext cx="2730063" cy="144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根据学生兴趣爱好开展多样化的课后服务，包含作业辅导、绘画、书法、舞蹈、音乐、体育等内容，减轻学生作业负担的同时培养学生的兴趣爱好，充分挖掘学生的个性潜能。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84309" y="3721516"/>
            <a:ext cx="1812910" cy="338554"/>
          </a:xfrm>
          <a:prstGeom prst="rect">
            <a:avLst/>
          </a:prstGeom>
          <a:solidFill>
            <a:srgbClr val="3BC5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5+2</a:t>
            </a:r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课后托管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025732" y="4072015"/>
            <a:ext cx="2730063" cy="116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学校每周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天都要开展课后服务，每天至少开展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小时，结束时间要与当地正常下班时间相衔接。对仍有困难的，提供延时托管服务。</a:t>
            </a:r>
          </a:p>
        </p:txBody>
      </p:sp>
      <p:sp>
        <p:nvSpPr>
          <p:cNvPr id="17" name="iconfont-10484-5114096"/>
          <p:cNvSpPr/>
          <p:nvPr/>
        </p:nvSpPr>
        <p:spPr>
          <a:xfrm>
            <a:off x="5533072" y="2052146"/>
            <a:ext cx="1125856" cy="1140108"/>
          </a:xfrm>
          <a:custGeom>
            <a:avLst/>
            <a:gdLst>
              <a:gd name="T0" fmla="*/ 7558 w 11184"/>
              <a:gd name="T1" fmla="*/ 2125 h 11325"/>
              <a:gd name="T2" fmla="*/ 6347 w 11184"/>
              <a:gd name="T3" fmla="*/ 306 h 11325"/>
              <a:gd name="T4" fmla="*/ 4203 w 11184"/>
              <a:gd name="T5" fmla="*/ 729 h 11325"/>
              <a:gd name="T6" fmla="*/ 3775 w 11184"/>
              <a:gd name="T7" fmla="*/ 2872 h 11325"/>
              <a:gd name="T8" fmla="*/ 5592 w 11184"/>
              <a:gd name="T9" fmla="*/ 4087 h 11325"/>
              <a:gd name="T10" fmla="*/ 7558 w 11184"/>
              <a:gd name="T11" fmla="*/ 2125 h 11325"/>
              <a:gd name="T12" fmla="*/ 6248 w 11184"/>
              <a:gd name="T13" fmla="*/ 4087 h 11325"/>
              <a:gd name="T14" fmla="*/ 4936 w 11184"/>
              <a:gd name="T15" fmla="*/ 4087 h 11325"/>
              <a:gd name="T16" fmla="*/ 3622 w 11184"/>
              <a:gd name="T17" fmla="*/ 4409 h 11325"/>
              <a:gd name="T18" fmla="*/ 5592 w 11184"/>
              <a:gd name="T19" fmla="*/ 5225 h 11325"/>
              <a:gd name="T20" fmla="*/ 7562 w 11184"/>
              <a:gd name="T21" fmla="*/ 4409 h 11325"/>
              <a:gd name="T22" fmla="*/ 6248 w 11184"/>
              <a:gd name="T23" fmla="*/ 4087 h 11325"/>
              <a:gd name="T24" fmla="*/ 10528 w 11184"/>
              <a:gd name="T25" fmla="*/ 6053 h 11325"/>
              <a:gd name="T26" fmla="*/ 9874 w 11184"/>
              <a:gd name="T27" fmla="*/ 6707 h 11325"/>
              <a:gd name="T28" fmla="*/ 9874 w 11184"/>
              <a:gd name="T29" fmla="*/ 8019 h 11325"/>
              <a:gd name="T30" fmla="*/ 10529 w 11184"/>
              <a:gd name="T31" fmla="*/ 8639 h 11325"/>
              <a:gd name="T32" fmla="*/ 11184 w 11184"/>
              <a:gd name="T33" fmla="*/ 8019 h 11325"/>
              <a:gd name="T34" fmla="*/ 11184 w 11184"/>
              <a:gd name="T35" fmla="*/ 6707 h 11325"/>
              <a:gd name="T36" fmla="*/ 10528 w 11184"/>
              <a:gd name="T37" fmla="*/ 6053 h 11325"/>
              <a:gd name="T38" fmla="*/ 1310 w 11184"/>
              <a:gd name="T39" fmla="*/ 8019 h 11325"/>
              <a:gd name="T40" fmla="*/ 1310 w 11184"/>
              <a:gd name="T41" fmla="*/ 6707 h 11325"/>
              <a:gd name="T42" fmla="*/ 655 w 11184"/>
              <a:gd name="T43" fmla="*/ 6087 h 11325"/>
              <a:gd name="T44" fmla="*/ 0 w 11184"/>
              <a:gd name="T45" fmla="*/ 6707 h 11325"/>
              <a:gd name="T46" fmla="*/ 0 w 11184"/>
              <a:gd name="T47" fmla="*/ 8019 h 11325"/>
              <a:gd name="T48" fmla="*/ 655 w 11184"/>
              <a:gd name="T49" fmla="*/ 8639 h 11325"/>
              <a:gd name="T50" fmla="*/ 1310 w 11184"/>
              <a:gd name="T51" fmla="*/ 8019 h 11325"/>
              <a:gd name="T52" fmla="*/ 656 w 11184"/>
              <a:gd name="T53" fmla="*/ 5069 h 11325"/>
              <a:gd name="T54" fmla="*/ 656 w 11184"/>
              <a:gd name="T55" fmla="*/ 5397 h 11325"/>
              <a:gd name="T56" fmla="*/ 1966 w 11184"/>
              <a:gd name="T57" fmla="*/ 6707 h 11325"/>
              <a:gd name="T58" fmla="*/ 1966 w 11184"/>
              <a:gd name="T59" fmla="*/ 8019 h 11325"/>
              <a:gd name="T60" fmla="*/ 656 w 11184"/>
              <a:gd name="T61" fmla="*/ 9325 h 11325"/>
              <a:gd name="T62" fmla="*/ 656 w 11184"/>
              <a:gd name="T63" fmla="*/ 9653 h 11325"/>
              <a:gd name="T64" fmla="*/ 992 w 11184"/>
              <a:gd name="T65" fmla="*/ 9985 h 11325"/>
              <a:gd name="T66" fmla="*/ 5272 w 11184"/>
              <a:gd name="T67" fmla="*/ 11317 h 11325"/>
              <a:gd name="T68" fmla="*/ 5272 w 11184"/>
              <a:gd name="T69" fmla="*/ 5803 h 11325"/>
              <a:gd name="T70" fmla="*/ 992 w 11184"/>
              <a:gd name="T71" fmla="*/ 4743 h 11325"/>
              <a:gd name="T72" fmla="*/ 656 w 11184"/>
              <a:gd name="T73" fmla="*/ 5069 h 11325"/>
              <a:gd name="T74" fmla="*/ 9218 w 11184"/>
              <a:gd name="T75" fmla="*/ 8019 h 11325"/>
              <a:gd name="T76" fmla="*/ 9218 w 11184"/>
              <a:gd name="T77" fmla="*/ 6707 h 11325"/>
              <a:gd name="T78" fmla="*/ 10528 w 11184"/>
              <a:gd name="T79" fmla="*/ 5397 h 11325"/>
              <a:gd name="T80" fmla="*/ 10528 w 11184"/>
              <a:gd name="T81" fmla="*/ 5069 h 11325"/>
              <a:gd name="T82" fmla="*/ 10192 w 11184"/>
              <a:gd name="T83" fmla="*/ 4743 h 11325"/>
              <a:gd name="T84" fmla="*/ 5912 w 11184"/>
              <a:gd name="T85" fmla="*/ 5803 h 11325"/>
              <a:gd name="T86" fmla="*/ 5912 w 11184"/>
              <a:gd name="T87" fmla="*/ 11325 h 11325"/>
              <a:gd name="T88" fmla="*/ 10192 w 11184"/>
              <a:gd name="T89" fmla="*/ 9993 h 11325"/>
              <a:gd name="T90" fmla="*/ 10520 w 11184"/>
              <a:gd name="T91" fmla="*/ 9665 h 11325"/>
              <a:gd name="T92" fmla="*/ 10520 w 11184"/>
              <a:gd name="T93" fmla="*/ 9325 h 11325"/>
              <a:gd name="T94" fmla="*/ 9218 w 11184"/>
              <a:gd name="T95" fmla="*/ 8019 h 1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184" h="11325">
                <a:moveTo>
                  <a:pt x="7558" y="2125"/>
                </a:moveTo>
                <a:cubicBezTo>
                  <a:pt x="7560" y="1329"/>
                  <a:pt x="7082" y="611"/>
                  <a:pt x="6347" y="306"/>
                </a:cubicBezTo>
                <a:cubicBezTo>
                  <a:pt x="5613" y="0"/>
                  <a:pt x="4766" y="168"/>
                  <a:pt x="4203" y="729"/>
                </a:cubicBezTo>
                <a:cubicBezTo>
                  <a:pt x="3640" y="1291"/>
                  <a:pt x="3471" y="2137"/>
                  <a:pt x="3775" y="2872"/>
                </a:cubicBezTo>
                <a:cubicBezTo>
                  <a:pt x="4079" y="3608"/>
                  <a:pt x="4796" y="4087"/>
                  <a:pt x="5592" y="4087"/>
                </a:cubicBezTo>
                <a:cubicBezTo>
                  <a:pt x="6671" y="4075"/>
                  <a:pt x="7544" y="3204"/>
                  <a:pt x="7558" y="2125"/>
                </a:cubicBezTo>
                <a:close/>
                <a:moveTo>
                  <a:pt x="6248" y="4087"/>
                </a:moveTo>
                <a:lnTo>
                  <a:pt x="4936" y="4087"/>
                </a:lnTo>
                <a:cubicBezTo>
                  <a:pt x="4479" y="4091"/>
                  <a:pt x="4029" y="4201"/>
                  <a:pt x="3622" y="4409"/>
                </a:cubicBezTo>
                <a:cubicBezTo>
                  <a:pt x="4311" y="4594"/>
                  <a:pt x="4973" y="4869"/>
                  <a:pt x="5592" y="5225"/>
                </a:cubicBezTo>
                <a:cubicBezTo>
                  <a:pt x="6211" y="4869"/>
                  <a:pt x="6873" y="4594"/>
                  <a:pt x="7562" y="4409"/>
                </a:cubicBezTo>
                <a:cubicBezTo>
                  <a:pt x="7155" y="4201"/>
                  <a:pt x="6705" y="4091"/>
                  <a:pt x="6248" y="4087"/>
                </a:cubicBezTo>
                <a:close/>
                <a:moveTo>
                  <a:pt x="10528" y="6053"/>
                </a:moveTo>
                <a:cubicBezTo>
                  <a:pt x="10167" y="6053"/>
                  <a:pt x="9874" y="6346"/>
                  <a:pt x="9874" y="6707"/>
                </a:cubicBezTo>
                <a:lnTo>
                  <a:pt x="9874" y="8019"/>
                </a:lnTo>
                <a:cubicBezTo>
                  <a:pt x="9893" y="8367"/>
                  <a:pt x="10181" y="8639"/>
                  <a:pt x="10529" y="8639"/>
                </a:cubicBezTo>
                <a:cubicBezTo>
                  <a:pt x="10877" y="8639"/>
                  <a:pt x="11165" y="8367"/>
                  <a:pt x="11184" y="8019"/>
                </a:cubicBezTo>
                <a:lnTo>
                  <a:pt x="11184" y="6707"/>
                </a:lnTo>
                <a:cubicBezTo>
                  <a:pt x="11183" y="6345"/>
                  <a:pt x="10890" y="6053"/>
                  <a:pt x="10528" y="6053"/>
                </a:cubicBezTo>
                <a:close/>
                <a:moveTo>
                  <a:pt x="1310" y="8019"/>
                </a:moveTo>
                <a:lnTo>
                  <a:pt x="1310" y="6707"/>
                </a:lnTo>
                <a:cubicBezTo>
                  <a:pt x="1291" y="6359"/>
                  <a:pt x="1003" y="6087"/>
                  <a:pt x="655" y="6087"/>
                </a:cubicBezTo>
                <a:cubicBezTo>
                  <a:pt x="307" y="6087"/>
                  <a:pt x="19" y="6359"/>
                  <a:pt x="0" y="6707"/>
                </a:cubicBezTo>
                <a:lnTo>
                  <a:pt x="0" y="8019"/>
                </a:lnTo>
                <a:cubicBezTo>
                  <a:pt x="19" y="8367"/>
                  <a:pt x="307" y="8639"/>
                  <a:pt x="655" y="8639"/>
                </a:cubicBezTo>
                <a:cubicBezTo>
                  <a:pt x="1003" y="8639"/>
                  <a:pt x="1291" y="8367"/>
                  <a:pt x="1310" y="8019"/>
                </a:cubicBezTo>
                <a:close/>
                <a:moveTo>
                  <a:pt x="656" y="5069"/>
                </a:moveTo>
                <a:lnTo>
                  <a:pt x="656" y="5397"/>
                </a:lnTo>
                <a:cubicBezTo>
                  <a:pt x="1379" y="5398"/>
                  <a:pt x="1965" y="5984"/>
                  <a:pt x="1966" y="6707"/>
                </a:cubicBezTo>
                <a:lnTo>
                  <a:pt x="1966" y="8019"/>
                </a:lnTo>
                <a:cubicBezTo>
                  <a:pt x="1963" y="8740"/>
                  <a:pt x="1377" y="9324"/>
                  <a:pt x="656" y="9325"/>
                </a:cubicBezTo>
                <a:lnTo>
                  <a:pt x="656" y="9653"/>
                </a:lnTo>
                <a:cubicBezTo>
                  <a:pt x="654" y="9839"/>
                  <a:pt x="806" y="9990"/>
                  <a:pt x="992" y="9985"/>
                </a:cubicBezTo>
                <a:cubicBezTo>
                  <a:pt x="2670" y="9985"/>
                  <a:pt x="4014" y="10515"/>
                  <a:pt x="5272" y="11317"/>
                </a:cubicBezTo>
                <a:lnTo>
                  <a:pt x="5272" y="5803"/>
                </a:lnTo>
                <a:cubicBezTo>
                  <a:pt x="3992" y="5079"/>
                  <a:pt x="2642" y="4743"/>
                  <a:pt x="992" y="4743"/>
                </a:cubicBezTo>
                <a:cubicBezTo>
                  <a:pt x="808" y="4737"/>
                  <a:pt x="656" y="4885"/>
                  <a:pt x="656" y="5069"/>
                </a:cubicBezTo>
                <a:close/>
                <a:moveTo>
                  <a:pt x="9218" y="8019"/>
                </a:moveTo>
                <a:lnTo>
                  <a:pt x="9218" y="6707"/>
                </a:lnTo>
                <a:cubicBezTo>
                  <a:pt x="9219" y="5984"/>
                  <a:pt x="9805" y="5398"/>
                  <a:pt x="10528" y="5397"/>
                </a:cubicBezTo>
                <a:lnTo>
                  <a:pt x="10528" y="5069"/>
                </a:lnTo>
                <a:cubicBezTo>
                  <a:pt x="10528" y="4885"/>
                  <a:pt x="10376" y="4737"/>
                  <a:pt x="10192" y="4743"/>
                </a:cubicBezTo>
                <a:cubicBezTo>
                  <a:pt x="8534" y="4743"/>
                  <a:pt x="7176" y="5079"/>
                  <a:pt x="5912" y="5803"/>
                </a:cubicBezTo>
                <a:lnTo>
                  <a:pt x="5912" y="11325"/>
                </a:lnTo>
                <a:cubicBezTo>
                  <a:pt x="7170" y="10525"/>
                  <a:pt x="8512" y="9993"/>
                  <a:pt x="10192" y="9993"/>
                </a:cubicBezTo>
                <a:cubicBezTo>
                  <a:pt x="10373" y="9993"/>
                  <a:pt x="10520" y="9846"/>
                  <a:pt x="10520" y="9665"/>
                </a:cubicBezTo>
                <a:lnTo>
                  <a:pt x="10520" y="9325"/>
                </a:lnTo>
                <a:cubicBezTo>
                  <a:pt x="9802" y="9320"/>
                  <a:pt x="9221" y="8737"/>
                  <a:pt x="9218" y="80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8" name="science-book_71286"/>
          <p:cNvSpPr/>
          <p:nvPr/>
        </p:nvSpPr>
        <p:spPr>
          <a:xfrm>
            <a:off x="2505568" y="2534466"/>
            <a:ext cx="570650" cy="532940"/>
          </a:xfrm>
          <a:custGeom>
            <a:avLst/>
            <a:gdLst>
              <a:gd name="connsiteX0" fmla="*/ 420884 w 608697"/>
              <a:gd name="connsiteY0" fmla="*/ 485137 h 568475"/>
              <a:gd name="connsiteX1" fmla="*/ 589080 w 608697"/>
              <a:gd name="connsiteY1" fmla="*/ 485137 h 568475"/>
              <a:gd name="connsiteX2" fmla="*/ 608697 w 608697"/>
              <a:gd name="connsiteY2" fmla="*/ 504650 h 568475"/>
              <a:gd name="connsiteX3" fmla="*/ 608697 w 608697"/>
              <a:gd name="connsiteY3" fmla="*/ 511203 h 568475"/>
              <a:gd name="connsiteX4" fmla="*/ 589080 w 608697"/>
              <a:gd name="connsiteY4" fmla="*/ 530716 h 568475"/>
              <a:gd name="connsiteX5" fmla="*/ 418721 w 608697"/>
              <a:gd name="connsiteY5" fmla="*/ 530716 h 568475"/>
              <a:gd name="connsiteX6" fmla="*/ 330483 w 608697"/>
              <a:gd name="connsiteY6" fmla="*/ 564900 h 568475"/>
              <a:gd name="connsiteX7" fmla="*/ 320861 w 608697"/>
              <a:gd name="connsiteY7" fmla="*/ 568475 h 568475"/>
              <a:gd name="connsiteX8" fmla="*/ 320861 w 608697"/>
              <a:gd name="connsiteY8" fmla="*/ 526992 h 568475"/>
              <a:gd name="connsiteX9" fmla="*/ 328096 w 608697"/>
              <a:gd name="connsiteY9" fmla="*/ 513438 h 568475"/>
              <a:gd name="connsiteX10" fmla="*/ 420884 w 608697"/>
              <a:gd name="connsiteY10" fmla="*/ 485137 h 568475"/>
              <a:gd name="connsiteX11" fmla="*/ 19622 w 608697"/>
              <a:gd name="connsiteY11" fmla="*/ 485137 h 568475"/>
              <a:gd name="connsiteX12" fmla="*/ 187860 w 608697"/>
              <a:gd name="connsiteY12" fmla="*/ 485137 h 568475"/>
              <a:gd name="connsiteX13" fmla="*/ 280670 w 608697"/>
              <a:gd name="connsiteY13" fmla="*/ 513438 h 568475"/>
              <a:gd name="connsiteX14" fmla="*/ 287907 w 608697"/>
              <a:gd name="connsiteY14" fmla="*/ 526992 h 568475"/>
              <a:gd name="connsiteX15" fmla="*/ 287907 w 608697"/>
              <a:gd name="connsiteY15" fmla="*/ 568475 h 568475"/>
              <a:gd name="connsiteX16" fmla="*/ 278134 w 608697"/>
              <a:gd name="connsiteY16" fmla="*/ 564826 h 568475"/>
              <a:gd name="connsiteX17" fmla="*/ 187860 w 608697"/>
              <a:gd name="connsiteY17" fmla="*/ 530716 h 568475"/>
              <a:gd name="connsiteX18" fmla="*/ 19622 w 608697"/>
              <a:gd name="connsiteY18" fmla="*/ 530716 h 568475"/>
              <a:gd name="connsiteX19" fmla="*/ 0 w 608697"/>
              <a:gd name="connsiteY19" fmla="*/ 511203 h 568475"/>
              <a:gd name="connsiteX20" fmla="*/ 0 w 608697"/>
              <a:gd name="connsiteY20" fmla="*/ 504650 h 568475"/>
              <a:gd name="connsiteX21" fmla="*/ 19622 w 608697"/>
              <a:gd name="connsiteY21" fmla="*/ 485137 h 568475"/>
              <a:gd name="connsiteX22" fmla="*/ 420884 w 608697"/>
              <a:gd name="connsiteY22" fmla="*/ 29920 h 568475"/>
              <a:gd name="connsiteX23" fmla="*/ 438710 w 608697"/>
              <a:gd name="connsiteY23" fmla="*/ 29920 h 568475"/>
              <a:gd name="connsiteX24" fmla="*/ 438710 w 608697"/>
              <a:gd name="connsiteY24" fmla="*/ 162804 h 568475"/>
              <a:gd name="connsiteX25" fmla="*/ 450421 w 608697"/>
              <a:gd name="connsiteY25" fmla="*/ 193343 h 568475"/>
              <a:gd name="connsiteX26" fmla="*/ 473469 w 608697"/>
              <a:gd name="connsiteY26" fmla="*/ 218817 h 568475"/>
              <a:gd name="connsiteX27" fmla="*/ 500097 w 608697"/>
              <a:gd name="connsiteY27" fmla="*/ 230661 h 568475"/>
              <a:gd name="connsiteX28" fmla="*/ 526799 w 608697"/>
              <a:gd name="connsiteY28" fmla="*/ 218817 h 568475"/>
              <a:gd name="connsiteX29" fmla="*/ 549772 w 608697"/>
              <a:gd name="connsiteY29" fmla="*/ 193343 h 568475"/>
              <a:gd name="connsiteX30" fmla="*/ 561557 w 608697"/>
              <a:gd name="connsiteY30" fmla="*/ 162804 h 568475"/>
              <a:gd name="connsiteX31" fmla="*/ 561557 w 608697"/>
              <a:gd name="connsiteY31" fmla="*/ 29920 h 568475"/>
              <a:gd name="connsiteX32" fmla="*/ 589080 w 608697"/>
              <a:gd name="connsiteY32" fmla="*/ 29920 h 568475"/>
              <a:gd name="connsiteX33" fmla="*/ 608697 w 608697"/>
              <a:gd name="connsiteY33" fmla="*/ 49435 h 568475"/>
              <a:gd name="connsiteX34" fmla="*/ 608697 w 608697"/>
              <a:gd name="connsiteY34" fmla="*/ 440489 h 568475"/>
              <a:gd name="connsiteX35" fmla="*/ 589080 w 608697"/>
              <a:gd name="connsiteY35" fmla="*/ 460004 h 568475"/>
              <a:gd name="connsiteX36" fmla="*/ 420884 w 608697"/>
              <a:gd name="connsiteY36" fmla="*/ 460004 h 568475"/>
              <a:gd name="connsiteX37" fmla="*/ 320861 w 608697"/>
              <a:gd name="connsiteY37" fmla="*/ 497769 h 568475"/>
              <a:gd name="connsiteX38" fmla="*/ 320861 w 608697"/>
              <a:gd name="connsiteY38" fmla="*/ 67610 h 568475"/>
              <a:gd name="connsiteX39" fmla="*/ 420884 w 608697"/>
              <a:gd name="connsiteY39" fmla="*/ 29920 h 568475"/>
              <a:gd name="connsiteX40" fmla="*/ 19622 w 608697"/>
              <a:gd name="connsiteY40" fmla="*/ 29920 h 568475"/>
              <a:gd name="connsiteX41" fmla="*/ 187860 w 608697"/>
              <a:gd name="connsiteY41" fmla="*/ 29920 h 568475"/>
              <a:gd name="connsiteX42" fmla="*/ 287907 w 608697"/>
              <a:gd name="connsiteY42" fmla="*/ 67610 h 568475"/>
              <a:gd name="connsiteX43" fmla="*/ 287907 w 608697"/>
              <a:gd name="connsiteY43" fmla="*/ 497769 h 568475"/>
              <a:gd name="connsiteX44" fmla="*/ 187860 w 608697"/>
              <a:gd name="connsiteY44" fmla="*/ 460004 h 568475"/>
              <a:gd name="connsiteX45" fmla="*/ 19622 w 608697"/>
              <a:gd name="connsiteY45" fmla="*/ 460004 h 568475"/>
              <a:gd name="connsiteX46" fmla="*/ 0 w 608697"/>
              <a:gd name="connsiteY46" fmla="*/ 440489 h 568475"/>
              <a:gd name="connsiteX47" fmla="*/ 0 w 608697"/>
              <a:gd name="connsiteY47" fmla="*/ 49435 h 568475"/>
              <a:gd name="connsiteX48" fmla="*/ 19622 w 608697"/>
              <a:gd name="connsiteY48" fmla="*/ 29920 h 568475"/>
              <a:gd name="connsiteX49" fmla="*/ 484356 w 608697"/>
              <a:gd name="connsiteY49" fmla="*/ 0 h 568475"/>
              <a:gd name="connsiteX50" fmla="*/ 515833 w 608697"/>
              <a:gd name="connsiteY50" fmla="*/ 0 h 568475"/>
              <a:gd name="connsiteX51" fmla="*/ 535450 w 608697"/>
              <a:gd name="connsiteY51" fmla="*/ 19586 h 568475"/>
              <a:gd name="connsiteX52" fmla="*/ 535450 w 608697"/>
              <a:gd name="connsiteY52" fmla="*/ 29937 h 568475"/>
              <a:gd name="connsiteX53" fmla="*/ 535450 w 608697"/>
              <a:gd name="connsiteY53" fmla="*/ 162791 h 568475"/>
              <a:gd name="connsiteX54" fmla="*/ 530378 w 608697"/>
              <a:gd name="connsiteY54" fmla="*/ 175898 h 568475"/>
              <a:gd name="connsiteX55" fmla="*/ 507404 w 608697"/>
              <a:gd name="connsiteY55" fmla="*/ 201367 h 568475"/>
              <a:gd name="connsiteX56" fmla="*/ 500095 w 608697"/>
              <a:gd name="connsiteY56" fmla="*/ 204569 h 568475"/>
              <a:gd name="connsiteX57" fmla="*/ 492860 w 608697"/>
              <a:gd name="connsiteY57" fmla="*/ 201367 h 568475"/>
              <a:gd name="connsiteX58" fmla="*/ 469811 w 608697"/>
              <a:gd name="connsiteY58" fmla="*/ 175898 h 568475"/>
              <a:gd name="connsiteX59" fmla="*/ 464814 w 608697"/>
              <a:gd name="connsiteY59" fmla="*/ 162791 h 568475"/>
              <a:gd name="connsiteX60" fmla="*/ 464814 w 608697"/>
              <a:gd name="connsiteY60" fmla="*/ 29937 h 568475"/>
              <a:gd name="connsiteX61" fmla="*/ 464814 w 608697"/>
              <a:gd name="connsiteY61" fmla="*/ 19586 h 568475"/>
              <a:gd name="connsiteX62" fmla="*/ 484356 w 608697"/>
              <a:gd name="connsiteY62" fmla="*/ 0 h 56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8697" h="568475">
                <a:moveTo>
                  <a:pt x="420884" y="485137"/>
                </a:moveTo>
                <a:lnTo>
                  <a:pt x="589080" y="485137"/>
                </a:lnTo>
                <a:cubicBezTo>
                  <a:pt x="599896" y="485137"/>
                  <a:pt x="608697" y="493851"/>
                  <a:pt x="608697" y="504650"/>
                </a:cubicBezTo>
                <a:lnTo>
                  <a:pt x="608697" y="511203"/>
                </a:lnTo>
                <a:cubicBezTo>
                  <a:pt x="608697" y="522002"/>
                  <a:pt x="599896" y="530716"/>
                  <a:pt x="589080" y="530716"/>
                </a:cubicBezTo>
                <a:lnTo>
                  <a:pt x="418721" y="530716"/>
                </a:lnTo>
                <a:cubicBezTo>
                  <a:pt x="386051" y="530716"/>
                  <a:pt x="355172" y="543526"/>
                  <a:pt x="330483" y="564900"/>
                </a:cubicBezTo>
                <a:cubicBezTo>
                  <a:pt x="327723" y="567283"/>
                  <a:pt x="324292" y="568475"/>
                  <a:pt x="320861" y="568475"/>
                </a:cubicBezTo>
                <a:lnTo>
                  <a:pt x="320861" y="526992"/>
                </a:lnTo>
                <a:cubicBezTo>
                  <a:pt x="320861" y="521556"/>
                  <a:pt x="323621" y="516491"/>
                  <a:pt x="328096" y="513438"/>
                </a:cubicBezTo>
                <a:cubicBezTo>
                  <a:pt x="355395" y="495042"/>
                  <a:pt x="387617" y="485137"/>
                  <a:pt x="420884" y="485137"/>
                </a:cubicBezTo>
                <a:close/>
                <a:moveTo>
                  <a:pt x="19622" y="485137"/>
                </a:moveTo>
                <a:lnTo>
                  <a:pt x="187860" y="485137"/>
                </a:lnTo>
                <a:cubicBezTo>
                  <a:pt x="221134" y="485137"/>
                  <a:pt x="253364" y="495042"/>
                  <a:pt x="280670" y="513438"/>
                </a:cubicBezTo>
                <a:cubicBezTo>
                  <a:pt x="285147" y="516491"/>
                  <a:pt x="287907" y="521556"/>
                  <a:pt x="287907" y="526992"/>
                </a:cubicBezTo>
                <a:lnTo>
                  <a:pt x="287907" y="568475"/>
                </a:lnTo>
                <a:cubicBezTo>
                  <a:pt x="284400" y="568475"/>
                  <a:pt x="280969" y="567283"/>
                  <a:pt x="278134" y="564826"/>
                </a:cubicBezTo>
                <a:cubicBezTo>
                  <a:pt x="253215" y="542856"/>
                  <a:pt x="221134" y="530716"/>
                  <a:pt x="187860" y="530716"/>
                </a:cubicBezTo>
                <a:lnTo>
                  <a:pt x="19622" y="530716"/>
                </a:lnTo>
                <a:cubicBezTo>
                  <a:pt x="8804" y="530716"/>
                  <a:pt x="0" y="522002"/>
                  <a:pt x="0" y="511203"/>
                </a:cubicBezTo>
                <a:lnTo>
                  <a:pt x="0" y="504650"/>
                </a:lnTo>
                <a:cubicBezTo>
                  <a:pt x="0" y="493851"/>
                  <a:pt x="8804" y="485137"/>
                  <a:pt x="19622" y="485137"/>
                </a:cubicBezTo>
                <a:close/>
                <a:moveTo>
                  <a:pt x="420884" y="29920"/>
                </a:moveTo>
                <a:lnTo>
                  <a:pt x="438710" y="29920"/>
                </a:lnTo>
                <a:lnTo>
                  <a:pt x="438710" y="162804"/>
                </a:lnTo>
                <a:cubicBezTo>
                  <a:pt x="438710" y="174126"/>
                  <a:pt x="442887" y="184926"/>
                  <a:pt x="450421" y="193343"/>
                </a:cubicBezTo>
                <a:lnTo>
                  <a:pt x="473469" y="218817"/>
                </a:lnTo>
                <a:cubicBezTo>
                  <a:pt x="480256" y="226341"/>
                  <a:pt x="489953" y="230661"/>
                  <a:pt x="500097" y="230661"/>
                </a:cubicBezTo>
                <a:cubicBezTo>
                  <a:pt x="510241" y="230661"/>
                  <a:pt x="520012" y="226341"/>
                  <a:pt x="526799" y="218817"/>
                </a:cubicBezTo>
                <a:lnTo>
                  <a:pt x="549772" y="193343"/>
                </a:lnTo>
                <a:cubicBezTo>
                  <a:pt x="557380" y="184926"/>
                  <a:pt x="561557" y="174126"/>
                  <a:pt x="561557" y="162804"/>
                </a:cubicBezTo>
                <a:lnTo>
                  <a:pt x="561557" y="29920"/>
                </a:lnTo>
                <a:lnTo>
                  <a:pt x="589080" y="29920"/>
                </a:lnTo>
                <a:cubicBezTo>
                  <a:pt x="599896" y="29920"/>
                  <a:pt x="608697" y="38635"/>
                  <a:pt x="608697" y="49435"/>
                </a:cubicBezTo>
                <a:lnTo>
                  <a:pt x="608697" y="440489"/>
                </a:lnTo>
                <a:cubicBezTo>
                  <a:pt x="608697" y="451289"/>
                  <a:pt x="599896" y="460004"/>
                  <a:pt x="589080" y="460004"/>
                </a:cubicBezTo>
                <a:lnTo>
                  <a:pt x="420884" y="460004"/>
                </a:lnTo>
                <a:cubicBezTo>
                  <a:pt x="384037" y="460004"/>
                  <a:pt x="348533" y="473412"/>
                  <a:pt x="320861" y="497769"/>
                </a:cubicBezTo>
                <a:lnTo>
                  <a:pt x="320861" y="67610"/>
                </a:lnTo>
                <a:cubicBezTo>
                  <a:pt x="348533" y="43327"/>
                  <a:pt x="384037" y="29920"/>
                  <a:pt x="420884" y="29920"/>
                </a:cubicBezTo>
                <a:close/>
                <a:moveTo>
                  <a:pt x="19622" y="29920"/>
                </a:moveTo>
                <a:lnTo>
                  <a:pt x="187860" y="29920"/>
                </a:lnTo>
                <a:cubicBezTo>
                  <a:pt x="224715" y="29920"/>
                  <a:pt x="260228" y="43327"/>
                  <a:pt x="287907" y="67610"/>
                </a:cubicBezTo>
                <a:lnTo>
                  <a:pt x="287907" y="497769"/>
                </a:lnTo>
                <a:cubicBezTo>
                  <a:pt x="260228" y="473412"/>
                  <a:pt x="224715" y="460004"/>
                  <a:pt x="187860" y="460004"/>
                </a:cubicBezTo>
                <a:lnTo>
                  <a:pt x="19622" y="460004"/>
                </a:lnTo>
                <a:cubicBezTo>
                  <a:pt x="8804" y="460004"/>
                  <a:pt x="0" y="451289"/>
                  <a:pt x="0" y="440489"/>
                </a:cubicBezTo>
                <a:lnTo>
                  <a:pt x="0" y="49435"/>
                </a:lnTo>
                <a:cubicBezTo>
                  <a:pt x="0" y="38635"/>
                  <a:pt x="8804" y="29920"/>
                  <a:pt x="19622" y="29920"/>
                </a:cubicBezTo>
                <a:close/>
                <a:moveTo>
                  <a:pt x="484356" y="0"/>
                </a:moveTo>
                <a:lnTo>
                  <a:pt x="515833" y="0"/>
                </a:lnTo>
                <a:cubicBezTo>
                  <a:pt x="526648" y="0"/>
                  <a:pt x="535450" y="8787"/>
                  <a:pt x="535450" y="19586"/>
                </a:cubicBezTo>
                <a:lnTo>
                  <a:pt x="535450" y="29937"/>
                </a:lnTo>
                <a:lnTo>
                  <a:pt x="535450" y="162791"/>
                </a:lnTo>
                <a:cubicBezTo>
                  <a:pt x="535450" y="167632"/>
                  <a:pt x="533660" y="172249"/>
                  <a:pt x="530378" y="175898"/>
                </a:cubicBezTo>
                <a:lnTo>
                  <a:pt x="507404" y="201367"/>
                </a:lnTo>
                <a:cubicBezTo>
                  <a:pt x="505465" y="203526"/>
                  <a:pt x="502780" y="204569"/>
                  <a:pt x="500095" y="204569"/>
                </a:cubicBezTo>
                <a:cubicBezTo>
                  <a:pt x="497409" y="204569"/>
                  <a:pt x="494799" y="203526"/>
                  <a:pt x="492860" y="201367"/>
                </a:cubicBezTo>
                <a:lnTo>
                  <a:pt x="469811" y="175898"/>
                </a:lnTo>
                <a:cubicBezTo>
                  <a:pt x="466604" y="172249"/>
                  <a:pt x="464814" y="167632"/>
                  <a:pt x="464814" y="162791"/>
                </a:cubicBezTo>
                <a:lnTo>
                  <a:pt x="464814" y="29937"/>
                </a:lnTo>
                <a:lnTo>
                  <a:pt x="464814" y="19586"/>
                </a:lnTo>
                <a:cubicBezTo>
                  <a:pt x="464814" y="8787"/>
                  <a:pt x="473541" y="0"/>
                  <a:pt x="4843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9" name="book-and-apple_65888"/>
          <p:cNvSpPr/>
          <p:nvPr/>
        </p:nvSpPr>
        <p:spPr>
          <a:xfrm>
            <a:off x="9083419" y="2453860"/>
            <a:ext cx="641622" cy="610322"/>
          </a:xfrm>
          <a:custGeom>
            <a:avLst/>
            <a:gdLst>
              <a:gd name="connsiteX0" fmla="*/ 40222 w 608177"/>
              <a:gd name="connsiteY0" fmla="*/ 428840 h 578509"/>
              <a:gd name="connsiteX1" fmla="*/ 499910 w 608177"/>
              <a:gd name="connsiteY1" fmla="*/ 428840 h 578509"/>
              <a:gd name="connsiteX2" fmla="*/ 529392 w 608177"/>
              <a:gd name="connsiteY2" fmla="*/ 441163 h 578509"/>
              <a:gd name="connsiteX3" fmla="*/ 541407 w 608177"/>
              <a:gd name="connsiteY3" fmla="*/ 470749 h 578509"/>
              <a:gd name="connsiteX4" fmla="*/ 499076 w 608177"/>
              <a:gd name="connsiteY4" fmla="*/ 511825 h 578509"/>
              <a:gd name="connsiteX5" fmla="*/ 40222 w 608177"/>
              <a:gd name="connsiteY5" fmla="*/ 511825 h 578509"/>
              <a:gd name="connsiteX6" fmla="*/ 18524 w 608177"/>
              <a:gd name="connsiteY6" fmla="*/ 362155 h 578509"/>
              <a:gd name="connsiteX7" fmla="*/ 499926 w 608177"/>
              <a:gd name="connsiteY7" fmla="*/ 362155 h 578509"/>
              <a:gd name="connsiteX8" fmla="*/ 608177 w 608177"/>
              <a:gd name="connsiteY8" fmla="*/ 470693 h 578509"/>
              <a:gd name="connsiteX9" fmla="*/ 498813 w 608177"/>
              <a:gd name="connsiteY9" fmla="*/ 578509 h 578509"/>
              <a:gd name="connsiteX10" fmla="*/ 18524 w 608177"/>
              <a:gd name="connsiteY10" fmla="*/ 578509 h 578509"/>
              <a:gd name="connsiteX11" fmla="*/ 0 w 608177"/>
              <a:gd name="connsiteY11" fmla="*/ 560012 h 578509"/>
              <a:gd name="connsiteX12" fmla="*/ 0 w 608177"/>
              <a:gd name="connsiteY12" fmla="*/ 552569 h 578509"/>
              <a:gd name="connsiteX13" fmla="*/ 18524 w 608177"/>
              <a:gd name="connsiteY13" fmla="*/ 534072 h 578509"/>
              <a:gd name="connsiteX14" fmla="*/ 499091 w 608177"/>
              <a:gd name="connsiteY14" fmla="*/ 534072 h 578509"/>
              <a:gd name="connsiteX15" fmla="*/ 550213 w 608177"/>
              <a:gd name="connsiteY15" fmla="*/ 509242 h 578509"/>
              <a:gd name="connsiteX16" fmla="*/ 563675 w 608177"/>
              <a:gd name="connsiteY16" fmla="*/ 470971 h 578509"/>
              <a:gd name="connsiteX17" fmla="*/ 550213 w 608177"/>
              <a:gd name="connsiteY17" fmla="*/ 431199 h 578509"/>
              <a:gd name="connsiteX18" fmla="*/ 499926 w 608177"/>
              <a:gd name="connsiteY18" fmla="*/ 406592 h 578509"/>
              <a:gd name="connsiteX19" fmla="*/ 18524 w 608177"/>
              <a:gd name="connsiteY19" fmla="*/ 406592 h 578509"/>
              <a:gd name="connsiteX20" fmla="*/ 0 w 608177"/>
              <a:gd name="connsiteY20" fmla="*/ 388095 h 578509"/>
              <a:gd name="connsiteX21" fmla="*/ 0 w 608177"/>
              <a:gd name="connsiteY21" fmla="*/ 380708 h 578509"/>
              <a:gd name="connsiteX22" fmla="*/ 18524 w 608177"/>
              <a:gd name="connsiteY22" fmla="*/ 362155 h 578509"/>
              <a:gd name="connsiteX23" fmla="*/ 316640 w 608177"/>
              <a:gd name="connsiteY23" fmla="*/ 20660 h 578509"/>
              <a:gd name="connsiteX24" fmla="*/ 323447 w 608177"/>
              <a:gd name="connsiteY24" fmla="*/ 25763 h 578509"/>
              <a:gd name="connsiteX25" fmla="*/ 319442 w 608177"/>
              <a:gd name="connsiteY25" fmla="*/ 40984 h 578509"/>
              <a:gd name="connsiteX26" fmla="*/ 286958 w 608177"/>
              <a:gd name="connsiteY26" fmla="*/ 97032 h 578509"/>
              <a:gd name="connsiteX27" fmla="*/ 286624 w 608177"/>
              <a:gd name="connsiteY27" fmla="*/ 105476 h 578509"/>
              <a:gd name="connsiteX28" fmla="*/ 297026 w 608177"/>
              <a:gd name="connsiteY28" fmla="*/ 102421 h 578509"/>
              <a:gd name="connsiteX29" fmla="*/ 330010 w 608177"/>
              <a:gd name="connsiteY29" fmla="*/ 95310 h 578509"/>
              <a:gd name="connsiteX30" fmla="*/ 427908 w 608177"/>
              <a:gd name="connsiteY30" fmla="*/ 217906 h 578509"/>
              <a:gd name="connsiteX31" fmla="*/ 338799 w 608177"/>
              <a:gd name="connsiteY31" fmla="*/ 339947 h 578509"/>
              <a:gd name="connsiteX32" fmla="*/ 223380 w 608177"/>
              <a:gd name="connsiteY32" fmla="*/ 339947 h 578509"/>
              <a:gd name="connsiteX33" fmla="*/ 134326 w 608177"/>
              <a:gd name="connsiteY33" fmla="*/ 217906 h 578509"/>
              <a:gd name="connsiteX34" fmla="*/ 232224 w 608177"/>
              <a:gd name="connsiteY34" fmla="*/ 95310 h 578509"/>
              <a:gd name="connsiteX35" fmla="*/ 264597 w 608177"/>
              <a:gd name="connsiteY35" fmla="*/ 102198 h 578509"/>
              <a:gd name="connsiteX36" fmla="*/ 308206 w 608177"/>
              <a:gd name="connsiteY36" fmla="*/ 21764 h 578509"/>
              <a:gd name="connsiteX37" fmla="*/ 316640 w 608177"/>
              <a:gd name="connsiteY37" fmla="*/ 20660 h 578509"/>
              <a:gd name="connsiteX38" fmla="*/ 182850 w 608177"/>
              <a:gd name="connsiteY38" fmla="*/ 147 h 578509"/>
              <a:gd name="connsiteX39" fmla="*/ 254264 w 608177"/>
              <a:gd name="connsiteY39" fmla="*/ 66585 h 578509"/>
              <a:gd name="connsiteX40" fmla="*/ 237856 w 608177"/>
              <a:gd name="connsiteY40" fmla="*/ 82861 h 578509"/>
              <a:gd name="connsiteX41" fmla="*/ 165998 w 608177"/>
              <a:gd name="connsiteY41" fmla="*/ 16312 h 578509"/>
              <a:gd name="connsiteX42" fmla="*/ 182850 w 608177"/>
              <a:gd name="connsiteY42" fmla="*/ 147 h 57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08177" h="578509">
                <a:moveTo>
                  <a:pt x="40222" y="428840"/>
                </a:moveTo>
                <a:lnTo>
                  <a:pt x="499910" y="428840"/>
                </a:lnTo>
                <a:cubicBezTo>
                  <a:pt x="511035" y="428840"/>
                  <a:pt x="521549" y="433225"/>
                  <a:pt x="529392" y="441163"/>
                </a:cubicBezTo>
                <a:cubicBezTo>
                  <a:pt x="537291" y="449156"/>
                  <a:pt x="541518" y="459647"/>
                  <a:pt x="541407" y="470749"/>
                </a:cubicBezTo>
                <a:cubicBezTo>
                  <a:pt x="541184" y="493396"/>
                  <a:pt x="522216" y="511825"/>
                  <a:pt x="499076" y="511825"/>
                </a:cubicBezTo>
                <a:lnTo>
                  <a:pt x="40222" y="511825"/>
                </a:lnTo>
                <a:close/>
                <a:moveTo>
                  <a:pt x="18524" y="362155"/>
                </a:moveTo>
                <a:lnTo>
                  <a:pt x="499926" y="362155"/>
                </a:lnTo>
                <a:cubicBezTo>
                  <a:pt x="559670" y="362155"/>
                  <a:pt x="608344" y="410925"/>
                  <a:pt x="608177" y="470693"/>
                </a:cubicBezTo>
                <a:cubicBezTo>
                  <a:pt x="607955" y="530461"/>
                  <a:pt x="558669" y="578509"/>
                  <a:pt x="498813" y="578509"/>
                </a:cubicBezTo>
                <a:lnTo>
                  <a:pt x="18524" y="578509"/>
                </a:lnTo>
                <a:cubicBezTo>
                  <a:pt x="8288" y="578509"/>
                  <a:pt x="0" y="570233"/>
                  <a:pt x="0" y="560012"/>
                </a:cubicBezTo>
                <a:lnTo>
                  <a:pt x="0" y="552569"/>
                </a:lnTo>
                <a:cubicBezTo>
                  <a:pt x="0" y="542348"/>
                  <a:pt x="8288" y="534072"/>
                  <a:pt x="18524" y="534072"/>
                </a:cubicBezTo>
                <a:lnTo>
                  <a:pt x="499091" y="534072"/>
                </a:lnTo>
                <a:cubicBezTo>
                  <a:pt x="519729" y="534072"/>
                  <a:pt x="538309" y="524351"/>
                  <a:pt x="550213" y="509242"/>
                </a:cubicBezTo>
                <a:cubicBezTo>
                  <a:pt x="558502" y="498689"/>
                  <a:pt x="563564" y="485413"/>
                  <a:pt x="563675" y="470971"/>
                </a:cubicBezTo>
                <a:cubicBezTo>
                  <a:pt x="563842" y="456029"/>
                  <a:pt x="558780" y="442142"/>
                  <a:pt x="550213" y="431199"/>
                </a:cubicBezTo>
                <a:cubicBezTo>
                  <a:pt x="538531" y="416257"/>
                  <a:pt x="520286" y="406592"/>
                  <a:pt x="499926" y="406592"/>
                </a:cubicBezTo>
                <a:lnTo>
                  <a:pt x="18524" y="406592"/>
                </a:lnTo>
                <a:cubicBezTo>
                  <a:pt x="8288" y="406592"/>
                  <a:pt x="0" y="398316"/>
                  <a:pt x="0" y="388095"/>
                </a:cubicBezTo>
                <a:lnTo>
                  <a:pt x="0" y="380708"/>
                </a:lnTo>
                <a:cubicBezTo>
                  <a:pt x="0" y="370487"/>
                  <a:pt x="8288" y="362155"/>
                  <a:pt x="18524" y="362155"/>
                </a:cubicBezTo>
                <a:close/>
                <a:moveTo>
                  <a:pt x="316640" y="20660"/>
                </a:moveTo>
                <a:cubicBezTo>
                  <a:pt x="319456" y="21458"/>
                  <a:pt x="322001" y="23292"/>
                  <a:pt x="323447" y="25763"/>
                </a:cubicBezTo>
                <a:cubicBezTo>
                  <a:pt x="326562" y="31096"/>
                  <a:pt x="324392" y="37651"/>
                  <a:pt x="319442" y="40984"/>
                </a:cubicBezTo>
                <a:cubicBezTo>
                  <a:pt x="300975" y="53205"/>
                  <a:pt x="288626" y="75035"/>
                  <a:pt x="286958" y="97032"/>
                </a:cubicBezTo>
                <a:cubicBezTo>
                  <a:pt x="286624" y="100143"/>
                  <a:pt x="286568" y="102865"/>
                  <a:pt x="286624" y="105476"/>
                </a:cubicBezTo>
                <a:cubicBezTo>
                  <a:pt x="290184" y="104976"/>
                  <a:pt x="293688" y="103920"/>
                  <a:pt x="297026" y="102421"/>
                </a:cubicBezTo>
                <a:cubicBezTo>
                  <a:pt x="307316" y="97866"/>
                  <a:pt x="318441" y="95310"/>
                  <a:pt x="330010" y="95310"/>
                </a:cubicBezTo>
                <a:cubicBezTo>
                  <a:pt x="384077" y="95310"/>
                  <a:pt x="427908" y="150193"/>
                  <a:pt x="427908" y="217906"/>
                </a:cubicBezTo>
                <a:cubicBezTo>
                  <a:pt x="427908" y="281898"/>
                  <a:pt x="388749" y="334392"/>
                  <a:pt x="338799" y="339947"/>
                </a:cubicBezTo>
                <a:cubicBezTo>
                  <a:pt x="335907" y="340280"/>
                  <a:pt x="226272" y="340280"/>
                  <a:pt x="223380" y="339947"/>
                </a:cubicBezTo>
                <a:cubicBezTo>
                  <a:pt x="173374" y="334392"/>
                  <a:pt x="134215" y="281898"/>
                  <a:pt x="134326" y="217906"/>
                </a:cubicBezTo>
                <a:cubicBezTo>
                  <a:pt x="134326" y="150193"/>
                  <a:pt x="178158" y="95310"/>
                  <a:pt x="232224" y="95310"/>
                </a:cubicBezTo>
                <a:cubicBezTo>
                  <a:pt x="243571" y="95310"/>
                  <a:pt x="254473" y="97755"/>
                  <a:pt x="264597" y="102198"/>
                </a:cubicBezTo>
                <a:cubicBezTo>
                  <a:pt x="265042" y="70425"/>
                  <a:pt x="281284" y="39651"/>
                  <a:pt x="308206" y="21764"/>
                </a:cubicBezTo>
                <a:cubicBezTo>
                  <a:pt x="310737" y="20098"/>
                  <a:pt x="313824" y="19861"/>
                  <a:pt x="316640" y="20660"/>
                </a:cubicBezTo>
                <a:close/>
                <a:moveTo>
                  <a:pt x="182850" y="147"/>
                </a:moveTo>
                <a:cubicBezTo>
                  <a:pt x="239024" y="8146"/>
                  <a:pt x="251816" y="44531"/>
                  <a:pt x="254264" y="66585"/>
                </a:cubicBezTo>
                <a:cubicBezTo>
                  <a:pt x="255376" y="75972"/>
                  <a:pt x="247256" y="83916"/>
                  <a:pt x="237856" y="82861"/>
                </a:cubicBezTo>
                <a:cubicBezTo>
                  <a:pt x="180848" y="76417"/>
                  <a:pt x="168278" y="38976"/>
                  <a:pt x="165998" y="16312"/>
                </a:cubicBezTo>
                <a:cubicBezTo>
                  <a:pt x="165052" y="6758"/>
                  <a:pt x="173339" y="-1186"/>
                  <a:pt x="1828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95786" y="1802331"/>
            <a:ext cx="11400427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b="1" dirty="0">
                <a:solidFill>
                  <a:prstClr val="white"/>
                </a:solidFill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双减后怎么调整学生状态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409434" y="1837956"/>
            <a:ext cx="11423175" cy="115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6600" dirty="0">
                <a:solidFill>
                  <a:srgbClr val="FE6167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双减后</a:t>
            </a:r>
            <a:r>
              <a:rPr lang="zh-CN" altLang="en-US" sz="6600" dirty="0"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怎么调整</a:t>
            </a:r>
            <a:r>
              <a:rPr lang="zh-CN" altLang="en-US" sz="6600" dirty="0">
                <a:solidFill>
                  <a:srgbClr val="FDB55F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latin typeface="Aa小梨涡 (非商业使用)" panose="02010600010101010101" pitchFamily="2" charset="-122"/>
                <a:ea typeface="Aa小梨涡 (非商业使用)" panose="02010600010101010101" pitchFamily="2" charset="-122"/>
              </a:rPr>
              <a:t>学生状态</a:t>
            </a:r>
          </a:p>
        </p:txBody>
      </p:sp>
      <p:sp>
        <p:nvSpPr>
          <p:cNvPr id="6" name="标题 1"/>
          <p:cNvSpPr txBox="1"/>
          <p:nvPr/>
        </p:nvSpPr>
        <p:spPr>
          <a:xfrm>
            <a:off x="4462722" y="846716"/>
            <a:ext cx="3266550" cy="627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sng" strike="noStrike" kern="1200" cap="none" spc="0" normalizeH="0" baseline="0" noProof="0" dirty="0">
                <a:ln>
                  <a:noFill/>
                </a:ln>
                <a:solidFill>
                  <a:srgbClr val="7BA7F7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PART  04</a:t>
            </a:r>
            <a:endParaRPr kumimoji="0" lang="zh-CN" altLang="en-US" sz="3600" b="0" i="0" u="sng" strike="noStrike" kern="1200" cap="none" spc="0" normalizeH="0" baseline="0" noProof="0" dirty="0">
              <a:ln>
                <a:noFill/>
              </a:ln>
              <a:solidFill>
                <a:srgbClr val="7BA7F7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Aa小梨涡 (非商业使用)" panose="02010600010101010101" pitchFamily="2" charset="-122"/>
              <a:ea typeface="Aa小梨涡 (非商业使用)" panose="02010600010101010101" pitchFamily="2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sp>
        <p:nvSpPr>
          <p:cNvPr id="8" name="PA-文本框 7"/>
          <p:cNvSpPr txBox="1"/>
          <p:nvPr>
            <p:custDataLst>
              <p:tags r:id="rId1"/>
            </p:custDataLst>
          </p:nvPr>
        </p:nvSpPr>
        <p:spPr>
          <a:xfrm>
            <a:off x="1384692" y="1679560"/>
            <a:ext cx="9406864" cy="41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双减时代来临，家长的角色回归，孩子自我安排的时间更加宽裕，我们该用什么样的方法进行行动过渡？</a:t>
            </a:r>
          </a:p>
        </p:txBody>
      </p:sp>
      <p:pic>
        <p:nvPicPr>
          <p:cNvPr id="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0" b="11060"/>
          <a:stretch>
            <a:fillRect/>
          </a:stretch>
        </p:blipFill>
        <p:spPr>
          <a:xfrm>
            <a:off x="1289442" y="2505075"/>
            <a:ext cx="5010150" cy="3248026"/>
          </a:xfrm>
          <a:prstGeom prst="rect">
            <a:avLst/>
          </a:prstGeom>
        </p:spPr>
      </p:pic>
      <p:grpSp>
        <p:nvGrpSpPr>
          <p:cNvPr id="9" name="Group 30"/>
          <p:cNvGrpSpPr/>
          <p:nvPr/>
        </p:nvGrpSpPr>
        <p:grpSpPr>
          <a:xfrm>
            <a:off x="6696634" y="2505075"/>
            <a:ext cx="2965524" cy="418320"/>
            <a:chOff x="5064050" y="2120900"/>
            <a:chExt cx="3355943" cy="733425"/>
          </a:xfrm>
        </p:grpSpPr>
        <p:sp>
          <p:nvSpPr>
            <p:cNvPr id="10" name="矩形 9"/>
            <p:cNvSpPr/>
            <p:nvPr/>
          </p:nvSpPr>
          <p:spPr>
            <a:xfrm>
              <a:off x="5064050" y="2120900"/>
              <a:ext cx="3355943" cy="733425"/>
            </a:xfrm>
            <a:prstGeom prst="rect">
              <a:avLst/>
            </a:prstGeom>
            <a:solidFill>
              <a:srgbClr val="FE61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  <p:sp>
          <p:nvSpPr>
            <p:cNvPr id="11" name="science-book_71286"/>
            <p:cNvSpPr/>
            <p:nvPr/>
          </p:nvSpPr>
          <p:spPr>
            <a:xfrm>
              <a:off x="5300485" y="2199460"/>
              <a:ext cx="362816" cy="576305"/>
            </a:xfrm>
            <a:custGeom>
              <a:avLst/>
              <a:gdLst>
                <a:gd name="T0" fmla="*/ 2311 w 2389"/>
                <a:gd name="T1" fmla="*/ 1022 h 2809"/>
                <a:gd name="T2" fmla="*/ 1628 w 2389"/>
                <a:gd name="T3" fmla="*/ 1143 h 2809"/>
                <a:gd name="T4" fmla="*/ 1793 w 2389"/>
                <a:gd name="T5" fmla="*/ 746 h 2809"/>
                <a:gd name="T6" fmla="*/ 1740 w 2389"/>
                <a:gd name="T7" fmla="*/ 597 h 2809"/>
                <a:gd name="T8" fmla="*/ 1228 w 2389"/>
                <a:gd name="T9" fmla="*/ 0 h 2809"/>
                <a:gd name="T10" fmla="*/ 844 w 2389"/>
                <a:gd name="T11" fmla="*/ 207 h 2809"/>
                <a:gd name="T12" fmla="*/ 641 w 2389"/>
                <a:gd name="T13" fmla="*/ 650 h 2809"/>
                <a:gd name="T14" fmla="*/ 593 w 2389"/>
                <a:gd name="T15" fmla="*/ 746 h 2809"/>
                <a:gd name="T16" fmla="*/ 750 w 2389"/>
                <a:gd name="T17" fmla="*/ 1141 h 2809"/>
                <a:gd name="T18" fmla="*/ 24 w 2389"/>
                <a:gd name="T19" fmla="*/ 1036 h 2809"/>
                <a:gd name="T20" fmla="*/ 0 w 2389"/>
                <a:gd name="T21" fmla="*/ 2491 h 2809"/>
                <a:gd name="T22" fmla="*/ 983 w 2389"/>
                <a:gd name="T23" fmla="*/ 2722 h 2809"/>
                <a:gd name="T24" fmla="*/ 1049 w 2389"/>
                <a:gd name="T25" fmla="*/ 2809 h 2809"/>
                <a:gd name="T26" fmla="*/ 1407 w 2389"/>
                <a:gd name="T27" fmla="*/ 2742 h 2809"/>
                <a:gd name="T28" fmla="*/ 2334 w 2389"/>
                <a:gd name="T29" fmla="*/ 2557 h 2809"/>
                <a:gd name="T30" fmla="*/ 2389 w 2389"/>
                <a:gd name="T31" fmla="*/ 1087 h 2809"/>
                <a:gd name="T32" fmla="*/ 1274 w 2389"/>
                <a:gd name="T33" fmla="*/ 2676 h 2809"/>
                <a:gd name="T34" fmla="*/ 1116 w 2389"/>
                <a:gd name="T35" fmla="*/ 1362 h 2809"/>
                <a:gd name="T36" fmla="*/ 1274 w 2389"/>
                <a:gd name="T37" fmla="*/ 2676 h 2809"/>
                <a:gd name="T38" fmla="*/ 926 w 2389"/>
                <a:gd name="T39" fmla="*/ 1172 h 2809"/>
                <a:gd name="T40" fmla="*/ 804 w 2389"/>
                <a:gd name="T41" fmla="*/ 1009 h 2809"/>
                <a:gd name="T42" fmla="*/ 786 w 2389"/>
                <a:gd name="T43" fmla="*/ 1012 h 2809"/>
                <a:gd name="T44" fmla="*/ 718 w 2389"/>
                <a:gd name="T45" fmla="*/ 808 h 2809"/>
                <a:gd name="T46" fmla="*/ 772 w 2389"/>
                <a:gd name="T47" fmla="*/ 736 h 2809"/>
                <a:gd name="T48" fmla="*/ 927 w 2389"/>
                <a:gd name="T49" fmla="*/ 567 h 2809"/>
                <a:gd name="T50" fmla="*/ 1142 w 2389"/>
                <a:gd name="T51" fmla="*/ 571 h 2809"/>
                <a:gd name="T52" fmla="*/ 1614 w 2389"/>
                <a:gd name="T53" fmla="*/ 736 h 2809"/>
                <a:gd name="T54" fmla="*/ 1681 w 2389"/>
                <a:gd name="T55" fmla="*/ 819 h 2809"/>
                <a:gd name="T56" fmla="*/ 1600 w 2389"/>
                <a:gd name="T57" fmla="*/ 1012 h 2809"/>
                <a:gd name="T58" fmla="*/ 1525 w 2389"/>
                <a:gd name="T59" fmla="*/ 1049 h 2809"/>
                <a:gd name="T60" fmla="*/ 1194 w 2389"/>
                <a:gd name="T61" fmla="*/ 1220 h 2809"/>
                <a:gd name="T62" fmla="*/ 1528 w 2389"/>
                <a:gd name="T63" fmla="*/ 1974 h 2809"/>
                <a:gd name="T64" fmla="*/ 1450 w 2389"/>
                <a:gd name="T65" fmla="*/ 1922 h 2809"/>
                <a:gd name="T66" fmla="*/ 2155 w 2389"/>
                <a:gd name="T67" fmla="*/ 1715 h 2809"/>
                <a:gd name="T68" fmla="*/ 2181 w 2389"/>
                <a:gd name="T69" fmla="*/ 1845 h 2809"/>
                <a:gd name="T70" fmla="*/ 1528 w 2389"/>
                <a:gd name="T71" fmla="*/ 1628 h 2809"/>
                <a:gd name="T72" fmla="*/ 1450 w 2389"/>
                <a:gd name="T73" fmla="*/ 1576 h 2809"/>
                <a:gd name="T74" fmla="*/ 2155 w 2389"/>
                <a:gd name="T75" fmla="*/ 1368 h 2809"/>
                <a:gd name="T76" fmla="*/ 2181 w 2389"/>
                <a:gd name="T77" fmla="*/ 1499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89" h="2809">
                  <a:moveTo>
                    <a:pt x="2365" y="1036"/>
                  </a:moveTo>
                  <a:cubicBezTo>
                    <a:pt x="2350" y="1023"/>
                    <a:pt x="2330" y="1018"/>
                    <a:pt x="2311" y="1022"/>
                  </a:cubicBezTo>
                  <a:lnTo>
                    <a:pt x="1628" y="1143"/>
                  </a:lnTo>
                  <a:cubicBezTo>
                    <a:pt x="1628" y="1143"/>
                    <a:pt x="1628" y="1143"/>
                    <a:pt x="1628" y="1143"/>
                  </a:cubicBezTo>
                  <a:cubicBezTo>
                    <a:pt x="1680" y="1134"/>
                    <a:pt x="1771" y="1097"/>
                    <a:pt x="1810" y="947"/>
                  </a:cubicBezTo>
                  <a:cubicBezTo>
                    <a:pt x="1832" y="865"/>
                    <a:pt x="1826" y="797"/>
                    <a:pt x="1793" y="746"/>
                  </a:cubicBezTo>
                  <a:cubicBezTo>
                    <a:pt x="1779" y="725"/>
                    <a:pt x="1763" y="710"/>
                    <a:pt x="1748" y="700"/>
                  </a:cubicBezTo>
                  <a:cubicBezTo>
                    <a:pt x="1748" y="674"/>
                    <a:pt x="1746" y="638"/>
                    <a:pt x="1740" y="597"/>
                  </a:cubicBezTo>
                  <a:cubicBezTo>
                    <a:pt x="1744" y="541"/>
                    <a:pt x="1758" y="254"/>
                    <a:pt x="1580" y="123"/>
                  </a:cubicBezTo>
                  <a:cubicBezTo>
                    <a:pt x="1471" y="43"/>
                    <a:pt x="1349" y="0"/>
                    <a:pt x="1228" y="0"/>
                  </a:cubicBezTo>
                  <a:cubicBezTo>
                    <a:pt x="1129" y="0"/>
                    <a:pt x="1034" y="28"/>
                    <a:pt x="962" y="79"/>
                  </a:cubicBezTo>
                  <a:cubicBezTo>
                    <a:pt x="900" y="123"/>
                    <a:pt x="864" y="171"/>
                    <a:pt x="844" y="207"/>
                  </a:cubicBezTo>
                  <a:cubicBezTo>
                    <a:pt x="786" y="210"/>
                    <a:pt x="673" y="236"/>
                    <a:pt x="622" y="382"/>
                  </a:cubicBezTo>
                  <a:cubicBezTo>
                    <a:pt x="578" y="510"/>
                    <a:pt x="606" y="601"/>
                    <a:pt x="641" y="650"/>
                  </a:cubicBezTo>
                  <a:cubicBezTo>
                    <a:pt x="639" y="669"/>
                    <a:pt x="638" y="686"/>
                    <a:pt x="638" y="700"/>
                  </a:cubicBezTo>
                  <a:cubicBezTo>
                    <a:pt x="623" y="710"/>
                    <a:pt x="607" y="725"/>
                    <a:pt x="593" y="746"/>
                  </a:cubicBezTo>
                  <a:cubicBezTo>
                    <a:pt x="560" y="797"/>
                    <a:pt x="554" y="865"/>
                    <a:pt x="576" y="947"/>
                  </a:cubicBezTo>
                  <a:cubicBezTo>
                    <a:pt x="613" y="1090"/>
                    <a:pt x="697" y="1130"/>
                    <a:pt x="750" y="1141"/>
                  </a:cubicBezTo>
                  <a:lnTo>
                    <a:pt x="78" y="1022"/>
                  </a:lnTo>
                  <a:cubicBezTo>
                    <a:pt x="59" y="1018"/>
                    <a:pt x="39" y="1023"/>
                    <a:pt x="24" y="1036"/>
                  </a:cubicBezTo>
                  <a:cubicBezTo>
                    <a:pt x="9" y="1049"/>
                    <a:pt x="0" y="1067"/>
                    <a:pt x="0" y="1087"/>
                  </a:cubicBezTo>
                  <a:lnTo>
                    <a:pt x="0" y="2491"/>
                  </a:lnTo>
                  <a:cubicBezTo>
                    <a:pt x="0" y="2524"/>
                    <a:pt x="23" y="2551"/>
                    <a:pt x="55" y="2557"/>
                  </a:cubicBezTo>
                  <a:lnTo>
                    <a:pt x="983" y="2722"/>
                  </a:lnTo>
                  <a:lnTo>
                    <a:pt x="983" y="2742"/>
                  </a:lnTo>
                  <a:cubicBezTo>
                    <a:pt x="983" y="2779"/>
                    <a:pt x="1012" y="2809"/>
                    <a:pt x="1049" y="2809"/>
                  </a:cubicBezTo>
                  <a:lnTo>
                    <a:pt x="1341" y="2809"/>
                  </a:lnTo>
                  <a:cubicBezTo>
                    <a:pt x="1378" y="2809"/>
                    <a:pt x="1407" y="2779"/>
                    <a:pt x="1407" y="2742"/>
                  </a:cubicBezTo>
                  <a:lnTo>
                    <a:pt x="1407" y="2722"/>
                  </a:lnTo>
                  <a:lnTo>
                    <a:pt x="2334" y="2557"/>
                  </a:lnTo>
                  <a:cubicBezTo>
                    <a:pt x="2366" y="2551"/>
                    <a:pt x="2389" y="2524"/>
                    <a:pt x="2389" y="2491"/>
                  </a:cubicBezTo>
                  <a:lnTo>
                    <a:pt x="2389" y="1087"/>
                  </a:lnTo>
                  <a:cubicBezTo>
                    <a:pt x="2389" y="1067"/>
                    <a:pt x="2380" y="1049"/>
                    <a:pt x="2365" y="1036"/>
                  </a:cubicBezTo>
                  <a:close/>
                  <a:moveTo>
                    <a:pt x="1274" y="2676"/>
                  </a:moveTo>
                  <a:lnTo>
                    <a:pt x="1116" y="2676"/>
                  </a:lnTo>
                  <a:lnTo>
                    <a:pt x="1116" y="1362"/>
                  </a:lnTo>
                  <a:lnTo>
                    <a:pt x="1274" y="1362"/>
                  </a:lnTo>
                  <a:lnTo>
                    <a:pt x="1274" y="2676"/>
                  </a:lnTo>
                  <a:close/>
                  <a:moveTo>
                    <a:pt x="1194" y="1220"/>
                  </a:moveTo>
                  <a:lnTo>
                    <a:pt x="926" y="1172"/>
                  </a:lnTo>
                  <a:cubicBezTo>
                    <a:pt x="897" y="1124"/>
                    <a:pt x="872" y="1074"/>
                    <a:pt x="861" y="1049"/>
                  </a:cubicBezTo>
                  <a:cubicBezTo>
                    <a:pt x="849" y="1025"/>
                    <a:pt x="828" y="1009"/>
                    <a:pt x="804" y="1009"/>
                  </a:cubicBezTo>
                  <a:cubicBezTo>
                    <a:pt x="799" y="1009"/>
                    <a:pt x="793" y="1010"/>
                    <a:pt x="788" y="1012"/>
                  </a:cubicBezTo>
                  <a:cubicBezTo>
                    <a:pt x="787" y="1012"/>
                    <a:pt x="787" y="1012"/>
                    <a:pt x="786" y="1012"/>
                  </a:cubicBezTo>
                  <a:cubicBezTo>
                    <a:pt x="751" y="1012"/>
                    <a:pt x="721" y="976"/>
                    <a:pt x="705" y="914"/>
                  </a:cubicBezTo>
                  <a:cubicBezTo>
                    <a:pt x="690" y="857"/>
                    <a:pt x="695" y="815"/>
                    <a:pt x="718" y="808"/>
                  </a:cubicBezTo>
                  <a:cubicBezTo>
                    <a:pt x="735" y="806"/>
                    <a:pt x="748" y="798"/>
                    <a:pt x="760" y="785"/>
                  </a:cubicBezTo>
                  <a:cubicBezTo>
                    <a:pt x="771" y="771"/>
                    <a:pt x="774" y="754"/>
                    <a:pt x="772" y="736"/>
                  </a:cubicBezTo>
                  <a:cubicBezTo>
                    <a:pt x="772" y="736"/>
                    <a:pt x="771" y="712"/>
                    <a:pt x="773" y="675"/>
                  </a:cubicBezTo>
                  <a:cubicBezTo>
                    <a:pt x="813" y="657"/>
                    <a:pt x="875" y="623"/>
                    <a:pt x="927" y="567"/>
                  </a:cubicBezTo>
                  <a:cubicBezTo>
                    <a:pt x="951" y="540"/>
                    <a:pt x="970" y="508"/>
                    <a:pt x="984" y="477"/>
                  </a:cubicBezTo>
                  <a:cubicBezTo>
                    <a:pt x="1023" y="507"/>
                    <a:pt x="1075" y="542"/>
                    <a:pt x="1142" y="571"/>
                  </a:cubicBezTo>
                  <a:cubicBezTo>
                    <a:pt x="1264" y="625"/>
                    <a:pt x="1504" y="652"/>
                    <a:pt x="1613" y="661"/>
                  </a:cubicBezTo>
                  <a:cubicBezTo>
                    <a:pt x="1616" y="706"/>
                    <a:pt x="1614" y="735"/>
                    <a:pt x="1614" y="736"/>
                  </a:cubicBezTo>
                  <a:cubicBezTo>
                    <a:pt x="1611" y="771"/>
                    <a:pt x="1635" y="802"/>
                    <a:pt x="1669" y="808"/>
                  </a:cubicBezTo>
                  <a:cubicBezTo>
                    <a:pt x="1669" y="808"/>
                    <a:pt x="1676" y="811"/>
                    <a:pt x="1681" y="819"/>
                  </a:cubicBezTo>
                  <a:cubicBezTo>
                    <a:pt x="1692" y="836"/>
                    <a:pt x="1692" y="871"/>
                    <a:pt x="1681" y="914"/>
                  </a:cubicBezTo>
                  <a:cubicBezTo>
                    <a:pt x="1665" y="976"/>
                    <a:pt x="1635" y="1012"/>
                    <a:pt x="1600" y="1012"/>
                  </a:cubicBezTo>
                  <a:cubicBezTo>
                    <a:pt x="1599" y="1012"/>
                    <a:pt x="1599" y="1012"/>
                    <a:pt x="1598" y="1012"/>
                  </a:cubicBezTo>
                  <a:cubicBezTo>
                    <a:pt x="1567" y="1003"/>
                    <a:pt x="1539" y="1020"/>
                    <a:pt x="1525" y="1049"/>
                  </a:cubicBezTo>
                  <a:cubicBezTo>
                    <a:pt x="1514" y="1074"/>
                    <a:pt x="1489" y="1124"/>
                    <a:pt x="1459" y="1173"/>
                  </a:cubicBezTo>
                  <a:lnTo>
                    <a:pt x="1194" y="1220"/>
                  </a:lnTo>
                  <a:close/>
                  <a:moveTo>
                    <a:pt x="2181" y="1845"/>
                  </a:moveTo>
                  <a:lnTo>
                    <a:pt x="1528" y="1974"/>
                  </a:lnTo>
                  <a:cubicBezTo>
                    <a:pt x="1524" y="1975"/>
                    <a:pt x="1519" y="1976"/>
                    <a:pt x="1515" y="1976"/>
                  </a:cubicBezTo>
                  <a:cubicBezTo>
                    <a:pt x="1484" y="1976"/>
                    <a:pt x="1456" y="1954"/>
                    <a:pt x="1450" y="1922"/>
                  </a:cubicBezTo>
                  <a:cubicBezTo>
                    <a:pt x="1442" y="1886"/>
                    <a:pt x="1466" y="1851"/>
                    <a:pt x="1502" y="1844"/>
                  </a:cubicBezTo>
                  <a:lnTo>
                    <a:pt x="2155" y="1715"/>
                  </a:lnTo>
                  <a:cubicBezTo>
                    <a:pt x="2191" y="1707"/>
                    <a:pt x="2227" y="1731"/>
                    <a:pt x="2234" y="1767"/>
                  </a:cubicBezTo>
                  <a:cubicBezTo>
                    <a:pt x="2241" y="1803"/>
                    <a:pt x="2217" y="1838"/>
                    <a:pt x="2181" y="1845"/>
                  </a:cubicBezTo>
                  <a:close/>
                  <a:moveTo>
                    <a:pt x="2181" y="1499"/>
                  </a:moveTo>
                  <a:lnTo>
                    <a:pt x="1528" y="1628"/>
                  </a:lnTo>
                  <a:cubicBezTo>
                    <a:pt x="1524" y="1629"/>
                    <a:pt x="1519" y="1629"/>
                    <a:pt x="1515" y="1629"/>
                  </a:cubicBezTo>
                  <a:cubicBezTo>
                    <a:pt x="1484" y="1629"/>
                    <a:pt x="1456" y="1607"/>
                    <a:pt x="1450" y="1576"/>
                  </a:cubicBezTo>
                  <a:cubicBezTo>
                    <a:pt x="1442" y="1540"/>
                    <a:pt x="1466" y="1504"/>
                    <a:pt x="1502" y="1497"/>
                  </a:cubicBezTo>
                  <a:lnTo>
                    <a:pt x="2155" y="1368"/>
                  </a:lnTo>
                  <a:cubicBezTo>
                    <a:pt x="2191" y="1361"/>
                    <a:pt x="2227" y="1385"/>
                    <a:pt x="2234" y="1421"/>
                  </a:cubicBezTo>
                  <a:cubicBezTo>
                    <a:pt x="2241" y="1457"/>
                    <a:pt x="2217" y="1492"/>
                    <a:pt x="2181" y="14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思源黑体 Normal" panose="020B0400000000000000" pitchFamily="34" charset="-122"/>
                <a:ea typeface="思源黑体 Normal" panose="020B0400000000000000" pitchFamily="34" charset="-122"/>
              </a:endParaRPr>
            </a:p>
          </p:txBody>
        </p:sp>
        <p:sp>
          <p:nvSpPr>
            <p:cNvPr id="12" name="文本框 33"/>
            <p:cNvSpPr txBox="1"/>
            <p:nvPr/>
          </p:nvSpPr>
          <p:spPr>
            <a:xfrm>
              <a:off x="5831310" y="2199460"/>
              <a:ext cx="1945009" cy="593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1600" spc="300" dirty="0">
                  <a:solidFill>
                    <a:schemeClr val="bg1"/>
                  </a:solidFill>
                  <a:latin typeface="思源黑体 Normal" panose="020B0400000000000000" pitchFamily="34" charset="-122"/>
                  <a:ea typeface="思源黑体 Normal" panose="020B0400000000000000" pitchFamily="34" charset="-122"/>
                </a:rPr>
                <a:t>调整心态法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696634" y="3095045"/>
            <a:ext cx="4094922" cy="115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任何事物都是双刃剑，在涉及政策的诸多信息中，我们不必过于兴奋，更不必焦虑孩子学习，更不能把负面情绪传导到孩子身上。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696634" y="4423678"/>
            <a:ext cx="4094922" cy="787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DB55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作为家长，我们首先要调整心态，接纳政策的改变，改变思维，迎接挑战。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#ppt_w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pic>
        <p:nvPicPr>
          <p:cNvPr id="8" name="图片 7" descr="图片包含 日历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36444" r="6822" b="37334"/>
          <a:stretch>
            <a:fillRect/>
          </a:stretch>
        </p:blipFill>
        <p:spPr>
          <a:xfrm>
            <a:off x="1871408" y="1869019"/>
            <a:ext cx="2712376" cy="2239162"/>
          </a:xfrm>
          <a:prstGeom prst="rect">
            <a:avLst/>
          </a:prstGeom>
        </p:spPr>
      </p:pic>
      <p:pic>
        <p:nvPicPr>
          <p:cNvPr id="9" name="图片 8" descr="图片包含 日历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3" t="64889" r="9595" b="4444"/>
          <a:stretch>
            <a:fillRect/>
          </a:stretch>
        </p:blipFill>
        <p:spPr>
          <a:xfrm>
            <a:off x="8024363" y="3647840"/>
            <a:ext cx="2712376" cy="25993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583784" y="2368345"/>
            <a:ext cx="1584405" cy="338554"/>
          </a:xfrm>
          <a:prstGeom prst="rect">
            <a:avLst/>
          </a:prstGeom>
          <a:solidFill>
            <a:srgbClr val="3BC5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三个愿意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72025" y="2988600"/>
            <a:ext cx="6813901" cy="3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愿意用心倾听；愿意换位思考；愿意改变自己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99524" y="4306841"/>
            <a:ext cx="1794966" cy="385105"/>
          </a:xfrm>
          <a:prstGeom prst="rect">
            <a:avLst/>
          </a:prstGeom>
          <a:solidFill>
            <a:srgbClr val="FE616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两个注意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387764" y="4927096"/>
            <a:ext cx="3699431" cy="3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注意沟通语气方式情绪；注意不搞一言堂</a:t>
            </a:r>
          </a:p>
        </p:txBody>
      </p:sp>
      <p:sp>
        <p:nvSpPr>
          <p:cNvPr id="14" name="PA-文本框 13"/>
          <p:cNvSpPr txBox="1"/>
          <p:nvPr>
            <p:custDataLst>
              <p:tags r:id="rId1"/>
            </p:custDataLst>
          </p:nvPr>
        </p:nvSpPr>
        <p:spPr>
          <a:xfrm>
            <a:off x="5041689" y="1398177"/>
            <a:ext cx="2132685" cy="49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7BA7F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3+2</a:t>
            </a:r>
            <a:r>
              <a:rPr lang="zh-CN" altLang="en-US" sz="2000" b="1" dirty="0">
                <a:solidFill>
                  <a:srgbClr val="7BA7F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沟通法</a:t>
            </a:r>
          </a:p>
        </p:txBody>
      </p:sp>
      <p:sp>
        <p:nvSpPr>
          <p:cNvPr id="15" name="矩形 14"/>
          <p:cNvSpPr/>
          <p:nvPr/>
        </p:nvSpPr>
        <p:spPr>
          <a:xfrm>
            <a:off x="1929435" y="5316667"/>
            <a:ext cx="6272636" cy="41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DB55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当我们真正把孩子的需要放心中，就会拉近彼此距离。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sp>
        <p:nvSpPr>
          <p:cNvPr id="8" name="PA-文本框 7"/>
          <p:cNvSpPr txBox="1"/>
          <p:nvPr>
            <p:custDataLst>
              <p:tags r:id="rId1"/>
            </p:custDataLst>
          </p:nvPr>
        </p:nvSpPr>
        <p:spPr>
          <a:xfrm>
            <a:off x="5041689" y="1398177"/>
            <a:ext cx="2132685" cy="49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7BA7F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  <a:sym typeface="思源黑体 CN Light" panose="020B0300000000000000" pitchFamily="34" charset="-122"/>
              </a:rPr>
              <a:t>学习“五问”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78531" y="2134359"/>
            <a:ext cx="3865859" cy="2674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在日常中，不妨有意识地问孩子五个问题：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你听清楚了吗？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你理解了吗？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你有没有自己的体会？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这个问题如何学以致用？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你进行反思总结了吗？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374" y="1540420"/>
            <a:ext cx="3777159" cy="377715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52103" y="5108419"/>
            <a:ext cx="7784574" cy="41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以循序渐进的方式引导孩子的深度思考，定能帮助他形成稳定理性的思维模式。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6*sin(2*pi*$)*(1-$)*8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/4*sin(2*pi*$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pic>
        <p:nvPicPr>
          <p:cNvPr id="8" name="图片 7" descr="图片包含 日历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40104" r="51540" b="35393"/>
          <a:stretch>
            <a:fillRect/>
          </a:stretch>
        </p:blipFill>
        <p:spPr>
          <a:xfrm>
            <a:off x="7002243" y="1553537"/>
            <a:ext cx="4386184" cy="355979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67606" y="1553537"/>
            <a:ext cx="1889205" cy="338554"/>
          </a:xfrm>
          <a:prstGeom prst="rect">
            <a:avLst/>
          </a:prstGeom>
          <a:solidFill>
            <a:srgbClr val="3BC5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亲子共读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67606" y="1891484"/>
            <a:ext cx="5643057" cy="95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一个热爱阅读的孩子，一生都能拥有精神力量的滋养。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我们可以和孩子共读一本书，用父母的力量影响孩子，感染孩子，养成阅读的习惯。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67606" y="2971652"/>
            <a:ext cx="1889205" cy="338554"/>
          </a:xfrm>
          <a:prstGeom prst="rect">
            <a:avLst/>
          </a:prstGeom>
          <a:solidFill>
            <a:srgbClr val="7BA7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偶像照亮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67606" y="3309599"/>
            <a:ext cx="5643057" cy="95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给孩子树立精神偶像，家长与孩子分享名人传记，讲述名人故事，当孩子被正确的精神偶像所吸引，就会自主学习和模仿，唤起为理想而学习的热情，做好孩子的人生的指引。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67607" y="4389160"/>
            <a:ext cx="1889204" cy="338554"/>
          </a:xfrm>
          <a:prstGeom prst="rect">
            <a:avLst/>
          </a:prstGeom>
          <a:solidFill>
            <a:srgbClr val="FDB55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“小老师”上课法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67606" y="4727107"/>
            <a:ext cx="9613478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很多家长担心孩子没人辅导，无法解决疑难，殊不知最好的办法就是让孩子学会当“小老师”。到家后，让孩子给父母当老师，把当天课讲解给父母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听。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遇到自己讲不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明白、家长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听不懂的问题，可以要求孩子自己查阅资料，增进知识储备。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pic>
        <p:nvPicPr>
          <p:cNvPr id="8" name="图片 7" descr="图片包含 日历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6" t="67259" r="55171" b="9037"/>
          <a:stretch>
            <a:fillRect/>
          </a:stretch>
        </p:blipFill>
        <p:spPr>
          <a:xfrm>
            <a:off x="189624" y="2410282"/>
            <a:ext cx="3615645" cy="3445672"/>
          </a:xfrm>
          <a:prstGeom prst="rect">
            <a:avLst/>
          </a:prstGeom>
        </p:spPr>
      </p:pic>
      <p:sp>
        <p:nvSpPr>
          <p:cNvPr id="9" name="L 形 8"/>
          <p:cNvSpPr/>
          <p:nvPr/>
        </p:nvSpPr>
        <p:spPr>
          <a:xfrm rot="5400000">
            <a:off x="4176206" y="3004243"/>
            <a:ext cx="1362744" cy="2267576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7BA7F7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3948730" y="3681760"/>
            <a:ext cx="2047180" cy="1794473"/>
          </a:xfrm>
          <a:custGeom>
            <a:avLst/>
            <a:gdLst>
              <a:gd name="connsiteX0" fmla="*/ 0 w 2047180"/>
              <a:gd name="connsiteY0" fmla="*/ 0 h 1794473"/>
              <a:gd name="connsiteX1" fmla="*/ 2047180 w 2047180"/>
              <a:gd name="connsiteY1" fmla="*/ 0 h 1794473"/>
              <a:gd name="connsiteX2" fmla="*/ 2047180 w 2047180"/>
              <a:gd name="connsiteY2" fmla="*/ 1794473 h 1794473"/>
              <a:gd name="connsiteX3" fmla="*/ 0 w 2047180"/>
              <a:gd name="connsiteY3" fmla="*/ 1794473 h 1794473"/>
              <a:gd name="connsiteX4" fmla="*/ 0 w 2047180"/>
              <a:gd name="connsiteY4" fmla="*/ 0 h 179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80" h="1794473">
                <a:moveTo>
                  <a:pt x="0" y="0"/>
                </a:moveTo>
                <a:lnTo>
                  <a:pt x="2047180" y="0"/>
                </a:lnTo>
                <a:lnTo>
                  <a:pt x="2047180" y="1794473"/>
                </a:lnTo>
                <a:lnTo>
                  <a:pt x="0" y="17944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0" tIns="209550" rIns="209550" bIns="209550" numCol="1" spcCol="1270" anchor="t" anchorCtr="0">
            <a:noAutofit/>
          </a:bodyPr>
          <a:lstStyle/>
          <a:p>
            <a:pPr marL="0" lvl="0" indent="0" algn="l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500" kern="1200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623351" y="2828766"/>
            <a:ext cx="386260" cy="386260"/>
          </a:xfrm>
          <a:prstGeom prst="ellipse">
            <a:avLst/>
          </a:prstGeom>
          <a:solidFill>
            <a:srgbClr val="7BA7F7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2" name="L 形 11"/>
          <p:cNvSpPr/>
          <p:nvPr/>
        </p:nvSpPr>
        <p:spPr>
          <a:xfrm rot="5400000">
            <a:off x="6682355" y="2384094"/>
            <a:ext cx="1362744" cy="2267576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E6167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/>
        </p:nvSpPr>
        <p:spPr>
          <a:xfrm>
            <a:off x="6454879" y="3061611"/>
            <a:ext cx="2047180" cy="1794473"/>
          </a:xfrm>
          <a:custGeom>
            <a:avLst/>
            <a:gdLst>
              <a:gd name="connsiteX0" fmla="*/ 0 w 2047180"/>
              <a:gd name="connsiteY0" fmla="*/ 0 h 1794473"/>
              <a:gd name="connsiteX1" fmla="*/ 2047180 w 2047180"/>
              <a:gd name="connsiteY1" fmla="*/ 0 h 1794473"/>
              <a:gd name="connsiteX2" fmla="*/ 2047180 w 2047180"/>
              <a:gd name="connsiteY2" fmla="*/ 1794473 h 1794473"/>
              <a:gd name="connsiteX3" fmla="*/ 0 w 2047180"/>
              <a:gd name="connsiteY3" fmla="*/ 1794473 h 1794473"/>
              <a:gd name="connsiteX4" fmla="*/ 0 w 2047180"/>
              <a:gd name="connsiteY4" fmla="*/ 0 h 179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80" h="1794473">
                <a:moveTo>
                  <a:pt x="0" y="0"/>
                </a:moveTo>
                <a:lnTo>
                  <a:pt x="2047180" y="0"/>
                </a:lnTo>
                <a:lnTo>
                  <a:pt x="2047180" y="1794473"/>
                </a:lnTo>
                <a:lnTo>
                  <a:pt x="0" y="17944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0" tIns="209550" rIns="209550" bIns="209550" numCol="1" spcCol="1270" anchor="t" anchorCtr="0">
            <a:noAutofit/>
          </a:bodyPr>
          <a:lstStyle/>
          <a:p>
            <a:pPr marL="0" lvl="0" indent="0" algn="l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500" kern="1200"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115799" y="2217152"/>
            <a:ext cx="386260" cy="386260"/>
          </a:xfrm>
          <a:prstGeom prst="ellipse">
            <a:avLst/>
          </a:prstGeom>
          <a:solidFill>
            <a:srgbClr val="FE6167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5" name="L 形 14"/>
          <p:cNvSpPr/>
          <p:nvPr/>
        </p:nvSpPr>
        <p:spPr>
          <a:xfrm rot="5400000">
            <a:off x="9188504" y="1763945"/>
            <a:ext cx="1362744" cy="2267576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6" name="任意多边形: 形状 15"/>
          <p:cNvSpPr/>
          <p:nvPr/>
        </p:nvSpPr>
        <p:spPr>
          <a:xfrm>
            <a:off x="8961028" y="2441462"/>
            <a:ext cx="2047180" cy="1794473"/>
          </a:xfrm>
          <a:custGeom>
            <a:avLst/>
            <a:gdLst>
              <a:gd name="connsiteX0" fmla="*/ 0 w 2047180"/>
              <a:gd name="connsiteY0" fmla="*/ 0 h 1794473"/>
              <a:gd name="connsiteX1" fmla="*/ 2047180 w 2047180"/>
              <a:gd name="connsiteY1" fmla="*/ 0 h 1794473"/>
              <a:gd name="connsiteX2" fmla="*/ 2047180 w 2047180"/>
              <a:gd name="connsiteY2" fmla="*/ 1794473 h 1794473"/>
              <a:gd name="connsiteX3" fmla="*/ 0 w 2047180"/>
              <a:gd name="connsiteY3" fmla="*/ 1794473 h 1794473"/>
              <a:gd name="connsiteX4" fmla="*/ 0 w 2047180"/>
              <a:gd name="connsiteY4" fmla="*/ 0 h 179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80" h="1794473">
                <a:moveTo>
                  <a:pt x="0" y="0"/>
                </a:moveTo>
                <a:lnTo>
                  <a:pt x="2047180" y="0"/>
                </a:lnTo>
                <a:lnTo>
                  <a:pt x="2047180" y="1794473"/>
                </a:lnTo>
                <a:lnTo>
                  <a:pt x="0" y="17944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0" tIns="209550" rIns="209550" bIns="209550" numCol="1" spcCol="1270" anchor="t" anchorCtr="0">
            <a:noAutofit/>
          </a:bodyPr>
          <a:lstStyle/>
          <a:p>
            <a:pPr marL="0" lvl="0" indent="0" algn="l" defTabSz="24447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59341" y="2870709"/>
            <a:ext cx="189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7BA7F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多元评估法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65585" y="3735345"/>
            <a:ext cx="16654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用多元评估维度来衡量孩子，和孩子一起分析优势和劣势，找准目标，提前把握制定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大方向。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70382" y="2239592"/>
            <a:ext cx="189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户外活动法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535887" y="3215026"/>
            <a:ext cx="1850846" cy="231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经常带孩子到户外走一走，与大自然亲密接触，使之心胸开阔，心情愉悦，从而培养孩子的情绪调控的能力，使孩子的身心变得更加健康。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85906" y="1570033"/>
            <a:ext cx="189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C000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家务分工法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151410" y="2545467"/>
            <a:ext cx="1844507" cy="231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defRPr>
            </a:lvl1pPr>
          </a:lstStyle>
          <a:p>
            <a:r>
              <a:rPr lang="zh-CN" altLang="en-US" dirty="0"/>
              <a:t>把家务进行分工，让孩子作为家庭的一员参与家庭事务，不仅能锻炼他的劳动能力，也能让孩子学会履行家庭义务，增强家庭责任感。</a:t>
            </a:r>
          </a:p>
        </p:txBody>
      </p:sp>
      <p:sp>
        <p:nvSpPr>
          <p:cNvPr id="23" name="椭圆 22"/>
          <p:cNvSpPr/>
          <p:nvPr/>
        </p:nvSpPr>
        <p:spPr>
          <a:xfrm>
            <a:off x="10691835" y="1524421"/>
            <a:ext cx="386260" cy="38626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pic>
        <p:nvPicPr>
          <p:cNvPr id="8" name="图片 7" descr="卡通人物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5" t="8889" r="29556" b="41303"/>
          <a:stretch>
            <a:fillRect/>
          </a:stretch>
        </p:blipFill>
        <p:spPr>
          <a:xfrm>
            <a:off x="5223084" y="1651409"/>
            <a:ext cx="2109718" cy="385201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078257" y="2515807"/>
            <a:ext cx="1833534" cy="369332"/>
          </a:xfrm>
          <a:prstGeom prst="rect">
            <a:avLst/>
          </a:prstGeom>
          <a:solidFill>
            <a:srgbClr val="3BC5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坚持复盘法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58424" y="2881922"/>
            <a:ext cx="3273199" cy="1750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培养孩子吾日三省吾身的习惯，不断自我教育。周末可以对学习进行阶段复盘，复习上周学过的内容，预习下周开启的内容，用复盘来促进孩子的学习和生活。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18108" y="2515807"/>
            <a:ext cx="1833534" cy="369332"/>
          </a:xfrm>
          <a:prstGeom prst="rect">
            <a:avLst/>
          </a:prstGeom>
          <a:solidFill>
            <a:srgbClr val="FDB55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联络沟通法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57228" y="2890653"/>
            <a:ext cx="2955294" cy="2181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20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defRPr>
            </a:lvl1pPr>
          </a:lstStyle>
          <a:p>
            <a:pPr algn="l"/>
            <a:r>
              <a:rPr lang="zh-CN" altLang="en-US" dirty="0"/>
              <a:t>学习的主阵地是学校，家长要增强与老师的联系，随时了解孩子的学习状况，及时做出调整，通过各种方式了解孩子的思想动态，提供及时帮助。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131" y="493600"/>
            <a:ext cx="4111233" cy="1007365"/>
            <a:chOff x="679131" y="493600"/>
            <a:chExt cx="4111233" cy="1007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31" y="493600"/>
              <a:ext cx="4111233" cy="1007365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818867" y="709684"/>
              <a:ext cx="3766782" cy="491319"/>
            </a:xfrm>
            <a:prstGeom prst="roundRect">
              <a:avLst/>
            </a:prstGeom>
            <a:solidFill>
              <a:srgbClr val="7BA7F7"/>
            </a:solidFill>
            <a:ln>
              <a:solidFill>
                <a:srgbClr val="7BA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2515" y="725690"/>
            <a:ext cx="37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双减后怎么调整学生状态</a:t>
            </a:r>
          </a:p>
        </p:txBody>
      </p:sp>
      <p:pic>
        <p:nvPicPr>
          <p:cNvPr id="8" name="图片 7" descr="图片包含 桌子, 一群, 穿着, 女孩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2"/>
          <a:stretch>
            <a:fillRect/>
          </a:stretch>
        </p:blipFill>
        <p:spPr>
          <a:xfrm>
            <a:off x="706846" y="3212645"/>
            <a:ext cx="4527556" cy="32285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84705" y="1530818"/>
            <a:ext cx="78624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    “双减”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政策的出台，减轻了学生和家长的负担，将快乐还给学生，让学生学习兴趣提高了，心情舒畅了，学习效率自然就会提高，学习成绩会相应提升。所以，减轻学生课业负担是关系到培养什么人、怎样培养人的问题，是贯彻党的教育方针，落实立德树人的问题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17070" y="3155170"/>
            <a:ext cx="51640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defRPr>
            </a:lvl1pPr>
          </a:lstStyle>
          <a:p>
            <a:r>
              <a:rPr lang="zh-CN" altLang="en-US" dirty="0" smtClean="0"/>
              <a:t>     “双减”</a:t>
            </a:r>
            <a:r>
              <a:rPr lang="zh-CN" altLang="en-US" dirty="0"/>
              <a:t>是时代赋予更高的标准和要求，更新教育理念、打破传统的教育模式、改变教学方法，把握减负的大方向。让我们的课堂效率“高起来”，作业布置“活起来”，课后服务“亮起来”，家校配合“实起来”。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17070" y="4861357"/>
            <a:ext cx="5164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      让</a:t>
            </a:r>
            <a:r>
              <a:rPr lang="zh-CN" altLang="en-US" dirty="0">
                <a:solidFill>
                  <a:srgbClr val="FE6167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我们心联结，新出发，家校携手，每一步都会走得更加踏实而深远。</a:t>
            </a:r>
          </a:p>
        </p:txBody>
      </p:sp>
      <p:pic>
        <p:nvPicPr>
          <p:cNvPr id="13" name="图片 12" descr="图片包含 图形用户界面&#10;&#10;描述已自动生成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4" r="45482"/>
          <a:stretch>
            <a:fillRect/>
          </a:stretch>
        </p:blipFill>
        <p:spPr>
          <a:xfrm>
            <a:off x="9420826" y="1134205"/>
            <a:ext cx="1944914" cy="1882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2479157" y="1034421"/>
            <a:ext cx="723368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家校携手话“双减” 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/>
            </a:r>
            <a:b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</a:b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同心育人待花开</a:t>
            </a:r>
          </a:p>
        </p:txBody>
      </p:sp>
      <p:sp>
        <p:nvSpPr>
          <p:cNvPr id="11" name="标题 1"/>
          <p:cNvSpPr txBox="1"/>
          <p:nvPr/>
        </p:nvSpPr>
        <p:spPr>
          <a:xfrm>
            <a:off x="2468524" y="1034421"/>
            <a:ext cx="7312999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家校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DB55F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携手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E6167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话“双减” </a:t>
            </a: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/>
            </a:r>
            <a:b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</a:b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7BA7F7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同心育人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BC5AD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38100" dist="38100" dir="2700000" algn="tl">
                    <a:prstClr val="white">
                      <a:lumMod val="95000"/>
                      <a:alpha val="43000"/>
                    </a:prstClr>
                  </a:outerShdw>
                </a:effectLst>
                <a:uLnTx/>
                <a:uFillTx/>
                <a:latin typeface="Aa小梨涡 (非商业使用)" panose="02010600010101010101" pitchFamily="2" charset="-122"/>
                <a:ea typeface="Aa小梨涡 (非商业使用)" panose="02010600010101010101" pitchFamily="2" charset="-122"/>
                <a:cs typeface="+mj-cs"/>
              </a:rPr>
              <a:t>待花开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RmYjUzMTUxYWIxNGQ1OTA4YTM4MDdjMzA0YTIz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4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3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1328</Words>
  <Application>Microsoft Office PowerPoint</Application>
  <PresentationFormat>自定义</PresentationFormat>
  <Paragraphs>127</Paragraphs>
  <Slides>20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双减</Manager>
  <Company>双减</Company>
  <LinksUpToDate>false</LinksUpToDate>
  <SharedDoc>false</SharedDoc>
  <HyperlinkBase>双减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双减</dc:title>
  <dc:subject>双减</dc:subject>
  <dc:creator>双减</dc:creator>
  <cp:keywords>双减</cp:keywords>
  <dc:description>双减</dc:description>
  <cp:lastModifiedBy>dxq</cp:lastModifiedBy>
  <cp:revision>18</cp:revision>
  <dcterms:created xsi:type="dcterms:W3CDTF">2021-12-02T08:24:00Z</dcterms:created>
  <dcterms:modified xsi:type="dcterms:W3CDTF">2024-04-24T05:17:00Z</dcterms:modified>
  <cp:category>双减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56E46D2D3A8A4D04B8B1A821F706699B</vt:lpwstr>
  </property>
  <property fmtid="{D5CDD505-2E9C-101B-9397-08002B2CF9AE}" pid="3" name="KSOProductBuildVer">
    <vt:lpwstr>2052-11.1.0.12313</vt:lpwstr>
  </property>
</Properties>
</file>