
<file path=[Content_Types].xml><?xml version="1.0" encoding="utf-8"?>
<Types xmlns="http://schemas.openxmlformats.org/package/2006/content-types">
  <Default Extension="png" ContentType="image/png"/>
  <Default Extension="mp3" ContentType="audio/unknown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>
  <p:sldMasterIdLst>
    <p:sldMasterId id="2147483648" r:id="rId1"/>
  </p:sldMasterIdLst>
  <p:notesMasterIdLst>
    <p:notesMasterId r:id="rId27"/>
  </p:notesMasterIdLst>
  <p:sldIdLst>
    <p:sldId id="484" r:id="rId2"/>
    <p:sldId id="516" r:id="rId3"/>
    <p:sldId id="517" r:id="rId4"/>
    <p:sldId id="487" r:id="rId5"/>
    <p:sldId id="488" r:id="rId6"/>
    <p:sldId id="489" r:id="rId7"/>
    <p:sldId id="518" r:id="rId8"/>
    <p:sldId id="491" r:id="rId9"/>
    <p:sldId id="519" r:id="rId10"/>
    <p:sldId id="493" r:id="rId11"/>
    <p:sldId id="494" r:id="rId12"/>
    <p:sldId id="495" r:id="rId13"/>
    <p:sldId id="496" r:id="rId14"/>
    <p:sldId id="520" r:id="rId15"/>
    <p:sldId id="498" r:id="rId16"/>
    <p:sldId id="499" r:id="rId17"/>
    <p:sldId id="521" r:id="rId18"/>
    <p:sldId id="503" r:id="rId19"/>
    <p:sldId id="504" r:id="rId20"/>
    <p:sldId id="505" r:id="rId21"/>
    <p:sldId id="506" r:id="rId22"/>
    <p:sldId id="507" r:id="rId23"/>
    <p:sldId id="508" r:id="rId24"/>
    <p:sldId id="509" r:id="rId25"/>
    <p:sldId id="522" r:id="rId26"/>
  </p:sldIdLst>
  <p:sldSz cx="9144000" cy="5143500" type="screen16x9"/>
  <p:notesSz cx="6858000" cy="9144000"/>
  <p:custDataLst>
    <p:tags r:id="rId2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BFBFA"/>
    <a:srgbClr val="D8F8F6"/>
    <a:srgbClr val="C0F4F0"/>
    <a:srgbClr val="81D70F"/>
    <a:srgbClr val="95EF1D"/>
    <a:srgbClr val="BCF56F"/>
    <a:srgbClr val="B4DE86"/>
    <a:srgbClr val="F8BA4D"/>
    <a:srgbClr val="17CBD8"/>
    <a:srgbClr val="FAECA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59" autoAdjust="0"/>
    <p:restoredTop sz="96429" autoAdjust="0"/>
  </p:normalViewPr>
  <p:slideViewPr>
    <p:cSldViewPr>
      <p:cViewPr varScale="1">
        <p:scale>
          <a:sx n="110" d="100"/>
          <a:sy n="110" d="100"/>
        </p:scale>
        <p:origin x="-720" y="-84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-1650"/>
    </p:cViewPr>
  </p:sorterViewPr>
  <p:notesViewPr>
    <p:cSldViewPr>
      <p:cViewPr varScale="1">
        <p:scale>
          <a:sx n="88" d="100"/>
          <a:sy n="88" d="100"/>
        </p:scale>
        <p:origin x="2778" y="102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gs" Target="tags/tag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AADD754-F49E-4351-AAFE-19D83F43501C}" type="datetimeFigureOut">
              <a:rPr lang="en-US" smtClean="0"/>
              <a:t>4/24/2024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78F6036-E835-44CB-A25A-34C755DFD5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30053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bg>
      <p:bgPr>
        <a:solidFill>
          <a:srgbClr val="EBFB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 advTm="4000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bg>
      <p:bgPr>
        <a:solidFill>
          <a:srgbClr val="EBFB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397" y="-7082"/>
            <a:ext cx="9144793" cy="5157663"/>
          </a:xfrm>
          <a:prstGeom prst="rect">
            <a:avLst/>
          </a:prstGeom>
        </p:spPr>
      </p:pic>
      <p:sp>
        <p:nvSpPr>
          <p:cNvPr id="36" name="文本框 35"/>
          <p:cNvSpPr txBox="1"/>
          <p:nvPr userDrawn="1"/>
        </p:nvSpPr>
        <p:spPr>
          <a:xfrm>
            <a:off x="3048000" y="177981"/>
            <a:ext cx="2819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800" b="1" dirty="0">
                <a:solidFill>
                  <a:schemeClr val="accent1"/>
                </a:solidFill>
                <a:latin typeface="文鼎特甜妞体" panose="040B0900000000000000" pitchFamily="82" charset="-122"/>
                <a:ea typeface="文鼎特甜妞体" panose="040B0900000000000000" pitchFamily="82" charset="-122"/>
                <a:cs typeface="阿里巴巴普惠体 M" panose="00020600040101010101" pitchFamily="18" charset="-122"/>
              </a:rPr>
              <a:t>良好的开端是成功的一半</a:t>
            </a:r>
          </a:p>
        </p:txBody>
      </p:sp>
      <p:pic>
        <p:nvPicPr>
          <p:cNvPr id="3" name="图片 2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702793" y="146220"/>
            <a:ext cx="329213" cy="432854"/>
          </a:xfrm>
          <a:prstGeom prst="rect">
            <a:avLst/>
          </a:prstGeom>
        </p:spPr>
      </p:pic>
      <p:cxnSp>
        <p:nvCxnSpPr>
          <p:cNvPr id="5" name="直接连接符 4"/>
          <p:cNvCxnSpPr/>
          <p:nvPr userDrawn="1"/>
        </p:nvCxnSpPr>
        <p:spPr>
          <a:xfrm>
            <a:off x="2920488" y="256189"/>
            <a:ext cx="184666" cy="18466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连接符 12"/>
          <p:cNvCxnSpPr/>
          <p:nvPr userDrawn="1"/>
        </p:nvCxnSpPr>
        <p:spPr>
          <a:xfrm>
            <a:off x="2819400" y="209550"/>
            <a:ext cx="184666" cy="18466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slow" advTm="4000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节标题">
    <p:bg>
      <p:bgPr>
        <a:solidFill>
          <a:srgbClr val="EBFB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397" y="-7082"/>
            <a:ext cx="9144793" cy="5157663"/>
          </a:xfrm>
          <a:prstGeom prst="rect">
            <a:avLst/>
          </a:prstGeom>
        </p:spPr>
      </p:pic>
      <p:sp>
        <p:nvSpPr>
          <p:cNvPr id="7" name="文本框 6"/>
          <p:cNvSpPr txBox="1"/>
          <p:nvPr userDrawn="1"/>
        </p:nvSpPr>
        <p:spPr>
          <a:xfrm>
            <a:off x="3200400" y="177981"/>
            <a:ext cx="2819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800" b="1" spc="300" dirty="0">
                <a:solidFill>
                  <a:schemeClr val="accent1"/>
                </a:solidFill>
                <a:latin typeface="文鼎特甜妞体" panose="040B0900000000000000" pitchFamily="82" charset="-122"/>
                <a:ea typeface="文鼎特甜妞体" panose="040B0900000000000000" pitchFamily="82" charset="-122"/>
                <a:cs typeface="阿里巴巴普惠体 M" panose="00020600040101010101" pitchFamily="18" charset="-122"/>
              </a:rPr>
              <a:t>要有学习目标和动机</a:t>
            </a:r>
          </a:p>
        </p:txBody>
      </p:sp>
      <p:pic>
        <p:nvPicPr>
          <p:cNvPr id="9" name="图片 8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702793" y="146220"/>
            <a:ext cx="329213" cy="432854"/>
          </a:xfrm>
          <a:prstGeom prst="rect">
            <a:avLst/>
          </a:prstGeom>
        </p:spPr>
      </p:pic>
      <p:cxnSp>
        <p:nvCxnSpPr>
          <p:cNvPr id="10" name="直接连接符 9"/>
          <p:cNvCxnSpPr/>
          <p:nvPr userDrawn="1"/>
        </p:nvCxnSpPr>
        <p:spPr>
          <a:xfrm>
            <a:off x="2920488" y="256189"/>
            <a:ext cx="184666" cy="18466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接连接符 10"/>
          <p:cNvCxnSpPr/>
          <p:nvPr userDrawn="1"/>
        </p:nvCxnSpPr>
        <p:spPr>
          <a:xfrm>
            <a:off x="2819400" y="209550"/>
            <a:ext cx="184666" cy="18466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slow" advTm="4000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节标题">
    <p:bg>
      <p:bgPr>
        <a:solidFill>
          <a:srgbClr val="EBFB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397" y="-7082"/>
            <a:ext cx="9144793" cy="5157663"/>
          </a:xfrm>
          <a:prstGeom prst="rect">
            <a:avLst/>
          </a:prstGeom>
        </p:spPr>
      </p:pic>
      <p:sp>
        <p:nvSpPr>
          <p:cNvPr id="7" name="文本框 6"/>
          <p:cNvSpPr txBox="1"/>
          <p:nvPr userDrawn="1"/>
        </p:nvSpPr>
        <p:spPr>
          <a:xfrm>
            <a:off x="3048000" y="177981"/>
            <a:ext cx="2819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800" b="1" dirty="0">
                <a:solidFill>
                  <a:schemeClr val="accent1"/>
                </a:solidFill>
                <a:latin typeface="文鼎特甜妞体" panose="040B0900000000000000" pitchFamily="82" charset="-122"/>
                <a:ea typeface="文鼎特甜妞体" panose="040B0900000000000000" pitchFamily="82" charset="-122"/>
                <a:cs typeface="阿里巴巴普惠体 M" panose="00020600040101010101" pitchFamily="18" charset="-122"/>
              </a:rPr>
              <a:t>良好的学习习惯助力提升</a:t>
            </a:r>
          </a:p>
        </p:txBody>
      </p:sp>
      <p:pic>
        <p:nvPicPr>
          <p:cNvPr id="9" name="图片 8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702793" y="146220"/>
            <a:ext cx="329213" cy="432854"/>
          </a:xfrm>
          <a:prstGeom prst="rect">
            <a:avLst/>
          </a:prstGeom>
        </p:spPr>
      </p:pic>
      <p:cxnSp>
        <p:nvCxnSpPr>
          <p:cNvPr id="10" name="直接连接符 9"/>
          <p:cNvCxnSpPr/>
          <p:nvPr userDrawn="1"/>
        </p:nvCxnSpPr>
        <p:spPr>
          <a:xfrm>
            <a:off x="2920488" y="256189"/>
            <a:ext cx="184666" cy="18466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接连接符 10"/>
          <p:cNvCxnSpPr/>
          <p:nvPr userDrawn="1"/>
        </p:nvCxnSpPr>
        <p:spPr>
          <a:xfrm>
            <a:off x="2819400" y="209550"/>
            <a:ext cx="184666" cy="18466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slow" advTm="4000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节标题">
    <p:bg>
      <p:bgPr>
        <a:solidFill>
          <a:srgbClr val="EBFB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397" y="-7082"/>
            <a:ext cx="9144793" cy="5157663"/>
          </a:xfrm>
          <a:prstGeom prst="rect">
            <a:avLst/>
          </a:prstGeom>
        </p:spPr>
      </p:pic>
      <p:sp>
        <p:nvSpPr>
          <p:cNvPr id="7" name="文本框 6"/>
          <p:cNvSpPr txBox="1"/>
          <p:nvPr userDrawn="1"/>
        </p:nvSpPr>
        <p:spPr>
          <a:xfrm>
            <a:off x="3048000" y="177981"/>
            <a:ext cx="2819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800" b="1" spc="600" dirty="0">
                <a:solidFill>
                  <a:schemeClr val="accent1"/>
                </a:solidFill>
                <a:latin typeface="文鼎特甜妞体" panose="040B0900000000000000" pitchFamily="82" charset="-122"/>
                <a:ea typeface="文鼎特甜妞体" panose="040B0900000000000000" pitchFamily="82" charset="-122"/>
                <a:cs typeface="阿里巴巴普惠体 M" panose="00020600040101010101" pitchFamily="18" charset="-122"/>
              </a:rPr>
              <a:t>在线学习注意事项</a:t>
            </a:r>
          </a:p>
        </p:txBody>
      </p:sp>
      <p:pic>
        <p:nvPicPr>
          <p:cNvPr id="9" name="图片 8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702793" y="146220"/>
            <a:ext cx="329213" cy="432854"/>
          </a:xfrm>
          <a:prstGeom prst="rect">
            <a:avLst/>
          </a:prstGeom>
        </p:spPr>
      </p:pic>
      <p:cxnSp>
        <p:nvCxnSpPr>
          <p:cNvPr id="10" name="直接连接符 9"/>
          <p:cNvCxnSpPr/>
          <p:nvPr userDrawn="1"/>
        </p:nvCxnSpPr>
        <p:spPr>
          <a:xfrm>
            <a:off x="2920488" y="256189"/>
            <a:ext cx="184666" cy="18466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接连接符 10"/>
          <p:cNvCxnSpPr/>
          <p:nvPr userDrawn="1"/>
        </p:nvCxnSpPr>
        <p:spPr>
          <a:xfrm>
            <a:off x="2819400" y="209550"/>
            <a:ext cx="184666" cy="18466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slow" advTm="4000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节标题">
    <p:bg>
      <p:bgPr>
        <a:solidFill>
          <a:srgbClr val="EBFB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397" y="-7082"/>
            <a:ext cx="9144793" cy="5157663"/>
          </a:xfrm>
          <a:prstGeom prst="rect">
            <a:avLst/>
          </a:prstGeom>
        </p:spPr>
      </p:pic>
      <p:sp>
        <p:nvSpPr>
          <p:cNvPr id="7" name="文本框 6"/>
          <p:cNvSpPr txBox="1"/>
          <p:nvPr userDrawn="1"/>
        </p:nvSpPr>
        <p:spPr>
          <a:xfrm>
            <a:off x="3124200" y="177981"/>
            <a:ext cx="2819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800" b="1" spc="300" dirty="0">
                <a:solidFill>
                  <a:schemeClr val="accent1"/>
                </a:solidFill>
                <a:latin typeface="文鼎特甜妞体" panose="040B0900000000000000" pitchFamily="82" charset="-122"/>
                <a:ea typeface="文鼎特甜妞体" panose="040B0900000000000000" pitchFamily="82" charset="-122"/>
                <a:cs typeface="阿里巴巴普惠体 M" panose="00020600040101010101" pitchFamily="18" charset="-122"/>
              </a:rPr>
              <a:t>居家防疫，保护自己</a:t>
            </a:r>
          </a:p>
        </p:txBody>
      </p:sp>
      <p:pic>
        <p:nvPicPr>
          <p:cNvPr id="9" name="图片 8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702793" y="146220"/>
            <a:ext cx="329213" cy="432854"/>
          </a:xfrm>
          <a:prstGeom prst="rect">
            <a:avLst/>
          </a:prstGeom>
        </p:spPr>
      </p:pic>
      <p:cxnSp>
        <p:nvCxnSpPr>
          <p:cNvPr id="10" name="直接连接符 9"/>
          <p:cNvCxnSpPr/>
          <p:nvPr userDrawn="1"/>
        </p:nvCxnSpPr>
        <p:spPr>
          <a:xfrm>
            <a:off x="2920488" y="256189"/>
            <a:ext cx="184666" cy="18466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接连接符 10"/>
          <p:cNvCxnSpPr/>
          <p:nvPr userDrawn="1"/>
        </p:nvCxnSpPr>
        <p:spPr>
          <a:xfrm>
            <a:off x="2819400" y="209550"/>
            <a:ext cx="184666" cy="18466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slow" advTm="4000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节标题">
    <p:bg>
      <p:bgPr>
        <a:solidFill>
          <a:srgbClr val="EBFB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397" y="-7082"/>
            <a:ext cx="9144793" cy="5157663"/>
          </a:xfrm>
          <a:prstGeom prst="rect">
            <a:avLst/>
          </a:prstGeom>
        </p:spPr>
      </p:pic>
    </p:spTree>
  </p:cSld>
  <p:clrMapOvr>
    <a:masterClrMapping/>
  </p:clrMapOvr>
  <p:transition spd="slow" advTm="4000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 advTm="4000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66177337-1161-4CB2-8B69-3E24C9ADD514}" type="datetimeFigureOut">
              <a:rPr lang="zh-CN" altLang="en-US" smtClean="0"/>
              <a:t>2024/4/24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2EED884B-F155-42E3-9801-487CD0C3BEE5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 spd="slow" advTm="4000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2939D6-3BF4-4A96-8E1A-6C6AC3B33967}" type="datetimeFigureOut">
              <a:rPr lang="zh-CN" altLang="en-US" smtClean="0"/>
              <a:t>2024/4/24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6F1BC7-87E0-47DE-8904-3B47CBB6BCC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 spd="slow" advTm="4000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628650" y="274638"/>
            <a:ext cx="7886700" cy="9937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8650" y="1370013"/>
            <a:ext cx="7886700" cy="32623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EB1B6A-AEF1-4ACD-BD61-958570690F55}" type="datetimeFigureOut">
              <a:rPr lang="zh-CN" altLang="en-US" smtClean="0"/>
              <a:t>2024/4/24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B6CB991-6BD3-42F2-8A94-1903E9425430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transition spd="slow" advTm="4000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13" Type="http://schemas.openxmlformats.org/officeDocument/2006/relationships/image" Target="../media/image9.png"/><Relationship Id="rId3" Type="http://schemas.openxmlformats.org/officeDocument/2006/relationships/slideLayout" Target="../slideLayouts/slideLayout1.xml"/><Relationship Id="rId7" Type="http://schemas.microsoft.com/office/2007/relationships/hdphoto" Target="../media/hdphoto2.wdp"/><Relationship Id="rId12" Type="http://schemas.openxmlformats.org/officeDocument/2006/relationships/image" Target="../media/image8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4.png"/><Relationship Id="rId11" Type="http://schemas.openxmlformats.org/officeDocument/2006/relationships/image" Target="../media/image7.png"/><Relationship Id="rId5" Type="http://schemas.microsoft.com/office/2007/relationships/hdphoto" Target="../media/hdphoto1.wdp"/><Relationship Id="rId10" Type="http://schemas.openxmlformats.org/officeDocument/2006/relationships/image" Target="../media/image6.png"/><Relationship Id="rId4" Type="http://schemas.openxmlformats.org/officeDocument/2006/relationships/image" Target="../media/image3.png"/><Relationship Id="rId9" Type="http://schemas.microsoft.com/office/2007/relationships/hdphoto" Target="../media/hdphoto3.wdp"/><Relationship Id="rId14" Type="http://schemas.microsoft.com/office/2007/relationships/hdphoto" Target="../media/hdphoto4.wdp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4.png"/><Relationship Id="rId7" Type="http://schemas.openxmlformats.org/officeDocument/2006/relationships/image" Target="../media/image7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Relationship Id="rId6" Type="http://schemas.microsoft.com/office/2007/relationships/hdphoto" Target="../media/hdphoto3.wdp"/><Relationship Id="rId5" Type="http://schemas.openxmlformats.org/officeDocument/2006/relationships/image" Target="../media/image5.png"/><Relationship Id="rId4" Type="http://schemas.microsoft.com/office/2007/relationships/hdphoto" Target="../media/hdphoto2.wdp"/><Relationship Id="rId9" Type="http://schemas.openxmlformats.org/officeDocument/2006/relationships/image" Target="../media/image12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4.png"/><Relationship Id="rId7" Type="http://schemas.openxmlformats.org/officeDocument/2006/relationships/image" Target="../media/image7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Relationship Id="rId6" Type="http://schemas.microsoft.com/office/2007/relationships/hdphoto" Target="../media/hdphoto3.wdp"/><Relationship Id="rId5" Type="http://schemas.openxmlformats.org/officeDocument/2006/relationships/image" Target="../media/image5.png"/><Relationship Id="rId4" Type="http://schemas.microsoft.com/office/2007/relationships/hdphoto" Target="../media/hdphoto2.wdp"/><Relationship Id="rId9" Type="http://schemas.openxmlformats.org/officeDocument/2006/relationships/image" Target="../media/image13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4.png"/><Relationship Id="rId7" Type="http://schemas.openxmlformats.org/officeDocument/2006/relationships/image" Target="../media/image7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Relationship Id="rId6" Type="http://schemas.microsoft.com/office/2007/relationships/hdphoto" Target="../media/hdphoto3.wdp"/><Relationship Id="rId5" Type="http://schemas.openxmlformats.org/officeDocument/2006/relationships/image" Target="../media/image5.png"/><Relationship Id="rId4" Type="http://schemas.microsoft.com/office/2007/relationships/hdphoto" Target="../media/hdphoto2.wdp"/><Relationship Id="rId9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4.png"/><Relationship Id="rId7" Type="http://schemas.openxmlformats.org/officeDocument/2006/relationships/image" Target="../media/image7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Relationship Id="rId6" Type="http://schemas.microsoft.com/office/2007/relationships/hdphoto" Target="../media/hdphoto3.wdp"/><Relationship Id="rId5" Type="http://schemas.openxmlformats.org/officeDocument/2006/relationships/image" Target="../media/image5.png"/><Relationship Id="rId4" Type="http://schemas.microsoft.com/office/2007/relationships/hdphoto" Target="../media/hdphoto2.wdp"/><Relationship Id="rId9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4.png"/><Relationship Id="rId7" Type="http://schemas.openxmlformats.org/officeDocument/2006/relationships/image" Target="../media/image7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Relationship Id="rId6" Type="http://schemas.microsoft.com/office/2007/relationships/hdphoto" Target="../media/hdphoto3.wdp"/><Relationship Id="rId5" Type="http://schemas.openxmlformats.org/officeDocument/2006/relationships/image" Target="../media/image5.png"/><Relationship Id="rId4" Type="http://schemas.microsoft.com/office/2007/relationships/hdphoto" Target="../media/hdphoto2.wdp"/><Relationship Id="rId9" Type="http://schemas.openxmlformats.org/officeDocument/2006/relationships/image" Target="../media/image13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4.png"/><Relationship Id="rId7" Type="http://schemas.openxmlformats.org/officeDocument/2006/relationships/image" Target="../media/image7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Relationship Id="rId6" Type="http://schemas.microsoft.com/office/2007/relationships/hdphoto" Target="../media/hdphoto3.wdp"/><Relationship Id="rId5" Type="http://schemas.openxmlformats.org/officeDocument/2006/relationships/image" Target="../media/image5.png"/><Relationship Id="rId4" Type="http://schemas.microsoft.com/office/2007/relationships/hdphoto" Target="../media/hdphoto2.wdp"/><Relationship Id="rId9" Type="http://schemas.openxmlformats.org/officeDocument/2006/relationships/image" Target="../media/image13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4.png"/><Relationship Id="rId7" Type="http://schemas.openxmlformats.org/officeDocument/2006/relationships/image" Target="../media/image6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Relationship Id="rId6" Type="http://schemas.microsoft.com/office/2007/relationships/hdphoto" Target="../media/hdphoto3.wdp"/><Relationship Id="rId5" Type="http://schemas.openxmlformats.org/officeDocument/2006/relationships/image" Target="../media/image5.png"/><Relationship Id="rId10" Type="http://schemas.microsoft.com/office/2007/relationships/hdphoto" Target="../media/hdphoto5.wdp"/><Relationship Id="rId4" Type="http://schemas.microsoft.com/office/2007/relationships/hdphoto" Target="../media/hdphoto2.wdp"/><Relationship Id="rId9" Type="http://schemas.openxmlformats.org/officeDocument/2006/relationships/image" Target="../media/image2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2561" y="-11050"/>
            <a:ext cx="2771439" cy="3562935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180023"/>
            <a:ext cx="9144000" cy="2963477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1049"/>
            <a:ext cx="2427759" cy="3422922"/>
          </a:xfrm>
          <a:prstGeom prst="rect">
            <a:avLst/>
          </a:prstGeom>
        </p:spPr>
      </p:pic>
      <p:sp>
        <p:nvSpPr>
          <p:cNvPr id="24" name="文本框 23"/>
          <p:cNvSpPr txBox="1"/>
          <p:nvPr/>
        </p:nvSpPr>
        <p:spPr>
          <a:xfrm>
            <a:off x="2050629" y="1123950"/>
            <a:ext cx="503597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zh-CN" altLang="en-US" sz="7200" b="1" dirty="0">
                <a:ln w="25400">
                  <a:solidFill>
                    <a:schemeClr val="bg1"/>
                  </a:solidFill>
                  <a:prstDash val="solid"/>
                </a:ln>
                <a:gradFill>
                  <a:gsLst>
                    <a:gs pos="25000">
                      <a:srgbClr val="81D70F"/>
                    </a:gs>
                    <a:gs pos="87000">
                      <a:schemeClr val="accent1">
                        <a:lumMod val="75000"/>
                      </a:schemeClr>
                    </a:gs>
                  </a:gsLst>
                  <a:lin ang="5400000" scaled="1"/>
                </a:gra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文鼎特甜妞体" panose="040B0900000000000000" pitchFamily="82" charset="-122"/>
                <a:ea typeface="文鼎特甜妞体" panose="040B0900000000000000" pitchFamily="82" charset="-122"/>
                <a:cs typeface="胡晓波男神体" panose="02010600030101010101" pitchFamily="2" charset="-122"/>
              </a:rPr>
              <a:t>畅想新学期</a:t>
            </a:r>
          </a:p>
        </p:txBody>
      </p:sp>
      <p:sp>
        <p:nvSpPr>
          <p:cNvPr id="21" name="文本框 20"/>
          <p:cNvSpPr txBox="1"/>
          <p:nvPr/>
        </p:nvSpPr>
        <p:spPr>
          <a:xfrm>
            <a:off x="2590800" y="2647950"/>
            <a:ext cx="39042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>
                <a:solidFill>
                  <a:schemeClr val="accent1">
                    <a:lumMod val="75000"/>
                  </a:schemeClr>
                </a:solidFill>
                <a:latin typeface="+mn-ea"/>
                <a:cs typeface="阿里巴巴普惠体 M" panose="00020600040101010101" pitchFamily="18" charset="-122"/>
              </a:rPr>
              <a:t>宣讲人：某某某   </a:t>
            </a:r>
            <a:r>
              <a:rPr lang="zh-CN" altLang="en-US" dirty="0" smtClean="0">
                <a:solidFill>
                  <a:schemeClr val="accent1">
                    <a:lumMod val="75000"/>
                  </a:schemeClr>
                </a:solidFill>
                <a:latin typeface="+mn-ea"/>
                <a:cs typeface="阿里巴巴普惠体 M" panose="00020600040101010101" pitchFamily="18" charset="-122"/>
              </a:rPr>
              <a:t>    时间</a:t>
            </a:r>
            <a:r>
              <a:rPr lang="zh-CN" altLang="en-US" dirty="0">
                <a:solidFill>
                  <a:schemeClr val="accent1">
                    <a:lumMod val="75000"/>
                  </a:schemeClr>
                </a:solidFill>
                <a:latin typeface="+mn-ea"/>
                <a:cs typeface="阿里巴巴普惠体 M" panose="00020600040101010101" pitchFamily="18" charset="-122"/>
              </a:rPr>
              <a:t>：</a:t>
            </a:r>
            <a:r>
              <a:rPr lang="en-US" altLang="zh-CN" dirty="0">
                <a:solidFill>
                  <a:schemeClr val="accent1">
                    <a:lumMod val="75000"/>
                  </a:schemeClr>
                </a:solidFill>
                <a:latin typeface="+mn-ea"/>
                <a:cs typeface="阿里巴巴普惠体 M" panose="00020600040101010101" pitchFamily="18" charset="-122"/>
              </a:rPr>
              <a:t>20XX.XX</a:t>
            </a:r>
            <a:endParaRPr lang="zh-CN" altLang="en-US" dirty="0">
              <a:solidFill>
                <a:schemeClr val="accent1">
                  <a:lumMod val="75000"/>
                </a:schemeClr>
              </a:solidFill>
              <a:latin typeface="+mn-ea"/>
              <a:cs typeface="阿里巴巴普惠体 M" panose="00020600040101010101" pitchFamily="18" charset="-122"/>
            </a:endParaRPr>
          </a:p>
        </p:txBody>
      </p:sp>
      <p:pic>
        <p:nvPicPr>
          <p:cNvPr id="13" name="图片 12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81800" y="1885950"/>
            <a:ext cx="2037298" cy="2718067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8142" y="2757749"/>
            <a:ext cx="2373449" cy="1494551"/>
          </a:xfrm>
          <a:prstGeom prst="rect">
            <a:avLst/>
          </a:prstGeom>
        </p:spPr>
      </p:pic>
      <p:pic>
        <p:nvPicPr>
          <p:cNvPr id="19" name="pd-5b7683f208483155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1045552" y="5500770"/>
            <a:ext cx="609600" cy="609600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13" cstate="print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14253" y="0"/>
            <a:ext cx="6042140" cy="250986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6000"/>
    </mc:Choice>
    <mc:Fallback xmlns="">
      <p:transition advTm="6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000"/>
                            </p:stCondLst>
                            <p:childTnLst>
                              <p:par>
                                <p:cTn id="33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35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6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400"/>
                            </p:stCondLst>
                            <p:childTnLst>
                              <p:par>
                                <p:cTn id="4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44" repeatCount="indefinite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9"/>
                </p:tgtEl>
              </p:cMediaNode>
            </p:audio>
          </p:childTnLst>
        </p:cTn>
      </p:par>
    </p:tnLst>
    <p:bldLst>
      <p:bldP spid="24" grpId="0"/>
      <p:bldP spid="21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2561" y="-11050"/>
            <a:ext cx="2771439" cy="3562935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180023"/>
            <a:ext cx="9144000" cy="2963477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1049"/>
            <a:ext cx="2427759" cy="3422922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4600" y="2804609"/>
            <a:ext cx="2373449" cy="1494551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8857" y="-15525"/>
            <a:ext cx="6042140" cy="2509869"/>
          </a:xfrm>
          <a:prstGeom prst="rect">
            <a:avLst/>
          </a:prstGeom>
        </p:spPr>
      </p:pic>
      <p:sp>
        <p:nvSpPr>
          <p:cNvPr id="17" name="矩形 16"/>
          <p:cNvSpPr/>
          <p:nvPr/>
        </p:nvSpPr>
        <p:spPr>
          <a:xfrm>
            <a:off x="2286000" y="865617"/>
            <a:ext cx="954107" cy="193899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6000" dirty="0">
                <a:solidFill>
                  <a:schemeClr val="accent1"/>
                </a:solidFill>
                <a:latin typeface="文鼎特甜妞体" panose="040B0900000000000000" pitchFamily="82" charset="-122"/>
                <a:ea typeface="文鼎特甜妞体" panose="040B0900000000000000" pitchFamily="82" charset="-122"/>
                <a:cs typeface="胡晓波男神体" panose="02010600030101010101" pitchFamily="2" charset="-122"/>
              </a:rPr>
              <a:t>目</a:t>
            </a:r>
            <a:endParaRPr lang="en-US" altLang="zh-CN" sz="6000" dirty="0">
              <a:solidFill>
                <a:schemeClr val="accent1"/>
              </a:solidFill>
              <a:latin typeface="文鼎特甜妞体" panose="040B0900000000000000" pitchFamily="82" charset="-122"/>
              <a:ea typeface="文鼎特甜妞体" panose="040B0900000000000000" pitchFamily="82" charset="-122"/>
              <a:cs typeface="胡晓波男神体" panose="02010600030101010101" pitchFamily="2" charset="-122"/>
            </a:endParaRPr>
          </a:p>
          <a:p>
            <a:r>
              <a:rPr lang="zh-CN" altLang="en-US" sz="6000" dirty="0">
                <a:solidFill>
                  <a:schemeClr val="accent1"/>
                </a:solidFill>
                <a:latin typeface="文鼎特甜妞体" panose="040B0900000000000000" pitchFamily="82" charset="-122"/>
                <a:ea typeface="文鼎特甜妞体" panose="040B0900000000000000" pitchFamily="82" charset="-122"/>
                <a:cs typeface="胡晓波男神体" panose="02010600030101010101" pitchFamily="2" charset="-122"/>
              </a:rPr>
              <a:t>录</a:t>
            </a:r>
          </a:p>
        </p:txBody>
      </p:sp>
      <p:grpSp>
        <p:nvGrpSpPr>
          <p:cNvPr id="18" name="组合 17"/>
          <p:cNvGrpSpPr/>
          <p:nvPr/>
        </p:nvGrpSpPr>
        <p:grpSpPr>
          <a:xfrm>
            <a:off x="3300045" y="971550"/>
            <a:ext cx="3037892" cy="369849"/>
            <a:chOff x="2962957" y="1030858"/>
            <a:chExt cx="3746067" cy="456066"/>
          </a:xfrm>
        </p:grpSpPr>
        <p:grpSp>
          <p:nvGrpSpPr>
            <p:cNvPr id="20" name="组合 19"/>
            <p:cNvGrpSpPr/>
            <p:nvPr/>
          </p:nvGrpSpPr>
          <p:grpSpPr>
            <a:xfrm>
              <a:off x="2962957" y="1030858"/>
              <a:ext cx="3654360" cy="456066"/>
              <a:chOff x="6609416" y="3098733"/>
              <a:chExt cx="4872482" cy="608088"/>
            </a:xfrm>
          </p:grpSpPr>
          <p:sp>
            <p:nvSpPr>
              <p:cNvPr id="23" name="文本框 22"/>
              <p:cNvSpPr txBox="1"/>
              <p:nvPr/>
            </p:nvSpPr>
            <p:spPr>
              <a:xfrm>
                <a:off x="6609416" y="3098733"/>
                <a:ext cx="1039918" cy="60723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b="1" dirty="0">
                    <a:solidFill>
                      <a:schemeClr val="accent1"/>
                    </a:solidFill>
                    <a:latin typeface="文鼎特甜妞体" panose="040B0900000000000000" pitchFamily="82" charset="-122"/>
                    <a:ea typeface="文鼎特甜妞体" panose="040B0900000000000000" pitchFamily="82" charset="-122"/>
                    <a:cs typeface="胡晓波男神体" panose="02010600030101010101" pitchFamily="2" charset="-122"/>
                  </a:rPr>
                  <a:t>01</a:t>
                </a:r>
                <a:endParaRPr lang="zh-CN" altLang="en-US" b="1" dirty="0">
                  <a:solidFill>
                    <a:schemeClr val="accent1"/>
                  </a:solidFill>
                  <a:latin typeface="文鼎特甜妞体" panose="040B0900000000000000" pitchFamily="82" charset="-122"/>
                  <a:ea typeface="文鼎特甜妞体" panose="040B0900000000000000" pitchFamily="82" charset="-122"/>
                  <a:cs typeface="胡晓波男神体" panose="02010600030101010101" pitchFamily="2" charset="-122"/>
                </a:endParaRPr>
              </a:p>
            </p:txBody>
          </p:sp>
          <p:sp>
            <p:nvSpPr>
              <p:cNvPr id="25" name="文本框 24"/>
              <p:cNvSpPr txBox="1"/>
              <p:nvPr/>
            </p:nvSpPr>
            <p:spPr>
              <a:xfrm>
                <a:off x="7369541" y="3150188"/>
                <a:ext cx="4112357" cy="55663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1600" b="1" dirty="0">
                    <a:solidFill>
                      <a:schemeClr val="accent1"/>
                    </a:solidFill>
                    <a:latin typeface="文鼎特甜妞体" panose="040B0900000000000000" pitchFamily="82" charset="-122"/>
                    <a:ea typeface="文鼎特甜妞体" panose="040B0900000000000000" pitchFamily="82" charset="-122"/>
                    <a:cs typeface="阿里巴巴普惠体 M" panose="00020600040101010101" pitchFamily="18" charset="-122"/>
                  </a:rPr>
                  <a:t>良好的开端是成功的一半</a:t>
                </a:r>
              </a:p>
            </p:txBody>
          </p:sp>
        </p:grpSp>
        <p:sp>
          <p:nvSpPr>
            <p:cNvPr id="22" name="圆角矩形 21"/>
            <p:cNvSpPr/>
            <p:nvPr/>
          </p:nvSpPr>
          <p:spPr>
            <a:xfrm>
              <a:off x="3021459" y="1082854"/>
              <a:ext cx="3687565" cy="376077"/>
            </a:xfrm>
            <a:prstGeom prst="roundRect">
              <a:avLst>
                <a:gd name="adj" fmla="val 50000"/>
              </a:avLst>
            </a:pr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>
                <a:solidFill>
                  <a:schemeClr val="accent1"/>
                </a:solidFill>
                <a:latin typeface="文鼎特甜妞体" panose="040B0900000000000000" pitchFamily="82" charset="-122"/>
                <a:ea typeface="文鼎特甜妞体" panose="040B0900000000000000" pitchFamily="82" charset="-122"/>
              </a:endParaRPr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3300045" y="1533521"/>
            <a:ext cx="3037892" cy="369849"/>
            <a:chOff x="2962957" y="1030858"/>
            <a:chExt cx="3746067" cy="456066"/>
          </a:xfrm>
        </p:grpSpPr>
        <p:grpSp>
          <p:nvGrpSpPr>
            <p:cNvPr id="29" name="组合 28"/>
            <p:cNvGrpSpPr/>
            <p:nvPr/>
          </p:nvGrpSpPr>
          <p:grpSpPr>
            <a:xfrm>
              <a:off x="2962957" y="1030858"/>
              <a:ext cx="3654360" cy="456066"/>
              <a:chOff x="6609416" y="3098733"/>
              <a:chExt cx="4872482" cy="608088"/>
            </a:xfrm>
          </p:grpSpPr>
          <p:sp>
            <p:nvSpPr>
              <p:cNvPr id="31" name="文本框 30"/>
              <p:cNvSpPr txBox="1"/>
              <p:nvPr/>
            </p:nvSpPr>
            <p:spPr>
              <a:xfrm>
                <a:off x="6609416" y="3098733"/>
                <a:ext cx="1039918" cy="60723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b="1" dirty="0">
                    <a:solidFill>
                      <a:schemeClr val="accent1"/>
                    </a:solidFill>
                    <a:latin typeface="文鼎特甜妞体" panose="040B0900000000000000" pitchFamily="82" charset="-122"/>
                    <a:ea typeface="文鼎特甜妞体" panose="040B0900000000000000" pitchFamily="82" charset="-122"/>
                    <a:cs typeface="胡晓波男神体" panose="02010600030101010101" pitchFamily="2" charset="-122"/>
                  </a:rPr>
                  <a:t>02</a:t>
                </a:r>
                <a:endParaRPr lang="zh-CN" altLang="en-US" b="1" dirty="0">
                  <a:solidFill>
                    <a:schemeClr val="accent1"/>
                  </a:solidFill>
                  <a:latin typeface="文鼎特甜妞体" panose="040B0900000000000000" pitchFamily="82" charset="-122"/>
                  <a:ea typeface="文鼎特甜妞体" panose="040B0900000000000000" pitchFamily="82" charset="-122"/>
                  <a:cs typeface="胡晓波男神体" panose="02010600030101010101" pitchFamily="2" charset="-122"/>
                </a:endParaRPr>
              </a:p>
            </p:txBody>
          </p:sp>
          <p:sp>
            <p:nvSpPr>
              <p:cNvPr id="32" name="文本框 31"/>
              <p:cNvSpPr txBox="1"/>
              <p:nvPr/>
            </p:nvSpPr>
            <p:spPr>
              <a:xfrm>
                <a:off x="7369541" y="3150188"/>
                <a:ext cx="4112357" cy="55663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1600" b="1" dirty="0">
                    <a:solidFill>
                      <a:schemeClr val="accent1"/>
                    </a:solidFill>
                    <a:latin typeface="文鼎特甜妞体" panose="040B0900000000000000" pitchFamily="82" charset="-122"/>
                    <a:ea typeface="文鼎特甜妞体" panose="040B0900000000000000" pitchFamily="82" charset="-122"/>
                    <a:cs typeface="阿里巴巴普惠体 M" panose="00020600040101010101" pitchFamily="18" charset="-122"/>
                  </a:rPr>
                  <a:t>要有学习目标和动机</a:t>
                </a:r>
              </a:p>
            </p:txBody>
          </p:sp>
        </p:grpSp>
        <p:sp>
          <p:nvSpPr>
            <p:cNvPr id="30" name="圆角矩形 29"/>
            <p:cNvSpPr/>
            <p:nvPr/>
          </p:nvSpPr>
          <p:spPr>
            <a:xfrm>
              <a:off x="3021459" y="1082854"/>
              <a:ext cx="3687565" cy="376077"/>
            </a:xfrm>
            <a:prstGeom prst="roundRect">
              <a:avLst>
                <a:gd name="adj" fmla="val 50000"/>
              </a:avLst>
            </a:pr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>
                <a:solidFill>
                  <a:schemeClr val="accent1"/>
                </a:solidFill>
                <a:latin typeface="文鼎特甜妞体" panose="040B0900000000000000" pitchFamily="82" charset="-122"/>
                <a:ea typeface="文鼎特甜妞体" panose="040B0900000000000000" pitchFamily="82" charset="-122"/>
              </a:endParaRPr>
            </a:p>
          </p:txBody>
        </p:sp>
      </p:grpSp>
      <p:grpSp>
        <p:nvGrpSpPr>
          <p:cNvPr id="33" name="组合 32"/>
          <p:cNvGrpSpPr/>
          <p:nvPr/>
        </p:nvGrpSpPr>
        <p:grpSpPr>
          <a:xfrm>
            <a:off x="3300044" y="2095485"/>
            <a:ext cx="3037895" cy="373018"/>
            <a:chOff x="2962957" y="1030852"/>
            <a:chExt cx="3746067" cy="459973"/>
          </a:xfrm>
        </p:grpSpPr>
        <p:grpSp>
          <p:nvGrpSpPr>
            <p:cNvPr id="34" name="组合 33"/>
            <p:cNvGrpSpPr/>
            <p:nvPr/>
          </p:nvGrpSpPr>
          <p:grpSpPr>
            <a:xfrm>
              <a:off x="2962957" y="1030852"/>
              <a:ext cx="3654360" cy="459973"/>
              <a:chOff x="6609416" y="3098733"/>
              <a:chExt cx="4872482" cy="613299"/>
            </a:xfrm>
          </p:grpSpPr>
          <p:sp>
            <p:nvSpPr>
              <p:cNvPr id="36" name="文本框 35"/>
              <p:cNvSpPr txBox="1"/>
              <p:nvPr/>
            </p:nvSpPr>
            <p:spPr>
              <a:xfrm>
                <a:off x="6609416" y="3098733"/>
                <a:ext cx="1039919" cy="60723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b="1" dirty="0">
                    <a:solidFill>
                      <a:schemeClr val="accent1"/>
                    </a:solidFill>
                    <a:latin typeface="文鼎特甜妞体" panose="040B0900000000000000" pitchFamily="82" charset="-122"/>
                    <a:ea typeface="文鼎特甜妞体" panose="040B0900000000000000" pitchFamily="82" charset="-122"/>
                    <a:cs typeface="胡晓波男神体" panose="02010600030101010101" pitchFamily="2" charset="-122"/>
                  </a:rPr>
                  <a:t>03</a:t>
                </a:r>
                <a:endParaRPr lang="zh-CN" altLang="en-US" b="1" dirty="0">
                  <a:solidFill>
                    <a:schemeClr val="accent1"/>
                  </a:solidFill>
                  <a:latin typeface="文鼎特甜妞体" panose="040B0900000000000000" pitchFamily="82" charset="-122"/>
                  <a:ea typeface="文鼎特甜妞体" panose="040B0900000000000000" pitchFamily="82" charset="-122"/>
                  <a:cs typeface="胡晓波男神体" panose="02010600030101010101" pitchFamily="2" charset="-122"/>
                </a:endParaRPr>
              </a:p>
            </p:txBody>
          </p:sp>
          <p:sp>
            <p:nvSpPr>
              <p:cNvPr id="37" name="文本框 36"/>
              <p:cNvSpPr txBox="1"/>
              <p:nvPr/>
            </p:nvSpPr>
            <p:spPr>
              <a:xfrm>
                <a:off x="7369540" y="3155397"/>
                <a:ext cx="4112358" cy="55663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1600" b="1" dirty="0">
                    <a:solidFill>
                      <a:schemeClr val="accent1"/>
                    </a:solidFill>
                    <a:latin typeface="文鼎特甜妞体" panose="040B0900000000000000" pitchFamily="82" charset="-122"/>
                    <a:ea typeface="文鼎特甜妞体" panose="040B0900000000000000" pitchFamily="82" charset="-122"/>
                    <a:cs typeface="阿里巴巴普惠体 M" panose="00020600040101010101" pitchFamily="18" charset="-122"/>
                  </a:rPr>
                  <a:t>良好的学习习惯助力提升</a:t>
                </a:r>
              </a:p>
            </p:txBody>
          </p:sp>
        </p:grpSp>
        <p:sp>
          <p:nvSpPr>
            <p:cNvPr id="35" name="圆角矩形 34"/>
            <p:cNvSpPr/>
            <p:nvPr/>
          </p:nvSpPr>
          <p:spPr>
            <a:xfrm>
              <a:off x="3021459" y="1082854"/>
              <a:ext cx="3687565" cy="376077"/>
            </a:xfrm>
            <a:prstGeom prst="roundRect">
              <a:avLst>
                <a:gd name="adj" fmla="val 50000"/>
              </a:avLst>
            </a:pr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>
                <a:solidFill>
                  <a:schemeClr val="accent1"/>
                </a:solidFill>
                <a:latin typeface="文鼎特甜妞体" panose="040B0900000000000000" pitchFamily="82" charset="-122"/>
                <a:ea typeface="文鼎特甜妞体" panose="040B0900000000000000" pitchFamily="82" charset="-122"/>
              </a:endParaRPr>
            </a:p>
          </p:txBody>
        </p:sp>
      </p:grpSp>
      <p:grpSp>
        <p:nvGrpSpPr>
          <p:cNvPr id="38" name="组合 37"/>
          <p:cNvGrpSpPr/>
          <p:nvPr/>
        </p:nvGrpSpPr>
        <p:grpSpPr>
          <a:xfrm>
            <a:off x="3300045" y="2657463"/>
            <a:ext cx="3037892" cy="369849"/>
            <a:chOff x="2962957" y="1030858"/>
            <a:chExt cx="3746067" cy="456066"/>
          </a:xfrm>
        </p:grpSpPr>
        <p:grpSp>
          <p:nvGrpSpPr>
            <p:cNvPr id="39" name="组合 38"/>
            <p:cNvGrpSpPr/>
            <p:nvPr/>
          </p:nvGrpSpPr>
          <p:grpSpPr>
            <a:xfrm>
              <a:off x="2962957" y="1030858"/>
              <a:ext cx="3654360" cy="456066"/>
              <a:chOff x="6609416" y="3098733"/>
              <a:chExt cx="4872482" cy="608088"/>
            </a:xfrm>
          </p:grpSpPr>
          <p:sp>
            <p:nvSpPr>
              <p:cNvPr id="41" name="文本框 40"/>
              <p:cNvSpPr txBox="1"/>
              <p:nvPr/>
            </p:nvSpPr>
            <p:spPr>
              <a:xfrm>
                <a:off x="6609416" y="3098733"/>
                <a:ext cx="1039918" cy="60723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b="1" dirty="0">
                    <a:solidFill>
                      <a:schemeClr val="accent1"/>
                    </a:solidFill>
                    <a:latin typeface="文鼎特甜妞体" panose="040B0900000000000000" pitchFamily="82" charset="-122"/>
                    <a:ea typeface="文鼎特甜妞体" panose="040B0900000000000000" pitchFamily="82" charset="-122"/>
                    <a:cs typeface="胡晓波男神体" panose="02010600030101010101" pitchFamily="2" charset="-122"/>
                  </a:rPr>
                  <a:t>04</a:t>
                </a:r>
                <a:endParaRPr lang="zh-CN" altLang="en-US" b="1" dirty="0">
                  <a:solidFill>
                    <a:schemeClr val="accent1"/>
                  </a:solidFill>
                  <a:latin typeface="文鼎特甜妞体" panose="040B0900000000000000" pitchFamily="82" charset="-122"/>
                  <a:ea typeface="文鼎特甜妞体" panose="040B0900000000000000" pitchFamily="82" charset="-122"/>
                  <a:cs typeface="胡晓波男神体" panose="02010600030101010101" pitchFamily="2" charset="-122"/>
                </a:endParaRPr>
              </a:p>
            </p:txBody>
          </p:sp>
          <p:sp>
            <p:nvSpPr>
              <p:cNvPr id="42" name="文本框 41"/>
              <p:cNvSpPr txBox="1"/>
              <p:nvPr/>
            </p:nvSpPr>
            <p:spPr>
              <a:xfrm>
                <a:off x="7369541" y="3150188"/>
                <a:ext cx="4112357" cy="55663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1600" b="1" dirty="0">
                    <a:solidFill>
                      <a:schemeClr val="accent1"/>
                    </a:solidFill>
                    <a:latin typeface="文鼎特甜妞体" panose="040B0900000000000000" pitchFamily="82" charset="-122"/>
                    <a:ea typeface="文鼎特甜妞体" panose="040B0900000000000000" pitchFamily="82" charset="-122"/>
                    <a:cs typeface="阿里巴巴普惠体 M" panose="00020600040101010101" pitchFamily="18" charset="-122"/>
                  </a:rPr>
                  <a:t>在线学习注意事项</a:t>
                </a:r>
              </a:p>
            </p:txBody>
          </p:sp>
        </p:grpSp>
        <p:sp>
          <p:nvSpPr>
            <p:cNvPr id="40" name="圆角矩形 39"/>
            <p:cNvSpPr/>
            <p:nvPr/>
          </p:nvSpPr>
          <p:spPr>
            <a:xfrm>
              <a:off x="3021459" y="1082854"/>
              <a:ext cx="3687565" cy="376077"/>
            </a:xfrm>
            <a:prstGeom prst="roundRect">
              <a:avLst>
                <a:gd name="adj" fmla="val 50000"/>
              </a:avLst>
            </a:pr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>
                <a:solidFill>
                  <a:schemeClr val="accent1"/>
                </a:solidFill>
                <a:latin typeface="文鼎特甜妞体" panose="040B0900000000000000" pitchFamily="82" charset="-122"/>
                <a:ea typeface="文鼎特甜妞体" panose="040B0900000000000000" pitchFamily="82" charset="-122"/>
              </a:endParaRPr>
            </a:p>
          </p:txBody>
        </p:sp>
      </p:grpSp>
      <p:grpSp>
        <p:nvGrpSpPr>
          <p:cNvPr id="43" name="组合 42"/>
          <p:cNvGrpSpPr/>
          <p:nvPr/>
        </p:nvGrpSpPr>
        <p:grpSpPr>
          <a:xfrm>
            <a:off x="3300045" y="3219434"/>
            <a:ext cx="3037892" cy="369849"/>
            <a:chOff x="2962957" y="1030858"/>
            <a:chExt cx="3746067" cy="456066"/>
          </a:xfrm>
        </p:grpSpPr>
        <p:grpSp>
          <p:nvGrpSpPr>
            <p:cNvPr id="44" name="组合 43"/>
            <p:cNvGrpSpPr/>
            <p:nvPr/>
          </p:nvGrpSpPr>
          <p:grpSpPr>
            <a:xfrm>
              <a:off x="2962957" y="1030858"/>
              <a:ext cx="3654360" cy="456066"/>
              <a:chOff x="6609416" y="3098733"/>
              <a:chExt cx="4872482" cy="608088"/>
            </a:xfrm>
          </p:grpSpPr>
          <p:sp>
            <p:nvSpPr>
              <p:cNvPr id="46" name="文本框 45"/>
              <p:cNvSpPr txBox="1"/>
              <p:nvPr/>
            </p:nvSpPr>
            <p:spPr>
              <a:xfrm>
                <a:off x="6609416" y="3098733"/>
                <a:ext cx="1039918" cy="60723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b="1" dirty="0">
                    <a:solidFill>
                      <a:schemeClr val="accent1"/>
                    </a:solidFill>
                    <a:latin typeface="文鼎特甜妞体" panose="040B0900000000000000" pitchFamily="82" charset="-122"/>
                    <a:ea typeface="文鼎特甜妞体" panose="040B0900000000000000" pitchFamily="82" charset="-122"/>
                    <a:cs typeface="胡晓波男神体" panose="02010600030101010101" pitchFamily="2" charset="-122"/>
                  </a:rPr>
                  <a:t>05</a:t>
                </a:r>
                <a:endParaRPr lang="zh-CN" altLang="en-US" b="1" dirty="0">
                  <a:solidFill>
                    <a:schemeClr val="accent1"/>
                  </a:solidFill>
                  <a:latin typeface="文鼎特甜妞体" panose="040B0900000000000000" pitchFamily="82" charset="-122"/>
                  <a:ea typeface="文鼎特甜妞体" panose="040B0900000000000000" pitchFamily="82" charset="-122"/>
                  <a:cs typeface="胡晓波男神体" panose="02010600030101010101" pitchFamily="2" charset="-122"/>
                </a:endParaRPr>
              </a:p>
            </p:txBody>
          </p:sp>
          <p:sp>
            <p:nvSpPr>
              <p:cNvPr id="47" name="文本框 46"/>
              <p:cNvSpPr txBox="1"/>
              <p:nvPr/>
            </p:nvSpPr>
            <p:spPr>
              <a:xfrm>
                <a:off x="7369541" y="3150188"/>
                <a:ext cx="4112357" cy="55663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1600" b="1" dirty="0">
                    <a:solidFill>
                      <a:schemeClr val="accent1"/>
                    </a:solidFill>
                    <a:latin typeface="文鼎特甜妞体" panose="040B0900000000000000" pitchFamily="82" charset="-122"/>
                    <a:ea typeface="文鼎特甜妞体" panose="040B0900000000000000" pitchFamily="82" charset="-122"/>
                    <a:cs typeface="阿里巴巴普惠体 M" panose="00020600040101010101" pitchFamily="18" charset="-122"/>
                  </a:rPr>
                  <a:t>居家防疫，保护自己</a:t>
                </a:r>
              </a:p>
            </p:txBody>
          </p:sp>
        </p:grpSp>
        <p:sp>
          <p:nvSpPr>
            <p:cNvPr id="45" name="圆角矩形 44"/>
            <p:cNvSpPr/>
            <p:nvPr/>
          </p:nvSpPr>
          <p:spPr>
            <a:xfrm>
              <a:off x="3021459" y="1082854"/>
              <a:ext cx="3687565" cy="376077"/>
            </a:xfrm>
            <a:prstGeom prst="roundRect">
              <a:avLst>
                <a:gd name="adj" fmla="val 50000"/>
              </a:avLst>
            </a:pr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>
                <a:solidFill>
                  <a:schemeClr val="accent1"/>
                </a:solidFill>
                <a:latin typeface="文鼎特甜妞体" panose="040B0900000000000000" pitchFamily="82" charset="-122"/>
                <a:ea typeface="文鼎特甜妞体" panose="040B0900000000000000" pitchFamily="82" charset="-122"/>
              </a:endParaRPr>
            </a:p>
          </p:txBody>
        </p:sp>
      </p:grpSp>
      <p:pic>
        <p:nvPicPr>
          <p:cNvPr id="3" name="图片 2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49645" y="2086006"/>
            <a:ext cx="2736468" cy="2736468"/>
          </a:xfrm>
          <a:prstGeom prst="rect">
            <a:avLst/>
          </a:prstGeom>
        </p:spPr>
      </p:pic>
    </p:spTree>
  </p:cSld>
  <p:clrMapOvr>
    <a:masterClrMapping/>
  </p:clrMapOvr>
  <p:transition spd="slow" advTm="4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500"/>
                            </p:stCondLst>
                            <p:childTnLst>
                              <p:par>
                                <p:cTn id="3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000"/>
                            </p:stCondLst>
                            <p:childTnLst>
                              <p:par>
                                <p:cTn id="3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2561" y="-11050"/>
            <a:ext cx="2771439" cy="3562935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180023"/>
            <a:ext cx="9144000" cy="2963477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1049"/>
            <a:ext cx="2427759" cy="3422922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4600" y="2804609"/>
            <a:ext cx="2373449" cy="1494551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86113" y="-14334"/>
            <a:ext cx="6042140" cy="2509869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57200" y="2139928"/>
            <a:ext cx="2565422" cy="2565422"/>
          </a:xfrm>
          <a:prstGeom prst="rect">
            <a:avLst/>
          </a:prstGeom>
        </p:spPr>
      </p:pic>
      <p:sp>
        <p:nvSpPr>
          <p:cNvPr id="48" name="矩形 47"/>
          <p:cNvSpPr/>
          <p:nvPr/>
        </p:nvSpPr>
        <p:spPr>
          <a:xfrm>
            <a:off x="4038600" y="1428750"/>
            <a:ext cx="1192955" cy="8343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70000"/>
              </a:lnSpc>
            </a:pPr>
            <a:r>
              <a:rPr lang="en-US" altLang="zh-CN" sz="6600" dirty="0">
                <a:solidFill>
                  <a:schemeClr val="accent1"/>
                </a:solidFill>
                <a:latin typeface="文鼎特甜妞体" panose="040B0900000000000000" pitchFamily="82" charset="-122"/>
                <a:ea typeface="文鼎特甜妞体" panose="040B0900000000000000" pitchFamily="82" charset="-122"/>
                <a:cs typeface="胡晓波男神体" panose="02010600030101010101" pitchFamily="2" charset="-122"/>
              </a:rPr>
              <a:t>01</a:t>
            </a:r>
            <a:endParaRPr lang="zh-CN" altLang="en-US" sz="8800" dirty="0">
              <a:solidFill>
                <a:schemeClr val="accent1"/>
              </a:solidFill>
              <a:latin typeface="文鼎特甜妞体" panose="040B0900000000000000" pitchFamily="82" charset="-122"/>
              <a:ea typeface="文鼎特甜妞体" panose="040B0900000000000000" pitchFamily="82" charset="-122"/>
              <a:cs typeface="胡晓波男神体" panose="02010600030101010101" pitchFamily="2" charset="-122"/>
            </a:endParaRPr>
          </a:p>
        </p:txBody>
      </p:sp>
      <p:sp>
        <p:nvSpPr>
          <p:cNvPr id="49" name="矩形 48"/>
          <p:cNvSpPr/>
          <p:nvPr/>
        </p:nvSpPr>
        <p:spPr>
          <a:xfrm>
            <a:off x="2128421" y="2038350"/>
            <a:ext cx="5262979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600" b="1" dirty="0">
                <a:solidFill>
                  <a:schemeClr val="accent1"/>
                </a:solidFill>
                <a:latin typeface="文鼎特甜妞体" panose="040B0900000000000000" pitchFamily="82" charset="-122"/>
                <a:ea typeface="文鼎特甜妞体" panose="040B0900000000000000" pitchFamily="82" charset="-122"/>
                <a:cs typeface="阿里巴巴普惠体 M" panose="00020600040101010101" pitchFamily="18" charset="-122"/>
              </a:rPr>
              <a:t>良好的开端是成功的一半</a:t>
            </a:r>
          </a:p>
        </p:txBody>
      </p:sp>
      <p:sp>
        <p:nvSpPr>
          <p:cNvPr id="50" name="矩形 49"/>
          <p:cNvSpPr/>
          <p:nvPr/>
        </p:nvSpPr>
        <p:spPr>
          <a:xfrm>
            <a:off x="2495627" y="2567285"/>
            <a:ext cx="428617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1200" dirty="0">
                <a:solidFill>
                  <a:schemeClr val="accent1"/>
                </a:solidFill>
                <a:latin typeface="文鼎特甜妞体" panose="040B0900000000000000" pitchFamily="82" charset="-122"/>
                <a:ea typeface="文鼎特甜妞体" panose="040B0900000000000000" pitchFamily="82" charset="-122"/>
              </a:rPr>
              <a:t>a good beginning is half the battle a good beginning is </a:t>
            </a:r>
            <a:endParaRPr lang="en-US" altLang="zh-CN" sz="1200" dirty="0">
              <a:solidFill>
                <a:schemeClr val="accent1"/>
              </a:solidFill>
              <a:latin typeface="文鼎特甜妞体" panose="040B0900000000000000" pitchFamily="82" charset="-122"/>
              <a:ea typeface="文鼎特甜妞体" panose="040B0900000000000000" pitchFamily="82" charset="-122"/>
            </a:endParaRPr>
          </a:p>
          <a:p>
            <a:pPr algn="ctr"/>
            <a:r>
              <a:rPr lang="zh-CN" altLang="en-US" sz="1200" dirty="0">
                <a:solidFill>
                  <a:schemeClr val="accent1"/>
                </a:solidFill>
                <a:latin typeface="文鼎特甜妞体" panose="040B0900000000000000" pitchFamily="82" charset="-122"/>
                <a:ea typeface="文鼎特甜妞体" panose="040B0900000000000000" pitchFamily="82" charset="-122"/>
              </a:rPr>
              <a:t>battle a good beginning is half the battle</a:t>
            </a:r>
          </a:p>
        </p:txBody>
      </p:sp>
    </p:spTree>
  </p:cSld>
  <p:clrMapOvr>
    <a:masterClrMapping/>
  </p:clrMapOvr>
  <p:transition spd="slow" advTm="4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500"/>
                            </p:stCondLst>
                            <p:childTnLst>
                              <p:par>
                                <p:cTn id="3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" grpId="0"/>
      <p:bldP spid="49" grpId="0"/>
      <p:bldP spid="5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文本框 14"/>
          <p:cNvSpPr txBox="1"/>
          <p:nvPr/>
        </p:nvSpPr>
        <p:spPr>
          <a:xfrm>
            <a:off x="4343400" y="1539090"/>
            <a:ext cx="30700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阿里巴巴普惠体 M" panose="00020600040101010101" pitchFamily="18" charset="-122"/>
                <a:ea typeface="阿里巴巴普惠体 M" panose="00020600040101010101" pitchFamily="18" charset="-122"/>
                <a:cs typeface="阿里巴巴普惠体 M" panose="00020600040101010101" pitchFamily="18" charset="-122"/>
              </a:rPr>
              <a:t>树立一个信心：我能行！</a:t>
            </a:r>
          </a:p>
        </p:txBody>
      </p:sp>
      <p:sp>
        <p:nvSpPr>
          <p:cNvPr id="16" name="文本框 15"/>
          <p:cNvSpPr txBox="1"/>
          <p:nvPr/>
        </p:nvSpPr>
        <p:spPr>
          <a:xfrm>
            <a:off x="4343400" y="2565421"/>
            <a:ext cx="44069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阿里巴巴普惠体 M" panose="00020600040101010101" pitchFamily="18" charset="-122"/>
                <a:ea typeface="阿里巴巴普惠体 M" panose="00020600040101010101" pitchFamily="18" charset="-122"/>
                <a:cs typeface="阿里巴巴普惠体 M" panose="00020600040101010101" pitchFamily="18" charset="-122"/>
              </a:rPr>
              <a:t>创立一种学风：认真 勤奋 刻苦 求实</a:t>
            </a:r>
          </a:p>
        </p:txBody>
      </p:sp>
      <p:sp>
        <p:nvSpPr>
          <p:cNvPr id="17" name="文本框 16"/>
          <p:cNvSpPr txBox="1"/>
          <p:nvPr/>
        </p:nvSpPr>
        <p:spPr>
          <a:xfrm>
            <a:off x="4343400" y="3650218"/>
            <a:ext cx="30700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阿里巴巴普惠体 M" panose="00020600040101010101" pitchFamily="18" charset="-122"/>
                <a:ea typeface="阿里巴巴普惠体 M" panose="00020600040101010101" pitchFamily="18" charset="-122"/>
                <a:cs typeface="阿里巴巴普惠体 M" panose="00020600040101010101" pitchFamily="18" charset="-122"/>
              </a:rPr>
              <a:t>培养一个习惯：自觉自愿</a:t>
            </a:r>
          </a:p>
        </p:txBody>
      </p:sp>
      <p:pic>
        <p:nvPicPr>
          <p:cNvPr id="19" name="图片 1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447" y="742950"/>
            <a:ext cx="3591944" cy="3861977"/>
          </a:xfrm>
          <a:prstGeom prst="rect">
            <a:avLst/>
          </a:prstGeom>
        </p:spPr>
      </p:pic>
    </p:spTree>
  </p:cSld>
  <p:clrMapOvr>
    <a:masterClrMapping/>
  </p:clrMapOvr>
  <p:transition spd="slow" advTm="4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/>
      <p:bldP spid="1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/>
          <p:cNvGrpSpPr/>
          <p:nvPr/>
        </p:nvGrpSpPr>
        <p:grpSpPr>
          <a:xfrm>
            <a:off x="1212505" y="1581150"/>
            <a:ext cx="3130895" cy="463000"/>
            <a:chOff x="3424566" y="2546813"/>
            <a:chExt cx="4619683" cy="515312"/>
          </a:xfrm>
        </p:grpSpPr>
        <p:sp>
          <p:nvSpPr>
            <p:cNvPr id="8" name="平行四边形 7"/>
            <p:cNvSpPr/>
            <p:nvPr/>
          </p:nvSpPr>
          <p:spPr>
            <a:xfrm>
              <a:off x="3424566" y="2546813"/>
              <a:ext cx="4619683" cy="471119"/>
            </a:xfrm>
            <a:prstGeom prst="parallelogram">
              <a:avLst>
                <a:gd name="adj" fmla="val 0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>
                <a:defRPr/>
              </a:pPr>
              <a:endParaRPr lang="zh-CN" altLang="en-US" sz="2700">
                <a:solidFill>
                  <a:prstClr val="white"/>
                </a:solidFill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9" name="文本框 8"/>
            <p:cNvSpPr txBox="1"/>
            <p:nvPr/>
          </p:nvSpPr>
          <p:spPr>
            <a:xfrm>
              <a:off x="3673043" y="2548299"/>
              <a:ext cx="3928738" cy="5138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4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阿里巴巴普惠体 M" panose="00020600040101010101" pitchFamily="18" charset="-122"/>
                  <a:ea typeface="阿里巴巴普惠体 M" panose="00020600040101010101" pitchFamily="18" charset="-122"/>
                  <a:cs typeface="阿里巴巴普惠体 M" panose="00020600040101010101" pitchFamily="18" charset="-122"/>
                </a:rPr>
                <a:t>心态决定一切</a:t>
              </a: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1212505" y="2352960"/>
            <a:ext cx="3130895" cy="463000"/>
            <a:chOff x="3424566" y="2546813"/>
            <a:chExt cx="4619683" cy="515312"/>
          </a:xfrm>
        </p:grpSpPr>
        <p:sp>
          <p:nvSpPr>
            <p:cNvPr id="14" name="平行四边形 13"/>
            <p:cNvSpPr/>
            <p:nvPr/>
          </p:nvSpPr>
          <p:spPr>
            <a:xfrm>
              <a:off x="3424566" y="2546813"/>
              <a:ext cx="4619683" cy="471119"/>
            </a:xfrm>
            <a:prstGeom prst="parallelogram">
              <a:avLst>
                <a:gd name="adj" fmla="val 0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>
                <a:defRPr/>
              </a:pPr>
              <a:endParaRPr lang="zh-CN" altLang="en-US" sz="2700">
                <a:solidFill>
                  <a:prstClr val="white"/>
                </a:solidFill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15" name="文本框 14"/>
            <p:cNvSpPr txBox="1"/>
            <p:nvPr/>
          </p:nvSpPr>
          <p:spPr>
            <a:xfrm>
              <a:off x="3673043" y="2548299"/>
              <a:ext cx="3928738" cy="5138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4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阿里巴巴普惠体 M" panose="00020600040101010101" pitchFamily="18" charset="-122"/>
                  <a:ea typeface="阿里巴巴普惠体 M" panose="00020600040101010101" pitchFamily="18" charset="-122"/>
                  <a:cs typeface="阿里巴巴普惠体 M" panose="00020600040101010101" pitchFamily="18" charset="-122"/>
                </a:rPr>
                <a:t>态度决定一切</a:t>
              </a:r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1212505" y="3090679"/>
            <a:ext cx="3130895" cy="463000"/>
            <a:chOff x="3424566" y="2546813"/>
            <a:chExt cx="4619683" cy="515312"/>
          </a:xfrm>
        </p:grpSpPr>
        <p:sp>
          <p:nvSpPr>
            <p:cNvPr id="17" name="平行四边形 16"/>
            <p:cNvSpPr/>
            <p:nvPr/>
          </p:nvSpPr>
          <p:spPr>
            <a:xfrm>
              <a:off x="3424566" y="2546813"/>
              <a:ext cx="4619683" cy="471119"/>
            </a:xfrm>
            <a:prstGeom prst="parallelogram">
              <a:avLst>
                <a:gd name="adj" fmla="val 0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>
                <a:defRPr/>
              </a:pPr>
              <a:endParaRPr lang="zh-CN" altLang="en-US" sz="2700">
                <a:solidFill>
                  <a:prstClr val="white"/>
                </a:solidFill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18" name="文本框 17"/>
            <p:cNvSpPr txBox="1"/>
            <p:nvPr/>
          </p:nvSpPr>
          <p:spPr>
            <a:xfrm>
              <a:off x="3673043" y="2548299"/>
              <a:ext cx="3928738" cy="5138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4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阿里巴巴普惠体 M" panose="00020600040101010101" pitchFamily="18" charset="-122"/>
                  <a:ea typeface="阿里巴巴普惠体 M" panose="00020600040101010101" pitchFamily="18" charset="-122"/>
                  <a:cs typeface="阿里巴巴普惠体 M" panose="00020600040101010101" pitchFamily="18" charset="-122"/>
                </a:rPr>
                <a:t>保持积极的心态</a:t>
              </a:r>
            </a:p>
          </p:txBody>
        </p:sp>
      </p:grpSp>
      <p:pic>
        <p:nvPicPr>
          <p:cNvPr id="20" name="图片 1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6538" y="274290"/>
            <a:ext cx="4343400" cy="4343400"/>
          </a:xfrm>
          <a:prstGeom prst="rect">
            <a:avLst/>
          </a:prstGeom>
        </p:spPr>
      </p:pic>
    </p:spTree>
  </p:cSld>
  <p:clrMapOvr>
    <a:masterClrMapping/>
  </p:clrMapOvr>
  <p:transition spd="slow" advTm="4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圆角矩形 6"/>
          <p:cNvSpPr/>
          <p:nvPr/>
        </p:nvSpPr>
        <p:spPr>
          <a:xfrm>
            <a:off x="990601" y="1792481"/>
            <a:ext cx="2067212" cy="562928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1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阿里巴巴普惠体 M" panose="00020600040101010101" pitchFamily="18" charset="-122"/>
                <a:ea typeface="阿里巴巴普惠体 M" panose="00020600040101010101" pitchFamily="18" charset="-122"/>
                <a:cs typeface="阿里巴巴普惠体 M" panose="00020600040101010101" pitchFamily="18" charset="-122"/>
              </a:rPr>
              <a:t>自习课抬头率</a:t>
            </a:r>
          </a:p>
        </p:txBody>
      </p:sp>
      <p:sp>
        <p:nvSpPr>
          <p:cNvPr id="25" name="圆角矩形 7"/>
          <p:cNvSpPr/>
          <p:nvPr/>
        </p:nvSpPr>
        <p:spPr>
          <a:xfrm>
            <a:off x="990601" y="2562577"/>
            <a:ext cx="2067212" cy="562928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1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阿里巴巴普惠体 M" panose="00020600040101010101" pitchFamily="18" charset="-122"/>
                <a:ea typeface="阿里巴巴普惠体 M" panose="00020600040101010101" pitchFamily="18" charset="-122"/>
                <a:cs typeface="阿里巴巴普惠体 M" panose="00020600040101010101" pitchFamily="18" charset="-122"/>
              </a:rPr>
              <a:t>讨论问题率</a:t>
            </a:r>
          </a:p>
        </p:txBody>
      </p:sp>
      <p:sp>
        <p:nvSpPr>
          <p:cNvPr id="26" name="圆角矩形 8"/>
          <p:cNvSpPr/>
          <p:nvPr/>
        </p:nvSpPr>
        <p:spPr>
          <a:xfrm>
            <a:off x="990601" y="3376586"/>
            <a:ext cx="2067212" cy="562928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1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阿里巴巴普惠体 M" panose="00020600040101010101" pitchFamily="18" charset="-122"/>
                <a:ea typeface="阿里巴巴普惠体 M" panose="00020600040101010101" pitchFamily="18" charset="-122"/>
                <a:cs typeface="阿里巴巴普惠体 M" panose="00020600040101010101" pitchFamily="18" charset="-122"/>
              </a:rPr>
              <a:t>翻抽屉率</a:t>
            </a:r>
          </a:p>
        </p:txBody>
      </p:sp>
      <p:sp>
        <p:nvSpPr>
          <p:cNvPr id="27" name="圆角矩形 9"/>
          <p:cNvSpPr/>
          <p:nvPr/>
        </p:nvSpPr>
        <p:spPr>
          <a:xfrm>
            <a:off x="6104330" y="3376586"/>
            <a:ext cx="1823085" cy="562928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1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阿里巴巴普惠体 M" panose="00020600040101010101" pitchFamily="18" charset="-122"/>
                <a:ea typeface="阿里巴巴普惠体 M" panose="00020600040101010101" pitchFamily="18" charset="-122"/>
                <a:cs typeface="阿里巴巴普惠体 M" panose="00020600040101010101" pitchFamily="18" charset="-122"/>
              </a:rPr>
              <a:t>说废话率</a:t>
            </a:r>
          </a:p>
        </p:txBody>
      </p:sp>
      <p:sp>
        <p:nvSpPr>
          <p:cNvPr id="28" name="圆角矩形 10"/>
          <p:cNvSpPr/>
          <p:nvPr/>
        </p:nvSpPr>
        <p:spPr>
          <a:xfrm>
            <a:off x="6104330" y="1792481"/>
            <a:ext cx="1823085" cy="562928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1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阿里巴巴普惠体 M" panose="00020600040101010101" pitchFamily="18" charset="-122"/>
                <a:ea typeface="阿里巴巴普惠体 M" panose="00020600040101010101" pitchFamily="18" charset="-122"/>
                <a:cs typeface="阿里巴巴普惠体 M" panose="00020600040101010101" pitchFamily="18" charset="-122"/>
              </a:rPr>
              <a:t>无故发呆率</a:t>
            </a:r>
          </a:p>
        </p:txBody>
      </p:sp>
      <p:sp>
        <p:nvSpPr>
          <p:cNvPr id="29" name="圆角矩形 11"/>
          <p:cNvSpPr/>
          <p:nvPr/>
        </p:nvSpPr>
        <p:spPr>
          <a:xfrm>
            <a:off x="6104330" y="2562577"/>
            <a:ext cx="1823085" cy="562928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1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阿里巴巴普惠体 M" panose="00020600040101010101" pitchFamily="18" charset="-122"/>
                <a:ea typeface="阿里巴巴普惠体 M" panose="00020600040101010101" pitchFamily="18" charset="-122"/>
                <a:cs typeface="阿里巴巴普惠体 M" panose="00020600040101010101" pitchFamily="18" charset="-122"/>
              </a:rPr>
              <a:t>响铃安静率</a:t>
            </a: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7000" y="971550"/>
            <a:ext cx="3799724" cy="3799724"/>
          </a:xfrm>
          <a:prstGeom prst="rect">
            <a:avLst/>
          </a:prstGeom>
        </p:spPr>
      </p:pic>
    </p:spTree>
  </p:cSld>
  <p:clrMapOvr>
    <a:masterClrMapping/>
  </p:clrMapOvr>
  <p:transition spd="slow" advTm="4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2561" y="-11050"/>
            <a:ext cx="2771439" cy="3562935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180023"/>
            <a:ext cx="9144000" cy="2963477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1049"/>
            <a:ext cx="2427759" cy="3422922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4600" y="2804609"/>
            <a:ext cx="2373449" cy="1494551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86113" y="-14334"/>
            <a:ext cx="6042140" cy="2509869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57200" y="2139928"/>
            <a:ext cx="2565422" cy="2565422"/>
          </a:xfrm>
          <a:prstGeom prst="rect">
            <a:avLst/>
          </a:prstGeom>
        </p:spPr>
      </p:pic>
      <p:sp>
        <p:nvSpPr>
          <p:cNvPr id="48" name="矩形 47"/>
          <p:cNvSpPr/>
          <p:nvPr/>
        </p:nvSpPr>
        <p:spPr>
          <a:xfrm>
            <a:off x="4038600" y="1428750"/>
            <a:ext cx="1414170" cy="8343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70000"/>
              </a:lnSpc>
            </a:pPr>
            <a:r>
              <a:rPr lang="en-US" altLang="zh-CN" sz="6600" dirty="0">
                <a:solidFill>
                  <a:schemeClr val="accent1"/>
                </a:solidFill>
                <a:latin typeface="文鼎特甜妞体" panose="040B0900000000000000" pitchFamily="82" charset="-122"/>
                <a:ea typeface="文鼎特甜妞体" panose="040B0900000000000000" pitchFamily="82" charset="-122"/>
                <a:cs typeface="胡晓波男神体" panose="02010600030101010101" pitchFamily="2" charset="-122"/>
              </a:rPr>
              <a:t>02</a:t>
            </a:r>
            <a:endParaRPr lang="zh-CN" altLang="en-US" sz="8800" dirty="0">
              <a:solidFill>
                <a:schemeClr val="accent1"/>
              </a:solidFill>
              <a:latin typeface="文鼎特甜妞体" panose="040B0900000000000000" pitchFamily="82" charset="-122"/>
              <a:ea typeface="文鼎特甜妞体" panose="040B0900000000000000" pitchFamily="82" charset="-122"/>
              <a:cs typeface="胡晓波男神体" panose="02010600030101010101" pitchFamily="2" charset="-122"/>
            </a:endParaRPr>
          </a:p>
        </p:txBody>
      </p:sp>
      <p:sp>
        <p:nvSpPr>
          <p:cNvPr id="49" name="矩形 48"/>
          <p:cNvSpPr/>
          <p:nvPr/>
        </p:nvSpPr>
        <p:spPr>
          <a:xfrm>
            <a:off x="2206853" y="1962150"/>
            <a:ext cx="503214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600" b="1" spc="600" dirty="0">
                <a:solidFill>
                  <a:schemeClr val="accent1"/>
                </a:solidFill>
                <a:latin typeface="文鼎特甜妞体" panose="040B0900000000000000" pitchFamily="82" charset="-122"/>
                <a:ea typeface="文鼎特甜妞体" panose="040B0900000000000000" pitchFamily="82" charset="-122"/>
                <a:cs typeface="阿里巴巴普惠体 M" panose="00020600040101010101" pitchFamily="18" charset="-122"/>
              </a:rPr>
              <a:t>要有学习目标和动机</a:t>
            </a:r>
          </a:p>
        </p:txBody>
      </p:sp>
      <p:sp>
        <p:nvSpPr>
          <p:cNvPr id="50" name="矩形 49"/>
          <p:cNvSpPr/>
          <p:nvPr/>
        </p:nvSpPr>
        <p:spPr>
          <a:xfrm>
            <a:off x="2495627" y="2567285"/>
            <a:ext cx="428617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1200" dirty="0">
                <a:solidFill>
                  <a:schemeClr val="accent1"/>
                </a:solidFill>
                <a:latin typeface="文鼎特甜妞体" panose="040B0900000000000000" pitchFamily="82" charset="-122"/>
                <a:ea typeface="文鼎特甜妞体" panose="040B0900000000000000" pitchFamily="82" charset="-122"/>
              </a:rPr>
              <a:t>a good beginning is half the battle a good beginning is </a:t>
            </a:r>
            <a:endParaRPr lang="en-US" altLang="zh-CN" sz="1200" dirty="0">
              <a:solidFill>
                <a:schemeClr val="accent1"/>
              </a:solidFill>
              <a:latin typeface="文鼎特甜妞体" panose="040B0900000000000000" pitchFamily="82" charset="-122"/>
              <a:ea typeface="文鼎特甜妞体" panose="040B0900000000000000" pitchFamily="82" charset="-122"/>
            </a:endParaRPr>
          </a:p>
          <a:p>
            <a:pPr algn="ctr"/>
            <a:r>
              <a:rPr lang="zh-CN" altLang="en-US" sz="1200" dirty="0">
                <a:solidFill>
                  <a:schemeClr val="accent1"/>
                </a:solidFill>
                <a:latin typeface="文鼎特甜妞体" panose="040B0900000000000000" pitchFamily="82" charset="-122"/>
                <a:ea typeface="文鼎特甜妞体" panose="040B0900000000000000" pitchFamily="82" charset="-122"/>
              </a:rPr>
              <a:t>battle a good beginning is half the battle</a:t>
            </a:r>
          </a:p>
        </p:txBody>
      </p:sp>
    </p:spTree>
  </p:cSld>
  <p:clrMapOvr>
    <a:masterClrMapping/>
  </p:clrMapOvr>
  <p:transition spd="slow" advTm="4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500"/>
                            </p:stCondLst>
                            <p:childTnLst>
                              <p:par>
                                <p:cTn id="3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" grpId="0"/>
      <p:bldP spid="49" grpId="0"/>
      <p:bldP spid="50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六边形 3"/>
          <p:cNvSpPr/>
          <p:nvPr/>
        </p:nvSpPr>
        <p:spPr>
          <a:xfrm rot="5400000">
            <a:off x="1309238" y="2469083"/>
            <a:ext cx="1028717" cy="886825"/>
          </a:xfrm>
          <a:prstGeom prst="hexagon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5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胡晓波男神体" panose="02010600030101010101" pitchFamily="2" charset="-122"/>
              <a:ea typeface="胡晓波男神体" panose="02010600030101010101" pitchFamily="2" charset="-122"/>
              <a:cs typeface="胡晓波男神体" panose="02010600030101010101" pitchFamily="2" charset="-122"/>
            </a:endParaRPr>
          </a:p>
        </p:txBody>
      </p:sp>
      <p:sp>
        <p:nvSpPr>
          <p:cNvPr id="5" name="六边形 4"/>
          <p:cNvSpPr/>
          <p:nvPr/>
        </p:nvSpPr>
        <p:spPr>
          <a:xfrm rot="5400000">
            <a:off x="3831959" y="2469086"/>
            <a:ext cx="1028717" cy="886825"/>
          </a:xfrm>
          <a:prstGeom prst="hexagon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5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胡晓波男神体" panose="02010600030101010101" pitchFamily="2" charset="-122"/>
              <a:ea typeface="胡晓波男神体" panose="02010600030101010101" pitchFamily="2" charset="-122"/>
              <a:cs typeface="胡晓波男神体" panose="02010600030101010101" pitchFamily="2" charset="-122"/>
            </a:endParaRPr>
          </a:p>
        </p:txBody>
      </p:sp>
      <p:sp>
        <p:nvSpPr>
          <p:cNvPr id="6" name="六边形 5"/>
          <p:cNvSpPr/>
          <p:nvPr/>
        </p:nvSpPr>
        <p:spPr>
          <a:xfrm rot="5400000">
            <a:off x="6617342" y="2469085"/>
            <a:ext cx="1028717" cy="886825"/>
          </a:xfrm>
          <a:prstGeom prst="hexagon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5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胡晓波男神体" panose="02010600030101010101" pitchFamily="2" charset="-122"/>
              <a:ea typeface="胡晓波男神体" panose="02010600030101010101" pitchFamily="2" charset="-122"/>
              <a:cs typeface="胡晓波男神体" panose="02010600030101010101" pitchFamily="2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1540528" y="2751676"/>
            <a:ext cx="6651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胡晓波男神体" panose="02010600030101010101" pitchFamily="2" charset="-122"/>
                <a:ea typeface="胡晓波男神体" panose="02010600030101010101" pitchFamily="2" charset="-122"/>
                <a:cs typeface="胡晓波男神体" panose="02010600030101010101" pitchFamily="2" charset="-122"/>
              </a:rPr>
              <a:t>01</a:t>
            </a:r>
            <a:endParaRPr lang="zh-CN" altLang="en-US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胡晓波男神体" panose="02010600030101010101" pitchFamily="2" charset="-122"/>
              <a:ea typeface="胡晓波男神体" panose="02010600030101010101" pitchFamily="2" charset="-122"/>
              <a:cs typeface="胡晓波男神体" panose="02010600030101010101" pitchFamily="2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4084393" y="2751677"/>
            <a:ext cx="6651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胡晓波男神体" panose="02010600030101010101" pitchFamily="2" charset="-122"/>
                <a:ea typeface="胡晓波男神体" panose="02010600030101010101" pitchFamily="2" charset="-122"/>
                <a:cs typeface="胡晓波男神体" panose="02010600030101010101" pitchFamily="2" charset="-122"/>
              </a:rPr>
              <a:t>02</a:t>
            </a:r>
            <a:endParaRPr lang="zh-CN" altLang="en-US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胡晓波男神体" panose="02010600030101010101" pitchFamily="2" charset="-122"/>
              <a:ea typeface="胡晓波男神体" panose="02010600030101010101" pitchFamily="2" charset="-122"/>
              <a:cs typeface="胡晓波男神体" panose="02010600030101010101" pitchFamily="2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6858098" y="2751676"/>
            <a:ext cx="6651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胡晓波男神体" panose="02010600030101010101" pitchFamily="2" charset="-122"/>
                <a:ea typeface="胡晓波男神体" panose="02010600030101010101" pitchFamily="2" charset="-122"/>
                <a:cs typeface="胡晓波男神体" panose="02010600030101010101" pitchFamily="2" charset="-122"/>
              </a:rPr>
              <a:t>03</a:t>
            </a:r>
            <a:endParaRPr lang="zh-CN" altLang="en-US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胡晓波男神体" panose="02010600030101010101" pitchFamily="2" charset="-122"/>
              <a:ea typeface="胡晓波男神体" panose="02010600030101010101" pitchFamily="2" charset="-122"/>
              <a:cs typeface="胡晓波男神体" panose="02010600030101010101" pitchFamily="2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823307" y="3617337"/>
            <a:ext cx="20005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阿里巴巴普惠体 M" panose="00020600040101010101" pitchFamily="18" charset="-122"/>
                <a:ea typeface="阿里巴巴普惠体 M" panose="00020600040101010101" pitchFamily="18" charset="-122"/>
                <a:cs typeface="阿里巴巴普惠体 M" panose="00020600040101010101" pitchFamily="18" charset="-122"/>
              </a:rPr>
              <a:t>被迫无奈性</a:t>
            </a:r>
          </a:p>
        </p:txBody>
      </p:sp>
      <p:sp>
        <p:nvSpPr>
          <p:cNvPr id="14" name="文本框 13"/>
          <p:cNvSpPr txBox="1"/>
          <p:nvPr/>
        </p:nvSpPr>
        <p:spPr>
          <a:xfrm>
            <a:off x="2878779" y="3638550"/>
            <a:ext cx="29243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阿里巴巴普惠体 M" panose="00020600040101010101" pitchFamily="18" charset="-122"/>
                <a:ea typeface="阿里巴巴普惠体 M" panose="00020600040101010101" pitchFamily="18" charset="-122"/>
                <a:cs typeface="阿里巴巴普惠体 M" panose="00020600040101010101" pitchFamily="18" charset="-122"/>
              </a:rPr>
              <a:t>自我价值实现性</a:t>
            </a:r>
          </a:p>
        </p:txBody>
      </p:sp>
      <p:sp>
        <p:nvSpPr>
          <p:cNvPr id="17" name="文本框 16"/>
          <p:cNvSpPr txBox="1"/>
          <p:nvPr/>
        </p:nvSpPr>
        <p:spPr>
          <a:xfrm>
            <a:off x="6096588" y="3617337"/>
            <a:ext cx="20005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阿里巴巴普惠体 M" panose="00020600040101010101" pitchFamily="18" charset="-122"/>
                <a:ea typeface="阿里巴巴普惠体 M" panose="00020600040101010101" pitchFamily="18" charset="-122"/>
                <a:cs typeface="阿里巴巴普惠体 M" panose="00020600040101010101" pitchFamily="18" charset="-122"/>
              </a:rPr>
              <a:t>功利性</a:t>
            </a:r>
          </a:p>
        </p:txBody>
      </p:sp>
      <p:sp>
        <p:nvSpPr>
          <p:cNvPr id="21" name="文本框 20"/>
          <p:cNvSpPr txBox="1"/>
          <p:nvPr/>
        </p:nvSpPr>
        <p:spPr>
          <a:xfrm>
            <a:off x="1222259" y="1576685"/>
            <a:ext cx="6702541" cy="461665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>
                <a:solidFill>
                  <a:schemeClr val="bg1"/>
                </a:solidFill>
                <a:latin typeface="阿里巴巴普惠体 M" panose="00020600040101010101" pitchFamily="18" charset="-122"/>
                <a:ea typeface="阿里巴巴普惠体 M" panose="00020600040101010101" pitchFamily="18" charset="-122"/>
                <a:cs typeface="阿里巴巴普惠体 M" panose="00020600040101010101" pitchFamily="18" charset="-122"/>
              </a:rPr>
              <a:t>知之者不如好之</a:t>
            </a:r>
            <a:r>
              <a:rPr lang="zh-CN" altLang="en-US" sz="2400" b="1" dirty="0" smtClean="0">
                <a:solidFill>
                  <a:schemeClr val="bg1"/>
                </a:solidFill>
                <a:latin typeface="阿里巴巴普惠体 M" panose="00020600040101010101" pitchFamily="18" charset="-122"/>
                <a:ea typeface="阿里巴巴普惠体 M" panose="00020600040101010101" pitchFamily="18" charset="-122"/>
                <a:cs typeface="阿里巴巴普惠体 M" panose="00020600040101010101" pitchFamily="18" charset="-122"/>
              </a:rPr>
              <a:t>者，好</a:t>
            </a:r>
            <a:r>
              <a:rPr lang="zh-CN" altLang="en-US" sz="2400" b="1" dirty="0">
                <a:solidFill>
                  <a:schemeClr val="bg1"/>
                </a:solidFill>
                <a:latin typeface="阿里巴巴普惠体 M" panose="00020600040101010101" pitchFamily="18" charset="-122"/>
                <a:ea typeface="阿里巴巴普惠体 M" panose="00020600040101010101" pitchFamily="18" charset="-122"/>
                <a:cs typeface="阿里巴巴普惠体 M" panose="00020600040101010101" pitchFamily="18" charset="-122"/>
              </a:rPr>
              <a:t>之者不如乐之者</a:t>
            </a:r>
          </a:p>
        </p:txBody>
      </p:sp>
    </p:spTree>
  </p:cSld>
  <p:clrMapOvr>
    <a:masterClrMapping/>
  </p:clrMapOvr>
  <p:transition spd="slow" advTm="4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/>
      <p:bldP spid="8" grpId="0"/>
      <p:bldP spid="9" grpId="0"/>
      <p:bldP spid="11" grpId="0"/>
      <p:bldP spid="14" grpId="0"/>
      <p:bldP spid="17" grpId="0"/>
      <p:bldP spid="21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2561" y="-11050"/>
            <a:ext cx="2771439" cy="3562935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180023"/>
            <a:ext cx="9144000" cy="2963477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1049"/>
            <a:ext cx="2427759" cy="3422922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4600" y="2804609"/>
            <a:ext cx="2373449" cy="1494551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86113" y="-14334"/>
            <a:ext cx="6042140" cy="2509869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57200" y="2139928"/>
            <a:ext cx="2565422" cy="2565422"/>
          </a:xfrm>
          <a:prstGeom prst="rect">
            <a:avLst/>
          </a:prstGeom>
        </p:spPr>
      </p:pic>
      <p:sp>
        <p:nvSpPr>
          <p:cNvPr id="48" name="矩形 47"/>
          <p:cNvSpPr/>
          <p:nvPr/>
        </p:nvSpPr>
        <p:spPr>
          <a:xfrm>
            <a:off x="4038600" y="1428750"/>
            <a:ext cx="1406154" cy="8343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70000"/>
              </a:lnSpc>
            </a:pPr>
            <a:r>
              <a:rPr lang="en-US" altLang="zh-CN" sz="6600" dirty="0">
                <a:solidFill>
                  <a:schemeClr val="accent1"/>
                </a:solidFill>
                <a:latin typeface="文鼎特甜妞体" panose="040B0900000000000000" pitchFamily="82" charset="-122"/>
                <a:ea typeface="文鼎特甜妞体" panose="040B0900000000000000" pitchFamily="82" charset="-122"/>
                <a:cs typeface="胡晓波男神体" panose="02010600030101010101" pitchFamily="2" charset="-122"/>
              </a:rPr>
              <a:t>03</a:t>
            </a:r>
            <a:endParaRPr lang="zh-CN" altLang="en-US" sz="8800" dirty="0">
              <a:solidFill>
                <a:schemeClr val="accent1"/>
              </a:solidFill>
              <a:latin typeface="文鼎特甜妞体" panose="040B0900000000000000" pitchFamily="82" charset="-122"/>
              <a:ea typeface="文鼎特甜妞体" panose="040B0900000000000000" pitchFamily="82" charset="-122"/>
              <a:cs typeface="胡晓波男神体" panose="02010600030101010101" pitchFamily="2" charset="-122"/>
            </a:endParaRPr>
          </a:p>
        </p:txBody>
      </p:sp>
      <p:sp>
        <p:nvSpPr>
          <p:cNvPr id="49" name="矩形 48"/>
          <p:cNvSpPr/>
          <p:nvPr/>
        </p:nvSpPr>
        <p:spPr>
          <a:xfrm>
            <a:off x="1891635" y="1962150"/>
            <a:ext cx="610936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600" b="1" spc="600" dirty="0">
                <a:solidFill>
                  <a:schemeClr val="accent1"/>
                </a:solidFill>
                <a:latin typeface="文鼎特甜妞体" panose="040B0900000000000000" pitchFamily="82" charset="-122"/>
                <a:ea typeface="文鼎特甜妞体" panose="040B0900000000000000" pitchFamily="82" charset="-122"/>
                <a:cs typeface="阿里巴巴普惠体 M" panose="00020600040101010101" pitchFamily="18" charset="-122"/>
              </a:rPr>
              <a:t>良好的学习习惯助力提升</a:t>
            </a:r>
          </a:p>
        </p:txBody>
      </p:sp>
      <p:sp>
        <p:nvSpPr>
          <p:cNvPr id="50" name="矩形 49"/>
          <p:cNvSpPr/>
          <p:nvPr/>
        </p:nvSpPr>
        <p:spPr>
          <a:xfrm>
            <a:off x="2495627" y="2567285"/>
            <a:ext cx="428617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1200" dirty="0">
                <a:solidFill>
                  <a:schemeClr val="accent1"/>
                </a:solidFill>
                <a:latin typeface="文鼎特甜妞体" panose="040B0900000000000000" pitchFamily="82" charset="-122"/>
                <a:ea typeface="文鼎特甜妞体" panose="040B0900000000000000" pitchFamily="82" charset="-122"/>
              </a:rPr>
              <a:t>a good beginning is half the battle a good beginning is </a:t>
            </a:r>
            <a:endParaRPr lang="en-US" altLang="zh-CN" sz="1200" dirty="0">
              <a:solidFill>
                <a:schemeClr val="accent1"/>
              </a:solidFill>
              <a:latin typeface="文鼎特甜妞体" panose="040B0900000000000000" pitchFamily="82" charset="-122"/>
              <a:ea typeface="文鼎特甜妞体" panose="040B0900000000000000" pitchFamily="82" charset="-122"/>
            </a:endParaRPr>
          </a:p>
          <a:p>
            <a:pPr algn="ctr"/>
            <a:r>
              <a:rPr lang="zh-CN" altLang="en-US" sz="1200" dirty="0">
                <a:solidFill>
                  <a:schemeClr val="accent1"/>
                </a:solidFill>
                <a:latin typeface="文鼎特甜妞体" panose="040B0900000000000000" pitchFamily="82" charset="-122"/>
                <a:ea typeface="文鼎特甜妞体" panose="040B0900000000000000" pitchFamily="82" charset="-122"/>
              </a:rPr>
              <a:t>battle a good beginning is half the battle</a:t>
            </a:r>
          </a:p>
        </p:txBody>
      </p:sp>
    </p:spTree>
  </p:cSld>
  <p:clrMapOvr>
    <a:masterClrMapping/>
  </p:clrMapOvr>
  <p:transition spd="slow" advTm="4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500"/>
                            </p:stCondLst>
                            <p:childTnLst>
                              <p:par>
                                <p:cTn id="3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" grpId="0"/>
      <p:bldP spid="49" grpId="0"/>
      <p:bldP spid="50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组合 9"/>
          <p:cNvGrpSpPr/>
          <p:nvPr/>
        </p:nvGrpSpPr>
        <p:grpSpPr>
          <a:xfrm>
            <a:off x="3985927" y="1671189"/>
            <a:ext cx="3938873" cy="564778"/>
            <a:chOff x="1457889" y="2289405"/>
            <a:chExt cx="2633445" cy="753037"/>
          </a:xfrm>
        </p:grpSpPr>
        <p:sp>
          <p:nvSpPr>
            <p:cNvPr id="19" name="矩形 18"/>
            <p:cNvSpPr/>
            <p:nvPr/>
          </p:nvSpPr>
          <p:spPr>
            <a:xfrm>
              <a:off x="1457889" y="2289405"/>
              <a:ext cx="2633445" cy="75303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 dirty="0">
                <a:latin typeface="仓耳玄三M W05" panose="02020400000000000000" pitchFamily="18" charset="-122"/>
              </a:endParaRPr>
            </a:p>
          </p:txBody>
        </p:sp>
        <p:sp>
          <p:nvSpPr>
            <p:cNvPr id="21" name="文本框 20"/>
            <p:cNvSpPr txBox="1"/>
            <p:nvPr/>
          </p:nvSpPr>
          <p:spPr>
            <a:xfrm>
              <a:off x="1709384" y="2426889"/>
              <a:ext cx="1993666" cy="61555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4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阿里巴巴普惠体 M" panose="00020600040101010101" pitchFamily="18" charset="-122"/>
                  <a:ea typeface="阿里巴巴普惠体 M" panose="00020600040101010101" pitchFamily="18" charset="-122"/>
                  <a:cs typeface="阿里巴巴普惠体 M" panose="00020600040101010101" pitchFamily="18" charset="-122"/>
                </a:rPr>
                <a:t>习惯是一个人的资本</a:t>
              </a:r>
            </a:p>
          </p:txBody>
        </p:sp>
      </p:grpSp>
      <p:sp>
        <p:nvSpPr>
          <p:cNvPr id="32" name="矩形 31"/>
          <p:cNvSpPr/>
          <p:nvPr/>
        </p:nvSpPr>
        <p:spPr>
          <a:xfrm>
            <a:off x="3985927" y="2419350"/>
            <a:ext cx="3734276" cy="144110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50000"/>
              </a:lnSpc>
            </a:pP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阿里巴巴普惠体 M" panose="00020600040101010101" pitchFamily="18" charset="-122"/>
                <a:ea typeface="阿里巴巴普惠体 M" panose="00020600040101010101" pitchFamily="18" charset="-122"/>
                <a:cs typeface="阿里巴巴普惠体 M" panose="00020600040101010101" pitchFamily="18" charset="-122"/>
              </a:rPr>
              <a:t>你有了好习惯</a:t>
            </a:r>
          </a:p>
          <a:p>
            <a:pPr>
              <a:lnSpc>
                <a:spcPct val="150000"/>
              </a:lnSpc>
            </a:pP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阿里巴巴普惠体 M" panose="00020600040101010101" pitchFamily="18" charset="-122"/>
                <a:ea typeface="阿里巴巴普惠体 M" panose="00020600040101010101" pitchFamily="18" charset="-122"/>
                <a:cs typeface="阿里巴巴普惠体 M" panose="00020600040101010101" pitchFamily="18" charset="-122"/>
              </a:rPr>
              <a:t>你一辈子都有用不完的利息</a:t>
            </a:r>
          </a:p>
          <a:p>
            <a:pPr>
              <a:lnSpc>
                <a:spcPct val="150000"/>
              </a:lnSpc>
            </a:pP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阿里巴巴普惠体 M" panose="00020600040101010101" pitchFamily="18" charset="-122"/>
                <a:ea typeface="阿里巴巴普惠体 M" panose="00020600040101010101" pitchFamily="18" charset="-122"/>
                <a:cs typeface="阿里巴巴普惠体 M" panose="00020600040101010101" pitchFamily="18" charset="-122"/>
              </a:rPr>
              <a:t>你有了怀习惯</a:t>
            </a:r>
          </a:p>
          <a:p>
            <a:pPr>
              <a:lnSpc>
                <a:spcPct val="150000"/>
              </a:lnSpc>
            </a:pP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阿里巴巴普惠体 M" panose="00020600040101010101" pitchFamily="18" charset="-122"/>
                <a:ea typeface="阿里巴巴普惠体 M" panose="00020600040101010101" pitchFamily="18" charset="-122"/>
                <a:cs typeface="阿里巴巴普惠体 M" panose="00020600040101010101" pitchFamily="18" charset="-122"/>
              </a:rPr>
              <a:t>你一辈子都有偿还不了的债务</a:t>
            </a: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438150"/>
            <a:ext cx="4571109" cy="4571109"/>
          </a:xfrm>
          <a:prstGeom prst="rect">
            <a:avLst/>
          </a:prstGeom>
        </p:spPr>
      </p:pic>
    </p:spTree>
  </p:cSld>
  <p:clrMapOvr>
    <a:masterClrMapping/>
  </p:clrMapOvr>
  <p:transition spd="slow" advTm="4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圆角矩形 6"/>
          <p:cNvSpPr/>
          <p:nvPr/>
        </p:nvSpPr>
        <p:spPr>
          <a:xfrm>
            <a:off x="968296" y="1232428"/>
            <a:ext cx="7185104" cy="471964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sp>
        <p:nvSpPr>
          <p:cNvPr id="14" name="文本框 13"/>
          <p:cNvSpPr txBox="1"/>
          <p:nvPr/>
        </p:nvSpPr>
        <p:spPr>
          <a:xfrm>
            <a:off x="2895600" y="1304920"/>
            <a:ext cx="3201517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100" b="1" dirty="0">
                <a:solidFill>
                  <a:schemeClr val="bg1"/>
                </a:solidFill>
                <a:latin typeface="阿里巴巴普惠体 M" panose="00020600040101010101" pitchFamily="18" charset="-122"/>
                <a:ea typeface="阿里巴巴普惠体 M" panose="00020600040101010101" pitchFamily="18" charset="-122"/>
                <a:cs typeface="阿里巴巴普惠体 M" panose="00020600040101010101" pitchFamily="18" charset="-122"/>
              </a:rPr>
              <a:t>人格化好习惯的</a:t>
            </a:r>
            <a:r>
              <a:rPr lang="en-US" altLang="zh-CN" sz="2100" b="1" dirty="0">
                <a:solidFill>
                  <a:schemeClr val="bg1"/>
                </a:solidFill>
                <a:latin typeface="阿里巴巴普惠体 M" panose="00020600040101010101" pitchFamily="18" charset="-122"/>
                <a:ea typeface="阿里巴巴普惠体 M" panose="00020600040101010101" pitchFamily="18" charset="-122"/>
                <a:cs typeface="阿里巴巴普惠体 M" panose="00020600040101010101" pitchFamily="18" charset="-122"/>
              </a:rPr>
              <a:t>12</a:t>
            </a:r>
            <a:r>
              <a:rPr lang="zh-CN" altLang="en-US" sz="2100" b="1" dirty="0">
                <a:solidFill>
                  <a:schemeClr val="bg1"/>
                </a:solidFill>
                <a:latin typeface="阿里巴巴普惠体 M" panose="00020600040101010101" pitchFamily="18" charset="-122"/>
                <a:ea typeface="阿里巴巴普惠体 M" panose="00020600040101010101" pitchFamily="18" charset="-122"/>
                <a:cs typeface="阿里巴巴普惠体 M" panose="00020600040101010101" pitchFamily="18" charset="-122"/>
              </a:rPr>
              <a:t>个指标</a:t>
            </a:r>
          </a:p>
        </p:txBody>
      </p:sp>
      <p:sp>
        <p:nvSpPr>
          <p:cNvPr id="15" name="圆角矩形 9"/>
          <p:cNvSpPr/>
          <p:nvPr/>
        </p:nvSpPr>
        <p:spPr>
          <a:xfrm>
            <a:off x="1005366" y="1932622"/>
            <a:ext cx="1212533" cy="562928"/>
          </a:xfrm>
          <a:prstGeom prst="roundRect">
            <a:avLst/>
          </a:prstGeom>
          <a:noFill/>
          <a:ln w="127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5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阿里巴巴普惠体 M" panose="00020600040101010101" pitchFamily="18" charset="-122"/>
                <a:ea typeface="阿里巴巴普惠体 M" panose="00020600040101010101" pitchFamily="18" charset="-122"/>
                <a:cs typeface="阿里巴巴普惠体 M" panose="00020600040101010101" pitchFamily="18" charset="-122"/>
              </a:rPr>
              <a:t>真诚待人</a:t>
            </a:r>
          </a:p>
        </p:txBody>
      </p:sp>
      <p:sp>
        <p:nvSpPr>
          <p:cNvPr id="16" name="圆角矩形 10"/>
          <p:cNvSpPr/>
          <p:nvPr/>
        </p:nvSpPr>
        <p:spPr>
          <a:xfrm>
            <a:off x="2826067" y="1932622"/>
            <a:ext cx="1212533" cy="562928"/>
          </a:xfrm>
          <a:prstGeom prst="roundRect">
            <a:avLst/>
          </a:prstGeom>
          <a:noFill/>
          <a:ln w="127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500" b="1">
                <a:solidFill>
                  <a:schemeClr val="tx1">
                    <a:lumMod val="75000"/>
                    <a:lumOff val="25000"/>
                  </a:schemeClr>
                </a:solidFill>
                <a:latin typeface="阿里巴巴普惠体 M" panose="00020600040101010101" pitchFamily="18" charset="-122"/>
                <a:ea typeface="阿里巴巴普惠体 M" panose="00020600040101010101" pitchFamily="18" charset="-122"/>
                <a:cs typeface="阿里巴巴普惠体 M" panose="00020600040101010101" pitchFamily="18" charset="-122"/>
              </a:rPr>
              <a:t>诚实守信</a:t>
            </a:r>
          </a:p>
        </p:txBody>
      </p:sp>
      <p:sp>
        <p:nvSpPr>
          <p:cNvPr id="17" name="圆角矩形 11"/>
          <p:cNvSpPr/>
          <p:nvPr/>
        </p:nvSpPr>
        <p:spPr>
          <a:xfrm>
            <a:off x="4731067" y="1932622"/>
            <a:ext cx="1212533" cy="562928"/>
          </a:xfrm>
          <a:prstGeom prst="roundRect">
            <a:avLst/>
          </a:prstGeom>
          <a:noFill/>
          <a:ln w="127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500" b="1">
                <a:solidFill>
                  <a:schemeClr val="tx1">
                    <a:lumMod val="75000"/>
                    <a:lumOff val="25000"/>
                  </a:schemeClr>
                </a:solidFill>
                <a:latin typeface="阿里巴巴普惠体 M" panose="00020600040101010101" pitchFamily="18" charset="-122"/>
                <a:ea typeface="阿里巴巴普惠体 M" panose="00020600040101010101" pitchFamily="18" charset="-122"/>
                <a:cs typeface="阿里巴巴普惠体 M" panose="00020600040101010101" pitchFamily="18" charset="-122"/>
              </a:rPr>
              <a:t>认真负责</a:t>
            </a:r>
          </a:p>
        </p:txBody>
      </p:sp>
      <p:sp>
        <p:nvSpPr>
          <p:cNvPr id="18" name="圆角矩形 14"/>
          <p:cNvSpPr/>
          <p:nvPr/>
        </p:nvSpPr>
        <p:spPr>
          <a:xfrm>
            <a:off x="6858000" y="1932622"/>
            <a:ext cx="1212533" cy="562928"/>
          </a:xfrm>
          <a:prstGeom prst="roundRect">
            <a:avLst/>
          </a:prstGeom>
          <a:noFill/>
          <a:ln w="127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500" b="1">
                <a:solidFill>
                  <a:schemeClr val="tx1">
                    <a:lumMod val="75000"/>
                    <a:lumOff val="25000"/>
                  </a:schemeClr>
                </a:solidFill>
                <a:latin typeface="阿里巴巴普惠体 M" panose="00020600040101010101" pitchFamily="18" charset="-122"/>
                <a:ea typeface="阿里巴巴普惠体 M" panose="00020600040101010101" pitchFamily="18" charset="-122"/>
                <a:cs typeface="阿里巴巴普惠体 M" panose="00020600040101010101" pitchFamily="18" charset="-122"/>
              </a:rPr>
              <a:t>遵守规则</a:t>
            </a:r>
          </a:p>
        </p:txBody>
      </p:sp>
      <p:sp>
        <p:nvSpPr>
          <p:cNvPr id="20" name="圆角矩形 15"/>
          <p:cNvSpPr/>
          <p:nvPr/>
        </p:nvSpPr>
        <p:spPr>
          <a:xfrm>
            <a:off x="1005366" y="2649378"/>
            <a:ext cx="1212533" cy="562928"/>
          </a:xfrm>
          <a:prstGeom prst="roundRect">
            <a:avLst/>
          </a:prstGeom>
          <a:noFill/>
          <a:ln w="127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500" b="1">
                <a:solidFill>
                  <a:schemeClr val="tx1">
                    <a:lumMod val="75000"/>
                    <a:lumOff val="25000"/>
                  </a:schemeClr>
                </a:solidFill>
                <a:latin typeface="阿里巴巴普惠体 M" panose="00020600040101010101" pitchFamily="18" charset="-122"/>
                <a:ea typeface="阿里巴巴普惠体 M" panose="00020600040101010101" pitchFamily="18" charset="-122"/>
                <a:cs typeface="阿里巴巴普惠体 M" panose="00020600040101010101" pitchFamily="18" charset="-122"/>
              </a:rPr>
              <a:t>讲究效率</a:t>
            </a:r>
          </a:p>
        </p:txBody>
      </p:sp>
      <p:sp>
        <p:nvSpPr>
          <p:cNvPr id="23" name="圆角矩形 19"/>
          <p:cNvSpPr/>
          <p:nvPr/>
        </p:nvSpPr>
        <p:spPr>
          <a:xfrm>
            <a:off x="2826067" y="2649378"/>
            <a:ext cx="1212533" cy="562928"/>
          </a:xfrm>
          <a:prstGeom prst="roundRect">
            <a:avLst/>
          </a:prstGeom>
          <a:noFill/>
          <a:ln w="127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500" b="1">
                <a:solidFill>
                  <a:schemeClr val="tx1">
                    <a:lumMod val="75000"/>
                    <a:lumOff val="25000"/>
                  </a:schemeClr>
                </a:solidFill>
                <a:latin typeface="阿里巴巴普惠体 M" panose="00020600040101010101" pitchFamily="18" charset="-122"/>
                <a:ea typeface="阿里巴巴普惠体 M" panose="00020600040101010101" pitchFamily="18" charset="-122"/>
                <a:cs typeface="阿里巴巴普惠体 M" panose="00020600040101010101" pitchFamily="18" charset="-122"/>
              </a:rPr>
              <a:t>善与合作</a:t>
            </a:r>
          </a:p>
        </p:txBody>
      </p:sp>
      <p:sp>
        <p:nvSpPr>
          <p:cNvPr id="24" name="圆角矩形 20"/>
          <p:cNvSpPr/>
          <p:nvPr/>
        </p:nvSpPr>
        <p:spPr>
          <a:xfrm>
            <a:off x="4731067" y="2649378"/>
            <a:ext cx="1212533" cy="562928"/>
          </a:xfrm>
          <a:prstGeom prst="roundRect">
            <a:avLst/>
          </a:prstGeom>
          <a:noFill/>
          <a:ln w="127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500" b="1">
                <a:solidFill>
                  <a:schemeClr val="tx1">
                    <a:lumMod val="75000"/>
                    <a:lumOff val="25000"/>
                  </a:schemeClr>
                </a:solidFill>
                <a:latin typeface="阿里巴巴普惠体 M" panose="00020600040101010101" pitchFamily="18" charset="-122"/>
                <a:ea typeface="阿里巴巴普惠体 M" panose="00020600040101010101" pitchFamily="18" charset="-122"/>
                <a:cs typeface="阿里巴巴普惠体 M" panose="00020600040101010101" pitchFamily="18" charset="-122"/>
              </a:rPr>
              <a:t>主动学习</a:t>
            </a:r>
          </a:p>
        </p:txBody>
      </p:sp>
      <p:sp>
        <p:nvSpPr>
          <p:cNvPr id="25" name="圆角矩形 21"/>
          <p:cNvSpPr/>
          <p:nvPr/>
        </p:nvSpPr>
        <p:spPr>
          <a:xfrm>
            <a:off x="6858000" y="2649378"/>
            <a:ext cx="1212533" cy="562928"/>
          </a:xfrm>
          <a:prstGeom prst="roundRect">
            <a:avLst/>
          </a:prstGeom>
          <a:noFill/>
          <a:ln w="127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500" b="1">
                <a:solidFill>
                  <a:schemeClr val="tx1">
                    <a:lumMod val="75000"/>
                    <a:lumOff val="25000"/>
                  </a:schemeClr>
                </a:solidFill>
                <a:latin typeface="阿里巴巴普惠体 M" panose="00020600040101010101" pitchFamily="18" charset="-122"/>
                <a:ea typeface="阿里巴巴普惠体 M" panose="00020600040101010101" pitchFamily="18" charset="-122"/>
                <a:cs typeface="阿里巴巴普惠体 M" panose="00020600040101010101" pitchFamily="18" charset="-122"/>
              </a:rPr>
              <a:t>独立思考</a:t>
            </a:r>
          </a:p>
        </p:txBody>
      </p:sp>
      <p:sp>
        <p:nvSpPr>
          <p:cNvPr id="26" name="圆角矩形 22"/>
          <p:cNvSpPr/>
          <p:nvPr/>
        </p:nvSpPr>
        <p:spPr>
          <a:xfrm>
            <a:off x="1005366" y="3380422"/>
            <a:ext cx="1212533" cy="562928"/>
          </a:xfrm>
          <a:prstGeom prst="roundRect">
            <a:avLst/>
          </a:prstGeom>
          <a:noFill/>
          <a:ln w="127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500" b="1">
                <a:solidFill>
                  <a:schemeClr val="tx1">
                    <a:lumMod val="75000"/>
                    <a:lumOff val="25000"/>
                  </a:schemeClr>
                </a:solidFill>
                <a:latin typeface="阿里巴巴普惠体 M" panose="00020600040101010101" pitchFamily="18" charset="-122"/>
                <a:ea typeface="阿里巴巴普惠体 M" panose="00020600040101010101" pitchFamily="18" charset="-122"/>
                <a:cs typeface="阿里巴巴普惠体 M" panose="00020600040101010101" pitchFamily="18" charset="-122"/>
              </a:rPr>
              <a:t>勇于实践</a:t>
            </a:r>
          </a:p>
        </p:txBody>
      </p:sp>
      <p:sp>
        <p:nvSpPr>
          <p:cNvPr id="27" name="圆角矩形 23"/>
          <p:cNvSpPr/>
          <p:nvPr/>
        </p:nvSpPr>
        <p:spPr>
          <a:xfrm>
            <a:off x="2826067" y="3380422"/>
            <a:ext cx="1212533" cy="562928"/>
          </a:xfrm>
          <a:prstGeom prst="roundRect">
            <a:avLst/>
          </a:prstGeom>
          <a:noFill/>
          <a:ln w="127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500" b="1">
                <a:solidFill>
                  <a:schemeClr val="tx1">
                    <a:lumMod val="75000"/>
                    <a:lumOff val="25000"/>
                  </a:schemeClr>
                </a:solidFill>
                <a:latin typeface="阿里巴巴普惠体 M" panose="00020600040101010101" pitchFamily="18" charset="-122"/>
                <a:ea typeface="阿里巴巴普惠体 M" panose="00020600040101010101" pitchFamily="18" charset="-122"/>
                <a:cs typeface="阿里巴巴普惠体 M" panose="00020600040101010101" pitchFamily="18" charset="-122"/>
              </a:rPr>
              <a:t>合理消费</a:t>
            </a:r>
          </a:p>
        </p:txBody>
      </p:sp>
      <p:sp>
        <p:nvSpPr>
          <p:cNvPr id="28" name="圆角矩形 24"/>
          <p:cNvSpPr/>
          <p:nvPr/>
        </p:nvSpPr>
        <p:spPr>
          <a:xfrm>
            <a:off x="4731067" y="3380422"/>
            <a:ext cx="1212533" cy="562928"/>
          </a:xfrm>
          <a:prstGeom prst="roundRect">
            <a:avLst/>
          </a:prstGeom>
          <a:noFill/>
          <a:ln w="127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500" b="1">
                <a:solidFill>
                  <a:schemeClr val="tx1">
                    <a:lumMod val="75000"/>
                    <a:lumOff val="25000"/>
                  </a:schemeClr>
                </a:solidFill>
                <a:latin typeface="阿里巴巴普惠体 M" panose="00020600040101010101" pitchFamily="18" charset="-122"/>
                <a:ea typeface="阿里巴巴普惠体 M" panose="00020600040101010101" pitchFamily="18" charset="-122"/>
                <a:cs typeface="阿里巴巴普惠体 M" panose="00020600040101010101" pitchFamily="18" charset="-122"/>
              </a:rPr>
              <a:t>自强自信</a:t>
            </a:r>
          </a:p>
        </p:txBody>
      </p:sp>
      <p:sp>
        <p:nvSpPr>
          <p:cNvPr id="29" name="圆角矩形 25"/>
          <p:cNvSpPr/>
          <p:nvPr/>
        </p:nvSpPr>
        <p:spPr>
          <a:xfrm>
            <a:off x="6858000" y="3380422"/>
            <a:ext cx="1212533" cy="562928"/>
          </a:xfrm>
          <a:prstGeom prst="roundRect">
            <a:avLst/>
          </a:prstGeom>
          <a:noFill/>
          <a:ln w="127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500" b="1">
                <a:solidFill>
                  <a:schemeClr val="tx1">
                    <a:lumMod val="75000"/>
                    <a:lumOff val="25000"/>
                  </a:schemeClr>
                </a:solidFill>
                <a:latin typeface="阿里巴巴普惠体 M" panose="00020600040101010101" pitchFamily="18" charset="-122"/>
                <a:ea typeface="阿里巴巴普惠体 M" panose="00020600040101010101" pitchFamily="18" charset="-122"/>
                <a:cs typeface="阿里巴巴普惠体 M" panose="00020600040101010101" pitchFamily="18" charset="-122"/>
              </a:rPr>
              <a:t>总结反思</a:t>
            </a:r>
          </a:p>
        </p:txBody>
      </p:sp>
    </p:spTree>
  </p:cSld>
  <p:clrMapOvr>
    <a:masterClrMapping/>
  </p:clrMapOvr>
  <p:transition spd="slow" advTm="4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4" grpId="0"/>
      <p:bldP spid="15" grpId="0" animBg="1"/>
      <p:bldP spid="16" grpId="0" animBg="1"/>
      <p:bldP spid="17" grpId="0" animBg="1"/>
      <p:bldP spid="18" grpId="0" animBg="1"/>
      <p:bldP spid="20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组合 9"/>
          <p:cNvGrpSpPr/>
          <p:nvPr/>
        </p:nvGrpSpPr>
        <p:grpSpPr>
          <a:xfrm>
            <a:off x="1066800" y="1212356"/>
            <a:ext cx="6781800" cy="521194"/>
            <a:chOff x="634893" y="2394320"/>
            <a:chExt cx="4534164" cy="694925"/>
          </a:xfrm>
        </p:grpSpPr>
        <p:sp>
          <p:nvSpPr>
            <p:cNvPr id="19" name="矩形 18"/>
            <p:cNvSpPr/>
            <p:nvPr/>
          </p:nvSpPr>
          <p:spPr>
            <a:xfrm>
              <a:off x="634893" y="2394320"/>
              <a:ext cx="4534164" cy="694925"/>
            </a:xfrm>
            <a:prstGeom prst="rect">
              <a:avLst/>
            </a:prstGeom>
            <a:solidFill>
              <a:schemeClr val="accent1"/>
            </a:solidFill>
            <a:ln>
              <a:solidFill>
                <a:schemeClr val="bg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 dirty="0">
                <a:latin typeface="仓耳玄三M W05" panose="02020400000000000000" pitchFamily="18" charset="-122"/>
              </a:endParaRPr>
            </a:p>
          </p:txBody>
        </p:sp>
        <p:sp>
          <p:nvSpPr>
            <p:cNvPr id="21" name="文本框 20"/>
            <p:cNvSpPr txBox="1"/>
            <p:nvPr/>
          </p:nvSpPr>
          <p:spPr>
            <a:xfrm>
              <a:off x="1777778" y="2394320"/>
              <a:ext cx="1993666" cy="61555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4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阿里巴巴普惠体 M" panose="00020600040101010101" pitchFamily="18" charset="-122"/>
                  <a:ea typeface="阿里巴巴普惠体 M" panose="00020600040101010101" pitchFamily="18" charset="-122"/>
                  <a:cs typeface="阿里巴巴普惠体 M" panose="00020600040101010101" pitchFamily="18" charset="-122"/>
                </a:rPr>
                <a:t>学 习 习 惯 测 验</a:t>
              </a: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1177767" y="1962150"/>
            <a:ext cx="2799874" cy="391478"/>
            <a:chOff x="2611" y="3418"/>
            <a:chExt cx="5879" cy="822"/>
          </a:xfrm>
        </p:grpSpPr>
        <p:sp>
          <p:nvSpPr>
            <p:cNvPr id="12" name="矩形 11"/>
            <p:cNvSpPr/>
            <p:nvPr/>
          </p:nvSpPr>
          <p:spPr>
            <a:xfrm>
              <a:off x="2611" y="3418"/>
              <a:ext cx="822" cy="82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350">
                  <a:latin typeface="阿里巴巴普惠体 M" panose="00020600040101010101" pitchFamily="18" charset="-122"/>
                  <a:ea typeface="阿里巴巴普惠体 M" panose="00020600040101010101" pitchFamily="18" charset="-122"/>
                  <a:cs typeface="阿里巴巴普惠体 M" panose="00020600040101010101" pitchFamily="18" charset="-122"/>
                </a:rPr>
                <a:t>1</a:t>
              </a:r>
            </a:p>
          </p:txBody>
        </p:sp>
        <p:sp>
          <p:nvSpPr>
            <p:cNvPr id="13" name="文本框 12"/>
            <p:cNvSpPr txBox="1"/>
            <p:nvPr/>
          </p:nvSpPr>
          <p:spPr>
            <a:xfrm>
              <a:off x="3740" y="3539"/>
              <a:ext cx="4750" cy="6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350" b="1">
                  <a:latin typeface="阿里巴巴普惠体 M" panose="00020600040101010101" pitchFamily="18" charset="-122"/>
                  <a:ea typeface="阿里巴巴普惠体 M" panose="00020600040101010101" pitchFamily="18" charset="-122"/>
                  <a:cs typeface="阿里巴巴普惠体 M" panose="00020600040101010101" pitchFamily="18" charset="-122"/>
                </a:rPr>
                <a:t>你是不是预习要学的功课？</a:t>
              </a: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1177767" y="2598897"/>
            <a:ext cx="2626519" cy="391478"/>
            <a:chOff x="2611" y="3418"/>
            <a:chExt cx="5515" cy="822"/>
          </a:xfrm>
        </p:grpSpPr>
        <p:sp>
          <p:nvSpPr>
            <p:cNvPr id="15" name="矩形 14"/>
            <p:cNvSpPr/>
            <p:nvPr/>
          </p:nvSpPr>
          <p:spPr>
            <a:xfrm>
              <a:off x="2611" y="3418"/>
              <a:ext cx="822" cy="82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350">
                  <a:latin typeface="阿里巴巴普惠体 M" panose="00020600040101010101" pitchFamily="18" charset="-122"/>
                  <a:ea typeface="阿里巴巴普惠体 M" panose="00020600040101010101" pitchFamily="18" charset="-122"/>
                  <a:cs typeface="阿里巴巴普惠体 M" panose="00020600040101010101" pitchFamily="18" charset="-122"/>
                </a:rPr>
                <a:t>2</a:t>
              </a:r>
            </a:p>
          </p:txBody>
        </p:sp>
        <p:sp>
          <p:nvSpPr>
            <p:cNvPr id="16" name="文本框 15"/>
            <p:cNvSpPr txBox="1"/>
            <p:nvPr/>
          </p:nvSpPr>
          <p:spPr>
            <a:xfrm>
              <a:off x="3740" y="3539"/>
              <a:ext cx="4386" cy="6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350" b="1">
                  <a:latin typeface="阿里巴巴普惠体 M" panose="00020600040101010101" pitchFamily="18" charset="-122"/>
                  <a:ea typeface="阿里巴巴普惠体 M" panose="00020600040101010101" pitchFamily="18" charset="-122"/>
                  <a:cs typeface="阿里巴巴普惠体 M" panose="00020600040101010101" pitchFamily="18" charset="-122"/>
                </a:rPr>
                <a:t>你上课注意力是否集中？</a:t>
              </a:r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1177766" y="3258503"/>
            <a:ext cx="2453641" cy="391478"/>
            <a:chOff x="2611" y="3418"/>
            <a:chExt cx="5152" cy="822"/>
          </a:xfrm>
        </p:grpSpPr>
        <p:sp>
          <p:nvSpPr>
            <p:cNvPr id="18" name="矩形 17"/>
            <p:cNvSpPr/>
            <p:nvPr/>
          </p:nvSpPr>
          <p:spPr>
            <a:xfrm>
              <a:off x="2611" y="3418"/>
              <a:ext cx="822" cy="82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350">
                  <a:latin typeface="阿里巴巴普惠体 M" panose="00020600040101010101" pitchFamily="18" charset="-122"/>
                  <a:ea typeface="阿里巴巴普惠体 M" panose="00020600040101010101" pitchFamily="18" charset="-122"/>
                  <a:cs typeface="阿里巴巴普惠体 M" panose="00020600040101010101" pitchFamily="18" charset="-122"/>
                </a:rPr>
                <a:t>3</a:t>
              </a:r>
            </a:p>
          </p:txBody>
        </p:sp>
        <p:sp>
          <p:nvSpPr>
            <p:cNvPr id="20" name="文本框 19"/>
            <p:cNvSpPr txBox="1"/>
            <p:nvPr/>
          </p:nvSpPr>
          <p:spPr>
            <a:xfrm>
              <a:off x="3740" y="3539"/>
              <a:ext cx="4023" cy="6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350" b="1">
                  <a:latin typeface="阿里巴巴普惠体 M" panose="00020600040101010101" pitchFamily="18" charset="-122"/>
                  <a:ea typeface="阿里巴巴普惠体 M" panose="00020600040101010101" pitchFamily="18" charset="-122"/>
                  <a:cs typeface="阿里巴巴普惠体 M" panose="00020600040101010101" pitchFamily="18" charset="-122"/>
                </a:rPr>
                <a:t>学过的功课是否复习？</a:t>
              </a:r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1177766" y="3941445"/>
            <a:ext cx="2972753" cy="391478"/>
            <a:chOff x="2611" y="3418"/>
            <a:chExt cx="6242" cy="822"/>
          </a:xfrm>
        </p:grpSpPr>
        <p:sp>
          <p:nvSpPr>
            <p:cNvPr id="24" name="矩形 23"/>
            <p:cNvSpPr/>
            <p:nvPr/>
          </p:nvSpPr>
          <p:spPr>
            <a:xfrm>
              <a:off x="2611" y="3418"/>
              <a:ext cx="822" cy="82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350" dirty="0">
                  <a:latin typeface="阿里巴巴普惠体 M" panose="00020600040101010101" pitchFamily="18" charset="-122"/>
                  <a:ea typeface="阿里巴巴普惠体 M" panose="00020600040101010101" pitchFamily="18" charset="-122"/>
                  <a:cs typeface="阿里巴巴普惠体 M" panose="00020600040101010101" pitchFamily="18" charset="-122"/>
                </a:rPr>
                <a:t>4</a:t>
              </a:r>
            </a:p>
          </p:txBody>
        </p:sp>
        <p:sp>
          <p:nvSpPr>
            <p:cNvPr id="25" name="文本框 24"/>
            <p:cNvSpPr txBox="1"/>
            <p:nvPr/>
          </p:nvSpPr>
          <p:spPr>
            <a:xfrm>
              <a:off x="3740" y="3539"/>
              <a:ext cx="5113" cy="6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350" b="1">
                  <a:latin typeface="阿里巴巴普惠体 M" panose="00020600040101010101" pitchFamily="18" charset="-122"/>
                  <a:ea typeface="阿里巴巴普惠体 M" panose="00020600040101010101" pitchFamily="18" charset="-122"/>
                  <a:cs typeface="阿里巴巴普惠体 M" panose="00020600040101010101" pitchFamily="18" charset="-122"/>
                </a:rPr>
                <a:t>你是否喜欢回答老师的问题？</a:t>
              </a:r>
            </a:p>
          </p:txBody>
        </p:sp>
      </p:grpSp>
      <p:grpSp>
        <p:nvGrpSpPr>
          <p:cNvPr id="26" name="组合 25"/>
          <p:cNvGrpSpPr/>
          <p:nvPr/>
        </p:nvGrpSpPr>
        <p:grpSpPr>
          <a:xfrm>
            <a:off x="5104447" y="2048828"/>
            <a:ext cx="2626519" cy="391478"/>
            <a:chOff x="2611" y="3418"/>
            <a:chExt cx="5515" cy="822"/>
          </a:xfrm>
        </p:grpSpPr>
        <p:sp>
          <p:nvSpPr>
            <p:cNvPr id="27" name="矩形 26"/>
            <p:cNvSpPr/>
            <p:nvPr/>
          </p:nvSpPr>
          <p:spPr>
            <a:xfrm>
              <a:off x="2611" y="3418"/>
              <a:ext cx="822" cy="82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350">
                  <a:latin typeface="阿里巴巴普惠体 M" panose="00020600040101010101" pitchFamily="18" charset="-122"/>
                  <a:ea typeface="阿里巴巴普惠体 M" panose="00020600040101010101" pitchFamily="18" charset="-122"/>
                  <a:cs typeface="阿里巴巴普惠体 M" panose="00020600040101010101" pitchFamily="18" charset="-122"/>
                </a:rPr>
                <a:t>5</a:t>
              </a:r>
            </a:p>
          </p:txBody>
        </p:sp>
        <p:sp>
          <p:nvSpPr>
            <p:cNvPr id="28" name="文本框 27"/>
            <p:cNvSpPr txBox="1"/>
            <p:nvPr/>
          </p:nvSpPr>
          <p:spPr>
            <a:xfrm>
              <a:off x="3740" y="3539"/>
              <a:ext cx="4386" cy="6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350" b="1">
                  <a:latin typeface="阿里巴巴普惠体 M" panose="00020600040101010101" pitchFamily="18" charset="-122"/>
                  <a:ea typeface="阿里巴巴普惠体 M" panose="00020600040101010101" pitchFamily="18" charset="-122"/>
                  <a:cs typeface="阿里巴巴普惠体 M" panose="00020600040101010101" pitchFamily="18" charset="-122"/>
                </a:rPr>
                <a:t>上自习课时候是否自觉？</a:t>
              </a:r>
            </a:p>
          </p:txBody>
        </p:sp>
      </p:grpSp>
      <p:grpSp>
        <p:nvGrpSpPr>
          <p:cNvPr id="29" name="组合 28"/>
          <p:cNvGrpSpPr/>
          <p:nvPr/>
        </p:nvGrpSpPr>
        <p:grpSpPr>
          <a:xfrm>
            <a:off x="5104447" y="2685574"/>
            <a:ext cx="2972753" cy="391478"/>
            <a:chOff x="2611" y="3418"/>
            <a:chExt cx="6242" cy="822"/>
          </a:xfrm>
        </p:grpSpPr>
        <p:sp>
          <p:nvSpPr>
            <p:cNvPr id="30" name="矩形 29"/>
            <p:cNvSpPr/>
            <p:nvPr/>
          </p:nvSpPr>
          <p:spPr>
            <a:xfrm>
              <a:off x="2611" y="3418"/>
              <a:ext cx="822" cy="82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350" dirty="0">
                  <a:latin typeface="阿里巴巴普惠体 M" panose="00020600040101010101" pitchFamily="18" charset="-122"/>
                  <a:ea typeface="阿里巴巴普惠体 M" panose="00020600040101010101" pitchFamily="18" charset="-122"/>
                  <a:cs typeface="阿里巴巴普惠体 M" panose="00020600040101010101" pitchFamily="18" charset="-122"/>
                </a:rPr>
                <a:t>6</a:t>
              </a:r>
            </a:p>
          </p:txBody>
        </p:sp>
        <p:sp>
          <p:nvSpPr>
            <p:cNvPr id="31" name="文本框 30"/>
            <p:cNvSpPr txBox="1"/>
            <p:nvPr/>
          </p:nvSpPr>
          <p:spPr>
            <a:xfrm>
              <a:off x="3740" y="3539"/>
              <a:ext cx="5113" cy="6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350" b="1">
                  <a:latin typeface="阿里巴巴普惠体 M" panose="00020600040101010101" pitchFamily="18" charset="-122"/>
                  <a:ea typeface="阿里巴巴普惠体 M" panose="00020600040101010101" pitchFamily="18" charset="-122"/>
                  <a:cs typeface="阿里巴巴普惠体 M" panose="00020600040101010101" pitchFamily="18" charset="-122"/>
                </a:rPr>
                <a:t>不懂的功课是否向他人请教？</a:t>
              </a:r>
            </a:p>
          </p:txBody>
        </p:sp>
      </p:grpSp>
      <p:grpSp>
        <p:nvGrpSpPr>
          <p:cNvPr id="33" name="组合 32"/>
          <p:cNvGrpSpPr/>
          <p:nvPr/>
        </p:nvGrpSpPr>
        <p:grpSpPr>
          <a:xfrm>
            <a:off x="5104447" y="3345180"/>
            <a:ext cx="2799874" cy="391478"/>
            <a:chOff x="2611" y="3418"/>
            <a:chExt cx="5879" cy="822"/>
          </a:xfrm>
        </p:grpSpPr>
        <p:sp>
          <p:nvSpPr>
            <p:cNvPr id="34" name="矩形 33"/>
            <p:cNvSpPr/>
            <p:nvPr/>
          </p:nvSpPr>
          <p:spPr>
            <a:xfrm>
              <a:off x="2611" y="3418"/>
              <a:ext cx="822" cy="82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350" dirty="0">
                  <a:latin typeface="阿里巴巴普惠体 M" panose="00020600040101010101" pitchFamily="18" charset="-122"/>
                  <a:ea typeface="阿里巴巴普惠体 M" panose="00020600040101010101" pitchFamily="18" charset="-122"/>
                  <a:cs typeface="阿里巴巴普惠体 M" panose="00020600040101010101" pitchFamily="18" charset="-122"/>
                </a:rPr>
                <a:t>7</a:t>
              </a:r>
            </a:p>
          </p:txBody>
        </p:sp>
        <p:sp>
          <p:nvSpPr>
            <p:cNvPr id="35" name="文本框 34"/>
            <p:cNvSpPr txBox="1"/>
            <p:nvPr/>
          </p:nvSpPr>
          <p:spPr>
            <a:xfrm>
              <a:off x="3740" y="3539"/>
              <a:ext cx="4750" cy="6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350" b="1">
                  <a:latin typeface="阿里巴巴普惠体 M" panose="00020600040101010101" pitchFamily="18" charset="-122"/>
                  <a:ea typeface="阿里巴巴普惠体 M" panose="00020600040101010101" pitchFamily="18" charset="-122"/>
                  <a:cs typeface="阿里巴巴普惠体 M" panose="00020600040101010101" pitchFamily="18" charset="-122"/>
                </a:rPr>
                <a:t>你是不是能按时完成作业？</a:t>
              </a:r>
            </a:p>
          </p:txBody>
        </p:sp>
      </p:grpSp>
    </p:spTree>
  </p:cSld>
  <p:clrMapOvr>
    <a:masterClrMapping/>
  </p:clrMapOvr>
  <p:transition spd="slow" advTm="4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文本框 11"/>
          <p:cNvSpPr txBox="1"/>
          <p:nvPr/>
        </p:nvSpPr>
        <p:spPr>
          <a:xfrm>
            <a:off x="1023191" y="1225719"/>
            <a:ext cx="34726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阿里巴巴普惠体 M" panose="00020600040101010101" pitchFamily="18" charset="-122"/>
                <a:ea typeface="阿里巴巴普惠体 M" panose="00020600040101010101" pitchFamily="18" charset="-122"/>
                <a:cs typeface="阿里巴巴普惠体 M" panose="00020600040101010101" pitchFamily="18" charset="-122"/>
              </a:rPr>
              <a:t>改掉坏习惯的方法</a:t>
            </a:r>
          </a:p>
        </p:txBody>
      </p:sp>
      <p:sp>
        <p:nvSpPr>
          <p:cNvPr id="2" name="矩形 1"/>
          <p:cNvSpPr/>
          <p:nvPr/>
        </p:nvSpPr>
        <p:spPr>
          <a:xfrm>
            <a:off x="1139831" y="1657350"/>
            <a:ext cx="3600450" cy="761747"/>
          </a:xfrm>
          <a:prstGeom prst="rect">
            <a:avLst/>
          </a:prstGeom>
          <a:noFill/>
          <a:ln w="127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sp>
        <p:nvSpPr>
          <p:cNvPr id="14" name="矩形 13"/>
          <p:cNvSpPr/>
          <p:nvPr/>
        </p:nvSpPr>
        <p:spPr>
          <a:xfrm>
            <a:off x="1139831" y="2599255"/>
            <a:ext cx="3600450" cy="761748"/>
          </a:xfrm>
          <a:prstGeom prst="rect">
            <a:avLst/>
          </a:prstGeom>
          <a:noFill/>
          <a:ln w="127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sp>
        <p:nvSpPr>
          <p:cNvPr id="18" name="文本框 17"/>
          <p:cNvSpPr txBox="1"/>
          <p:nvPr/>
        </p:nvSpPr>
        <p:spPr>
          <a:xfrm>
            <a:off x="1954162" y="1808917"/>
            <a:ext cx="2786120" cy="438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阿里巴巴普惠体 M" panose="00020600040101010101" pitchFamily="18" charset="-122"/>
                <a:ea typeface="阿里巴巴普惠体 M" panose="00020600040101010101" pitchFamily="18" charset="-122"/>
                <a:cs typeface="阿里巴巴普惠体 M" panose="00020600040101010101" pitchFamily="18" charset="-122"/>
              </a:rPr>
              <a:t>交几个能够管住自己的朋友们</a:t>
            </a:r>
          </a:p>
        </p:txBody>
      </p:sp>
      <p:sp>
        <p:nvSpPr>
          <p:cNvPr id="23" name="文本框 22"/>
          <p:cNvSpPr txBox="1"/>
          <p:nvPr/>
        </p:nvSpPr>
        <p:spPr>
          <a:xfrm>
            <a:off x="1373272" y="2759524"/>
            <a:ext cx="2741810" cy="438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阿里巴巴普惠体 M" panose="00020600040101010101" pitchFamily="18" charset="-122"/>
                <a:ea typeface="阿里巴巴普惠体 M" panose="00020600040101010101" pitchFamily="18" charset="-122"/>
                <a:cs typeface="阿里巴巴普惠体 M" panose="00020600040101010101" pitchFamily="18" charset="-122"/>
              </a:rPr>
              <a:t>用写座右铭等来提醒约束自己</a:t>
            </a:r>
          </a:p>
        </p:txBody>
      </p:sp>
      <p:sp>
        <p:nvSpPr>
          <p:cNvPr id="19" name="矩形 18"/>
          <p:cNvSpPr/>
          <p:nvPr/>
        </p:nvSpPr>
        <p:spPr>
          <a:xfrm>
            <a:off x="1139831" y="3581416"/>
            <a:ext cx="3600450" cy="761747"/>
          </a:xfrm>
          <a:prstGeom prst="rect">
            <a:avLst/>
          </a:prstGeom>
          <a:noFill/>
          <a:ln w="127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sp>
        <p:nvSpPr>
          <p:cNvPr id="20" name="文本框 19"/>
          <p:cNvSpPr txBox="1"/>
          <p:nvPr/>
        </p:nvSpPr>
        <p:spPr>
          <a:xfrm>
            <a:off x="1913612" y="3767181"/>
            <a:ext cx="2786120" cy="438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阿里巴巴普惠体 M" panose="00020600040101010101" pitchFamily="18" charset="-122"/>
                <a:ea typeface="阿里巴巴普惠体 M" panose="00020600040101010101" pitchFamily="18" charset="-122"/>
                <a:cs typeface="阿里巴巴普惠体 M" panose="00020600040101010101" pitchFamily="18" charset="-122"/>
              </a:rPr>
              <a:t>用写日记来管住自己</a:t>
            </a: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48523" y="438150"/>
            <a:ext cx="4719277" cy="4719277"/>
          </a:xfrm>
          <a:prstGeom prst="rect">
            <a:avLst/>
          </a:prstGeom>
        </p:spPr>
      </p:pic>
    </p:spTree>
  </p:cSld>
  <p:clrMapOvr>
    <a:masterClrMapping/>
  </p:clrMapOvr>
  <p:transition spd="slow" advTm="4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2" grpId="0" animBg="1"/>
      <p:bldP spid="14" grpId="0" animBg="1"/>
      <p:bldP spid="18" grpId="0"/>
      <p:bldP spid="23" grpId="0"/>
      <p:bldP spid="19" grpId="0" animBg="1"/>
      <p:bldP spid="20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2561" y="-11050"/>
            <a:ext cx="2771439" cy="3562935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180023"/>
            <a:ext cx="9144000" cy="2963477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1049"/>
            <a:ext cx="2427759" cy="3422922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4600" y="2804609"/>
            <a:ext cx="2373449" cy="1494551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86113" y="-14334"/>
            <a:ext cx="6042140" cy="2509869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57200" y="2139928"/>
            <a:ext cx="2565422" cy="2565422"/>
          </a:xfrm>
          <a:prstGeom prst="rect">
            <a:avLst/>
          </a:prstGeom>
        </p:spPr>
      </p:pic>
      <p:sp>
        <p:nvSpPr>
          <p:cNvPr id="48" name="矩形 47"/>
          <p:cNvSpPr/>
          <p:nvPr/>
        </p:nvSpPr>
        <p:spPr>
          <a:xfrm>
            <a:off x="4038600" y="1428750"/>
            <a:ext cx="1422184" cy="8343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70000"/>
              </a:lnSpc>
            </a:pPr>
            <a:r>
              <a:rPr lang="en-US" altLang="zh-CN" sz="6600" dirty="0">
                <a:solidFill>
                  <a:schemeClr val="accent1"/>
                </a:solidFill>
                <a:latin typeface="文鼎特甜妞体" panose="040B0900000000000000" pitchFamily="82" charset="-122"/>
                <a:ea typeface="文鼎特甜妞体" panose="040B0900000000000000" pitchFamily="82" charset="-122"/>
                <a:cs typeface="胡晓波男神体" panose="02010600030101010101" pitchFamily="2" charset="-122"/>
              </a:rPr>
              <a:t>04</a:t>
            </a:r>
            <a:endParaRPr lang="zh-CN" altLang="en-US" sz="8800" dirty="0">
              <a:solidFill>
                <a:schemeClr val="accent1"/>
              </a:solidFill>
              <a:latin typeface="文鼎特甜妞体" panose="040B0900000000000000" pitchFamily="82" charset="-122"/>
              <a:ea typeface="文鼎特甜妞体" panose="040B0900000000000000" pitchFamily="82" charset="-122"/>
              <a:cs typeface="胡晓波男神体" panose="02010600030101010101" pitchFamily="2" charset="-122"/>
            </a:endParaRPr>
          </a:p>
        </p:txBody>
      </p:sp>
      <p:sp>
        <p:nvSpPr>
          <p:cNvPr id="49" name="矩形 48"/>
          <p:cNvSpPr/>
          <p:nvPr/>
        </p:nvSpPr>
        <p:spPr>
          <a:xfrm>
            <a:off x="2335093" y="1962150"/>
            <a:ext cx="4903907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4000" b="1" spc="600" dirty="0">
                <a:solidFill>
                  <a:schemeClr val="accent1"/>
                </a:solidFill>
                <a:latin typeface="文鼎特甜妞体" panose="040B0900000000000000" pitchFamily="82" charset="-122"/>
                <a:ea typeface="文鼎特甜妞体" panose="040B0900000000000000" pitchFamily="82" charset="-122"/>
                <a:cs typeface="阿里巴巴普惠体 M" panose="00020600040101010101" pitchFamily="18" charset="-122"/>
              </a:rPr>
              <a:t>在线学习注意事项</a:t>
            </a:r>
          </a:p>
        </p:txBody>
      </p:sp>
      <p:sp>
        <p:nvSpPr>
          <p:cNvPr id="50" name="矩形 49"/>
          <p:cNvSpPr/>
          <p:nvPr/>
        </p:nvSpPr>
        <p:spPr>
          <a:xfrm>
            <a:off x="2495627" y="2567285"/>
            <a:ext cx="428617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1200" dirty="0">
                <a:solidFill>
                  <a:schemeClr val="accent1"/>
                </a:solidFill>
                <a:latin typeface="文鼎特甜妞体" panose="040B0900000000000000" pitchFamily="82" charset="-122"/>
                <a:ea typeface="文鼎特甜妞体" panose="040B0900000000000000" pitchFamily="82" charset="-122"/>
              </a:rPr>
              <a:t>a good beginning is half the battle a good beginning is </a:t>
            </a:r>
            <a:endParaRPr lang="en-US" altLang="zh-CN" sz="1200" dirty="0">
              <a:solidFill>
                <a:schemeClr val="accent1"/>
              </a:solidFill>
              <a:latin typeface="文鼎特甜妞体" panose="040B0900000000000000" pitchFamily="82" charset="-122"/>
              <a:ea typeface="文鼎特甜妞体" panose="040B0900000000000000" pitchFamily="82" charset="-122"/>
            </a:endParaRPr>
          </a:p>
          <a:p>
            <a:pPr algn="ctr"/>
            <a:r>
              <a:rPr lang="zh-CN" altLang="en-US" sz="1200" dirty="0">
                <a:solidFill>
                  <a:schemeClr val="accent1"/>
                </a:solidFill>
                <a:latin typeface="文鼎特甜妞体" panose="040B0900000000000000" pitchFamily="82" charset="-122"/>
                <a:ea typeface="文鼎特甜妞体" panose="040B0900000000000000" pitchFamily="82" charset="-122"/>
              </a:rPr>
              <a:t>battle a good beginning is half the battle</a:t>
            </a:r>
          </a:p>
        </p:txBody>
      </p:sp>
    </p:spTree>
  </p:cSld>
  <p:clrMapOvr>
    <a:masterClrMapping/>
  </p:clrMapOvr>
  <p:transition spd="slow" advTm="4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500"/>
                            </p:stCondLst>
                            <p:childTnLst>
                              <p:par>
                                <p:cTn id="3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" grpId="0"/>
      <p:bldP spid="49" grpId="0"/>
      <p:bldP spid="50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文本框 11"/>
          <p:cNvSpPr txBox="1"/>
          <p:nvPr/>
        </p:nvSpPr>
        <p:spPr>
          <a:xfrm>
            <a:off x="841145" y="1084835"/>
            <a:ext cx="7607950" cy="507831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pPr algn="ctr"/>
            <a:r>
              <a:rPr lang="zh-CN" altLang="en-US" sz="2700" b="1" dirty="0">
                <a:solidFill>
                  <a:schemeClr val="bg1"/>
                </a:solidFill>
                <a:latin typeface="阿里巴巴普惠体 M" panose="00020600040101010101" pitchFamily="18" charset="-122"/>
                <a:ea typeface="阿里巴巴普惠体 M" panose="00020600040101010101" pitchFamily="18" charset="-122"/>
                <a:cs typeface="阿里巴巴普惠体 M" panose="00020600040101010101" pitchFamily="18" charset="-122"/>
              </a:rPr>
              <a:t>空中课堂学习要求</a:t>
            </a:r>
          </a:p>
        </p:txBody>
      </p:sp>
      <p:sp>
        <p:nvSpPr>
          <p:cNvPr id="2" name="矩形 1"/>
          <p:cNvSpPr/>
          <p:nvPr/>
        </p:nvSpPr>
        <p:spPr>
          <a:xfrm>
            <a:off x="780603" y="1907301"/>
            <a:ext cx="3600450" cy="2335427"/>
          </a:xfrm>
          <a:prstGeom prst="rect">
            <a:avLst/>
          </a:prstGeom>
          <a:noFill/>
          <a:ln w="127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sp>
        <p:nvSpPr>
          <p:cNvPr id="14" name="矩形 13"/>
          <p:cNvSpPr/>
          <p:nvPr/>
        </p:nvSpPr>
        <p:spPr>
          <a:xfrm>
            <a:off x="4648200" y="1907300"/>
            <a:ext cx="3600450" cy="2335427"/>
          </a:xfrm>
          <a:prstGeom prst="rect">
            <a:avLst/>
          </a:prstGeom>
          <a:noFill/>
          <a:ln w="127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sp>
        <p:nvSpPr>
          <p:cNvPr id="18" name="文本框 17"/>
          <p:cNvSpPr txBox="1"/>
          <p:nvPr/>
        </p:nvSpPr>
        <p:spPr>
          <a:xfrm>
            <a:off x="1683024" y="2248092"/>
            <a:ext cx="2533438" cy="1823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阿里巴巴普惠体 M" panose="00020600040101010101" pitchFamily="18" charset="-122"/>
                <a:ea typeface="阿里巴巴普惠体 M" panose="00020600040101010101" pitchFamily="18" charset="-122"/>
                <a:cs typeface="阿里巴巴普惠体 M" panose="00020600040101010101" pitchFamily="18" charset="-122"/>
              </a:rPr>
              <a:t>按规定每天参与在线课堂学习，课堂上认真听讲、思考，积极发言、留言，做好学习笔记。在线课堂过程中不闲聊，不乱发言，不乱刷屏。</a:t>
            </a:r>
          </a:p>
        </p:txBody>
      </p:sp>
      <p:sp>
        <p:nvSpPr>
          <p:cNvPr id="23" name="文本框 22"/>
          <p:cNvSpPr txBox="1"/>
          <p:nvPr/>
        </p:nvSpPr>
        <p:spPr>
          <a:xfrm>
            <a:off x="5205414" y="2710322"/>
            <a:ext cx="2504724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阿里巴巴普惠体 M" panose="00020600040101010101" pitchFamily="18" charset="-122"/>
                <a:ea typeface="阿里巴巴普惠体 M" panose="00020600040101010101" pitchFamily="18" charset="-122"/>
                <a:cs typeface="阿里巴巴普惠体 M" panose="00020600040101010101" pitchFamily="18" charset="-122"/>
              </a:rPr>
              <a:t>及时下载相关学科的学习资料并按要求认真完成。</a:t>
            </a:r>
          </a:p>
        </p:txBody>
      </p:sp>
      <p:grpSp>
        <p:nvGrpSpPr>
          <p:cNvPr id="25" name="组合 24"/>
          <p:cNvGrpSpPr/>
          <p:nvPr/>
        </p:nvGrpSpPr>
        <p:grpSpPr>
          <a:xfrm>
            <a:off x="714694" y="1809750"/>
            <a:ext cx="1114106" cy="761747"/>
            <a:chOff x="6399446" y="2593344"/>
            <a:chExt cx="1039918" cy="711023"/>
          </a:xfrm>
        </p:grpSpPr>
        <p:sp>
          <p:nvSpPr>
            <p:cNvPr id="26" name="Shape 1242"/>
            <p:cNvSpPr/>
            <p:nvPr/>
          </p:nvSpPr>
          <p:spPr>
            <a:xfrm>
              <a:off x="6592271" y="2593344"/>
              <a:ext cx="711024" cy="711023"/>
            </a:xfrm>
            <a:prstGeom prst="ellipse">
              <a:avLst/>
            </a:prstGeom>
            <a:solidFill>
              <a:schemeClr val="accent1"/>
            </a:solidFill>
            <a:ln w="12700">
              <a:solidFill>
                <a:schemeClr val="bg1"/>
              </a:solidFill>
              <a:miter lim="400000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lIns="26789" tIns="26789" rIns="26789" bIns="26789" anchor="ctr"/>
            <a:lstStyle/>
            <a:p>
              <a:pPr algn="ctr" defTabSz="307975" hangingPunct="0">
                <a:defRPr sz="3200">
                  <a:solidFill>
                    <a:srgbClr val="FFFFFF"/>
                  </a:solidFill>
                </a:defRPr>
              </a:pPr>
              <a:endParaRPr sz="4050" kern="0" dirty="0">
                <a:latin typeface="仓耳玄三M W05" panose="02020400000000000000" pitchFamily="18" charset="-122"/>
                <a:sym typeface="Helvetica Light"/>
              </a:endParaRPr>
            </a:p>
          </p:txBody>
        </p:sp>
        <p:sp>
          <p:nvSpPr>
            <p:cNvPr id="27" name="文本框 26"/>
            <p:cNvSpPr txBox="1"/>
            <p:nvPr/>
          </p:nvSpPr>
          <p:spPr>
            <a:xfrm>
              <a:off x="6399446" y="2722876"/>
              <a:ext cx="1039918" cy="47401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7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胡晓波男神体" panose="02010600030101010101" pitchFamily="2" charset="-122"/>
                  <a:ea typeface="胡晓波男神体" panose="02010600030101010101" pitchFamily="2" charset="-122"/>
                  <a:cs typeface="胡晓波男神体" panose="02010600030101010101" pitchFamily="2" charset="-122"/>
                </a:rPr>
                <a:t>01</a:t>
              </a:r>
              <a:endParaRPr lang="zh-CN" altLang="en-US" sz="27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胡晓波男神体" panose="02010600030101010101" pitchFamily="2" charset="-122"/>
                <a:ea typeface="胡晓波男神体" panose="02010600030101010101" pitchFamily="2" charset="-122"/>
                <a:cs typeface="胡晓波男神体" panose="02010600030101010101" pitchFamily="2" charset="-122"/>
              </a:endParaRPr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7572694" y="3774455"/>
            <a:ext cx="1114106" cy="761747"/>
            <a:chOff x="6485254" y="2593344"/>
            <a:chExt cx="1039918" cy="711023"/>
          </a:xfrm>
        </p:grpSpPr>
        <p:sp>
          <p:nvSpPr>
            <p:cNvPr id="29" name="Shape 1242"/>
            <p:cNvSpPr/>
            <p:nvPr/>
          </p:nvSpPr>
          <p:spPr>
            <a:xfrm>
              <a:off x="6592271" y="2593344"/>
              <a:ext cx="711024" cy="711023"/>
            </a:xfrm>
            <a:prstGeom prst="ellipse">
              <a:avLst/>
            </a:prstGeom>
            <a:solidFill>
              <a:schemeClr val="accent1"/>
            </a:solidFill>
            <a:ln w="12700">
              <a:solidFill>
                <a:schemeClr val="bg1"/>
              </a:solidFill>
              <a:miter lim="400000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lIns="26789" tIns="26789" rIns="26789" bIns="26789" anchor="ctr"/>
            <a:lstStyle/>
            <a:p>
              <a:pPr algn="ctr" defTabSz="307975" hangingPunct="0">
                <a:defRPr sz="3200">
                  <a:solidFill>
                    <a:srgbClr val="FFFFFF"/>
                  </a:solidFill>
                </a:defRPr>
              </a:pPr>
              <a:endParaRPr sz="4050" kern="0" dirty="0">
                <a:latin typeface="仓耳玄三M W05" panose="02020400000000000000" pitchFamily="18" charset="-122"/>
                <a:sym typeface="Helvetica Light"/>
              </a:endParaRPr>
            </a:p>
          </p:txBody>
        </p:sp>
        <p:sp>
          <p:nvSpPr>
            <p:cNvPr id="30" name="文本框 29"/>
            <p:cNvSpPr txBox="1"/>
            <p:nvPr/>
          </p:nvSpPr>
          <p:spPr>
            <a:xfrm>
              <a:off x="6485254" y="2711847"/>
              <a:ext cx="1039918" cy="47401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7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胡晓波男神体" panose="02010600030101010101" pitchFamily="2" charset="-122"/>
                  <a:ea typeface="胡晓波男神体" panose="02010600030101010101" pitchFamily="2" charset="-122"/>
                  <a:cs typeface="胡晓波男神体" panose="02010600030101010101" pitchFamily="2" charset="-122"/>
                </a:rPr>
                <a:t>02</a:t>
              </a:r>
              <a:endParaRPr lang="zh-CN" altLang="en-US" sz="27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胡晓波男神体" panose="02010600030101010101" pitchFamily="2" charset="-122"/>
                <a:ea typeface="胡晓波男神体" panose="02010600030101010101" pitchFamily="2" charset="-122"/>
                <a:cs typeface="胡晓波男神体" panose="02010600030101010101" pitchFamily="2" charset="-122"/>
              </a:endParaRPr>
            </a:p>
          </p:txBody>
        </p:sp>
      </p:grpSp>
    </p:spTree>
  </p:cSld>
  <p:clrMapOvr>
    <a:masterClrMapping/>
  </p:clrMapOvr>
  <p:transition spd="slow" advTm="4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2" grpId="0" animBg="1"/>
      <p:bldP spid="14" grpId="0" animBg="1"/>
      <p:bldP spid="18" grpId="0"/>
      <p:bldP spid="23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文本框 11"/>
          <p:cNvSpPr txBox="1"/>
          <p:nvPr/>
        </p:nvSpPr>
        <p:spPr>
          <a:xfrm>
            <a:off x="1158935" y="1237292"/>
            <a:ext cx="3818403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700" b="1" dirty="0">
                <a:solidFill>
                  <a:schemeClr val="accent1"/>
                </a:solidFill>
                <a:latin typeface="阿里巴巴普惠体 M" panose="00020600040101010101" pitchFamily="18" charset="-122"/>
                <a:ea typeface="阿里巴巴普惠体 M" panose="00020600040101010101" pitchFamily="18" charset="-122"/>
                <a:cs typeface="阿里巴巴普惠体 M" panose="00020600040101010101" pitchFamily="18" charset="-122"/>
              </a:rPr>
              <a:t>空中课堂学习要求</a:t>
            </a:r>
          </a:p>
        </p:txBody>
      </p:sp>
      <p:sp>
        <p:nvSpPr>
          <p:cNvPr id="2" name="矩形 1"/>
          <p:cNvSpPr/>
          <p:nvPr/>
        </p:nvSpPr>
        <p:spPr>
          <a:xfrm>
            <a:off x="1309555" y="1828233"/>
            <a:ext cx="3600450" cy="1743774"/>
          </a:xfrm>
          <a:prstGeom prst="rect">
            <a:avLst/>
          </a:prstGeom>
          <a:noFill/>
          <a:ln w="127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sp>
        <p:nvSpPr>
          <p:cNvPr id="14" name="矩形 13"/>
          <p:cNvSpPr/>
          <p:nvPr/>
        </p:nvSpPr>
        <p:spPr>
          <a:xfrm>
            <a:off x="1309555" y="3790950"/>
            <a:ext cx="3600450" cy="761747"/>
          </a:xfrm>
          <a:prstGeom prst="rect">
            <a:avLst/>
          </a:prstGeom>
          <a:noFill/>
          <a:ln w="127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sp>
        <p:nvSpPr>
          <p:cNvPr id="18" name="文本框 17"/>
          <p:cNvSpPr txBox="1"/>
          <p:nvPr/>
        </p:nvSpPr>
        <p:spPr>
          <a:xfrm>
            <a:off x="2033498" y="2011569"/>
            <a:ext cx="2533438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阿里巴巴普惠体 M" panose="00020600040101010101" pitchFamily="18" charset="-122"/>
                <a:ea typeface="阿里巴巴普惠体 M" panose="00020600040101010101" pitchFamily="18" charset="-122"/>
                <a:cs typeface="阿里巴巴普惠体 M" panose="00020600040101010101" pitchFamily="18" charset="-122"/>
              </a:rPr>
              <a:t>每天认真完成教师布置的作业，随时在钉钉群中提问（老师会通过直播或视频会议等方式讲评作业）。</a:t>
            </a:r>
          </a:p>
        </p:txBody>
      </p:sp>
      <p:sp>
        <p:nvSpPr>
          <p:cNvPr id="23" name="文本框 22"/>
          <p:cNvSpPr txBox="1"/>
          <p:nvPr/>
        </p:nvSpPr>
        <p:spPr>
          <a:xfrm>
            <a:off x="1712968" y="3925578"/>
            <a:ext cx="3076952" cy="438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阿里巴巴普惠体 M" panose="00020600040101010101" pitchFamily="18" charset="-122"/>
                <a:ea typeface="阿里巴巴普惠体 M" panose="00020600040101010101" pitchFamily="18" charset="-122"/>
                <a:cs typeface="阿里巴巴普惠体 M" panose="00020600040101010101" pitchFamily="18" charset="-122"/>
              </a:rPr>
              <a:t>对于讲评过的作业，及时进行订正。</a:t>
            </a:r>
          </a:p>
        </p:txBody>
      </p:sp>
      <p:grpSp>
        <p:nvGrpSpPr>
          <p:cNvPr id="25" name="组合 24"/>
          <p:cNvGrpSpPr/>
          <p:nvPr/>
        </p:nvGrpSpPr>
        <p:grpSpPr>
          <a:xfrm>
            <a:off x="685800" y="2064138"/>
            <a:ext cx="1114106" cy="761747"/>
            <a:chOff x="6427824" y="2593344"/>
            <a:chExt cx="1039918" cy="711023"/>
          </a:xfrm>
        </p:grpSpPr>
        <p:sp>
          <p:nvSpPr>
            <p:cNvPr id="26" name="Shape 1242"/>
            <p:cNvSpPr/>
            <p:nvPr/>
          </p:nvSpPr>
          <p:spPr>
            <a:xfrm>
              <a:off x="6592271" y="2593344"/>
              <a:ext cx="711024" cy="711023"/>
            </a:xfrm>
            <a:prstGeom prst="ellipse">
              <a:avLst/>
            </a:prstGeom>
            <a:solidFill>
              <a:schemeClr val="accent1"/>
            </a:solidFill>
            <a:ln w="12700">
              <a:solidFill>
                <a:schemeClr val="bg1"/>
              </a:solidFill>
              <a:miter lim="400000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lIns="26789" tIns="26789" rIns="26789" bIns="26789" anchor="ctr"/>
            <a:lstStyle/>
            <a:p>
              <a:pPr algn="ctr" defTabSz="307975" hangingPunct="0">
                <a:defRPr sz="3200">
                  <a:solidFill>
                    <a:srgbClr val="FFFFFF"/>
                  </a:solidFill>
                </a:defRPr>
              </a:pPr>
              <a:endParaRPr sz="4050" kern="0" dirty="0">
                <a:latin typeface="仓耳玄三M W05" panose="02020400000000000000" pitchFamily="18" charset="-122"/>
                <a:sym typeface="Helvetica Light"/>
              </a:endParaRPr>
            </a:p>
          </p:txBody>
        </p:sp>
        <p:sp>
          <p:nvSpPr>
            <p:cNvPr id="27" name="文本框 26"/>
            <p:cNvSpPr txBox="1"/>
            <p:nvPr/>
          </p:nvSpPr>
          <p:spPr>
            <a:xfrm>
              <a:off x="6427824" y="2734507"/>
              <a:ext cx="1039918" cy="47401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7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胡晓波男神体" panose="02010600030101010101" pitchFamily="2" charset="-122"/>
                  <a:ea typeface="胡晓波男神体" panose="02010600030101010101" pitchFamily="2" charset="-122"/>
                  <a:cs typeface="胡晓波男神体" panose="02010600030101010101" pitchFamily="2" charset="-122"/>
                </a:rPr>
                <a:t>03</a:t>
              </a:r>
              <a:endParaRPr lang="zh-CN" altLang="en-US" sz="27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胡晓波男神体" panose="02010600030101010101" pitchFamily="2" charset="-122"/>
                <a:ea typeface="胡晓波男神体" panose="02010600030101010101" pitchFamily="2" charset="-122"/>
                <a:cs typeface="胡晓波男神体" panose="02010600030101010101" pitchFamily="2" charset="-122"/>
              </a:endParaRPr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735276" y="3723240"/>
            <a:ext cx="1114106" cy="761747"/>
            <a:chOff x="6427824" y="2593344"/>
            <a:chExt cx="1039918" cy="711023"/>
          </a:xfrm>
        </p:grpSpPr>
        <p:sp>
          <p:nvSpPr>
            <p:cNvPr id="29" name="Shape 1242"/>
            <p:cNvSpPr/>
            <p:nvPr/>
          </p:nvSpPr>
          <p:spPr>
            <a:xfrm>
              <a:off x="6592271" y="2593344"/>
              <a:ext cx="711024" cy="711023"/>
            </a:xfrm>
            <a:prstGeom prst="ellipse">
              <a:avLst/>
            </a:prstGeom>
            <a:solidFill>
              <a:schemeClr val="accent1"/>
            </a:solidFill>
            <a:ln w="12700">
              <a:solidFill>
                <a:schemeClr val="bg1"/>
              </a:solidFill>
              <a:miter lim="400000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lIns="26789" tIns="26789" rIns="26789" bIns="26789" anchor="ctr"/>
            <a:lstStyle/>
            <a:p>
              <a:pPr algn="ctr" defTabSz="307975" hangingPunct="0">
                <a:defRPr sz="3200">
                  <a:solidFill>
                    <a:srgbClr val="FFFFFF"/>
                  </a:solidFill>
                </a:defRPr>
              </a:pPr>
              <a:endParaRPr sz="4050" kern="0" dirty="0">
                <a:latin typeface="仓耳玄三M W05" panose="02020400000000000000" pitchFamily="18" charset="-122"/>
                <a:sym typeface="Helvetica Light"/>
              </a:endParaRPr>
            </a:p>
          </p:txBody>
        </p:sp>
        <p:sp>
          <p:nvSpPr>
            <p:cNvPr id="30" name="文本框 29"/>
            <p:cNvSpPr txBox="1"/>
            <p:nvPr/>
          </p:nvSpPr>
          <p:spPr>
            <a:xfrm>
              <a:off x="6427824" y="2722620"/>
              <a:ext cx="1039918" cy="47401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7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胡晓波男神体" panose="02010600030101010101" pitchFamily="2" charset="-122"/>
                  <a:ea typeface="胡晓波男神体" panose="02010600030101010101" pitchFamily="2" charset="-122"/>
                  <a:cs typeface="胡晓波男神体" panose="02010600030101010101" pitchFamily="2" charset="-122"/>
                </a:rPr>
                <a:t>04</a:t>
              </a:r>
              <a:endParaRPr lang="zh-CN" altLang="en-US" sz="27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胡晓波男神体" panose="02010600030101010101" pitchFamily="2" charset="-122"/>
                <a:ea typeface="胡晓波男神体" panose="02010600030101010101" pitchFamily="2" charset="-122"/>
                <a:cs typeface="胡晓波男神体" panose="02010600030101010101" pitchFamily="2" charset="-122"/>
              </a:endParaRPr>
            </a:p>
          </p:txBody>
        </p:sp>
      </p:grpSp>
      <p:pic>
        <p:nvPicPr>
          <p:cNvPr id="4" name="图片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35535" y="514350"/>
            <a:ext cx="4572000" cy="4572000"/>
          </a:xfrm>
          <a:prstGeom prst="rect">
            <a:avLst/>
          </a:prstGeom>
        </p:spPr>
      </p:pic>
    </p:spTree>
  </p:cSld>
  <p:clrMapOvr>
    <a:masterClrMapping/>
  </p:clrMapOvr>
  <p:transition spd="slow" advTm="4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2" grpId="0" animBg="1"/>
      <p:bldP spid="14" grpId="0" animBg="1"/>
      <p:bldP spid="18" grpId="0"/>
      <p:bldP spid="23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2561" y="-11050"/>
            <a:ext cx="2771439" cy="3562935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180023"/>
            <a:ext cx="9144000" cy="2963477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1049"/>
            <a:ext cx="2427759" cy="3422922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4600" y="2804609"/>
            <a:ext cx="2373449" cy="1494551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86113" y="-14334"/>
            <a:ext cx="6042140" cy="2509869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57200" y="2139928"/>
            <a:ext cx="2565422" cy="2565422"/>
          </a:xfrm>
          <a:prstGeom prst="rect">
            <a:avLst/>
          </a:prstGeom>
        </p:spPr>
      </p:pic>
      <p:sp>
        <p:nvSpPr>
          <p:cNvPr id="48" name="矩形 47"/>
          <p:cNvSpPr/>
          <p:nvPr/>
        </p:nvSpPr>
        <p:spPr>
          <a:xfrm>
            <a:off x="4038600" y="1428750"/>
            <a:ext cx="1382110" cy="8343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70000"/>
              </a:lnSpc>
            </a:pPr>
            <a:r>
              <a:rPr lang="en-US" altLang="zh-CN" sz="6600" dirty="0">
                <a:solidFill>
                  <a:schemeClr val="accent1"/>
                </a:solidFill>
                <a:latin typeface="文鼎特甜妞体" panose="040B0900000000000000" pitchFamily="82" charset="-122"/>
                <a:ea typeface="文鼎特甜妞体" panose="040B0900000000000000" pitchFamily="82" charset="-122"/>
                <a:cs typeface="胡晓波男神体" panose="02010600030101010101" pitchFamily="2" charset="-122"/>
              </a:rPr>
              <a:t>05</a:t>
            </a:r>
            <a:endParaRPr lang="zh-CN" altLang="en-US" sz="8800" dirty="0">
              <a:solidFill>
                <a:schemeClr val="accent1"/>
              </a:solidFill>
              <a:latin typeface="文鼎特甜妞体" panose="040B0900000000000000" pitchFamily="82" charset="-122"/>
              <a:ea typeface="文鼎特甜妞体" panose="040B0900000000000000" pitchFamily="82" charset="-122"/>
              <a:cs typeface="胡晓波男神体" panose="02010600030101010101" pitchFamily="2" charset="-122"/>
            </a:endParaRPr>
          </a:p>
        </p:txBody>
      </p:sp>
      <p:sp>
        <p:nvSpPr>
          <p:cNvPr id="49" name="矩形 48"/>
          <p:cNvSpPr/>
          <p:nvPr/>
        </p:nvSpPr>
        <p:spPr>
          <a:xfrm>
            <a:off x="2126188" y="1962150"/>
            <a:ext cx="5493812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4000" b="1" spc="600" dirty="0">
                <a:solidFill>
                  <a:schemeClr val="accent1"/>
                </a:solidFill>
                <a:latin typeface="文鼎特甜妞体" panose="040B0900000000000000" pitchFamily="82" charset="-122"/>
                <a:ea typeface="文鼎特甜妞体" panose="040B0900000000000000" pitchFamily="82" charset="-122"/>
                <a:cs typeface="阿里巴巴普惠体 M" panose="00020600040101010101" pitchFamily="18" charset="-122"/>
              </a:rPr>
              <a:t>居家防疫</a:t>
            </a:r>
            <a:r>
              <a:rPr lang="en-US" altLang="zh-CN" sz="4000" b="1" spc="600" dirty="0">
                <a:solidFill>
                  <a:schemeClr val="accent1"/>
                </a:solidFill>
                <a:latin typeface="文鼎特甜妞体" panose="040B0900000000000000" pitchFamily="82" charset="-122"/>
                <a:ea typeface="文鼎特甜妞体" panose="040B0900000000000000" pitchFamily="82" charset="-122"/>
                <a:cs typeface="阿里巴巴普惠体 M" panose="00020600040101010101" pitchFamily="18" charset="-122"/>
              </a:rPr>
              <a:t>·</a:t>
            </a:r>
            <a:r>
              <a:rPr lang="zh-CN" altLang="en-US" sz="4000" b="1" spc="600" dirty="0">
                <a:solidFill>
                  <a:schemeClr val="accent1"/>
                </a:solidFill>
                <a:latin typeface="文鼎特甜妞体" panose="040B0900000000000000" pitchFamily="82" charset="-122"/>
                <a:ea typeface="文鼎特甜妞体" panose="040B0900000000000000" pitchFamily="82" charset="-122"/>
                <a:cs typeface="阿里巴巴普惠体 M" panose="00020600040101010101" pitchFamily="18" charset="-122"/>
              </a:rPr>
              <a:t>保护自己</a:t>
            </a:r>
          </a:p>
        </p:txBody>
      </p:sp>
      <p:sp>
        <p:nvSpPr>
          <p:cNvPr id="50" name="矩形 49"/>
          <p:cNvSpPr/>
          <p:nvPr/>
        </p:nvSpPr>
        <p:spPr>
          <a:xfrm>
            <a:off x="2495627" y="2567285"/>
            <a:ext cx="428617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1200" dirty="0">
                <a:solidFill>
                  <a:schemeClr val="accent1"/>
                </a:solidFill>
                <a:latin typeface="文鼎特甜妞体" panose="040B0900000000000000" pitchFamily="82" charset="-122"/>
                <a:ea typeface="文鼎特甜妞体" panose="040B0900000000000000" pitchFamily="82" charset="-122"/>
              </a:rPr>
              <a:t>a good beginning is half the battle a good beginning is </a:t>
            </a:r>
            <a:endParaRPr lang="en-US" altLang="zh-CN" sz="1200" dirty="0">
              <a:solidFill>
                <a:schemeClr val="accent1"/>
              </a:solidFill>
              <a:latin typeface="文鼎特甜妞体" panose="040B0900000000000000" pitchFamily="82" charset="-122"/>
              <a:ea typeface="文鼎特甜妞体" panose="040B0900000000000000" pitchFamily="82" charset="-122"/>
            </a:endParaRPr>
          </a:p>
          <a:p>
            <a:pPr algn="ctr"/>
            <a:r>
              <a:rPr lang="zh-CN" altLang="en-US" sz="1200" dirty="0">
                <a:solidFill>
                  <a:schemeClr val="accent1"/>
                </a:solidFill>
                <a:latin typeface="文鼎特甜妞体" panose="040B0900000000000000" pitchFamily="82" charset="-122"/>
                <a:ea typeface="文鼎特甜妞体" panose="040B0900000000000000" pitchFamily="82" charset="-122"/>
              </a:rPr>
              <a:t>battle a good beginning is half the battle</a:t>
            </a:r>
          </a:p>
        </p:txBody>
      </p:sp>
    </p:spTree>
  </p:cSld>
  <p:clrMapOvr>
    <a:masterClrMapping/>
  </p:clrMapOvr>
  <p:transition spd="slow" advTm="4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500"/>
                            </p:stCondLst>
                            <p:childTnLst>
                              <p:par>
                                <p:cTn id="3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" grpId="0"/>
      <p:bldP spid="49" grpId="0"/>
      <p:bldP spid="50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组合 9"/>
          <p:cNvGrpSpPr/>
          <p:nvPr/>
        </p:nvGrpSpPr>
        <p:grpSpPr>
          <a:xfrm>
            <a:off x="1644478" y="1733550"/>
            <a:ext cx="1975084" cy="739978"/>
            <a:chOff x="1457889" y="2289405"/>
            <a:chExt cx="2633445" cy="986637"/>
          </a:xfrm>
        </p:grpSpPr>
        <p:sp>
          <p:nvSpPr>
            <p:cNvPr id="19" name="矩形 18"/>
            <p:cNvSpPr/>
            <p:nvPr/>
          </p:nvSpPr>
          <p:spPr>
            <a:xfrm>
              <a:off x="1457889" y="2289405"/>
              <a:ext cx="2633445" cy="986637"/>
            </a:xfrm>
            <a:prstGeom prst="rect">
              <a:avLst/>
            </a:prstGeom>
            <a:solidFill>
              <a:schemeClr val="accent1"/>
            </a:solidFill>
            <a:ln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 dirty="0">
                <a:latin typeface="仓耳玄三M W05" panose="02020400000000000000" pitchFamily="18" charset="-122"/>
              </a:endParaRPr>
            </a:p>
          </p:txBody>
        </p:sp>
        <p:sp>
          <p:nvSpPr>
            <p:cNvPr id="21" name="文本框 20"/>
            <p:cNvSpPr txBox="1"/>
            <p:nvPr/>
          </p:nvSpPr>
          <p:spPr>
            <a:xfrm>
              <a:off x="1777778" y="2394320"/>
              <a:ext cx="1993666" cy="61555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4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阿里巴巴普惠体 M" panose="00020600040101010101" pitchFamily="18" charset="-122"/>
                  <a:ea typeface="阿里巴巴普惠体 M" panose="00020600040101010101" pitchFamily="18" charset="-122"/>
                  <a:cs typeface="阿里巴巴普惠体 M" panose="00020600040101010101" pitchFamily="18" charset="-122"/>
                </a:rPr>
                <a:t>不聚集</a:t>
              </a:r>
            </a:p>
          </p:txBody>
        </p:sp>
        <p:cxnSp>
          <p:nvCxnSpPr>
            <p:cNvPr id="22" name="直接连接符 21"/>
            <p:cNvCxnSpPr/>
            <p:nvPr/>
          </p:nvCxnSpPr>
          <p:spPr>
            <a:xfrm>
              <a:off x="1821458" y="3084010"/>
              <a:ext cx="1949986" cy="0"/>
            </a:xfrm>
            <a:prstGeom prst="line">
              <a:avLst/>
            </a:prstGeom>
            <a:ln w="762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2" name="矩形 31"/>
          <p:cNvSpPr/>
          <p:nvPr/>
        </p:nvSpPr>
        <p:spPr>
          <a:xfrm>
            <a:off x="838200" y="2631309"/>
            <a:ext cx="3734276" cy="144110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zh-CN" altLang="en-US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阿里巴巴普惠体 M" panose="00020600040101010101" pitchFamily="18" charset="-122"/>
                <a:ea typeface="阿里巴巴普惠体 M" panose="00020600040101010101" pitchFamily="18" charset="-122"/>
                <a:cs typeface="阿里巴巴普惠体 M" panose="00020600040101010101" pitchFamily="18" charset="-122"/>
              </a:rPr>
              <a:t>节日期间尽量不外出，不聚会，</a:t>
            </a:r>
            <a:endParaRPr lang="en-US" altLang="zh-CN" sz="1500" dirty="0">
              <a:solidFill>
                <a:schemeClr val="tx1">
                  <a:lumMod val="75000"/>
                  <a:lumOff val="25000"/>
                </a:schemeClr>
              </a:solidFill>
              <a:latin typeface="阿里巴巴普惠体 M" panose="00020600040101010101" pitchFamily="18" charset="-122"/>
              <a:ea typeface="阿里巴巴普惠体 M" panose="00020600040101010101" pitchFamily="18" charset="-122"/>
              <a:cs typeface="阿里巴巴普惠体 M" panose="00020600040101010101" pitchFamily="18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阿里巴巴普惠体 M" panose="00020600040101010101" pitchFamily="18" charset="-122"/>
                <a:ea typeface="阿里巴巴普惠体 M" panose="00020600040101010101" pitchFamily="18" charset="-122"/>
                <a:cs typeface="阿里巴巴普惠体 M" panose="00020600040101010101" pitchFamily="18" charset="-122"/>
              </a:rPr>
              <a:t>远离人群聚集场所，</a:t>
            </a:r>
            <a:endParaRPr lang="en-US" altLang="zh-CN" sz="1500" dirty="0">
              <a:solidFill>
                <a:schemeClr val="tx1">
                  <a:lumMod val="75000"/>
                  <a:lumOff val="25000"/>
                </a:schemeClr>
              </a:solidFill>
              <a:latin typeface="阿里巴巴普惠体 M" panose="00020600040101010101" pitchFamily="18" charset="-122"/>
              <a:ea typeface="阿里巴巴普惠体 M" panose="00020600040101010101" pitchFamily="18" charset="-122"/>
              <a:cs typeface="阿里巴巴普惠体 M" panose="00020600040101010101" pitchFamily="18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阿里巴巴普惠体 M" panose="00020600040101010101" pitchFamily="18" charset="-122"/>
                <a:ea typeface="阿里巴巴普惠体 M" panose="00020600040101010101" pitchFamily="18" charset="-122"/>
                <a:cs typeface="阿里巴巴普惠体 M" panose="00020600040101010101" pitchFamily="18" charset="-122"/>
              </a:rPr>
              <a:t>避免去疾病正在流行的地区。</a:t>
            </a: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14313" y="448968"/>
            <a:ext cx="4687469" cy="4687469"/>
          </a:xfrm>
          <a:prstGeom prst="rect">
            <a:avLst/>
          </a:prstGeom>
        </p:spPr>
      </p:pic>
    </p:spTree>
  </p:cSld>
  <p:clrMapOvr>
    <a:masterClrMapping/>
  </p:clrMapOvr>
  <p:transition spd="slow" advTm="4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组合 9"/>
          <p:cNvGrpSpPr/>
          <p:nvPr/>
        </p:nvGrpSpPr>
        <p:grpSpPr>
          <a:xfrm>
            <a:off x="4648517" y="2026708"/>
            <a:ext cx="2389160" cy="739978"/>
            <a:chOff x="1457889" y="2289405"/>
            <a:chExt cx="3185546" cy="986637"/>
          </a:xfrm>
        </p:grpSpPr>
        <p:sp>
          <p:nvSpPr>
            <p:cNvPr id="19" name="矩形 18"/>
            <p:cNvSpPr/>
            <p:nvPr/>
          </p:nvSpPr>
          <p:spPr>
            <a:xfrm>
              <a:off x="1457889" y="2289405"/>
              <a:ext cx="3185546" cy="986637"/>
            </a:xfrm>
            <a:prstGeom prst="rect">
              <a:avLst/>
            </a:prstGeom>
            <a:solidFill>
              <a:schemeClr val="accent1"/>
            </a:solidFill>
            <a:ln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 dirty="0">
                <a:latin typeface="仓耳玄三M W05" panose="02020400000000000000" pitchFamily="18" charset="-122"/>
              </a:endParaRPr>
            </a:p>
          </p:txBody>
        </p:sp>
        <p:sp>
          <p:nvSpPr>
            <p:cNvPr id="21" name="文本框 20"/>
            <p:cNvSpPr txBox="1"/>
            <p:nvPr/>
          </p:nvSpPr>
          <p:spPr>
            <a:xfrm>
              <a:off x="1777778" y="2394320"/>
              <a:ext cx="1993666" cy="61555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4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阿里巴巴普惠体 M" panose="00020600040101010101" pitchFamily="18" charset="-122"/>
                  <a:ea typeface="阿里巴巴普惠体 M" panose="00020600040101010101" pitchFamily="18" charset="-122"/>
                  <a:cs typeface="阿里巴巴普惠体 M" panose="00020600040101010101" pitchFamily="18" charset="-122"/>
                </a:rPr>
                <a:t>戴口罩</a:t>
              </a:r>
            </a:p>
          </p:txBody>
        </p:sp>
        <p:cxnSp>
          <p:nvCxnSpPr>
            <p:cNvPr id="22" name="直接连接符 21"/>
            <p:cNvCxnSpPr/>
            <p:nvPr/>
          </p:nvCxnSpPr>
          <p:spPr>
            <a:xfrm>
              <a:off x="1821458" y="3084010"/>
              <a:ext cx="1949986" cy="0"/>
            </a:xfrm>
            <a:prstGeom prst="line">
              <a:avLst/>
            </a:prstGeom>
            <a:ln w="762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2" name="矩形 31"/>
          <p:cNvSpPr/>
          <p:nvPr/>
        </p:nvSpPr>
        <p:spPr>
          <a:xfrm>
            <a:off x="4267200" y="2845372"/>
            <a:ext cx="2770477" cy="144110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zh-CN" altLang="en-US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阿里巴巴普惠体 M" panose="00020600040101010101" pitchFamily="18" charset="-122"/>
                <a:ea typeface="阿里巴巴普惠体 M" panose="00020600040101010101" pitchFamily="18" charset="-122"/>
                <a:cs typeface="阿里巴巴普惠体 M" panose="00020600040101010101" pitchFamily="18" charset="-122"/>
              </a:rPr>
              <a:t>外出前往公共场所、就医和乘坐公共交通工具时，佩戴医用外科口罩或</a:t>
            </a:r>
            <a:r>
              <a:rPr lang="en-US" altLang="zh-CN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阿里巴巴普惠体 M" panose="00020600040101010101" pitchFamily="18" charset="-122"/>
                <a:ea typeface="阿里巴巴普惠体 M" panose="00020600040101010101" pitchFamily="18" charset="-122"/>
                <a:cs typeface="阿里巴巴普惠体 M" panose="00020600040101010101" pitchFamily="18" charset="-122"/>
              </a:rPr>
              <a:t>N95</a:t>
            </a:r>
            <a:r>
              <a:rPr lang="zh-CN" altLang="en-US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阿里巴巴普惠体 M" panose="00020600040101010101" pitchFamily="18" charset="-122"/>
                <a:ea typeface="阿里巴巴普惠体 M" panose="00020600040101010101" pitchFamily="18" charset="-122"/>
                <a:cs typeface="阿里巴巴普惠体 M" panose="00020600040101010101" pitchFamily="18" charset="-122"/>
              </a:rPr>
              <a:t>口罩。</a:t>
            </a: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177" y="425360"/>
            <a:ext cx="4840023" cy="4840023"/>
          </a:xfrm>
          <a:prstGeom prst="rect">
            <a:avLst/>
          </a:prstGeom>
        </p:spPr>
      </p:pic>
    </p:spTree>
  </p:cSld>
  <p:clrMapOvr>
    <a:masterClrMapping/>
  </p:clrMapOvr>
  <p:transition spd="slow" advTm="4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组合 9"/>
          <p:cNvGrpSpPr/>
          <p:nvPr/>
        </p:nvGrpSpPr>
        <p:grpSpPr>
          <a:xfrm>
            <a:off x="5146670" y="1614240"/>
            <a:ext cx="1975084" cy="739978"/>
            <a:chOff x="1457889" y="2289405"/>
            <a:chExt cx="2633445" cy="986637"/>
          </a:xfrm>
        </p:grpSpPr>
        <p:sp>
          <p:nvSpPr>
            <p:cNvPr id="19" name="矩形 18"/>
            <p:cNvSpPr/>
            <p:nvPr/>
          </p:nvSpPr>
          <p:spPr>
            <a:xfrm>
              <a:off x="1457889" y="2289405"/>
              <a:ext cx="2633445" cy="986637"/>
            </a:xfrm>
            <a:prstGeom prst="rect">
              <a:avLst/>
            </a:prstGeom>
            <a:solidFill>
              <a:schemeClr val="accent1"/>
            </a:solidFill>
            <a:ln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 dirty="0">
                <a:latin typeface="仓耳玄三M W05" panose="02020400000000000000" pitchFamily="18" charset="-122"/>
              </a:endParaRPr>
            </a:p>
          </p:txBody>
        </p:sp>
        <p:sp>
          <p:nvSpPr>
            <p:cNvPr id="21" name="文本框 20"/>
            <p:cNvSpPr txBox="1"/>
            <p:nvPr/>
          </p:nvSpPr>
          <p:spPr>
            <a:xfrm>
              <a:off x="1777778" y="2394320"/>
              <a:ext cx="1993666" cy="61555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4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阿里巴巴普惠体 M" panose="00020600040101010101" pitchFamily="18" charset="-122"/>
                  <a:ea typeface="阿里巴巴普惠体 M" panose="00020600040101010101" pitchFamily="18" charset="-122"/>
                  <a:cs typeface="阿里巴巴普惠体 M" panose="00020600040101010101" pitchFamily="18" charset="-122"/>
                </a:rPr>
                <a:t>勤洗手</a:t>
              </a:r>
            </a:p>
          </p:txBody>
        </p:sp>
        <p:cxnSp>
          <p:nvCxnSpPr>
            <p:cNvPr id="22" name="直接连接符 21"/>
            <p:cNvCxnSpPr/>
            <p:nvPr/>
          </p:nvCxnSpPr>
          <p:spPr>
            <a:xfrm>
              <a:off x="1821458" y="3084010"/>
              <a:ext cx="1949986" cy="0"/>
            </a:xfrm>
            <a:prstGeom prst="line">
              <a:avLst/>
            </a:prstGeom>
            <a:ln w="762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2" name="矩形 31"/>
          <p:cNvSpPr/>
          <p:nvPr/>
        </p:nvSpPr>
        <p:spPr>
          <a:xfrm>
            <a:off x="4267200" y="2647950"/>
            <a:ext cx="4143659" cy="144110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zh-CN" altLang="en-US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阿里巴巴普惠体 M" panose="00020600040101010101" pitchFamily="18" charset="-122"/>
                <a:ea typeface="阿里巴巴普惠体 M" panose="00020600040101010101" pitchFamily="18" charset="-122"/>
                <a:cs typeface="阿里巴巴普惠体 M" panose="00020600040101010101" pitchFamily="18" charset="-122"/>
              </a:rPr>
              <a:t>出门回家后、在咳嗽或打喷嚏后、手脏时、</a:t>
            </a:r>
          </a:p>
          <a:p>
            <a:pPr algn="ctr">
              <a:lnSpc>
                <a:spcPct val="150000"/>
              </a:lnSpc>
            </a:pPr>
            <a:r>
              <a:rPr lang="zh-CN" altLang="en-US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阿里巴巴普惠体 M" panose="00020600040101010101" pitchFamily="18" charset="-122"/>
                <a:ea typeface="阿里巴巴普惠体 M" panose="00020600040101010101" pitchFamily="18" charset="-122"/>
                <a:cs typeface="阿里巴巴普惠体 M" panose="00020600040101010101" pitchFamily="18" charset="-122"/>
              </a:rPr>
              <a:t>吃饭前、上厕所后、玩玩具后、在接触他人后、</a:t>
            </a:r>
          </a:p>
          <a:p>
            <a:pPr algn="ctr">
              <a:lnSpc>
                <a:spcPct val="150000"/>
              </a:lnSpc>
            </a:pPr>
            <a:r>
              <a:rPr lang="zh-CN" altLang="en-US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阿里巴巴普惠体 M" panose="00020600040101010101" pitchFamily="18" charset="-122"/>
                <a:ea typeface="阿里巴巴普惠体 M" panose="00020600040101010101" pitchFamily="18" charset="-122"/>
                <a:cs typeface="阿里巴巴普惠体 M" panose="00020600040101010101" pitchFamily="18" charset="-122"/>
              </a:rPr>
              <a:t>接触过动物之后、接触钱币后、吃药、往伤口涂抹药物之前要洗手</a:t>
            </a: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1290" y="1004640"/>
            <a:ext cx="3395910" cy="3395910"/>
          </a:xfrm>
          <a:prstGeom prst="rect">
            <a:avLst/>
          </a:prstGeom>
        </p:spPr>
      </p:pic>
    </p:spTree>
  </p:cSld>
  <p:clrMapOvr>
    <a:masterClrMapping/>
  </p:clrMapOvr>
  <p:transition spd="slow" advTm="4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组合 9"/>
          <p:cNvGrpSpPr/>
          <p:nvPr/>
        </p:nvGrpSpPr>
        <p:grpSpPr>
          <a:xfrm>
            <a:off x="4807468" y="1581150"/>
            <a:ext cx="2590483" cy="739978"/>
            <a:chOff x="1152667" y="2203328"/>
            <a:chExt cx="3453977" cy="986637"/>
          </a:xfrm>
        </p:grpSpPr>
        <p:sp>
          <p:nvSpPr>
            <p:cNvPr id="19" name="矩形 18"/>
            <p:cNvSpPr/>
            <p:nvPr/>
          </p:nvSpPr>
          <p:spPr>
            <a:xfrm>
              <a:off x="1152667" y="2203328"/>
              <a:ext cx="3453977" cy="986637"/>
            </a:xfrm>
            <a:prstGeom prst="rect">
              <a:avLst/>
            </a:prstGeom>
            <a:solidFill>
              <a:schemeClr val="accent1"/>
            </a:solidFill>
            <a:ln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 dirty="0">
                <a:latin typeface="仓耳玄三M W05" panose="02020400000000000000" pitchFamily="18" charset="-122"/>
              </a:endParaRPr>
            </a:p>
          </p:txBody>
        </p:sp>
        <p:sp>
          <p:nvSpPr>
            <p:cNvPr id="21" name="文本框 20"/>
            <p:cNvSpPr txBox="1"/>
            <p:nvPr/>
          </p:nvSpPr>
          <p:spPr>
            <a:xfrm>
              <a:off x="1777778" y="2394320"/>
              <a:ext cx="1993666" cy="61555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4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阿里巴巴普惠体 M" panose="00020600040101010101" pitchFamily="18" charset="-122"/>
                  <a:ea typeface="阿里巴巴普惠体 M" panose="00020600040101010101" pitchFamily="18" charset="-122"/>
                  <a:cs typeface="阿里巴巴普惠体 M" panose="00020600040101010101" pitchFamily="18" charset="-122"/>
                </a:rPr>
                <a:t>适量运动</a:t>
              </a:r>
            </a:p>
          </p:txBody>
        </p:sp>
        <p:cxnSp>
          <p:nvCxnSpPr>
            <p:cNvPr id="22" name="直接连接符 21"/>
            <p:cNvCxnSpPr/>
            <p:nvPr/>
          </p:nvCxnSpPr>
          <p:spPr>
            <a:xfrm>
              <a:off x="1821458" y="3084010"/>
              <a:ext cx="1949986" cy="0"/>
            </a:xfrm>
            <a:prstGeom prst="line">
              <a:avLst/>
            </a:prstGeom>
            <a:ln w="762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2" name="矩形 31"/>
          <p:cNvSpPr/>
          <p:nvPr/>
        </p:nvSpPr>
        <p:spPr>
          <a:xfrm>
            <a:off x="4392334" y="2692972"/>
            <a:ext cx="3532466" cy="144110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zh-CN" altLang="en-US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阿里巴巴普惠体 M" panose="00020600040101010101" pitchFamily="18" charset="-122"/>
                <a:ea typeface="阿里巴巴普惠体 M" panose="00020600040101010101" pitchFamily="18" charset="-122"/>
                <a:cs typeface="阿里巴巴普惠体 M" panose="00020600040101010101" pitchFamily="18" charset="-122"/>
              </a:rPr>
              <a:t>每天坚持 </a:t>
            </a:r>
            <a:r>
              <a:rPr lang="en-US" altLang="zh-CN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阿里巴巴普惠体 M" panose="00020600040101010101" pitchFamily="18" charset="-122"/>
                <a:ea typeface="阿里巴巴普惠体 M" panose="00020600040101010101" pitchFamily="18" charset="-122"/>
                <a:cs typeface="阿里巴巴普惠体 M" panose="00020600040101010101" pitchFamily="18" charset="-122"/>
              </a:rPr>
              <a:t>1.5 </a:t>
            </a:r>
            <a:r>
              <a:rPr lang="zh-CN" altLang="en-US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阿里巴巴普惠体 M" panose="00020600040101010101" pitchFamily="18" charset="-122"/>
                <a:ea typeface="阿里巴巴普惠体 M" panose="00020600040101010101" pitchFamily="18" charset="-122"/>
                <a:cs typeface="阿里巴巴普惠体 M" panose="00020600040101010101" pitchFamily="18" charset="-122"/>
              </a:rPr>
              <a:t>小时的体育锻炼，如原地跑、健身操、哑铃操、仰卧起坐、俯卧撑等，选择适合自己的运动，循序渐进，持之以恒，增强体质，提高防病能力。</a:t>
            </a: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590550"/>
            <a:ext cx="4552950" cy="4552950"/>
          </a:xfrm>
          <a:prstGeom prst="rect">
            <a:avLst/>
          </a:prstGeom>
        </p:spPr>
      </p:pic>
    </p:spTree>
  </p:cSld>
  <p:clrMapOvr>
    <a:masterClrMapping/>
  </p:clrMapOvr>
  <p:transition spd="slow" advTm="4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组合 9"/>
          <p:cNvGrpSpPr/>
          <p:nvPr/>
        </p:nvGrpSpPr>
        <p:grpSpPr>
          <a:xfrm>
            <a:off x="1680129" y="1657350"/>
            <a:ext cx="1975084" cy="739978"/>
            <a:chOff x="1457889" y="2289405"/>
            <a:chExt cx="2633445" cy="986637"/>
          </a:xfrm>
        </p:grpSpPr>
        <p:sp>
          <p:nvSpPr>
            <p:cNvPr id="19" name="矩形 18"/>
            <p:cNvSpPr/>
            <p:nvPr/>
          </p:nvSpPr>
          <p:spPr>
            <a:xfrm>
              <a:off x="1457889" y="2289405"/>
              <a:ext cx="2633445" cy="986637"/>
            </a:xfrm>
            <a:prstGeom prst="rect">
              <a:avLst/>
            </a:prstGeom>
            <a:solidFill>
              <a:schemeClr val="accent1"/>
            </a:solidFill>
            <a:ln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 dirty="0">
                <a:latin typeface="仓耳玄三M W05" panose="02020400000000000000" pitchFamily="18" charset="-122"/>
              </a:endParaRPr>
            </a:p>
          </p:txBody>
        </p:sp>
        <p:sp>
          <p:nvSpPr>
            <p:cNvPr id="21" name="文本框 20"/>
            <p:cNvSpPr txBox="1"/>
            <p:nvPr/>
          </p:nvSpPr>
          <p:spPr>
            <a:xfrm>
              <a:off x="1777778" y="2394320"/>
              <a:ext cx="1993666" cy="61555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4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阿里巴巴普惠体 M" panose="00020600040101010101" pitchFamily="18" charset="-122"/>
                  <a:ea typeface="阿里巴巴普惠体 M" panose="00020600040101010101" pitchFamily="18" charset="-122"/>
                  <a:cs typeface="阿里巴巴普惠体 M" panose="00020600040101010101" pitchFamily="18" charset="-122"/>
                </a:rPr>
                <a:t>合理饮食</a:t>
              </a:r>
            </a:p>
          </p:txBody>
        </p:sp>
        <p:cxnSp>
          <p:nvCxnSpPr>
            <p:cNvPr id="22" name="直接连接符 21"/>
            <p:cNvCxnSpPr/>
            <p:nvPr/>
          </p:nvCxnSpPr>
          <p:spPr>
            <a:xfrm>
              <a:off x="1821458" y="3084010"/>
              <a:ext cx="1949986" cy="0"/>
            </a:xfrm>
            <a:prstGeom prst="line">
              <a:avLst/>
            </a:prstGeom>
            <a:ln w="762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2" name="矩形 31"/>
          <p:cNvSpPr/>
          <p:nvPr/>
        </p:nvSpPr>
        <p:spPr>
          <a:xfrm>
            <a:off x="990600" y="2584115"/>
            <a:ext cx="3695072" cy="144110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57175" indent="-257175">
              <a:lnSpc>
                <a:spcPct val="150000"/>
              </a:lnSpc>
              <a:buFont typeface="Wingdings" panose="05000000000000000000" pitchFamily="2" charset="2"/>
              <a:buChar char="u"/>
            </a:pPr>
            <a:r>
              <a:rPr lang="zh-CN" altLang="en-US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阿里巴巴普惠体 M" panose="00020600040101010101" pitchFamily="18" charset="-122"/>
                <a:ea typeface="阿里巴巴普惠体 M" panose="00020600040101010101" pitchFamily="18" charset="-122"/>
                <a:cs typeface="阿里巴巴普惠体 M" panose="00020600040101010101" pitchFamily="18" charset="-122"/>
              </a:rPr>
              <a:t>保持营养均衡，不暴饮暴食，主食粗细要</a:t>
            </a:r>
            <a:r>
              <a:rPr lang="zh-CN" altLang="en-US" sz="15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阿里巴巴普惠体 M" panose="00020600040101010101" pitchFamily="18" charset="-122"/>
                <a:ea typeface="阿里巴巴普惠体 M" panose="00020600040101010101" pitchFamily="18" charset="-122"/>
                <a:cs typeface="阿里巴巴普惠体 M" panose="00020600040101010101" pitchFamily="18" charset="-122"/>
              </a:rPr>
              <a:t>搭配，每天吃。</a:t>
            </a:r>
            <a:endParaRPr lang="zh-CN" altLang="en-US" sz="1500" dirty="0">
              <a:solidFill>
                <a:schemeClr val="tx1">
                  <a:lumMod val="75000"/>
                  <a:lumOff val="25000"/>
                </a:schemeClr>
              </a:solidFill>
              <a:latin typeface="阿里巴巴普惠体 M" panose="00020600040101010101" pitchFamily="18" charset="-122"/>
              <a:ea typeface="阿里巴巴普惠体 M" panose="00020600040101010101" pitchFamily="18" charset="-122"/>
              <a:cs typeface="阿里巴巴普惠体 M" panose="00020600040101010101" pitchFamily="18" charset="-122"/>
            </a:endParaRPr>
          </a:p>
          <a:p>
            <a:pPr marL="257175" indent="-257175">
              <a:lnSpc>
                <a:spcPct val="150000"/>
              </a:lnSpc>
              <a:buFont typeface="Wingdings" panose="05000000000000000000" pitchFamily="2" charset="2"/>
              <a:buChar char="u"/>
            </a:pPr>
            <a:r>
              <a:rPr lang="zh-CN" altLang="en-US" sz="15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阿里巴巴普惠体 M" panose="00020600040101010101" pitchFamily="18" charset="-122"/>
                <a:ea typeface="阿里巴巴普惠体 M" panose="00020600040101010101" pitchFamily="18" charset="-122"/>
                <a:cs typeface="阿里巴巴普惠体 M" panose="00020600040101010101" pitchFamily="18" charset="-122"/>
              </a:rPr>
              <a:t>新鲜</a:t>
            </a:r>
            <a:r>
              <a:rPr lang="zh-CN" altLang="en-US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阿里巴巴普惠体 M" panose="00020600040101010101" pitchFamily="18" charset="-122"/>
                <a:ea typeface="阿里巴巴普惠体 M" panose="00020600040101010101" pitchFamily="18" charset="-122"/>
                <a:cs typeface="阿里巴巴普惠体 M" panose="00020600040101010101" pitchFamily="18" charset="-122"/>
              </a:rPr>
              <a:t>的蔬菜和水果，</a:t>
            </a:r>
            <a:r>
              <a:rPr lang="zh-CN" altLang="en-US" sz="15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阿里巴巴普惠体 M" panose="00020600040101010101" pitchFamily="18" charset="-122"/>
                <a:ea typeface="阿里巴巴普惠体 M" panose="00020600040101010101" pitchFamily="18" charset="-122"/>
                <a:cs typeface="阿里巴巴普惠体 M" panose="00020600040101010101" pitchFamily="18" charset="-122"/>
              </a:rPr>
              <a:t>适量多</a:t>
            </a:r>
            <a:r>
              <a:rPr lang="zh-CN" altLang="en-US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阿里巴巴普惠体 M" panose="00020600040101010101" pitchFamily="18" charset="-122"/>
                <a:ea typeface="阿里巴巴普惠体 M" panose="00020600040101010101" pitchFamily="18" charset="-122"/>
                <a:cs typeface="阿里巴巴普惠体 M" panose="00020600040101010101" pitchFamily="18" charset="-122"/>
              </a:rPr>
              <a:t>喝水，每天不少于 </a:t>
            </a:r>
            <a:r>
              <a:rPr lang="en-US" altLang="zh-CN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阿里巴巴普惠体 M" panose="00020600040101010101" pitchFamily="18" charset="-122"/>
                <a:ea typeface="阿里巴巴普惠体 M" panose="00020600040101010101" pitchFamily="18" charset="-122"/>
                <a:cs typeface="阿里巴巴普惠体 M" panose="00020600040101010101" pitchFamily="18" charset="-122"/>
              </a:rPr>
              <a:t>1500ML</a:t>
            </a:r>
            <a:r>
              <a:rPr lang="zh-CN" altLang="en-US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阿里巴巴普惠体 M" panose="00020600040101010101" pitchFamily="18" charset="-122"/>
                <a:ea typeface="阿里巴巴普惠体 M" panose="00020600040101010101" pitchFamily="18" charset="-122"/>
                <a:cs typeface="阿里巴巴普惠体 M" panose="00020600040101010101" pitchFamily="18" charset="-122"/>
              </a:rPr>
              <a:t>。</a:t>
            </a: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8200" y="819150"/>
            <a:ext cx="4054760" cy="4054760"/>
          </a:xfrm>
          <a:prstGeom prst="rect">
            <a:avLst/>
          </a:prstGeom>
        </p:spPr>
      </p:pic>
    </p:spTree>
  </p:cSld>
  <p:clrMapOvr>
    <a:masterClrMapping/>
  </p:clrMapOvr>
  <p:transition spd="slow" advTm="4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组合 9"/>
          <p:cNvGrpSpPr/>
          <p:nvPr/>
        </p:nvGrpSpPr>
        <p:grpSpPr>
          <a:xfrm>
            <a:off x="5209202" y="1962150"/>
            <a:ext cx="1975084" cy="739978"/>
            <a:chOff x="1457889" y="2289405"/>
            <a:chExt cx="2633445" cy="986637"/>
          </a:xfrm>
        </p:grpSpPr>
        <p:sp>
          <p:nvSpPr>
            <p:cNvPr id="19" name="矩形 18"/>
            <p:cNvSpPr/>
            <p:nvPr/>
          </p:nvSpPr>
          <p:spPr>
            <a:xfrm>
              <a:off x="1457889" y="2289405"/>
              <a:ext cx="2633445" cy="986637"/>
            </a:xfrm>
            <a:prstGeom prst="rect">
              <a:avLst/>
            </a:prstGeom>
            <a:solidFill>
              <a:schemeClr val="accent1"/>
            </a:solidFill>
            <a:ln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 dirty="0">
                <a:latin typeface="仓耳玄三M W05" panose="02020400000000000000" pitchFamily="18" charset="-122"/>
              </a:endParaRPr>
            </a:p>
          </p:txBody>
        </p:sp>
        <p:sp>
          <p:nvSpPr>
            <p:cNvPr id="21" name="文本框 20"/>
            <p:cNvSpPr txBox="1"/>
            <p:nvPr/>
          </p:nvSpPr>
          <p:spPr>
            <a:xfrm>
              <a:off x="1777778" y="2394320"/>
              <a:ext cx="1993666" cy="61555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4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阿里巴巴普惠体 M" panose="00020600040101010101" pitchFamily="18" charset="-122"/>
                  <a:ea typeface="阿里巴巴普惠体 M" panose="00020600040101010101" pitchFamily="18" charset="-122"/>
                  <a:cs typeface="阿里巴巴普惠体 M" panose="00020600040101010101" pitchFamily="18" charset="-122"/>
                </a:rPr>
                <a:t>不传谣</a:t>
              </a:r>
            </a:p>
          </p:txBody>
        </p:sp>
        <p:cxnSp>
          <p:nvCxnSpPr>
            <p:cNvPr id="22" name="直接连接符 21"/>
            <p:cNvCxnSpPr/>
            <p:nvPr/>
          </p:nvCxnSpPr>
          <p:spPr>
            <a:xfrm>
              <a:off x="1821458" y="3084010"/>
              <a:ext cx="1949986" cy="0"/>
            </a:xfrm>
            <a:prstGeom prst="line">
              <a:avLst/>
            </a:prstGeom>
            <a:ln w="762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2" name="矩形 31"/>
          <p:cNvSpPr/>
          <p:nvPr/>
        </p:nvSpPr>
        <p:spPr>
          <a:xfrm>
            <a:off x="4565151" y="2780814"/>
            <a:ext cx="3532466" cy="112962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zh-CN" altLang="en-US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阿里巴巴普惠体 M" panose="00020600040101010101" pitchFamily="18" charset="-122"/>
                <a:ea typeface="阿里巴巴普惠体 M" panose="00020600040101010101" pitchFamily="18" charset="-122"/>
                <a:cs typeface="阿里巴巴普惠体 M" panose="00020600040101010101" pitchFamily="18" charset="-122"/>
              </a:rPr>
              <a:t>不信谣、不传谣、不造谣。相信国家，相信我们能战胜疫情。</a:t>
            </a: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33400" y="842231"/>
            <a:ext cx="4250915" cy="3877165"/>
          </a:xfrm>
          <a:prstGeom prst="rect">
            <a:avLst/>
          </a:prstGeom>
        </p:spPr>
      </p:pic>
    </p:spTree>
  </p:cSld>
  <p:clrMapOvr>
    <a:masterClrMapping/>
  </p:clrMapOvr>
  <p:transition spd="slow" advTm="4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组合 9"/>
          <p:cNvGrpSpPr/>
          <p:nvPr/>
        </p:nvGrpSpPr>
        <p:grpSpPr>
          <a:xfrm>
            <a:off x="1999266" y="1428750"/>
            <a:ext cx="1975084" cy="739978"/>
            <a:chOff x="1457889" y="2289405"/>
            <a:chExt cx="2633445" cy="986637"/>
          </a:xfrm>
        </p:grpSpPr>
        <p:sp>
          <p:nvSpPr>
            <p:cNvPr id="19" name="矩形 18"/>
            <p:cNvSpPr/>
            <p:nvPr/>
          </p:nvSpPr>
          <p:spPr>
            <a:xfrm>
              <a:off x="1457889" y="2289405"/>
              <a:ext cx="2633445" cy="986637"/>
            </a:xfrm>
            <a:prstGeom prst="rect">
              <a:avLst/>
            </a:prstGeom>
            <a:solidFill>
              <a:schemeClr val="accent1"/>
            </a:solidFill>
            <a:ln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 dirty="0">
                <a:latin typeface="仓耳玄三M W05" panose="02020400000000000000" pitchFamily="18" charset="-122"/>
              </a:endParaRPr>
            </a:p>
          </p:txBody>
        </p:sp>
        <p:sp>
          <p:nvSpPr>
            <p:cNvPr id="21" name="文本框 20"/>
            <p:cNvSpPr txBox="1"/>
            <p:nvPr/>
          </p:nvSpPr>
          <p:spPr>
            <a:xfrm>
              <a:off x="1777778" y="2394320"/>
              <a:ext cx="1993666" cy="61555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4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阿里巴巴普惠体 M" panose="00020600040101010101" pitchFamily="18" charset="-122"/>
                  <a:ea typeface="阿里巴巴普惠体 M" panose="00020600040101010101" pitchFamily="18" charset="-122"/>
                  <a:cs typeface="阿里巴巴普惠体 M" panose="00020600040101010101" pitchFamily="18" charset="-122"/>
                </a:rPr>
                <a:t>及时报备</a:t>
              </a:r>
            </a:p>
          </p:txBody>
        </p:sp>
        <p:cxnSp>
          <p:nvCxnSpPr>
            <p:cNvPr id="22" name="直接连接符 21"/>
            <p:cNvCxnSpPr/>
            <p:nvPr/>
          </p:nvCxnSpPr>
          <p:spPr>
            <a:xfrm>
              <a:off x="1821458" y="3084010"/>
              <a:ext cx="1949986" cy="0"/>
            </a:xfrm>
            <a:prstGeom prst="line">
              <a:avLst/>
            </a:prstGeom>
            <a:ln w="762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2" name="矩形 31"/>
          <p:cNvSpPr/>
          <p:nvPr/>
        </p:nvSpPr>
        <p:spPr>
          <a:xfrm>
            <a:off x="838200" y="2495550"/>
            <a:ext cx="4844807" cy="144110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zh-CN" altLang="en-US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阿里巴巴普惠体 M" panose="00020600040101010101" pitchFamily="18" charset="-122"/>
                <a:ea typeface="阿里巴巴普惠体 M" panose="00020600040101010101" pitchFamily="18" charset="-122"/>
                <a:cs typeface="阿里巴巴普惠体 M" panose="00020600040101010101" pitchFamily="18" charset="-122"/>
              </a:rPr>
              <a:t>每天</a:t>
            </a:r>
            <a:r>
              <a:rPr lang="en-US" altLang="zh-CN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阿里巴巴普惠体 M" panose="00020600040101010101" pitchFamily="18" charset="-122"/>
                <a:ea typeface="阿里巴巴普惠体 M" panose="00020600040101010101" pitchFamily="18" charset="-122"/>
                <a:cs typeface="阿里巴巴普惠体 M" panose="00020600040101010101" pitchFamily="18" charset="-122"/>
              </a:rPr>
              <a:t>10</a:t>
            </a:r>
            <a:r>
              <a:rPr lang="zh-CN" altLang="en-US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阿里巴巴普惠体 M" panose="00020600040101010101" pitchFamily="18" charset="-122"/>
                <a:ea typeface="阿里巴巴普惠体 M" panose="00020600040101010101" pitchFamily="18" charset="-122"/>
                <a:cs typeface="阿里巴巴普惠体 M" panose="00020600040101010101" pitchFamily="18" charset="-122"/>
              </a:rPr>
              <a:t>点之前在班级群报备自己身体情况，若出现新型冠状病毒感染可疑症状（包括发热、咳嗽、咽痛、胸闷、呼吸困难、轻度纳差、乏力、精神稍差、恶心呕吐、腹泻、头痛、心慌、结膜炎、轻度四肢或腰背部肌肉酸痛等），应根据病情，及时到医疗机构就诊。</a:t>
            </a: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4400" y="984678"/>
            <a:ext cx="4158822" cy="4158822"/>
          </a:xfrm>
          <a:prstGeom prst="rect">
            <a:avLst/>
          </a:prstGeom>
        </p:spPr>
      </p:pic>
    </p:spTree>
  </p:cSld>
  <p:clrMapOvr>
    <a:masterClrMapping/>
  </p:clrMapOvr>
  <p:transition spd="slow" advTm="4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2561" y="-11050"/>
            <a:ext cx="2771439" cy="3562935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180023"/>
            <a:ext cx="9144000" cy="2963477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1049"/>
            <a:ext cx="2427759" cy="3422922"/>
          </a:xfrm>
          <a:prstGeom prst="rect">
            <a:avLst/>
          </a:prstGeom>
        </p:spPr>
      </p:pic>
      <p:sp>
        <p:nvSpPr>
          <p:cNvPr id="24" name="文本框 23"/>
          <p:cNvSpPr txBox="1"/>
          <p:nvPr/>
        </p:nvSpPr>
        <p:spPr>
          <a:xfrm>
            <a:off x="2050629" y="1371421"/>
            <a:ext cx="503597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zh-CN" altLang="en-US" sz="7200" b="1" dirty="0">
                <a:ln w="25400">
                  <a:solidFill>
                    <a:schemeClr val="bg1"/>
                  </a:solidFill>
                  <a:prstDash val="solid"/>
                </a:ln>
                <a:gradFill>
                  <a:gsLst>
                    <a:gs pos="25000">
                      <a:srgbClr val="81D70F"/>
                    </a:gs>
                    <a:gs pos="87000">
                      <a:schemeClr val="accent1">
                        <a:lumMod val="75000"/>
                      </a:schemeClr>
                    </a:gs>
                  </a:gsLst>
                  <a:lin ang="5400000" scaled="1"/>
                </a:gra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文鼎特甜妞体" panose="040B0900000000000000" pitchFamily="82" charset="-122"/>
                <a:ea typeface="文鼎特甜妞体" panose="040B0900000000000000" pitchFamily="82" charset="-122"/>
                <a:cs typeface="胡晓波男神体" panose="02010600030101010101" pitchFamily="2" charset="-122"/>
              </a:rPr>
              <a:t>感谢您观看</a:t>
            </a:r>
          </a:p>
        </p:txBody>
      </p:sp>
      <p:pic>
        <p:nvPicPr>
          <p:cNvPr id="13" name="图片 12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81800" y="1885950"/>
            <a:ext cx="2037298" cy="2718067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8142" y="2757749"/>
            <a:ext cx="2373449" cy="1494551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9" cstate="print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86113" y="-14334"/>
            <a:ext cx="6042140" cy="250986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6000"/>
    </mc:Choice>
    <mc:Fallback xmlns="">
      <p:transition advTm="6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000"/>
                            </p:stCondLst>
                            <p:childTnLst>
                              <p:par>
                                <p:cTn id="31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33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4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ULTRA_SCORM_COURSE_ID" val="82ADB108-2F67-4B4E-A97E-19ABB6FAC58E"/>
  <p:tag name="ISPRING_SCORM_RATE_SLIDES" val="1"/>
  <p:tag name="ISPRINGONLINEFOLDERID" val="0"/>
  <p:tag name="ISPRINGONLINEFOLDERPATH" val="Content List"/>
  <p:tag name="ISPRINGCLOUDFOLDERID" val="0"/>
  <p:tag name="ISPRINGCLOUDFOLDERPATH" val="Repository"/>
  <p:tag name="ISPRING_PLAYERS_CUSTOMIZATION" val="UEsDBBQAAgAIAJCuo0gOaiROYgQAAAURAAAdAAAAdW5pdmVyc2FsL2NvbW1vbl9tZXNzYWdlcy5sbmetWG1v2zYQ/l6g/4EQUGADtrQd0KIYEge0xNhEZMmV6DjZMAiMxNhEKDHVi9vs037Nfth+yY6UncR9gaQkgG2YlO+54909d0cfHn/JFdqIspK6OHLeHrxxkChSnclideQs2MmvHxxU1bzIuNKFOHIK7aDj0csXh4oXq4avBHx/+QKhw1xUFSyrkVndr5HMjpz5OHHD2RwHF4kfTsJkTCfOyNX5DS9uka9X+qff3n/48vbd+58PX2/l+sDEM+z7+0DIIr170wMoYFHoJ4BG/CQg58wZmc9hcuGC+TQgzmj7ZZj0PCJnzsh8dsotoogELIl96pGExkkQMusLnzDiOaML3aA13whUa7SR4jOq1wLiWMtSoErJzD5INWwUjehS5oUzTIMkIjGLqMtoGDijWJfl7S8Wljf1WpegrkKZrPilEpnVCRljn9+UogLVvIaMQvCq1xJ+qXMui4NO1RFe0mCSsDD044QE3m7HGZEiQ17JjZqBKBGOSQQAJa9E+QjZxGaZFUdYqWEIUzqZ+vBmxoSpXK0VvOuhdswJxGAuii4pyBESQXbF8TKMPOM0UIU4uuFV9VmX2V5+PAxUFzAN3BBS0GUPwJnB2AFDjCXUjbIUad0FNiNxjCckGYfnkMjAu3CIRHgKdDsdInFBYqAIibtkAnxGJ9gkvKHYLv93/Eq5SWd1i3iagpxx30bqpoId41JggWVadTBMTUw+LiBsFPs/oHGLCt61q5XcCLCjzETZqQgqi0s8k0UfF/SP5ARTn3gJpJUXLhNmS57RmPNbVOga8WzDi1SgS5HyBnL9Fp5lMrPPTJyt/k+N/BvxeltVXm0LUuCR81dD7dmrYd8xq6nAproW+U3dpdo4bGv+Y6wwOf1DE/oc/XH6Y5cEOKLh80Smknmj2qr75PjcWTY0Rp1GPNFT/aP13JbEbW0dUyhYY6n7SxDopqZ/QANU/aVocAKK5m2JhhpOi6sBOoNwCxBo9FiMM3DVngln4MIB8ksyjimD2WgpLitZd44dlo1tgL4f2hTmPCVqcU/GS3GlYcJRgm/a6QO6kI10Z0AfDDd7rYJR5oPJAQCu2uQBSCVzsD/rgbmYkZ0H2gK/d5KlblRmyavktS3y4NsmF9+OTVelzu2u4tUuedsmc/wUK9rDRa3S+YD2f8e/3vF5QL/HRykmOHKniYsDl5hB33BV9RQCChhX+CxOfDw24sCFnNfpGprplW6KrCdQO6t75AQD2PbMseBluv7vn397YnxlSbuLtru/DwIBYpsqSO7A/gx0Laq/ukAYHu/L2UUfqe3dZifX86rDKGThs9wheNtacp3D1kG3XkjybdAwY9idzoAHsU173ZQwug1BmOHoFGqZncKd0YyX11AImdZqEIp1tUnAepj2++tlUytZiCGyT2sl5sCMzhPsefauDeRTMr1ue2YGN4p0e+lWcOnuC+ZOcQB19is8kcl6IKBtTbsqBERv1/c033zbqe5Wlf3D4vD1g/8v/gdQSwMEFAACAAgAkK6jSAh+CyMpAwAAhgwAACcAAAB1bml2ZXJzYWwvZmxhc2hfcHVibGlzaGluZ19zZXR0aW5ncy54bWzVV91u2jAUvucpLE+9LGk7unYooaoKaNVaQIVt7VVlYkOsOnYW21B6tafZg+1JdhwDBbXr0h+kTQgRn5/v/J+Y8Og2FWjCcs2VjPBudQcjJmNFuRxH+MugvX2IkTZEUiKUZBGWCqOjRiXM7FBwnfSZMSCqEcBIXc9MhBNjsnoQTKfTKtdZ7rhKWAP4uhqrNMhyppk0LA8yQWbwY2YZ03iOUAIAvqmSc7VGpYJQ6JHOFbWCIU7Bc8ldUES0BdEJDrzYkMQ341xZSU+UUDnKx8MIvzs8dp+FjIdq8pRJlxPdAKIjmzqhlDsviOjzO4YSxscJuHtQw2jKqUkivFdzKCAdPEQpsH3oxKGcKMiBNHP4lBlCiSH+6O0Zdmv0guBJdCZJyuMBcJCLP8LNwfWnq17r4uy08/l60O2eDU573olCJ1jHCYN1QyE4pGwes6WdkBhD4gT8Bp0REZqFwSppITZScs05d0ZDJSD3hRa0UTpktENStlKN/g2XbZDcxWgEgYhZhI9zTgRG3BDB46WytkNtuCmq3l6VRIAF7cnQeR/fm/fZiROSa7bq1oKjXc7jxjdlBUUzZZHgNwwZhSB+m8JTwtBqcdAoV2lBhfYxSAsOFiecTRk9KnI6B/yToSswkVrQhF7NBDPewnfL79CQjVQOuIxMoLOBzrXHrz4LOCNa34OShY9b/bPTZuv6tNNsXW65AAmdEBk/ExwKztLMbASfzJBUZqEH6YiJ1awoCuW04JWJrfryMmieWuHL/NbFWIHeYEk2Y+U5hfmrB6XNJmRSDKIbrgIaRpBDSTwmMGJYF1xaVhYwJhIpKWaIxLDWtBvrCVdWA8UPsIfWL/fQ6yMui9MYVhtYzCnLS0Hu7O69r+1/ODj8WK8Gv3783H5Sab7we4I4c37jnzy58pdr/+E2DAO3pR9f2ia3/+bO7l20vpbJa6d1OShV0la/FFy3jFT3cxmpC/+S6a28YEq5AEtp7IcM1pLgKTeMvmWLvaBNXvVu9z22mTbZYMyvGY3/JmR/Wl4T1+6FYfDoxdVxUi55ColwK3F5223s13bgpvkoq1IBtPX/Do3Kb1BLAwQUAAIACACQrqNItfwJZLoCAABVCgAAIQAAAHVuaXZlcnNhbC9mbGFzaF9za2luX3NldHRpbmdzLnhtbJVWbW/iMAz+fr8Ccd/p7pWd1CExxkmTdrfpNu172po2Ik2qJGXHv784TdYEKPSwJhH7eWzHsc1StaV88WEySXPBhHwGrSkvFWq8bkKLm2nWai34LBdcA9czLmRN2HTx8af9pIlFXmKJHcixnA3JoQ8zt58xFBfj2xxliJCLuiF8/yBKMctIvi2laHlxMbVq34BklG8N8urHfLUeDMCo0vca6iin9TXKOEojQSnAlL6vUS6yGMmA+UhX9jOS04c6f/sD2o4qqi1t+QlliNaQEuIiXy9RhvHceI9fZY5ynqDhrzbQL59RBqGM7EHGzu++ogwyRNM2/9MjjRQlFjTmnH/Edw4TpDDjh1ldoVwk4IUw0MVXcOWxd70LQO5rOPcpjqsU7AnrerAQ8NEzBgstW0gTf+psqhJvj6028wGLDWHKAEJVD3oyST+RVnk3sa7H/YE3yovQl9P0kFfB2hpWXcKBu1jf41erW7srQqfvuiBDCTunDFLslT3yt6nrETJQ9shnRgt45Gx/nMGhqSP5R74l7jnP199YgRNzLJzVn7wVIz3g6KogVafwmFoUsFCYzgutAd8tTayuSyk5yinlZEdLoqngvxCX7e1lVJocGFyvne6sVFPN4FTD2RzNmg7LZc9xPzpr3JDdz0J/ue480WaL30yJ1iSvavOzpKYTxzNjYgozTU4zcE8aOMh7vhEBx8YeItVEbkG+CMHGhuFCgxrrXnTDNQRPk6AGaXK6yqlzcqr8vK0zkGvzahSUr3Ks7IAVLStm/vQrhTcoDhgD1o6qK+OPE/rel4HCNQEQmVe+a7tDZ6lbpimDHfjhDxT2ykN3S5Xp0qGGW+oH2Oiw5ZxmVE+6XdH3SrxDAv0J/KtJK3J8YBnR9ppkyt4smny/hvtcosXs1xk2X7jJ7Nn1UuTY2I8raJT47+Q/UEsDBBQAAgAIAJCuo0gqlg9n/gIAAJcLAAAmAAAAdW5pdmVyc2FsL2h0bWxfcHVibGlzaGluZ19zZXR0aW5ncy54bWzNlm9PGjEYwN/zKZouvpRT56YjdxgjGIlOiLBNX5lyLVxjr721PfB8tU+zD7ZPsqdXQIiOnUaWhRDo0z6/51/7tOHRfSrQhGnDlYzwbn0HIyZjRbkcR/jL4HT7ECNjiaREKMkiLBVGR81amOVDwU3SZ9bCUoMAI00jsxFOrM0aQTCdTuvcZNrNKpFb4Jt6rNIg08wwaZkOMkEK+LFFxgyeESoA4JsqOVNr1moIhZ70WdFcMMQpeC65C4qIM5sKHPhVQxLfjbXKJT1RQmmkx8MIvzs8dp/5Gk9q8ZRJlxLTBKET2wahlDsniOjzB4YSxscJeHuwj9GUU5tEeG/fUWB18JRSsn3kxFFOFKRA2hk+ZZZQYokfenuW3VszF3gRLSRJeTyAGeTCj3BrcHt202tfXXQuz28H3e7FoNPzTpQ6wSonDFYNheCQynXMFnZCYi2JE/AbdEZEGBYGy6L5spGSK865MRoqAakvtTAagaeiiPCx5kRgxC0RPF7MWqLHzJ5yATE43d36SFr8CPTxxgnRhi0bms8Yl8W4+U3lgqJC5UjwO4asQhBRnsK/hKHldKORVmkpFcRYZASnDE04mzJ6VGZpBvyToRswkeagCZsvE8x6C99z/oCGbKQ0cBmZwFYFOTeeX38ROCPGPELJ3Met/kWn1b7tXLba11suQEInRMYvhEMJWZrZjfBJgaSycz1IR0xyw8qiUE7LuSqx1V9fBsPTXPgyv3UxltAbLMlmrLykMH/1oLLZhEzKg+gOV4mGI8ihJJ4JEzEcdy5zVhUYE4mUFAUiMTQq4471hKvcgMQfYI82r/fQ6yMuy9EYbg6wqCnTlZA7u3vv9z98PDj81KgHv3783F6rNGvhPUGcOd/DT9Y28UUjf9oNw8D1zufbsNX5v+rCvav21yqZumxfDyoVqd2vhOtWWdU9r7Lqyl8bvaUro5IL0GbG/thAoxE85ZbRt9w0ryj8+vvXb4s3KvwGo1i7ff/fIPxo8dxaeV+FwbMPwBrIVx/TzdpvUEsDBBQAAgAIAJCuo0hocVKRmgEAAB8GAAAfAAAAdW5pdmVyc2FsL2h0bWxfc2tpbl9zZXR0aW5ncy5qc42UTW/CMAyG7/wKlF0nxD5hu6HBpEkcJo3btEMoplSkSZWkHR3iv68OX03qjsUX8vLkdewq3na61WIR6z53t+6327/7e6cBalbncO3rokVPUWdGJAuYJSmIRAILkOJ49CTvzgRlzKQznZcfaGtqfkzhP0suTB3PCAtNaIY6XBDgN6FtqMM/J7FTq2tfU63R89xaJXuRkhak7UmlU+4YdvXqVr3EAFYF6AvokkfgmQ7caiPPjg8DjDoXqTTjspyqWPXmPFrHWuVy0ZZ/VWagq0++3gP9p8HLxLMTibFvFtIw8WSI0U5mGoyBQ97HCQYJCz4HUfPtu/UH6hk3CwroIjGJPdKjG4w6nfEYGl0ajjB8TFZejW4OMJqchY3dE3e3GB4heAm6YTW+x/BAleXZPz5gplWMHWmgzZ6fUKH4IpHxIXUfg+Twsmjb1r1zoe76Y+Y9IRU8oRX1/NK22RGChgCtN5aOeU2Qd0rZCUqURA5FaNS0Kug5YsM5gvvPLuPW8miVVuOhGo5VG7heg54pJarbf126Z5irs/sFUEsDBBQAAgAIAJCuo0g9PC/RwQAAAOUBAAAaAAAAdW5pdmVyc2FsL2kxOG5fcHJlc2V0cy54bWydkbEKwjAQhvc+RbjdxG6lJHUT3Bx0lpqmGmkvJZdaH9+UinSRgEMg//F9PyQnd6++Y0/jyTpUkPMtMIPaNRZvCs6n/aYARqHGpu4cGgXogO2qTNq8wKM3ZAKxWIGk4B7CUAoxTRO3NPjYQK4bQywmrl0v4ukditkUw6LC4pb2L/szgyrLGJPX0XbhgFW8x7QgjLxWMDsXjdxi60D8AhqTAEyqwVACaH0CeAwJwI8rQIrvm+ekRwrxo2KQYrWeKnsDUEsDBBQAAgAIAJCuo0izv7NQbQAAAHIAAAAcAAAAdW5pdmVyc2FsL2xvY2FsX3NldHRpbmdzLnhtbA3MPQ6DMAxA4Z1TWJ7K0L+NgcDGWFUqPYAVLITk2CixqnJ7sr3h0+vHfxL4cS6bacDn7YHAGm3ZdA34nadrh1CcdCEx5YBqCOPQ9GKR5MPuFRbYhQ7OM6cazi9KVb4zF1Ynr2e4RNuPFu9DcwJQSwMEFAACAAgARJRXRyO0Tvv7AgAAsAgAABQAAAB1bml2ZXJzYWwvcGxheWVyLnhtbK1V30/bMBB+LtL+h8jv2C0dA6oExJDQHsaE1LHtrTKJm3hN4sx2COWv39nO76VsSHtolZzv++58993Fv3rOUu+JScVFHqAFniOP5aGIeB4H6OHr7fE5urp8d+QXKd0z6fEoQGXODYCmyIuYCiUvNIDvqU4C1DNgYEZeIbmQXO+B+xS420gnS/TuaAYuuQpQonWxIqSqKswVIPJYibQ0JAqHIiOFZIrlmkni0kBeg13pv6Phl4mc6H3BVA9Z6LcHrklajmfFByTVEgsZk5P5fEF+3H1ehwnL6DHPlaZ5yJAHlZzZUj7ScHcnojJlythmvktyzbQ2SVjbzNcrvjjPPSXDADmHTcaUojFTOM1jRByWTID9bUpVUvOoAa3hVTte81q/jXnfNG62c6RzLsrHlKsEjvqQzjoJ9Mkwqp/Z61oFPTQKujVMyJPsV8kli+zrt1aM8wVyAVvF2TyxqkI4gKdbGmoh9zcAAxXVHcRt07BrGraglgO30dcdBWpuu2VUl5I1pZr5Tzxi4guVkhpZXGpZMp+MjDWWDME+cVeum9Q1xE90lp7+Q2+M36g1P9VrnbGA/9GYT0DU1oTnEXu+5eCjWQY11QyKbWxYFyk2MbucVPmY9XQ9MLkc66bARTxNZcxgDCOqKens5BCUSarAJSzlCNs7OAhOeJyk8NOTDOPTgzQZlbtJht7BQXAqwt0EtDW3ZSTjOo7E1CrIJxPrxA9LpUXGX6w8B3tGr6wOXxu55ui64O3B2fyPURzEaAZziyZWl3nq7avm8N7MqVadz6ZwloFaYR6YLgvn1cxCWYx8IralZapv+jk1+7AHHeU8NR3TXN9B76Ja8xfmVTwyX7rF0tQkYUYzAfpwvuwxQD9huwzCW9OhiFuRN3XAmNg3928r2mz5unWu64c67EMNnzirHMbN1EdQRyxFmUejHuKi+4ioFHbatWTUS9kWbrQ4AZGKIkDv4aG+88XpRXfls8VFg7V53bvALpc3rPQ64U5BpNZ1exG/3g3w+BtQSwMEFAACAAgAkK6jSIyYS/o+CAAAjyAAACkAAAB1bml2ZXJzYWwvc2tpbl9jdXN0b21pemF0aW9uX3NldHRpbmdzLnhtbLVa627iShL+v0/RYnWks9IqXMwtK4aVL01iDTEc7CQzu1qhBneCFdvNsRtmOOLHPs0+2D7JVrftYBMgdmYWT6JxddVX1XXrCxnEL16ob2LOAu8Pwj0W2pRzL3yOh39CaLBkPoumEY0pj+sHyqMXuuybGT4xQQNqzEnoksjVxWg8bKCR/KB+T+0bfXhra+0W6rVxC/eRgTs6jF0rxrWiw5jRauqD+hFEghvRJQ35adRBvTD6VsAMYxpxM3Tp96FS5M4PFWdwExHXA7542G2LZ59p3Rtt8aB2s9Pr4H1LVRSli/SO0TQa+17vuqc2EW60Ow1lr/VbSktBzU6ned3dN3utjgJvo+suoLTxdRe1e+12y9i3cAukkapqRkvf95TrZlMFbbh/re9HI63XaKBms6m0jX2nq4y0BgJuBTBUpS8cqBiKpnT3qqY2+woa6SNt1N5jA3f1Duq3cLfR2Lc1TWk0Ds49zC7vrgO19HQyd74DeDIEJ0dFbtVPJNdguYkiYHZosPYJpygkAf1UkzkZcpmx6NclW+/+UksTVCZzxp7ZVaQmRCALsOEJrEFdjmRs0q58YeTpyHM/1RYbzll4tWQhB6irkEUB8WvDPye5k86sjCTb0qiK3BNZ0oO6nvyUFUt1QT7Dc0loyYI1CXdj9syuFmT58hyxTeiWMnO1W9PI98IX4G5c93R8UZHvxdzkNCjYh/viKS+2hnjGVJjXxeIpJemTBfUzjQ35qSB3UPm+R45Et17scSmqNsVzSXRNnmkxAH1VPJdlQtBSjFpPPO8LcfqdA7siyr91kd0nOxoVlSTt8qIUW2/WVfNpHbFn4eyi3PuBfpXzGXSf8FlY2BBPKSExQaGwVJRSt8n5G0eM6etxLxkEoAWCm28uKUlCTrW5PrmbqtbX+XhyM5lr5k1tqCdViURZ/trq9r83O13oXKlcSST7Th2Pi1hIgnUa5bAsZzYZzwEQj+cW/uLUhuJ3ZdHJvTM2LVwbpv+pDDCd4YfaUPwuI3o/m2HLmdtj08Bz055bE0f6ZYwdbNSGX9kGrciWIs7Q1qPfEF9RBO3ZiyiKfc+VA6Jle+GGltBnTO5U05rPsO3MTN0xJ1ZtaLMo2v1VIpMNX0HyrEiMXC8mC5+6Ui2kiBxf51co+MdXHnCygHjhVRntM/XRtG7mzmQytufYMjJKbYhDFxkREZqqA81UG88AIyKwjn9MfC6zTyIg1fcrg9yaN7dj+HGEIbfe88qHH/4Ba6YYQjKlYQlBSBw8g6yz7cfJzBA+BIWIoDWJ428scgtJkw9dCWzT0ieQmrqTw3cETIYNgffCJaQOXfISeHfYttUbPNcmXyDHoTYnFYUmn6EkP1cU+optqCFslxCz1AfzRhUVIcowK5CsBpdE5Lu/Q2S5BDnhza3HNjFQhIehTGQ1xleVNdn4t3sIpKmOz1R7AgzOlm/P3paCKZELy1wJXdCGdGyI7Prt3vzHfKSaY2zMId2MyePckV1SKA3IDoWMI+JuSbikaEGXZAOVsIMx13PlmIi8NOH3jfcHIjztP7+krcsy8JdfPmBSoeGdsAz2y6AMtilr/p524bZ0Bh80ROT6WSvKOODDJtg6ttSZOfk5IYq9YOMnXfpnBOrVuKrBeteOH/dX+bD9H4yxkxasmdDRNI9VEsKwEoslBxZPv5KgaY1AXXpYhIYvTqiVAKxJimEx9AMwD+C5giEP4NFqEI9Ys00HNluPdCFOHyWEZa0mUTsdb3FG9Ckc0F9LdUGfGOyXfEq2yUYG1i4Z/jJRzm2VCkuLYzpjMNwCzOckqQDV9wJxhioHe3+HM1ckq0FhPo9s47uyun3vRa4I4OdNQN/uw54iFkiqT+Isr5NF6e8/aEgyxVmid1ptA/FaoKVjlavPH4qYjdWZfjvXVUvH4kQh6tkvLwfVIXwyduz5WNUEApRJQPhyBavwkzjnlcdKTgQGHqmAl07epiRarv777/+UhzmyJ6GilPq3qjhQ/KJr4le8f1qM0/hfJXAcVSuKypeSgumBKhMtf75yTEjQn3JkIcmyFLBAXHGVUg0lkIZRdRxVv72DKrFlUbBNBHvBiiB36uwzND65168N70j0Ao3TYcyvCiQ9L3KTV7bhcMTdcN8LaUXxH16JxOQdczpXDUOe/aFGfW/5kiy/Lhxg0ms+5LPnKnj6rWpBdz6CpK7Hq2PKxS3rWtASkvdDQ9ieXOteCYcLFZ9AD+eF+5mQR8yfiputt1e5wCAu4iCNhzwSR/rsLc8Rr9i3NHbDJ+LHwJYnHbNOwYap2CymkEXaMfdM1I6bx00px4wPzId1QU+mk4Mu0o+ldF2TN795Ba+0N5bDMSsdypl+IB7zW/Q7f8OfIx7z22JNmcC57q1Nx0N50ew6TiNRnl4mdsBDQ9mlUp7srcgjLBiLa9k4N5GUUOQMmEuHcm10vICm5SxoeYPrZywehK/blzshs9jJacfia4fCwCF965fzd8A97tPzyS3nASWYd7V8P1UBKc+pEki+Pjh2RkJFfLemn2pwECHLlej0cQ2lGJ9qwp3JNzTn5NZZPxPtLCcprbksGsh+Ltt5JZWh6OLVVLGk2C8LDepv/DSoX4rQIIU9H8BwEyxohCEHPOhyaYSKxDz7KrsKe5A70iO5M6N5AL4C7BDOSFkl5AiFxJLbqqxakpf8OOwtuefTLc1aVY6Qc87l+Q9iqI7Lya3yMX3i+fROKZWrIO11h1ws9sAc/ayUPJHllRyNVCw6ThaxnP2JbpUtPgcbTyxHWZsW6Z7v0IwfRb1+QhXwnvP+oJ5fZqFHvfmW9ZgGooB39m8O/gdQSwMEFAACAAgAkK6jSCqKN+aHEQAA8GEAABcAAAB1bml2ZXJzYWwvdW5pdmVyc2FsLnBuZ+3d+VeS2f8AcEszJ2eizcwsbZq0xQXUGjMXWmzSkXKd1FLR1GwzNTMUWVKnsUUldcpdmlzaJW3S3MAlJdSgCZXSlAqFEJUQkR0+9J2az4x+5g/4nvNwDni49znPva/73NUf3lzyOrDvm0WrF2lpaX3j7ubqo6WlA9PS0o7T09WkqHZb7tP8mRfvs2+3VhV1DVfzRSdq1/5dWlrVOH1F2ALN969i3QLjtbQWt396zyPH3I7Q0gq74O66yy8xZGIIfuVBpJIsUOajtJzPH9AGteV+tHya9SNk04+uznrL59ssmXgGKf/ouv5F2jL9+Xt0Lnl5KrRTkJWBFJlobZNiSH7uQT2fdujRUcI2JuOX/fUcWml9FaOnNIlP6yE+LlBIpume9vxm8TC7BDFcL5Gyi2Jk3K9XhZ6fp/v3j7c/rF6lLDvkti2bizvMgrpI3qYZS7uuuNw01P4a0qL194/7Nl7REYoneuamWEV1wM2Vtv/MhrTsTNbucxsjP6BB1U3KsPt3YCb7MiNmlXcjPeWEWd0Y72xQIk4fQZss+Gf2+ZRI7b4fTyuVfKwhDFY1p7rnU8Df+FnUV1ha5ZlFjWTMzv8QuRPivcTAVXd2Rr7REliTd2LZnPvNay1n/PwsogdtN0tz1fghxHvpT3Nv9RBCuZezjNMzt+yWNte9fkuNZpfR0lbuv9R355D97Batn6e/3MB7b8ScOunnNm3ZHEfNmG0P0bWE+bkaZM++XpOMNLBZ0AsgAASAABAAAkAACAABIAAEgAAQAAJAAAgAASAABIAAEAACQAAIAAEgAASAABAAAkAACAABIAAEgAAQAAJAAAgAASAABIAAEAACQAAIAAEgAASAABAAAkAACAABIAAEgAAQAAJAAAgAASAABIAAEAACQAAIAAEgAASAABAA4v8RIkXaNvKI5jIo+R/RAs+nqO1ju8MS0+bG0dM9bb8uP+BVwCqb2WEBW3rOh77PbDNeMCeioJ750YNHD85OhcT+e/v+W/I12ObIOXV9dh5MmWc+v2zn3RezylirKTr1Umib1uwq+QucYS7SkdznHuDm35OmKBvtcU5Tz9gpC0221+NFZ/q6/cFRzU1rx/IY3qP/LNDaHqJEzayA5gXLbfs4jSJhHUkZPe0Q06wSbWVxGSrMLUkiWVUMDclHSd6lF5mqJeSNhm7WjU3IJN7oTFa7qck/YynCtflE+SRFVaH+dtdNF84DRjTlnDO1Hu1CYgedgFSzRfAdeGk7K3TqTTyt5CdLo/TDYARy+0kT9QXDkFe9tG04ebupKlZIdeSjJuLgaFHfczBGcOUKnuYiH7/LecwWC7d3Y5c0CTqN4SVKPlYtH6RikGBRYiP10eSpN0yoWkobNAE3M4J/qHovDkAGmqCn/3geSeD8VlqFLDi6t3Zc/sJROE3N//L0c1JkHtO+ykWXtnmHcuNKk9gFHTQzXtz1Ulq9S9PkzN30ZXEQB8bqn8Din0jVjI3ViKEERsfG7pOl4mbxsPwx+d4rH1IIvphBi8EIiwzVjWxpUnG7WuveI4KXT5SqmY/mv1cz6g9KViG8QY3yyUZEZxWyAVmMHEA2xYFHb65/qgcWqfMmTxVlC2rWTiUHzdT08g4R9gS6XG8OB9PvP1uMPRxQw333V4Wpr3cqR4dYOCgmPLz14hoPxNkqm4iJ7mAE6hoz57vF5ifhL3xRTWZOlHbe8h7ZyBMVYj/kTiSl1jP/pDdEuSHhvlZOXgdrUpzO0PuWpTgR7J1drkrW+UXw8HJ4gr+IaVDfWZL51taE4JTR4b3gIvf9iDFT0tn/wbb0XF42GotDru28ya3JqwjhvJMGtI7suH6cfCg7ST7An+iud7D/3K+2m2mLmq08BfG99zAF16mKu1iSLwqTwPDgPJx5l0opZX6VhOK2DbR442NppJHwQbPA/CCmqSWrO6hS7BX2myrZpGbLhgzRvguEpXu3pMLwmMTbXjbwKxlmf1TZU4N/mFE6j4ktbnmAuy9u8QAzBxBbBk34n2oSkL12akfyAC/58Ll+auGXDm7nxRx8vwJaDe3s/n26NjaDKewt5QzwOTVnD4piWyNoobaLEdGQO6RWPBZ7RbqgbyM3vOMhe8qJGoaFnGpsXApjC0JXw2oXXK9Pj8aRVmw4Z2QEphNJ5IG8SO6o49PBhOblziOR07+nNzs7QDnkz2Ph1rEbRCeWOZaZIyW/9kDEBpvmMbnMW8StUVzLfqcgSH1laM1Esm+G/t2rPiBDjyoxqMBX37wxQ8+cp349tY0/7UQVEUscYjjPP98Q8bJlv8r81uDNpy8DmdyrcSUkrJJO8eBUT8e2jqxOdUdvplbx432qy4mGXYUxeg1nC0xKlWF+8IN2mX50fpgPyUXJwFUy2yOQVJGZHx0rPYYC5coeC5RenSz4jDPM2u7MB371TGQ1hKJITI4P+WsaPG6cOPGYMYDanBUja1CCA+FYpSjtJmWtvnnRa9zx4w3jYekr7oQ37TksNHPIU8Y/EF1KWpArIIz0qk/Lb6XjBDUIbGkC1cCmU1xWgHH368hpyFt06LsTmedtlZUE+q07HLvM9QY7Kj3tQJvoQritbduBqWQYicsrzBvtTaWYqj6mP8C29MnTg/kLG4pmZPiZhdGTZOXnKRetm6UkbDWZSuLa4M9RXtlg+b6o4XTVycJUSop+ruznxAbXV7pnGXmHMsAdd9I9sdbOpAr7+SC4OusJtYE4UoHJ2mlLJazvSAyw2tdJ8NQUe3EzS1CJsH//g/P93V2R6vnPX+ad6uu+rjJhFRH7u5vZkfWWA2tObEniBPJ7hzHyiSunGya4OrkiIqjZ3pN///NC9jbomzVTnnoM+JvnWNWYP0k2Fk6XPUmSfTSEo+KEvb6e0RiVEM+cEfBqOb6kGYWQBkddaJWohbgkXlJf+xg2F1fGi8ubtEBjRBKRZk7Yjh4Q2PbzvEkhBHoVo84khOMPwpeGK5HOTJlItiaUQecnr2SNOo/IC/TMF+rmml01mQQZ6bocVmYRhwUYGfcWPLOH3f1IFtP6dPDXus1/BdK11YxVi5mvtFnH2XABRJXsmibLT2Dg7Jko4T1mMoPVC1/cz9/mMlmivpLDJ6lVHblZq7KbrD1ijCnCQjx561u/p7dNWYxOeOLp5BKe1A9211S0A8eoe++uXMWpFnqpxeeDecLHBBqRSXOFLIWttBh5aVySLtc+SWmJ5D+zTiZvyn/4OKK73Sjs8/p3J6VuGMm7EWCrSj2NWgY9uITuOb4PUoBZBo9jaSY+otVZGP7oILkdq+TBwSbYhuHbHF/olsL7mfPo5MPI5FecpCwcgycy9iRZ5AfNKMj0Xl7wHxE6ZUmrVnMcm9PQIZNS+q+ZFcICaJCmPke2brbF8UHVe1IpAb/2qBGDwojMbX+F/a1LuSfxj6u9kFUtu43bVbcgVyaCqgS4ugfW1zXXB8NYbh25Mm/4+xrPDQFTJJqwWLWAc9FVrpMrayY7ZO3tqh19Vp3q/jpgh2mr67pL2eW3nTB8aHntECm07Wex/l9jLGHVq416Pfijlk5jy8Uyh91uVusrW8tduKZMRLhqe/idmuj9zpk64ddsiWqK3iIhmB4oR1qVCAY4dnAkg3cIfLikVaKyEDVYod2pKDPb9d7OE2erbZXKLAPYmPhT4Rv0zDUrN/R7kmIUDN4Jw/YT+tpfts9IVFc/nNgJCSPdQxPs5X9WJ4iQgk5tqQ2tsTqbEROww+U30+oyk7rdu9HqHG5eXgaccAyidAjGZbzwUTsS19wiRkQyGeGUQRcawjKykxdM4FRdoCgSHjBOypIPkFZEMfLe6JnDMazOzW1JrQOih2jrRKfny0oFHy9/e0GkkvOZTjOvwos2lia+r8WDoIqP7EamcrKDpbeRIV8cO7EW2URvMGwd+X2yfTBd/mWHVHTibfY+k9eO32fgAjn6uVLSQTt1TvFSEDsulOtxZkxchLHrFYxuF2LdzaVrErkhuZxtzril9p3iYCO4jx0839JZfdkqPNhWrbJiHccZwLo6X0oD8i0tYS6yD2XPxSS1cv/e7NQGHofuCUULtoueiLZyW5NRWLcE21g3SAGxzITeGUwj0AuQwc2gsC9bKeLpt9f8Q+pzQs+8tl8zpJlSO/Ne9qivFW9jPjnb4PdaFLnF49sjE26hE8LXM2YOopP0C89qwZT6cSmj5qhr+fFNher4HvIi88jv0EWC/fCoeRX9G0AukrcV1RGrvcfieMdfpoklqvO8iNAJR7Y3h9x2SpV1CCI4R+dOdPK6HP9cJeRGiZrdH+iyuUf31WD1j1TJqnP3rc9peoXTzYxId2cVqqJmhvWBt8hcJM/ALk48DCnAuh9QIhZky8YyZDUVAmevMWkGI1kFnr/2u/xfL6GHS3Vy3SFJrEx7a2Ivu0azkUgfiqc5F2meEaKIpJyIwZS+NlKw7Un1kpcWUAR+V3PaIKeke/p4DmJatPiMYnn4YGnVsM3h/HFxa/tv4g/cks8V/bo4LcVTs2U98lU26usd6DeyDeqaWG9TUwarR21WtEiLZdzaLxxcCeok7MeSLn/FYnDUT0/LdlgOecoUnTwbKE72snjpnrG4sXeNIcwdBNmVP5CSabxX1S1jWpQs0o2FAmXuYyVY6Uce4Z6qdQ6CFGiG5NEqkbMH27vcWuyJldE7aDK1MB06/WJPEV4xsvEIpaAjZ+mTpzmjob/THPPQaZR82UQheJG5i5djb9mtqIufu17M2wd1wwOO+ePLDQ6MHr9+Ct/VnVQCJvMIJKK/5Z1HTeGaXRHo2IQTV7MNbpREZVfuKl/0CuXgQ/oeXVwoRskHmSthOrnGjX6BSHLj9EceMhmOdHBSsLGxI1lDNp8b52ttcPO0T+OxmhF1g4s19BqTU88pHXS8rmf+iA8/w28WY6Kda3jdp9gWuTFo3mHNmWB9/riksoshWhzPBemBxPNWfNmSv+hu0Uyaw1sKLaXEKly35zvxHaxBFBPcYcQ5FmYr1fGEcKXOASh3KlfTS4j80DzV+Y8fQ0zX1ceIv2w9TDGSd7uYtAgmzoPfS7cqIPmCGSUSNBMtHkrrN1tp/oj0DfNTj9Y0rkWuVGwjMHPgrD2kk8tamLuHyO0fQFSJki2V8969czl25MtgkRnd5odVz4R3xWObzJgclewBWgpPnnhsIX3T0haxbP8YfuHwzH44HCMdJdx0V6qjmdOPVUlhmi6d9Mvy1hFJaznxXOyEYx3alP+C4Bkka+9ol6NjR6lDDn/W2Z7ckoByauCTq/2lZz2OEqbEO/o4Cdfwhk81z0dVKVm1kMSOwasVHCgcBbo8jTdQURHER1IRAWuVX/xODJF2w1Vnwkn8Zz9duGGqeLtwIeN1uOe3vIlGDK4Cuk7zvFAvWNZDZp9buVx3zEI7S1DPvuNEk5Wu9YjywcVvAfNtQrIaWBV2biYmC3PjreJPWtBxmOmy5+0gaNOOwl5WP31D+mRcczxfs1f85eMqrFufsOkywXM8cWNIFP/KlyUoNyVcbTZsM3/nlBMDRU2uwtMIDunhCrMTa2DUpYFnYj8Fy68k5lE+9WmPMsp/p6yS4T8Sg5WtXX8/KHKO3VDdnAginXhfc+zhTPxwvAKFibZ06ITf7GwtH96UJbLvOLl4PboYrZqpn++GhubKfH6WMaV5HxTjUdBGiW0WMj/gPehyvCKtrbvH6r/HPn9tzrR0vJCGpdOSGkmqS/LmVPcp42IhizjVZVG0zxR91lf95uN0lPKQ83gx3B7cCF03+8j/KnonpEBJb3uYmN4654Cr6eFHNrfPSbbTZNgvilkx5ywOAZmrZQzSmsv2X+vO/fEAj/8L1i9nqs+tG970b8H6RR2G8O1L/se9W1rydO9eezOg4Kdfu8RX8Rx32s25IsowsxwTpJlzBJo+ts/dZ/mcf3DceJBy4jsW2b+1HPNOs+Dw2UIaNCYZ8mNhYdfs3yeAavftvnsJhlWYFhB7mn9T60K1NC/3vQdcq3aHpv4HUEsDBBQAAgAIAJCuo0iV7pF+SwAAAGsAAAAbAAAAdW5pdmVyc2FsL3VuaXZlcnNhbC5wbmcueG1ss7GvyM1RKEstKs7Mz7NVMtQzULK34+WyKShKLctMLVeoAIoBBSFASaESyDVCcMszU0oygEIG5mYIwYzUzPSMElslCwNzuKA+0EwAUEsBAgAAFAACAAgAkK6jSA5qJE5iBAAABREAAB0AAAAAAAAAAQAAAAAAAAAAAHVuaXZlcnNhbC9jb21tb25fbWVzc2FnZXMubG5nUEsBAgAAFAACAAgAkK6jSAh+CyMpAwAAhgwAACcAAAAAAAAAAQAAAAAAnQQAAHVuaXZlcnNhbC9mbGFzaF9wdWJsaXNoaW5nX3NldHRpbmdzLnhtbFBLAQIAABQAAgAIAJCuo0i1/AlkugIAAFUKAAAhAAAAAAAAAAEAAAAAAAsIAAB1bml2ZXJzYWwvZmxhc2hfc2tpbl9zZXR0aW5ncy54bWxQSwECAAAUAAIACACQrqNIKpYPZ/4CAACXCwAAJgAAAAAAAAABAAAAAAAECwAAdW5pdmVyc2FsL2h0bWxfcHVibGlzaGluZ19zZXR0aW5ncy54bWxQSwECAAAUAAIACACQrqNIaHFSkZoBAAAfBgAAHwAAAAAAAAABAAAAAABGDgAAdW5pdmVyc2FsL2h0bWxfc2tpbl9zZXR0aW5ncy5qc1BLAQIAABQAAgAIAJCuo0g9PC/RwQAAAOUBAAAaAAAAAAAAAAEAAAAAAB0QAAB1bml2ZXJzYWwvaTE4bl9wcmVzZXRzLnhtbFBLAQIAABQAAgAIAJCuo0izv7NQbQAAAHIAAAAcAAAAAAAAAAEAAAAAABYRAAB1bml2ZXJzYWwvbG9jYWxfc2V0dGluZ3MueG1sUEsBAgAAFAACAAgARJRXRyO0Tvv7AgAAsAgAABQAAAAAAAAAAQAAAAAAvREAAHVuaXZlcnNhbC9wbGF5ZXIueG1sUEsBAgAAFAACAAgAkK6jSIyYS/o+CAAAjyAAACkAAAAAAAAAAQAAAAAA6hQAAHVuaXZlcnNhbC9za2luX2N1c3RvbWl6YXRpb25fc2V0dGluZ3MueG1sUEsBAgAAFAACAAgAkK6jSCqKN+aHEQAA8GEAABcAAAAAAAAAAAAAAAAAbx0AAHVuaXZlcnNhbC91bml2ZXJzYWwucG5nUEsBAgAAFAACAAgAkK6jSJXukX5LAAAAawAAABsAAAAAAAAAAQAAAAAAKy8AAHVuaXZlcnNhbC91bml2ZXJzYWwucG5nLnhtbFBLBQYAAAAACwALAEkDAACvLwAAAAA="/>
  <p:tag name="ISPRING_PRESENTATION_TITLE" val="1"/>
  <p:tag name="ISPRING_SCORM_RATE_QUIZZES" val="0"/>
  <p:tag name="ISPRING_SCORM_PASSING_SCORE" val="100.000000"/>
  <p:tag name="ISPRING_SCORM_ENDPOINT" val="&lt;endpoint&gt;&lt;enable&gt;0&lt;/enable&gt;&lt;lrs&gt;http://&lt;/lrs&gt;&lt;auth&gt;0&lt;/auth&gt;&lt;login&gt;&lt;/login&gt;&lt;password&gt;&lt;/password&gt;&lt;key&gt;&lt;/key&gt;&lt;name&gt;&lt;/name&gt;&lt;email&gt;&lt;/email&gt;&lt;/endpoint&gt;&#10;"/>
  <p:tag name="ISPRING_OUTPUT_FOLDER" val="F:\我图VIP设计PPT上传\10月份上传文件\298"/>
  <p:tag name="ISPRING_FIRST_PUBLISH" val="1"/>
  <p:tag name="COMMONDATA" val="eyJoZGlkIjoiNjRmYjUzMTUxYWIxNGQ1OTA4YTM4MDdjMzA0YTIzNmIifQ=="/>
</p:tagLst>
</file>

<file path=ppt/theme/theme1.xml><?xml version="1.0" encoding="utf-8"?>
<a:theme xmlns:a="http://schemas.openxmlformats.org/drawingml/2006/main" name="Office 主题">
  <a:themeElements>
    <a:clrScheme name="自定义 31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01996A"/>
      </a:accent1>
      <a:accent2>
        <a:srgbClr val="92D050"/>
      </a:accent2>
      <a:accent3>
        <a:srgbClr val="01996A"/>
      </a:accent3>
      <a:accent4>
        <a:srgbClr val="92D050"/>
      </a:accent4>
      <a:accent5>
        <a:srgbClr val="01996A"/>
      </a:accent5>
      <a:accent6>
        <a:srgbClr val="92D050"/>
      </a:accent6>
      <a:hlink>
        <a:srgbClr val="01996A"/>
      </a:hlink>
      <a:folHlink>
        <a:srgbClr val="92D050"/>
      </a:folHlink>
    </a:clrScheme>
    <a:fontScheme name="自定义 1">
      <a:majorFont>
        <a:latin typeface="Arial Black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777</Words>
  <Application>Microsoft Office PowerPoint</Application>
  <PresentationFormat>全屏显示(16:9)</PresentationFormat>
  <Paragraphs>120</Paragraphs>
  <Slides>25</Slides>
  <Notes>0</Notes>
  <HiddenSlides>0</HiddenSlides>
  <MMClips>1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25</vt:i4>
      </vt:variant>
    </vt:vector>
  </HeadingPairs>
  <TitlesOfParts>
    <vt:vector size="26" baseType="lpstr"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Manager/>
  <Company/>
  <LinksUpToDate>false</LinksUpToDate>
  <SharedDoc>false</SharedDoc>
  <HyperlinkBase>开学</HyperlinkBase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开学</dc:title>
  <dc:subject>开学</dc:subject>
  <dc:creator/>
  <cp:keywords>开学</cp:keywords>
  <dc:description>开学</dc:description>
  <cp:lastModifiedBy/>
  <cp:revision>7</cp:revision>
  <dcterms:created xsi:type="dcterms:W3CDTF">2019-05-13T21:35:00Z</dcterms:created>
  <dcterms:modified xsi:type="dcterms:W3CDTF">2024-04-24T02:07:18Z</dcterms:modified>
  <cp:category>开学</cp:category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90635FB2066C4F4194151A33DB9E51A5</vt:lpwstr>
  </property>
  <property fmtid="{D5CDD505-2E9C-101B-9397-08002B2CF9AE}" pid="3" name="KSOProductBuildVer">
    <vt:lpwstr>2052-11.1.0.12313</vt:lpwstr>
  </property>
</Properties>
</file>