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4"/>
  </p:notesMasterIdLst>
  <p:handoutMasterIdLst>
    <p:handoutMasterId r:id="rId45"/>
  </p:handoutMasterIdLst>
  <p:sldIdLst>
    <p:sldId id="258" r:id="rId2"/>
    <p:sldId id="259" r:id="rId3"/>
    <p:sldId id="301" r:id="rId4"/>
    <p:sldId id="261" r:id="rId5"/>
    <p:sldId id="262" r:id="rId6"/>
    <p:sldId id="263" r:id="rId7"/>
    <p:sldId id="302" r:id="rId8"/>
    <p:sldId id="265" r:id="rId9"/>
    <p:sldId id="266" r:id="rId10"/>
    <p:sldId id="267" r:id="rId11"/>
    <p:sldId id="268" r:id="rId12"/>
    <p:sldId id="269" r:id="rId13"/>
    <p:sldId id="303" r:id="rId14"/>
    <p:sldId id="271" r:id="rId15"/>
    <p:sldId id="272" r:id="rId16"/>
    <p:sldId id="304" r:id="rId17"/>
    <p:sldId id="274" r:id="rId18"/>
    <p:sldId id="275" r:id="rId19"/>
    <p:sldId id="276" r:id="rId20"/>
    <p:sldId id="277" r:id="rId21"/>
    <p:sldId id="305" r:id="rId22"/>
    <p:sldId id="279" r:id="rId23"/>
    <p:sldId id="280" r:id="rId24"/>
    <p:sldId id="281" r:id="rId25"/>
    <p:sldId id="306" r:id="rId26"/>
    <p:sldId id="283" r:id="rId27"/>
    <p:sldId id="284" r:id="rId28"/>
    <p:sldId id="285" r:id="rId29"/>
    <p:sldId id="286" r:id="rId30"/>
    <p:sldId id="287" r:id="rId31"/>
    <p:sldId id="288" r:id="rId32"/>
    <p:sldId id="289" r:id="rId33"/>
    <p:sldId id="290" r:id="rId34"/>
    <p:sldId id="307" r:id="rId35"/>
    <p:sldId id="292" r:id="rId36"/>
    <p:sldId id="293" r:id="rId37"/>
    <p:sldId id="294" r:id="rId38"/>
    <p:sldId id="295" r:id="rId39"/>
    <p:sldId id="296" r:id="rId40"/>
    <p:sldId id="297" r:id="rId41"/>
    <p:sldId id="298" r:id="rId42"/>
    <p:sldId id="308" r:id="rId43"/>
  </p:sldIdLst>
  <p:sldSz cx="12192000" cy="6858000"/>
  <p:notesSz cx="6858000" cy="9144000"/>
  <p:custDataLst>
    <p:tags r:id="rId4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EA5A54"/>
    <a:srgbClr val="F6F079"/>
    <a:srgbClr val="8A4631"/>
    <a:srgbClr val="63AADF"/>
    <a:srgbClr val="C08399"/>
    <a:srgbClr val="E2AC00"/>
    <a:srgbClr val="9CCAEB"/>
    <a:srgbClr val="C63E70"/>
    <a:srgbClr val="5CB7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34" autoAdjust="0"/>
    <p:restoredTop sz="94660"/>
  </p:normalViewPr>
  <p:slideViewPr>
    <p:cSldViewPr snapToGrid="0" showGuides="1">
      <p:cViewPr varScale="1">
        <p:scale>
          <a:sx n="78" d="100"/>
          <a:sy n="78" d="100"/>
        </p:scale>
        <p:origin x="-306"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2024/4/24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F8E192-939C-45EA-8227-5663BE5C77B2}" type="datetimeFigureOut">
              <a:rPr lang="zh-CN" altLang="en-US" smtClean="0"/>
              <a:t>2024/4/24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E17511-9187-4314-BCBA-0FC529F7E9AB}" type="slidenum">
              <a:rPr lang="zh-CN" altLang="en-US" smtClean="0"/>
              <a:t>‹#›</a:t>
            </a:fld>
            <a:endParaRPr lang="zh-CN" altLang="en-US"/>
          </a:p>
        </p:txBody>
      </p:sp>
    </p:spTree>
    <p:extLst>
      <p:ext uri="{BB962C8B-B14F-4D97-AF65-F5344CB8AC3E}">
        <p14:creationId xmlns:p14="http://schemas.microsoft.com/office/powerpoint/2010/main" val="2635562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08859-D491-4E5C-981D-B56AEE8509E3}"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08859-D491-4E5C-981D-B56AEE8509E3}"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08859-D491-4E5C-981D-B56AEE8509E3}"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08859-D491-4E5C-981D-B56AEE8509E3}"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08859-D491-4E5C-981D-B56AEE8509E3}"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08859-D491-4E5C-981D-B56AEE8509E3}"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08859-D491-4E5C-981D-B56AEE8509E3}"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08859-D491-4E5C-981D-B56AEE8509E3}"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08859-D491-4E5C-981D-B56AEE8509E3}"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08859-D491-4E5C-981D-B56AEE8509E3}"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08859-D491-4E5C-981D-B56AEE8509E3}"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08859-D491-4E5C-981D-B56AEE8509E3}"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08859-D491-4E5C-981D-B56AEE8509E3}"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38</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39</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40</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41</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08859-D491-4E5C-981D-B56AEE8509E3}" type="slidenum">
              <a:rPr lang="zh-CN" altLang="en-US" smtClean="0"/>
              <a:t>42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4715"/>
            <a:ext cx="10515600" cy="1325563"/>
          </a:xfrm>
        </p:spPr>
        <p:txBody>
          <a:bodyPr/>
          <a:lstStyle>
            <a:lvl1pPr algn="ctr">
              <a:defRPr>
                <a:solidFill>
                  <a:srgbClr val="EA5A54"/>
                </a:solidFill>
                <a:latin typeface="汉仪小麦体简" panose="00020600040101010101" pitchFamily="18" charset="-122"/>
                <a:ea typeface="汉仪小麦体简" panose="00020600040101010101" pitchFamily="18" charset="-122"/>
              </a:defRPr>
            </a:lvl1pPr>
          </a:lstStyle>
          <a:p>
            <a:r>
              <a:rPr lang="zh-CN" altLang="en-US" dirty="0"/>
              <a:t>单击此处编辑母版标题样式</a:t>
            </a:r>
          </a:p>
        </p:txBody>
      </p:sp>
      <p:sp>
        <p:nvSpPr>
          <p:cNvPr id="3" name="日期占位符 2"/>
          <p:cNvSpPr>
            <a:spLocks noGrp="1"/>
          </p:cNvSpPr>
          <p:nvPr>
            <p:ph type="dt" sz="half" idx="10"/>
          </p:nvPr>
        </p:nvSpPr>
        <p:spPr/>
        <p:txBody>
          <a:bodyPr/>
          <a:lstStyle/>
          <a:p>
            <a:fld id="{F105719D-10A2-441E-85AB-83A337927ECF}" type="datetimeFigureOut">
              <a:rPr lang="zh-CN" altLang="en-US" smtClean="0"/>
              <a:t>2024/4/24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3CDE304-9CCD-4894-AAB5-75952DCAEA45}" type="slidenum">
              <a:rPr lang="zh-CN" altLang="en-US" smtClean="0"/>
              <a:t>‹#›</a:t>
            </a:fld>
            <a:endParaRPr lang="zh-CN" altLang="en-US"/>
          </a:p>
        </p:txBody>
      </p:sp>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850362"/>
            <a:ext cx="5300133" cy="2018911"/>
          </a:xfrm>
          <a:prstGeom prst="rect">
            <a:avLst/>
          </a:prstGeom>
        </p:spPr>
      </p:pic>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78703" y="5297455"/>
            <a:ext cx="5013297" cy="1560545"/>
          </a:xfrm>
          <a:prstGeom prst="rect">
            <a:avLst/>
          </a:prstGeom>
        </p:spPr>
      </p:pic>
      <p:pic>
        <p:nvPicPr>
          <p:cNvPr id="8" name="图片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874" y="-154124"/>
            <a:ext cx="1381670" cy="996174"/>
          </a:xfrm>
          <a:prstGeom prst="rect">
            <a:avLst/>
          </a:prstGeom>
        </p:spPr>
      </p:pic>
      <p:pic>
        <p:nvPicPr>
          <p:cNvPr id="9" name="图片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410086" y="4088623"/>
            <a:ext cx="1533523" cy="1438940"/>
          </a:xfrm>
          <a:prstGeom prst="rect">
            <a:avLst/>
          </a:prstGeom>
        </p:spPr>
      </p:pic>
      <p:pic>
        <p:nvPicPr>
          <p:cNvPr id="10" name="图片 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807909" y="172513"/>
            <a:ext cx="1091782" cy="1729050"/>
          </a:xfrm>
          <a:prstGeom prst="rect">
            <a:avLst/>
          </a:prstGeom>
        </p:spPr>
      </p:pic>
      <p:cxnSp>
        <p:nvCxnSpPr>
          <p:cNvPr id="11" name="直接连接符 10"/>
          <p:cNvCxnSpPr/>
          <p:nvPr userDrawn="1"/>
        </p:nvCxnSpPr>
        <p:spPr>
          <a:xfrm>
            <a:off x="1866900" y="1028700"/>
            <a:ext cx="8191500" cy="0"/>
          </a:xfrm>
          <a:prstGeom prst="line">
            <a:avLst/>
          </a:prstGeom>
          <a:ln>
            <a:solidFill>
              <a:srgbClr val="EA5A54"/>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105719D-10A2-441E-85AB-83A337927ECF}" type="datetimeFigureOut">
              <a:rPr lang="zh-CN" altLang="en-US" smtClean="0"/>
              <a:t>2024/4/24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3CDE304-9CCD-4894-AAB5-75952DCAEA45}" type="slidenum">
              <a:rPr lang="zh-CN" altLang="en-US" smtClean="0"/>
              <a:t>‹#›</a:t>
            </a:fld>
            <a:endParaRPr lang="zh-CN" altLang="en-US"/>
          </a:p>
        </p:txBody>
      </p:sp>
      <p:pic>
        <p:nvPicPr>
          <p:cNvPr id="5" name="图片 4"/>
          <p:cNvPicPr>
            <a:picLocks noChangeAspect="1"/>
          </p:cNvPicPr>
          <p:nvPr userDrawn="1"/>
        </p:nvPicPr>
        <p:blipFill>
          <a:blip r:embed="rId2" cstate="email"/>
          <a:stretch>
            <a:fillRect/>
          </a:stretch>
        </p:blipFill>
        <p:spPr>
          <a:xfrm>
            <a:off x="10596066" y="-180687"/>
            <a:ext cx="2252094" cy="1433675"/>
          </a:xfrm>
          <a:prstGeom prst="rect">
            <a:avLst/>
          </a:prstGeom>
        </p:spPr>
      </p:pic>
    </p:spTree>
  </p:cSld>
  <p:clrMapOvr>
    <a:masterClrMapping/>
  </p:clrMapOvr>
  <p:transition spd="slow" advTm="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72939D6-3BF4-4A96-8E1A-6C6AC3B33967}" type="datetimeFigureOut">
              <a:rPr lang="zh-CN" altLang="en-US" smtClean="0"/>
              <a:t>2024/4/24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26F1BC7-87E0-47DE-8904-3B47CBB6BCC9}" type="slidenum">
              <a:rPr lang="zh-CN" altLang="en-US" smtClean="0"/>
              <a:t>‹#›</a:t>
            </a:fld>
            <a:endParaRPr lang="zh-CN" altLang="en-US"/>
          </a:p>
        </p:txBody>
      </p:sp>
    </p:spTree>
  </p:cSld>
  <p:clrMapOvr>
    <a:masterClrMapping/>
  </p:clrMapOvr>
  <p:transition spd="slow" advTm="0">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2000">
              <a:srgbClr val="8CD1E1"/>
            </a:gs>
            <a:gs pos="100000">
              <a:srgbClr val="FFFFFF"/>
            </a:gs>
          </a:gsLst>
          <a:lin ang="5400000" scaled="1"/>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05719D-10A2-441E-85AB-83A337927ECF}" type="datetimeFigureOut">
              <a:rPr lang="zh-CN" altLang="en-US" smtClean="0"/>
              <a:t>2024/4/24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CDE304-9CCD-4894-AAB5-75952DCAEA45}" type="slidenum">
              <a:rPr lang="zh-CN" altLang="en-US" smtClean="0"/>
              <a:t>‹#›</a:t>
            </a:fld>
            <a:endParaRPr lang="zh-CN" altLang="en-US"/>
          </a:p>
        </p:txBody>
      </p:sp>
      <p:pic>
        <p:nvPicPr>
          <p:cNvPr id="9" name="图片 8"/>
          <p:cNvPicPr>
            <a:picLocks noChangeAspect="1"/>
          </p:cNvPicPr>
          <p:nvPr userDrawn="1"/>
        </p:nvPicPr>
        <p:blipFill>
          <a:blip r:embed="rId5">
            <a:extLst>
              <a:ext uri="{BEBA8EAE-BF5A-486C-A8C5-ECC9F3942E4B}">
                <a14:imgProps xmlns:a14="http://schemas.microsoft.com/office/drawing/2010/main">
                  <a14:imgLayer r:embed="rId6">
                    <a14:imgEffect>
                      <a14:artisticLineDrawing/>
                    </a14:imgEffect>
                  </a14:imgLayer>
                </a14:imgProps>
              </a:ext>
            </a:extLst>
          </a:blip>
          <a:stretch>
            <a:fillRect/>
          </a:stretch>
        </p:blipFill>
        <p:spPr>
          <a:xfrm>
            <a:off x="-1058" y="1871"/>
            <a:ext cx="12193057" cy="685859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spd="slow" advTm="0">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image" Target="../media/image3.png"/><Relationship Id="rId12" Type="http://schemas.openxmlformats.org/officeDocument/2006/relationships/image" Target="../media/image1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11" Type="http://schemas.openxmlformats.org/officeDocument/2006/relationships/image" Target="../media/image10.png"/><Relationship Id="rId5" Type="http://schemas.openxmlformats.org/officeDocument/2006/relationships/image" Target="../media/image8.png"/><Relationship Id="rId10" Type="http://schemas.openxmlformats.org/officeDocument/2006/relationships/image" Target="../media/image5.png"/><Relationship Id="rId4" Type="http://schemas.openxmlformats.org/officeDocument/2006/relationships/notesSlide" Target="../notesSlides/notesSlide1.xml"/><Relationship Id="rId9" Type="http://schemas.openxmlformats.org/officeDocument/2006/relationships/image" Target="../media/image4.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1.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4.png"/><Relationship Id="rId10" Type="http://schemas.openxmlformats.org/officeDocument/2006/relationships/image" Target="../media/image12.png"/><Relationship Id="rId4" Type="http://schemas.openxmlformats.org/officeDocument/2006/relationships/image" Target="../media/image5.png"/><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2.png"/><Relationship Id="rId5" Type="http://schemas.openxmlformats.org/officeDocument/2006/relationships/image" Target="../media/image3.png"/><Relationship Id="rId10"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2.png"/><Relationship Id="rId5" Type="http://schemas.openxmlformats.org/officeDocument/2006/relationships/image" Target="../media/image3.png"/><Relationship Id="rId10"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2.png"/><Relationship Id="rId5" Type="http://schemas.openxmlformats.org/officeDocument/2006/relationships/image" Target="../media/image3.png"/><Relationship Id="rId10"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2.png"/><Relationship Id="rId5" Type="http://schemas.openxmlformats.org/officeDocument/2006/relationships/image" Target="../media/image3.png"/><Relationship Id="rId10"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2.png"/><Relationship Id="rId5" Type="http://schemas.openxmlformats.org/officeDocument/2006/relationships/image" Target="../media/image3.png"/><Relationship Id="rId10"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1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2.png"/><Relationship Id="rId5" Type="http://schemas.openxmlformats.org/officeDocument/2006/relationships/image" Target="../media/image3.png"/><Relationship Id="rId10"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1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2.png"/><Relationship Id="rId5" Type="http://schemas.openxmlformats.org/officeDocument/2006/relationships/image" Target="../media/image3.png"/><Relationship Id="rId10"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16.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5" cstate="email"/>
          <a:stretch>
            <a:fillRect/>
          </a:stretch>
        </p:blipFill>
        <p:spPr>
          <a:xfrm>
            <a:off x="1618141" y="3332851"/>
            <a:ext cx="1238822" cy="1621449"/>
          </a:xfrm>
          <a:prstGeom prst="rect">
            <a:avLst/>
          </a:prstGeom>
        </p:spPr>
      </p:pic>
      <p:sp>
        <p:nvSpPr>
          <p:cNvPr id="10" name="文本框 9"/>
          <p:cNvSpPr txBox="1"/>
          <p:nvPr/>
        </p:nvSpPr>
        <p:spPr>
          <a:xfrm>
            <a:off x="2121583" y="2295039"/>
            <a:ext cx="8227888" cy="1445260"/>
          </a:xfrm>
          <a:prstGeom prst="rect">
            <a:avLst/>
          </a:prstGeom>
          <a:noFill/>
          <a:ln>
            <a:noFill/>
          </a:ln>
        </p:spPr>
        <p:txBody>
          <a:bodyPr wrap="square" rtlCol="0">
            <a:spAutoFit/>
          </a:bodyPr>
          <a:lstStyle/>
          <a:p>
            <a:pPr algn="dist"/>
            <a:r>
              <a:rPr lang="zh-CN" altLang="en-US" sz="8800" b="1" spc="-2000" dirty="0">
                <a:ln w="19050">
                  <a:solidFill>
                    <a:srgbClr val="F6F079"/>
                  </a:solidFill>
                  <a:prstDash val="sysDash"/>
                </a:ln>
                <a:solidFill>
                  <a:srgbClr val="EA5A54"/>
                </a:solidFill>
                <a:latin typeface="汉仪乐喵体简" panose="00020600040101010101" pitchFamily="18" charset="-122"/>
                <a:ea typeface="汉仪乐喵体简" panose="00020600040101010101" pitchFamily="18" charset="-122"/>
                <a:sym typeface="+mn-ea"/>
              </a:rPr>
              <a:t>小学</a:t>
            </a:r>
            <a:r>
              <a:rPr lang="zh-CN" altLang="en-US" sz="8800" b="1" spc="-2000" dirty="0">
                <a:ln w="19050">
                  <a:solidFill>
                    <a:srgbClr val="F6F079"/>
                  </a:solidFill>
                  <a:prstDash val="sysDash"/>
                </a:ln>
                <a:solidFill>
                  <a:srgbClr val="EA5A54"/>
                </a:solidFill>
                <a:latin typeface="汉仪乐喵体简" panose="00020600040101010101" pitchFamily="18" charset="-122"/>
                <a:ea typeface="汉仪乐喵体简" panose="00020600040101010101" pitchFamily="18" charset="-122"/>
              </a:rPr>
              <a:t>四年级家长会</a:t>
            </a:r>
          </a:p>
        </p:txBody>
      </p:sp>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850362"/>
            <a:ext cx="5300133" cy="2018911"/>
          </a:xfrm>
          <a:prstGeom prst="rect">
            <a:avLst/>
          </a:prstGeom>
        </p:spPr>
      </p:pic>
      <p:pic>
        <p:nvPicPr>
          <p:cNvPr id="5" name="图片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78703" y="5297455"/>
            <a:ext cx="5013297" cy="1560545"/>
          </a:xfrm>
          <a:prstGeom prst="rect">
            <a:avLst/>
          </a:prstGeom>
        </p:spPr>
      </p:pic>
      <p:pic>
        <p:nvPicPr>
          <p:cNvPr id="4" name="图片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41314" y="452044"/>
            <a:ext cx="1341428" cy="515576"/>
          </a:xfrm>
          <a:prstGeom prst="rect">
            <a:avLst/>
          </a:prstGeom>
        </p:spPr>
      </p:pic>
      <p:pic>
        <p:nvPicPr>
          <p:cNvPr id="6" name="图片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874" y="264976"/>
            <a:ext cx="1381670" cy="996174"/>
          </a:xfrm>
          <a:prstGeom prst="rect">
            <a:avLst/>
          </a:prstGeom>
        </p:spPr>
      </p:pic>
      <p:pic>
        <p:nvPicPr>
          <p:cNvPr id="7" name="图片 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410086" y="4088623"/>
            <a:ext cx="1533523" cy="1438940"/>
          </a:xfrm>
          <a:prstGeom prst="rect">
            <a:avLst/>
          </a:prstGeom>
        </p:spPr>
      </p:pic>
      <p:pic>
        <p:nvPicPr>
          <p:cNvPr id="9" name="图片 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9171923" flipH="1">
            <a:off x="-304296" y="238382"/>
            <a:ext cx="3937692" cy="2719034"/>
          </a:xfrm>
          <a:prstGeom prst="rect">
            <a:avLst/>
          </a:prstGeom>
        </p:spPr>
      </p:pic>
      <p:pic>
        <p:nvPicPr>
          <p:cNvPr id="13" name="图片 1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113951" y="84424"/>
            <a:ext cx="1829658" cy="2897620"/>
          </a:xfrm>
          <a:prstGeom prst="rect">
            <a:avLst/>
          </a:prstGeom>
        </p:spPr>
      </p:pic>
      <p:pic>
        <p:nvPicPr>
          <p:cNvPr id="18" name="图片 1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122684" y="924401"/>
            <a:ext cx="1718582" cy="673498"/>
          </a:xfrm>
          <a:prstGeom prst="rect">
            <a:avLst/>
          </a:prstGeom>
        </p:spPr>
      </p:pic>
      <p:sp>
        <p:nvSpPr>
          <p:cNvPr id="22" name="文本框 21"/>
          <p:cNvSpPr txBox="1"/>
          <p:nvPr/>
        </p:nvSpPr>
        <p:spPr>
          <a:xfrm>
            <a:off x="4455656" y="4303944"/>
            <a:ext cx="3376904" cy="460375"/>
          </a:xfrm>
          <a:prstGeom prst="rect">
            <a:avLst/>
          </a:prstGeom>
          <a:noFill/>
          <a:ln w="12700">
            <a:noFill/>
            <a:prstDash val="sysDash"/>
          </a:ln>
        </p:spPr>
        <p:txBody>
          <a:bodyPr wrap="square" rtlCol="0">
            <a:spAutoFit/>
          </a:bodyPr>
          <a:lstStyle/>
          <a:p>
            <a:pPr algn="ctr"/>
            <a:r>
              <a:rPr lang="zh-CN" altLang="en-US" sz="2400" dirty="0">
                <a:solidFill>
                  <a:schemeClr val="tx1">
                    <a:lumMod val="85000"/>
                    <a:lumOff val="15000"/>
                  </a:schemeClr>
                </a:solidFill>
                <a:latin typeface="汉仪乐喵体简" panose="00020600040101010101" pitchFamily="18" charset="-122"/>
                <a:ea typeface="汉仪乐喵体简" panose="00020600040101010101" pitchFamily="18" charset="-122"/>
              </a:rPr>
              <a:t>汇报人：</a:t>
            </a:r>
            <a:r>
              <a:rPr lang="en-US" altLang="zh-CN" sz="2400" dirty="0" smtClean="0">
                <a:solidFill>
                  <a:schemeClr val="tx1">
                    <a:lumMod val="85000"/>
                    <a:lumOff val="15000"/>
                  </a:schemeClr>
                </a:solidFill>
                <a:latin typeface="汉仪乐喵体简" panose="00020600040101010101" pitchFamily="18" charset="-122"/>
                <a:ea typeface="汉仪乐喵体简" panose="00020600040101010101" pitchFamily="18" charset="-122"/>
              </a:rPr>
              <a:t>XXX</a:t>
            </a:r>
            <a:endParaRPr lang="en-US" altLang="zh-CN" sz="2400" dirty="0">
              <a:solidFill>
                <a:schemeClr val="tx1">
                  <a:lumMod val="85000"/>
                  <a:lumOff val="15000"/>
                </a:schemeClr>
              </a:solidFill>
              <a:latin typeface="汉仪乐喵体简" panose="00020600040101010101" pitchFamily="18" charset="-122"/>
              <a:ea typeface="汉仪乐喵体简" panose="00020600040101010101" pitchFamily="18" charset="-122"/>
            </a:endParaRPr>
          </a:p>
        </p:txBody>
      </p:sp>
      <p:pic>
        <p:nvPicPr>
          <p:cNvPr id="2" name="网络歌手-很 - Q 很可爱 很轻快的背景音乐(cu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715644" y="1306870"/>
            <a:ext cx="609600" cy="609600"/>
          </a:xfrm>
          <a:prstGeom prst="rect">
            <a:avLst/>
          </a:prstGeom>
        </p:spPr>
      </p:pic>
      <p:sp>
        <p:nvSpPr>
          <p:cNvPr id="11" name="燕尾形箭头 10"/>
          <p:cNvSpPr/>
          <p:nvPr/>
        </p:nvSpPr>
        <p:spPr>
          <a:xfrm>
            <a:off x="4208770" y="4351441"/>
            <a:ext cx="419766" cy="333826"/>
          </a:xfrm>
          <a:custGeom>
            <a:avLst/>
            <a:gdLst>
              <a:gd name="connsiteX0" fmla="*/ 0 w 637008"/>
              <a:gd name="connsiteY0" fmla="*/ 124699 h 498797"/>
              <a:gd name="connsiteX1" fmla="*/ 387610 w 637008"/>
              <a:gd name="connsiteY1" fmla="*/ 124699 h 498797"/>
              <a:gd name="connsiteX2" fmla="*/ 387610 w 637008"/>
              <a:gd name="connsiteY2" fmla="*/ 0 h 498797"/>
              <a:gd name="connsiteX3" fmla="*/ 637008 w 637008"/>
              <a:gd name="connsiteY3" fmla="*/ 249399 h 498797"/>
              <a:gd name="connsiteX4" fmla="*/ 387610 w 637008"/>
              <a:gd name="connsiteY4" fmla="*/ 498797 h 498797"/>
              <a:gd name="connsiteX5" fmla="*/ 387610 w 637008"/>
              <a:gd name="connsiteY5" fmla="*/ 374098 h 498797"/>
              <a:gd name="connsiteX6" fmla="*/ 0 w 637008"/>
              <a:gd name="connsiteY6" fmla="*/ 374098 h 498797"/>
              <a:gd name="connsiteX7" fmla="*/ 124699 w 637008"/>
              <a:gd name="connsiteY7" fmla="*/ 249399 h 498797"/>
              <a:gd name="connsiteX8" fmla="*/ 0 w 637008"/>
              <a:gd name="connsiteY8" fmla="*/ 124699 h 498797"/>
              <a:gd name="connsiteX0-1" fmla="*/ 0 w 637008"/>
              <a:gd name="connsiteY0-2" fmla="*/ 124699 h 498797"/>
              <a:gd name="connsiteX1-3" fmla="*/ 355860 w 637008"/>
              <a:gd name="connsiteY1-4" fmla="*/ 175499 h 498797"/>
              <a:gd name="connsiteX2-5" fmla="*/ 387610 w 637008"/>
              <a:gd name="connsiteY2-6" fmla="*/ 0 h 498797"/>
              <a:gd name="connsiteX3-7" fmla="*/ 637008 w 637008"/>
              <a:gd name="connsiteY3-8" fmla="*/ 249399 h 498797"/>
              <a:gd name="connsiteX4-9" fmla="*/ 387610 w 637008"/>
              <a:gd name="connsiteY4-10" fmla="*/ 498797 h 498797"/>
              <a:gd name="connsiteX5-11" fmla="*/ 387610 w 637008"/>
              <a:gd name="connsiteY5-12" fmla="*/ 374098 h 498797"/>
              <a:gd name="connsiteX6-13" fmla="*/ 0 w 637008"/>
              <a:gd name="connsiteY6-14" fmla="*/ 374098 h 498797"/>
              <a:gd name="connsiteX7-15" fmla="*/ 124699 w 637008"/>
              <a:gd name="connsiteY7-16" fmla="*/ 249399 h 498797"/>
              <a:gd name="connsiteX8-17" fmla="*/ 0 w 637008"/>
              <a:gd name="connsiteY8-18" fmla="*/ 124699 h 498797"/>
              <a:gd name="connsiteX0-19" fmla="*/ 0 w 637008"/>
              <a:gd name="connsiteY0-20" fmla="*/ 124699 h 498797"/>
              <a:gd name="connsiteX1-21" fmla="*/ 355860 w 637008"/>
              <a:gd name="connsiteY1-22" fmla="*/ 175499 h 498797"/>
              <a:gd name="connsiteX2-23" fmla="*/ 387610 w 637008"/>
              <a:gd name="connsiteY2-24" fmla="*/ 0 h 498797"/>
              <a:gd name="connsiteX3-25" fmla="*/ 637008 w 637008"/>
              <a:gd name="connsiteY3-26" fmla="*/ 249399 h 498797"/>
              <a:gd name="connsiteX4-27" fmla="*/ 387610 w 637008"/>
              <a:gd name="connsiteY4-28" fmla="*/ 498797 h 498797"/>
              <a:gd name="connsiteX5-29" fmla="*/ 374910 w 637008"/>
              <a:gd name="connsiteY5-30" fmla="*/ 278848 h 498797"/>
              <a:gd name="connsiteX6-31" fmla="*/ 0 w 637008"/>
              <a:gd name="connsiteY6-32" fmla="*/ 374098 h 498797"/>
              <a:gd name="connsiteX7-33" fmla="*/ 124699 w 637008"/>
              <a:gd name="connsiteY7-34" fmla="*/ 249399 h 498797"/>
              <a:gd name="connsiteX8-35" fmla="*/ 0 w 637008"/>
              <a:gd name="connsiteY8-36" fmla="*/ 124699 h 498797"/>
              <a:gd name="connsiteX0-37" fmla="*/ 0 w 637008"/>
              <a:gd name="connsiteY0-38" fmla="*/ 124699 h 498797"/>
              <a:gd name="connsiteX1-39" fmla="*/ 355860 w 637008"/>
              <a:gd name="connsiteY1-40" fmla="*/ 175499 h 498797"/>
              <a:gd name="connsiteX2-41" fmla="*/ 387610 w 637008"/>
              <a:gd name="connsiteY2-42" fmla="*/ 0 h 498797"/>
              <a:gd name="connsiteX3-43" fmla="*/ 637008 w 637008"/>
              <a:gd name="connsiteY3-44" fmla="*/ 249399 h 498797"/>
              <a:gd name="connsiteX4-45" fmla="*/ 387610 w 637008"/>
              <a:gd name="connsiteY4-46" fmla="*/ 498797 h 498797"/>
              <a:gd name="connsiteX5-47" fmla="*/ 374910 w 637008"/>
              <a:gd name="connsiteY5-48" fmla="*/ 278848 h 498797"/>
              <a:gd name="connsiteX6-49" fmla="*/ 0 w 637008"/>
              <a:gd name="connsiteY6-50" fmla="*/ 469348 h 498797"/>
              <a:gd name="connsiteX7-51" fmla="*/ 124699 w 637008"/>
              <a:gd name="connsiteY7-52" fmla="*/ 249399 h 498797"/>
              <a:gd name="connsiteX8-53" fmla="*/ 0 w 637008"/>
              <a:gd name="connsiteY8-54" fmla="*/ 124699 h 498797"/>
              <a:gd name="connsiteX0-55" fmla="*/ 0 w 637008"/>
              <a:gd name="connsiteY0-56" fmla="*/ 92949 h 498797"/>
              <a:gd name="connsiteX1-57" fmla="*/ 355860 w 637008"/>
              <a:gd name="connsiteY1-58" fmla="*/ 175499 h 498797"/>
              <a:gd name="connsiteX2-59" fmla="*/ 387610 w 637008"/>
              <a:gd name="connsiteY2-60" fmla="*/ 0 h 498797"/>
              <a:gd name="connsiteX3-61" fmla="*/ 637008 w 637008"/>
              <a:gd name="connsiteY3-62" fmla="*/ 249399 h 498797"/>
              <a:gd name="connsiteX4-63" fmla="*/ 387610 w 637008"/>
              <a:gd name="connsiteY4-64" fmla="*/ 498797 h 498797"/>
              <a:gd name="connsiteX5-65" fmla="*/ 374910 w 637008"/>
              <a:gd name="connsiteY5-66" fmla="*/ 278848 h 498797"/>
              <a:gd name="connsiteX6-67" fmla="*/ 0 w 637008"/>
              <a:gd name="connsiteY6-68" fmla="*/ 469348 h 498797"/>
              <a:gd name="connsiteX7-69" fmla="*/ 124699 w 637008"/>
              <a:gd name="connsiteY7-70" fmla="*/ 249399 h 498797"/>
              <a:gd name="connsiteX8-71" fmla="*/ 0 w 637008"/>
              <a:gd name="connsiteY8-72" fmla="*/ 92949 h 498797"/>
              <a:gd name="connsiteX0-73" fmla="*/ 0 w 637008"/>
              <a:gd name="connsiteY0-74" fmla="*/ 92949 h 498797"/>
              <a:gd name="connsiteX1-75" fmla="*/ 438410 w 637008"/>
              <a:gd name="connsiteY1-76" fmla="*/ 169149 h 498797"/>
              <a:gd name="connsiteX2-77" fmla="*/ 387610 w 637008"/>
              <a:gd name="connsiteY2-78" fmla="*/ 0 h 498797"/>
              <a:gd name="connsiteX3-79" fmla="*/ 637008 w 637008"/>
              <a:gd name="connsiteY3-80" fmla="*/ 249399 h 498797"/>
              <a:gd name="connsiteX4-81" fmla="*/ 387610 w 637008"/>
              <a:gd name="connsiteY4-82" fmla="*/ 498797 h 498797"/>
              <a:gd name="connsiteX5-83" fmla="*/ 374910 w 637008"/>
              <a:gd name="connsiteY5-84" fmla="*/ 278848 h 498797"/>
              <a:gd name="connsiteX6-85" fmla="*/ 0 w 637008"/>
              <a:gd name="connsiteY6-86" fmla="*/ 469348 h 498797"/>
              <a:gd name="connsiteX7-87" fmla="*/ 124699 w 637008"/>
              <a:gd name="connsiteY7-88" fmla="*/ 249399 h 498797"/>
              <a:gd name="connsiteX8-89" fmla="*/ 0 w 637008"/>
              <a:gd name="connsiteY8-90" fmla="*/ 92949 h 498797"/>
              <a:gd name="connsiteX0-91" fmla="*/ 0 w 637008"/>
              <a:gd name="connsiteY0-92" fmla="*/ 92949 h 498797"/>
              <a:gd name="connsiteX1-93" fmla="*/ 438410 w 637008"/>
              <a:gd name="connsiteY1-94" fmla="*/ 169149 h 498797"/>
              <a:gd name="connsiteX2-95" fmla="*/ 387610 w 637008"/>
              <a:gd name="connsiteY2-96" fmla="*/ 0 h 498797"/>
              <a:gd name="connsiteX3-97" fmla="*/ 637008 w 637008"/>
              <a:gd name="connsiteY3-98" fmla="*/ 249399 h 498797"/>
              <a:gd name="connsiteX4-99" fmla="*/ 387610 w 637008"/>
              <a:gd name="connsiteY4-100" fmla="*/ 498797 h 498797"/>
              <a:gd name="connsiteX5-101" fmla="*/ 432060 w 637008"/>
              <a:gd name="connsiteY5-102" fmla="*/ 310598 h 498797"/>
              <a:gd name="connsiteX6-103" fmla="*/ 0 w 637008"/>
              <a:gd name="connsiteY6-104" fmla="*/ 469348 h 498797"/>
              <a:gd name="connsiteX7-105" fmla="*/ 124699 w 637008"/>
              <a:gd name="connsiteY7-106" fmla="*/ 249399 h 498797"/>
              <a:gd name="connsiteX8-107" fmla="*/ 0 w 637008"/>
              <a:gd name="connsiteY8-108" fmla="*/ 92949 h 498797"/>
              <a:gd name="connsiteX0-109" fmla="*/ 0 w 637008"/>
              <a:gd name="connsiteY0-110" fmla="*/ 92949 h 517847"/>
              <a:gd name="connsiteX1-111" fmla="*/ 438410 w 637008"/>
              <a:gd name="connsiteY1-112" fmla="*/ 169149 h 517847"/>
              <a:gd name="connsiteX2-113" fmla="*/ 387610 w 637008"/>
              <a:gd name="connsiteY2-114" fmla="*/ 0 h 517847"/>
              <a:gd name="connsiteX3-115" fmla="*/ 637008 w 637008"/>
              <a:gd name="connsiteY3-116" fmla="*/ 249399 h 517847"/>
              <a:gd name="connsiteX4-117" fmla="*/ 400310 w 637008"/>
              <a:gd name="connsiteY4-118" fmla="*/ 517847 h 517847"/>
              <a:gd name="connsiteX5-119" fmla="*/ 432060 w 637008"/>
              <a:gd name="connsiteY5-120" fmla="*/ 310598 h 517847"/>
              <a:gd name="connsiteX6-121" fmla="*/ 0 w 637008"/>
              <a:gd name="connsiteY6-122" fmla="*/ 469348 h 517847"/>
              <a:gd name="connsiteX7-123" fmla="*/ 124699 w 637008"/>
              <a:gd name="connsiteY7-124" fmla="*/ 249399 h 517847"/>
              <a:gd name="connsiteX8-125" fmla="*/ 0 w 637008"/>
              <a:gd name="connsiteY8-126" fmla="*/ 92949 h 51784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37008" h="517847">
                <a:moveTo>
                  <a:pt x="0" y="92949"/>
                </a:moveTo>
                <a:lnTo>
                  <a:pt x="438410" y="169149"/>
                </a:lnTo>
                <a:lnTo>
                  <a:pt x="387610" y="0"/>
                </a:lnTo>
                <a:lnTo>
                  <a:pt x="637008" y="249399"/>
                </a:lnTo>
                <a:lnTo>
                  <a:pt x="400310" y="517847"/>
                </a:lnTo>
                <a:lnTo>
                  <a:pt x="432060" y="310598"/>
                </a:lnTo>
                <a:lnTo>
                  <a:pt x="0" y="469348"/>
                </a:lnTo>
                <a:lnTo>
                  <a:pt x="124699" y="249399"/>
                </a:lnTo>
                <a:lnTo>
                  <a:pt x="0" y="9294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燕尾形箭头 10"/>
          <p:cNvSpPr/>
          <p:nvPr/>
        </p:nvSpPr>
        <p:spPr>
          <a:xfrm flipH="1">
            <a:off x="7646471" y="4319629"/>
            <a:ext cx="454875" cy="349761"/>
          </a:xfrm>
          <a:custGeom>
            <a:avLst/>
            <a:gdLst>
              <a:gd name="connsiteX0" fmla="*/ 0 w 637008"/>
              <a:gd name="connsiteY0" fmla="*/ 124699 h 498797"/>
              <a:gd name="connsiteX1" fmla="*/ 387610 w 637008"/>
              <a:gd name="connsiteY1" fmla="*/ 124699 h 498797"/>
              <a:gd name="connsiteX2" fmla="*/ 387610 w 637008"/>
              <a:gd name="connsiteY2" fmla="*/ 0 h 498797"/>
              <a:gd name="connsiteX3" fmla="*/ 637008 w 637008"/>
              <a:gd name="connsiteY3" fmla="*/ 249399 h 498797"/>
              <a:gd name="connsiteX4" fmla="*/ 387610 w 637008"/>
              <a:gd name="connsiteY4" fmla="*/ 498797 h 498797"/>
              <a:gd name="connsiteX5" fmla="*/ 387610 w 637008"/>
              <a:gd name="connsiteY5" fmla="*/ 374098 h 498797"/>
              <a:gd name="connsiteX6" fmla="*/ 0 w 637008"/>
              <a:gd name="connsiteY6" fmla="*/ 374098 h 498797"/>
              <a:gd name="connsiteX7" fmla="*/ 124699 w 637008"/>
              <a:gd name="connsiteY7" fmla="*/ 249399 h 498797"/>
              <a:gd name="connsiteX8" fmla="*/ 0 w 637008"/>
              <a:gd name="connsiteY8" fmla="*/ 124699 h 498797"/>
              <a:gd name="connsiteX0-1" fmla="*/ 0 w 637008"/>
              <a:gd name="connsiteY0-2" fmla="*/ 124699 h 498797"/>
              <a:gd name="connsiteX1-3" fmla="*/ 355860 w 637008"/>
              <a:gd name="connsiteY1-4" fmla="*/ 175499 h 498797"/>
              <a:gd name="connsiteX2-5" fmla="*/ 387610 w 637008"/>
              <a:gd name="connsiteY2-6" fmla="*/ 0 h 498797"/>
              <a:gd name="connsiteX3-7" fmla="*/ 637008 w 637008"/>
              <a:gd name="connsiteY3-8" fmla="*/ 249399 h 498797"/>
              <a:gd name="connsiteX4-9" fmla="*/ 387610 w 637008"/>
              <a:gd name="connsiteY4-10" fmla="*/ 498797 h 498797"/>
              <a:gd name="connsiteX5-11" fmla="*/ 387610 w 637008"/>
              <a:gd name="connsiteY5-12" fmla="*/ 374098 h 498797"/>
              <a:gd name="connsiteX6-13" fmla="*/ 0 w 637008"/>
              <a:gd name="connsiteY6-14" fmla="*/ 374098 h 498797"/>
              <a:gd name="connsiteX7-15" fmla="*/ 124699 w 637008"/>
              <a:gd name="connsiteY7-16" fmla="*/ 249399 h 498797"/>
              <a:gd name="connsiteX8-17" fmla="*/ 0 w 637008"/>
              <a:gd name="connsiteY8-18" fmla="*/ 124699 h 498797"/>
              <a:gd name="connsiteX0-19" fmla="*/ 0 w 637008"/>
              <a:gd name="connsiteY0-20" fmla="*/ 124699 h 498797"/>
              <a:gd name="connsiteX1-21" fmla="*/ 355860 w 637008"/>
              <a:gd name="connsiteY1-22" fmla="*/ 175499 h 498797"/>
              <a:gd name="connsiteX2-23" fmla="*/ 387610 w 637008"/>
              <a:gd name="connsiteY2-24" fmla="*/ 0 h 498797"/>
              <a:gd name="connsiteX3-25" fmla="*/ 637008 w 637008"/>
              <a:gd name="connsiteY3-26" fmla="*/ 249399 h 498797"/>
              <a:gd name="connsiteX4-27" fmla="*/ 387610 w 637008"/>
              <a:gd name="connsiteY4-28" fmla="*/ 498797 h 498797"/>
              <a:gd name="connsiteX5-29" fmla="*/ 374910 w 637008"/>
              <a:gd name="connsiteY5-30" fmla="*/ 278848 h 498797"/>
              <a:gd name="connsiteX6-31" fmla="*/ 0 w 637008"/>
              <a:gd name="connsiteY6-32" fmla="*/ 374098 h 498797"/>
              <a:gd name="connsiteX7-33" fmla="*/ 124699 w 637008"/>
              <a:gd name="connsiteY7-34" fmla="*/ 249399 h 498797"/>
              <a:gd name="connsiteX8-35" fmla="*/ 0 w 637008"/>
              <a:gd name="connsiteY8-36" fmla="*/ 124699 h 498797"/>
              <a:gd name="connsiteX0-37" fmla="*/ 0 w 637008"/>
              <a:gd name="connsiteY0-38" fmla="*/ 124699 h 498797"/>
              <a:gd name="connsiteX1-39" fmla="*/ 355860 w 637008"/>
              <a:gd name="connsiteY1-40" fmla="*/ 175499 h 498797"/>
              <a:gd name="connsiteX2-41" fmla="*/ 387610 w 637008"/>
              <a:gd name="connsiteY2-42" fmla="*/ 0 h 498797"/>
              <a:gd name="connsiteX3-43" fmla="*/ 637008 w 637008"/>
              <a:gd name="connsiteY3-44" fmla="*/ 249399 h 498797"/>
              <a:gd name="connsiteX4-45" fmla="*/ 387610 w 637008"/>
              <a:gd name="connsiteY4-46" fmla="*/ 498797 h 498797"/>
              <a:gd name="connsiteX5-47" fmla="*/ 374910 w 637008"/>
              <a:gd name="connsiteY5-48" fmla="*/ 278848 h 498797"/>
              <a:gd name="connsiteX6-49" fmla="*/ 0 w 637008"/>
              <a:gd name="connsiteY6-50" fmla="*/ 469348 h 498797"/>
              <a:gd name="connsiteX7-51" fmla="*/ 124699 w 637008"/>
              <a:gd name="connsiteY7-52" fmla="*/ 249399 h 498797"/>
              <a:gd name="connsiteX8-53" fmla="*/ 0 w 637008"/>
              <a:gd name="connsiteY8-54" fmla="*/ 124699 h 498797"/>
              <a:gd name="connsiteX0-55" fmla="*/ 0 w 637008"/>
              <a:gd name="connsiteY0-56" fmla="*/ 92949 h 498797"/>
              <a:gd name="connsiteX1-57" fmla="*/ 355860 w 637008"/>
              <a:gd name="connsiteY1-58" fmla="*/ 175499 h 498797"/>
              <a:gd name="connsiteX2-59" fmla="*/ 387610 w 637008"/>
              <a:gd name="connsiteY2-60" fmla="*/ 0 h 498797"/>
              <a:gd name="connsiteX3-61" fmla="*/ 637008 w 637008"/>
              <a:gd name="connsiteY3-62" fmla="*/ 249399 h 498797"/>
              <a:gd name="connsiteX4-63" fmla="*/ 387610 w 637008"/>
              <a:gd name="connsiteY4-64" fmla="*/ 498797 h 498797"/>
              <a:gd name="connsiteX5-65" fmla="*/ 374910 w 637008"/>
              <a:gd name="connsiteY5-66" fmla="*/ 278848 h 498797"/>
              <a:gd name="connsiteX6-67" fmla="*/ 0 w 637008"/>
              <a:gd name="connsiteY6-68" fmla="*/ 469348 h 498797"/>
              <a:gd name="connsiteX7-69" fmla="*/ 124699 w 637008"/>
              <a:gd name="connsiteY7-70" fmla="*/ 249399 h 498797"/>
              <a:gd name="connsiteX8-71" fmla="*/ 0 w 637008"/>
              <a:gd name="connsiteY8-72" fmla="*/ 92949 h 498797"/>
              <a:gd name="connsiteX0-73" fmla="*/ 0 w 637008"/>
              <a:gd name="connsiteY0-74" fmla="*/ 92949 h 498797"/>
              <a:gd name="connsiteX1-75" fmla="*/ 438410 w 637008"/>
              <a:gd name="connsiteY1-76" fmla="*/ 169149 h 498797"/>
              <a:gd name="connsiteX2-77" fmla="*/ 387610 w 637008"/>
              <a:gd name="connsiteY2-78" fmla="*/ 0 h 498797"/>
              <a:gd name="connsiteX3-79" fmla="*/ 637008 w 637008"/>
              <a:gd name="connsiteY3-80" fmla="*/ 249399 h 498797"/>
              <a:gd name="connsiteX4-81" fmla="*/ 387610 w 637008"/>
              <a:gd name="connsiteY4-82" fmla="*/ 498797 h 498797"/>
              <a:gd name="connsiteX5-83" fmla="*/ 374910 w 637008"/>
              <a:gd name="connsiteY5-84" fmla="*/ 278848 h 498797"/>
              <a:gd name="connsiteX6-85" fmla="*/ 0 w 637008"/>
              <a:gd name="connsiteY6-86" fmla="*/ 469348 h 498797"/>
              <a:gd name="connsiteX7-87" fmla="*/ 124699 w 637008"/>
              <a:gd name="connsiteY7-88" fmla="*/ 249399 h 498797"/>
              <a:gd name="connsiteX8-89" fmla="*/ 0 w 637008"/>
              <a:gd name="connsiteY8-90" fmla="*/ 92949 h 498797"/>
              <a:gd name="connsiteX0-91" fmla="*/ 0 w 637008"/>
              <a:gd name="connsiteY0-92" fmla="*/ 92949 h 498797"/>
              <a:gd name="connsiteX1-93" fmla="*/ 438410 w 637008"/>
              <a:gd name="connsiteY1-94" fmla="*/ 169149 h 498797"/>
              <a:gd name="connsiteX2-95" fmla="*/ 387610 w 637008"/>
              <a:gd name="connsiteY2-96" fmla="*/ 0 h 498797"/>
              <a:gd name="connsiteX3-97" fmla="*/ 637008 w 637008"/>
              <a:gd name="connsiteY3-98" fmla="*/ 249399 h 498797"/>
              <a:gd name="connsiteX4-99" fmla="*/ 387610 w 637008"/>
              <a:gd name="connsiteY4-100" fmla="*/ 498797 h 498797"/>
              <a:gd name="connsiteX5-101" fmla="*/ 432060 w 637008"/>
              <a:gd name="connsiteY5-102" fmla="*/ 310598 h 498797"/>
              <a:gd name="connsiteX6-103" fmla="*/ 0 w 637008"/>
              <a:gd name="connsiteY6-104" fmla="*/ 469348 h 498797"/>
              <a:gd name="connsiteX7-105" fmla="*/ 124699 w 637008"/>
              <a:gd name="connsiteY7-106" fmla="*/ 249399 h 498797"/>
              <a:gd name="connsiteX8-107" fmla="*/ 0 w 637008"/>
              <a:gd name="connsiteY8-108" fmla="*/ 92949 h 498797"/>
              <a:gd name="connsiteX0-109" fmla="*/ 0 w 637008"/>
              <a:gd name="connsiteY0-110" fmla="*/ 92949 h 517847"/>
              <a:gd name="connsiteX1-111" fmla="*/ 438410 w 637008"/>
              <a:gd name="connsiteY1-112" fmla="*/ 169149 h 517847"/>
              <a:gd name="connsiteX2-113" fmla="*/ 387610 w 637008"/>
              <a:gd name="connsiteY2-114" fmla="*/ 0 h 517847"/>
              <a:gd name="connsiteX3-115" fmla="*/ 637008 w 637008"/>
              <a:gd name="connsiteY3-116" fmla="*/ 249399 h 517847"/>
              <a:gd name="connsiteX4-117" fmla="*/ 400310 w 637008"/>
              <a:gd name="connsiteY4-118" fmla="*/ 517847 h 517847"/>
              <a:gd name="connsiteX5-119" fmla="*/ 432060 w 637008"/>
              <a:gd name="connsiteY5-120" fmla="*/ 310598 h 517847"/>
              <a:gd name="connsiteX6-121" fmla="*/ 0 w 637008"/>
              <a:gd name="connsiteY6-122" fmla="*/ 469348 h 517847"/>
              <a:gd name="connsiteX7-123" fmla="*/ 124699 w 637008"/>
              <a:gd name="connsiteY7-124" fmla="*/ 249399 h 517847"/>
              <a:gd name="connsiteX8-125" fmla="*/ 0 w 637008"/>
              <a:gd name="connsiteY8-126" fmla="*/ 92949 h 51784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37008" h="517847">
                <a:moveTo>
                  <a:pt x="0" y="92949"/>
                </a:moveTo>
                <a:lnTo>
                  <a:pt x="438410" y="169149"/>
                </a:lnTo>
                <a:lnTo>
                  <a:pt x="387610" y="0"/>
                </a:lnTo>
                <a:lnTo>
                  <a:pt x="637008" y="249399"/>
                </a:lnTo>
                <a:lnTo>
                  <a:pt x="400310" y="517847"/>
                </a:lnTo>
                <a:lnTo>
                  <a:pt x="432060" y="310598"/>
                </a:lnTo>
                <a:lnTo>
                  <a:pt x="0" y="469348"/>
                </a:lnTo>
                <a:lnTo>
                  <a:pt x="124699" y="249399"/>
                </a:lnTo>
                <a:lnTo>
                  <a:pt x="0" y="9294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nodeType="clickEffect">
                                  <p:stCondLst>
                                    <p:cond delay="0"/>
                                  </p:stCondLst>
                                  <p:childTnLst>
                                    <p:animMotion origin="layout" path="M -0.40782 0.37199 C -0.39037 0.39722 -0.37722 0.42129 -0.35782 0.43866 C -0.35482 0.4412 -0.35157 0.44213 -0.34844 0.44398 L -0.13906 0.43866 C -0.1306 0.43819 -0.12318 0.42384 -0.11719 0.41643 C -0.11107 0.40856 -0.10469 0.40162 -0.09844 0.39421 C -0.07565 0.36713 -0.10443 0.4 -0.07656 0.37199 C -0.07331 0.36852 -0.07058 0.36412 -0.06719 0.36088 C -0.05482 0.34815 -0.05156 0.34954 -0.03906 0.3331 C -0.02643 0.3162 -0.0306 0.31273 -0.02031 0.28866 C -0.01771 0.28217 -0.01406 0.27754 -0.01094 0.27199 C -0.00183 0.22291 -0.01615 0.28796 0.00156 0.24421 C 0.00482 0.23588 0.00495 0.225 0.00781 0.21643 C 0.01445 0.19537 0.02226 0.17546 0.02969 0.15532 C 0.03164 0.14954 0.03346 0.14375 0.03594 0.13866 L 0.05156 0.10532 C 0.05364 0.09606 0.05521 0.08634 0.05781 0.07754 C 0.05937 0.07153 0.06263 0.06713 0.06393 0.06088 C 0.07552 0.00579 0.05872 0.05532 0.07344 0.01643 C 0.07018 -0.02986 0.07031 -0.0132 0.07031 -0.03357 " pathEditMode="relative" ptsTypes="AAAAAAAAAAAAAAAAAAAA">
                                      <p:cBhvr>
                                        <p:cTn id="22" dur="3400" fill="hold"/>
                                        <p:tgtEl>
                                          <p:spTgt spid="9"/>
                                        </p:tgtEl>
                                        <p:attrNameLst>
                                          <p:attrName>ppt_x</p:attrName>
                                          <p:attrName>ppt_y</p:attrName>
                                        </p:attrNameLst>
                                      </p:cBhvr>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nodeType="clickEffect">
                                  <p:stCondLst>
                                    <p:cond delay="0"/>
                                  </p:stCondLst>
                                  <p:childTnLst>
                                    <p:animMotion origin="layout" path="M 0.11563 -0.47222 L 0.11563 -0.47222 C 0.11224 -0.4706 0.09036 -0.46111 0.08281 -0.45556 C 0.07956 -0.45301 0.07656 -0.44954 0.07344 -0.44722 C 0.07031 -0.44491 0.06706 -0.44375 0.06406 -0.44167 C 0.0474 -0.43032 0.05911 -0.43542 0.04531 -0.43056 C 0.04271 -0.42778 0.0401 -0.42454 0.0375 -0.42222 C 0.03594 -0.42083 0.03424 -0.4206 0.03281 -0.41944 C 0.02904 -0.41597 0.02201 -0.40787 0.01875 -0.40278 C 0.01536 -0.39745 0.01172 -0.39259 0.00938 -0.38611 C 0.00833 -0.38333 0.00703 -0.38056 0.00625 -0.37778 C -0.00026 -0.35463 0.01042 -0.38495 0.00156 -0.36111 C 0.00208 -0.33588 0.00169 -0.31088 0.00313 -0.28588 C 0.00326 -0.28194 0.00508 -0.27847 0.00625 -0.275 C 0.01146 -0.2581 0.0168 -0.24491 0.025 -0.23032 C 0.03932 -0.20486 0.02188 -0.23704 0.03906 -0.2 C 0.04089 -0.19606 0.04336 -0.19306 0.04531 -0.18889 C 0.04701 -0.18542 0.04818 -0.18148 0.05 -0.17778 C 0.05443 -0.16875 0.05651 -0.16829 0.05938 -0.15833 C 0.06003 -0.15579 0.06042 -0.15278 0.06094 -0.15 C 0.0599 -0.13102 0.06289 -0.11829 0.05313 -0.10833 C 0.05078 -0.10625 0.04792 -0.10648 0.04531 -0.10556 C 0.04323 -0.1037 0.04115 -0.10162 0.03906 -0.1 C 0.03594 -0.09792 0.03242 -0.09792 0.02969 -0.09444 C 0.02813 -0.09259 0.02656 -0.09074 0.025 -0.08889 C 0.02057 -0.08449 0.01784 -0.0838 0.01406 -0.07778 C 0.01172 -0.07454 0.00964 -0.07083 0.00781 -0.06667 C 0.00234 -0.05556 0.00638 -0.06204 0.00313 -0.05 C -0.00117 -0.03495 -2.70833E-6 -0.04931 -2.70833E-6 -0.03056 L 0.00313 -0.01111 L -2.70833E-6 -3.7037E-7 " pathEditMode="relative" ptsTypes="AAAAAAAAAAAAAAAAAAAAAAAAAAAAAAA">
                                      <p:cBhvr>
                                        <p:cTn id="26" dur="2000" fill="hold"/>
                                        <p:tgtEl>
                                          <p:spTgt spid="13"/>
                                        </p:tgtEl>
                                        <p:attrNameLst>
                                          <p:attrName>ppt_x</p:attrName>
                                          <p:attrName>ppt_y</p:attrName>
                                        </p:attrNameLst>
                                      </p:cBhvr>
                                    </p:animMotion>
                                  </p:childTnLst>
                                </p:cTn>
                              </p:par>
                            </p:childTnLst>
                          </p:cTn>
                        </p:par>
                        <p:par>
                          <p:cTn id="27" fill="hold">
                            <p:stCondLst>
                              <p:cond delay="20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0"/>
                                        </p:tgtEl>
                                        <p:attrNameLst>
                                          <p:attrName>ppt_y</p:attrName>
                                        </p:attrNameLst>
                                      </p:cBhvr>
                                      <p:tavLst>
                                        <p:tav tm="0">
                                          <p:val>
                                            <p:strVal val="#ppt_y"/>
                                          </p:val>
                                        </p:tav>
                                        <p:tav tm="100000">
                                          <p:val>
                                            <p:strVal val="#ppt_y"/>
                                          </p:val>
                                        </p:tav>
                                      </p:tavLst>
                                    </p:anim>
                                    <p:anim calcmode="lin" valueType="num">
                                      <p:cBhvr>
                                        <p:cTn id="3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1000"/>
                                        <p:tgtEl>
                                          <p:spTgt spid="22"/>
                                        </p:tgtEl>
                                      </p:cBhvr>
                                    </p:animEffect>
                                    <p:anim calcmode="lin" valueType="num">
                                      <p:cBhvr>
                                        <p:cTn id="40" dur="1000" fill="hold"/>
                                        <p:tgtEl>
                                          <p:spTgt spid="22"/>
                                        </p:tgtEl>
                                        <p:attrNameLst>
                                          <p:attrName>ppt_x</p:attrName>
                                        </p:attrNameLst>
                                      </p:cBhvr>
                                      <p:tavLst>
                                        <p:tav tm="0">
                                          <p:val>
                                            <p:strVal val="#ppt_x"/>
                                          </p:val>
                                        </p:tav>
                                        <p:tav tm="100000">
                                          <p:val>
                                            <p:strVal val="#ppt_x"/>
                                          </p:val>
                                        </p:tav>
                                      </p:tavLst>
                                    </p:anim>
                                    <p:anim calcmode="lin" valueType="num">
                                      <p:cBhvr>
                                        <p:cTn id="41" dur="1000" fill="hold"/>
                                        <p:tgtEl>
                                          <p:spTgt spid="2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52" fill="hold" display="0">
                  <p:stCondLst>
                    <p:cond delay="indefinite"/>
                  </p:stCondLst>
                  <p:endCondLst>
                    <p:cond evt="onStopAudio" delay="0">
                      <p:tgtEl>
                        <p:sldTgt/>
                      </p:tgtEl>
                    </p:cond>
                  </p:endCondLst>
                </p:cTn>
                <p:tgtEl>
                  <p:spTgt spid="2"/>
                </p:tgtEl>
              </p:cMediaNode>
            </p:audio>
          </p:childTnLst>
        </p:cTn>
      </p:par>
    </p:tnLst>
    <p:bldLst>
      <p:bldP spid="10" grpId="0"/>
      <p:bldP spid="22" grpId="0"/>
      <p:bldP spid="11" grpId="0" animBg="1"/>
      <p:bldP spid="1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174435" y="2093843"/>
            <a:ext cx="2526464" cy="1335157"/>
          </a:xfrm>
          <a:prstGeom prst="rect">
            <a:avLst/>
          </a:prstGeom>
          <a:noFill/>
        </p:spPr>
        <p:txBody>
          <a:bodyPr wrap="square" rtlCol="0">
            <a:spAutoFit/>
          </a:bodyPr>
          <a:lstStyle/>
          <a:p>
            <a:endParaRPr lang="zh-CN" altLang="en-US" dirty="0"/>
          </a:p>
        </p:txBody>
      </p:sp>
      <p:grpSp>
        <p:nvGrpSpPr>
          <p:cNvPr id="3" name="组合 2"/>
          <p:cNvGrpSpPr/>
          <p:nvPr/>
        </p:nvGrpSpPr>
        <p:grpSpPr>
          <a:xfrm>
            <a:off x="3115194" y="267193"/>
            <a:ext cx="5648072" cy="2509464"/>
            <a:chOff x="3115194" y="267193"/>
            <a:chExt cx="5648072" cy="2509464"/>
          </a:xfrm>
        </p:grpSpPr>
        <p:pic>
          <p:nvPicPr>
            <p:cNvPr id="59" name="图片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8703" y="267193"/>
              <a:ext cx="1584563" cy="2509464"/>
            </a:xfrm>
            <a:prstGeom prst="rect">
              <a:avLst/>
            </a:prstGeom>
          </p:spPr>
        </p:pic>
        <p:sp>
          <p:nvSpPr>
            <p:cNvPr id="14" name="任意多边形 13"/>
            <p:cNvSpPr/>
            <p:nvPr/>
          </p:nvSpPr>
          <p:spPr>
            <a:xfrm>
              <a:off x="3159302" y="1344313"/>
              <a:ext cx="4622274" cy="977475"/>
            </a:xfrm>
            <a:custGeom>
              <a:avLst/>
              <a:gdLst>
                <a:gd name="connsiteX0" fmla="*/ 110948 w 4622274"/>
                <a:gd name="connsiteY0" fmla="*/ 579737 h 977475"/>
                <a:gd name="connsiteX1" fmla="*/ 2998 w 4622274"/>
                <a:gd name="connsiteY1" fmla="*/ 211437 h 977475"/>
                <a:gd name="connsiteX2" fmla="*/ 250648 w 4622274"/>
                <a:gd name="connsiteY2" fmla="*/ 217787 h 977475"/>
                <a:gd name="connsiteX3" fmla="*/ 276048 w 4622274"/>
                <a:gd name="connsiteY3" fmla="*/ 46337 h 977475"/>
                <a:gd name="connsiteX4" fmla="*/ 517348 w 4622274"/>
                <a:gd name="connsiteY4" fmla="*/ 109837 h 977475"/>
                <a:gd name="connsiteX5" fmla="*/ 580848 w 4622274"/>
                <a:gd name="connsiteY5" fmla="*/ 224137 h 977475"/>
                <a:gd name="connsiteX6" fmla="*/ 739598 w 4622274"/>
                <a:gd name="connsiteY6" fmla="*/ 154287 h 977475"/>
                <a:gd name="connsiteX7" fmla="*/ 828498 w 4622274"/>
                <a:gd name="connsiteY7" fmla="*/ 230487 h 977475"/>
                <a:gd name="connsiteX8" fmla="*/ 923748 w 4622274"/>
                <a:gd name="connsiteY8" fmla="*/ 122537 h 977475"/>
                <a:gd name="connsiteX9" fmla="*/ 1038048 w 4622274"/>
                <a:gd name="connsiteY9" fmla="*/ 179687 h 977475"/>
                <a:gd name="connsiteX10" fmla="*/ 1158698 w 4622274"/>
                <a:gd name="connsiteY10" fmla="*/ 65387 h 977475"/>
                <a:gd name="connsiteX11" fmla="*/ 1342848 w 4622274"/>
                <a:gd name="connsiteY11" fmla="*/ 274937 h 977475"/>
                <a:gd name="connsiteX12" fmla="*/ 1355548 w 4622274"/>
                <a:gd name="connsiteY12" fmla="*/ 357487 h 977475"/>
                <a:gd name="connsiteX13" fmla="*/ 1463498 w 4622274"/>
                <a:gd name="connsiteY13" fmla="*/ 363837 h 977475"/>
                <a:gd name="connsiteX14" fmla="*/ 1660348 w 4622274"/>
                <a:gd name="connsiteY14" fmla="*/ 1887 h 977475"/>
                <a:gd name="connsiteX15" fmla="*/ 1895298 w 4622274"/>
                <a:gd name="connsiteY15" fmla="*/ 224137 h 977475"/>
                <a:gd name="connsiteX16" fmla="*/ 1895298 w 4622274"/>
                <a:gd name="connsiteY16" fmla="*/ 281287 h 977475"/>
                <a:gd name="connsiteX17" fmla="*/ 2079448 w 4622274"/>
                <a:gd name="connsiteY17" fmla="*/ 287637 h 977475"/>
                <a:gd name="connsiteX18" fmla="*/ 2092148 w 4622274"/>
                <a:gd name="connsiteY18" fmla="*/ 122537 h 977475"/>
                <a:gd name="connsiteX19" fmla="*/ 2409648 w 4622274"/>
                <a:gd name="connsiteY19" fmla="*/ 166987 h 977475"/>
                <a:gd name="connsiteX20" fmla="*/ 2479498 w 4622274"/>
                <a:gd name="connsiteY20" fmla="*/ 255887 h 977475"/>
                <a:gd name="connsiteX21" fmla="*/ 2657298 w 4622274"/>
                <a:gd name="connsiteY21" fmla="*/ 179687 h 977475"/>
                <a:gd name="connsiteX22" fmla="*/ 3057348 w 4622274"/>
                <a:gd name="connsiteY22" fmla="*/ 135237 h 977475"/>
                <a:gd name="connsiteX23" fmla="*/ 3285948 w 4622274"/>
                <a:gd name="connsiteY23" fmla="*/ 33637 h 977475"/>
                <a:gd name="connsiteX24" fmla="*/ 3362148 w 4622274"/>
                <a:gd name="connsiteY24" fmla="*/ 141587 h 977475"/>
                <a:gd name="connsiteX25" fmla="*/ 3336748 w 4622274"/>
                <a:gd name="connsiteY25" fmla="*/ 205087 h 977475"/>
                <a:gd name="connsiteX26" fmla="*/ 3597098 w 4622274"/>
                <a:gd name="connsiteY26" fmla="*/ 198737 h 977475"/>
                <a:gd name="connsiteX27" fmla="*/ 3838398 w 4622274"/>
                <a:gd name="connsiteY27" fmla="*/ 198737 h 977475"/>
                <a:gd name="connsiteX28" fmla="*/ 3978098 w 4622274"/>
                <a:gd name="connsiteY28" fmla="*/ 103487 h 977475"/>
                <a:gd name="connsiteX29" fmla="*/ 4155898 w 4622274"/>
                <a:gd name="connsiteY29" fmla="*/ 173337 h 977475"/>
                <a:gd name="connsiteX30" fmla="*/ 4289248 w 4622274"/>
                <a:gd name="connsiteY30" fmla="*/ 109837 h 977475"/>
                <a:gd name="connsiteX31" fmla="*/ 4524198 w 4622274"/>
                <a:gd name="connsiteY31" fmla="*/ 90787 h 977475"/>
                <a:gd name="connsiteX32" fmla="*/ 4498798 w 4622274"/>
                <a:gd name="connsiteY32" fmla="*/ 255887 h 977475"/>
                <a:gd name="connsiteX33" fmla="*/ 4619448 w 4622274"/>
                <a:gd name="connsiteY33" fmla="*/ 344787 h 977475"/>
                <a:gd name="connsiteX34" fmla="*/ 4574998 w 4622274"/>
                <a:gd name="connsiteY34" fmla="*/ 509887 h 977475"/>
                <a:gd name="connsiteX35" fmla="*/ 4473398 w 4622274"/>
                <a:gd name="connsiteY35" fmla="*/ 909937 h 977475"/>
                <a:gd name="connsiteX36" fmla="*/ 4327348 w 4622274"/>
                <a:gd name="connsiteY36" fmla="*/ 871837 h 977475"/>
                <a:gd name="connsiteX37" fmla="*/ 4168598 w 4622274"/>
                <a:gd name="connsiteY37" fmla="*/ 967087 h 977475"/>
                <a:gd name="connsiteX38" fmla="*/ 4028898 w 4622274"/>
                <a:gd name="connsiteY38" fmla="*/ 617837 h 977475"/>
                <a:gd name="connsiteX39" fmla="*/ 3914598 w 4622274"/>
                <a:gd name="connsiteY39" fmla="*/ 744837 h 977475"/>
                <a:gd name="connsiteX40" fmla="*/ 3647898 w 4622274"/>
                <a:gd name="connsiteY40" fmla="*/ 859137 h 977475"/>
                <a:gd name="connsiteX41" fmla="*/ 3603448 w 4622274"/>
                <a:gd name="connsiteY41" fmla="*/ 694037 h 977475"/>
                <a:gd name="connsiteX42" fmla="*/ 3362148 w 4622274"/>
                <a:gd name="connsiteY42" fmla="*/ 865487 h 977475"/>
                <a:gd name="connsiteX43" fmla="*/ 3260548 w 4622274"/>
                <a:gd name="connsiteY43" fmla="*/ 694037 h 977475"/>
                <a:gd name="connsiteX44" fmla="*/ 3171648 w 4622274"/>
                <a:gd name="connsiteY44" fmla="*/ 973437 h 977475"/>
                <a:gd name="connsiteX45" fmla="*/ 2968448 w 4622274"/>
                <a:gd name="connsiteY45" fmla="*/ 865487 h 977475"/>
                <a:gd name="connsiteX46" fmla="*/ 2733498 w 4622274"/>
                <a:gd name="connsiteY46" fmla="*/ 948037 h 977475"/>
                <a:gd name="connsiteX47" fmla="*/ 2739848 w 4622274"/>
                <a:gd name="connsiteY47" fmla="*/ 789287 h 977475"/>
                <a:gd name="connsiteX48" fmla="*/ 2568398 w 4622274"/>
                <a:gd name="connsiteY48" fmla="*/ 903587 h 977475"/>
                <a:gd name="connsiteX49" fmla="*/ 2047698 w 4622274"/>
                <a:gd name="connsiteY49" fmla="*/ 871837 h 977475"/>
                <a:gd name="connsiteX50" fmla="*/ 1996898 w 4622274"/>
                <a:gd name="connsiteY50" fmla="*/ 801987 h 977475"/>
                <a:gd name="connsiteX51" fmla="*/ 1888948 w 4622274"/>
                <a:gd name="connsiteY51" fmla="*/ 948037 h 977475"/>
                <a:gd name="connsiteX52" fmla="*/ 1488898 w 4622274"/>
                <a:gd name="connsiteY52" fmla="*/ 859137 h 977475"/>
                <a:gd name="connsiteX53" fmla="*/ 1457148 w 4622274"/>
                <a:gd name="connsiteY53" fmla="*/ 770237 h 977475"/>
                <a:gd name="connsiteX54" fmla="*/ 1285698 w 4622274"/>
                <a:gd name="connsiteY54" fmla="*/ 871837 h 977475"/>
                <a:gd name="connsiteX55" fmla="*/ 1133298 w 4622274"/>
                <a:gd name="connsiteY55" fmla="*/ 814687 h 977475"/>
                <a:gd name="connsiteX56" fmla="*/ 999948 w 4622274"/>
                <a:gd name="connsiteY56" fmla="*/ 909937 h 977475"/>
                <a:gd name="connsiteX57" fmla="*/ 879298 w 4622274"/>
                <a:gd name="connsiteY57" fmla="*/ 916287 h 977475"/>
                <a:gd name="connsiteX58" fmla="*/ 828498 w 4622274"/>
                <a:gd name="connsiteY58" fmla="*/ 751187 h 977475"/>
                <a:gd name="connsiteX59" fmla="*/ 701498 w 4622274"/>
                <a:gd name="connsiteY59" fmla="*/ 865487 h 977475"/>
                <a:gd name="connsiteX60" fmla="*/ 612598 w 4622274"/>
                <a:gd name="connsiteY60" fmla="*/ 846437 h 977475"/>
                <a:gd name="connsiteX61" fmla="*/ 574498 w 4622274"/>
                <a:gd name="connsiteY61" fmla="*/ 960737 h 977475"/>
                <a:gd name="connsiteX62" fmla="*/ 339548 w 4622274"/>
                <a:gd name="connsiteY62" fmla="*/ 909937 h 977475"/>
                <a:gd name="connsiteX63" fmla="*/ 345898 w 4622274"/>
                <a:gd name="connsiteY63" fmla="*/ 795637 h 977475"/>
                <a:gd name="connsiteX64" fmla="*/ 72848 w 4622274"/>
                <a:gd name="connsiteY64" fmla="*/ 833737 h 977475"/>
                <a:gd name="connsiteX65" fmla="*/ 110948 w 4622274"/>
                <a:gd name="connsiteY65" fmla="*/ 579737 h 97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622274" h="977475">
                  <a:moveTo>
                    <a:pt x="110948" y="579737"/>
                  </a:moveTo>
                  <a:cubicBezTo>
                    <a:pt x="99306" y="476020"/>
                    <a:pt x="-20285" y="271762"/>
                    <a:pt x="2998" y="211437"/>
                  </a:cubicBezTo>
                  <a:cubicBezTo>
                    <a:pt x="26281" y="151112"/>
                    <a:pt x="205140" y="245304"/>
                    <a:pt x="250648" y="217787"/>
                  </a:cubicBezTo>
                  <a:cubicBezTo>
                    <a:pt x="296156" y="190270"/>
                    <a:pt x="231598" y="64329"/>
                    <a:pt x="276048" y="46337"/>
                  </a:cubicBezTo>
                  <a:cubicBezTo>
                    <a:pt x="320498" y="28345"/>
                    <a:pt x="466548" y="80204"/>
                    <a:pt x="517348" y="109837"/>
                  </a:cubicBezTo>
                  <a:cubicBezTo>
                    <a:pt x="568148" y="139470"/>
                    <a:pt x="543806" y="216729"/>
                    <a:pt x="580848" y="224137"/>
                  </a:cubicBezTo>
                  <a:cubicBezTo>
                    <a:pt x="617890" y="231545"/>
                    <a:pt x="698323" y="153229"/>
                    <a:pt x="739598" y="154287"/>
                  </a:cubicBezTo>
                  <a:cubicBezTo>
                    <a:pt x="780873" y="155345"/>
                    <a:pt x="797806" y="235779"/>
                    <a:pt x="828498" y="230487"/>
                  </a:cubicBezTo>
                  <a:cubicBezTo>
                    <a:pt x="859190" y="225195"/>
                    <a:pt x="888823" y="131004"/>
                    <a:pt x="923748" y="122537"/>
                  </a:cubicBezTo>
                  <a:cubicBezTo>
                    <a:pt x="958673" y="114070"/>
                    <a:pt x="998890" y="189212"/>
                    <a:pt x="1038048" y="179687"/>
                  </a:cubicBezTo>
                  <a:cubicBezTo>
                    <a:pt x="1077206" y="170162"/>
                    <a:pt x="1107898" y="49512"/>
                    <a:pt x="1158698" y="65387"/>
                  </a:cubicBezTo>
                  <a:cubicBezTo>
                    <a:pt x="1209498" y="81262"/>
                    <a:pt x="1310040" y="226254"/>
                    <a:pt x="1342848" y="274937"/>
                  </a:cubicBezTo>
                  <a:cubicBezTo>
                    <a:pt x="1375656" y="323620"/>
                    <a:pt x="1335440" y="342670"/>
                    <a:pt x="1355548" y="357487"/>
                  </a:cubicBezTo>
                  <a:cubicBezTo>
                    <a:pt x="1375656" y="372304"/>
                    <a:pt x="1412698" y="423104"/>
                    <a:pt x="1463498" y="363837"/>
                  </a:cubicBezTo>
                  <a:cubicBezTo>
                    <a:pt x="1514298" y="304570"/>
                    <a:pt x="1588381" y="25170"/>
                    <a:pt x="1660348" y="1887"/>
                  </a:cubicBezTo>
                  <a:cubicBezTo>
                    <a:pt x="1732315" y="-21396"/>
                    <a:pt x="1856140" y="177570"/>
                    <a:pt x="1895298" y="224137"/>
                  </a:cubicBezTo>
                  <a:cubicBezTo>
                    <a:pt x="1934456" y="270704"/>
                    <a:pt x="1864606" y="270704"/>
                    <a:pt x="1895298" y="281287"/>
                  </a:cubicBezTo>
                  <a:cubicBezTo>
                    <a:pt x="1925990" y="291870"/>
                    <a:pt x="2046640" y="314095"/>
                    <a:pt x="2079448" y="287637"/>
                  </a:cubicBezTo>
                  <a:cubicBezTo>
                    <a:pt x="2112256" y="261179"/>
                    <a:pt x="2037115" y="142645"/>
                    <a:pt x="2092148" y="122537"/>
                  </a:cubicBezTo>
                  <a:cubicBezTo>
                    <a:pt x="2147181" y="102429"/>
                    <a:pt x="2345090" y="144762"/>
                    <a:pt x="2409648" y="166987"/>
                  </a:cubicBezTo>
                  <a:cubicBezTo>
                    <a:pt x="2474206" y="189212"/>
                    <a:pt x="2438223" y="253770"/>
                    <a:pt x="2479498" y="255887"/>
                  </a:cubicBezTo>
                  <a:cubicBezTo>
                    <a:pt x="2520773" y="258004"/>
                    <a:pt x="2560990" y="199795"/>
                    <a:pt x="2657298" y="179687"/>
                  </a:cubicBezTo>
                  <a:cubicBezTo>
                    <a:pt x="2753606" y="159579"/>
                    <a:pt x="2952573" y="159579"/>
                    <a:pt x="3057348" y="135237"/>
                  </a:cubicBezTo>
                  <a:cubicBezTo>
                    <a:pt x="3162123" y="110895"/>
                    <a:pt x="3235148" y="32579"/>
                    <a:pt x="3285948" y="33637"/>
                  </a:cubicBezTo>
                  <a:cubicBezTo>
                    <a:pt x="3336748" y="34695"/>
                    <a:pt x="3353681" y="113012"/>
                    <a:pt x="3362148" y="141587"/>
                  </a:cubicBezTo>
                  <a:cubicBezTo>
                    <a:pt x="3370615" y="170162"/>
                    <a:pt x="3297590" y="195562"/>
                    <a:pt x="3336748" y="205087"/>
                  </a:cubicBezTo>
                  <a:cubicBezTo>
                    <a:pt x="3375906" y="214612"/>
                    <a:pt x="3513490" y="199795"/>
                    <a:pt x="3597098" y="198737"/>
                  </a:cubicBezTo>
                  <a:cubicBezTo>
                    <a:pt x="3680706" y="197679"/>
                    <a:pt x="3774898" y="214612"/>
                    <a:pt x="3838398" y="198737"/>
                  </a:cubicBezTo>
                  <a:cubicBezTo>
                    <a:pt x="3901898" y="182862"/>
                    <a:pt x="3925181" y="107720"/>
                    <a:pt x="3978098" y="103487"/>
                  </a:cubicBezTo>
                  <a:cubicBezTo>
                    <a:pt x="4031015" y="99254"/>
                    <a:pt x="4104040" y="172279"/>
                    <a:pt x="4155898" y="173337"/>
                  </a:cubicBezTo>
                  <a:cubicBezTo>
                    <a:pt x="4207756" y="174395"/>
                    <a:pt x="4227865" y="123595"/>
                    <a:pt x="4289248" y="109837"/>
                  </a:cubicBezTo>
                  <a:cubicBezTo>
                    <a:pt x="4350631" y="96079"/>
                    <a:pt x="4489273" y="66445"/>
                    <a:pt x="4524198" y="90787"/>
                  </a:cubicBezTo>
                  <a:cubicBezTo>
                    <a:pt x="4559123" y="115129"/>
                    <a:pt x="4482923" y="213554"/>
                    <a:pt x="4498798" y="255887"/>
                  </a:cubicBezTo>
                  <a:cubicBezTo>
                    <a:pt x="4514673" y="298220"/>
                    <a:pt x="4606748" y="302454"/>
                    <a:pt x="4619448" y="344787"/>
                  </a:cubicBezTo>
                  <a:cubicBezTo>
                    <a:pt x="4632148" y="387120"/>
                    <a:pt x="4599340" y="415695"/>
                    <a:pt x="4574998" y="509887"/>
                  </a:cubicBezTo>
                  <a:cubicBezTo>
                    <a:pt x="4550656" y="604079"/>
                    <a:pt x="4514673" y="849612"/>
                    <a:pt x="4473398" y="909937"/>
                  </a:cubicBezTo>
                  <a:cubicBezTo>
                    <a:pt x="4432123" y="970262"/>
                    <a:pt x="4378148" y="862312"/>
                    <a:pt x="4327348" y="871837"/>
                  </a:cubicBezTo>
                  <a:cubicBezTo>
                    <a:pt x="4276548" y="881362"/>
                    <a:pt x="4218339" y="1009420"/>
                    <a:pt x="4168598" y="967087"/>
                  </a:cubicBezTo>
                  <a:cubicBezTo>
                    <a:pt x="4118857" y="924754"/>
                    <a:pt x="4071231" y="654879"/>
                    <a:pt x="4028898" y="617837"/>
                  </a:cubicBezTo>
                  <a:cubicBezTo>
                    <a:pt x="3986565" y="580795"/>
                    <a:pt x="3978098" y="704620"/>
                    <a:pt x="3914598" y="744837"/>
                  </a:cubicBezTo>
                  <a:cubicBezTo>
                    <a:pt x="3851098" y="785054"/>
                    <a:pt x="3699756" y="867604"/>
                    <a:pt x="3647898" y="859137"/>
                  </a:cubicBezTo>
                  <a:cubicBezTo>
                    <a:pt x="3596040" y="850670"/>
                    <a:pt x="3651073" y="692979"/>
                    <a:pt x="3603448" y="694037"/>
                  </a:cubicBezTo>
                  <a:cubicBezTo>
                    <a:pt x="3555823" y="695095"/>
                    <a:pt x="3419298" y="865487"/>
                    <a:pt x="3362148" y="865487"/>
                  </a:cubicBezTo>
                  <a:cubicBezTo>
                    <a:pt x="3304998" y="865487"/>
                    <a:pt x="3292298" y="676045"/>
                    <a:pt x="3260548" y="694037"/>
                  </a:cubicBezTo>
                  <a:cubicBezTo>
                    <a:pt x="3228798" y="712029"/>
                    <a:pt x="3220331" y="944862"/>
                    <a:pt x="3171648" y="973437"/>
                  </a:cubicBezTo>
                  <a:cubicBezTo>
                    <a:pt x="3122965" y="1002012"/>
                    <a:pt x="3041473" y="869720"/>
                    <a:pt x="2968448" y="865487"/>
                  </a:cubicBezTo>
                  <a:cubicBezTo>
                    <a:pt x="2895423" y="861254"/>
                    <a:pt x="2771598" y="960737"/>
                    <a:pt x="2733498" y="948037"/>
                  </a:cubicBezTo>
                  <a:cubicBezTo>
                    <a:pt x="2695398" y="935337"/>
                    <a:pt x="2767365" y="796695"/>
                    <a:pt x="2739848" y="789287"/>
                  </a:cubicBezTo>
                  <a:cubicBezTo>
                    <a:pt x="2712331" y="781879"/>
                    <a:pt x="2683756" y="889829"/>
                    <a:pt x="2568398" y="903587"/>
                  </a:cubicBezTo>
                  <a:cubicBezTo>
                    <a:pt x="2453040" y="917345"/>
                    <a:pt x="2142948" y="888770"/>
                    <a:pt x="2047698" y="871837"/>
                  </a:cubicBezTo>
                  <a:cubicBezTo>
                    <a:pt x="1952448" y="854904"/>
                    <a:pt x="2023356" y="789287"/>
                    <a:pt x="1996898" y="801987"/>
                  </a:cubicBezTo>
                  <a:cubicBezTo>
                    <a:pt x="1970440" y="814687"/>
                    <a:pt x="1973615" y="938512"/>
                    <a:pt x="1888948" y="948037"/>
                  </a:cubicBezTo>
                  <a:cubicBezTo>
                    <a:pt x="1804281" y="957562"/>
                    <a:pt x="1560865" y="888770"/>
                    <a:pt x="1488898" y="859137"/>
                  </a:cubicBezTo>
                  <a:cubicBezTo>
                    <a:pt x="1416931" y="829504"/>
                    <a:pt x="1491015" y="768120"/>
                    <a:pt x="1457148" y="770237"/>
                  </a:cubicBezTo>
                  <a:cubicBezTo>
                    <a:pt x="1423281" y="772354"/>
                    <a:pt x="1339673" y="864429"/>
                    <a:pt x="1285698" y="871837"/>
                  </a:cubicBezTo>
                  <a:cubicBezTo>
                    <a:pt x="1231723" y="879245"/>
                    <a:pt x="1180923" y="808337"/>
                    <a:pt x="1133298" y="814687"/>
                  </a:cubicBezTo>
                  <a:cubicBezTo>
                    <a:pt x="1085673" y="821037"/>
                    <a:pt x="1042281" y="893004"/>
                    <a:pt x="999948" y="909937"/>
                  </a:cubicBezTo>
                  <a:cubicBezTo>
                    <a:pt x="957615" y="926870"/>
                    <a:pt x="907873" y="942745"/>
                    <a:pt x="879298" y="916287"/>
                  </a:cubicBezTo>
                  <a:cubicBezTo>
                    <a:pt x="850723" y="889829"/>
                    <a:pt x="858131" y="759654"/>
                    <a:pt x="828498" y="751187"/>
                  </a:cubicBezTo>
                  <a:cubicBezTo>
                    <a:pt x="798865" y="742720"/>
                    <a:pt x="737481" y="849612"/>
                    <a:pt x="701498" y="865487"/>
                  </a:cubicBezTo>
                  <a:cubicBezTo>
                    <a:pt x="665515" y="881362"/>
                    <a:pt x="633765" y="830562"/>
                    <a:pt x="612598" y="846437"/>
                  </a:cubicBezTo>
                  <a:cubicBezTo>
                    <a:pt x="591431" y="862312"/>
                    <a:pt x="620006" y="950154"/>
                    <a:pt x="574498" y="960737"/>
                  </a:cubicBezTo>
                  <a:cubicBezTo>
                    <a:pt x="528990" y="971320"/>
                    <a:pt x="377648" y="937454"/>
                    <a:pt x="339548" y="909937"/>
                  </a:cubicBezTo>
                  <a:cubicBezTo>
                    <a:pt x="301448" y="882420"/>
                    <a:pt x="390348" y="808337"/>
                    <a:pt x="345898" y="795637"/>
                  </a:cubicBezTo>
                  <a:cubicBezTo>
                    <a:pt x="301448" y="782937"/>
                    <a:pt x="113065" y="868662"/>
                    <a:pt x="72848" y="833737"/>
                  </a:cubicBezTo>
                  <a:cubicBezTo>
                    <a:pt x="32631" y="798812"/>
                    <a:pt x="122590" y="683454"/>
                    <a:pt x="110948" y="57973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115194" y="1387257"/>
              <a:ext cx="4461530" cy="1015663"/>
            </a:xfrm>
            <a:prstGeom prst="rect">
              <a:avLst/>
            </a:prstGeom>
            <a:noFill/>
            <a:ln w="12700">
              <a:noFill/>
            </a:ln>
          </p:spPr>
          <p:txBody>
            <a:bodyPr wrap="square" rtlCol="0">
              <a:spAutoFit/>
            </a:bodyPr>
            <a:lstStyle/>
            <a:p>
              <a:pPr algn="dist"/>
              <a:r>
                <a:rPr lang="zh-CN" altLang="en-US" sz="6000" b="1" spc="-2000" dirty="0">
                  <a:ln w="15875">
                    <a:solidFill>
                      <a:srgbClr val="F6F079"/>
                    </a:solidFill>
                    <a:prstDash val="sysDash"/>
                  </a:ln>
                  <a:solidFill>
                    <a:srgbClr val="EA5A54"/>
                  </a:solidFill>
                  <a:latin typeface="汉仪乐喵体简" panose="00020600040101010101" pitchFamily="18" charset="-122"/>
                  <a:ea typeface="汉仪乐喵体简" panose="00020600040101010101" pitchFamily="18" charset="-122"/>
                </a:rPr>
                <a:t>家长会主要环节</a:t>
              </a:r>
            </a:p>
          </p:txBody>
        </p:sp>
      </p:grpSp>
      <p:sp>
        <p:nvSpPr>
          <p:cNvPr id="4" name="矩形 3"/>
          <p:cNvSpPr/>
          <p:nvPr/>
        </p:nvSpPr>
        <p:spPr>
          <a:xfrm>
            <a:off x="1108173" y="3962760"/>
            <a:ext cx="954107" cy="707886"/>
          </a:xfrm>
          <a:prstGeom prst="rect">
            <a:avLst/>
          </a:prstGeom>
        </p:spPr>
        <p:txBody>
          <a:bodyPr wrap="none">
            <a:spAutoFit/>
          </a:bodyPr>
          <a:lstStyle/>
          <a:p>
            <a:pPr algn="ctr"/>
            <a:r>
              <a:rPr lang="zh-CN" altLang="en-US" sz="2000" dirty="0">
                <a:latin typeface="汉仪星球体W" panose="00020600040101010101" pitchFamily="18" charset="-122"/>
                <a:ea typeface="汉仪星球体W" panose="00020600040101010101" pitchFamily="18" charset="-122"/>
              </a:rPr>
              <a:t>家长会</a:t>
            </a:r>
            <a:endParaRPr lang="en-US" altLang="zh-CN" sz="2000" dirty="0">
              <a:latin typeface="汉仪星球体W" panose="00020600040101010101" pitchFamily="18" charset="-122"/>
              <a:ea typeface="汉仪星球体W" panose="00020600040101010101" pitchFamily="18" charset="-122"/>
            </a:endParaRPr>
          </a:p>
          <a:p>
            <a:pPr algn="ctr"/>
            <a:r>
              <a:rPr lang="zh-CN" altLang="en-US" sz="2000" dirty="0">
                <a:latin typeface="汉仪星球体W" panose="00020600040101010101" pitchFamily="18" charset="-122"/>
                <a:ea typeface="汉仪星球体W" panose="00020600040101010101" pitchFamily="18" charset="-122"/>
              </a:rPr>
              <a:t>的意义</a:t>
            </a:r>
          </a:p>
        </p:txBody>
      </p:sp>
      <p:sp>
        <p:nvSpPr>
          <p:cNvPr id="31" name="矩形 30"/>
          <p:cNvSpPr/>
          <p:nvPr/>
        </p:nvSpPr>
        <p:spPr>
          <a:xfrm>
            <a:off x="2434892" y="3366586"/>
            <a:ext cx="1210588" cy="707886"/>
          </a:xfrm>
          <a:prstGeom prst="rect">
            <a:avLst/>
          </a:prstGeom>
        </p:spPr>
        <p:txBody>
          <a:bodyPr wrap="none">
            <a:spAutoFit/>
          </a:bodyPr>
          <a:lstStyle/>
          <a:p>
            <a:pPr algn="ctr"/>
            <a:r>
              <a:rPr lang="zh-CN" altLang="en-US" sz="2000" dirty="0">
                <a:latin typeface="汉仪星球体W" panose="00020600040101010101" pitchFamily="18" charset="-122"/>
                <a:ea typeface="汉仪星球体W" panose="00020600040101010101" pitchFamily="18" charset="-122"/>
              </a:rPr>
              <a:t>关于我们</a:t>
            </a:r>
            <a:endParaRPr lang="en-US" altLang="zh-CN" sz="2000" dirty="0">
              <a:latin typeface="汉仪星球体W" panose="00020600040101010101" pitchFamily="18" charset="-122"/>
              <a:ea typeface="汉仪星球体W" panose="00020600040101010101" pitchFamily="18" charset="-122"/>
            </a:endParaRPr>
          </a:p>
          <a:p>
            <a:pPr algn="ctr"/>
            <a:r>
              <a:rPr lang="zh-CN" altLang="en-US" sz="2000" dirty="0">
                <a:latin typeface="汉仪星球体W" panose="00020600040101010101" pitchFamily="18" charset="-122"/>
                <a:ea typeface="汉仪星球体W" panose="00020600040101010101" pitchFamily="18" charset="-122"/>
              </a:rPr>
              <a:t>的班级</a:t>
            </a:r>
          </a:p>
        </p:txBody>
      </p:sp>
      <p:sp>
        <p:nvSpPr>
          <p:cNvPr id="32" name="矩形 31"/>
          <p:cNvSpPr/>
          <p:nvPr/>
        </p:nvSpPr>
        <p:spPr>
          <a:xfrm>
            <a:off x="3891799" y="3830060"/>
            <a:ext cx="1467068" cy="707886"/>
          </a:xfrm>
          <a:prstGeom prst="rect">
            <a:avLst/>
          </a:prstGeom>
        </p:spPr>
        <p:txBody>
          <a:bodyPr wrap="none">
            <a:spAutoFit/>
          </a:bodyPr>
          <a:lstStyle/>
          <a:p>
            <a:pPr algn="ctr"/>
            <a:r>
              <a:rPr lang="zh-CN" altLang="en-US" sz="2000" dirty="0">
                <a:latin typeface="汉仪星球体W" panose="00020600040101010101" pitchFamily="18" charset="-122"/>
                <a:ea typeface="汉仪星球体W" panose="00020600040101010101" pitchFamily="18" charset="-122"/>
              </a:rPr>
              <a:t>正确看待</a:t>
            </a:r>
            <a:endParaRPr lang="en-US" altLang="zh-CN" sz="2000" dirty="0">
              <a:latin typeface="汉仪星球体W" panose="00020600040101010101" pitchFamily="18" charset="-122"/>
              <a:ea typeface="汉仪星球体W" panose="00020600040101010101" pitchFamily="18" charset="-122"/>
            </a:endParaRPr>
          </a:p>
          <a:p>
            <a:pPr algn="ctr"/>
            <a:r>
              <a:rPr lang="zh-CN" altLang="en-US" sz="2000" dirty="0">
                <a:latin typeface="汉仪星球体W" panose="00020600040101010101" pitchFamily="18" charset="-122"/>
                <a:ea typeface="汉仪星球体W" panose="00020600040101010101" pitchFamily="18" charset="-122"/>
              </a:rPr>
              <a:t>学生的成绩</a:t>
            </a:r>
          </a:p>
        </p:txBody>
      </p:sp>
      <p:sp>
        <p:nvSpPr>
          <p:cNvPr id="33" name="矩形 32"/>
          <p:cNvSpPr/>
          <p:nvPr/>
        </p:nvSpPr>
        <p:spPr>
          <a:xfrm>
            <a:off x="5265872" y="3293032"/>
            <a:ext cx="1467068" cy="707886"/>
          </a:xfrm>
          <a:prstGeom prst="rect">
            <a:avLst/>
          </a:prstGeom>
        </p:spPr>
        <p:txBody>
          <a:bodyPr wrap="none">
            <a:spAutoFit/>
          </a:bodyPr>
          <a:lstStyle/>
          <a:p>
            <a:pPr algn="ctr"/>
            <a:r>
              <a:rPr lang="zh-CN" altLang="en-US" sz="2000" dirty="0">
                <a:latin typeface="汉仪星球体W" panose="00020600040101010101" pitchFamily="18" charset="-122"/>
                <a:ea typeface="汉仪星球体W" panose="00020600040101010101" pitchFamily="18" charset="-122"/>
              </a:rPr>
              <a:t>每日作业</a:t>
            </a:r>
            <a:endParaRPr lang="en-US" altLang="zh-CN" sz="2000" dirty="0">
              <a:latin typeface="汉仪星球体W" panose="00020600040101010101" pitchFamily="18" charset="-122"/>
              <a:ea typeface="汉仪星球体W" panose="00020600040101010101" pitchFamily="18" charset="-122"/>
            </a:endParaRPr>
          </a:p>
          <a:p>
            <a:pPr algn="ctr"/>
            <a:r>
              <a:rPr lang="zh-CN" altLang="en-US" sz="2000" dirty="0">
                <a:latin typeface="汉仪星球体W" panose="00020600040101010101" pitchFamily="18" charset="-122"/>
                <a:ea typeface="汉仪星球体W" panose="00020600040101010101" pitchFamily="18" charset="-122"/>
              </a:rPr>
              <a:t>的布置情况</a:t>
            </a:r>
          </a:p>
        </p:txBody>
      </p:sp>
      <p:sp>
        <p:nvSpPr>
          <p:cNvPr id="34" name="矩形 33"/>
          <p:cNvSpPr/>
          <p:nvPr/>
        </p:nvSpPr>
        <p:spPr>
          <a:xfrm>
            <a:off x="6708311" y="3742972"/>
            <a:ext cx="1210588" cy="707886"/>
          </a:xfrm>
          <a:prstGeom prst="rect">
            <a:avLst/>
          </a:prstGeom>
        </p:spPr>
        <p:txBody>
          <a:bodyPr wrap="none">
            <a:spAutoFit/>
          </a:bodyPr>
          <a:lstStyle/>
          <a:p>
            <a:pPr algn="ctr"/>
            <a:r>
              <a:rPr lang="zh-CN" altLang="en-US" sz="2000" dirty="0">
                <a:latin typeface="汉仪星球体W" panose="00020600040101010101" pitchFamily="18" charset="-122"/>
                <a:ea typeface="汉仪星球体W" panose="00020600040101010101" pitchFamily="18" charset="-122"/>
              </a:rPr>
              <a:t>课外阅读</a:t>
            </a:r>
            <a:endParaRPr lang="en-US" altLang="zh-CN" sz="2000" dirty="0">
              <a:latin typeface="汉仪星球体W" panose="00020600040101010101" pitchFamily="18" charset="-122"/>
              <a:ea typeface="汉仪星球体W" panose="00020600040101010101" pitchFamily="18" charset="-122"/>
            </a:endParaRPr>
          </a:p>
          <a:p>
            <a:pPr algn="ctr"/>
            <a:r>
              <a:rPr lang="zh-CN" altLang="en-US" sz="2000" dirty="0">
                <a:latin typeface="汉仪星球体W" panose="00020600040101010101" pitchFamily="18" charset="-122"/>
                <a:ea typeface="汉仪星球体W" panose="00020600040101010101" pitchFamily="18" charset="-122"/>
              </a:rPr>
              <a:t>很重要</a:t>
            </a:r>
          </a:p>
        </p:txBody>
      </p:sp>
      <p:sp>
        <p:nvSpPr>
          <p:cNvPr id="35" name="矩形 34"/>
          <p:cNvSpPr/>
          <p:nvPr/>
        </p:nvSpPr>
        <p:spPr>
          <a:xfrm>
            <a:off x="8301914" y="3302106"/>
            <a:ext cx="1210588" cy="400110"/>
          </a:xfrm>
          <a:prstGeom prst="rect">
            <a:avLst/>
          </a:prstGeom>
        </p:spPr>
        <p:txBody>
          <a:bodyPr wrap="none">
            <a:spAutoFit/>
          </a:bodyPr>
          <a:lstStyle/>
          <a:p>
            <a:pPr algn="ctr"/>
            <a:r>
              <a:rPr lang="zh-CN" altLang="en-US" sz="2000" dirty="0">
                <a:latin typeface="汉仪星球体W" panose="00020600040101010101" pitchFamily="18" charset="-122"/>
                <a:ea typeface="汉仪星球体W" panose="00020600040101010101" pitchFamily="18" charset="-122"/>
              </a:rPr>
              <a:t>问题探讨</a:t>
            </a:r>
          </a:p>
        </p:txBody>
      </p:sp>
      <p:sp>
        <p:nvSpPr>
          <p:cNvPr id="36" name="矩形 35"/>
          <p:cNvSpPr/>
          <p:nvPr/>
        </p:nvSpPr>
        <p:spPr>
          <a:xfrm>
            <a:off x="9665673" y="3597831"/>
            <a:ext cx="1467068" cy="707886"/>
          </a:xfrm>
          <a:prstGeom prst="rect">
            <a:avLst/>
          </a:prstGeom>
        </p:spPr>
        <p:txBody>
          <a:bodyPr wrap="none">
            <a:spAutoFit/>
          </a:bodyPr>
          <a:lstStyle/>
          <a:p>
            <a:pPr algn="ctr"/>
            <a:r>
              <a:rPr lang="zh-CN" altLang="en-US" sz="2000" dirty="0">
                <a:latin typeface="汉仪星球体W" panose="00020600040101010101" pitchFamily="18" charset="-122"/>
                <a:ea typeface="汉仪星球体W" panose="00020600040101010101" pitchFamily="18" charset="-122"/>
              </a:rPr>
              <a:t>希望家长</a:t>
            </a:r>
            <a:endParaRPr lang="en-US" altLang="zh-CN" sz="2000" dirty="0">
              <a:latin typeface="汉仪星球体W" panose="00020600040101010101" pitchFamily="18" charset="-122"/>
              <a:ea typeface="汉仪星球体W" panose="00020600040101010101" pitchFamily="18" charset="-122"/>
            </a:endParaRPr>
          </a:p>
          <a:p>
            <a:pPr algn="ctr"/>
            <a:r>
              <a:rPr lang="zh-CN" altLang="en-US" sz="2000" dirty="0">
                <a:latin typeface="汉仪星球体W" panose="00020600040101010101" pitchFamily="18" charset="-122"/>
                <a:ea typeface="汉仪星球体W" panose="00020600040101010101" pitchFamily="18" charset="-122"/>
              </a:rPr>
              <a:t>配合的事项</a:t>
            </a:r>
          </a:p>
        </p:txBody>
      </p:sp>
      <p:pic>
        <p:nvPicPr>
          <p:cNvPr id="49" name="图片 48"/>
          <p:cNvPicPr>
            <a:picLocks noChangeAspect="1"/>
          </p:cNvPicPr>
          <p:nvPr/>
        </p:nvPicPr>
        <p:blipFill>
          <a:blip r:embed="rId4" cstate="print">
            <a:extLst>
              <a:ext uri="{28A0092B-C50C-407E-A947-70E740481C1C}">
                <a14:useLocalDpi xmlns:a14="http://schemas.microsoft.com/office/drawing/2010/main" val="0"/>
              </a:ext>
            </a:extLst>
          </a:blip>
          <a:srcRect l="56246" b="56404"/>
          <a:stretch>
            <a:fillRect/>
          </a:stretch>
        </p:blipFill>
        <p:spPr>
          <a:xfrm>
            <a:off x="1158802" y="3282957"/>
            <a:ext cx="670983" cy="627325"/>
          </a:xfrm>
          <a:custGeom>
            <a:avLst/>
            <a:gdLst>
              <a:gd name="connsiteX0" fmla="*/ 0 w 670983"/>
              <a:gd name="connsiteY0" fmla="*/ 0 h 627325"/>
              <a:gd name="connsiteX1" fmla="*/ 670983 w 670983"/>
              <a:gd name="connsiteY1" fmla="*/ 0 h 627325"/>
              <a:gd name="connsiteX2" fmla="*/ 670983 w 670983"/>
              <a:gd name="connsiteY2" fmla="*/ 627325 h 627325"/>
              <a:gd name="connsiteX3" fmla="*/ 0 w 670983"/>
              <a:gd name="connsiteY3" fmla="*/ 627325 h 627325"/>
            </a:gdLst>
            <a:ahLst/>
            <a:cxnLst>
              <a:cxn ang="0">
                <a:pos x="connsiteX0" y="connsiteY0"/>
              </a:cxn>
              <a:cxn ang="0">
                <a:pos x="connsiteX1" y="connsiteY1"/>
              </a:cxn>
              <a:cxn ang="0">
                <a:pos x="connsiteX2" y="connsiteY2"/>
              </a:cxn>
              <a:cxn ang="0">
                <a:pos x="connsiteX3" y="connsiteY3"/>
              </a:cxn>
            </a:cxnLst>
            <a:rect l="l" t="t" r="r" b="b"/>
            <a:pathLst>
              <a:path w="670983" h="627325">
                <a:moveTo>
                  <a:pt x="0" y="0"/>
                </a:moveTo>
                <a:lnTo>
                  <a:pt x="670983" y="0"/>
                </a:lnTo>
                <a:lnTo>
                  <a:pt x="670983" y="627325"/>
                </a:lnTo>
                <a:lnTo>
                  <a:pt x="0" y="627325"/>
                </a:lnTo>
                <a:close/>
              </a:path>
            </a:pathLst>
          </a:custGeom>
        </p:spPr>
      </p:pic>
      <p:sp>
        <p:nvSpPr>
          <p:cNvPr id="12" name="任意多边形 11"/>
          <p:cNvSpPr/>
          <p:nvPr/>
        </p:nvSpPr>
        <p:spPr>
          <a:xfrm>
            <a:off x="-232229" y="3071945"/>
            <a:ext cx="12612915" cy="1558421"/>
          </a:xfrm>
          <a:custGeom>
            <a:avLst/>
            <a:gdLst>
              <a:gd name="connsiteX0" fmla="*/ 0 w 12612915"/>
              <a:gd name="connsiteY0" fmla="*/ 1369427 h 1558421"/>
              <a:gd name="connsiteX1" fmla="*/ 1886858 w 12612915"/>
              <a:gd name="connsiteY1" fmla="*/ 411484 h 1558421"/>
              <a:gd name="connsiteX2" fmla="*/ 3323772 w 12612915"/>
              <a:gd name="connsiteY2" fmla="*/ 1558113 h 1558421"/>
              <a:gd name="connsiteX3" fmla="*/ 4920343 w 12612915"/>
              <a:gd name="connsiteY3" fmla="*/ 280856 h 1558421"/>
              <a:gd name="connsiteX4" fmla="*/ 6212115 w 12612915"/>
              <a:gd name="connsiteY4" fmla="*/ 1543599 h 1558421"/>
              <a:gd name="connsiteX5" fmla="*/ 7460343 w 12612915"/>
              <a:gd name="connsiteY5" fmla="*/ 63141 h 1558421"/>
              <a:gd name="connsiteX6" fmla="*/ 9187543 w 12612915"/>
              <a:gd name="connsiteY6" fmla="*/ 1224284 h 1558421"/>
              <a:gd name="connsiteX7" fmla="*/ 10392229 w 12612915"/>
              <a:gd name="connsiteY7" fmla="*/ 5084 h 1558421"/>
              <a:gd name="connsiteX8" fmla="*/ 12569372 w 12612915"/>
              <a:gd name="connsiteY8" fmla="*/ 759827 h 1558421"/>
              <a:gd name="connsiteX9" fmla="*/ 12569372 w 12612915"/>
              <a:gd name="connsiteY9" fmla="*/ 759827 h 1558421"/>
              <a:gd name="connsiteX10" fmla="*/ 12612915 w 12612915"/>
              <a:gd name="connsiteY10" fmla="*/ 832399 h 1558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12915" h="1558421">
                <a:moveTo>
                  <a:pt x="0" y="1369427"/>
                </a:moveTo>
                <a:cubicBezTo>
                  <a:pt x="666448" y="874731"/>
                  <a:pt x="1332896" y="380036"/>
                  <a:pt x="1886858" y="411484"/>
                </a:cubicBezTo>
                <a:cubicBezTo>
                  <a:pt x="2440820" y="442932"/>
                  <a:pt x="2818191" y="1579884"/>
                  <a:pt x="3323772" y="1558113"/>
                </a:cubicBezTo>
                <a:cubicBezTo>
                  <a:pt x="3829353" y="1536342"/>
                  <a:pt x="4438953" y="283275"/>
                  <a:pt x="4920343" y="280856"/>
                </a:cubicBezTo>
                <a:cubicBezTo>
                  <a:pt x="5401733" y="278437"/>
                  <a:pt x="5788782" y="1579885"/>
                  <a:pt x="6212115" y="1543599"/>
                </a:cubicBezTo>
                <a:cubicBezTo>
                  <a:pt x="6635448" y="1507313"/>
                  <a:pt x="6964438" y="116360"/>
                  <a:pt x="7460343" y="63141"/>
                </a:cubicBezTo>
                <a:cubicBezTo>
                  <a:pt x="7956248" y="9922"/>
                  <a:pt x="8698895" y="1233960"/>
                  <a:pt x="9187543" y="1224284"/>
                </a:cubicBezTo>
                <a:cubicBezTo>
                  <a:pt x="9676191" y="1214608"/>
                  <a:pt x="9828591" y="82493"/>
                  <a:pt x="10392229" y="5084"/>
                </a:cubicBezTo>
                <a:cubicBezTo>
                  <a:pt x="10955867" y="-72326"/>
                  <a:pt x="12569372" y="759827"/>
                  <a:pt x="12569372" y="759827"/>
                </a:cubicBezTo>
                <a:lnTo>
                  <a:pt x="12569372" y="759827"/>
                </a:lnTo>
                <a:lnTo>
                  <a:pt x="12612915" y="832399"/>
                </a:lnTo>
              </a:path>
            </a:pathLst>
          </a:custGeom>
          <a:noFill/>
          <a:ln w="25400">
            <a:solidFill>
              <a:srgbClr val="8A463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0" name="图片 49"/>
          <p:cNvPicPr>
            <a:picLocks noChangeAspect="1"/>
          </p:cNvPicPr>
          <p:nvPr/>
        </p:nvPicPr>
        <p:blipFill>
          <a:blip r:embed="rId4" cstate="print">
            <a:extLst>
              <a:ext uri="{28A0092B-C50C-407E-A947-70E740481C1C}">
                <a14:useLocalDpi xmlns:a14="http://schemas.microsoft.com/office/drawing/2010/main" val="0"/>
              </a:ext>
            </a:extLst>
          </a:blip>
          <a:srcRect l="56246" b="56404"/>
          <a:stretch>
            <a:fillRect/>
          </a:stretch>
        </p:blipFill>
        <p:spPr>
          <a:xfrm>
            <a:off x="2615919" y="4255281"/>
            <a:ext cx="670983" cy="627325"/>
          </a:xfrm>
          <a:custGeom>
            <a:avLst/>
            <a:gdLst>
              <a:gd name="connsiteX0" fmla="*/ 0 w 670983"/>
              <a:gd name="connsiteY0" fmla="*/ 0 h 627325"/>
              <a:gd name="connsiteX1" fmla="*/ 670983 w 670983"/>
              <a:gd name="connsiteY1" fmla="*/ 0 h 627325"/>
              <a:gd name="connsiteX2" fmla="*/ 670983 w 670983"/>
              <a:gd name="connsiteY2" fmla="*/ 627325 h 627325"/>
              <a:gd name="connsiteX3" fmla="*/ 0 w 670983"/>
              <a:gd name="connsiteY3" fmla="*/ 627325 h 627325"/>
            </a:gdLst>
            <a:ahLst/>
            <a:cxnLst>
              <a:cxn ang="0">
                <a:pos x="connsiteX0" y="connsiteY0"/>
              </a:cxn>
              <a:cxn ang="0">
                <a:pos x="connsiteX1" y="connsiteY1"/>
              </a:cxn>
              <a:cxn ang="0">
                <a:pos x="connsiteX2" y="connsiteY2"/>
              </a:cxn>
              <a:cxn ang="0">
                <a:pos x="connsiteX3" y="connsiteY3"/>
              </a:cxn>
            </a:cxnLst>
            <a:rect l="l" t="t" r="r" b="b"/>
            <a:pathLst>
              <a:path w="670983" h="627325">
                <a:moveTo>
                  <a:pt x="0" y="0"/>
                </a:moveTo>
                <a:lnTo>
                  <a:pt x="670983" y="0"/>
                </a:lnTo>
                <a:lnTo>
                  <a:pt x="670983" y="627325"/>
                </a:lnTo>
                <a:lnTo>
                  <a:pt x="0" y="627325"/>
                </a:lnTo>
                <a:close/>
              </a:path>
            </a:pathLst>
          </a:custGeom>
        </p:spPr>
      </p:pic>
      <p:pic>
        <p:nvPicPr>
          <p:cNvPr id="51" name="图片 50"/>
          <p:cNvPicPr>
            <a:picLocks noChangeAspect="1"/>
          </p:cNvPicPr>
          <p:nvPr/>
        </p:nvPicPr>
        <p:blipFill>
          <a:blip r:embed="rId4" cstate="print">
            <a:extLst>
              <a:ext uri="{28A0092B-C50C-407E-A947-70E740481C1C}">
                <a14:useLocalDpi xmlns:a14="http://schemas.microsoft.com/office/drawing/2010/main" val="0"/>
              </a:ext>
            </a:extLst>
          </a:blip>
          <a:srcRect l="56246" b="56404"/>
          <a:stretch>
            <a:fillRect/>
          </a:stretch>
        </p:blipFill>
        <p:spPr>
          <a:xfrm>
            <a:off x="4243337" y="3049715"/>
            <a:ext cx="670983" cy="627325"/>
          </a:xfrm>
          <a:custGeom>
            <a:avLst/>
            <a:gdLst>
              <a:gd name="connsiteX0" fmla="*/ 0 w 670983"/>
              <a:gd name="connsiteY0" fmla="*/ 0 h 627325"/>
              <a:gd name="connsiteX1" fmla="*/ 670983 w 670983"/>
              <a:gd name="connsiteY1" fmla="*/ 0 h 627325"/>
              <a:gd name="connsiteX2" fmla="*/ 670983 w 670983"/>
              <a:gd name="connsiteY2" fmla="*/ 627325 h 627325"/>
              <a:gd name="connsiteX3" fmla="*/ 0 w 670983"/>
              <a:gd name="connsiteY3" fmla="*/ 627325 h 627325"/>
            </a:gdLst>
            <a:ahLst/>
            <a:cxnLst>
              <a:cxn ang="0">
                <a:pos x="connsiteX0" y="connsiteY0"/>
              </a:cxn>
              <a:cxn ang="0">
                <a:pos x="connsiteX1" y="connsiteY1"/>
              </a:cxn>
              <a:cxn ang="0">
                <a:pos x="connsiteX2" y="connsiteY2"/>
              </a:cxn>
              <a:cxn ang="0">
                <a:pos x="connsiteX3" y="connsiteY3"/>
              </a:cxn>
            </a:cxnLst>
            <a:rect l="l" t="t" r="r" b="b"/>
            <a:pathLst>
              <a:path w="670983" h="627325">
                <a:moveTo>
                  <a:pt x="0" y="0"/>
                </a:moveTo>
                <a:lnTo>
                  <a:pt x="670983" y="0"/>
                </a:lnTo>
                <a:lnTo>
                  <a:pt x="670983" y="627325"/>
                </a:lnTo>
                <a:lnTo>
                  <a:pt x="0" y="627325"/>
                </a:lnTo>
                <a:close/>
              </a:path>
            </a:pathLst>
          </a:custGeom>
        </p:spPr>
      </p:pic>
      <p:pic>
        <p:nvPicPr>
          <p:cNvPr id="52" name="图片 51"/>
          <p:cNvPicPr>
            <a:picLocks noChangeAspect="1"/>
          </p:cNvPicPr>
          <p:nvPr/>
        </p:nvPicPr>
        <p:blipFill>
          <a:blip r:embed="rId4" cstate="print">
            <a:extLst>
              <a:ext uri="{28A0092B-C50C-407E-A947-70E740481C1C}">
                <a14:useLocalDpi xmlns:a14="http://schemas.microsoft.com/office/drawing/2010/main" val="0"/>
              </a:ext>
            </a:extLst>
          </a:blip>
          <a:srcRect l="56246" b="56404"/>
          <a:stretch>
            <a:fillRect/>
          </a:stretch>
        </p:blipFill>
        <p:spPr>
          <a:xfrm>
            <a:off x="5578651" y="4316703"/>
            <a:ext cx="670983" cy="627325"/>
          </a:xfrm>
          <a:custGeom>
            <a:avLst/>
            <a:gdLst>
              <a:gd name="connsiteX0" fmla="*/ 0 w 670983"/>
              <a:gd name="connsiteY0" fmla="*/ 0 h 627325"/>
              <a:gd name="connsiteX1" fmla="*/ 670983 w 670983"/>
              <a:gd name="connsiteY1" fmla="*/ 0 h 627325"/>
              <a:gd name="connsiteX2" fmla="*/ 670983 w 670983"/>
              <a:gd name="connsiteY2" fmla="*/ 627325 h 627325"/>
              <a:gd name="connsiteX3" fmla="*/ 0 w 670983"/>
              <a:gd name="connsiteY3" fmla="*/ 627325 h 627325"/>
            </a:gdLst>
            <a:ahLst/>
            <a:cxnLst>
              <a:cxn ang="0">
                <a:pos x="connsiteX0" y="connsiteY0"/>
              </a:cxn>
              <a:cxn ang="0">
                <a:pos x="connsiteX1" y="connsiteY1"/>
              </a:cxn>
              <a:cxn ang="0">
                <a:pos x="connsiteX2" y="connsiteY2"/>
              </a:cxn>
              <a:cxn ang="0">
                <a:pos x="connsiteX3" y="connsiteY3"/>
              </a:cxn>
            </a:cxnLst>
            <a:rect l="l" t="t" r="r" b="b"/>
            <a:pathLst>
              <a:path w="670983" h="627325">
                <a:moveTo>
                  <a:pt x="0" y="0"/>
                </a:moveTo>
                <a:lnTo>
                  <a:pt x="670983" y="0"/>
                </a:lnTo>
                <a:lnTo>
                  <a:pt x="670983" y="627325"/>
                </a:lnTo>
                <a:lnTo>
                  <a:pt x="0" y="627325"/>
                </a:lnTo>
                <a:close/>
              </a:path>
            </a:pathLst>
          </a:custGeom>
        </p:spPr>
      </p:pic>
      <p:pic>
        <p:nvPicPr>
          <p:cNvPr id="53" name="图片 52"/>
          <p:cNvPicPr>
            <a:picLocks noChangeAspect="1"/>
          </p:cNvPicPr>
          <p:nvPr/>
        </p:nvPicPr>
        <p:blipFill>
          <a:blip r:embed="rId4" cstate="print">
            <a:extLst>
              <a:ext uri="{28A0092B-C50C-407E-A947-70E740481C1C}">
                <a14:useLocalDpi xmlns:a14="http://schemas.microsoft.com/office/drawing/2010/main" val="0"/>
              </a:ext>
            </a:extLst>
          </a:blip>
          <a:srcRect l="56246" b="56404"/>
          <a:stretch>
            <a:fillRect/>
          </a:stretch>
        </p:blipFill>
        <p:spPr>
          <a:xfrm>
            <a:off x="6872980" y="2941841"/>
            <a:ext cx="670983" cy="627325"/>
          </a:xfrm>
          <a:custGeom>
            <a:avLst/>
            <a:gdLst>
              <a:gd name="connsiteX0" fmla="*/ 0 w 670983"/>
              <a:gd name="connsiteY0" fmla="*/ 0 h 627325"/>
              <a:gd name="connsiteX1" fmla="*/ 670983 w 670983"/>
              <a:gd name="connsiteY1" fmla="*/ 0 h 627325"/>
              <a:gd name="connsiteX2" fmla="*/ 670983 w 670983"/>
              <a:gd name="connsiteY2" fmla="*/ 627325 h 627325"/>
              <a:gd name="connsiteX3" fmla="*/ 0 w 670983"/>
              <a:gd name="connsiteY3" fmla="*/ 627325 h 627325"/>
            </a:gdLst>
            <a:ahLst/>
            <a:cxnLst>
              <a:cxn ang="0">
                <a:pos x="connsiteX0" y="connsiteY0"/>
              </a:cxn>
              <a:cxn ang="0">
                <a:pos x="connsiteX1" y="connsiteY1"/>
              </a:cxn>
              <a:cxn ang="0">
                <a:pos x="connsiteX2" y="connsiteY2"/>
              </a:cxn>
              <a:cxn ang="0">
                <a:pos x="connsiteX3" y="connsiteY3"/>
              </a:cxn>
            </a:cxnLst>
            <a:rect l="l" t="t" r="r" b="b"/>
            <a:pathLst>
              <a:path w="670983" h="627325">
                <a:moveTo>
                  <a:pt x="0" y="0"/>
                </a:moveTo>
                <a:lnTo>
                  <a:pt x="670983" y="0"/>
                </a:lnTo>
                <a:lnTo>
                  <a:pt x="670983" y="627325"/>
                </a:lnTo>
                <a:lnTo>
                  <a:pt x="0" y="627325"/>
                </a:lnTo>
                <a:close/>
              </a:path>
            </a:pathLst>
          </a:custGeom>
        </p:spPr>
      </p:pic>
      <p:pic>
        <p:nvPicPr>
          <p:cNvPr id="54" name="图片 53"/>
          <p:cNvPicPr>
            <a:picLocks noChangeAspect="1"/>
          </p:cNvPicPr>
          <p:nvPr/>
        </p:nvPicPr>
        <p:blipFill>
          <a:blip r:embed="rId4" cstate="print">
            <a:extLst>
              <a:ext uri="{28A0092B-C50C-407E-A947-70E740481C1C}">
                <a14:useLocalDpi xmlns:a14="http://schemas.microsoft.com/office/drawing/2010/main" val="0"/>
              </a:ext>
            </a:extLst>
          </a:blip>
          <a:srcRect l="56246" b="56404"/>
          <a:stretch>
            <a:fillRect/>
          </a:stretch>
        </p:blipFill>
        <p:spPr>
          <a:xfrm>
            <a:off x="8528423" y="3919484"/>
            <a:ext cx="670983" cy="627325"/>
          </a:xfrm>
          <a:custGeom>
            <a:avLst/>
            <a:gdLst>
              <a:gd name="connsiteX0" fmla="*/ 0 w 670983"/>
              <a:gd name="connsiteY0" fmla="*/ 0 h 627325"/>
              <a:gd name="connsiteX1" fmla="*/ 670983 w 670983"/>
              <a:gd name="connsiteY1" fmla="*/ 0 h 627325"/>
              <a:gd name="connsiteX2" fmla="*/ 670983 w 670983"/>
              <a:gd name="connsiteY2" fmla="*/ 627325 h 627325"/>
              <a:gd name="connsiteX3" fmla="*/ 0 w 670983"/>
              <a:gd name="connsiteY3" fmla="*/ 627325 h 627325"/>
            </a:gdLst>
            <a:ahLst/>
            <a:cxnLst>
              <a:cxn ang="0">
                <a:pos x="connsiteX0" y="connsiteY0"/>
              </a:cxn>
              <a:cxn ang="0">
                <a:pos x="connsiteX1" y="connsiteY1"/>
              </a:cxn>
              <a:cxn ang="0">
                <a:pos x="connsiteX2" y="connsiteY2"/>
              </a:cxn>
              <a:cxn ang="0">
                <a:pos x="connsiteX3" y="connsiteY3"/>
              </a:cxn>
            </a:cxnLst>
            <a:rect l="l" t="t" r="r" b="b"/>
            <a:pathLst>
              <a:path w="670983" h="627325">
                <a:moveTo>
                  <a:pt x="0" y="0"/>
                </a:moveTo>
                <a:lnTo>
                  <a:pt x="670983" y="0"/>
                </a:lnTo>
                <a:lnTo>
                  <a:pt x="670983" y="627325"/>
                </a:lnTo>
                <a:lnTo>
                  <a:pt x="0" y="627325"/>
                </a:lnTo>
                <a:close/>
              </a:path>
            </a:pathLst>
          </a:custGeom>
        </p:spPr>
      </p:pic>
      <p:pic>
        <p:nvPicPr>
          <p:cNvPr id="55" name="图片 54"/>
          <p:cNvPicPr>
            <a:picLocks noChangeAspect="1"/>
          </p:cNvPicPr>
          <p:nvPr/>
        </p:nvPicPr>
        <p:blipFill>
          <a:blip r:embed="rId4" cstate="print">
            <a:extLst>
              <a:ext uri="{28A0092B-C50C-407E-A947-70E740481C1C}">
                <a14:useLocalDpi xmlns:a14="http://schemas.microsoft.com/office/drawing/2010/main" val="0"/>
              </a:ext>
            </a:extLst>
          </a:blip>
          <a:srcRect l="56246" b="56404"/>
          <a:stretch>
            <a:fillRect/>
          </a:stretch>
        </p:blipFill>
        <p:spPr>
          <a:xfrm>
            <a:off x="9912205" y="2912138"/>
            <a:ext cx="670983" cy="627325"/>
          </a:xfrm>
          <a:custGeom>
            <a:avLst/>
            <a:gdLst>
              <a:gd name="connsiteX0" fmla="*/ 0 w 670983"/>
              <a:gd name="connsiteY0" fmla="*/ 0 h 627325"/>
              <a:gd name="connsiteX1" fmla="*/ 670983 w 670983"/>
              <a:gd name="connsiteY1" fmla="*/ 0 h 627325"/>
              <a:gd name="connsiteX2" fmla="*/ 670983 w 670983"/>
              <a:gd name="connsiteY2" fmla="*/ 627325 h 627325"/>
              <a:gd name="connsiteX3" fmla="*/ 0 w 670983"/>
              <a:gd name="connsiteY3" fmla="*/ 627325 h 627325"/>
            </a:gdLst>
            <a:ahLst/>
            <a:cxnLst>
              <a:cxn ang="0">
                <a:pos x="connsiteX0" y="connsiteY0"/>
              </a:cxn>
              <a:cxn ang="0">
                <a:pos x="connsiteX1" y="connsiteY1"/>
              </a:cxn>
              <a:cxn ang="0">
                <a:pos x="connsiteX2" y="connsiteY2"/>
              </a:cxn>
              <a:cxn ang="0">
                <a:pos x="connsiteX3" y="connsiteY3"/>
              </a:cxn>
            </a:cxnLst>
            <a:rect l="l" t="t" r="r" b="b"/>
            <a:pathLst>
              <a:path w="670983" h="627325">
                <a:moveTo>
                  <a:pt x="0" y="0"/>
                </a:moveTo>
                <a:lnTo>
                  <a:pt x="670983" y="0"/>
                </a:lnTo>
                <a:lnTo>
                  <a:pt x="670983" y="627325"/>
                </a:lnTo>
                <a:lnTo>
                  <a:pt x="0" y="627325"/>
                </a:lnTo>
                <a:close/>
              </a:path>
            </a:pathLst>
          </a:custGeom>
        </p:spPr>
      </p:pic>
      <p:pic>
        <p:nvPicPr>
          <p:cNvPr id="56" name="图片 5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175948"/>
            <a:ext cx="4445391" cy="1693325"/>
          </a:xfrm>
          <a:prstGeom prst="rect">
            <a:avLst/>
          </a:prstGeom>
        </p:spPr>
      </p:pic>
      <p:pic>
        <p:nvPicPr>
          <p:cNvPr id="57" name="图片 5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08471" y="5308728"/>
            <a:ext cx="5013297" cy="1560545"/>
          </a:xfrm>
          <a:prstGeom prst="rect">
            <a:avLst/>
          </a:prstGeom>
        </p:spPr>
      </p:pic>
      <p:pic>
        <p:nvPicPr>
          <p:cNvPr id="60" name="图片 59"/>
          <p:cNvPicPr>
            <a:picLocks noChangeAspect="1"/>
          </p:cNvPicPr>
          <p:nvPr/>
        </p:nvPicPr>
        <p:blipFill>
          <a:blip r:embed="rId7" cstate="email"/>
          <a:stretch>
            <a:fillRect/>
          </a:stretch>
        </p:blipFill>
        <p:spPr>
          <a:xfrm>
            <a:off x="1582348" y="1999967"/>
            <a:ext cx="1238822" cy="1621449"/>
          </a:xfrm>
          <a:prstGeom prst="rect">
            <a:avLst/>
          </a:prstGeom>
        </p:spPr>
      </p:pic>
      <p:pic>
        <p:nvPicPr>
          <p:cNvPr id="61" name="图片 6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680285" y="1697206"/>
            <a:ext cx="1341428" cy="515576"/>
          </a:xfrm>
          <a:prstGeom prst="rect">
            <a:avLst/>
          </a:prstGeom>
        </p:spPr>
      </p:pic>
      <p:pic>
        <p:nvPicPr>
          <p:cNvPr id="62" name="图片 6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874" y="264976"/>
            <a:ext cx="1381670" cy="996174"/>
          </a:xfrm>
          <a:prstGeom prst="rect">
            <a:avLst/>
          </a:prstGeom>
        </p:spPr>
      </p:pic>
      <p:pic>
        <p:nvPicPr>
          <p:cNvPr id="63" name="图片 6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491708" y="680122"/>
            <a:ext cx="1718582" cy="673498"/>
          </a:xfrm>
          <a:prstGeom prst="rect">
            <a:avLst/>
          </a:prstGeom>
        </p:spPr>
      </p:pic>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4000"/>
                                        <p:tgtEl>
                                          <p:spTgt spid="12"/>
                                        </p:tgtEl>
                                      </p:cBhvr>
                                    </p:animEffect>
                                  </p:childTnLst>
                                </p:cTn>
                              </p:par>
                              <p:par>
                                <p:cTn id="15" presetID="10" presetClass="entr" presetSubtype="0" fill="hold" nodeType="with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500"/>
                                        <p:tgtEl>
                                          <p:spTgt spid="49"/>
                                        </p:tgtEl>
                                      </p:cBhvr>
                                    </p:animEffect>
                                  </p:childTnLst>
                                </p:cTn>
                              </p:par>
                              <p:par>
                                <p:cTn id="18" presetID="2" presetClass="entr" presetSubtype="4" fill="hold" grpId="0" nodeType="withEffect">
                                  <p:stCondLst>
                                    <p:cond delay="20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par>
                                <p:cTn id="22" presetID="10" presetClass="entr" presetSubtype="0" fill="hold" nodeType="withEffect">
                                  <p:stCondLst>
                                    <p:cond delay="500"/>
                                  </p:stCondLst>
                                  <p:childTnLst>
                                    <p:set>
                                      <p:cBhvr>
                                        <p:cTn id="23" dur="1" fill="hold">
                                          <p:stCondLst>
                                            <p:cond delay="0"/>
                                          </p:stCondLst>
                                        </p:cTn>
                                        <p:tgtEl>
                                          <p:spTgt spid="50"/>
                                        </p:tgtEl>
                                        <p:attrNameLst>
                                          <p:attrName>style.visibility</p:attrName>
                                        </p:attrNameLst>
                                      </p:cBhvr>
                                      <p:to>
                                        <p:strVal val="visible"/>
                                      </p:to>
                                    </p:set>
                                    <p:animEffect transition="in" filter="fade">
                                      <p:cBhvr>
                                        <p:cTn id="24" dur="500"/>
                                        <p:tgtEl>
                                          <p:spTgt spid="50"/>
                                        </p:tgtEl>
                                      </p:cBhvr>
                                    </p:animEffect>
                                  </p:childTnLst>
                                </p:cTn>
                              </p:par>
                              <p:par>
                                <p:cTn id="25" presetID="2" presetClass="entr" presetSubtype="4" fill="hold" grpId="0" nodeType="withEffect">
                                  <p:stCondLst>
                                    <p:cond delay="70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ppt_x"/>
                                          </p:val>
                                        </p:tav>
                                        <p:tav tm="100000">
                                          <p:val>
                                            <p:strVal val="#ppt_x"/>
                                          </p:val>
                                        </p:tav>
                                      </p:tavLst>
                                    </p:anim>
                                    <p:anim calcmode="lin" valueType="num">
                                      <p:cBhvr additive="base">
                                        <p:cTn id="28" dur="500" fill="hold"/>
                                        <p:tgtEl>
                                          <p:spTgt spid="31"/>
                                        </p:tgtEl>
                                        <p:attrNameLst>
                                          <p:attrName>ppt_y</p:attrName>
                                        </p:attrNameLst>
                                      </p:cBhvr>
                                      <p:tavLst>
                                        <p:tav tm="0">
                                          <p:val>
                                            <p:strVal val="1+#ppt_h/2"/>
                                          </p:val>
                                        </p:tav>
                                        <p:tav tm="100000">
                                          <p:val>
                                            <p:strVal val="#ppt_y"/>
                                          </p:val>
                                        </p:tav>
                                      </p:tavLst>
                                    </p:anim>
                                  </p:childTnLst>
                                </p:cTn>
                              </p:par>
                              <p:par>
                                <p:cTn id="29" presetID="10" presetClass="entr" presetSubtype="0" fill="hold" nodeType="withEffect">
                                  <p:stCondLst>
                                    <p:cond delay="90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par>
                                <p:cTn id="32" presetID="2" presetClass="entr" presetSubtype="4" fill="hold" grpId="0" nodeType="withEffect">
                                  <p:stCondLst>
                                    <p:cond delay="110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ppt_x"/>
                                          </p:val>
                                        </p:tav>
                                        <p:tav tm="100000">
                                          <p:val>
                                            <p:strVal val="#ppt_x"/>
                                          </p:val>
                                        </p:tav>
                                      </p:tavLst>
                                    </p:anim>
                                    <p:anim calcmode="lin" valueType="num">
                                      <p:cBhvr additive="base">
                                        <p:cTn id="35" dur="500" fill="hold"/>
                                        <p:tgtEl>
                                          <p:spTgt spid="32"/>
                                        </p:tgtEl>
                                        <p:attrNameLst>
                                          <p:attrName>ppt_y</p:attrName>
                                        </p:attrNameLst>
                                      </p:cBhvr>
                                      <p:tavLst>
                                        <p:tav tm="0">
                                          <p:val>
                                            <p:strVal val="1+#ppt_h/2"/>
                                          </p:val>
                                        </p:tav>
                                        <p:tav tm="100000">
                                          <p:val>
                                            <p:strVal val="#ppt_y"/>
                                          </p:val>
                                        </p:tav>
                                      </p:tavLst>
                                    </p:anim>
                                  </p:childTnLst>
                                </p:cTn>
                              </p:par>
                              <p:par>
                                <p:cTn id="36" presetID="10" presetClass="entr" presetSubtype="0" fill="hold" nodeType="withEffect">
                                  <p:stCondLst>
                                    <p:cond delay="1400"/>
                                  </p:stCondLst>
                                  <p:childTnLst>
                                    <p:set>
                                      <p:cBhvr>
                                        <p:cTn id="37" dur="1" fill="hold">
                                          <p:stCondLst>
                                            <p:cond delay="0"/>
                                          </p:stCondLst>
                                        </p:cTn>
                                        <p:tgtEl>
                                          <p:spTgt spid="52"/>
                                        </p:tgtEl>
                                        <p:attrNameLst>
                                          <p:attrName>style.visibility</p:attrName>
                                        </p:attrNameLst>
                                      </p:cBhvr>
                                      <p:to>
                                        <p:strVal val="visible"/>
                                      </p:to>
                                    </p:set>
                                    <p:animEffect transition="in" filter="fade">
                                      <p:cBhvr>
                                        <p:cTn id="38" dur="500"/>
                                        <p:tgtEl>
                                          <p:spTgt spid="52"/>
                                        </p:tgtEl>
                                      </p:cBhvr>
                                    </p:animEffect>
                                  </p:childTnLst>
                                </p:cTn>
                              </p:par>
                              <p:par>
                                <p:cTn id="39" presetID="2" presetClass="entr" presetSubtype="4" fill="hold" grpId="0" nodeType="withEffect">
                                  <p:stCondLst>
                                    <p:cond delay="1600"/>
                                  </p:stCondLst>
                                  <p:childTnLst>
                                    <p:set>
                                      <p:cBhvr>
                                        <p:cTn id="40" dur="1" fill="hold">
                                          <p:stCondLst>
                                            <p:cond delay="0"/>
                                          </p:stCondLst>
                                        </p:cTn>
                                        <p:tgtEl>
                                          <p:spTgt spid="33"/>
                                        </p:tgtEl>
                                        <p:attrNameLst>
                                          <p:attrName>style.visibility</p:attrName>
                                        </p:attrNameLst>
                                      </p:cBhvr>
                                      <p:to>
                                        <p:strVal val="visible"/>
                                      </p:to>
                                    </p:set>
                                    <p:anim calcmode="lin" valueType="num">
                                      <p:cBhvr additive="base">
                                        <p:cTn id="41" dur="500" fill="hold"/>
                                        <p:tgtEl>
                                          <p:spTgt spid="33"/>
                                        </p:tgtEl>
                                        <p:attrNameLst>
                                          <p:attrName>ppt_x</p:attrName>
                                        </p:attrNameLst>
                                      </p:cBhvr>
                                      <p:tavLst>
                                        <p:tav tm="0">
                                          <p:val>
                                            <p:strVal val="#ppt_x"/>
                                          </p:val>
                                        </p:tav>
                                        <p:tav tm="100000">
                                          <p:val>
                                            <p:strVal val="#ppt_x"/>
                                          </p:val>
                                        </p:tav>
                                      </p:tavLst>
                                    </p:anim>
                                    <p:anim calcmode="lin" valueType="num">
                                      <p:cBhvr additive="base">
                                        <p:cTn id="42" dur="500" fill="hold"/>
                                        <p:tgtEl>
                                          <p:spTgt spid="33"/>
                                        </p:tgtEl>
                                        <p:attrNameLst>
                                          <p:attrName>ppt_y</p:attrName>
                                        </p:attrNameLst>
                                      </p:cBhvr>
                                      <p:tavLst>
                                        <p:tav tm="0">
                                          <p:val>
                                            <p:strVal val="1+#ppt_h/2"/>
                                          </p:val>
                                        </p:tav>
                                        <p:tav tm="100000">
                                          <p:val>
                                            <p:strVal val="#ppt_y"/>
                                          </p:val>
                                        </p:tav>
                                      </p:tavLst>
                                    </p:anim>
                                  </p:childTnLst>
                                </p:cTn>
                              </p:par>
                              <p:par>
                                <p:cTn id="43" presetID="10" presetClass="entr" presetSubtype="0" fill="hold" nodeType="withEffect">
                                  <p:stCondLst>
                                    <p:cond delay="180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500"/>
                                        <p:tgtEl>
                                          <p:spTgt spid="53"/>
                                        </p:tgtEl>
                                      </p:cBhvr>
                                    </p:animEffect>
                                  </p:childTnLst>
                                </p:cTn>
                              </p:par>
                              <p:par>
                                <p:cTn id="46" presetID="2" presetClass="entr" presetSubtype="4" fill="hold" grpId="0" nodeType="withEffect">
                                  <p:stCondLst>
                                    <p:cond delay="200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500" fill="hold"/>
                                        <p:tgtEl>
                                          <p:spTgt spid="34"/>
                                        </p:tgtEl>
                                        <p:attrNameLst>
                                          <p:attrName>ppt_x</p:attrName>
                                        </p:attrNameLst>
                                      </p:cBhvr>
                                      <p:tavLst>
                                        <p:tav tm="0">
                                          <p:val>
                                            <p:strVal val="#ppt_x"/>
                                          </p:val>
                                        </p:tav>
                                        <p:tav tm="100000">
                                          <p:val>
                                            <p:strVal val="#ppt_x"/>
                                          </p:val>
                                        </p:tav>
                                      </p:tavLst>
                                    </p:anim>
                                    <p:anim calcmode="lin" valueType="num">
                                      <p:cBhvr additive="base">
                                        <p:cTn id="49" dur="500" fill="hold"/>
                                        <p:tgtEl>
                                          <p:spTgt spid="34"/>
                                        </p:tgtEl>
                                        <p:attrNameLst>
                                          <p:attrName>ppt_y</p:attrName>
                                        </p:attrNameLst>
                                      </p:cBhvr>
                                      <p:tavLst>
                                        <p:tav tm="0">
                                          <p:val>
                                            <p:strVal val="1+#ppt_h/2"/>
                                          </p:val>
                                        </p:tav>
                                        <p:tav tm="100000">
                                          <p:val>
                                            <p:strVal val="#ppt_y"/>
                                          </p:val>
                                        </p:tav>
                                      </p:tavLst>
                                    </p:anim>
                                  </p:childTnLst>
                                </p:cTn>
                              </p:par>
                              <p:par>
                                <p:cTn id="50" presetID="10" presetClass="entr" presetSubtype="0" fill="hold" nodeType="withEffect">
                                  <p:stCondLst>
                                    <p:cond delay="230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500"/>
                                        <p:tgtEl>
                                          <p:spTgt spid="54"/>
                                        </p:tgtEl>
                                      </p:cBhvr>
                                    </p:animEffect>
                                  </p:childTnLst>
                                </p:cTn>
                              </p:par>
                              <p:par>
                                <p:cTn id="53" presetID="2" presetClass="entr" presetSubtype="4" fill="hold" grpId="0" nodeType="withEffect">
                                  <p:stCondLst>
                                    <p:cond delay="2500"/>
                                  </p:stCondLst>
                                  <p:childTnLst>
                                    <p:set>
                                      <p:cBhvr>
                                        <p:cTn id="54" dur="1" fill="hold">
                                          <p:stCondLst>
                                            <p:cond delay="0"/>
                                          </p:stCondLst>
                                        </p:cTn>
                                        <p:tgtEl>
                                          <p:spTgt spid="35"/>
                                        </p:tgtEl>
                                        <p:attrNameLst>
                                          <p:attrName>style.visibility</p:attrName>
                                        </p:attrNameLst>
                                      </p:cBhvr>
                                      <p:to>
                                        <p:strVal val="visible"/>
                                      </p:to>
                                    </p:set>
                                    <p:anim calcmode="lin" valueType="num">
                                      <p:cBhvr additive="base">
                                        <p:cTn id="55" dur="500" fill="hold"/>
                                        <p:tgtEl>
                                          <p:spTgt spid="35"/>
                                        </p:tgtEl>
                                        <p:attrNameLst>
                                          <p:attrName>ppt_x</p:attrName>
                                        </p:attrNameLst>
                                      </p:cBhvr>
                                      <p:tavLst>
                                        <p:tav tm="0">
                                          <p:val>
                                            <p:strVal val="#ppt_x"/>
                                          </p:val>
                                        </p:tav>
                                        <p:tav tm="100000">
                                          <p:val>
                                            <p:strVal val="#ppt_x"/>
                                          </p:val>
                                        </p:tav>
                                      </p:tavLst>
                                    </p:anim>
                                    <p:anim calcmode="lin" valueType="num">
                                      <p:cBhvr additive="base">
                                        <p:cTn id="56" dur="500" fill="hold"/>
                                        <p:tgtEl>
                                          <p:spTgt spid="35"/>
                                        </p:tgtEl>
                                        <p:attrNameLst>
                                          <p:attrName>ppt_y</p:attrName>
                                        </p:attrNameLst>
                                      </p:cBhvr>
                                      <p:tavLst>
                                        <p:tav tm="0">
                                          <p:val>
                                            <p:strVal val="1+#ppt_h/2"/>
                                          </p:val>
                                        </p:tav>
                                        <p:tav tm="100000">
                                          <p:val>
                                            <p:strVal val="#ppt_y"/>
                                          </p:val>
                                        </p:tav>
                                      </p:tavLst>
                                    </p:anim>
                                  </p:childTnLst>
                                </p:cTn>
                              </p:par>
                              <p:par>
                                <p:cTn id="57" presetID="10" presetClass="entr" presetSubtype="0" fill="hold" nodeType="withEffect">
                                  <p:stCondLst>
                                    <p:cond delay="2700"/>
                                  </p:stCondLst>
                                  <p:childTnLst>
                                    <p:set>
                                      <p:cBhvr>
                                        <p:cTn id="58" dur="1" fill="hold">
                                          <p:stCondLst>
                                            <p:cond delay="0"/>
                                          </p:stCondLst>
                                        </p:cTn>
                                        <p:tgtEl>
                                          <p:spTgt spid="55"/>
                                        </p:tgtEl>
                                        <p:attrNameLst>
                                          <p:attrName>style.visibility</p:attrName>
                                        </p:attrNameLst>
                                      </p:cBhvr>
                                      <p:to>
                                        <p:strVal val="visible"/>
                                      </p:to>
                                    </p:set>
                                    <p:animEffect transition="in" filter="fade">
                                      <p:cBhvr>
                                        <p:cTn id="59" dur="500"/>
                                        <p:tgtEl>
                                          <p:spTgt spid="55"/>
                                        </p:tgtEl>
                                      </p:cBhvr>
                                    </p:animEffect>
                                  </p:childTnLst>
                                </p:cTn>
                              </p:par>
                              <p:par>
                                <p:cTn id="60" presetID="2" presetClass="entr" presetSubtype="4" fill="hold" grpId="0" nodeType="withEffect">
                                  <p:stCondLst>
                                    <p:cond delay="3200"/>
                                  </p:stCondLst>
                                  <p:childTnLst>
                                    <p:set>
                                      <p:cBhvr>
                                        <p:cTn id="61" dur="1" fill="hold">
                                          <p:stCondLst>
                                            <p:cond delay="0"/>
                                          </p:stCondLst>
                                        </p:cTn>
                                        <p:tgtEl>
                                          <p:spTgt spid="36"/>
                                        </p:tgtEl>
                                        <p:attrNameLst>
                                          <p:attrName>style.visibility</p:attrName>
                                        </p:attrNameLst>
                                      </p:cBhvr>
                                      <p:to>
                                        <p:strVal val="visible"/>
                                      </p:to>
                                    </p:set>
                                    <p:anim calcmode="lin" valueType="num">
                                      <p:cBhvr additive="base">
                                        <p:cTn id="62" dur="500" fill="hold"/>
                                        <p:tgtEl>
                                          <p:spTgt spid="36"/>
                                        </p:tgtEl>
                                        <p:attrNameLst>
                                          <p:attrName>ppt_x</p:attrName>
                                        </p:attrNameLst>
                                      </p:cBhvr>
                                      <p:tavLst>
                                        <p:tav tm="0">
                                          <p:val>
                                            <p:strVal val="#ppt_x"/>
                                          </p:val>
                                        </p:tav>
                                        <p:tav tm="100000">
                                          <p:val>
                                            <p:strVal val="#ppt_x"/>
                                          </p:val>
                                        </p:tav>
                                      </p:tavLst>
                                    </p:anim>
                                    <p:anim calcmode="lin" valueType="num">
                                      <p:cBhvr additive="base">
                                        <p:cTn id="63"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1" grpId="0"/>
      <p:bldP spid="32" grpId="0"/>
      <p:bldP spid="33" grpId="0"/>
      <p:bldP spid="34" grpId="0"/>
      <p:bldP spid="35" grpId="0"/>
      <p:bldP spid="36" grpId="0"/>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email"/>
          <a:stretch>
            <a:fillRect/>
          </a:stretch>
        </p:blipFill>
        <p:spPr>
          <a:xfrm>
            <a:off x="1618141" y="3332851"/>
            <a:ext cx="1238822" cy="1621449"/>
          </a:xfrm>
          <a:prstGeom prst="rect">
            <a:avLst/>
          </a:prstGeom>
        </p:spPr>
      </p:pic>
      <p:sp>
        <p:nvSpPr>
          <p:cNvPr id="10" name="文本框 9"/>
          <p:cNvSpPr txBox="1"/>
          <p:nvPr/>
        </p:nvSpPr>
        <p:spPr>
          <a:xfrm>
            <a:off x="2062061" y="2402840"/>
            <a:ext cx="8227888" cy="1862048"/>
          </a:xfrm>
          <a:prstGeom prst="rect">
            <a:avLst/>
          </a:prstGeom>
          <a:noFill/>
        </p:spPr>
        <p:txBody>
          <a:bodyPr wrap="square" rtlCol="0">
            <a:spAutoFit/>
          </a:bodyPr>
          <a:lstStyle/>
          <a:p>
            <a:pPr algn="ctr"/>
            <a:r>
              <a:rPr lang="zh-CN" altLang="en-US" sz="11500" b="1" spc="-2000" dirty="0">
                <a:ln w="19050">
                  <a:solidFill>
                    <a:srgbClr val="F6F079"/>
                  </a:solidFill>
                  <a:prstDash val="sysDash"/>
                </a:ln>
                <a:solidFill>
                  <a:srgbClr val="EA5A54"/>
                </a:solidFill>
                <a:latin typeface="汉仪乐喵体简" panose="00020600040101010101" pitchFamily="18" charset="-122"/>
                <a:ea typeface="汉仪乐喵体简" panose="00020600040101010101" pitchFamily="18" charset="-122"/>
              </a:rPr>
              <a:t>家长会的意义</a:t>
            </a:r>
          </a:p>
        </p:txBody>
      </p:sp>
      <p:sp>
        <p:nvSpPr>
          <p:cNvPr id="12" name="TextBox 28"/>
          <p:cNvSpPr txBox="1"/>
          <p:nvPr/>
        </p:nvSpPr>
        <p:spPr>
          <a:xfrm>
            <a:off x="3937000" y="1555773"/>
            <a:ext cx="4419599" cy="830997"/>
          </a:xfrm>
          <a:prstGeom prst="rect">
            <a:avLst/>
          </a:prstGeom>
          <a:noFill/>
        </p:spPr>
        <p:txBody>
          <a:bodyPr wrap="square" rtlCol="0">
            <a:spAutoFit/>
          </a:bodyPr>
          <a:lstStyle/>
          <a:p>
            <a:pPr algn="ctr"/>
            <a:r>
              <a:rPr lang="en-US" altLang="zh-CN" sz="4800" b="1" spc="600" dirty="0">
                <a:ln w="19050">
                  <a:solidFill>
                    <a:srgbClr val="F6F079"/>
                  </a:solidFill>
                  <a:prstDash val="sysDash"/>
                </a:ln>
                <a:solidFill>
                  <a:srgbClr val="EA5A54"/>
                </a:solidFill>
                <a:latin typeface="Showcard Gothic" panose="04020904020102020604" pitchFamily="82" charset="0"/>
                <a:ea typeface="华文行楷" panose="02010800040101010101" pitchFamily="2" charset="-122"/>
              </a:rPr>
              <a:t>Part one</a:t>
            </a:r>
            <a:endParaRPr lang="zh-CN" altLang="en-US" sz="4800" b="1" spc="600" dirty="0">
              <a:ln w="19050">
                <a:solidFill>
                  <a:srgbClr val="F6F079"/>
                </a:solidFill>
                <a:prstDash val="sysDash"/>
              </a:ln>
              <a:solidFill>
                <a:srgbClr val="EA5A54"/>
              </a:solidFill>
              <a:latin typeface="Showcard Gothic" panose="04020904020102020604" pitchFamily="82" charset="0"/>
              <a:ea typeface="华文行楷" panose="02010800040101010101" pitchFamily="2" charset="-122"/>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850362"/>
            <a:ext cx="5300133" cy="201891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78703" y="5297455"/>
            <a:ext cx="5013297" cy="1560545"/>
          </a:xfrm>
          <a:prstGeom prst="rect">
            <a:avLst/>
          </a:prstGeom>
        </p:spPr>
      </p:pic>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41314" y="452044"/>
            <a:ext cx="1341428" cy="515576"/>
          </a:xfrm>
          <a:prstGeom prst="rect">
            <a:avLst/>
          </a:prstGeom>
        </p:spPr>
      </p:pic>
      <p:pic>
        <p:nvPicPr>
          <p:cNvPr id="6" name="图片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874" y="264976"/>
            <a:ext cx="1381670" cy="996174"/>
          </a:xfrm>
          <a:prstGeom prst="rect">
            <a:avLst/>
          </a:prstGeom>
        </p:spPr>
      </p:pic>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79764" y="5350597"/>
            <a:ext cx="1549850" cy="1454260"/>
          </a:xfrm>
          <a:prstGeom prst="rect">
            <a:avLst/>
          </a:prstGeom>
        </p:spPr>
      </p:pic>
      <p:pic>
        <p:nvPicPr>
          <p:cNvPr id="9" name="图片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171923" flipH="1">
            <a:off x="59952" y="558787"/>
            <a:ext cx="3078207" cy="2125547"/>
          </a:xfrm>
          <a:prstGeom prst="rect">
            <a:avLst/>
          </a:prstGeom>
        </p:spPr>
      </p:pic>
      <p:pic>
        <p:nvPicPr>
          <p:cNvPr id="13" name="图片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400127" y="514847"/>
            <a:ext cx="1367753" cy="2166103"/>
          </a:xfrm>
          <a:prstGeom prst="rect">
            <a:avLst/>
          </a:prstGeom>
        </p:spPr>
      </p:pic>
      <p:pic>
        <p:nvPicPr>
          <p:cNvPr id="18" name="图片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796303" y="4090436"/>
            <a:ext cx="1718582" cy="673498"/>
          </a:xfrm>
          <a:prstGeom prst="rect">
            <a:avLst/>
          </a:prstGeom>
        </p:spPr>
      </p:pic>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40782 0.37199 C -0.39037 0.39722 -0.37722 0.42129 -0.35782 0.43866 C -0.35482 0.4412 -0.35157 0.44213 -0.34844 0.44398 L -0.13906 0.43866 C -0.1306 0.43819 -0.12318 0.42384 -0.11719 0.41643 C -0.11107 0.40856 -0.10469 0.40162 -0.09844 0.39421 C -0.07565 0.36713 -0.10443 0.4 -0.07656 0.37199 C -0.07331 0.36852 -0.07058 0.36412 -0.06719 0.36088 C -0.05482 0.34815 -0.05156 0.34954 -0.03906 0.3331 C -0.02643 0.3162 -0.0306 0.31273 -0.02031 0.28866 C -0.01771 0.28217 -0.01406 0.27754 -0.01094 0.27199 C -0.00183 0.22291 -0.01615 0.28796 0.00156 0.24421 C 0.00482 0.23588 0.00495 0.225 0.00781 0.21643 C 0.01445 0.19537 0.02226 0.17546 0.02969 0.15532 C 0.03164 0.14954 0.03346 0.14375 0.03594 0.13866 L 0.05156 0.10532 C 0.05364 0.09606 0.05521 0.08634 0.05781 0.07754 C 0.05937 0.07153 0.06263 0.06713 0.06393 0.06088 C 0.07552 0.00579 0.05872 0.05532 0.07344 0.01643 C 0.07018 -0.02986 0.07031 -0.0132 0.07031 -0.03357 " pathEditMode="relative" ptsTypes="AAAAAAAAAAAAAAAAAAAA">
                                      <p:cBhvr>
                                        <p:cTn id="6" dur="3400" fill="hold"/>
                                        <p:tgtEl>
                                          <p:spTgt spid="9"/>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0.11563 -0.47222 L 0.11563 -0.47222 C 0.11224 -0.4706 0.09036 -0.46111 0.08281 -0.45556 C 0.07956 -0.45301 0.07656 -0.44954 0.07344 -0.44722 C 0.07031 -0.44491 0.06706 -0.44375 0.06406 -0.44167 C 0.0474 -0.43032 0.05911 -0.43542 0.04531 -0.43056 C 0.04271 -0.42778 0.0401 -0.42454 0.0375 -0.42222 C 0.03594 -0.42083 0.03424 -0.4206 0.03281 -0.41944 C 0.02904 -0.41597 0.02201 -0.40787 0.01875 -0.40278 C 0.01536 -0.39745 0.01172 -0.39259 0.00938 -0.38611 C 0.00833 -0.38333 0.00703 -0.38056 0.00625 -0.37778 C -0.00026 -0.35463 0.01042 -0.38495 0.00156 -0.36111 C 0.00208 -0.33588 0.00169 -0.31088 0.00313 -0.28588 C 0.00326 -0.28194 0.00508 -0.27847 0.00625 -0.275 C 0.01146 -0.2581 0.0168 -0.24491 0.025 -0.23032 C 0.03932 -0.20486 0.02188 -0.23704 0.03906 -0.2 C 0.04089 -0.19606 0.04336 -0.19306 0.04531 -0.18889 C 0.04701 -0.18542 0.04818 -0.18148 0.05 -0.17778 C 0.05443 -0.16875 0.05651 -0.16829 0.05938 -0.15833 C 0.06003 -0.15579 0.06042 -0.15278 0.06094 -0.15 C 0.0599 -0.13102 0.06289 -0.11829 0.05313 -0.10833 C 0.05078 -0.10625 0.04792 -0.10648 0.04531 -0.10556 C 0.04323 -0.1037 0.04115 -0.10162 0.03906 -0.1 C 0.03594 -0.09792 0.03242 -0.09792 0.02969 -0.09444 C 0.02813 -0.09259 0.02656 -0.09074 0.025 -0.08889 C 0.02057 -0.08449 0.01784 -0.0838 0.01406 -0.07778 C 0.01172 -0.07454 0.00964 -0.07083 0.00781 -0.06667 C 0.00234 -0.05556 0.00638 -0.06204 0.00313 -0.05 C -0.00117 -0.03495 -2.70833E-6 -0.04931 -2.70833E-6 -0.03056 L 0.00313 -0.01111 L -2.70833E-6 -3.7037E-7 " pathEditMode="relative" ptsTypes="AAAAAAAAAAAAAAAAAAAAAAAAAAAAAAA">
                                      <p:cBhvr>
                                        <p:cTn id="8" dur="2000" fill="hold"/>
                                        <p:tgtEl>
                                          <p:spTgt spid="13"/>
                                        </p:tgtEl>
                                        <p:attrNameLst>
                                          <p:attrName>ppt_x</p:attrName>
                                          <p:attrName>ppt_y</p:attrName>
                                        </p:attrNameLst>
                                      </p:cBhvr>
                                    </p:animMotion>
                                  </p:childTnLst>
                                </p:cTn>
                              </p:par>
                              <p:par>
                                <p:cTn id="9" presetID="41" presetClass="entr" presetSubtype="0" fill="hold" grpId="0" nodeType="withEffect">
                                  <p:stCondLst>
                                    <p:cond delay="2300"/>
                                  </p:stCondLst>
                                  <p:iterate type="lt">
                                    <p:tmPct val="10000"/>
                                  </p:iterate>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
                                        </p:tgtEl>
                                        <p:attrNameLst>
                                          <p:attrName>ppt_y</p:attrName>
                                        </p:attrNameLst>
                                      </p:cBhvr>
                                      <p:tavLst>
                                        <p:tav tm="0">
                                          <p:val>
                                            <p:strVal val="#ppt_y"/>
                                          </p:val>
                                        </p:tav>
                                        <p:tav tm="100000">
                                          <p:val>
                                            <p:strVal val="#ppt_y"/>
                                          </p:val>
                                        </p:tav>
                                      </p:tavLst>
                                    </p:anim>
                                    <p:anim calcmode="lin" valueType="num">
                                      <p:cBhvr>
                                        <p:cTn id="1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2"/>
                                        </p:tgtEl>
                                      </p:cBhvr>
                                    </p:animEffect>
                                  </p:childTnLst>
                                </p:cTn>
                              </p:par>
                              <p:par>
                                <p:cTn id="16" presetID="41" presetClass="entr" presetSubtype="0" fill="hold" grpId="0" nodeType="withEffect">
                                  <p:stCondLst>
                                    <p:cond delay="2800"/>
                                  </p:stCondLst>
                                  <p:iterate type="lt">
                                    <p:tmPct val="10000"/>
                                  </p:iterate>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0"/>
                                        </p:tgtEl>
                                        <p:attrNameLst>
                                          <p:attrName>ppt_y</p:attrName>
                                        </p:attrNameLst>
                                      </p:cBhvr>
                                      <p:tavLst>
                                        <p:tav tm="0">
                                          <p:val>
                                            <p:strVal val="#ppt_y"/>
                                          </p:val>
                                        </p:tav>
                                        <p:tav tm="100000">
                                          <p:val>
                                            <p:strVal val="#ppt_y"/>
                                          </p:val>
                                        </p:tav>
                                      </p:tavLst>
                                    </p:anim>
                                    <p:anim calcmode="lin" valueType="num">
                                      <p:cBhvr>
                                        <p:cTn id="2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sz="6600" dirty="0"/>
              <a:t>导 语</a:t>
            </a:r>
          </a:p>
        </p:txBody>
      </p:sp>
      <p:sp>
        <p:nvSpPr>
          <p:cNvPr id="3" name="矩形 2"/>
          <p:cNvSpPr/>
          <p:nvPr/>
        </p:nvSpPr>
        <p:spPr>
          <a:xfrm>
            <a:off x="5098774" y="1755249"/>
            <a:ext cx="6255026" cy="3970318"/>
          </a:xfrm>
          <a:prstGeom prst="rect">
            <a:avLst/>
          </a:prstGeom>
        </p:spPr>
        <p:txBody>
          <a:bodyPr wrap="square">
            <a:spAutoFit/>
          </a:bodyPr>
          <a:lstStyle/>
          <a:p>
            <a:pPr>
              <a:lnSpc>
                <a:spcPct val="150000"/>
              </a:lnSpc>
            </a:pPr>
            <a:r>
              <a:rPr lang="zh-CN" altLang="en-US" sz="2800" dirty="0">
                <a:solidFill>
                  <a:srgbClr val="000000"/>
                </a:solidFill>
                <a:latin typeface="汉仪小麦体简" panose="00020600040101010101" pitchFamily="18" charset="-122"/>
                <a:ea typeface="汉仪小麦体简" panose="00020600040101010101" pitchFamily="18" charset="-122"/>
              </a:rPr>
              <a:t>为了加强老师与家长、家长与家长、家长与学生之间的联系，相互交流一下学生在校及在家的情况，以便老师能够更有</a:t>
            </a:r>
            <a:r>
              <a:rPr lang="zh-CN" altLang="en-US" sz="2800" dirty="0" smtClean="0">
                <a:solidFill>
                  <a:srgbClr val="000000"/>
                </a:solidFill>
                <a:latin typeface="汉仪小麦体简" panose="00020600040101010101" pitchFamily="18" charset="-122"/>
                <a:ea typeface="汉仪小麦体简" panose="00020600040101010101" pitchFamily="18" charset="-122"/>
              </a:rPr>
              <a:t>针对性地实施</a:t>
            </a:r>
            <a:r>
              <a:rPr lang="zh-CN" altLang="en-US" sz="2800" dirty="0">
                <a:solidFill>
                  <a:srgbClr val="000000"/>
                </a:solidFill>
                <a:latin typeface="汉仪小麦体简" panose="00020600040101010101" pitchFamily="18" charset="-122"/>
                <a:ea typeface="汉仪小麦体简" panose="00020600040101010101" pitchFamily="18" charset="-122"/>
              </a:rPr>
              <a:t>教育，家长能够更好教育自己的子女做人与成才。</a:t>
            </a:r>
            <a:endParaRPr lang="en-US" altLang="zh-CN" sz="2800" dirty="0">
              <a:solidFill>
                <a:srgbClr val="000000"/>
              </a:solidFill>
              <a:latin typeface="汉仪小麦体简" panose="00020600040101010101" pitchFamily="18" charset="-122"/>
              <a:ea typeface="汉仪小麦体简" panose="00020600040101010101" pitchFamily="18" charset="-122"/>
            </a:endParaRPr>
          </a:p>
          <a:p>
            <a:pPr>
              <a:lnSpc>
                <a:spcPct val="150000"/>
              </a:lnSpc>
            </a:pPr>
            <a:r>
              <a:rPr lang="zh-CN" altLang="en-US" sz="2800" dirty="0">
                <a:solidFill>
                  <a:srgbClr val="000000"/>
                </a:solidFill>
                <a:latin typeface="汉仪小麦体简" panose="00020600040101010101" pitchFamily="18" charset="-122"/>
                <a:ea typeface="汉仪小麦体简" panose="00020600040101010101" pitchFamily="18" charset="-122"/>
              </a:rPr>
              <a:t>便于家长辅导孩子的学习。</a:t>
            </a:r>
            <a:endParaRPr lang="zh-CN" altLang="en-US" sz="2800" dirty="0">
              <a:latin typeface="汉仪小麦体简" panose="00020600040101010101" pitchFamily="18" charset="-122"/>
              <a:ea typeface="汉仪小麦体简" panose="00020600040101010101" pitchFamily="18" charset="-122"/>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171923" flipH="1">
            <a:off x="-173837" y="1380486"/>
            <a:ext cx="4610865" cy="3183870"/>
          </a:xfrm>
          <a:prstGeom prst="rect">
            <a:avLst/>
          </a:prstGeom>
        </p:spPr>
      </p:pic>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a:t>家长会的意义</a:t>
            </a:r>
            <a:endParaRPr lang="zh-CN" altLang="en-US" dirty="0"/>
          </a:p>
        </p:txBody>
      </p:sp>
      <p:sp>
        <p:nvSpPr>
          <p:cNvPr id="4" name="矩形 3"/>
          <p:cNvSpPr/>
          <p:nvPr/>
        </p:nvSpPr>
        <p:spPr>
          <a:xfrm>
            <a:off x="1476336" y="2050795"/>
            <a:ext cx="6096000" cy="2677656"/>
          </a:xfrm>
          <a:prstGeom prst="rect">
            <a:avLst/>
          </a:prstGeom>
        </p:spPr>
        <p:txBody>
          <a:bodyPr>
            <a:spAutoFit/>
          </a:bodyPr>
          <a:lstStyle/>
          <a:p>
            <a:r>
              <a:rPr lang="zh-CN" altLang="en-US" sz="2400" dirty="0">
                <a:solidFill>
                  <a:srgbClr val="000000"/>
                </a:solidFill>
                <a:latin typeface="汉仪小麦体简" panose="00020600040101010101" pitchFamily="18" charset="-122"/>
                <a:ea typeface="汉仪小麦体简" panose="00020600040101010101" pitchFamily="18" charset="-122"/>
              </a:rPr>
              <a:t>前苏联教育家苏霍姆林斯基：</a:t>
            </a:r>
          </a:p>
          <a:p>
            <a:endParaRPr lang="zh-CN" altLang="en-US" sz="2400" dirty="0">
              <a:solidFill>
                <a:srgbClr val="000000"/>
              </a:solidFill>
              <a:latin typeface="汉仪小麦体简" panose="00020600040101010101" pitchFamily="18" charset="-122"/>
              <a:ea typeface="汉仪小麦体简" panose="00020600040101010101" pitchFamily="18" charset="-122"/>
            </a:endParaRPr>
          </a:p>
          <a:p>
            <a:r>
              <a:rPr lang="zh-CN" altLang="en-US" sz="2400" dirty="0">
                <a:solidFill>
                  <a:srgbClr val="000000"/>
                </a:solidFill>
                <a:latin typeface="汉仪小麦体简" panose="00020600040101010101" pitchFamily="18" charset="-122"/>
                <a:ea typeface="汉仪小麦体简" panose="00020600040101010101" pitchFamily="18" charset="-122"/>
              </a:rPr>
              <a:t>      </a:t>
            </a:r>
            <a:r>
              <a:rPr lang="zh-CN" altLang="en-US" sz="2400" dirty="0" smtClean="0">
                <a:solidFill>
                  <a:srgbClr val="000000"/>
                </a:solidFill>
                <a:latin typeface="汉仪小麦体简" panose="00020600040101010101" pitchFamily="18" charset="-122"/>
                <a:ea typeface="汉仪小麦体简" panose="00020600040101010101" pitchFamily="18" charset="-122"/>
              </a:rPr>
              <a:t>两</a:t>
            </a:r>
            <a:r>
              <a:rPr lang="zh-CN" altLang="en-US" sz="2400" dirty="0">
                <a:solidFill>
                  <a:srgbClr val="000000"/>
                </a:solidFill>
                <a:latin typeface="汉仪小麦体简" panose="00020600040101010101" pitchFamily="18" charset="-122"/>
                <a:ea typeface="汉仪小麦体简" panose="00020600040101010101" pitchFamily="18" charset="-122"/>
              </a:rPr>
              <a:t>个教育者</a:t>
            </a:r>
            <a:r>
              <a:rPr lang="en-US" altLang="zh-CN" sz="2400" dirty="0">
                <a:solidFill>
                  <a:srgbClr val="000000"/>
                </a:solidFill>
                <a:latin typeface="汉仪小麦体简" panose="00020600040101010101" pitchFamily="18" charset="-122"/>
                <a:ea typeface="汉仪小麦体简" panose="00020600040101010101" pitchFamily="18" charset="-122"/>
              </a:rPr>
              <a:t>——</a:t>
            </a:r>
            <a:r>
              <a:rPr lang="zh-CN" altLang="en-US" sz="2400" dirty="0">
                <a:solidFill>
                  <a:srgbClr val="000000"/>
                </a:solidFill>
                <a:latin typeface="汉仪小麦体简" panose="00020600040101010101" pitchFamily="18" charset="-122"/>
                <a:ea typeface="汉仪小麦体简" panose="00020600040101010101" pitchFamily="18" charset="-122"/>
              </a:rPr>
              <a:t>学校和家庭，不仅要一致行动，要向孩子提出同样的要求，而且要志同道合，抱着一致的信念，始终从同一原则出发，无论在教育的目的上、过程上，还是手段上，都不要发生</a:t>
            </a:r>
            <a:r>
              <a:rPr lang="zh-CN" altLang="en-US" sz="2400" dirty="0" smtClean="0">
                <a:solidFill>
                  <a:srgbClr val="000000"/>
                </a:solidFill>
                <a:latin typeface="汉仪小麦体简" panose="00020600040101010101" pitchFamily="18" charset="-122"/>
                <a:ea typeface="汉仪小麦体简" panose="00020600040101010101" pitchFamily="18" charset="-122"/>
              </a:rPr>
              <a:t>分歧。</a:t>
            </a:r>
            <a:endParaRPr lang="zh-CN" altLang="en-US" sz="2400" dirty="0">
              <a:solidFill>
                <a:srgbClr val="000000"/>
              </a:solidFill>
              <a:latin typeface="汉仪小麦体简" panose="00020600040101010101" pitchFamily="18" charset="-122"/>
              <a:ea typeface="汉仪小麦体简" panose="00020600040101010101" pitchFamily="18" charset="-122"/>
            </a:endParaRPr>
          </a:p>
        </p:txBody>
      </p:sp>
      <p:pic>
        <p:nvPicPr>
          <p:cNvPr id="5" name="图片 4"/>
          <p:cNvPicPr>
            <a:picLocks noChangeAspect="1"/>
          </p:cNvPicPr>
          <p:nvPr/>
        </p:nvPicPr>
        <p:blipFill>
          <a:blip r:embed="rId3"/>
          <a:stretch>
            <a:fillRect/>
          </a:stretch>
        </p:blipFill>
        <p:spPr>
          <a:xfrm>
            <a:off x="8220114" y="2050795"/>
            <a:ext cx="2495550" cy="3333750"/>
          </a:xfrm>
          <a:prstGeom prst="ellipse">
            <a:avLst/>
          </a:prstGeom>
        </p:spPr>
      </p:pic>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成功从何而来</a:t>
            </a:r>
            <a:endParaRPr lang="zh-CN" altLang="en-US" dirty="0"/>
          </a:p>
        </p:txBody>
      </p:sp>
      <p:sp>
        <p:nvSpPr>
          <p:cNvPr id="4" name="矩形 3"/>
          <p:cNvSpPr/>
          <p:nvPr/>
        </p:nvSpPr>
        <p:spPr>
          <a:xfrm>
            <a:off x="3746829" y="2456281"/>
            <a:ext cx="1313180" cy="1446550"/>
          </a:xfrm>
          <a:prstGeom prst="rect">
            <a:avLst/>
          </a:prstGeom>
        </p:spPr>
        <p:txBody>
          <a:bodyPr wrap="none">
            <a:spAutoFit/>
          </a:bodyPr>
          <a:lstStyle/>
          <a:p>
            <a:r>
              <a:rPr lang="zh-CN" altLang="en-US" sz="8800" b="1" dirty="0">
                <a:solidFill>
                  <a:srgbClr val="ED7D31"/>
                </a:solidFill>
                <a:ea typeface="思源黑体 CN Bold" panose="020B0800000000000000" pitchFamily="34" charset="-122"/>
              </a:rPr>
              <a:t>＋</a:t>
            </a:r>
          </a:p>
        </p:txBody>
      </p:sp>
      <p:sp>
        <p:nvSpPr>
          <p:cNvPr id="5" name="矩形 4"/>
          <p:cNvSpPr/>
          <p:nvPr/>
        </p:nvSpPr>
        <p:spPr>
          <a:xfrm>
            <a:off x="7093568" y="2414389"/>
            <a:ext cx="1313180" cy="1446550"/>
          </a:xfrm>
          <a:prstGeom prst="rect">
            <a:avLst/>
          </a:prstGeom>
        </p:spPr>
        <p:txBody>
          <a:bodyPr wrap="none">
            <a:spAutoFit/>
          </a:bodyPr>
          <a:lstStyle/>
          <a:p>
            <a:r>
              <a:rPr lang="zh-CN" altLang="en-US" sz="8800" b="1" dirty="0">
                <a:solidFill>
                  <a:srgbClr val="ED7D31"/>
                </a:solidFill>
                <a:latin typeface="思源黑体 CN Bold" panose="020B0800000000000000" pitchFamily="34" charset="-122"/>
                <a:ea typeface="思源黑体 CN Bold" panose="020B0800000000000000" pitchFamily="34" charset="-122"/>
              </a:rPr>
              <a:t>＝</a:t>
            </a:r>
            <a:endParaRPr lang="zh-CN" altLang="en-US" sz="8800" dirty="0">
              <a:solidFill>
                <a:srgbClr val="ED7D31"/>
              </a:solidFill>
            </a:endParaRPr>
          </a:p>
        </p:txBody>
      </p:sp>
      <p:sp>
        <p:nvSpPr>
          <p:cNvPr id="8" name="矩形: 圆角 7"/>
          <p:cNvSpPr/>
          <p:nvPr/>
        </p:nvSpPr>
        <p:spPr>
          <a:xfrm>
            <a:off x="1471900" y="4006386"/>
            <a:ext cx="2592877" cy="584775"/>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汉仪星球体W" panose="00020600040101010101" pitchFamily="18" charset="-122"/>
                <a:ea typeface="汉仪星球体W" panose="00020600040101010101" pitchFamily="18" charset="-122"/>
              </a:rPr>
              <a:t>我们的努力</a:t>
            </a:r>
          </a:p>
        </p:txBody>
      </p:sp>
      <p:sp>
        <p:nvSpPr>
          <p:cNvPr id="9" name="矩形: 圆角 8"/>
          <p:cNvSpPr/>
          <p:nvPr/>
        </p:nvSpPr>
        <p:spPr>
          <a:xfrm>
            <a:off x="4793113" y="4006386"/>
            <a:ext cx="2592877" cy="584775"/>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汉仪星球体W" panose="00020600040101010101" pitchFamily="18" charset="-122"/>
                <a:ea typeface="汉仪星球体W" panose="00020600040101010101" pitchFamily="18" charset="-122"/>
              </a:rPr>
              <a:t>您的关爱</a:t>
            </a:r>
          </a:p>
        </p:txBody>
      </p:sp>
      <p:sp>
        <p:nvSpPr>
          <p:cNvPr id="10" name="矩形: 圆角 9"/>
          <p:cNvSpPr/>
          <p:nvPr/>
        </p:nvSpPr>
        <p:spPr>
          <a:xfrm>
            <a:off x="8114326" y="4006386"/>
            <a:ext cx="2592877" cy="584775"/>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汉仪星球体W" panose="00020600040101010101" pitchFamily="18" charset="-122"/>
                <a:ea typeface="汉仪星球体W" panose="00020600040101010101" pitchFamily="18" charset="-122"/>
              </a:rPr>
              <a:t>孩子的成功</a:t>
            </a:r>
          </a:p>
        </p:txBody>
      </p:sp>
      <p:sp>
        <p:nvSpPr>
          <p:cNvPr id="11" name="client_177817"/>
          <p:cNvSpPr>
            <a:spLocks noChangeAspect="1"/>
          </p:cNvSpPr>
          <p:nvPr/>
        </p:nvSpPr>
        <p:spPr bwMode="auto">
          <a:xfrm>
            <a:off x="2463496" y="2874713"/>
            <a:ext cx="609685" cy="500667"/>
          </a:xfrm>
          <a:custGeom>
            <a:avLst/>
            <a:gdLst>
              <a:gd name="connsiteX0" fmla="*/ 394639 w 605381"/>
              <a:gd name="connsiteY0" fmla="*/ 383382 h 497133"/>
              <a:gd name="connsiteX1" fmla="*/ 441105 w 605381"/>
              <a:gd name="connsiteY1" fmla="*/ 383382 h 497133"/>
              <a:gd name="connsiteX2" fmla="*/ 428501 w 605381"/>
              <a:gd name="connsiteY2" fmla="*/ 464974 h 497133"/>
              <a:gd name="connsiteX3" fmla="*/ 402231 w 605381"/>
              <a:gd name="connsiteY3" fmla="*/ 484083 h 497133"/>
              <a:gd name="connsiteX4" fmla="*/ 383098 w 605381"/>
              <a:gd name="connsiteY4" fmla="*/ 457998 h 497133"/>
              <a:gd name="connsiteX5" fmla="*/ 278028 w 605381"/>
              <a:gd name="connsiteY5" fmla="*/ 383382 h 497133"/>
              <a:gd name="connsiteX6" fmla="*/ 324478 w 605381"/>
              <a:gd name="connsiteY6" fmla="*/ 383382 h 497133"/>
              <a:gd name="connsiteX7" fmla="*/ 336014 w 605381"/>
              <a:gd name="connsiteY7" fmla="*/ 457979 h 497133"/>
              <a:gd name="connsiteX8" fmla="*/ 313396 w 605381"/>
              <a:gd name="connsiteY8" fmla="*/ 484361 h 497133"/>
              <a:gd name="connsiteX9" fmla="*/ 290779 w 605381"/>
              <a:gd name="connsiteY9" fmla="*/ 464954 h 497133"/>
              <a:gd name="connsiteX10" fmla="*/ 528252 w 605381"/>
              <a:gd name="connsiteY10" fmla="*/ 228457 h 497133"/>
              <a:gd name="connsiteX11" fmla="*/ 528252 w 605381"/>
              <a:gd name="connsiteY11" fmla="*/ 241497 h 497133"/>
              <a:gd name="connsiteX12" fmla="*/ 560136 w 605381"/>
              <a:gd name="connsiteY12" fmla="*/ 241497 h 497133"/>
              <a:gd name="connsiteX13" fmla="*/ 560136 w 605381"/>
              <a:gd name="connsiteY13" fmla="*/ 228457 h 497133"/>
              <a:gd name="connsiteX14" fmla="*/ 411799 w 605381"/>
              <a:gd name="connsiteY14" fmla="*/ 202833 h 497133"/>
              <a:gd name="connsiteX15" fmla="*/ 410129 w 605381"/>
              <a:gd name="connsiteY15" fmla="*/ 204804 h 497133"/>
              <a:gd name="connsiteX16" fmla="*/ 410129 w 605381"/>
              <a:gd name="connsiteY16" fmla="*/ 256508 h 497133"/>
              <a:gd name="connsiteX17" fmla="*/ 433510 w 605381"/>
              <a:gd name="connsiteY17" fmla="*/ 246197 h 497133"/>
              <a:gd name="connsiteX18" fmla="*/ 414076 w 605381"/>
              <a:gd name="connsiteY18" fmla="*/ 203894 h 497133"/>
              <a:gd name="connsiteX19" fmla="*/ 411799 w 605381"/>
              <a:gd name="connsiteY19" fmla="*/ 202833 h 497133"/>
              <a:gd name="connsiteX20" fmla="*/ 304152 w 605381"/>
              <a:gd name="connsiteY20" fmla="*/ 162653 h 497133"/>
              <a:gd name="connsiteX21" fmla="*/ 409218 w 605381"/>
              <a:gd name="connsiteY21" fmla="*/ 162653 h 497133"/>
              <a:gd name="connsiteX22" fmla="*/ 448390 w 605381"/>
              <a:gd name="connsiteY22" fmla="*/ 187216 h 497133"/>
              <a:gd name="connsiteX23" fmla="*/ 476174 w 605381"/>
              <a:gd name="connsiteY23" fmla="*/ 249078 h 497133"/>
              <a:gd name="connsiteX24" fmla="*/ 466154 w 605381"/>
              <a:gd name="connsiteY24" fmla="*/ 273641 h 497133"/>
              <a:gd name="connsiteX25" fmla="*/ 410129 w 605381"/>
              <a:gd name="connsiteY25" fmla="*/ 298355 h 497133"/>
              <a:gd name="connsiteX26" fmla="*/ 410129 w 605381"/>
              <a:gd name="connsiteY26" fmla="*/ 322312 h 497133"/>
              <a:gd name="connsiteX27" fmla="*/ 501682 w 605381"/>
              <a:gd name="connsiteY27" fmla="*/ 322312 h 497133"/>
              <a:gd name="connsiteX28" fmla="*/ 491509 w 605381"/>
              <a:gd name="connsiteY28" fmla="*/ 312153 h 497133"/>
              <a:gd name="connsiteX29" fmla="*/ 491661 w 605381"/>
              <a:gd name="connsiteY29" fmla="*/ 250291 h 497133"/>
              <a:gd name="connsiteX30" fmla="*/ 501682 w 605381"/>
              <a:gd name="connsiteY30" fmla="*/ 241497 h 497133"/>
              <a:gd name="connsiteX31" fmla="*/ 514739 w 605381"/>
              <a:gd name="connsiteY31" fmla="*/ 241497 h 497133"/>
              <a:gd name="connsiteX32" fmla="*/ 514739 w 605381"/>
              <a:gd name="connsiteY32" fmla="*/ 221786 h 497133"/>
              <a:gd name="connsiteX33" fmla="*/ 521571 w 605381"/>
              <a:gd name="connsiteY33" fmla="*/ 214963 h 497133"/>
              <a:gd name="connsiteX34" fmla="*/ 566968 w 605381"/>
              <a:gd name="connsiteY34" fmla="*/ 214963 h 497133"/>
              <a:gd name="connsiteX35" fmla="*/ 573801 w 605381"/>
              <a:gd name="connsiteY35" fmla="*/ 221786 h 497133"/>
              <a:gd name="connsiteX36" fmla="*/ 573801 w 605381"/>
              <a:gd name="connsiteY36" fmla="*/ 241497 h 497133"/>
              <a:gd name="connsiteX37" fmla="*/ 586858 w 605381"/>
              <a:gd name="connsiteY37" fmla="*/ 241497 h 497133"/>
              <a:gd name="connsiteX38" fmla="*/ 596879 w 605381"/>
              <a:gd name="connsiteY38" fmla="*/ 251504 h 497133"/>
              <a:gd name="connsiteX39" fmla="*/ 596879 w 605381"/>
              <a:gd name="connsiteY39" fmla="*/ 312153 h 497133"/>
              <a:gd name="connsiteX40" fmla="*/ 586858 w 605381"/>
              <a:gd name="connsiteY40" fmla="*/ 322312 h 497133"/>
              <a:gd name="connsiteX41" fmla="*/ 596879 w 605381"/>
              <a:gd name="connsiteY41" fmla="*/ 322312 h 497133"/>
              <a:gd name="connsiteX42" fmla="*/ 605381 w 605381"/>
              <a:gd name="connsiteY42" fmla="*/ 330651 h 497133"/>
              <a:gd name="connsiteX43" fmla="*/ 605381 w 605381"/>
              <a:gd name="connsiteY43" fmla="*/ 360976 h 497133"/>
              <a:gd name="connsiteX44" fmla="*/ 596879 w 605381"/>
              <a:gd name="connsiteY44" fmla="*/ 369315 h 497133"/>
              <a:gd name="connsiteX45" fmla="*/ 585643 w 605381"/>
              <a:gd name="connsiteY45" fmla="*/ 369315 h 497133"/>
              <a:gd name="connsiteX46" fmla="*/ 585643 w 605381"/>
              <a:gd name="connsiteY46" fmla="*/ 383416 h 497133"/>
              <a:gd name="connsiteX47" fmla="*/ 585643 w 605381"/>
              <a:gd name="connsiteY47" fmla="*/ 488794 h 497133"/>
              <a:gd name="connsiteX48" fmla="*/ 577293 w 605381"/>
              <a:gd name="connsiteY48" fmla="*/ 497133 h 497133"/>
              <a:gd name="connsiteX49" fmla="*/ 547079 w 605381"/>
              <a:gd name="connsiteY49" fmla="*/ 497133 h 497133"/>
              <a:gd name="connsiteX50" fmla="*/ 538576 w 605381"/>
              <a:gd name="connsiteY50" fmla="*/ 488794 h 497133"/>
              <a:gd name="connsiteX51" fmla="*/ 538576 w 605381"/>
              <a:gd name="connsiteY51" fmla="*/ 383416 h 497133"/>
              <a:gd name="connsiteX52" fmla="*/ 538576 w 605381"/>
              <a:gd name="connsiteY52" fmla="*/ 369315 h 497133"/>
              <a:gd name="connsiteX53" fmla="*/ 273482 w 605381"/>
              <a:gd name="connsiteY53" fmla="*/ 369315 h 497133"/>
              <a:gd name="connsiteX54" fmla="*/ 273482 w 605381"/>
              <a:gd name="connsiteY54" fmla="*/ 383416 h 497133"/>
              <a:gd name="connsiteX55" fmla="*/ 273482 w 605381"/>
              <a:gd name="connsiteY55" fmla="*/ 488794 h 497133"/>
              <a:gd name="connsiteX56" fmla="*/ 265132 w 605381"/>
              <a:gd name="connsiteY56" fmla="*/ 497133 h 497133"/>
              <a:gd name="connsiteX57" fmla="*/ 234766 w 605381"/>
              <a:gd name="connsiteY57" fmla="*/ 497133 h 497133"/>
              <a:gd name="connsiteX58" fmla="*/ 226415 w 605381"/>
              <a:gd name="connsiteY58" fmla="*/ 488794 h 497133"/>
              <a:gd name="connsiteX59" fmla="*/ 226415 w 605381"/>
              <a:gd name="connsiteY59" fmla="*/ 383416 h 497133"/>
              <a:gd name="connsiteX60" fmla="*/ 226415 w 605381"/>
              <a:gd name="connsiteY60" fmla="*/ 369315 h 497133"/>
              <a:gd name="connsiteX61" fmla="*/ 217154 w 605381"/>
              <a:gd name="connsiteY61" fmla="*/ 369315 h 497133"/>
              <a:gd name="connsiteX62" fmla="*/ 208803 w 605381"/>
              <a:gd name="connsiteY62" fmla="*/ 360976 h 497133"/>
              <a:gd name="connsiteX63" fmla="*/ 208803 w 605381"/>
              <a:gd name="connsiteY63" fmla="*/ 330651 h 497133"/>
              <a:gd name="connsiteX64" fmla="*/ 217154 w 605381"/>
              <a:gd name="connsiteY64" fmla="*/ 322312 h 497133"/>
              <a:gd name="connsiteX65" fmla="*/ 308858 w 605381"/>
              <a:gd name="connsiteY65" fmla="*/ 322312 h 497133"/>
              <a:gd name="connsiteX66" fmla="*/ 308858 w 605381"/>
              <a:gd name="connsiteY66" fmla="*/ 202530 h 497133"/>
              <a:gd name="connsiteX67" fmla="*/ 264524 w 605381"/>
              <a:gd name="connsiteY67" fmla="*/ 237706 h 497133"/>
              <a:gd name="connsiteX68" fmla="*/ 250101 w 605381"/>
              <a:gd name="connsiteY68" fmla="*/ 305178 h 497133"/>
              <a:gd name="connsiteX69" fmla="*/ 231426 w 605381"/>
              <a:gd name="connsiteY69" fmla="*/ 320189 h 497133"/>
              <a:gd name="connsiteX70" fmla="*/ 212599 w 605381"/>
              <a:gd name="connsiteY70" fmla="*/ 297142 h 497133"/>
              <a:gd name="connsiteX71" fmla="*/ 228541 w 605381"/>
              <a:gd name="connsiteY71" fmla="*/ 223151 h 497133"/>
              <a:gd name="connsiteX72" fmla="*/ 235221 w 605381"/>
              <a:gd name="connsiteY72" fmla="*/ 212082 h 497133"/>
              <a:gd name="connsiteX73" fmla="*/ 292309 w 605381"/>
              <a:gd name="connsiteY73" fmla="*/ 166898 h 497133"/>
              <a:gd name="connsiteX74" fmla="*/ 304152 w 605381"/>
              <a:gd name="connsiteY74" fmla="*/ 162653 h 497133"/>
              <a:gd name="connsiteX75" fmla="*/ 47525 w 605381"/>
              <a:gd name="connsiteY75" fmla="*/ 94910 h 497133"/>
              <a:gd name="connsiteX76" fmla="*/ 153658 w 605381"/>
              <a:gd name="connsiteY76" fmla="*/ 94910 h 497133"/>
              <a:gd name="connsiteX77" fmla="*/ 200423 w 605381"/>
              <a:gd name="connsiteY77" fmla="*/ 141303 h 497133"/>
              <a:gd name="connsiteX78" fmla="*/ 201182 w 605381"/>
              <a:gd name="connsiteY78" fmla="*/ 286394 h 497133"/>
              <a:gd name="connsiteX79" fmla="*/ 181595 w 605381"/>
              <a:gd name="connsiteY79" fmla="*/ 306255 h 497133"/>
              <a:gd name="connsiteX80" fmla="*/ 181443 w 605381"/>
              <a:gd name="connsiteY80" fmla="*/ 306255 h 497133"/>
              <a:gd name="connsiteX81" fmla="*/ 161705 w 605381"/>
              <a:gd name="connsiteY81" fmla="*/ 286546 h 497133"/>
              <a:gd name="connsiteX82" fmla="*/ 160946 w 605381"/>
              <a:gd name="connsiteY82" fmla="*/ 141454 h 497133"/>
              <a:gd name="connsiteX83" fmla="*/ 160946 w 605381"/>
              <a:gd name="connsiteY83" fmla="*/ 141303 h 497133"/>
              <a:gd name="connsiteX84" fmla="*/ 156846 w 605381"/>
              <a:gd name="connsiteY84" fmla="*/ 137209 h 497133"/>
              <a:gd name="connsiteX85" fmla="*/ 152595 w 605381"/>
              <a:gd name="connsiteY85" fmla="*/ 141303 h 497133"/>
              <a:gd name="connsiteX86" fmla="*/ 153050 w 605381"/>
              <a:gd name="connsiteY86" fmla="*/ 473482 h 497133"/>
              <a:gd name="connsiteX87" fmla="*/ 129364 w 605381"/>
              <a:gd name="connsiteY87" fmla="*/ 497133 h 497133"/>
              <a:gd name="connsiteX88" fmla="*/ 105677 w 605381"/>
              <a:gd name="connsiteY88" fmla="*/ 473482 h 497133"/>
              <a:gd name="connsiteX89" fmla="*/ 105677 w 605381"/>
              <a:gd name="connsiteY89" fmla="*/ 284120 h 497133"/>
              <a:gd name="connsiteX90" fmla="*/ 95353 w 605381"/>
              <a:gd name="connsiteY90" fmla="*/ 284120 h 497133"/>
              <a:gd name="connsiteX91" fmla="*/ 95353 w 605381"/>
              <a:gd name="connsiteY91" fmla="*/ 473482 h 497133"/>
              <a:gd name="connsiteX92" fmla="*/ 71666 w 605381"/>
              <a:gd name="connsiteY92" fmla="*/ 497133 h 497133"/>
              <a:gd name="connsiteX93" fmla="*/ 47980 w 605381"/>
              <a:gd name="connsiteY93" fmla="*/ 473482 h 497133"/>
              <a:gd name="connsiteX94" fmla="*/ 47980 w 605381"/>
              <a:gd name="connsiteY94" fmla="*/ 141606 h 497133"/>
              <a:gd name="connsiteX95" fmla="*/ 44032 w 605381"/>
              <a:gd name="connsiteY95" fmla="*/ 137664 h 497133"/>
              <a:gd name="connsiteX96" fmla="*/ 40236 w 605381"/>
              <a:gd name="connsiteY96" fmla="*/ 141454 h 497133"/>
              <a:gd name="connsiteX97" fmla="*/ 39477 w 605381"/>
              <a:gd name="connsiteY97" fmla="*/ 286546 h 497133"/>
              <a:gd name="connsiteX98" fmla="*/ 19739 w 605381"/>
              <a:gd name="connsiteY98" fmla="*/ 306255 h 497133"/>
              <a:gd name="connsiteX99" fmla="*/ 0 w 605381"/>
              <a:gd name="connsiteY99" fmla="*/ 286394 h 497133"/>
              <a:gd name="connsiteX100" fmla="*/ 759 w 605381"/>
              <a:gd name="connsiteY100" fmla="*/ 141303 h 497133"/>
              <a:gd name="connsiteX101" fmla="*/ 47525 w 605381"/>
              <a:gd name="connsiteY101" fmla="*/ 94910 h 497133"/>
              <a:gd name="connsiteX102" fmla="*/ 359713 w 605381"/>
              <a:gd name="connsiteY102" fmla="*/ 70918 h 497133"/>
              <a:gd name="connsiteX103" fmla="*/ 399330 w 605381"/>
              <a:gd name="connsiteY103" fmla="*/ 110505 h 497133"/>
              <a:gd name="connsiteX104" fmla="*/ 359713 w 605381"/>
              <a:gd name="connsiteY104" fmla="*/ 150092 h 497133"/>
              <a:gd name="connsiteX105" fmla="*/ 319944 w 605381"/>
              <a:gd name="connsiteY105" fmla="*/ 110505 h 497133"/>
              <a:gd name="connsiteX106" fmla="*/ 359713 w 605381"/>
              <a:gd name="connsiteY106" fmla="*/ 70918 h 497133"/>
              <a:gd name="connsiteX107" fmla="*/ 100839 w 605381"/>
              <a:gd name="connsiteY107" fmla="*/ 0 h 497133"/>
              <a:gd name="connsiteX108" fmla="*/ 141838 w 605381"/>
              <a:gd name="connsiteY108" fmla="*/ 40858 h 497133"/>
              <a:gd name="connsiteX109" fmla="*/ 100839 w 605381"/>
              <a:gd name="connsiteY109" fmla="*/ 81716 h 497133"/>
              <a:gd name="connsiteX110" fmla="*/ 59840 w 605381"/>
              <a:gd name="connsiteY110" fmla="*/ 40858 h 497133"/>
              <a:gd name="connsiteX111" fmla="*/ 100839 w 605381"/>
              <a:gd name="connsiteY111" fmla="*/ 0 h 49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605381" h="497133">
                <a:moveTo>
                  <a:pt x="394639" y="383382"/>
                </a:moveTo>
                <a:lnTo>
                  <a:pt x="441105" y="383382"/>
                </a:lnTo>
                <a:lnTo>
                  <a:pt x="428501" y="464974"/>
                </a:lnTo>
                <a:cubicBezTo>
                  <a:pt x="426527" y="477410"/>
                  <a:pt x="414835" y="486055"/>
                  <a:pt x="402231" y="484083"/>
                </a:cubicBezTo>
                <a:cubicBezTo>
                  <a:pt x="389628" y="482112"/>
                  <a:pt x="381124" y="470434"/>
                  <a:pt x="383098" y="457998"/>
                </a:cubicBezTo>
                <a:close/>
                <a:moveTo>
                  <a:pt x="278028" y="383382"/>
                </a:moveTo>
                <a:lnTo>
                  <a:pt x="324478" y="383382"/>
                </a:lnTo>
                <a:lnTo>
                  <a:pt x="336014" y="457979"/>
                </a:lnTo>
                <a:cubicBezTo>
                  <a:pt x="338291" y="471777"/>
                  <a:pt x="327513" y="484361"/>
                  <a:pt x="313396" y="484361"/>
                </a:cubicBezTo>
                <a:cubicBezTo>
                  <a:pt x="302315" y="484361"/>
                  <a:pt x="292449" y="476325"/>
                  <a:pt x="290779" y="464954"/>
                </a:cubicBezTo>
                <a:close/>
                <a:moveTo>
                  <a:pt x="528252" y="228457"/>
                </a:moveTo>
                <a:lnTo>
                  <a:pt x="528252" y="241497"/>
                </a:lnTo>
                <a:lnTo>
                  <a:pt x="560136" y="241497"/>
                </a:lnTo>
                <a:lnTo>
                  <a:pt x="560136" y="228457"/>
                </a:lnTo>
                <a:close/>
                <a:moveTo>
                  <a:pt x="411799" y="202833"/>
                </a:moveTo>
                <a:cubicBezTo>
                  <a:pt x="410736" y="203136"/>
                  <a:pt x="410129" y="203894"/>
                  <a:pt x="410129" y="204804"/>
                </a:cubicBezTo>
                <a:lnTo>
                  <a:pt x="410129" y="256508"/>
                </a:lnTo>
                <a:lnTo>
                  <a:pt x="433510" y="246197"/>
                </a:lnTo>
                <a:cubicBezTo>
                  <a:pt x="427893" y="233309"/>
                  <a:pt x="420605" y="217389"/>
                  <a:pt x="414076" y="203894"/>
                </a:cubicBezTo>
                <a:cubicBezTo>
                  <a:pt x="413621" y="203136"/>
                  <a:pt x="412710" y="202681"/>
                  <a:pt x="411799" y="202833"/>
                </a:cubicBezTo>
                <a:close/>
                <a:moveTo>
                  <a:pt x="304152" y="162653"/>
                </a:moveTo>
                <a:lnTo>
                  <a:pt x="409218" y="162653"/>
                </a:lnTo>
                <a:cubicBezTo>
                  <a:pt x="425767" y="162653"/>
                  <a:pt x="441254" y="172357"/>
                  <a:pt x="448390" y="187216"/>
                </a:cubicBezTo>
                <a:cubicBezTo>
                  <a:pt x="459321" y="209504"/>
                  <a:pt x="471316" y="236948"/>
                  <a:pt x="476174" y="249078"/>
                </a:cubicBezTo>
                <a:cubicBezTo>
                  <a:pt x="479970" y="258630"/>
                  <a:pt x="475567" y="269547"/>
                  <a:pt x="466154" y="273641"/>
                </a:cubicBezTo>
                <a:lnTo>
                  <a:pt x="410129" y="298355"/>
                </a:lnTo>
                <a:lnTo>
                  <a:pt x="410129" y="322312"/>
                </a:lnTo>
                <a:lnTo>
                  <a:pt x="501682" y="322312"/>
                </a:lnTo>
                <a:cubicBezTo>
                  <a:pt x="496064" y="322312"/>
                  <a:pt x="491509" y="317763"/>
                  <a:pt x="491509" y="312153"/>
                </a:cubicBezTo>
                <a:cubicBezTo>
                  <a:pt x="491509" y="247410"/>
                  <a:pt x="491509" y="251352"/>
                  <a:pt x="491661" y="250291"/>
                </a:cubicBezTo>
                <a:cubicBezTo>
                  <a:pt x="492268" y="245287"/>
                  <a:pt x="496519" y="241497"/>
                  <a:pt x="501682" y="241497"/>
                </a:cubicBezTo>
                <a:lnTo>
                  <a:pt x="514739" y="241497"/>
                </a:lnTo>
                <a:lnTo>
                  <a:pt x="514739" y="221786"/>
                </a:lnTo>
                <a:cubicBezTo>
                  <a:pt x="514739" y="217995"/>
                  <a:pt x="517776" y="214963"/>
                  <a:pt x="521571" y="214963"/>
                </a:cubicBezTo>
                <a:lnTo>
                  <a:pt x="566968" y="214963"/>
                </a:lnTo>
                <a:cubicBezTo>
                  <a:pt x="570764" y="214963"/>
                  <a:pt x="573801" y="217995"/>
                  <a:pt x="573801" y="221786"/>
                </a:cubicBezTo>
                <a:lnTo>
                  <a:pt x="573801" y="241497"/>
                </a:lnTo>
                <a:lnTo>
                  <a:pt x="586858" y="241497"/>
                </a:lnTo>
                <a:cubicBezTo>
                  <a:pt x="592476" y="241497"/>
                  <a:pt x="596879" y="246046"/>
                  <a:pt x="596879" y="251504"/>
                </a:cubicBezTo>
                <a:lnTo>
                  <a:pt x="596879" y="312153"/>
                </a:lnTo>
                <a:cubicBezTo>
                  <a:pt x="596879" y="317763"/>
                  <a:pt x="592476" y="322312"/>
                  <a:pt x="586858" y="322312"/>
                </a:cubicBezTo>
                <a:lnTo>
                  <a:pt x="596879" y="322312"/>
                </a:lnTo>
                <a:cubicBezTo>
                  <a:pt x="601585" y="322312"/>
                  <a:pt x="605381" y="326102"/>
                  <a:pt x="605381" y="330651"/>
                </a:cubicBezTo>
                <a:lnTo>
                  <a:pt x="605381" y="360976"/>
                </a:lnTo>
                <a:cubicBezTo>
                  <a:pt x="605381" y="365524"/>
                  <a:pt x="601585" y="369315"/>
                  <a:pt x="596879" y="369315"/>
                </a:cubicBezTo>
                <a:lnTo>
                  <a:pt x="585643" y="369315"/>
                </a:lnTo>
                <a:lnTo>
                  <a:pt x="585643" y="383416"/>
                </a:lnTo>
                <a:lnTo>
                  <a:pt x="585643" y="488794"/>
                </a:lnTo>
                <a:cubicBezTo>
                  <a:pt x="585643" y="493342"/>
                  <a:pt x="581847" y="497133"/>
                  <a:pt x="577293" y="497133"/>
                </a:cubicBezTo>
                <a:lnTo>
                  <a:pt x="547079" y="497133"/>
                </a:lnTo>
                <a:cubicBezTo>
                  <a:pt x="542372" y="497133"/>
                  <a:pt x="538576" y="493342"/>
                  <a:pt x="538576" y="488794"/>
                </a:cubicBezTo>
                <a:lnTo>
                  <a:pt x="538576" y="383416"/>
                </a:lnTo>
                <a:lnTo>
                  <a:pt x="538576" y="369315"/>
                </a:lnTo>
                <a:lnTo>
                  <a:pt x="273482" y="369315"/>
                </a:lnTo>
                <a:lnTo>
                  <a:pt x="273482" y="383416"/>
                </a:lnTo>
                <a:lnTo>
                  <a:pt x="273482" y="488794"/>
                </a:lnTo>
                <a:cubicBezTo>
                  <a:pt x="273482" y="493342"/>
                  <a:pt x="269687" y="497133"/>
                  <a:pt x="265132" y="497133"/>
                </a:cubicBezTo>
                <a:lnTo>
                  <a:pt x="234766" y="497133"/>
                </a:lnTo>
                <a:cubicBezTo>
                  <a:pt x="230211" y="497133"/>
                  <a:pt x="226415" y="493342"/>
                  <a:pt x="226415" y="488794"/>
                </a:cubicBezTo>
                <a:lnTo>
                  <a:pt x="226415" y="383416"/>
                </a:lnTo>
                <a:lnTo>
                  <a:pt x="226415" y="369315"/>
                </a:lnTo>
                <a:lnTo>
                  <a:pt x="217154" y="369315"/>
                </a:lnTo>
                <a:cubicBezTo>
                  <a:pt x="212599" y="369315"/>
                  <a:pt x="208803" y="365524"/>
                  <a:pt x="208803" y="360976"/>
                </a:cubicBezTo>
                <a:lnTo>
                  <a:pt x="208803" y="330651"/>
                </a:lnTo>
                <a:cubicBezTo>
                  <a:pt x="208803" y="326102"/>
                  <a:pt x="212599" y="322312"/>
                  <a:pt x="217154" y="322312"/>
                </a:cubicBezTo>
                <a:lnTo>
                  <a:pt x="308858" y="322312"/>
                </a:lnTo>
                <a:lnTo>
                  <a:pt x="308858" y="202530"/>
                </a:lnTo>
                <a:lnTo>
                  <a:pt x="264524" y="237706"/>
                </a:lnTo>
                <a:lnTo>
                  <a:pt x="250101" y="305178"/>
                </a:lnTo>
                <a:cubicBezTo>
                  <a:pt x="248279" y="313973"/>
                  <a:pt x="240383" y="320189"/>
                  <a:pt x="231426" y="320189"/>
                </a:cubicBezTo>
                <a:cubicBezTo>
                  <a:pt x="219127" y="320189"/>
                  <a:pt x="210169" y="308969"/>
                  <a:pt x="212599" y="297142"/>
                </a:cubicBezTo>
                <a:lnTo>
                  <a:pt x="228541" y="223151"/>
                </a:lnTo>
                <a:cubicBezTo>
                  <a:pt x="229452" y="218753"/>
                  <a:pt x="231729" y="214811"/>
                  <a:pt x="235221" y="212082"/>
                </a:cubicBezTo>
                <a:lnTo>
                  <a:pt x="292309" y="166898"/>
                </a:lnTo>
                <a:cubicBezTo>
                  <a:pt x="295649" y="164169"/>
                  <a:pt x="299901" y="162653"/>
                  <a:pt x="304152" y="162653"/>
                </a:cubicBezTo>
                <a:close/>
                <a:moveTo>
                  <a:pt x="47525" y="94910"/>
                </a:moveTo>
                <a:lnTo>
                  <a:pt x="153658" y="94910"/>
                </a:lnTo>
                <a:cubicBezTo>
                  <a:pt x="179318" y="94910"/>
                  <a:pt x="200271" y="115681"/>
                  <a:pt x="200423" y="141303"/>
                </a:cubicBezTo>
                <a:lnTo>
                  <a:pt x="201182" y="286394"/>
                </a:lnTo>
                <a:cubicBezTo>
                  <a:pt x="201182" y="297310"/>
                  <a:pt x="192376" y="306104"/>
                  <a:pt x="181595" y="306255"/>
                </a:cubicBezTo>
                <a:lnTo>
                  <a:pt x="181443" y="306255"/>
                </a:lnTo>
                <a:cubicBezTo>
                  <a:pt x="170511" y="306255"/>
                  <a:pt x="161705" y="297462"/>
                  <a:pt x="161705" y="286546"/>
                </a:cubicBezTo>
                <a:lnTo>
                  <a:pt x="160946" y="141454"/>
                </a:lnTo>
                <a:cubicBezTo>
                  <a:pt x="160946" y="141454"/>
                  <a:pt x="160946" y="141454"/>
                  <a:pt x="160946" y="141303"/>
                </a:cubicBezTo>
                <a:cubicBezTo>
                  <a:pt x="160946" y="139029"/>
                  <a:pt x="159124" y="137209"/>
                  <a:pt x="156846" y="137209"/>
                </a:cubicBezTo>
                <a:cubicBezTo>
                  <a:pt x="154569" y="137209"/>
                  <a:pt x="152595" y="139029"/>
                  <a:pt x="152595" y="141303"/>
                </a:cubicBezTo>
                <a:cubicBezTo>
                  <a:pt x="152595" y="309287"/>
                  <a:pt x="153050" y="300646"/>
                  <a:pt x="153050" y="473482"/>
                </a:cubicBezTo>
                <a:cubicBezTo>
                  <a:pt x="153050" y="486520"/>
                  <a:pt x="142422" y="497133"/>
                  <a:pt x="129364" y="497133"/>
                </a:cubicBezTo>
                <a:cubicBezTo>
                  <a:pt x="116306" y="497133"/>
                  <a:pt x="105677" y="486520"/>
                  <a:pt x="105677" y="473482"/>
                </a:cubicBezTo>
                <a:lnTo>
                  <a:pt x="105677" y="284120"/>
                </a:lnTo>
                <a:lnTo>
                  <a:pt x="95353" y="284120"/>
                </a:lnTo>
                <a:lnTo>
                  <a:pt x="95353" y="473482"/>
                </a:lnTo>
                <a:cubicBezTo>
                  <a:pt x="95353" y="486520"/>
                  <a:pt x="84724" y="497133"/>
                  <a:pt x="71666" y="497133"/>
                </a:cubicBezTo>
                <a:cubicBezTo>
                  <a:pt x="58608" y="497133"/>
                  <a:pt x="47980" y="486520"/>
                  <a:pt x="47980" y="473482"/>
                </a:cubicBezTo>
                <a:lnTo>
                  <a:pt x="47980" y="141606"/>
                </a:lnTo>
                <a:cubicBezTo>
                  <a:pt x="47980" y="139484"/>
                  <a:pt x="46158" y="137664"/>
                  <a:pt x="44032" y="137664"/>
                </a:cubicBezTo>
                <a:cubicBezTo>
                  <a:pt x="42058" y="137664"/>
                  <a:pt x="40236" y="139484"/>
                  <a:pt x="40236" y="141454"/>
                </a:cubicBezTo>
                <a:lnTo>
                  <a:pt x="39477" y="286546"/>
                </a:lnTo>
                <a:cubicBezTo>
                  <a:pt x="39477" y="297462"/>
                  <a:pt x="30671" y="306255"/>
                  <a:pt x="19739" y="306255"/>
                </a:cubicBezTo>
                <a:cubicBezTo>
                  <a:pt x="8806" y="306104"/>
                  <a:pt x="0" y="297310"/>
                  <a:pt x="0" y="286394"/>
                </a:cubicBezTo>
                <a:lnTo>
                  <a:pt x="759" y="141303"/>
                </a:lnTo>
                <a:cubicBezTo>
                  <a:pt x="911" y="115681"/>
                  <a:pt x="21864" y="94910"/>
                  <a:pt x="47525" y="94910"/>
                </a:cubicBezTo>
                <a:close/>
                <a:moveTo>
                  <a:pt x="359713" y="70918"/>
                </a:moveTo>
                <a:cubicBezTo>
                  <a:pt x="381571" y="70918"/>
                  <a:pt x="399330" y="88664"/>
                  <a:pt x="399330" y="110505"/>
                </a:cubicBezTo>
                <a:cubicBezTo>
                  <a:pt x="399330" y="132346"/>
                  <a:pt x="381571" y="150092"/>
                  <a:pt x="359713" y="150092"/>
                </a:cubicBezTo>
                <a:cubicBezTo>
                  <a:pt x="337855" y="150092"/>
                  <a:pt x="319944" y="132346"/>
                  <a:pt x="319944" y="110505"/>
                </a:cubicBezTo>
                <a:cubicBezTo>
                  <a:pt x="319944" y="88664"/>
                  <a:pt x="337703" y="70918"/>
                  <a:pt x="359713" y="70918"/>
                </a:cubicBezTo>
                <a:close/>
                <a:moveTo>
                  <a:pt x="100839" y="0"/>
                </a:moveTo>
                <a:cubicBezTo>
                  <a:pt x="123482" y="0"/>
                  <a:pt x="141838" y="18293"/>
                  <a:pt x="141838" y="40858"/>
                </a:cubicBezTo>
                <a:cubicBezTo>
                  <a:pt x="141838" y="63423"/>
                  <a:pt x="123482" y="81716"/>
                  <a:pt x="100839" y="81716"/>
                </a:cubicBezTo>
                <a:cubicBezTo>
                  <a:pt x="78196" y="81716"/>
                  <a:pt x="59840" y="63423"/>
                  <a:pt x="59840" y="40858"/>
                </a:cubicBezTo>
                <a:cubicBezTo>
                  <a:pt x="59840" y="18293"/>
                  <a:pt x="78196" y="0"/>
                  <a:pt x="100839" y="0"/>
                </a:cubicBezTo>
                <a:close/>
              </a:path>
            </a:pathLst>
          </a:custGeom>
          <a:solidFill>
            <a:schemeClr val="accent2"/>
          </a:solidFill>
          <a:ln>
            <a:noFill/>
          </a:ln>
        </p:spPr>
        <p:txBody>
          <a:bodyPr/>
          <a:lstStyle/>
          <a:p>
            <a:endParaRPr lang="zh-CN" altLang="en-US"/>
          </a:p>
        </p:txBody>
      </p:sp>
      <p:sp>
        <p:nvSpPr>
          <p:cNvPr id="12" name="two-women-and-a-kid-familiar-group-silhouette_43855"/>
          <p:cNvSpPr>
            <a:spLocks noChangeAspect="1"/>
          </p:cNvSpPr>
          <p:nvPr/>
        </p:nvSpPr>
        <p:spPr bwMode="auto">
          <a:xfrm>
            <a:off x="5784709" y="2874713"/>
            <a:ext cx="609685" cy="518760"/>
          </a:xfrm>
          <a:custGeom>
            <a:avLst/>
            <a:gdLst>
              <a:gd name="connsiteX0" fmla="*/ 299858 w 608318"/>
              <a:gd name="connsiteY0" fmla="*/ 212896 h 517597"/>
              <a:gd name="connsiteX1" fmla="*/ 299858 w 608318"/>
              <a:gd name="connsiteY1" fmla="*/ 224457 h 517597"/>
              <a:gd name="connsiteX2" fmla="*/ 303084 w 608318"/>
              <a:gd name="connsiteY2" fmla="*/ 224209 h 517597"/>
              <a:gd name="connsiteX3" fmla="*/ 309867 w 608318"/>
              <a:gd name="connsiteY3" fmla="*/ 212896 h 517597"/>
              <a:gd name="connsiteX4" fmla="*/ 309867 w 608318"/>
              <a:gd name="connsiteY4" fmla="*/ 224787 h 517597"/>
              <a:gd name="connsiteX5" fmla="*/ 312348 w 608318"/>
              <a:gd name="connsiteY5" fmla="*/ 225365 h 517597"/>
              <a:gd name="connsiteX6" fmla="*/ 319875 w 608318"/>
              <a:gd name="connsiteY6" fmla="*/ 212896 h 517597"/>
              <a:gd name="connsiteX7" fmla="*/ 319875 w 608318"/>
              <a:gd name="connsiteY7" fmla="*/ 228998 h 517597"/>
              <a:gd name="connsiteX8" fmla="*/ 331786 w 608318"/>
              <a:gd name="connsiteY8" fmla="*/ 251789 h 517597"/>
              <a:gd name="connsiteX9" fmla="*/ 304160 w 608318"/>
              <a:gd name="connsiteY9" fmla="*/ 279369 h 517597"/>
              <a:gd name="connsiteX10" fmla="*/ 276533 w 608318"/>
              <a:gd name="connsiteY10" fmla="*/ 251789 h 517597"/>
              <a:gd name="connsiteX11" fmla="*/ 291256 w 608318"/>
              <a:gd name="connsiteY11" fmla="*/ 227347 h 517597"/>
              <a:gd name="connsiteX12" fmla="*/ 77406 w 608318"/>
              <a:gd name="connsiteY12" fmla="*/ 87572 h 517597"/>
              <a:gd name="connsiteX13" fmla="*/ 161125 w 608318"/>
              <a:gd name="connsiteY13" fmla="*/ 87572 h 517597"/>
              <a:gd name="connsiteX14" fmla="*/ 207783 w 608318"/>
              <a:gd name="connsiteY14" fmla="*/ 139115 h 517597"/>
              <a:gd name="connsiteX15" fmla="*/ 239715 w 608318"/>
              <a:gd name="connsiteY15" fmla="*/ 243607 h 517597"/>
              <a:gd name="connsiteX16" fmla="*/ 265939 w 608318"/>
              <a:gd name="connsiteY16" fmla="*/ 289616 h 517597"/>
              <a:gd name="connsiteX17" fmla="*/ 269083 w 608318"/>
              <a:gd name="connsiteY17" fmla="*/ 291433 h 517597"/>
              <a:gd name="connsiteX18" fmla="*/ 338656 w 608318"/>
              <a:gd name="connsiteY18" fmla="*/ 291433 h 517597"/>
              <a:gd name="connsiteX19" fmla="*/ 343537 w 608318"/>
              <a:gd name="connsiteY19" fmla="*/ 288625 h 517597"/>
              <a:gd name="connsiteX20" fmla="*/ 368520 w 608318"/>
              <a:gd name="connsiteY20" fmla="*/ 243607 h 517597"/>
              <a:gd name="connsiteX21" fmla="*/ 368768 w 608318"/>
              <a:gd name="connsiteY21" fmla="*/ 243194 h 517597"/>
              <a:gd name="connsiteX22" fmla="*/ 400535 w 608318"/>
              <a:gd name="connsiteY22" fmla="*/ 139115 h 517597"/>
              <a:gd name="connsiteX23" fmla="*/ 447193 w 608318"/>
              <a:gd name="connsiteY23" fmla="*/ 87572 h 517597"/>
              <a:gd name="connsiteX24" fmla="*/ 530912 w 608318"/>
              <a:gd name="connsiteY24" fmla="*/ 87572 h 517597"/>
              <a:gd name="connsiteX25" fmla="*/ 577735 w 608318"/>
              <a:gd name="connsiteY25" fmla="*/ 139115 h 517597"/>
              <a:gd name="connsiteX26" fmla="*/ 607434 w 608318"/>
              <a:gd name="connsiteY26" fmla="*/ 236173 h 517597"/>
              <a:gd name="connsiteX27" fmla="*/ 594280 w 608318"/>
              <a:gd name="connsiteY27" fmla="*/ 260953 h 517597"/>
              <a:gd name="connsiteX28" fmla="*/ 569462 w 608318"/>
              <a:gd name="connsiteY28" fmla="*/ 247820 h 517597"/>
              <a:gd name="connsiteX29" fmla="*/ 539764 w 608318"/>
              <a:gd name="connsiteY29" fmla="*/ 151175 h 517597"/>
              <a:gd name="connsiteX30" fmla="*/ 536703 w 608318"/>
              <a:gd name="connsiteY30" fmla="*/ 149110 h 517597"/>
              <a:gd name="connsiteX31" fmla="*/ 532484 w 608318"/>
              <a:gd name="connsiteY31" fmla="*/ 149110 h 517597"/>
              <a:gd name="connsiteX32" fmla="*/ 530912 w 608318"/>
              <a:gd name="connsiteY32" fmla="*/ 151175 h 517597"/>
              <a:gd name="connsiteX33" fmla="*/ 590309 w 608318"/>
              <a:gd name="connsiteY33" fmla="*/ 345290 h 517597"/>
              <a:gd name="connsiteX34" fmla="*/ 588241 w 608318"/>
              <a:gd name="connsiteY34" fmla="*/ 348429 h 517597"/>
              <a:gd name="connsiteX35" fmla="*/ 546547 w 608318"/>
              <a:gd name="connsiteY35" fmla="*/ 348429 h 517597"/>
              <a:gd name="connsiteX36" fmla="*/ 544562 w 608318"/>
              <a:gd name="connsiteY36" fmla="*/ 350576 h 517597"/>
              <a:gd name="connsiteX37" fmla="*/ 544562 w 608318"/>
              <a:gd name="connsiteY37" fmla="*/ 491991 h 517597"/>
              <a:gd name="connsiteX38" fmla="*/ 518917 w 608318"/>
              <a:gd name="connsiteY38" fmla="*/ 517597 h 517597"/>
              <a:gd name="connsiteX39" fmla="*/ 493354 w 608318"/>
              <a:gd name="connsiteY39" fmla="*/ 491991 h 517597"/>
              <a:gd name="connsiteX40" fmla="*/ 493354 w 608318"/>
              <a:gd name="connsiteY40" fmla="*/ 350576 h 517597"/>
              <a:gd name="connsiteX41" fmla="*/ 491203 w 608318"/>
              <a:gd name="connsiteY41" fmla="*/ 348429 h 517597"/>
              <a:gd name="connsiteX42" fmla="*/ 491120 w 608318"/>
              <a:gd name="connsiteY42" fmla="*/ 348429 h 517597"/>
              <a:gd name="connsiteX43" fmla="*/ 487067 w 608318"/>
              <a:gd name="connsiteY43" fmla="*/ 348429 h 517597"/>
              <a:gd name="connsiteX44" fmla="*/ 484916 w 608318"/>
              <a:gd name="connsiteY44" fmla="*/ 350576 h 517597"/>
              <a:gd name="connsiteX45" fmla="*/ 484916 w 608318"/>
              <a:gd name="connsiteY45" fmla="*/ 491991 h 517597"/>
              <a:gd name="connsiteX46" fmla="*/ 459271 w 608318"/>
              <a:gd name="connsiteY46" fmla="*/ 517597 h 517597"/>
              <a:gd name="connsiteX47" fmla="*/ 433708 w 608318"/>
              <a:gd name="connsiteY47" fmla="*/ 491991 h 517597"/>
              <a:gd name="connsiteX48" fmla="*/ 433708 w 608318"/>
              <a:gd name="connsiteY48" fmla="*/ 350576 h 517597"/>
              <a:gd name="connsiteX49" fmla="*/ 431640 w 608318"/>
              <a:gd name="connsiteY49" fmla="*/ 348429 h 517597"/>
              <a:gd name="connsiteX50" fmla="*/ 389946 w 608318"/>
              <a:gd name="connsiteY50" fmla="*/ 348429 h 517597"/>
              <a:gd name="connsiteX51" fmla="*/ 387878 w 608318"/>
              <a:gd name="connsiteY51" fmla="*/ 345290 h 517597"/>
              <a:gd name="connsiteX52" fmla="*/ 447276 w 608318"/>
              <a:gd name="connsiteY52" fmla="*/ 151258 h 517597"/>
              <a:gd name="connsiteX53" fmla="*/ 445786 w 608318"/>
              <a:gd name="connsiteY53" fmla="*/ 149110 h 517597"/>
              <a:gd name="connsiteX54" fmla="*/ 445704 w 608318"/>
              <a:gd name="connsiteY54" fmla="*/ 149110 h 517597"/>
              <a:gd name="connsiteX55" fmla="*/ 441567 w 608318"/>
              <a:gd name="connsiteY55" fmla="*/ 149110 h 517597"/>
              <a:gd name="connsiteX56" fmla="*/ 438424 w 608318"/>
              <a:gd name="connsiteY56" fmla="*/ 151175 h 517597"/>
              <a:gd name="connsiteX57" fmla="*/ 405830 w 608318"/>
              <a:gd name="connsiteY57" fmla="*/ 257732 h 517597"/>
              <a:gd name="connsiteX58" fmla="*/ 403182 w 608318"/>
              <a:gd name="connsiteY58" fmla="*/ 263184 h 517597"/>
              <a:gd name="connsiteX59" fmla="*/ 358427 w 608318"/>
              <a:gd name="connsiteY59" fmla="*/ 343142 h 517597"/>
              <a:gd name="connsiteX60" fmla="*/ 357435 w 608318"/>
              <a:gd name="connsiteY60" fmla="*/ 347025 h 517597"/>
              <a:gd name="connsiteX61" fmla="*/ 357269 w 608318"/>
              <a:gd name="connsiteY61" fmla="*/ 495212 h 517597"/>
              <a:gd name="connsiteX62" fmla="*/ 332617 w 608318"/>
              <a:gd name="connsiteY62" fmla="*/ 517597 h 517597"/>
              <a:gd name="connsiteX63" fmla="*/ 308957 w 608318"/>
              <a:gd name="connsiteY63" fmla="*/ 493891 h 517597"/>
              <a:gd name="connsiteX64" fmla="*/ 308874 w 608318"/>
              <a:gd name="connsiteY64" fmla="*/ 431196 h 517597"/>
              <a:gd name="connsiteX65" fmla="*/ 306806 w 608318"/>
              <a:gd name="connsiteY65" fmla="*/ 429131 h 517597"/>
              <a:gd name="connsiteX66" fmla="*/ 303745 w 608318"/>
              <a:gd name="connsiteY66" fmla="*/ 429131 h 517597"/>
              <a:gd name="connsiteX67" fmla="*/ 301677 w 608318"/>
              <a:gd name="connsiteY67" fmla="*/ 431196 h 517597"/>
              <a:gd name="connsiteX68" fmla="*/ 301677 w 608318"/>
              <a:gd name="connsiteY68" fmla="*/ 493560 h 517597"/>
              <a:gd name="connsiteX69" fmla="*/ 275618 w 608318"/>
              <a:gd name="connsiteY69" fmla="*/ 517597 h 517597"/>
              <a:gd name="connsiteX70" fmla="*/ 251131 w 608318"/>
              <a:gd name="connsiteY70" fmla="*/ 493478 h 517597"/>
              <a:gd name="connsiteX71" fmla="*/ 251131 w 608318"/>
              <a:gd name="connsiteY71" fmla="*/ 344629 h 517597"/>
              <a:gd name="connsiteX72" fmla="*/ 250056 w 608318"/>
              <a:gd name="connsiteY72" fmla="*/ 340747 h 517597"/>
              <a:gd name="connsiteX73" fmla="*/ 205301 w 608318"/>
              <a:gd name="connsiteY73" fmla="*/ 263431 h 517597"/>
              <a:gd name="connsiteX74" fmla="*/ 202488 w 608318"/>
              <a:gd name="connsiteY74" fmla="*/ 257732 h 517597"/>
              <a:gd name="connsiteX75" fmla="*/ 169894 w 608318"/>
              <a:gd name="connsiteY75" fmla="*/ 151175 h 517597"/>
              <a:gd name="connsiteX76" fmla="*/ 166751 w 608318"/>
              <a:gd name="connsiteY76" fmla="*/ 149110 h 517597"/>
              <a:gd name="connsiteX77" fmla="*/ 162532 w 608318"/>
              <a:gd name="connsiteY77" fmla="*/ 149110 h 517597"/>
              <a:gd name="connsiteX78" fmla="*/ 161042 w 608318"/>
              <a:gd name="connsiteY78" fmla="*/ 151175 h 517597"/>
              <a:gd name="connsiteX79" fmla="*/ 220357 w 608318"/>
              <a:gd name="connsiteY79" fmla="*/ 345290 h 517597"/>
              <a:gd name="connsiteX80" fmla="*/ 218289 w 608318"/>
              <a:gd name="connsiteY80" fmla="*/ 348429 h 517597"/>
              <a:gd name="connsiteX81" fmla="*/ 176678 w 608318"/>
              <a:gd name="connsiteY81" fmla="*/ 348429 h 517597"/>
              <a:gd name="connsiteX82" fmla="*/ 174610 w 608318"/>
              <a:gd name="connsiteY82" fmla="*/ 350576 h 517597"/>
              <a:gd name="connsiteX83" fmla="*/ 174610 w 608318"/>
              <a:gd name="connsiteY83" fmla="*/ 491991 h 517597"/>
              <a:gd name="connsiteX84" fmla="*/ 149047 w 608318"/>
              <a:gd name="connsiteY84" fmla="*/ 517597 h 517597"/>
              <a:gd name="connsiteX85" fmla="*/ 123402 w 608318"/>
              <a:gd name="connsiteY85" fmla="*/ 491991 h 517597"/>
              <a:gd name="connsiteX86" fmla="*/ 123402 w 608318"/>
              <a:gd name="connsiteY86" fmla="*/ 350576 h 517597"/>
              <a:gd name="connsiteX87" fmla="*/ 121251 w 608318"/>
              <a:gd name="connsiteY87" fmla="*/ 348429 h 517597"/>
              <a:gd name="connsiteX88" fmla="*/ 117115 w 608318"/>
              <a:gd name="connsiteY88" fmla="*/ 348429 h 517597"/>
              <a:gd name="connsiteX89" fmla="*/ 114964 w 608318"/>
              <a:gd name="connsiteY89" fmla="*/ 350576 h 517597"/>
              <a:gd name="connsiteX90" fmla="*/ 114964 w 608318"/>
              <a:gd name="connsiteY90" fmla="*/ 491991 h 517597"/>
              <a:gd name="connsiteX91" fmla="*/ 89319 w 608318"/>
              <a:gd name="connsiteY91" fmla="*/ 517597 h 517597"/>
              <a:gd name="connsiteX92" fmla="*/ 63756 w 608318"/>
              <a:gd name="connsiteY92" fmla="*/ 491991 h 517597"/>
              <a:gd name="connsiteX93" fmla="*/ 63756 w 608318"/>
              <a:gd name="connsiteY93" fmla="*/ 350576 h 517597"/>
              <a:gd name="connsiteX94" fmla="*/ 61688 w 608318"/>
              <a:gd name="connsiteY94" fmla="*/ 348429 h 517597"/>
              <a:gd name="connsiteX95" fmla="*/ 20077 w 608318"/>
              <a:gd name="connsiteY95" fmla="*/ 348429 h 517597"/>
              <a:gd name="connsiteX96" fmla="*/ 18009 w 608318"/>
              <a:gd name="connsiteY96" fmla="*/ 345290 h 517597"/>
              <a:gd name="connsiteX97" fmla="*/ 77406 w 608318"/>
              <a:gd name="connsiteY97" fmla="*/ 151175 h 517597"/>
              <a:gd name="connsiteX98" fmla="*/ 75834 w 608318"/>
              <a:gd name="connsiteY98" fmla="*/ 149110 h 517597"/>
              <a:gd name="connsiteX99" fmla="*/ 71615 w 608318"/>
              <a:gd name="connsiteY99" fmla="*/ 149110 h 517597"/>
              <a:gd name="connsiteX100" fmla="*/ 68472 w 608318"/>
              <a:gd name="connsiteY100" fmla="*/ 151175 h 517597"/>
              <a:gd name="connsiteX101" fmla="*/ 38856 w 608318"/>
              <a:gd name="connsiteY101" fmla="*/ 247820 h 517597"/>
              <a:gd name="connsiteX102" fmla="*/ 14038 w 608318"/>
              <a:gd name="connsiteY102" fmla="*/ 260953 h 517597"/>
              <a:gd name="connsiteX103" fmla="*/ 884 w 608318"/>
              <a:gd name="connsiteY103" fmla="*/ 236173 h 517597"/>
              <a:gd name="connsiteX104" fmla="*/ 30583 w 608318"/>
              <a:gd name="connsiteY104" fmla="*/ 139115 h 517597"/>
              <a:gd name="connsiteX105" fmla="*/ 77406 w 608318"/>
              <a:gd name="connsiteY105" fmla="*/ 87572 h 517597"/>
              <a:gd name="connsiteX106" fmla="*/ 489111 w 608318"/>
              <a:gd name="connsiteY106" fmla="*/ 0 h 517597"/>
              <a:gd name="connsiteX107" fmla="*/ 527181 w 608318"/>
              <a:gd name="connsiteY107" fmla="*/ 38035 h 517597"/>
              <a:gd name="connsiteX108" fmla="*/ 489111 w 608318"/>
              <a:gd name="connsiteY108" fmla="*/ 76070 h 517597"/>
              <a:gd name="connsiteX109" fmla="*/ 451041 w 608318"/>
              <a:gd name="connsiteY109" fmla="*/ 38035 h 517597"/>
              <a:gd name="connsiteX110" fmla="*/ 489111 w 608318"/>
              <a:gd name="connsiteY110" fmla="*/ 0 h 517597"/>
              <a:gd name="connsiteX111" fmla="*/ 119243 w 608318"/>
              <a:gd name="connsiteY111" fmla="*/ 0 h 517597"/>
              <a:gd name="connsiteX112" fmla="*/ 157349 w 608318"/>
              <a:gd name="connsiteY112" fmla="*/ 38035 h 517597"/>
              <a:gd name="connsiteX113" fmla="*/ 119243 w 608318"/>
              <a:gd name="connsiteY113" fmla="*/ 76070 h 517597"/>
              <a:gd name="connsiteX114" fmla="*/ 81137 w 608318"/>
              <a:gd name="connsiteY114" fmla="*/ 38035 h 517597"/>
              <a:gd name="connsiteX115" fmla="*/ 119243 w 608318"/>
              <a:gd name="connsiteY115" fmla="*/ 0 h 517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608318" h="517597">
                <a:moveTo>
                  <a:pt x="299858" y="212896"/>
                </a:moveTo>
                <a:lnTo>
                  <a:pt x="299858" y="224457"/>
                </a:lnTo>
                <a:cubicBezTo>
                  <a:pt x="300934" y="224292"/>
                  <a:pt x="302009" y="224209"/>
                  <a:pt x="303084" y="224209"/>
                </a:cubicBezTo>
                <a:lnTo>
                  <a:pt x="309867" y="212896"/>
                </a:lnTo>
                <a:lnTo>
                  <a:pt x="309867" y="224787"/>
                </a:lnTo>
                <a:cubicBezTo>
                  <a:pt x="310777" y="224952"/>
                  <a:pt x="311604" y="225117"/>
                  <a:pt x="312348" y="225365"/>
                </a:cubicBezTo>
                <a:lnTo>
                  <a:pt x="319875" y="212896"/>
                </a:lnTo>
                <a:lnTo>
                  <a:pt x="319875" y="228998"/>
                </a:lnTo>
                <a:cubicBezTo>
                  <a:pt x="327071" y="234035"/>
                  <a:pt x="331786" y="242293"/>
                  <a:pt x="331786" y="251789"/>
                </a:cubicBezTo>
                <a:cubicBezTo>
                  <a:pt x="331786" y="266983"/>
                  <a:pt x="319379" y="279369"/>
                  <a:pt x="304160" y="279369"/>
                </a:cubicBezTo>
                <a:cubicBezTo>
                  <a:pt x="288857" y="279369"/>
                  <a:pt x="276533" y="266983"/>
                  <a:pt x="276533" y="251789"/>
                </a:cubicBezTo>
                <a:cubicBezTo>
                  <a:pt x="276533" y="241137"/>
                  <a:pt x="282488" y="231971"/>
                  <a:pt x="291256" y="227347"/>
                </a:cubicBezTo>
                <a:close/>
                <a:moveTo>
                  <a:pt x="77406" y="87572"/>
                </a:moveTo>
                <a:lnTo>
                  <a:pt x="161125" y="87572"/>
                </a:lnTo>
                <a:cubicBezTo>
                  <a:pt x="194547" y="87572"/>
                  <a:pt x="203233" y="123421"/>
                  <a:pt x="207783" y="139115"/>
                </a:cubicBezTo>
                <a:cubicBezTo>
                  <a:pt x="207783" y="139115"/>
                  <a:pt x="234752" y="227582"/>
                  <a:pt x="239715" y="243607"/>
                </a:cubicBezTo>
                <a:cubicBezTo>
                  <a:pt x="243521" y="250298"/>
                  <a:pt x="265939" y="289616"/>
                  <a:pt x="265939" y="289616"/>
                </a:cubicBezTo>
                <a:cubicBezTo>
                  <a:pt x="266519" y="290607"/>
                  <a:pt x="267925" y="291433"/>
                  <a:pt x="269083" y="291433"/>
                </a:cubicBezTo>
                <a:lnTo>
                  <a:pt x="338656" y="291433"/>
                </a:lnTo>
                <a:cubicBezTo>
                  <a:pt x="341055" y="291433"/>
                  <a:pt x="342379" y="290607"/>
                  <a:pt x="343537" y="288625"/>
                </a:cubicBezTo>
                <a:lnTo>
                  <a:pt x="368520" y="243607"/>
                </a:lnTo>
                <a:cubicBezTo>
                  <a:pt x="368603" y="243442"/>
                  <a:pt x="368686" y="243359"/>
                  <a:pt x="368768" y="243194"/>
                </a:cubicBezTo>
                <a:cubicBezTo>
                  <a:pt x="373980" y="226095"/>
                  <a:pt x="400535" y="139115"/>
                  <a:pt x="400535" y="139115"/>
                </a:cubicBezTo>
                <a:cubicBezTo>
                  <a:pt x="405085" y="123421"/>
                  <a:pt x="413689" y="87572"/>
                  <a:pt x="447193" y="87572"/>
                </a:cubicBezTo>
                <a:lnTo>
                  <a:pt x="530912" y="87572"/>
                </a:lnTo>
                <a:cubicBezTo>
                  <a:pt x="562100" y="87572"/>
                  <a:pt x="573185" y="123421"/>
                  <a:pt x="577735" y="139115"/>
                </a:cubicBezTo>
                <a:cubicBezTo>
                  <a:pt x="577818" y="139446"/>
                  <a:pt x="607434" y="236090"/>
                  <a:pt x="607434" y="236173"/>
                </a:cubicBezTo>
                <a:cubicBezTo>
                  <a:pt x="610660" y="246663"/>
                  <a:pt x="604786" y="257732"/>
                  <a:pt x="594280" y="260953"/>
                </a:cubicBezTo>
                <a:cubicBezTo>
                  <a:pt x="583774" y="264175"/>
                  <a:pt x="572689" y="258228"/>
                  <a:pt x="569462" y="247820"/>
                </a:cubicBezTo>
                <a:cubicBezTo>
                  <a:pt x="569462" y="247820"/>
                  <a:pt x="539764" y="151175"/>
                  <a:pt x="539764" y="151175"/>
                </a:cubicBezTo>
                <a:cubicBezTo>
                  <a:pt x="539598" y="150762"/>
                  <a:pt x="538771" y="149110"/>
                  <a:pt x="536703" y="149110"/>
                </a:cubicBezTo>
                <a:lnTo>
                  <a:pt x="532484" y="149110"/>
                </a:lnTo>
                <a:cubicBezTo>
                  <a:pt x="531325" y="149110"/>
                  <a:pt x="530581" y="150101"/>
                  <a:pt x="530912" y="151175"/>
                </a:cubicBezTo>
                <a:lnTo>
                  <a:pt x="590309" y="345290"/>
                </a:lnTo>
                <a:cubicBezTo>
                  <a:pt x="590640" y="346446"/>
                  <a:pt x="590309" y="348429"/>
                  <a:pt x="588241" y="348429"/>
                </a:cubicBezTo>
                <a:lnTo>
                  <a:pt x="546547" y="348429"/>
                </a:lnTo>
                <a:cubicBezTo>
                  <a:pt x="545389" y="348429"/>
                  <a:pt x="544562" y="349337"/>
                  <a:pt x="544562" y="350576"/>
                </a:cubicBezTo>
                <a:lnTo>
                  <a:pt x="544562" y="491991"/>
                </a:lnTo>
                <a:cubicBezTo>
                  <a:pt x="544562" y="506116"/>
                  <a:pt x="533063" y="517597"/>
                  <a:pt x="518917" y="517597"/>
                </a:cubicBezTo>
                <a:cubicBezTo>
                  <a:pt x="504770" y="517597"/>
                  <a:pt x="493354" y="506116"/>
                  <a:pt x="493354" y="491991"/>
                </a:cubicBezTo>
                <a:lnTo>
                  <a:pt x="493354" y="350576"/>
                </a:lnTo>
                <a:cubicBezTo>
                  <a:pt x="493354" y="349337"/>
                  <a:pt x="492361" y="348429"/>
                  <a:pt x="491203" y="348429"/>
                </a:cubicBezTo>
                <a:lnTo>
                  <a:pt x="491120" y="348429"/>
                </a:lnTo>
                <a:lnTo>
                  <a:pt x="487067" y="348429"/>
                </a:lnTo>
                <a:cubicBezTo>
                  <a:pt x="485826" y="348429"/>
                  <a:pt x="484916" y="349337"/>
                  <a:pt x="484916" y="350576"/>
                </a:cubicBezTo>
                <a:lnTo>
                  <a:pt x="484916" y="491991"/>
                </a:lnTo>
                <a:cubicBezTo>
                  <a:pt x="484916" y="506116"/>
                  <a:pt x="473417" y="517597"/>
                  <a:pt x="459271" y="517597"/>
                </a:cubicBezTo>
                <a:cubicBezTo>
                  <a:pt x="445125" y="517597"/>
                  <a:pt x="433708" y="506116"/>
                  <a:pt x="433708" y="491991"/>
                </a:cubicBezTo>
                <a:lnTo>
                  <a:pt x="433708" y="350576"/>
                </a:lnTo>
                <a:cubicBezTo>
                  <a:pt x="433708" y="349337"/>
                  <a:pt x="432798" y="348429"/>
                  <a:pt x="431640" y="348429"/>
                </a:cubicBezTo>
                <a:lnTo>
                  <a:pt x="389946" y="348429"/>
                </a:lnTo>
                <a:cubicBezTo>
                  <a:pt x="387878" y="348429"/>
                  <a:pt x="387547" y="346446"/>
                  <a:pt x="387878" y="345290"/>
                </a:cubicBezTo>
                <a:lnTo>
                  <a:pt x="447276" y="151258"/>
                </a:lnTo>
                <a:cubicBezTo>
                  <a:pt x="447606" y="150101"/>
                  <a:pt x="446945" y="149110"/>
                  <a:pt x="445786" y="149110"/>
                </a:cubicBezTo>
                <a:lnTo>
                  <a:pt x="445704" y="149110"/>
                </a:lnTo>
                <a:lnTo>
                  <a:pt x="441567" y="149110"/>
                </a:lnTo>
                <a:cubicBezTo>
                  <a:pt x="439499" y="149110"/>
                  <a:pt x="438589" y="150762"/>
                  <a:pt x="438424" y="151175"/>
                </a:cubicBezTo>
                <a:cubicBezTo>
                  <a:pt x="438424" y="151175"/>
                  <a:pt x="405830" y="257732"/>
                  <a:pt x="405830" y="257732"/>
                </a:cubicBezTo>
                <a:cubicBezTo>
                  <a:pt x="405251" y="259714"/>
                  <a:pt x="404341" y="261532"/>
                  <a:pt x="403182" y="263184"/>
                </a:cubicBezTo>
                <a:cubicBezTo>
                  <a:pt x="397474" y="273344"/>
                  <a:pt x="358427" y="343142"/>
                  <a:pt x="358427" y="343142"/>
                </a:cubicBezTo>
                <a:cubicBezTo>
                  <a:pt x="357848" y="344133"/>
                  <a:pt x="357435" y="347025"/>
                  <a:pt x="357435" y="347025"/>
                </a:cubicBezTo>
                <a:cubicBezTo>
                  <a:pt x="357435" y="347025"/>
                  <a:pt x="357352" y="494056"/>
                  <a:pt x="357269" y="495212"/>
                </a:cubicBezTo>
                <a:cubicBezTo>
                  <a:pt x="355946" y="506859"/>
                  <a:pt x="345439" y="517597"/>
                  <a:pt x="332617" y="517597"/>
                </a:cubicBezTo>
                <a:cubicBezTo>
                  <a:pt x="318967" y="517597"/>
                  <a:pt x="309123" y="506281"/>
                  <a:pt x="308957" y="493891"/>
                </a:cubicBezTo>
                <a:lnTo>
                  <a:pt x="308874" y="431196"/>
                </a:lnTo>
                <a:cubicBezTo>
                  <a:pt x="308874" y="430122"/>
                  <a:pt x="307964" y="429131"/>
                  <a:pt x="306806" y="429131"/>
                </a:cubicBezTo>
                <a:lnTo>
                  <a:pt x="303745" y="429131"/>
                </a:lnTo>
                <a:cubicBezTo>
                  <a:pt x="302587" y="429131"/>
                  <a:pt x="301677" y="430122"/>
                  <a:pt x="301677" y="431196"/>
                </a:cubicBezTo>
                <a:lnTo>
                  <a:pt x="301677" y="493560"/>
                </a:lnTo>
                <a:cubicBezTo>
                  <a:pt x="301512" y="505950"/>
                  <a:pt x="289268" y="517597"/>
                  <a:pt x="275618" y="517597"/>
                </a:cubicBezTo>
                <a:cubicBezTo>
                  <a:pt x="262051" y="517597"/>
                  <a:pt x="251297" y="505868"/>
                  <a:pt x="251131" y="493478"/>
                </a:cubicBezTo>
                <a:lnTo>
                  <a:pt x="251131" y="344629"/>
                </a:lnTo>
                <a:cubicBezTo>
                  <a:pt x="251131" y="343473"/>
                  <a:pt x="250635" y="341738"/>
                  <a:pt x="250056" y="340747"/>
                </a:cubicBezTo>
                <a:lnTo>
                  <a:pt x="205301" y="263431"/>
                </a:lnTo>
                <a:cubicBezTo>
                  <a:pt x="204060" y="261697"/>
                  <a:pt x="203150" y="259880"/>
                  <a:pt x="202488" y="257732"/>
                </a:cubicBezTo>
                <a:cubicBezTo>
                  <a:pt x="202488" y="257732"/>
                  <a:pt x="169894" y="151175"/>
                  <a:pt x="169894" y="151175"/>
                </a:cubicBezTo>
                <a:cubicBezTo>
                  <a:pt x="169729" y="150762"/>
                  <a:pt x="168819" y="149110"/>
                  <a:pt x="166751" y="149110"/>
                </a:cubicBezTo>
                <a:lnTo>
                  <a:pt x="162532" y="149110"/>
                </a:lnTo>
                <a:cubicBezTo>
                  <a:pt x="161373" y="149110"/>
                  <a:pt x="160712" y="150101"/>
                  <a:pt x="161042" y="151175"/>
                </a:cubicBezTo>
                <a:lnTo>
                  <a:pt x="220357" y="345290"/>
                </a:lnTo>
                <a:cubicBezTo>
                  <a:pt x="220688" y="346446"/>
                  <a:pt x="220357" y="348429"/>
                  <a:pt x="218289" y="348429"/>
                </a:cubicBezTo>
                <a:lnTo>
                  <a:pt x="176678" y="348429"/>
                </a:lnTo>
                <a:cubicBezTo>
                  <a:pt x="175437" y="348429"/>
                  <a:pt x="174610" y="349337"/>
                  <a:pt x="174610" y="350576"/>
                </a:cubicBezTo>
                <a:lnTo>
                  <a:pt x="174610" y="491991"/>
                </a:lnTo>
                <a:cubicBezTo>
                  <a:pt x="174610" y="506116"/>
                  <a:pt x="163111" y="517597"/>
                  <a:pt x="149047" y="517597"/>
                </a:cubicBezTo>
                <a:cubicBezTo>
                  <a:pt x="134901" y="517597"/>
                  <a:pt x="123402" y="506116"/>
                  <a:pt x="123402" y="491991"/>
                </a:cubicBezTo>
                <a:lnTo>
                  <a:pt x="123402" y="350576"/>
                </a:lnTo>
                <a:cubicBezTo>
                  <a:pt x="123402" y="349337"/>
                  <a:pt x="122409" y="348429"/>
                  <a:pt x="121251" y="348429"/>
                </a:cubicBezTo>
                <a:lnTo>
                  <a:pt x="117115" y="348429"/>
                </a:lnTo>
                <a:cubicBezTo>
                  <a:pt x="115957" y="348429"/>
                  <a:pt x="114964" y="349337"/>
                  <a:pt x="114964" y="350576"/>
                </a:cubicBezTo>
                <a:lnTo>
                  <a:pt x="114964" y="491991"/>
                </a:lnTo>
                <a:cubicBezTo>
                  <a:pt x="114964" y="506116"/>
                  <a:pt x="103465" y="517597"/>
                  <a:pt x="89319" y="517597"/>
                </a:cubicBezTo>
                <a:cubicBezTo>
                  <a:pt x="75255" y="517597"/>
                  <a:pt x="63756" y="506116"/>
                  <a:pt x="63756" y="491991"/>
                </a:cubicBezTo>
                <a:lnTo>
                  <a:pt x="63756" y="350576"/>
                </a:lnTo>
                <a:cubicBezTo>
                  <a:pt x="63756" y="349337"/>
                  <a:pt x="62929" y="348429"/>
                  <a:pt x="61688" y="348429"/>
                </a:cubicBezTo>
                <a:lnTo>
                  <a:pt x="20077" y="348429"/>
                </a:lnTo>
                <a:cubicBezTo>
                  <a:pt x="18009" y="348429"/>
                  <a:pt x="17678" y="346446"/>
                  <a:pt x="18009" y="345290"/>
                </a:cubicBezTo>
                <a:lnTo>
                  <a:pt x="77406" y="151175"/>
                </a:lnTo>
                <a:cubicBezTo>
                  <a:pt x="77737" y="150101"/>
                  <a:pt x="76993" y="149110"/>
                  <a:pt x="75834" y="149110"/>
                </a:cubicBezTo>
                <a:lnTo>
                  <a:pt x="71615" y="149110"/>
                </a:lnTo>
                <a:cubicBezTo>
                  <a:pt x="69547" y="149110"/>
                  <a:pt x="68637" y="150762"/>
                  <a:pt x="68472" y="151175"/>
                </a:cubicBezTo>
                <a:cubicBezTo>
                  <a:pt x="68472" y="151175"/>
                  <a:pt x="38856" y="247820"/>
                  <a:pt x="38856" y="247820"/>
                </a:cubicBezTo>
                <a:cubicBezTo>
                  <a:pt x="35629" y="258228"/>
                  <a:pt x="24461" y="264092"/>
                  <a:pt x="14038" y="260953"/>
                </a:cubicBezTo>
                <a:cubicBezTo>
                  <a:pt x="3532" y="257732"/>
                  <a:pt x="-2342" y="246663"/>
                  <a:pt x="884" y="236173"/>
                </a:cubicBezTo>
                <a:cubicBezTo>
                  <a:pt x="884" y="236090"/>
                  <a:pt x="30500" y="139446"/>
                  <a:pt x="30583" y="139115"/>
                </a:cubicBezTo>
                <a:cubicBezTo>
                  <a:pt x="35133" y="123421"/>
                  <a:pt x="46218" y="87572"/>
                  <a:pt x="77406" y="87572"/>
                </a:cubicBezTo>
                <a:close/>
                <a:moveTo>
                  <a:pt x="489111" y="0"/>
                </a:moveTo>
                <a:cubicBezTo>
                  <a:pt x="510136" y="0"/>
                  <a:pt x="527181" y="17029"/>
                  <a:pt x="527181" y="38035"/>
                </a:cubicBezTo>
                <a:cubicBezTo>
                  <a:pt x="527181" y="59041"/>
                  <a:pt x="510136" y="76070"/>
                  <a:pt x="489111" y="76070"/>
                </a:cubicBezTo>
                <a:cubicBezTo>
                  <a:pt x="468086" y="76070"/>
                  <a:pt x="451041" y="59041"/>
                  <a:pt x="451041" y="38035"/>
                </a:cubicBezTo>
                <a:cubicBezTo>
                  <a:pt x="451041" y="17029"/>
                  <a:pt x="468086" y="0"/>
                  <a:pt x="489111" y="0"/>
                </a:cubicBezTo>
                <a:close/>
                <a:moveTo>
                  <a:pt x="119243" y="0"/>
                </a:moveTo>
                <a:cubicBezTo>
                  <a:pt x="140288" y="0"/>
                  <a:pt x="157349" y="17029"/>
                  <a:pt x="157349" y="38035"/>
                </a:cubicBezTo>
                <a:cubicBezTo>
                  <a:pt x="157349" y="59041"/>
                  <a:pt x="140288" y="76070"/>
                  <a:pt x="119243" y="76070"/>
                </a:cubicBezTo>
                <a:cubicBezTo>
                  <a:pt x="98198" y="76070"/>
                  <a:pt x="81137" y="59041"/>
                  <a:pt x="81137" y="38035"/>
                </a:cubicBezTo>
                <a:cubicBezTo>
                  <a:pt x="81137" y="17029"/>
                  <a:pt x="98198" y="0"/>
                  <a:pt x="119243" y="0"/>
                </a:cubicBezTo>
                <a:close/>
              </a:path>
            </a:pathLst>
          </a:custGeom>
          <a:solidFill>
            <a:schemeClr val="accent2"/>
          </a:solidFill>
          <a:ln>
            <a:noFill/>
          </a:ln>
        </p:spPr>
        <p:txBody>
          <a:bodyPr/>
          <a:lstStyle/>
          <a:p>
            <a:endParaRPr lang="zh-CN" altLang="en-US"/>
          </a:p>
        </p:txBody>
      </p:sp>
      <p:sp>
        <p:nvSpPr>
          <p:cNvPr id="14" name="shield-user-interface-symbol-for-security_47744"/>
          <p:cNvSpPr>
            <a:spLocks noChangeAspect="1"/>
          </p:cNvSpPr>
          <p:nvPr/>
        </p:nvSpPr>
        <p:spPr bwMode="auto">
          <a:xfrm>
            <a:off x="9113602" y="2874713"/>
            <a:ext cx="594325" cy="609685"/>
          </a:xfrm>
          <a:custGeom>
            <a:avLst/>
            <a:gdLst>
              <a:gd name="T0" fmla="*/ 3246 w 7943"/>
              <a:gd name="T1" fmla="*/ 3842 h 8160"/>
              <a:gd name="T2" fmla="*/ 5168 w 7943"/>
              <a:gd name="T3" fmla="*/ 1921 h 8160"/>
              <a:gd name="T4" fmla="*/ 3246 w 7943"/>
              <a:gd name="T5" fmla="*/ 0 h 8160"/>
              <a:gd name="T6" fmla="*/ 1325 w 7943"/>
              <a:gd name="T7" fmla="*/ 1921 h 8160"/>
              <a:gd name="T8" fmla="*/ 3246 w 7943"/>
              <a:gd name="T9" fmla="*/ 3842 h 8160"/>
              <a:gd name="T10" fmla="*/ 4144 w 7943"/>
              <a:gd name="T11" fmla="*/ 2685 h 8160"/>
              <a:gd name="T12" fmla="*/ 3234 w 7943"/>
              <a:gd name="T13" fmla="*/ 3191 h 8160"/>
              <a:gd name="T14" fmla="*/ 2323 w 7943"/>
              <a:gd name="T15" fmla="*/ 2685 h 8160"/>
              <a:gd name="T16" fmla="*/ 4144 w 7943"/>
              <a:gd name="T17" fmla="*/ 2685 h 8160"/>
              <a:gd name="T18" fmla="*/ 7939 w 7943"/>
              <a:gd name="T19" fmla="*/ 5684 h 8160"/>
              <a:gd name="T20" fmla="*/ 6355 w 7943"/>
              <a:gd name="T21" fmla="*/ 8160 h 8160"/>
              <a:gd name="T22" fmla="*/ 4770 w 7943"/>
              <a:gd name="T23" fmla="*/ 5684 h 8160"/>
              <a:gd name="T24" fmla="*/ 4929 w 7943"/>
              <a:gd name="T25" fmla="*/ 5527 h 8160"/>
              <a:gd name="T26" fmla="*/ 6261 w 7943"/>
              <a:gd name="T27" fmla="*/ 5067 h 8160"/>
              <a:gd name="T28" fmla="*/ 6449 w 7943"/>
              <a:gd name="T29" fmla="*/ 5067 h 8160"/>
              <a:gd name="T30" fmla="*/ 7781 w 7943"/>
              <a:gd name="T31" fmla="*/ 5527 h 8160"/>
              <a:gd name="T32" fmla="*/ 7939 w 7943"/>
              <a:gd name="T33" fmla="*/ 5684 h 8160"/>
              <a:gd name="T34" fmla="*/ 4439 w 7943"/>
              <a:gd name="T35" fmla="*/ 5696 h 8160"/>
              <a:gd name="T36" fmla="*/ 4731 w 7943"/>
              <a:gd name="T37" fmla="*/ 7078 h 8160"/>
              <a:gd name="T38" fmla="*/ 3246 w 7943"/>
              <a:gd name="T39" fmla="*/ 7155 h 8160"/>
              <a:gd name="T40" fmla="*/ 155 w 7943"/>
              <a:gd name="T41" fmla="*/ 6704 h 8160"/>
              <a:gd name="T42" fmla="*/ 0 w 7943"/>
              <a:gd name="T43" fmla="*/ 6463 h 8160"/>
              <a:gd name="T44" fmla="*/ 0 w 7943"/>
              <a:gd name="T45" fmla="*/ 5830 h 8160"/>
              <a:gd name="T46" fmla="*/ 1645 w 7943"/>
              <a:gd name="T47" fmla="*/ 3988 h 8160"/>
              <a:gd name="T48" fmla="*/ 1737 w 7943"/>
              <a:gd name="T49" fmla="*/ 4013 h 8160"/>
              <a:gd name="T50" fmla="*/ 3246 w 7943"/>
              <a:gd name="T51" fmla="*/ 4505 h 8160"/>
              <a:gd name="T52" fmla="*/ 4756 w 7943"/>
              <a:gd name="T53" fmla="*/ 4013 h 8160"/>
              <a:gd name="T54" fmla="*/ 4848 w 7943"/>
              <a:gd name="T55" fmla="*/ 3988 h 8160"/>
              <a:gd name="T56" fmla="*/ 6143 w 7943"/>
              <a:gd name="T57" fmla="*/ 4753 h 8160"/>
              <a:gd name="T58" fmla="*/ 6050 w 7943"/>
              <a:gd name="T59" fmla="*/ 4811 h 8160"/>
              <a:gd name="T60" fmla="*/ 5017 w 7943"/>
              <a:gd name="T61" fmla="*/ 5198 h 8160"/>
              <a:gd name="T62" fmla="*/ 4943 w 7943"/>
              <a:gd name="T63" fmla="*/ 5196 h 8160"/>
              <a:gd name="T64" fmla="*/ 4922 w 7943"/>
              <a:gd name="T65" fmla="*/ 5195 h 8160"/>
              <a:gd name="T66" fmla="*/ 4574 w 7943"/>
              <a:gd name="T67" fmla="*/ 5343 h 8160"/>
              <a:gd name="T68" fmla="*/ 4439 w 7943"/>
              <a:gd name="T69" fmla="*/ 5696 h 8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43" h="8160">
                <a:moveTo>
                  <a:pt x="3246" y="3842"/>
                </a:moveTo>
                <a:cubicBezTo>
                  <a:pt x="4307" y="3842"/>
                  <a:pt x="5168" y="2982"/>
                  <a:pt x="5168" y="1921"/>
                </a:cubicBezTo>
                <a:cubicBezTo>
                  <a:pt x="5168" y="860"/>
                  <a:pt x="4307" y="0"/>
                  <a:pt x="3246" y="0"/>
                </a:cubicBezTo>
                <a:cubicBezTo>
                  <a:pt x="2185" y="0"/>
                  <a:pt x="1325" y="860"/>
                  <a:pt x="1325" y="1921"/>
                </a:cubicBezTo>
                <a:cubicBezTo>
                  <a:pt x="1325" y="2982"/>
                  <a:pt x="2185" y="3842"/>
                  <a:pt x="3246" y="3842"/>
                </a:cubicBezTo>
                <a:close/>
                <a:moveTo>
                  <a:pt x="4144" y="2685"/>
                </a:moveTo>
                <a:cubicBezTo>
                  <a:pt x="4057" y="2974"/>
                  <a:pt x="3683" y="3191"/>
                  <a:pt x="3234" y="3191"/>
                </a:cubicBezTo>
                <a:cubicBezTo>
                  <a:pt x="2785" y="3191"/>
                  <a:pt x="2411" y="2974"/>
                  <a:pt x="2323" y="2685"/>
                </a:cubicBezTo>
                <a:lnTo>
                  <a:pt x="4144" y="2685"/>
                </a:lnTo>
                <a:close/>
                <a:moveTo>
                  <a:pt x="7939" y="5684"/>
                </a:moveTo>
                <a:cubicBezTo>
                  <a:pt x="7898" y="6822"/>
                  <a:pt x="7435" y="7800"/>
                  <a:pt x="6355" y="8160"/>
                </a:cubicBezTo>
                <a:cubicBezTo>
                  <a:pt x="5274" y="7800"/>
                  <a:pt x="4811" y="6822"/>
                  <a:pt x="4770" y="5684"/>
                </a:cubicBezTo>
                <a:cubicBezTo>
                  <a:pt x="4767" y="5595"/>
                  <a:pt x="4840" y="5523"/>
                  <a:pt x="4929" y="5527"/>
                </a:cubicBezTo>
                <a:cubicBezTo>
                  <a:pt x="5434" y="5548"/>
                  <a:pt x="5875" y="5386"/>
                  <a:pt x="6261" y="5067"/>
                </a:cubicBezTo>
                <a:cubicBezTo>
                  <a:pt x="6315" y="5022"/>
                  <a:pt x="6395" y="5022"/>
                  <a:pt x="6449" y="5067"/>
                </a:cubicBezTo>
                <a:cubicBezTo>
                  <a:pt x="6835" y="5386"/>
                  <a:pt x="7276" y="5548"/>
                  <a:pt x="7781" y="5527"/>
                </a:cubicBezTo>
                <a:cubicBezTo>
                  <a:pt x="7869" y="5523"/>
                  <a:pt x="7943" y="5595"/>
                  <a:pt x="7939" y="5684"/>
                </a:cubicBezTo>
                <a:close/>
                <a:moveTo>
                  <a:pt x="4439" y="5696"/>
                </a:moveTo>
                <a:cubicBezTo>
                  <a:pt x="4458" y="6218"/>
                  <a:pt x="4558" y="6682"/>
                  <a:pt x="4731" y="7078"/>
                </a:cubicBezTo>
                <a:cubicBezTo>
                  <a:pt x="4323" y="7124"/>
                  <a:pt x="3832" y="7155"/>
                  <a:pt x="3246" y="7155"/>
                </a:cubicBezTo>
                <a:cubicBezTo>
                  <a:pt x="1394" y="7155"/>
                  <a:pt x="488" y="6852"/>
                  <a:pt x="155" y="6704"/>
                </a:cubicBezTo>
                <a:cubicBezTo>
                  <a:pt x="70" y="6666"/>
                  <a:pt x="0" y="6557"/>
                  <a:pt x="0" y="6463"/>
                </a:cubicBezTo>
                <a:lnTo>
                  <a:pt x="0" y="5830"/>
                </a:lnTo>
                <a:cubicBezTo>
                  <a:pt x="0" y="4881"/>
                  <a:pt x="723" y="4093"/>
                  <a:pt x="1645" y="3988"/>
                </a:cubicBezTo>
                <a:cubicBezTo>
                  <a:pt x="1673" y="3985"/>
                  <a:pt x="1714" y="3997"/>
                  <a:pt x="1737" y="4013"/>
                </a:cubicBezTo>
                <a:cubicBezTo>
                  <a:pt x="2162" y="4321"/>
                  <a:pt x="2683" y="4505"/>
                  <a:pt x="3246" y="4505"/>
                </a:cubicBezTo>
                <a:cubicBezTo>
                  <a:pt x="3810" y="4505"/>
                  <a:pt x="4331" y="4321"/>
                  <a:pt x="4756" y="4013"/>
                </a:cubicBezTo>
                <a:cubicBezTo>
                  <a:pt x="4778" y="3997"/>
                  <a:pt x="4820" y="3985"/>
                  <a:pt x="4848" y="3988"/>
                </a:cubicBezTo>
                <a:cubicBezTo>
                  <a:pt x="5380" y="4049"/>
                  <a:pt x="5845" y="4338"/>
                  <a:pt x="6143" y="4753"/>
                </a:cubicBezTo>
                <a:cubicBezTo>
                  <a:pt x="6110" y="4769"/>
                  <a:pt x="6078" y="4788"/>
                  <a:pt x="6050" y="4811"/>
                </a:cubicBezTo>
                <a:cubicBezTo>
                  <a:pt x="5735" y="5071"/>
                  <a:pt x="5398" y="5198"/>
                  <a:pt x="5017" y="5198"/>
                </a:cubicBezTo>
                <a:cubicBezTo>
                  <a:pt x="4993" y="5198"/>
                  <a:pt x="4968" y="5197"/>
                  <a:pt x="4943" y="5196"/>
                </a:cubicBezTo>
                <a:lnTo>
                  <a:pt x="4922" y="5195"/>
                </a:lnTo>
                <a:cubicBezTo>
                  <a:pt x="4792" y="5195"/>
                  <a:pt x="4665" y="5249"/>
                  <a:pt x="4574" y="5343"/>
                </a:cubicBezTo>
                <a:cubicBezTo>
                  <a:pt x="4484" y="5437"/>
                  <a:pt x="4434" y="5566"/>
                  <a:pt x="4439" y="5696"/>
                </a:cubicBezTo>
                <a:close/>
              </a:path>
            </a:pathLst>
          </a:custGeom>
          <a:solidFill>
            <a:schemeClr val="accent2"/>
          </a:solidFill>
          <a:ln>
            <a:noFill/>
          </a:ln>
        </p:spPr>
        <p:txBody>
          <a:bodyPr/>
          <a:lstStyle/>
          <a:p>
            <a:endParaRPr lang="zh-CN" altLang="en-US"/>
          </a:p>
        </p:txBody>
      </p:sp>
      <p:sp>
        <p:nvSpPr>
          <p:cNvPr id="15" name="椭圆 14"/>
          <p:cNvSpPr/>
          <p:nvPr/>
        </p:nvSpPr>
        <p:spPr>
          <a:xfrm>
            <a:off x="1946904" y="2218070"/>
            <a:ext cx="1642869" cy="1642869"/>
          </a:xfrm>
          <a:prstGeom prst="ellipse">
            <a:avLst/>
          </a:prstGeom>
          <a:noFill/>
          <a:ln>
            <a:solidFill>
              <a:srgbClr val="EA5A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268117" y="2218070"/>
            <a:ext cx="1642869" cy="1642869"/>
          </a:xfrm>
          <a:prstGeom prst="ellipse">
            <a:avLst/>
          </a:prstGeom>
          <a:noFill/>
          <a:ln>
            <a:solidFill>
              <a:srgbClr val="EA5A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8589330" y="2218070"/>
            <a:ext cx="1642869" cy="1642869"/>
          </a:xfrm>
          <a:prstGeom prst="ellipse">
            <a:avLst/>
          </a:prstGeom>
          <a:noFill/>
          <a:ln>
            <a:solidFill>
              <a:srgbClr val="EA5A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ppt_x"/>
                                          </p:val>
                                        </p:tav>
                                        <p:tav tm="100000">
                                          <p:val>
                                            <p:strVal val="#ppt_x"/>
                                          </p:val>
                                        </p:tav>
                                      </p:tavLst>
                                    </p:anim>
                                    <p:anim calcmode="lin" valueType="num">
                                      <p:cBhvr additive="base">
                                        <p:cTn id="31" dur="500" fill="hold"/>
                                        <p:tgtEl>
                                          <p:spTgt spid="12"/>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ppt_x"/>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500"/>
                                        <p:tgtEl>
                                          <p:spTgt spid="5"/>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ppt_x"/>
                                          </p:val>
                                        </p:tav>
                                        <p:tav tm="100000">
                                          <p:val>
                                            <p:strVal val="#ppt_x"/>
                                          </p:val>
                                        </p:tav>
                                      </p:tavLst>
                                    </p:anim>
                                    <p:anim calcmode="lin" valueType="num">
                                      <p:cBhvr additive="base">
                                        <p:cTn id="46" dur="500" fill="hold"/>
                                        <p:tgtEl>
                                          <p:spTgt spid="10"/>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ppt_x"/>
                                          </p:val>
                                        </p:tav>
                                        <p:tav tm="100000">
                                          <p:val>
                                            <p:strVal val="#ppt_x"/>
                                          </p:val>
                                        </p:tav>
                                      </p:tavLst>
                                    </p:anim>
                                    <p:anim calcmode="lin" valueType="num">
                                      <p:cBhvr additive="base">
                                        <p:cTn id="5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animBg="1"/>
      <p:bldP spid="9" grpId="0" animBg="1"/>
      <p:bldP spid="10" grpId="0" animBg="1"/>
      <p:bldP spid="15" grpId="0" animBg="1"/>
      <p:bldP spid="16"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email"/>
          <a:stretch>
            <a:fillRect/>
          </a:stretch>
        </p:blipFill>
        <p:spPr>
          <a:xfrm>
            <a:off x="1618141" y="3332851"/>
            <a:ext cx="1238822" cy="1621449"/>
          </a:xfrm>
          <a:prstGeom prst="rect">
            <a:avLst/>
          </a:prstGeom>
        </p:spPr>
      </p:pic>
      <p:sp>
        <p:nvSpPr>
          <p:cNvPr id="10" name="文本框 9"/>
          <p:cNvSpPr txBox="1"/>
          <p:nvPr/>
        </p:nvSpPr>
        <p:spPr>
          <a:xfrm>
            <a:off x="1649103" y="2402840"/>
            <a:ext cx="9028726" cy="1862048"/>
          </a:xfrm>
          <a:prstGeom prst="rect">
            <a:avLst/>
          </a:prstGeom>
          <a:noFill/>
        </p:spPr>
        <p:txBody>
          <a:bodyPr wrap="square" rtlCol="0">
            <a:spAutoFit/>
          </a:bodyPr>
          <a:lstStyle/>
          <a:p>
            <a:pPr algn="ctr"/>
            <a:r>
              <a:rPr lang="zh-CN" altLang="en-US" sz="11500" b="1" spc="-2000" dirty="0">
                <a:ln w="19050">
                  <a:solidFill>
                    <a:srgbClr val="F6F079"/>
                  </a:solidFill>
                  <a:prstDash val="sysDash"/>
                </a:ln>
                <a:solidFill>
                  <a:srgbClr val="EA5A54"/>
                </a:solidFill>
                <a:latin typeface="汉仪乐喵体简" panose="00020600040101010101" pitchFamily="18" charset="-122"/>
                <a:ea typeface="汉仪乐喵体简" panose="00020600040101010101" pitchFamily="18" charset="-122"/>
              </a:rPr>
              <a:t>关于我们的班级</a:t>
            </a:r>
          </a:p>
        </p:txBody>
      </p:sp>
      <p:sp>
        <p:nvSpPr>
          <p:cNvPr id="12" name="TextBox 28"/>
          <p:cNvSpPr txBox="1"/>
          <p:nvPr/>
        </p:nvSpPr>
        <p:spPr>
          <a:xfrm>
            <a:off x="3937000" y="1555773"/>
            <a:ext cx="4419599" cy="830997"/>
          </a:xfrm>
          <a:prstGeom prst="rect">
            <a:avLst/>
          </a:prstGeom>
          <a:noFill/>
        </p:spPr>
        <p:txBody>
          <a:bodyPr wrap="square" rtlCol="0">
            <a:spAutoFit/>
          </a:bodyPr>
          <a:lstStyle/>
          <a:p>
            <a:pPr algn="ctr"/>
            <a:r>
              <a:rPr lang="en-US" altLang="zh-CN" sz="4800" b="1" spc="600" dirty="0">
                <a:ln w="19050">
                  <a:solidFill>
                    <a:srgbClr val="F6F079"/>
                  </a:solidFill>
                  <a:prstDash val="sysDash"/>
                </a:ln>
                <a:solidFill>
                  <a:srgbClr val="EA5A54"/>
                </a:solidFill>
                <a:latin typeface="Showcard Gothic" panose="04020904020102020604" pitchFamily="82" charset="0"/>
                <a:ea typeface="华文行楷" panose="02010800040101010101" pitchFamily="2" charset="-122"/>
              </a:rPr>
              <a:t>Part TWO</a:t>
            </a:r>
            <a:endParaRPr lang="zh-CN" altLang="en-US" sz="4800" b="1" spc="600" dirty="0">
              <a:ln w="19050">
                <a:solidFill>
                  <a:srgbClr val="F6F079"/>
                </a:solidFill>
                <a:prstDash val="sysDash"/>
              </a:ln>
              <a:solidFill>
                <a:srgbClr val="EA5A54"/>
              </a:solidFill>
              <a:latin typeface="Showcard Gothic" panose="04020904020102020604" pitchFamily="82" charset="0"/>
              <a:ea typeface="华文行楷" panose="02010800040101010101" pitchFamily="2" charset="-122"/>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850362"/>
            <a:ext cx="5300133" cy="201891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78703" y="5297455"/>
            <a:ext cx="5013297" cy="1560545"/>
          </a:xfrm>
          <a:prstGeom prst="rect">
            <a:avLst/>
          </a:prstGeom>
        </p:spPr>
      </p:pic>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41314" y="452044"/>
            <a:ext cx="1341428" cy="515576"/>
          </a:xfrm>
          <a:prstGeom prst="rect">
            <a:avLst/>
          </a:prstGeom>
        </p:spPr>
      </p:pic>
      <p:pic>
        <p:nvPicPr>
          <p:cNvPr id="6" name="图片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874" y="264976"/>
            <a:ext cx="1381670" cy="996174"/>
          </a:xfrm>
          <a:prstGeom prst="rect">
            <a:avLst/>
          </a:prstGeom>
        </p:spPr>
      </p:pic>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79764" y="5350597"/>
            <a:ext cx="1549850" cy="1454260"/>
          </a:xfrm>
          <a:prstGeom prst="rect">
            <a:avLst/>
          </a:prstGeom>
        </p:spPr>
      </p:pic>
      <p:pic>
        <p:nvPicPr>
          <p:cNvPr id="9" name="图片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171923" flipH="1">
            <a:off x="59952" y="558787"/>
            <a:ext cx="3078207" cy="2125547"/>
          </a:xfrm>
          <a:prstGeom prst="rect">
            <a:avLst/>
          </a:prstGeom>
        </p:spPr>
      </p:pic>
      <p:pic>
        <p:nvPicPr>
          <p:cNvPr id="13" name="图片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400127" y="514847"/>
            <a:ext cx="1367753" cy="2166103"/>
          </a:xfrm>
          <a:prstGeom prst="rect">
            <a:avLst/>
          </a:prstGeom>
        </p:spPr>
      </p:pic>
      <p:pic>
        <p:nvPicPr>
          <p:cNvPr id="18" name="图片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796303" y="4090436"/>
            <a:ext cx="1718582" cy="673498"/>
          </a:xfrm>
          <a:prstGeom prst="rect">
            <a:avLst/>
          </a:prstGeom>
        </p:spPr>
      </p:pic>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40782 0.37199 C -0.39037 0.39722 -0.37722 0.42129 -0.35782 0.43866 C -0.35482 0.4412 -0.35157 0.44213 -0.34844 0.44398 L -0.13906 0.43866 C -0.1306 0.43819 -0.12318 0.42384 -0.11719 0.41643 C -0.11107 0.40856 -0.10469 0.40162 -0.09844 0.39421 C -0.07565 0.36713 -0.10443 0.4 -0.07656 0.37199 C -0.07331 0.36852 -0.07058 0.36412 -0.06719 0.36088 C -0.05482 0.34815 -0.05156 0.34954 -0.03906 0.3331 C -0.02643 0.3162 -0.0306 0.31273 -0.02031 0.28866 C -0.01771 0.28217 -0.01406 0.27754 -0.01094 0.27199 C -0.00183 0.22291 -0.01615 0.28796 0.00156 0.24421 C 0.00482 0.23588 0.00495 0.225 0.00781 0.21643 C 0.01445 0.19537 0.02226 0.17546 0.02969 0.15532 C 0.03164 0.14954 0.03346 0.14375 0.03594 0.13866 L 0.05156 0.10532 C 0.05364 0.09606 0.05521 0.08634 0.05781 0.07754 C 0.05937 0.07153 0.06263 0.06713 0.06393 0.06088 C 0.07552 0.00579 0.05872 0.05532 0.07344 0.01643 C 0.07018 -0.02986 0.07031 -0.0132 0.07031 -0.03357 " pathEditMode="relative" ptsTypes="AAAAAAAAAAAAAAAAAAAA">
                                      <p:cBhvr>
                                        <p:cTn id="6" dur="3400" fill="hold"/>
                                        <p:tgtEl>
                                          <p:spTgt spid="9"/>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0.11563 -0.47222 L 0.11563 -0.47222 C 0.11224 -0.4706 0.09036 -0.46111 0.08281 -0.45556 C 0.07956 -0.45301 0.07656 -0.44954 0.07344 -0.44722 C 0.07031 -0.44491 0.06706 -0.44375 0.06406 -0.44167 C 0.0474 -0.43032 0.05911 -0.43542 0.04531 -0.43056 C 0.04271 -0.42778 0.0401 -0.42454 0.0375 -0.42222 C 0.03594 -0.42083 0.03424 -0.4206 0.03281 -0.41944 C 0.02904 -0.41597 0.02201 -0.40787 0.01875 -0.40278 C 0.01536 -0.39745 0.01172 -0.39259 0.00938 -0.38611 C 0.00833 -0.38333 0.00703 -0.38056 0.00625 -0.37778 C -0.00026 -0.35463 0.01042 -0.38495 0.00156 -0.36111 C 0.00208 -0.33588 0.00169 -0.31088 0.00313 -0.28588 C 0.00326 -0.28194 0.00508 -0.27847 0.00625 -0.275 C 0.01146 -0.2581 0.0168 -0.24491 0.025 -0.23032 C 0.03932 -0.20486 0.02188 -0.23704 0.03906 -0.2 C 0.04089 -0.19606 0.04336 -0.19306 0.04531 -0.18889 C 0.04701 -0.18542 0.04818 -0.18148 0.05 -0.17778 C 0.05443 -0.16875 0.05651 -0.16829 0.05938 -0.15833 C 0.06003 -0.15579 0.06042 -0.15278 0.06094 -0.15 C 0.0599 -0.13102 0.06289 -0.11829 0.05313 -0.10833 C 0.05078 -0.10625 0.04792 -0.10648 0.04531 -0.10556 C 0.04323 -0.1037 0.04115 -0.10162 0.03906 -0.1 C 0.03594 -0.09792 0.03242 -0.09792 0.02969 -0.09444 C 0.02813 -0.09259 0.02656 -0.09074 0.025 -0.08889 C 0.02057 -0.08449 0.01784 -0.0838 0.01406 -0.07778 C 0.01172 -0.07454 0.00964 -0.07083 0.00781 -0.06667 C 0.00234 -0.05556 0.00638 -0.06204 0.00313 -0.05 C -0.00117 -0.03495 -2.70833E-6 -0.04931 -2.70833E-6 -0.03056 L 0.00313 -0.01111 L -2.70833E-6 -3.7037E-7 " pathEditMode="relative" ptsTypes="AAAAAAAAAAAAAAAAAAAAAAAAAAAAAAA">
                                      <p:cBhvr>
                                        <p:cTn id="8" dur="2000" fill="hold"/>
                                        <p:tgtEl>
                                          <p:spTgt spid="13"/>
                                        </p:tgtEl>
                                        <p:attrNameLst>
                                          <p:attrName>ppt_x</p:attrName>
                                          <p:attrName>ppt_y</p:attrName>
                                        </p:attrNameLst>
                                      </p:cBhvr>
                                    </p:animMotion>
                                  </p:childTnLst>
                                </p:cTn>
                              </p:par>
                              <p:par>
                                <p:cTn id="9" presetID="41" presetClass="entr" presetSubtype="0" fill="hold" grpId="0" nodeType="withEffect">
                                  <p:stCondLst>
                                    <p:cond delay="2300"/>
                                  </p:stCondLst>
                                  <p:iterate type="lt">
                                    <p:tmPct val="10000"/>
                                  </p:iterate>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
                                        </p:tgtEl>
                                        <p:attrNameLst>
                                          <p:attrName>ppt_y</p:attrName>
                                        </p:attrNameLst>
                                      </p:cBhvr>
                                      <p:tavLst>
                                        <p:tav tm="0">
                                          <p:val>
                                            <p:strVal val="#ppt_y"/>
                                          </p:val>
                                        </p:tav>
                                        <p:tav tm="100000">
                                          <p:val>
                                            <p:strVal val="#ppt_y"/>
                                          </p:val>
                                        </p:tav>
                                      </p:tavLst>
                                    </p:anim>
                                    <p:anim calcmode="lin" valueType="num">
                                      <p:cBhvr>
                                        <p:cTn id="1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2"/>
                                        </p:tgtEl>
                                      </p:cBhvr>
                                    </p:animEffect>
                                  </p:childTnLst>
                                </p:cTn>
                              </p:par>
                              <p:par>
                                <p:cTn id="16" presetID="41" presetClass="entr" presetSubtype="0" fill="hold" grpId="0" nodeType="withEffect">
                                  <p:stCondLst>
                                    <p:cond delay="2800"/>
                                  </p:stCondLst>
                                  <p:iterate type="lt">
                                    <p:tmPct val="10000"/>
                                  </p:iterate>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0"/>
                                        </p:tgtEl>
                                        <p:attrNameLst>
                                          <p:attrName>ppt_y</p:attrName>
                                        </p:attrNameLst>
                                      </p:cBhvr>
                                      <p:tavLst>
                                        <p:tav tm="0">
                                          <p:val>
                                            <p:strVal val="#ppt_y"/>
                                          </p:val>
                                        </p:tav>
                                        <p:tav tm="100000">
                                          <p:val>
                                            <p:strVal val="#ppt_y"/>
                                          </p:val>
                                        </p:tav>
                                      </p:tavLst>
                                    </p:anim>
                                    <p:anim calcmode="lin" valueType="num">
                                      <p:cBhvr>
                                        <p:cTn id="2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品 2"/>
          <p:cNvSpPr>
            <a:spLocks noChangeArrowheads="1"/>
          </p:cNvSpPr>
          <p:nvPr/>
        </p:nvSpPr>
        <p:spPr bwMode="auto">
          <a:xfrm>
            <a:off x="1020933" y="1592026"/>
            <a:ext cx="4297212" cy="4007969"/>
          </a:xfrm>
          <a:prstGeom prst="rect">
            <a:avLst/>
          </a:prstGeom>
          <a:solidFill>
            <a:schemeClr val="bg1"/>
          </a:solidFill>
          <a:ln w="12700">
            <a:solidFill>
              <a:srgbClr val="8A4631"/>
            </a:solid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tx1">
                  <a:lumMod val="85000"/>
                  <a:lumOff val="15000"/>
                </a:schemeClr>
              </a:solidFill>
              <a:latin typeface="宋体" panose="02010600030101010101" pitchFamily="2" charset="-122"/>
              <a:sym typeface="宋体" panose="02010600030101010101" pitchFamily="2" charset="-122"/>
            </a:endParaRPr>
          </a:p>
        </p:txBody>
      </p:sp>
      <p:sp>
        <p:nvSpPr>
          <p:cNvPr id="6" name="15"/>
          <p:cNvSpPr>
            <a:spLocks noChangeArrowheads="1"/>
          </p:cNvSpPr>
          <p:nvPr>
            <p:custDataLst>
              <p:tags r:id="rId1"/>
            </p:custDataLst>
          </p:nvPr>
        </p:nvSpPr>
        <p:spPr bwMode="auto">
          <a:xfrm>
            <a:off x="1020933" y="1733207"/>
            <a:ext cx="4297212" cy="420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buNone/>
            </a:pP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1.</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家庭</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的矛盾会让孩子们很烦恼（父母吵架）</a:t>
            </a:r>
          </a:p>
          <a:p>
            <a:pPr>
              <a:lnSpc>
                <a:spcPct val="100000"/>
              </a:lnSpc>
              <a:buNone/>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我们要努力为孩子创设和谐的家庭</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氛围。</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a:p>
            <a:pPr>
              <a:lnSpc>
                <a:spcPct val="100000"/>
              </a:lnSpc>
              <a:buNone/>
            </a:pP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2.</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孩子们</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长大了，学会体谅老师</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班级中的坏事不告诉我）</a:t>
            </a:r>
          </a:p>
          <a:p>
            <a:pPr>
              <a:lnSpc>
                <a:spcPct val="100000"/>
              </a:lnSpc>
              <a:buNone/>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我们向孩子传达了爱，孩子也会回报</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爱。</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a:p>
            <a:pPr>
              <a:lnSpc>
                <a:spcPct val="100000"/>
              </a:lnSpc>
              <a:buNone/>
            </a:pP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3.</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生活</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能力的培养，也是我们的当务之急</a:t>
            </a:r>
          </a:p>
          <a:p>
            <a:pPr>
              <a:lnSpc>
                <a:spcPct val="10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（穿衣服、收拾桌箱）</a:t>
            </a:r>
          </a:p>
          <a:p>
            <a:pPr>
              <a:lnSpc>
                <a:spcPct val="100000"/>
              </a:lnSpc>
              <a:buNone/>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学会生活才能让孩子们自立。</a:t>
            </a:r>
          </a:p>
          <a:p>
            <a:pPr>
              <a:lnSpc>
                <a:spcPct val="100000"/>
              </a:lnSpc>
              <a:buNone/>
            </a:pP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4.</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家长</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对孩子的两极分化的态度导致学生学习状态、学习成绩的两极分化（作业 ）</a:t>
            </a:r>
          </a:p>
          <a:p>
            <a:pPr>
              <a:lnSpc>
                <a:spcPct val="100000"/>
              </a:lnSpc>
              <a:buNone/>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您的重视决定了孩子的</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未来。</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a:p>
            <a:pPr>
              <a:lnSpc>
                <a:spcPct val="100000"/>
              </a:lnSpc>
            </a:pP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grpSp>
        <p:nvGrpSpPr>
          <p:cNvPr id="8" name="组合 7"/>
          <p:cNvGrpSpPr/>
          <p:nvPr/>
        </p:nvGrpSpPr>
        <p:grpSpPr>
          <a:xfrm>
            <a:off x="5895977" y="1592026"/>
            <a:ext cx="5349429" cy="4007969"/>
            <a:chOff x="847" y="1976639"/>
            <a:chExt cx="6095153" cy="4541525"/>
          </a:xfrm>
        </p:grpSpPr>
        <p:sp>
          <p:nvSpPr>
            <p:cNvPr id="9" name="矩形 16"/>
            <p:cNvSpPr>
              <a:spLocks noChangeArrowheads="1"/>
            </p:cNvSpPr>
            <p:nvPr/>
          </p:nvSpPr>
          <p:spPr bwMode="auto">
            <a:xfrm>
              <a:off x="847" y="5395718"/>
              <a:ext cx="6095153" cy="1122446"/>
            </a:xfrm>
            <a:prstGeom prst="rect">
              <a:avLst/>
            </a:prstGeom>
            <a:solidFill>
              <a:srgbClr val="F6F079"/>
            </a:solidFill>
            <a:ln w="9525">
              <a:solidFill>
                <a:srgbClr val="000000"/>
              </a:solidFill>
              <a:miter lim="800000"/>
            </a:ln>
          </p:spPr>
          <p:txBody>
            <a:bodyPr anchor="ctr"/>
            <a:lstStyle/>
            <a:p>
              <a:pPr algn="ctr" eaLnBrk="1" hangingPunct="1">
                <a:buFont typeface="Arial" panose="020B0604020202020204" pitchFamily="34" charset="0"/>
                <a:buNone/>
              </a:pPr>
              <a:endParaRPr lang="zh-CN" altLang="en-US" dirty="0">
                <a:solidFill>
                  <a:srgbClr val="FFFFFF"/>
                </a:solidFill>
              </a:endParaRPr>
            </a:p>
          </p:txBody>
        </p:sp>
        <p:sp>
          <p:nvSpPr>
            <p:cNvPr id="10" name="文本框 28"/>
            <p:cNvSpPr txBox="1">
              <a:spLocks noChangeArrowheads="1"/>
            </p:cNvSpPr>
            <p:nvPr/>
          </p:nvSpPr>
          <p:spPr bwMode="auto">
            <a:xfrm>
              <a:off x="535452" y="5625706"/>
              <a:ext cx="5416323" cy="66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200" dirty="0">
                  <a:solidFill>
                    <a:srgbClr val="8A4631"/>
                  </a:solidFill>
                  <a:latin typeface="思源黑体 CN Bold" panose="020B0800000000000000" pitchFamily="34" charset="-122"/>
                  <a:ea typeface="思源黑体 CN Bold" panose="020B0800000000000000" pitchFamily="34" charset="-122"/>
                </a:rPr>
                <a:t>从班级的现象到我的思考</a:t>
              </a:r>
            </a:p>
          </p:txBody>
        </p:sp>
        <p:sp>
          <p:nvSpPr>
            <p:cNvPr id="12" name="Rectangle 30"/>
            <p:cNvSpPr/>
            <p:nvPr/>
          </p:nvSpPr>
          <p:spPr>
            <a:xfrm>
              <a:off x="847" y="1976639"/>
              <a:ext cx="6095153" cy="3302852"/>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7" name="标题 6"/>
          <p:cNvSpPr>
            <a:spLocks noGrp="1"/>
          </p:cNvSpPr>
          <p:nvPr>
            <p:ph type="title"/>
          </p:nvPr>
        </p:nvSpPr>
        <p:spPr/>
        <p:txBody>
          <a:bodyPr>
            <a:normAutofit/>
          </a:bodyPr>
          <a:lstStyle/>
          <a:p>
            <a:r>
              <a:rPr lang="zh-CN" altLang="en-US" dirty="0"/>
              <a:t>从班级的现象到我的思考</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565527" y="3075004"/>
            <a:ext cx="3043858" cy="1077218"/>
          </a:xfrm>
          <a:prstGeom prst="rect">
            <a:avLst/>
          </a:prstGeom>
          <a:noFill/>
          <a:ln w="9525">
            <a:noFill/>
            <a:miter/>
          </a:ln>
        </p:spPr>
        <p:txBody>
          <a:bodyPr wrap="square">
            <a:spAutoFit/>
          </a:bodyPr>
          <a:lstStyle/>
          <a:p>
            <a:pPr marL="342900" indent="-342900">
              <a:spcBef>
                <a:spcPts val="1000"/>
              </a:spcBef>
              <a:buFont typeface="+mj-ea"/>
              <a:buAutoNum type="circleNumDbPlain"/>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sym typeface="Calibri" panose="020F0502020204030204" pitchFamily="34" charset="0"/>
              </a:rPr>
              <a:t>有些学生学习没有动力，上课注意力不集中，课堂效率</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sym typeface="Calibri" panose="020F0502020204030204" pitchFamily="34" charset="0"/>
              </a:rPr>
              <a:t>低。</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sym typeface="Calibri" panose="020F0502020204030204" pitchFamily="34" charset="0"/>
              </a:rPr>
              <a:t>40</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sym typeface="Calibri" panose="020F0502020204030204" pitchFamily="34" charset="0"/>
              </a:rPr>
              <a:t>分钟决定成绩，上好一节课胜于补课。</a:t>
            </a:r>
          </a:p>
        </p:txBody>
      </p:sp>
      <p:sp>
        <p:nvSpPr>
          <p:cNvPr id="36" name="矩形 35"/>
          <p:cNvSpPr/>
          <p:nvPr/>
        </p:nvSpPr>
        <p:spPr>
          <a:xfrm>
            <a:off x="556862" y="2290438"/>
            <a:ext cx="3057247" cy="523092"/>
          </a:xfrm>
          <a:prstGeom prst="rect">
            <a:avLst/>
          </a:prstGeom>
          <a:solidFill>
            <a:schemeClr val="accent2"/>
          </a:solidFill>
        </p:spPr>
        <p:txBody>
          <a:bodyPr wrap="none">
            <a:spAutoFit/>
          </a:bodyPr>
          <a:lstStyle/>
          <a:p>
            <a:r>
              <a:rPr lang="zh-CN" altLang="en-US" sz="2800" b="1" dirty="0">
                <a:solidFill>
                  <a:schemeClr val="bg1"/>
                </a:solidFill>
              </a:rPr>
              <a:t>上课质量决定成绩</a:t>
            </a:r>
          </a:p>
        </p:txBody>
      </p:sp>
      <p:sp>
        <p:nvSpPr>
          <p:cNvPr id="37" name="文本框 36"/>
          <p:cNvSpPr txBox="1"/>
          <p:nvPr/>
        </p:nvSpPr>
        <p:spPr>
          <a:xfrm>
            <a:off x="4367842" y="3072979"/>
            <a:ext cx="3195063" cy="1887696"/>
          </a:xfrm>
          <a:prstGeom prst="rect">
            <a:avLst/>
          </a:prstGeom>
          <a:noFill/>
          <a:ln w="9525">
            <a:noFill/>
            <a:miter/>
          </a:ln>
        </p:spPr>
        <p:txBody>
          <a:bodyPr wrap="square">
            <a:spAutoFit/>
          </a:bodyPr>
          <a:lstStyle/>
          <a:p>
            <a:pPr marL="342900" indent="-342900">
              <a:spcBef>
                <a:spcPts val="1000"/>
              </a:spcBef>
              <a:buFont typeface="+mj-ea"/>
              <a:buAutoNum type="circleNumDbPlain"/>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sym typeface="Calibri" panose="020F0502020204030204" pitchFamily="34" charset="0"/>
              </a:rPr>
              <a:t>在学校里，有些学生自觉性比较差，没有充分利用时间学习。</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sym typeface="Calibri" panose="020F0502020204030204" pitchFamily="34" charset="0"/>
            </a:endParaRPr>
          </a:p>
          <a:p>
            <a:pPr marL="342900" indent="-342900">
              <a:spcBef>
                <a:spcPts val="1000"/>
              </a:spcBef>
              <a:buFont typeface="+mj-ea"/>
              <a:buAutoNum type="circleNumDbPlain"/>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sym typeface="Calibri" panose="020F0502020204030204" pitchFamily="34" charset="0"/>
              </a:rPr>
              <a:t>放学之后，不及时进入学习状态。做作业时糊弄。</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sym typeface="Calibri" panose="020F0502020204030204" pitchFamily="34" charset="0"/>
            </a:endParaRPr>
          </a:p>
          <a:p>
            <a:pPr marL="342900" indent="-342900">
              <a:spcBef>
                <a:spcPts val="1000"/>
              </a:spcBef>
              <a:buFont typeface="+mj-ea"/>
              <a:buAutoNum type="circleNumDbPlain"/>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sym typeface="Calibri" panose="020F0502020204030204" pitchFamily="34" charset="0"/>
              </a:rPr>
              <a:t>周末、假期时间过于放松。</a:t>
            </a:r>
          </a:p>
          <a:p>
            <a:pPr marL="457200" indent="-457200">
              <a:buFont typeface="+mj-ea"/>
              <a:buAutoNum type="circleNumDbPlain"/>
            </a:pPr>
            <a:endParaRPr lang="zh-CN" altLang="en-US" sz="2000" b="1" dirty="0">
              <a:effectLst>
                <a:outerShdw blurRad="38100" dist="38100" dir="2700000" algn="tl">
                  <a:srgbClr val="C0C0C0"/>
                </a:outerShdw>
              </a:effectLst>
              <a:latin typeface="思源黑体 CN Bold" panose="020B0800000000000000" pitchFamily="34" charset="-122"/>
              <a:ea typeface="思源黑体 CN Bold" panose="020B0800000000000000" pitchFamily="34" charset="-122"/>
            </a:endParaRPr>
          </a:p>
        </p:txBody>
      </p:sp>
      <p:sp>
        <p:nvSpPr>
          <p:cNvPr id="38" name="矩形 37"/>
          <p:cNvSpPr/>
          <p:nvPr/>
        </p:nvSpPr>
        <p:spPr>
          <a:xfrm>
            <a:off x="4748211" y="2290438"/>
            <a:ext cx="2339102" cy="523092"/>
          </a:xfrm>
          <a:prstGeom prst="rect">
            <a:avLst/>
          </a:prstGeom>
          <a:solidFill>
            <a:schemeClr val="accent2"/>
          </a:solidFill>
        </p:spPr>
        <p:txBody>
          <a:bodyPr wrap="none">
            <a:spAutoFit/>
          </a:bodyPr>
          <a:lstStyle/>
          <a:p>
            <a:r>
              <a:rPr lang="zh-CN" altLang="en-US" sz="2800" b="1" dirty="0">
                <a:solidFill>
                  <a:schemeClr val="bg1"/>
                </a:solidFill>
              </a:rPr>
              <a:t>效率产生差距</a:t>
            </a:r>
          </a:p>
        </p:txBody>
      </p:sp>
      <p:sp>
        <p:nvSpPr>
          <p:cNvPr id="39" name="文本框 38"/>
          <p:cNvSpPr txBox="1"/>
          <p:nvPr/>
        </p:nvSpPr>
        <p:spPr>
          <a:xfrm>
            <a:off x="8114956" y="3072979"/>
            <a:ext cx="3393335" cy="1826141"/>
          </a:xfrm>
          <a:prstGeom prst="rect">
            <a:avLst/>
          </a:prstGeom>
          <a:noFill/>
          <a:ln w="9525">
            <a:noFill/>
            <a:miter/>
          </a:ln>
        </p:spPr>
        <p:txBody>
          <a:bodyPr wrap="square">
            <a:spAutoFit/>
          </a:bodyPr>
          <a:lstStyle/>
          <a:p>
            <a:pPr marL="342900" indent="-342900">
              <a:spcBef>
                <a:spcPts val="1000"/>
              </a:spcBef>
              <a:buFont typeface="+mj-ea"/>
              <a:buAutoNum type="circleNumDbPlain"/>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sym typeface="Calibri" panose="020F0502020204030204" pitchFamily="34" charset="0"/>
              </a:rPr>
              <a:t>听写不批改，或是错字圈出了不督促孩子</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sym typeface="Calibri" panose="020F0502020204030204" pitchFamily="34" charset="0"/>
              </a:rPr>
              <a:t>订正。</a:t>
            </a:r>
            <a:endPar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sym typeface="Calibri" panose="020F0502020204030204" pitchFamily="34" charset="0"/>
            </a:endParaRPr>
          </a:p>
          <a:p>
            <a:pPr marL="342900" indent="-342900">
              <a:spcBef>
                <a:spcPts val="1000"/>
              </a:spcBef>
              <a:buFont typeface="+mj-ea"/>
              <a:buAutoNum type="circleNumDbPlain"/>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sym typeface="Calibri" panose="020F0502020204030204" pitchFamily="34" charset="0"/>
              </a:rPr>
              <a:t>孩子</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sym typeface="Calibri" panose="020F0502020204030204" pitchFamily="34" charset="0"/>
              </a:rPr>
              <a:t>的书写质量极差，作业无法批改。好孩子需要好家长来督促。</a:t>
            </a:r>
          </a:p>
          <a:p>
            <a:pPr marL="342900" indent="-342900">
              <a:spcBef>
                <a:spcPts val="1000"/>
              </a:spcBef>
              <a:buFont typeface="+mj-ea"/>
              <a:buAutoNum type="circleNumDbPlain"/>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sym typeface="Calibri" panose="020F0502020204030204" pitchFamily="34" charset="0"/>
              </a:rPr>
              <a:t>课文、</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sym typeface="Calibri" panose="020F0502020204030204" pitchFamily="34" charset="0"/>
              </a:rPr>
              <a:t>成语、背诵</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sym typeface="Calibri" panose="020F0502020204030204" pitchFamily="34" charset="0"/>
              </a:rPr>
              <a:t>的内容从不提问。</a:t>
            </a:r>
          </a:p>
        </p:txBody>
      </p:sp>
      <p:sp>
        <p:nvSpPr>
          <p:cNvPr id="40" name="矩形 39"/>
          <p:cNvSpPr/>
          <p:nvPr/>
        </p:nvSpPr>
        <p:spPr>
          <a:xfrm>
            <a:off x="8329181" y="2290438"/>
            <a:ext cx="3057247" cy="523092"/>
          </a:xfrm>
          <a:prstGeom prst="rect">
            <a:avLst/>
          </a:prstGeom>
          <a:solidFill>
            <a:schemeClr val="accent2"/>
          </a:solidFill>
        </p:spPr>
        <p:txBody>
          <a:bodyPr wrap="none">
            <a:spAutoFit/>
          </a:bodyPr>
          <a:lstStyle/>
          <a:p>
            <a:r>
              <a:rPr lang="zh-CN" altLang="en-US" sz="2800" b="1" dirty="0">
                <a:solidFill>
                  <a:schemeClr val="bg1"/>
                </a:solidFill>
              </a:rPr>
              <a:t>作业质量值得重视</a:t>
            </a:r>
          </a:p>
        </p:txBody>
      </p:sp>
      <p:sp>
        <p:nvSpPr>
          <p:cNvPr id="5" name="标题 4"/>
          <p:cNvSpPr>
            <a:spLocks noGrp="1"/>
          </p:cNvSpPr>
          <p:nvPr>
            <p:ph type="title"/>
          </p:nvPr>
        </p:nvSpPr>
        <p:spPr/>
        <p:txBody>
          <a:bodyPr>
            <a:normAutofit/>
          </a:bodyPr>
          <a:lstStyle/>
          <a:p>
            <a:r>
              <a:rPr lang="zh-CN" altLang="en-US" dirty="0"/>
              <a:t>二、透过成绩看问题</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500" fill="hold"/>
                                        <p:tgtEl>
                                          <p:spTgt spid="37"/>
                                        </p:tgtEl>
                                        <p:attrNameLst>
                                          <p:attrName>ppt_x</p:attrName>
                                        </p:attrNameLst>
                                      </p:cBhvr>
                                      <p:tavLst>
                                        <p:tav tm="0">
                                          <p:val>
                                            <p:strVal val="0-#ppt_w/2"/>
                                          </p:val>
                                        </p:tav>
                                        <p:tav tm="100000">
                                          <p:val>
                                            <p:strVal val="#ppt_x"/>
                                          </p:val>
                                        </p:tav>
                                      </p:tavLst>
                                    </p:anim>
                                    <p:anim calcmode="lin" valueType="num">
                                      <p:cBhvr additive="base">
                                        <p:cTn id="14"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fill="hold"/>
                                        <p:tgtEl>
                                          <p:spTgt spid="39"/>
                                        </p:tgtEl>
                                        <p:attrNameLst>
                                          <p:attrName>ppt_x</p:attrName>
                                        </p:attrNameLst>
                                      </p:cBhvr>
                                      <p:tavLst>
                                        <p:tav tm="0">
                                          <p:val>
                                            <p:strVal val="0-#ppt_w/2"/>
                                          </p:val>
                                        </p:tav>
                                        <p:tav tm="100000">
                                          <p:val>
                                            <p:strVal val="#ppt_x"/>
                                          </p:val>
                                        </p:tav>
                                      </p:tavLst>
                                    </p:anim>
                                    <p:anim calcmode="lin" valueType="num">
                                      <p:cBhvr additive="base">
                                        <p:cTn id="20"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P spid="3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3455285" y="1545724"/>
            <a:ext cx="6027820" cy="523099"/>
          </a:xfrm>
          <a:prstGeom prst="rect">
            <a:avLst/>
          </a:prstGeom>
        </p:spPr>
        <p:txBody>
          <a:bodyPr wrap="none">
            <a:spAutoFit/>
          </a:bodyPr>
          <a:lstStyle/>
          <a:p>
            <a:r>
              <a:rPr lang="zh-CN" altLang="en-US" sz="2800" b="1" dirty="0">
                <a:solidFill>
                  <a:schemeClr val="tx1">
                    <a:lumMod val="75000"/>
                    <a:lumOff val="25000"/>
                  </a:schemeClr>
                </a:solidFill>
              </a:rPr>
              <a:t>由作业问题</a:t>
            </a:r>
            <a:r>
              <a:rPr lang="en-US" altLang="zh-CN" sz="2800" b="1" dirty="0">
                <a:solidFill>
                  <a:schemeClr val="tx1">
                    <a:lumMod val="75000"/>
                    <a:lumOff val="25000"/>
                  </a:schemeClr>
                </a:solidFill>
              </a:rPr>
              <a:t>——</a:t>
            </a:r>
            <a:r>
              <a:rPr lang="zh-CN" altLang="en-US" sz="2800" b="1" dirty="0">
                <a:solidFill>
                  <a:schemeClr val="tx1">
                    <a:lumMod val="75000"/>
                    <a:lumOff val="25000"/>
                  </a:schemeClr>
                </a:solidFill>
              </a:rPr>
              <a:t>反映全体家长的表现 </a:t>
            </a:r>
          </a:p>
        </p:txBody>
      </p:sp>
      <p:sp>
        <p:nvSpPr>
          <p:cNvPr id="5" name="标题 4"/>
          <p:cNvSpPr>
            <a:spLocks noGrp="1"/>
          </p:cNvSpPr>
          <p:nvPr>
            <p:ph type="title"/>
          </p:nvPr>
        </p:nvSpPr>
        <p:spPr/>
        <p:txBody>
          <a:bodyPr>
            <a:normAutofit/>
          </a:bodyPr>
          <a:lstStyle/>
          <a:p>
            <a:r>
              <a:rPr lang="zh-CN" altLang="en-US" dirty="0"/>
              <a:t>二、透过成绩看问题</a:t>
            </a:r>
          </a:p>
        </p:txBody>
      </p:sp>
      <p:sp>
        <p:nvSpPr>
          <p:cNvPr id="7" name="矩形 6"/>
          <p:cNvSpPr/>
          <p:nvPr/>
        </p:nvSpPr>
        <p:spPr>
          <a:xfrm>
            <a:off x="6048526" y="2337827"/>
            <a:ext cx="4750348" cy="2811026"/>
          </a:xfrm>
          <a:prstGeom prst="rect">
            <a:avLst/>
          </a:prstGeom>
        </p:spPr>
        <p:txBody>
          <a:bodyPr wrap="square">
            <a:spAutoFit/>
          </a:bodyPr>
          <a:lstStyle/>
          <a:p>
            <a:pPr indent="-342900">
              <a:lnSpc>
                <a:spcPct val="200000"/>
              </a:lnSpc>
              <a:spcBef>
                <a:spcPts val="1000"/>
              </a:spcBef>
              <a:buClr>
                <a:srgbClr val="713D93"/>
              </a:buClr>
              <a:buFont typeface="Wingdings" panose="05000000000000000000" pitchFamily="2" charset="2"/>
              <a:buChar char="u"/>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不</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找孩子的差距，找找</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咱们做</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家长的差距</a:t>
            </a:r>
          </a:p>
          <a:p>
            <a:pPr indent="-342900">
              <a:lnSpc>
                <a:spcPct val="200000"/>
              </a:lnSpc>
              <a:spcBef>
                <a:spcPts val="1000"/>
              </a:spcBef>
              <a:buClr>
                <a:srgbClr val="713D93"/>
              </a:buClr>
              <a:buFont typeface="Wingdings" panose="05000000000000000000" pitchFamily="2" charset="2"/>
              <a:buChar char="u"/>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我们</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想要好孩子，孩子更想要好家长</a:t>
            </a:r>
          </a:p>
          <a:p>
            <a:pPr indent="-342900">
              <a:lnSpc>
                <a:spcPct val="200000"/>
              </a:lnSpc>
              <a:spcBef>
                <a:spcPts val="1000"/>
              </a:spcBef>
              <a:buClr>
                <a:srgbClr val="713D93"/>
              </a:buClr>
              <a:buFont typeface="Wingdings" panose="05000000000000000000" pitchFamily="2" charset="2"/>
              <a:buChar char="u"/>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学习</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问题绝对不是推卸到老师或是补课老师身上就是解决的了，他们需要我们为人</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父母亲自</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参与他们的学习之中与教育之中</a:t>
            </a:r>
          </a:p>
        </p:txBody>
      </p:sp>
      <p:sp>
        <p:nvSpPr>
          <p:cNvPr id="10" name="文本框 9"/>
          <p:cNvSpPr txBox="1"/>
          <p:nvPr/>
        </p:nvSpPr>
        <p:spPr>
          <a:xfrm>
            <a:off x="2254489" y="2552139"/>
            <a:ext cx="2689641" cy="1717393"/>
          </a:xfrm>
          <a:prstGeom prst="rect">
            <a:avLst/>
          </a:prstGeom>
          <a:solidFill>
            <a:srgbClr val="F6F079"/>
          </a:solidFill>
          <a:ln>
            <a:solidFill>
              <a:srgbClr val="8A4631"/>
            </a:solidFill>
          </a:ln>
        </p:spPr>
        <p:txBody>
          <a:bodyPr wrap="square" rtlCol="0">
            <a:spAutoFit/>
            <a:scene3d>
              <a:camera prst="orthographicFront"/>
              <a:lightRig rig="threePt" dir="t"/>
            </a:scene3d>
            <a:sp3d contourW="12700"/>
          </a:bodyPr>
          <a:lstStyle/>
          <a:p>
            <a:pPr algn="ctr">
              <a:lnSpc>
                <a:spcPct val="120000"/>
              </a:lnSpc>
            </a:pPr>
            <a:r>
              <a:rPr lang="zh-CN" altLang="en-US" sz="4400" dirty="0">
                <a:solidFill>
                  <a:srgbClr val="8A4631"/>
                </a:solidFill>
                <a:latin typeface="汉仪星球体W" panose="00020600040101010101" pitchFamily="18" charset="-122"/>
                <a:ea typeface="汉仪星球体W" panose="00020600040101010101" pitchFamily="18" charset="-122"/>
              </a:rPr>
              <a:t>家长的</a:t>
            </a:r>
          </a:p>
          <a:p>
            <a:pPr algn="ctr">
              <a:lnSpc>
                <a:spcPct val="120000"/>
              </a:lnSpc>
            </a:pPr>
            <a:r>
              <a:rPr lang="zh-CN" altLang="en-US" sz="4400" dirty="0">
                <a:solidFill>
                  <a:srgbClr val="8A4631"/>
                </a:solidFill>
                <a:latin typeface="汉仪星球体W" panose="00020600040101010101" pitchFamily="18" charset="-122"/>
                <a:ea typeface="汉仪星球体W" panose="00020600040101010101" pitchFamily="18" charset="-122"/>
              </a:rPr>
              <a:t>两个极端</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IMG_046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560000">
            <a:off x="2033985" y="1058215"/>
            <a:ext cx="3232066" cy="4914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descr="IMG_047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5180000">
            <a:off x="7215768" y="970763"/>
            <a:ext cx="3672470" cy="5059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标题 3"/>
          <p:cNvSpPr>
            <a:spLocks noGrp="1"/>
          </p:cNvSpPr>
          <p:nvPr>
            <p:ph type="title"/>
          </p:nvPr>
        </p:nvSpPr>
        <p:spPr/>
        <p:txBody>
          <a:bodyPr/>
          <a:lstStyle/>
          <a:p>
            <a:r>
              <a:rPr lang="zh-CN" altLang="en-US" dirty="0"/>
              <a:t>学生试卷</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179792"/>
            <a:ext cx="12192000" cy="3116108"/>
          </a:xfrm>
          <a:prstGeom prst="rect">
            <a:avLst/>
          </a:prstGeom>
          <a:solidFill>
            <a:srgbClr val="F6F079">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a:spLocks noChangeArrowheads="1" noChangeShapeType="1" noTextEdit="1"/>
          </p:cNvSpPr>
          <p:nvPr/>
        </p:nvSpPr>
        <p:spPr bwMode="auto">
          <a:xfrm>
            <a:off x="454611" y="1481454"/>
            <a:ext cx="5320069" cy="698338"/>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endParaRPr lang="zh-CN" altLang="en-US" sz="2000" dirty="0">
              <a:solidFill>
                <a:srgbClr val="FF0000"/>
              </a:solidFill>
              <a:effectLst>
                <a:outerShdw dist="35921" dir="2700000" algn="ctr" rotWithShape="0">
                  <a:srgbClr val="C0C0C0"/>
                </a:outerShdw>
              </a:effectLst>
              <a:latin typeface="思源黑体 CN Bold" panose="020B0800000000000000" pitchFamily="34" charset="-122"/>
              <a:ea typeface="思源黑体 CN Bold" panose="020B0800000000000000" pitchFamily="34" charset="-122"/>
            </a:endParaRPr>
          </a:p>
        </p:txBody>
      </p:sp>
      <p:sp>
        <p:nvSpPr>
          <p:cNvPr id="35" name="文本框 34"/>
          <p:cNvSpPr txBox="1"/>
          <p:nvPr/>
        </p:nvSpPr>
        <p:spPr>
          <a:xfrm>
            <a:off x="6875913" y="2781794"/>
            <a:ext cx="4300603" cy="1987852"/>
          </a:xfrm>
          <a:prstGeom prst="rect">
            <a:avLst/>
          </a:prstGeom>
          <a:noFill/>
          <a:ln w="9525">
            <a:noFill/>
            <a:miter/>
          </a:ln>
        </p:spPr>
        <p:txBody>
          <a:bodyPr wrap="square">
            <a:spAutoFit/>
          </a:bodyPr>
          <a:lstStyle/>
          <a:p>
            <a:pPr marL="285750" indent="-285750">
              <a:lnSpc>
                <a:spcPct val="200000"/>
              </a:lnSpc>
              <a:spcBef>
                <a:spcPts val="1000"/>
              </a:spcBef>
              <a:buClr>
                <a:srgbClr val="713D93"/>
              </a:buClr>
              <a:buFont typeface="Wingdings" panose="05000000000000000000" pitchFamily="2" charset="2"/>
              <a:buChar char="u"/>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有些学生父母常年在外务工，留下年迈的父母照顾学生，没有办法对学生进行辅导，造成部分学生的差距越来越大，根本没有时间来辅导这些学生。</a:t>
            </a:r>
          </a:p>
        </p:txBody>
      </p:sp>
      <p:sp>
        <p:nvSpPr>
          <p:cNvPr id="36" name="矩形 35"/>
          <p:cNvSpPr/>
          <p:nvPr/>
        </p:nvSpPr>
        <p:spPr>
          <a:xfrm>
            <a:off x="4613100" y="1393785"/>
            <a:ext cx="2348720" cy="523220"/>
          </a:xfrm>
          <a:prstGeom prst="rect">
            <a:avLst/>
          </a:prstGeom>
        </p:spPr>
        <p:txBody>
          <a:bodyPr wrap="none">
            <a:spAutoFit/>
          </a:bodyPr>
          <a:lstStyle/>
          <a:p>
            <a:r>
              <a:rPr lang="zh-CN" altLang="en-US" sz="2800" b="1" dirty="0" smtClean="0">
                <a:solidFill>
                  <a:schemeClr val="tx1">
                    <a:lumMod val="75000"/>
                    <a:lumOff val="25000"/>
                  </a:schemeClr>
                </a:solidFill>
              </a:rPr>
              <a:t>家庭教育</a:t>
            </a:r>
            <a:r>
              <a:rPr lang="zh-CN" altLang="en-US" sz="2800" b="1" dirty="0">
                <a:solidFill>
                  <a:schemeClr val="tx1">
                    <a:lumMod val="75000"/>
                    <a:lumOff val="25000"/>
                  </a:schemeClr>
                </a:solidFill>
              </a:rPr>
              <a:t>缺失</a:t>
            </a:r>
          </a:p>
        </p:txBody>
      </p:sp>
      <p:sp>
        <p:nvSpPr>
          <p:cNvPr id="5" name="标题 4"/>
          <p:cNvSpPr>
            <a:spLocks noGrp="1"/>
          </p:cNvSpPr>
          <p:nvPr>
            <p:ph type="title"/>
          </p:nvPr>
        </p:nvSpPr>
        <p:spPr/>
        <p:txBody>
          <a:bodyPr>
            <a:normAutofit/>
          </a:bodyPr>
          <a:lstStyle/>
          <a:p>
            <a:r>
              <a:rPr lang="zh-CN" altLang="en-US" dirty="0"/>
              <a:t>透过成绩看问题</a:t>
            </a:r>
          </a:p>
        </p:txBody>
      </p:sp>
      <p:grpSp>
        <p:nvGrpSpPr>
          <p:cNvPr id="9" name="9b4ca34b-504a-4c0e-8afd-e104a8346fd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1413676" y="2438584"/>
            <a:ext cx="4361004" cy="2571125"/>
            <a:chOff x="2183606" y="1506238"/>
            <a:chExt cx="7824788" cy="4613275"/>
          </a:xfrm>
        </p:grpSpPr>
        <p:grpSp>
          <p:nvGrpSpPr>
            <p:cNvPr id="10" name="îşlíḓé"/>
            <p:cNvGrpSpPr/>
            <p:nvPr/>
          </p:nvGrpSpPr>
          <p:grpSpPr bwMode="auto">
            <a:xfrm>
              <a:off x="2183606" y="1506238"/>
              <a:ext cx="7824788" cy="4613275"/>
              <a:chOff x="1504" y="967"/>
              <a:chExt cx="4929" cy="2906"/>
            </a:xfrm>
          </p:grpSpPr>
          <p:sp>
            <p:nvSpPr>
              <p:cNvPr id="119" name="î$ḻíḑè"/>
              <p:cNvSpPr/>
              <p:nvPr/>
            </p:nvSpPr>
            <p:spPr bwMode="auto">
              <a:xfrm>
                <a:off x="1504" y="3579"/>
                <a:ext cx="4929" cy="294"/>
              </a:xfrm>
              <a:prstGeom prst="ellipse">
                <a:avLst/>
              </a:prstGeom>
              <a:solidFill>
                <a:srgbClr val="588DA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0" name="îŝļíḋe"/>
              <p:cNvSpPr/>
              <p:nvPr/>
            </p:nvSpPr>
            <p:spPr bwMode="auto">
              <a:xfrm>
                <a:off x="4095" y="1421"/>
                <a:ext cx="344" cy="604"/>
              </a:xfrm>
              <a:custGeom>
                <a:avLst/>
                <a:gdLst>
                  <a:gd name="T0" fmla="*/ 0 w 116"/>
                  <a:gd name="T1" fmla="*/ 160 h 203"/>
                  <a:gd name="T2" fmla="*/ 31 w 116"/>
                  <a:gd name="T3" fmla="*/ 111 h 203"/>
                  <a:gd name="T4" fmla="*/ 63 w 116"/>
                  <a:gd name="T5" fmla="*/ 2 h 203"/>
                  <a:gd name="T6" fmla="*/ 66 w 116"/>
                  <a:gd name="T7" fmla="*/ 175 h 203"/>
                  <a:gd name="T8" fmla="*/ 0 w 116"/>
                  <a:gd name="T9" fmla="*/ 160 h 203"/>
                </a:gdLst>
                <a:ahLst/>
                <a:cxnLst>
                  <a:cxn ang="0">
                    <a:pos x="T0" y="T1"/>
                  </a:cxn>
                  <a:cxn ang="0">
                    <a:pos x="T2" y="T3"/>
                  </a:cxn>
                  <a:cxn ang="0">
                    <a:pos x="T4" y="T5"/>
                  </a:cxn>
                  <a:cxn ang="0">
                    <a:pos x="T6" y="T7"/>
                  </a:cxn>
                  <a:cxn ang="0">
                    <a:pos x="T8" y="T9"/>
                  </a:cxn>
                </a:cxnLst>
                <a:rect l="0" t="0" r="r" b="b"/>
                <a:pathLst>
                  <a:path w="116" h="203">
                    <a:moveTo>
                      <a:pt x="0" y="160"/>
                    </a:moveTo>
                    <a:cubicBezTo>
                      <a:pt x="16" y="181"/>
                      <a:pt x="49" y="171"/>
                      <a:pt x="31" y="111"/>
                    </a:cubicBezTo>
                    <a:cubicBezTo>
                      <a:pt x="14" y="52"/>
                      <a:pt x="32" y="0"/>
                      <a:pt x="63" y="2"/>
                    </a:cubicBezTo>
                    <a:cubicBezTo>
                      <a:pt x="116" y="3"/>
                      <a:pt x="109" y="145"/>
                      <a:pt x="66" y="175"/>
                    </a:cubicBezTo>
                    <a:cubicBezTo>
                      <a:pt x="26" y="203"/>
                      <a:pt x="2" y="170"/>
                      <a:pt x="0" y="160"/>
                    </a:cubicBezTo>
                    <a:close/>
                  </a:path>
                </a:pathLst>
              </a:custGeom>
              <a:solidFill>
                <a:srgbClr val="7A47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1" name="ï$ľiḍè"/>
              <p:cNvSpPr/>
              <p:nvPr/>
            </p:nvSpPr>
            <p:spPr bwMode="auto">
              <a:xfrm>
                <a:off x="3062" y="3264"/>
                <a:ext cx="516" cy="62"/>
              </a:xfrm>
              <a:prstGeom prst="rect">
                <a:avLst/>
              </a:prstGeom>
              <a:solidFill>
                <a:srgbClr val="FFE6A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2" name="îslîḓe"/>
              <p:cNvSpPr/>
              <p:nvPr/>
            </p:nvSpPr>
            <p:spPr bwMode="auto">
              <a:xfrm>
                <a:off x="3433" y="2934"/>
                <a:ext cx="326" cy="746"/>
              </a:xfrm>
              <a:custGeom>
                <a:avLst/>
                <a:gdLst>
                  <a:gd name="T0" fmla="*/ 62 w 326"/>
                  <a:gd name="T1" fmla="*/ 0 h 746"/>
                  <a:gd name="T2" fmla="*/ 326 w 326"/>
                  <a:gd name="T3" fmla="*/ 746 h 746"/>
                  <a:gd name="T4" fmla="*/ 264 w 326"/>
                  <a:gd name="T5" fmla="*/ 746 h 746"/>
                  <a:gd name="T6" fmla="*/ 0 w 326"/>
                  <a:gd name="T7" fmla="*/ 0 h 746"/>
                  <a:gd name="T8" fmla="*/ 62 w 326"/>
                  <a:gd name="T9" fmla="*/ 0 h 746"/>
                </a:gdLst>
                <a:ahLst/>
                <a:cxnLst>
                  <a:cxn ang="0">
                    <a:pos x="T0" y="T1"/>
                  </a:cxn>
                  <a:cxn ang="0">
                    <a:pos x="T2" y="T3"/>
                  </a:cxn>
                  <a:cxn ang="0">
                    <a:pos x="T4" y="T5"/>
                  </a:cxn>
                  <a:cxn ang="0">
                    <a:pos x="T6" y="T7"/>
                  </a:cxn>
                  <a:cxn ang="0">
                    <a:pos x="T8" y="T9"/>
                  </a:cxn>
                </a:cxnLst>
                <a:rect l="0" t="0" r="r" b="b"/>
                <a:pathLst>
                  <a:path w="326" h="746">
                    <a:moveTo>
                      <a:pt x="62" y="0"/>
                    </a:moveTo>
                    <a:lnTo>
                      <a:pt x="326" y="746"/>
                    </a:lnTo>
                    <a:lnTo>
                      <a:pt x="264" y="746"/>
                    </a:lnTo>
                    <a:lnTo>
                      <a:pt x="0" y="0"/>
                    </a:lnTo>
                    <a:lnTo>
                      <a:pt x="62" y="0"/>
                    </a:lnTo>
                    <a:close/>
                  </a:path>
                </a:pathLst>
              </a:custGeom>
              <a:solidFill>
                <a:srgbClr val="FFE6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3" name="ï$1îḓè"/>
              <p:cNvSpPr/>
              <p:nvPr/>
            </p:nvSpPr>
            <p:spPr bwMode="auto">
              <a:xfrm>
                <a:off x="2922" y="2934"/>
                <a:ext cx="330" cy="746"/>
              </a:xfrm>
              <a:custGeom>
                <a:avLst/>
                <a:gdLst>
                  <a:gd name="T0" fmla="*/ 267 w 330"/>
                  <a:gd name="T1" fmla="*/ 0 h 746"/>
                  <a:gd name="T2" fmla="*/ 0 w 330"/>
                  <a:gd name="T3" fmla="*/ 746 h 746"/>
                  <a:gd name="T4" fmla="*/ 63 w 330"/>
                  <a:gd name="T5" fmla="*/ 746 h 746"/>
                  <a:gd name="T6" fmla="*/ 330 w 330"/>
                  <a:gd name="T7" fmla="*/ 0 h 746"/>
                  <a:gd name="T8" fmla="*/ 267 w 330"/>
                  <a:gd name="T9" fmla="*/ 0 h 746"/>
                </a:gdLst>
                <a:ahLst/>
                <a:cxnLst>
                  <a:cxn ang="0">
                    <a:pos x="T0" y="T1"/>
                  </a:cxn>
                  <a:cxn ang="0">
                    <a:pos x="T2" y="T3"/>
                  </a:cxn>
                  <a:cxn ang="0">
                    <a:pos x="T4" y="T5"/>
                  </a:cxn>
                  <a:cxn ang="0">
                    <a:pos x="T6" y="T7"/>
                  </a:cxn>
                  <a:cxn ang="0">
                    <a:pos x="T8" y="T9"/>
                  </a:cxn>
                </a:cxnLst>
                <a:rect l="0" t="0" r="r" b="b"/>
                <a:pathLst>
                  <a:path w="330" h="746">
                    <a:moveTo>
                      <a:pt x="267" y="0"/>
                    </a:moveTo>
                    <a:lnTo>
                      <a:pt x="0" y="746"/>
                    </a:lnTo>
                    <a:lnTo>
                      <a:pt x="63" y="746"/>
                    </a:lnTo>
                    <a:lnTo>
                      <a:pt x="330" y="0"/>
                    </a:lnTo>
                    <a:lnTo>
                      <a:pt x="267" y="0"/>
                    </a:lnTo>
                    <a:close/>
                  </a:path>
                </a:pathLst>
              </a:custGeom>
              <a:solidFill>
                <a:srgbClr val="FFE6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4" name="iS1íďe"/>
              <p:cNvSpPr/>
              <p:nvPr/>
            </p:nvSpPr>
            <p:spPr bwMode="auto">
              <a:xfrm>
                <a:off x="2940" y="2868"/>
                <a:ext cx="804" cy="66"/>
              </a:xfrm>
              <a:prstGeom prst="rect">
                <a:avLst/>
              </a:prstGeom>
              <a:solidFill>
                <a:srgbClr val="C9CE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5" name="íşľiḍe"/>
              <p:cNvSpPr/>
              <p:nvPr/>
            </p:nvSpPr>
            <p:spPr bwMode="auto">
              <a:xfrm>
                <a:off x="2991" y="1953"/>
                <a:ext cx="703" cy="921"/>
              </a:xfrm>
              <a:custGeom>
                <a:avLst/>
                <a:gdLst>
                  <a:gd name="T0" fmla="*/ 118 w 237"/>
                  <a:gd name="T1" fmla="*/ 0 h 310"/>
                  <a:gd name="T2" fmla="*/ 203 w 237"/>
                  <a:gd name="T3" fmla="*/ 47 h 310"/>
                  <a:gd name="T4" fmla="*/ 237 w 237"/>
                  <a:gd name="T5" fmla="*/ 155 h 310"/>
                  <a:gd name="T6" fmla="*/ 203 w 237"/>
                  <a:gd name="T7" fmla="*/ 263 h 310"/>
                  <a:gd name="T8" fmla="*/ 118 w 237"/>
                  <a:gd name="T9" fmla="*/ 310 h 310"/>
                  <a:gd name="T10" fmla="*/ 118 w 237"/>
                  <a:gd name="T11" fmla="*/ 289 h 310"/>
                  <a:gd name="T12" fmla="*/ 187 w 237"/>
                  <a:gd name="T13" fmla="*/ 251 h 310"/>
                  <a:gd name="T14" fmla="*/ 217 w 237"/>
                  <a:gd name="T15" fmla="*/ 155 h 310"/>
                  <a:gd name="T16" fmla="*/ 187 w 237"/>
                  <a:gd name="T17" fmla="*/ 59 h 310"/>
                  <a:gd name="T18" fmla="*/ 118 w 237"/>
                  <a:gd name="T19" fmla="*/ 21 h 310"/>
                  <a:gd name="T20" fmla="*/ 118 w 237"/>
                  <a:gd name="T21" fmla="*/ 0 h 310"/>
                  <a:gd name="T22" fmla="*/ 118 w 237"/>
                  <a:gd name="T23" fmla="*/ 310 h 310"/>
                  <a:gd name="T24" fmla="*/ 33 w 237"/>
                  <a:gd name="T25" fmla="*/ 263 h 310"/>
                  <a:gd name="T26" fmla="*/ 0 w 237"/>
                  <a:gd name="T27" fmla="*/ 155 h 310"/>
                  <a:gd name="T28" fmla="*/ 33 w 237"/>
                  <a:gd name="T29" fmla="*/ 47 h 310"/>
                  <a:gd name="T30" fmla="*/ 118 w 237"/>
                  <a:gd name="T31" fmla="*/ 0 h 310"/>
                  <a:gd name="T32" fmla="*/ 118 w 237"/>
                  <a:gd name="T33" fmla="*/ 21 h 310"/>
                  <a:gd name="T34" fmla="*/ 50 w 237"/>
                  <a:gd name="T35" fmla="*/ 59 h 310"/>
                  <a:gd name="T36" fmla="*/ 20 w 237"/>
                  <a:gd name="T37" fmla="*/ 155 h 310"/>
                  <a:gd name="T38" fmla="*/ 50 w 237"/>
                  <a:gd name="T39" fmla="*/ 251 h 310"/>
                  <a:gd name="T40" fmla="*/ 118 w 237"/>
                  <a:gd name="T41" fmla="*/ 289 h 310"/>
                  <a:gd name="T42" fmla="*/ 118 w 237"/>
                  <a:gd name="T43" fmla="*/ 31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7" h="310">
                    <a:moveTo>
                      <a:pt x="118" y="0"/>
                    </a:moveTo>
                    <a:cubicBezTo>
                      <a:pt x="152" y="0"/>
                      <a:pt x="182" y="18"/>
                      <a:pt x="203" y="47"/>
                    </a:cubicBezTo>
                    <a:cubicBezTo>
                      <a:pt x="224" y="75"/>
                      <a:pt x="237" y="113"/>
                      <a:pt x="237" y="155"/>
                    </a:cubicBezTo>
                    <a:cubicBezTo>
                      <a:pt x="237" y="197"/>
                      <a:pt x="224" y="235"/>
                      <a:pt x="203" y="263"/>
                    </a:cubicBezTo>
                    <a:cubicBezTo>
                      <a:pt x="182" y="292"/>
                      <a:pt x="152" y="310"/>
                      <a:pt x="118" y="310"/>
                    </a:cubicBezTo>
                    <a:cubicBezTo>
                      <a:pt x="118" y="289"/>
                      <a:pt x="118" y="289"/>
                      <a:pt x="118" y="289"/>
                    </a:cubicBezTo>
                    <a:cubicBezTo>
                      <a:pt x="145" y="289"/>
                      <a:pt x="169" y="275"/>
                      <a:pt x="187" y="251"/>
                    </a:cubicBezTo>
                    <a:cubicBezTo>
                      <a:pt x="205" y="227"/>
                      <a:pt x="217" y="193"/>
                      <a:pt x="217" y="155"/>
                    </a:cubicBezTo>
                    <a:cubicBezTo>
                      <a:pt x="217" y="117"/>
                      <a:pt x="205" y="83"/>
                      <a:pt x="187" y="59"/>
                    </a:cubicBezTo>
                    <a:cubicBezTo>
                      <a:pt x="169" y="35"/>
                      <a:pt x="145" y="21"/>
                      <a:pt x="118" y="21"/>
                    </a:cubicBezTo>
                    <a:lnTo>
                      <a:pt x="118" y="0"/>
                    </a:lnTo>
                    <a:close/>
                    <a:moveTo>
                      <a:pt x="118" y="310"/>
                    </a:moveTo>
                    <a:cubicBezTo>
                      <a:pt x="85" y="310"/>
                      <a:pt x="55" y="292"/>
                      <a:pt x="33" y="263"/>
                    </a:cubicBezTo>
                    <a:cubicBezTo>
                      <a:pt x="13" y="235"/>
                      <a:pt x="0" y="197"/>
                      <a:pt x="0" y="155"/>
                    </a:cubicBezTo>
                    <a:cubicBezTo>
                      <a:pt x="0" y="113"/>
                      <a:pt x="13" y="75"/>
                      <a:pt x="33" y="47"/>
                    </a:cubicBezTo>
                    <a:cubicBezTo>
                      <a:pt x="55" y="18"/>
                      <a:pt x="85" y="0"/>
                      <a:pt x="118" y="0"/>
                    </a:cubicBezTo>
                    <a:cubicBezTo>
                      <a:pt x="118" y="21"/>
                      <a:pt x="118" y="21"/>
                      <a:pt x="118" y="21"/>
                    </a:cubicBezTo>
                    <a:cubicBezTo>
                      <a:pt x="92" y="21"/>
                      <a:pt x="68" y="35"/>
                      <a:pt x="50" y="59"/>
                    </a:cubicBezTo>
                    <a:cubicBezTo>
                      <a:pt x="31" y="83"/>
                      <a:pt x="20" y="117"/>
                      <a:pt x="20" y="155"/>
                    </a:cubicBezTo>
                    <a:cubicBezTo>
                      <a:pt x="20" y="193"/>
                      <a:pt x="31" y="227"/>
                      <a:pt x="50" y="251"/>
                    </a:cubicBezTo>
                    <a:cubicBezTo>
                      <a:pt x="68" y="275"/>
                      <a:pt x="92" y="289"/>
                      <a:pt x="118" y="289"/>
                    </a:cubicBezTo>
                    <a:lnTo>
                      <a:pt x="118" y="310"/>
                    </a:lnTo>
                    <a:close/>
                  </a:path>
                </a:pathLst>
              </a:custGeom>
              <a:solidFill>
                <a:srgbClr val="FFE6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6" name="isliḋé"/>
              <p:cNvSpPr/>
              <p:nvPr/>
            </p:nvSpPr>
            <p:spPr bwMode="auto">
              <a:xfrm>
                <a:off x="2783" y="2001"/>
                <a:ext cx="454" cy="122"/>
              </a:xfrm>
              <a:custGeom>
                <a:avLst/>
                <a:gdLst>
                  <a:gd name="T0" fmla="*/ 119 w 153"/>
                  <a:gd name="T1" fmla="*/ 0 h 41"/>
                  <a:gd name="T2" fmla="*/ 20 w 153"/>
                  <a:gd name="T3" fmla="*/ 0 h 41"/>
                  <a:gd name="T4" fmla="*/ 25 w 153"/>
                  <a:gd name="T5" fmla="*/ 26 h 41"/>
                  <a:gd name="T6" fmla="*/ 127 w 153"/>
                  <a:gd name="T7" fmla="*/ 38 h 41"/>
                  <a:gd name="T8" fmla="*/ 119 w 153"/>
                  <a:gd name="T9" fmla="*/ 0 h 41"/>
                </a:gdLst>
                <a:ahLst/>
                <a:cxnLst>
                  <a:cxn ang="0">
                    <a:pos x="T0" y="T1"/>
                  </a:cxn>
                  <a:cxn ang="0">
                    <a:pos x="T2" y="T3"/>
                  </a:cxn>
                  <a:cxn ang="0">
                    <a:pos x="T4" y="T5"/>
                  </a:cxn>
                  <a:cxn ang="0">
                    <a:pos x="T6" y="T7"/>
                  </a:cxn>
                  <a:cxn ang="0">
                    <a:pos x="T8" y="T9"/>
                  </a:cxn>
                </a:cxnLst>
                <a:rect l="0" t="0" r="r" b="b"/>
                <a:pathLst>
                  <a:path w="153" h="41">
                    <a:moveTo>
                      <a:pt x="119" y="0"/>
                    </a:moveTo>
                    <a:cubicBezTo>
                      <a:pt x="20" y="0"/>
                      <a:pt x="20" y="0"/>
                      <a:pt x="20" y="0"/>
                    </a:cubicBezTo>
                    <a:cubicBezTo>
                      <a:pt x="0" y="0"/>
                      <a:pt x="4" y="24"/>
                      <a:pt x="25" y="26"/>
                    </a:cubicBezTo>
                    <a:cubicBezTo>
                      <a:pt x="127" y="38"/>
                      <a:pt x="127" y="38"/>
                      <a:pt x="127" y="38"/>
                    </a:cubicBezTo>
                    <a:cubicBezTo>
                      <a:pt x="153" y="41"/>
                      <a:pt x="145" y="0"/>
                      <a:pt x="119" y="0"/>
                    </a:cubicBezTo>
                    <a:close/>
                  </a:path>
                </a:pathLst>
              </a:custGeom>
              <a:solidFill>
                <a:srgbClr val="79CF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7" name="ïSḷíḍe"/>
              <p:cNvSpPr/>
              <p:nvPr/>
            </p:nvSpPr>
            <p:spPr bwMode="auto">
              <a:xfrm>
                <a:off x="3911" y="2506"/>
                <a:ext cx="62" cy="1248"/>
              </a:xfrm>
              <a:prstGeom prst="rect">
                <a:avLst/>
              </a:prstGeom>
              <a:solidFill>
                <a:srgbClr val="FFE6A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8" name="îşľîḍè"/>
              <p:cNvSpPr/>
              <p:nvPr/>
            </p:nvSpPr>
            <p:spPr bwMode="auto">
              <a:xfrm>
                <a:off x="3130" y="2542"/>
                <a:ext cx="481" cy="332"/>
              </a:xfrm>
              <a:custGeom>
                <a:avLst/>
                <a:gdLst>
                  <a:gd name="T0" fmla="*/ 34 w 162"/>
                  <a:gd name="T1" fmla="*/ 0 h 112"/>
                  <a:gd name="T2" fmla="*/ 131 w 162"/>
                  <a:gd name="T3" fmla="*/ 0 h 112"/>
                  <a:gd name="T4" fmla="*/ 111 w 162"/>
                  <a:gd name="T5" fmla="*/ 108 h 112"/>
                  <a:gd name="T6" fmla="*/ 59 w 162"/>
                  <a:gd name="T7" fmla="*/ 108 h 112"/>
                  <a:gd name="T8" fmla="*/ 34 w 162"/>
                  <a:gd name="T9" fmla="*/ 0 h 112"/>
                </a:gdLst>
                <a:ahLst/>
                <a:cxnLst>
                  <a:cxn ang="0">
                    <a:pos x="T0" y="T1"/>
                  </a:cxn>
                  <a:cxn ang="0">
                    <a:pos x="T2" y="T3"/>
                  </a:cxn>
                  <a:cxn ang="0">
                    <a:pos x="T4" y="T5"/>
                  </a:cxn>
                  <a:cxn ang="0">
                    <a:pos x="T6" y="T7"/>
                  </a:cxn>
                  <a:cxn ang="0">
                    <a:pos x="T8" y="T9"/>
                  </a:cxn>
                </a:cxnLst>
                <a:rect l="0" t="0" r="r" b="b"/>
                <a:pathLst>
                  <a:path w="162" h="112">
                    <a:moveTo>
                      <a:pt x="34" y="0"/>
                    </a:moveTo>
                    <a:cubicBezTo>
                      <a:pt x="131" y="0"/>
                      <a:pt x="131" y="0"/>
                      <a:pt x="131" y="0"/>
                    </a:cubicBezTo>
                    <a:cubicBezTo>
                      <a:pt x="145" y="18"/>
                      <a:pt x="162" y="111"/>
                      <a:pt x="111" y="108"/>
                    </a:cubicBezTo>
                    <a:cubicBezTo>
                      <a:pt x="59" y="108"/>
                      <a:pt x="59" y="108"/>
                      <a:pt x="59" y="108"/>
                    </a:cubicBezTo>
                    <a:cubicBezTo>
                      <a:pt x="0" y="112"/>
                      <a:pt x="19" y="19"/>
                      <a:pt x="34" y="0"/>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9" name="íšḻiḋe"/>
              <p:cNvSpPr/>
              <p:nvPr/>
            </p:nvSpPr>
            <p:spPr bwMode="auto">
              <a:xfrm>
                <a:off x="3029" y="3338"/>
                <a:ext cx="217" cy="232"/>
              </a:xfrm>
              <a:custGeom>
                <a:avLst/>
                <a:gdLst>
                  <a:gd name="T0" fmla="*/ 55 w 73"/>
                  <a:gd name="T1" fmla="*/ 6 h 78"/>
                  <a:gd name="T2" fmla="*/ 56 w 73"/>
                  <a:gd name="T3" fmla="*/ 48 h 78"/>
                  <a:gd name="T4" fmla="*/ 7 w 73"/>
                  <a:gd name="T5" fmla="*/ 65 h 78"/>
                  <a:gd name="T6" fmla="*/ 19 w 73"/>
                  <a:gd name="T7" fmla="*/ 24 h 78"/>
                  <a:gd name="T8" fmla="*/ 55 w 73"/>
                  <a:gd name="T9" fmla="*/ 6 h 78"/>
                </a:gdLst>
                <a:ahLst/>
                <a:cxnLst>
                  <a:cxn ang="0">
                    <a:pos x="T0" y="T1"/>
                  </a:cxn>
                  <a:cxn ang="0">
                    <a:pos x="T2" y="T3"/>
                  </a:cxn>
                  <a:cxn ang="0">
                    <a:pos x="T4" y="T5"/>
                  </a:cxn>
                  <a:cxn ang="0">
                    <a:pos x="T6" y="T7"/>
                  </a:cxn>
                  <a:cxn ang="0">
                    <a:pos x="T8" y="T9"/>
                  </a:cxn>
                </a:cxnLst>
                <a:rect l="0" t="0" r="r" b="b"/>
                <a:pathLst>
                  <a:path w="73" h="78">
                    <a:moveTo>
                      <a:pt x="55" y="6"/>
                    </a:moveTo>
                    <a:cubicBezTo>
                      <a:pt x="66" y="11"/>
                      <a:pt x="73" y="36"/>
                      <a:pt x="56" y="48"/>
                    </a:cubicBezTo>
                    <a:cubicBezTo>
                      <a:pt x="41" y="78"/>
                      <a:pt x="14" y="74"/>
                      <a:pt x="7" y="65"/>
                    </a:cubicBezTo>
                    <a:cubicBezTo>
                      <a:pt x="0" y="57"/>
                      <a:pt x="10" y="36"/>
                      <a:pt x="19" y="24"/>
                    </a:cubicBezTo>
                    <a:cubicBezTo>
                      <a:pt x="28" y="12"/>
                      <a:pt x="44" y="0"/>
                      <a:pt x="55" y="6"/>
                    </a:cubicBezTo>
                    <a:close/>
                  </a:path>
                </a:pathLst>
              </a:custGeom>
              <a:solidFill>
                <a:srgbClr val="D133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0" name="iṥliḓè"/>
              <p:cNvSpPr/>
              <p:nvPr/>
            </p:nvSpPr>
            <p:spPr bwMode="auto">
              <a:xfrm>
                <a:off x="3041" y="3338"/>
                <a:ext cx="175" cy="199"/>
              </a:xfrm>
              <a:custGeom>
                <a:avLst/>
                <a:gdLst>
                  <a:gd name="T0" fmla="*/ 51 w 59"/>
                  <a:gd name="T1" fmla="*/ 6 h 67"/>
                  <a:gd name="T2" fmla="*/ 56 w 59"/>
                  <a:gd name="T3" fmla="*/ 11 h 67"/>
                  <a:gd name="T4" fmla="*/ 48 w 59"/>
                  <a:gd name="T5" fmla="*/ 39 h 67"/>
                  <a:gd name="T6" fmla="*/ 1 w 59"/>
                  <a:gd name="T7" fmla="*/ 58 h 67"/>
                  <a:gd name="T8" fmla="*/ 15 w 59"/>
                  <a:gd name="T9" fmla="*/ 24 h 67"/>
                  <a:gd name="T10" fmla="*/ 51 w 59"/>
                  <a:gd name="T11" fmla="*/ 6 h 67"/>
                </a:gdLst>
                <a:ahLst/>
                <a:cxnLst>
                  <a:cxn ang="0">
                    <a:pos x="T0" y="T1"/>
                  </a:cxn>
                  <a:cxn ang="0">
                    <a:pos x="T2" y="T3"/>
                  </a:cxn>
                  <a:cxn ang="0">
                    <a:pos x="T4" y="T5"/>
                  </a:cxn>
                  <a:cxn ang="0">
                    <a:pos x="T6" y="T7"/>
                  </a:cxn>
                  <a:cxn ang="0">
                    <a:pos x="T8" y="T9"/>
                  </a:cxn>
                  <a:cxn ang="0">
                    <a:pos x="T10" y="T11"/>
                  </a:cxn>
                </a:cxnLst>
                <a:rect l="0" t="0" r="r" b="b"/>
                <a:pathLst>
                  <a:path w="59" h="67">
                    <a:moveTo>
                      <a:pt x="51" y="6"/>
                    </a:moveTo>
                    <a:cubicBezTo>
                      <a:pt x="53" y="7"/>
                      <a:pt x="55" y="8"/>
                      <a:pt x="56" y="11"/>
                    </a:cubicBezTo>
                    <a:cubicBezTo>
                      <a:pt x="59" y="20"/>
                      <a:pt x="58" y="32"/>
                      <a:pt x="48" y="39"/>
                    </a:cubicBezTo>
                    <a:cubicBezTo>
                      <a:pt x="33" y="67"/>
                      <a:pt x="10" y="65"/>
                      <a:pt x="1" y="58"/>
                    </a:cubicBezTo>
                    <a:cubicBezTo>
                      <a:pt x="0" y="48"/>
                      <a:pt x="8" y="33"/>
                      <a:pt x="15" y="24"/>
                    </a:cubicBezTo>
                    <a:cubicBezTo>
                      <a:pt x="24" y="12"/>
                      <a:pt x="40" y="0"/>
                      <a:pt x="51" y="6"/>
                    </a:cubicBezTo>
                    <a:close/>
                  </a:path>
                </a:pathLst>
              </a:custGeom>
              <a:solidFill>
                <a:srgbClr val="DB40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1" name="ïṥḷïḑé"/>
              <p:cNvSpPr/>
              <p:nvPr/>
            </p:nvSpPr>
            <p:spPr bwMode="auto">
              <a:xfrm>
                <a:off x="3092" y="2646"/>
                <a:ext cx="237" cy="775"/>
              </a:xfrm>
              <a:custGeom>
                <a:avLst/>
                <a:gdLst>
                  <a:gd name="T0" fmla="*/ 74 w 80"/>
                  <a:gd name="T1" fmla="*/ 48 h 261"/>
                  <a:gd name="T2" fmla="*/ 45 w 80"/>
                  <a:gd name="T3" fmla="*/ 261 h 261"/>
                  <a:gd name="T4" fmla="*/ 0 w 80"/>
                  <a:gd name="T5" fmla="*/ 256 h 261"/>
                  <a:gd name="T6" fmla="*/ 19 w 80"/>
                  <a:gd name="T7" fmla="*/ 43 h 261"/>
                  <a:gd name="T8" fmla="*/ 74 w 80"/>
                  <a:gd name="T9" fmla="*/ 48 h 261"/>
                </a:gdLst>
                <a:ahLst/>
                <a:cxnLst>
                  <a:cxn ang="0">
                    <a:pos x="T0" y="T1"/>
                  </a:cxn>
                  <a:cxn ang="0">
                    <a:pos x="T2" y="T3"/>
                  </a:cxn>
                  <a:cxn ang="0">
                    <a:pos x="T4" y="T5"/>
                  </a:cxn>
                  <a:cxn ang="0">
                    <a:pos x="T6" y="T7"/>
                  </a:cxn>
                  <a:cxn ang="0">
                    <a:pos x="T8" y="T9"/>
                  </a:cxn>
                </a:cxnLst>
                <a:rect l="0" t="0" r="r" b="b"/>
                <a:pathLst>
                  <a:path w="80" h="261">
                    <a:moveTo>
                      <a:pt x="74" y="48"/>
                    </a:moveTo>
                    <a:cubicBezTo>
                      <a:pt x="45" y="261"/>
                      <a:pt x="45" y="261"/>
                      <a:pt x="45" y="261"/>
                    </a:cubicBezTo>
                    <a:cubicBezTo>
                      <a:pt x="0" y="256"/>
                      <a:pt x="0" y="256"/>
                      <a:pt x="0" y="256"/>
                    </a:cubicBezTo>
                    <a:cubicBezTo>
                      <a:pt x="19" y="43"/>
                      <a:pt x="19" y="43"/>
                      <a:pt x="19" y="43"/>
                    </a:cubicBezTo>
                    <a:cubicBezTo>
                      <a:pt x="23" y="0"/>
                      <a:pt x="80" y="5"/>
                      <a:pt x="74" y="48"/>
                    </a:cubicBezTo>
                    <a:close/>
                  </a:path>
                </a:pathLst>
              </a:custGeom>
              <a:solidFill>
                <a:srgbClr val="0747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2" name="ïṣḻíďé"/>
              <p:cNvSpPr/>
              <p:nvPr/>
            </p:nvSpPr>
            <p:spPr bwMode="auto">
              <a:xfrm>
                <a:off x="3451" y="2001"/>
                <a:ext cx="454" cy="122"/>
              </a:xfrm>
              <a:custGeom>
                <a:avLst/>
                <a:gdLst>
                  <a:gd name="T0" fmla="*/ 34 w 153"/>
                  <a:gd name="T1" fmla="*/ 0 h 41"/>
                  <a:gd name="T2" fmla="*/ 133 w 153"/>
                  <a:gd name="T3" fmla="*/ 0 h 41"/>
                  <a:gd name="T4" fmla="*/ 129 w 153"/>
                  <a:gd name="T5" fmla="*/ 26 h 41"/>
                  <a:gd name="T6" fmla="*/ 27 w 153"/>
                  <a:gd name="T7" fmla="*/ 38 h 41"/>
                  <a:gd name="T8" fmla="*/ 34 w 153"/>
                  <a:gd name="T9" fmla="*/ 0 h 41"/>
                </a:gdLst>
                <a:ahLst/>
                <a:cxnLst>
                  <a:cxn ang="0">
                    <a:pos x="T0" y="T1"/>
                  </a:cxn>
                  <a:cxn ang="0">
                    <a:pos x="T2" y="T3"/>
                  </a:cxn>
                  <a:cxn ang="0">
                    <a:pos x="T4" y="T5"/>
                  </a:cxn>
                  <a:cxn ang="0">
                    <a:pos x="T6" y="T7"/>
                  </a:cxn>
                  <a:cxn ang="0">
                    <a:pos x="T8" y="T9"/>
                  </a:cxn>
                </a:cxnLst>
                <a:rect l="0" t="0" r="r" b="b"/>
                <a:pathLst>
                  <a:path w="153" h="41">
                    <a:moveTo>
                      <a:pt x="34" y="0"/>
                    </a:moveTo>
                    <a:cubicBezTo>
                      <a:pt x="133" y="0"/>
                      <a:pt x="133" y="0"/>
                      <a:pt x="133" y="0"/>
                    </a:cubicBezTo>
                    <a:cubicBezTo>
                      <a:pt x="153" y="0"/>
                      <a:pt x="149" y="24"/>
                      <a:pt x="129" y="26"/>
                    </a:cubicBezTo>
                    <a:cubicBezTo>
                      <a:pt x="27" y="38"/>
                      <a:pt x="27" y="38"/>
                      <a:pt x="27" y="38"/>
                    </a:cubicBezTo>
                    <a:cubicBezTo>
                      <a:pt x="0" y="41"/>
                      <a:pt x="9" y="0"/>
                      <a:pt x="34" y="0"/>
                    </a:cubicBezTo>
                    <a:close/>
                  </a:path>
                </a:pathLst>
              </a:custGeom>
              <a:solidFill>
                <a:srgbClr val="79CF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3" name="îṧļïḓê"/>
              <p:cNvSpPr/>
              <p:nvPr/>
            </p:nvSpPr>
            <p:spPr bwMode="auto">
              <a:xfrm>
                <a:off x="3792" y="1754"/>
                <a:ext cx="237" cy="354"/>
              </a:xfrm>
              <a:custGeom>
                <a:avLst/>
                <a:gdLst>
                  <a:gd name="T0" fmla="*/ 57 w 80"/>
                  <a:gd name="T1" fmla="*/ 0 h 119"/>
                  <a:gd name="T2" fmla="*/ 7 w 80"/>
                  <a:gd name="T3" fmla="*/ 88 h 119"/>
                  <a:gd name="T4" fmla="*/ 30 w 80"/>
                  <a:gd name="T5" fmla="*/ 101 h 119"/>
                  <a:gd name="T6" fmla="*/ 80 w 80"/>
                  <a:gd name="T7" fmla="*/ 13 h 119"/>
                  <a:gd name="T8" fmla="*/ 57 w 80"/>
                  <a:gd name="T9" fmla="*/ 0 h 119"/>
                </a:gdLst>
                <a:ahLst/>
                <a:cxnLst>
                  <a:cxn ang="0">
                    <a:pos x="T0" y="T1"/>
                  </a:cxn>
                  <a:cxn ang="0">
                    <a:pos x="T2" y="T3"/>
                  </a:cxn>
                  <a:cxn ang="0">
                    <a:pos x="T4" y="T5"/>
                  </a:cxn>
                  <a:cxn ang="0">
                    <a:pos x="T6" y="T7"/>
                  </a:cxn>
                  <a:cxn ang="0">
                    <a:pos x="T8" y="T9"/>
                  </a:cxn>
                </a:cxnLst>
                <a:rect l="0" t="0" r="r" b="b"/>
                <a:pathLst>
                  <a:path w="80" h="119">
                    <a:moveTo>
                      <a:pt x="57" y="0"/>
                    </a:moveTo>
                    <a:cubicBezTo>
                      <a:pt x="7" y="88"/>
                      <a:pt x="7" y="88"/>
                      <a:pt x="7" y="88"/>
                    </a:cubicBezTo>
                    <a:cubicBezTo>
                      <a:pt x="0" y="100"/>
                      <a:pt x="20" y="119"/>
                      <a:pt x="30" y="101"/>
                    </a:cubicBezTo>
                    <a:cubicBezTo>
                      <a:pt x="80" y="13"/>
                      <a:pt x="80" y="13"/>
                      <a:pt x="80" y="13"/>
                    </a:cubicBezTo>
                    <a:lnTo>
                      <a:pt x="57" y="0"/>
                    </a:lnTo>
                    <a:close/>
                  </a:path>
                </a:pathLst>
              </a:custGeom>
              <a:solidFill>
                <a:srgbClr val="79CF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4" name="îŝļiḓé"/>
              <p:cNvSpPr/>
              <p:nvPr/>
            </p:nvSpPr>
            <p:spPr bwMode="auto">
              <a:xfrm>
                <a:off x="3148" y="2004"/>
                <a:ext cx="412" cy="633"/>
              </a:xfrm>
              <a:custGeom>
                <a:avLst/>
                <a:gdLst>
                  <a:gd name="T0" fmla="*/ 41 w 412"/>
                  <a:gd name="T1" fmla="*/ 633 h 633"/>
                  <a:gd name="T2" fmla="*/ 371 w 412"/>
                  <a:gd name="T3" fmla="*/ 633 h 633"/>
                  <a:gd name="T4" fmla="*/ 412 w 412"/>
                  <a:gd name="T5" fmla="*/ 0 h 633"/>
                  <a:gd name="T6" fmla="*/ 0 w 412"/>
                  <a:gd name="T7" fmla="*/ 0 h 633"/>
                  <a:gd name="T8" fmla="*/ 41 w 412"/>
                  <a:gd name="T9" fmla="*/ 633 h 633"/>
                </a:gdLst>
                <a:ahLst/>
                <a:cxnLst>
                  <a:cxn ang="0">
                    <a:pos x="T0" y="T1"/>
                  </a:cxn>
                  <a:cxn ang="0">
                    <a:pos x="T2" y="T3"/>
                  </a:cxn>
                  <a:cxn ang="0">
                    <a:pos x="T4" y="T5"/>
                  </a:cxn>
                  <a:cxn ang="0">
                    <a:pos x="T6" y="T7"/>
                  </a:cxn>
                  <a:cxn ang="0">
                    <a:pos x="T8" y="T9"/>
                  </a:cxn>
                </a:cxnLst>
                <a:rect l="0" t="0" r="r" b="b"/>
                <a:pathLst>
                  <a:path w="412" h="633">
                    <a:moveTo>
                      <a:pt x="41" y="633"/>
                    </a:moveTo>
                    <a:lnTo>
                      <a:pt x="371" y="633"/>
                    </a:lnTo>
                    <a:lnTo>
                      <a:pt x="412" y="0"/>
                    </a:lnTo>
                    <a:lnTo>
                      <a:pt x="0" y="0"/>
                    </a:lnTo>
                    <a:lnTo>
                      <a:pt x="41" y="633"/>
                    </a:lnTo>
                    <a:close/>
                  </a:path>
                </a:pathLst>
              </a:custGeom>
              <a:solidFill>
                <a:srgbClr val="4CA19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5" name="íSḻidé"/>
              <p:cNvSpPr/>
              <p:nvPr/>
            </p:nvSpPr>
            <p:spPr bwMode="auto">
              <a:xfrm>
                <a:off x="3139" y="2045"/>
                <a:ext cx="80" cy="89"/>
              </a:xfrm>
              <a:custGeom>
                <a:avLst/>
                <a:gdLst>
                  <a:gd name="T0" fmla="*/ 14 w 27"/>
                  <a:gd name="T1" fmla="*/ 27 h 30"/>
                  <a:gd name="T2" fmla="*/ 14 w 27"/>
                  <a:gd name="T3" fmla="*/ 25 h 30"/>
                  <a:gd name="T4" fmla="*/ 18 w 27"/>
                  <a:gd name="T5" fmla="*/ 24 h 30"/>
                  <a:gd name="T6" fmla="*/ 15 w 27"/>
                  <a:gd name="T7" fmla="*/ 19 h 30"/>
                  <a:gd name="T8" fmla="*/ 16 w 27"/>
                  <a:gd name="T9" fmla="*/ 18 h 30"/>
                  <a:gd name="T10" fmla="*/ 19 w 27"/>
                  <a:gd name="T11" fmla="*/ 24 h 30"/>
                  <a:gd name="T12" fmla="*/ 22 w 27"/>
                  <a:gd name="T13" fmla="*/ 21 h 30"/>
                  <a:gd name="T14" fmla="*/ 24 w 27"/>
                  <a:gd name="T15" fmla="*/ 22 h 30"/>
                  <a:gd name="T16" fmla="*/ 24 w 27"/>
                  <a:gd name="T17" fmla="*/ 20 h 30"/>
                  <a:gd name="T18" fmla="*/ 23 w 27"/>
                  <a:gd name="T19" fmla="*/ 20 h 30"/>
                  <a:gd name="T20" fmla="*/ 24 w 27"/>
                  <a:gd name="T21" fmla="*/ 15 h 30"/>
                  <a:gd name="T22" fmla="*/ 17 w 27"/>
                  <a:gd name="T23" fmla="*/ 16 h 30"/>
                  <a:gd name="T24" fmla="*/ 17 w 27"/>
                  <a:gd name="T25" fmla="*/ 14 h 30"/>
                  <a:gd name="T26" fmla="*/ 24 w 27"/>
                  <a:gd name="T27" fmla="*/ 15 h 30"/>
                  <a:gd name="T28" fmla="*/ 23 w 27"/>
                  <a:gd name="T29" fmla="*/ 11 h 30"/>
                  <a:gd name="T30" fmla="*/ 24 w 27"/>
                  <a:gd name="T31" fmla="*/ 10 h 30"/>
                  <a:gd name="T32" fmla="*/ 24 w 27"/>
                  <a:gd name="T33" fmla="*/ 8 h 30"/>
                  <a:gd name="T34" fmla="*/ 22 w 27"/>
                  <a:gd name="T35" fmla="*/ 9 h 30"/>
                  <a:gd name="T36" fmla="*/ 19 w 27"/>
                  <a:gd name="T37" fmla="*/ 6 h 30"/>
                  <a:gd name="T38" fmla="*/ 16 w 27"/>
                  <a:gd name="T39" fmla="*/ 12 h 30"/>
                  <a:gd name="T40" fmla="*/ 15 w 27"/>
                  <a:gd name="T41" fmla="*/ 11 h 30"/>
                  <a:gd name="T42" fmla="*/ 18 w 27"/>
                  <a:gd name="T43" fmla="*/ 6 h 30"/>
                  <a:gd name="T44" fmla="*/ 14 w 27"/>
                  <a:gd name="T45" fmla="*/ 5 h 30"/>
                  <a:gd name="T46" fmla="*/ 14 w 27"/>
                  <a:gd name="T47" fmla="*/ 3 h 30"/>
                  <a:gd name="T48" fmla="*/ 14 w 27"/>
                  <a:gd name="T49" fmla="*/ 13 h 30"/>
                  <a:gd name="T50" fmla="*/ 14 w 27"/>
                  <a:gd name="T51" fmla="*/ 17 h 30"/>
                  <a:gd name="T52" fmla="*/ 0 w 27"/>
                  <a:gd name="T53" fmla="*/ 8 h 30"/>
                  <a:gd name="T54" fmla="*/ 2 w 27"/>
                  <a:gd name="T55" fmla="*/ 12 h 30"/>
                  <a:gd name="T56" fmla="*/ 2 w 27"/>
                  <a:gd name="T57" fmla="*/ 13 h 30"/>
                  <a:gd name="T58" fmla="*/ 10 w 27"/>
                  <a:gd name="T59" fmla="*/ 14 h 30"/>
                  <a:gd name="T60" fmla="*/ 9 w 27"/>
                  <a:gd name="T61" fmla="*/ 16 h 30"/>
                  <a:gd name="T62" fmla="*/ 7 w 27"/>
                  <a:gd name="T63" fmla="*/ 18 h 30"/>
                  <a:gd name="T64" fmla="*/ 6 w 27"/>
                  <a:gd name="T65" fmla="*/ 19 h 30"/>
                  <a:gd name="T66" fmla="*/ 1 w 27"/>
                  <a:gd name="T67" fmla="*/ 19 h 30"/>
                  <a:gd name="T68" fmla="*/ 1 w 27"/>
                  <a:gd name="T69" fmla="*/ 23 h 30"/>
                  <a:gd name="T70" fmla="*/ 5 w 27"/>
                  <a:gd name="T71" fmla="*/ 23 h 30"/>
                  <a:gd name="T72" fmla="*/ 7 w 27"/>
                  <a:gd name="T73" fmla="*/ 24 h 30"/>
                  <a:gd name="T74" fmla="*/ 11 w 27"/>
                  <a:gd name="T75" fmla="*/ 18 h 30"/>
                  <a:gd name="T76" fmla="*/ 12 w 27"/>
                  <a:gd name="T77" fmla="*/ 19 h 30"/>
                  <a:gd name="T78" fmla="*/ 13 w 27"/>
                  <a:gd name="T79" fmla="*/ 22 h 30"/>
                  <a:gd name="T80" fmla="*/ 13 w 27"/>
                  <a:gd name="T81" fmla="*/ 24 h 30"/>
                  <a:gd name="T82" fmla="*/ 11 w 27"/>
                  <a:gd name="T83" fmla="*/ 28 h 30"/>
                  <a:gd name="T84" fmla="*/ 14 w 27"/>
                  <a:gd name="T85" fmla="*/ 30 h 30"/>
                  <a:gd name="T86" fmla="*/ 13 w 27"/>
                  <a:gd name="T87" fmla="*/ 13 h 30"/>
                  <a:gd name="T88" fmla="*/ 13 w 27"/>
                  <a:gd name="T89" fmla="*/ 0 h 30"/>
                  <a:gd name="T90" fmla="*/ 10 w 27"/>
                  <a:gd name="T91" fmla="*/ 4 h 30"/>
                  <a:gd name="T92" fmla="*/ 9 w 27"/>
                  <a:gd name="T93" fmla="*/ 5 h 30"/>
                  <a:gd name="T94" fmla="*/ 13 w 27"/>
                  <a:gd name="T95" fmla="*/ 11 h 30"/>
                  <a:gd name="T96" fmla="*/ 10 w 27"/>
                  <a:gd name="T97" fmla="*/ 11 h 30"/>
                  <a:gd name="T98" fmla="*/ 8 w 27"/>
                  <a:gd name="T99" fmla="*/ 11 h 30"/>
                  <a:gd name="T100" fmla="*/ 6 w 27"/>
                  <a:gd name="T101" fmla="*/ 10 h 30"/>
                  <a:gd name="T102" fmla="*/ 3 w 27"/>
                  <a:gd name="T103"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 h="30">
                    <a:moveTo>
                      <a:pt x="14" y="30"/>
                    </a:moveTo>
                    <a:cubicBezTo>
                      <a:pt x="14" y="30"/>
                      <a:pt x="14" y="30"/>
                      <a:pt x="14" y="30"/>
                    </a:cubicBezTo>
                    <a:cubicBezTo>
                      <a:pt x="14" y="27"/>
                      <a:pt x="14" y="27"/>
                      <a:pt x="14" y="27"/>
                    </a:cubicBezTo>
                    <a:cubicBezTo>
                      <a:pt x="16" y="28"/>
                      <a:pt x="16" y="28"/>
                      <a:pt x="16" y="28"/>
                    </a:cubicBezTo>
                    <a:cubicBezTo>
                      <a:pt x="17" y="27"/>
                      <a:pt x="17" y="27"/>
                      <a:pt x="17" y="27"/>
                    </a:cubicBezTo>
                    <a:cubicBezTo>
                      <a:pt x="14" y="25"/>
                      <a:pt x="14" y="25"/>
                      <a:pt x="14" y="25"/>
                    </a:cubicBezTo>
                    <a:cubicBezTo>
                      <a:pt x="14" y="24"/>
                      <a:pt x="14" y="24"/>
                      <a:pt x="14" y="24"/>
                    </a:cubicBezTo>
                    <a:cubicBezTo>
                      <a:pt x="18" y="25"/>
                      <a:pt x="18" y="25"/>
                      <a:pt x="18" y="25"/>
                    </a:cubicBezTo>
                    <a:cubicBezTo>
                      <a:pt x="18" y="24"/>
                      <a:pt x="18" y="24"/>
                      <a:pt x="18" y="24"/>
                    </a:cubicBezTo>
                    <a:cubicBezTo>
                      <a:pt x="14" y="22"/>
                      <a:pt x="14" y="22"/>
                      <a:pt x="14" y="22"/>
                    </a:cubicBezTo>
                    <a:cubicBezTo>
                      <a:pt x="14" y="19"/>
                      <a:pt x="14" y="19"/>
                      <a:pt x="14" y="19"/>
                    </a:cubicBezTo>
                    <a:cubicBezTo>
                      <a:pt x="15" y="19"/>
                      <a:pt x="15" y="19"/>
                      <a:pt x="15" y="19"/>
                    </a:cubicBezTo>
                    <a:cubicBezTo>
                      <a:pt x="15" y="19"/>
                      <a:pt x="15" y="19"/>
                      <a:pt x="15" y="19"/>
                    </a:cubicBezTo>
                    <a:cubicBezTo>
                      <a:pt x="17" y="19"/>
                      <a:pt x="17" y="19"/>
                      <a:pt x="17" y="19"/>
                    </a:cubicBezTo>
                    <a:cubicBezTo>
                      <a:pt x="16" y="18"/>
                      <a:pt x="16" y="18"/>
                      <a:pt x="16" y="18"/>
                    </a:cubicBezTo>
                    <a:cubicBezTo>
                      <a:pt x="16" y="18"/>
                      <a:pt x="16" y="18"/>
                      <a:pt x="17" y="18"/>
                    </a:cubicBezTo>
                    <a:cubicBezTo>
                      <a:pt x="19" y="19"/>
                      <a:pt x="19" y="19"/>
                      <a:pt x="19" y="19"/>
                    </a:cubicBezTo>
                    <a:cubicBezTo>
                      <a:pt x="19" y="24"/>
                      <a:pt x="19" y="24"/>
                      <a:pt x="19" y="24"/>
                    </a:cubicBezTo>
                    <a:cubicBezTo>
                      <a:pt x="21" y="24"/>
                      <a:pt x="21" y="24"/>
                      <a:pt x="21" y="24"/>
                    </a:cubicBezTo>
                    <a:cubicBezTo>
                      <a:pt x="21" y="20"/>
                      <a:pt x="21" y="20"/>
                      <a:pt x="21" y="20"/>
                    </a:cubicBezTo>
                    <a:cubicBezTo>
                      <a:pt x="22" y="21"/>
                      <a:pt x="22" y="21"/>
                      <a:pt x="22" y="21"/>
                    </a:cubicBezTo>
                    <a:cubicBezTo>
                      <a:pt x="22" y="24"/>
                      <a:pt x="22" y="24"/>
                      <a:pt x="22" y="24"/>
                    </a:cubicBezTo>
                    <a:cubicBezTo>
                      <a:pt x="24" y="24"/>
                      <a:pt x="24" y="24"/>
                      <a:pt x="24" y="24"/>
                    </a:cubicBezTo>
                    <a:cubicBezTo>
                      <a:pt x="24" y="22"/>
                      <a:pt x="24" y="22"/>
                      <a:pt x="24" y="22"/>
                    </a:cubicBezTo>
                    <a:cubicBezTo>
                      <a:pt x="26" y="23"/>
                      <a:pt x="26" y="23"/>
                      <a:pt x="26" y="23"/>
                    </a:cubicBezTo>
                    <a:cubicBezTo>
                      <a:pt x="27" y="22"/>
                      <a:pt x="27" y="22"/>
                      <a:pt x="27" y="22"/>
                    </a:cubicBezTo>
                    <a:cubicBezTo>
                      <a:pt x="24" y="20"/>
                      <a:pt x="24" y="20"/>
                      <a:pt x="24" y="20"/>
                    </a:cubicBezTo>
                    <a:cubicBezTo>
                      <a:pt x="26" y="20"/>
                      <a:pt x="26" y="20"/>
                      <a:pt x="26" y="20"/>
                    </a:cubicBezTo>
                    <a:cubicBezTo>
                      <a:pt x="25" y="18"/>
                      <a:pt x="25" y="18"/>
                      <a:pt x="25" y="18"/>
                    </a:cubicBezTo>
                    <a:cubicBezTo>
                      <a:pt x="23" y="20"/>
                      <a:pt x="23" y="20"/>
                      <a:pt x="23" y="20"/>
                    </a:cubicBezTo>
                    <a:cubicBezTo>
                      <a:pt x="21" y="19"/>
                      <a:pt x="21" y="19"/>
                      <a:pt x="21" y="19"/>
                    </a:cubicBezTo>
                    <a:cubicBezTo>
                      <a:pt x="25" y="17"/>
                      <a:pt x="25" y="17"/>
                      <a:pt x="25" y="17"/>
                    </a:cubicBezTo>
                    <a:cubicBezTo>
                      <a:pt x="24" y="15"/>
                      <a:pt x="24" y="15"/>
                      <a:pt x="24" y="15"/>
                    </a:cubicBezTo>
                    <a:cubicBezTo>
                      <a:pt x="20" y="18"/>
                      <a:pt x="20" y="18"/>
                      <a:pt x="20" y="18"/>
                    </a:cubicBezTo>
                    <a:cubicBezTo>
                      <a:pt x="17" y="16"/>
                      <a:pt x="17" y="16"/>
                      <a:pt x="17" y="16"/>
                    </a:cubicBezTo>
                    <a:cubicBezTo>
                      <a:pt x="17" y="16"/>
                      <a:pt x="17" y="16"/>
                      <a:pt x="17" y="16"/>
                    </a:cubicBezTo>
                    <a:cubicBezTo>
                      <a:pt x="18" y="16"/>
                      <a:pt x="18" y="16"/>
                      <a:pt x="18" y="16"/>
                    </a:cubicBezTo>
                    <a:cubicBezTo>
                      <a:pt x="18" y="14"/>
                      <a:pt x="18" y="14"/>
                      <a:pt x="18" y="14"/>
                    </a:cubicBezTo>
                    <a:cubicBezTo>
                      <a:pt x="17" y="14"/>
                      <a:pt x="17" y="14"/>
                      <a:pt x="17" y="14"/>
                    </a:cubicBezTo>
                    <a:cubicBezTo>
                      <a:pt x="17" y="14"/>
                      <a:pt x="17" y="14"/>
                      <a:pt x="17" y="14"/>
                    </a:cubicBezTo>
                    <a:cubicBezTo>
                      <a:pt x="20" y="12"/>
                      <a:pt x="20" y="12"/>
                      <a:pt x="20" y="12"/>
                    </a:cubicBezTo>
                    <a:cubicBezTo>
                      <a:pt x="24" y="15"/>
                      <a:pt x="24" y="15"/>
                      <a:pt x="24" y="15"/>
                    </a:cubicBezTo>
                    <a:cubicBezTo>
                      <a:pt x="25" y="13"/>
                      <a:pt x="25" y="13"/>
                      <a:pt x="25" y="13"/>
                    </a:cubicBezTo>
                    <a:cubicBezTo>
                      <a:pt x="21" y="12"/>
                      <a:pt x="21" y="12"/>
                      <a:pt x="21" y="12"/>
                    </a:cubicBezTo>
                    <a:cubicBezTo>
                      <a:pt x="23" y="11"/>
                      <a:pt x="23" y="11"/>
                      <a:pt x="23" y="11"/>
                    </a:cubicBezTo>
                    <a:cubicBezTo>
                      <a:pt x="25" y="12"/>
                      <a:pt x="25" y="12"/>
                      <a:pt x="25" y="12"/>
                    </a:cubicBezTo>
                    <a:cubicBezTo>
                      <a:pt x="26" y="11"/>
                      <a:pt x="26" y="11"/>
                      <a:pt x="26" y="11"/>
                    </a:cubicBezTo>
                    <a:cubicBezTo>
                      <a:pt x="24" y="10"/>
                      <a:pt x="24" y="10"/>
                      <a:pt x="24" y="10"/>
                    </a:cubicBezTo>
                    <a:cubicBezTo>
                      <a:pt x="27" y="9"/>
                      <a:pt x="27" y="9"/>
                      <a:pt x="27" y="9"/>
                    </a:cubicBezTo>
                    <a:cubicBezTo>
                      <a:pt x="26" y="7"/>
                      <a:pt x="26" y="7"/>
                      <a:pt x="26" y="7"/>
                    </a:cubicBezTo>
                    <a:cubicBezTo>
                      <a:pt x="24" y="8"/>
                      <a:pt x="24" y="8"/>
                      <a:pt x="24" y="8"/>
                    </a:cubicBezTo>
                    <a:cubicBezTo>
                      <a:pt x="24" y="7"/>
                      <a:pt x="24" y="7"/>
                      <a:pt x="24" y="7"/>
                    </a:cubicBezTo>
                    <a:cubicBezTo>
                      <a:pt x="22" y="7"/>
                      <a:pt x="22" y="7"/>
                      <a:pt x="22" y="7"/>
                    </a:cubicBezTo>
                    <a:cubicBezTo>
                      <a:pt x="22" y="9"/>
                      <a:pt x="22" y="9"/>
                      <a:pt x="22" y="9"/>
                    </a:cubicBezTo>
                    <a:cubicBezTo>
                      <a:pt x="21" y="10"/>
                      <a:pt x="21" y="10"/>
                      <a:pt x="21" y="10"/>
                    </a:cubicBezTo>
                    <a:cubicBezTo>
                      <a:pt x="20" y="6"/>
                      <a:pt x="20" y="6"/>
                      <a:pt x="20" y="6"/>
                    </a:cubicBezTo>
                    <a:cubicBezTo>
                      <a:pt x="19" y="6"/>
                      <a:pt x="19" y="6"/>
                      <a:pt x="19" y="6"/>
                    </a:cubicBezTo>
                    <a:cubicBezTo>
                      <a:pt x="19" y="11"/>
                      <a:pt x="19" y="11"/>
                      <a:pt x="19" y="11"/>
                    </a:cubicBezTo>
                    <a:cubicBezTo>
                      <a:pt x="16" y="12"/>
                      <a:pt x="16" y="12"/>
                      <a:pt x="16" y="12"/>
                    </a:cubicBezTo>
                    <a:cubicBezTo>
                      <a:pt x="16" y="12"/>
                      <a:pt x="16" y="12"/>
                      <a:pt x="16" y="12"/>
                    </a:cubicBezTo>
                    <a:cubicBezTo>
                      <a:pt x="17" y="11"/>
                      <a:pt x="17" y="11"/>
                      <a:pt x="17" y="11"/>
                    </a:cubicBezTo>
                    <a:cubicBezTo>
                      <a:pt x="15" y="11"/>
                      <a:pt x="15" y="11"/>
                      <a:pt x="15" y="11"/>
                    </a:cubicBezTo>
                    <a:cubicBezTo>
                      <a:pt x="15" y="11"/>
                      <a:pt x="15" y="11"/>
                      <a:pt x="15" y="11"/>
                    </a:cubicBezTo>
                    <a:cubicBezTo>
                      <a:pt x="15" y="11"/>
                      <a:pt x="14" y="11"/>
                      <a:pt x="14" y="11"/>
                    </a:cubicBezTo>
                    <a:cubicBezTo>
                      <a:pt x="14" y="8"/>
                      <a:pt x="14" y="8"/>
                      <a:pt x="14" y="8"/>
                    </a:cubicBezTo>
                    <a:cubicBezTo>
                      <a:pt x="18" y="6"/>
                      <a:pt x="18" y="6"/>
                      <a:pt x="18" y="6"/>
                    </a:cubicBezTo>
                    <a:cubicBezTo>
                      <a:pt x="17" y="5"/>
                      <a:pt x="17" y="5"/>
                      <a:pt x="17" y="5"/>
                    </a:cubicBezTo>
                    <a:cubicBezTo>
                      <a:pt x="14" y="7"/>
                      <a:pt x="14" y="7"/>
                      <a:pt x="14" y="7"/>
                    </a:cubicBezTo>
                    <a:cubicBezTo>
                      <a:pt x="14" y="5"/>
                      <a:pt x="14" y="5"/>
                      <a:pt x="14" y="5"/>
                    </a:cubicBezTo>
                    <a:cubicBezTo>
                      <a:pt x="17" y="4"/>
                      <a:pt x="17" y="4"/>
                      <a:pt x="17" y="4"/>
                    </a:cubicBezTo>
                    <a:cubicBezTo>
                      <a:pt x="16" y="2"/>
                      <a:pt x="16" y="2"/>
                      <a:pt x="16" y="2"/>
                    </a:cubicBezTo>
                    <a:cubicBezTo>
                      <a:pt x="14" y="3"/>
                      <a:pt x="14" y="3"/>
                      <a:pt x="14" y="3"/>
                    </a:cubicBezTo>
                    <a:cubicBezTo>
                      <a:pt x="14" y="0"/>
                      <a:pt x="14" y="0"/>
                      <a:pt x="14" y="0"/>
                    </a:cubicBezTo>
                    <a:cubicBezTo>
                      <a:pt x="14" y="0"/>
                      <a:pt x="14" y="0"/>
                      <a:pt x="14" y="0"/>
                    </a:cubicBezTo>
                    <a:cubicBezTo>
                      <a:pt x="14" y="13"/>
                      <a:pt x="14" y="13"/>
                      <a:pt x="14" y="13"/>
                    </a:cubicBezTo>
                    <a:cubicBezTo>
                      <a:pt x="15" y="13"/>
                      <a:pt x="16" y="14"/>
                      <a:pt x="16" y="15"/>
                    </a:cubicBezTo>
                    <a:cubicBezTo>
                      <a:pt x="16" y="16"/>
                      <a:pt x="15" y="17"/>
                      <a:pt x="14" y="17"/>
                    </a:cubicBezTo>
                    <a:cubicBezTo>
                      <a:pt x="14" y="17"/>
                      <a:pt x="14" y="17"/>
                      <a:pt x="14" y="17"/>
                    </a:cubicBezTo>
                    <a:lnTo>
                      <a:pt x="14" y="30"/>
                    </a:lnTo>
                    <a:close/>
                    <a:moveTo>
                      <a:pt x="1" y="7"/>
                    </a:moveTo>
                    <a:cubicBezTo>
                      <a:pt x="0" y="8"/>
                      <a:pt x="0" y="8"/>
                      <a:pt x="0" y="8"/>
                    </a:cubicBezTo>
                    <a:cubicBezTo>
                      <a:pt x="3" y="10"/>
                      <a:pt x="3" y="10"/>
                      <a:pt x="3" y="10"/>
                    </a:cubicBezTo>
                    <a:cubicBezTo>
                      <a:pt x="1" y="11"/>
                      <a:pt x="1" y="11"/>
                      <a:pt x="1" y="11"/>
                    </a:cubicBezTo>
                    <a:cubicBezTo>
                      <a:pt x="2" y="12"/>
                      <a:pt x="2" y="12"/>
                      <a:pt x="2" y="12"/>
                    </a:cubicBezTo>
                    <a:cubicBezTo>
                      <a:pt x="4" y="11"/>
                      <a:pt x="4" y="11"/>
                      <a:pt x="4" y="11"/>
                    </a:cubicBezTo>
                    <a:cubicBezTo>
                      <a:pt x="6" y="11"/>
                      <a:pt x="6" y="11"/>
                      <a:pt x="6" y="11"/>
                    </a:cubicBezTo>
                    <a:cubicBezTo>
                      <a:pt x="2" y="13"/>
                      <a:pt x="2" y="13"/>
                      <a:pt x="2" y="13"/>
                    </a:cubicBezTo>
                    <a:cubicBezTo>
                      <a:pt x="3" y="15"/>
                      <a:pt x="3" y="15"/>
                      <a:pt x="3" y="15"/>
                    </a:cubicBezTo>
                    <a:cubicBezTo>
                      <a:pt x="7" y="12"/>
                      <a:pt x="7" y="12"/>
                      <a:pt x="7" y="12"/>
                    </a:cubicBezTo>
                    <a:cubicBezTo>
                      <a:pt x="10" y="14"/>
                      <a:pt x="10" y="14"/>
                      <a:pt x="10" y="14"/>
                    </a:cubicBezTo>
                    <a:cubicBezTo>
                      <a:pt x="10" y="14"/>
                      <a:pt x="10" y="14"/>
                      <a:pt x="10" y="14"/>
                    </a:cubicBezTo>
                    <a:cubicBezTo>
                      <a:pt x="9" y="14"/>
                      <a:pt x="9" y="14"/>
                      <a:pt x="9" y="14"/>
                    </a:cubicBezTo>
                    <a:cubicBezTo>
                      <a:pt x="9" y="16"/>
                      <a:pt x="9" y="16"/>
                      <a:pt x="9" y="16"/>
                    </a:cubicBezTo>
                    <a:cubicBezTo>
                      <a:pt x="10" y="16"/>
                      <a:pt x="10" y="16"/>
                      <a:pt x="10" y="16"/>
                    </a:cubicBezTo>
                    <a:cubicBezTo>
                      <a:pt x="10" y="16"/>
                      <a:pt x="10" y="16"/>
                      <a:pt x="10" y="16"/>
                    </a:cubicBezTo>
                    <a:cubicBezTo>
                      <a:pt x="7" y="18"/>
                      <a:pt x="7" y="18"/>
                      <a:pt x="7" y="18"/>
                    </a:cubicBezTo>
                    <a:cubicBezTo>
                      <a:pt x="3" y="15"/>
                      <a:pt x="3" y="15"/>
                      <a:pt x="3" y="15"/>
                    </a:cubicBezTo>
                    <a:cubicBezTo>
                      <a:pt x="2" y="17"/>
                      <a:pt x="2" y="17"/>
                      <a:pt x="2" y="17"/>
                    </a:cubicBezTo>
                    <a:cubicBezTo>
                      <a:pt x="6" y="19"/>
                      <a:pt x="6" y="19"/>
                      <a:pt x="6" y="19"/>
                    </a:cubicBezTo>
                    <a:cubicBezTo>
                      <a:pt x="4" y="19"/>
                      <a:pt x="4" y="19"/>
                      <a:pt x="4" y="19"/>
                    </a:cubicBezTo>
                    <a:cubicBezTo>
                      <a:pt x="2" y="18"/>
                      <a:pt x="2" y="18"/>
                      <a:pt x="2" y="18"/>
                    </a:cubicBezTo>
                    <a:cubicBezTo>
                      <a:pt x="1" y="19"/>
                      <a:pt x="1" y="19"/>
                      <a:pt x="1" y="19"/>
                    </a:cubicBezTo>
                    <a:cubicBezTo>
                      <a:pt x="3" y="20"/>
                      <a:pt x="3" y="20"/>
                      <a:pt x="3" y="20"/>
                    </a:cubicBezTo>
                    <a:cubicBezTo>
                      <a:pt x="0" y="22"/>
                      <a:pt x="0" y="22"/>
                      <a:pt x="0" y="22"/>
                    </a:cubicBezTo>
                    <a:cubicBezTo>
                      <a:pt x="1" y="23"/>
                      <a:pt x="1" y="23"/>
                      <a:pt x="1" y="23"/>
                    </a:cubicBezTo>
                    <a:cubicBezTo>
                      <a:pt x="3" y="22"/>
                      <a:pt x="3" y="22"/>
                      <a:pt x="3" y="22"/>
                    </a:cubicBezTo>
                    <a:cubicBezTo>
                      <a:pt x="3" y="23"/>
                      <a:pt x="3" y="23"/>
                      <a:pt x="3" y="23"/>
                    </a:cubicBezTo>
                    <a:cubicBezTo>
                      <a:pt x="5" y="23"/>
                      <a:pt x="5" y="23"/>
                      <a:pt x="5" y="23"/>
                    </a:cubicBezTo>
                    <a:cubicBezTo>
                      <a:pt x="5" y="21"/>
                      <a:pt x="5" y="21"/>
                      <a:pt x="5" y="21"/>
                    </a:cubicBezTo>
                    <a:cubicBezTo>
                      <a:pt x="6" y="20"/>
                      <a:pt x="6" y="20"/>
                      <a:pt x="6" y="20"/>
                    </a:cubicBezTo>
                    <a:cubicBezTo>
                      <a:pt x="7" y="24"/>
                      <a:pt x="7" y="24"/>
                      <a:pt x="7" y="24"/>
                    </a:cubicBezTo>
                    <a:cubicBezTo>
                      <a:pt x="8" y="24"/>
                      <a:pt x="8" y="24"/>
                      <a:pt x="8" y="24"/>
                    </a:cubicBezTo>
                    <a:cubicBezTo>
                      <a:pt x="8" y="19"/>
                      <a:pt x="8" y="19"/>
                      <a:pt x="8" y="19"/>
                    </a:cubicBezTo>
                    <a:cubicBezTo>
                      <a:pt x="11" y="18"/>
                      <a:pt x="11" y="18"/>
                      <a:pt x="11" y="18"/>
                    </a:cubicBezTo>
                    <a:cubicBezTo>
                      <a:pt x="11" y="18"/>
                      <a:pt x="11" y="18"/>
                      <a:pt x="11" y="18"/>
                    </a:cubicBezTo>
                    <a:cubicBezTo>
                      <a:pt x="11" y="19"/>
                      <a:pt x="11" y="19"/>
                      <a:pt x="11" y="19"/>
                    </a:cubicBezTo>
                    <a:cubicBezTo>
                      <a:pt x="12" y="19"/>
                      <a:pt x="12" y="19"/>
                      <a:pt x="12" y="19"/>
                    </a:cubicBezTo>
                    <a:cubicBezTo>
                      <a:pt x="12" y="19"/>
                      <a:pt x="12" y="19"/>
                      <a:pt x="12" y="19"/>
                    </a:cubicBezTo>
                    <a:cubicBezTo>
                      <a:pt x="12" y="19"/>
                      <a:pt x="13" y="19"/>
                      <a:pt x="13" y="19"/>
                    </a:cubicBezTo>
                    <a:cubicBezTo>
                      <a:pt x="13" y="22"/>
                      <a:pt x="13" y="22"/>
                      <a:pt x="13" y="22"/>
                    </a:cubicBezTo>
                    <a:cubicBezTo>
                      <a:pt x="9" y="24"/>
                      <a:pt x="9" y="24"/>
                      <a:pt x="9" y="24"/>
                    </a:cubicBezTo>
                    <a:cubicBezTo>
                      <a:pt x="10" y="25"/>
                      <a:pt x="10" y="25"/>
                      <a:pt x="10" y="25"/>
                    </a:cubicBezTo>
                    <a:cubicBezTo>
                      <a:pt x="13" y="24"/>
                      <a:pt x="13" y="24"/>
                      <a:pt x="13" y="24"/>
                    </a:cubicBezTo>
                    <a:cubicBezTo>
                      <a:pt x="13" y="25"/>
                      <a:pt x="13" y="25"/>
                      <a:pt x="13" y="25"/>
                    </a:cubicBezTo>
                    <a:cubicBezTo>
                      <a:pt x="10" y="26"/>
                      <a:pt x="10" y="26"/>
                      <a:pt x="10" y="26"/>
                    </a:cubicBezTo>
                    <a:cubicBezTo>
                      <a:pt x="11" y="28"/>
                      <a:pt x="11" y="28"/>
                      <a:pt x="11" y="28"/>
                    </a:cubicBezTo>
                    <a:cubicBezTo>
                      <a:pt x="13" y="27"/>
                      <a:pt x="13" y="27"/>
                      <a:pt x="13" y="27"/>
                    </a:cubicBezTo>
                    <a:cubicBezTo>
                      <a:pt x="13" y="30"/>
                      <a:pt x="13" y="30"/>
                      <a:pt x="13" y="30"/>
                    </a:cubicBezTo>
                    <a:cubicBezTo>
                      <a:pt x="14" y="30"/>
                      <a:pt x="14" y="30"/>
                      <a:pt x="14" y="30"/>
                    </a:cubicBezTo>
                    <a:cubicBezTo>
                      <a:pt x="14" y="17"/>
                      <a:pt x="14" y="17"/>
                      <a:pt x="14" y="17"/>
                    </a:cubicBezTo>
                    <a:cubicBezTo>
                      <a:pt x="12" y="17"/>
                      <a:pt x="11" y="16"/>
                      <a:pt x="11" y="15"/>
                    </a:cubicBezTo>
                    <a:cubicBezTo>
                      <a:pt x="11" y="14"/>
                      <a:pt x="12" y="13"/>
                      <a:pt x="13" y="13"/>
                    </a:cubicBezTo>
                    <a:cubicBezTo>
                      <a:pt x="14" y="13"/>
                      <a:pt x="14" y="13"/>
                      <a:pt x="14" y="13"/>
                    </a:cubicBezTo>
                    <a:cubicBezTo>
                      <a:pt x="14" y="0"/>
                      <a:pt x="14" y="0"/>
                      <a:pt x="14" y="0"/>
                    </a:cubicBezTo>
                    <a:cubicBezTo>
                      <a:pt x="13" y="0"/>
                      <a:pt x="13" y="0"/>
                      <a:pt x="13" y="0"/>
                    </a:cubicBezTo>
                    <a:cubicBezTo>
                      <a:pt x="13" y="3"/>
                      <a:pt x="13" y="3"/>
                      <a:pt x="13" y="3"/>
                    </a:cubicBezTo>
                    <a:cubicBezTo>
                      <a:pt x="11" y="2"/>
                      <a:pt x="11" y="2"/>
                      <a:pt x="11" y="2"/>
                    </a:cubicBezTo>
                    <a:cubicBezTo>
                      <a:pt x="10" y="4"/>
                      <a:pt x="10" y="4"/>
                      <a:pt x="10" y="4"/>
                    </a:cubicBezTo>
                    <a:cubicBezTo>
                      <a:pt x="13" y="5"/>
                      <a:pt x="13" y="5"/>
                      <a:pt x="13" y="5"/>
                    </a:cubicBezTo>
                    <a:cubicBezTo>
                      <a:pt x="13" y="7"/>
                      <a:pt x="13" y="7"/>
                      <a:pt x="13" y="7"/>
                    </a:cubicBezTo>
                    <a:cubicBezTo>
                      <a:pt x="9" y="5"/>
                      <a:pt x="9" y="5"/>
                      <a:pt x="9" y="5"/>
                    </a:cubicBezTo>
                    <a:cubicBezTo>
                      <a:pt x="9" y="6"/>
                      <a:pt x="9" y="6"/>
                      <a:pt x="9" y="6"/>
                    </a:cubicBezTo>
                    <a:cubicBezTo>
                      <a:pt x="13" y="8"/>
                      <a:pt x="13" y="8"/>
                      <a:pt x="13" y="8"/>
                    </a:cubicBezTo>
                    <a:cubicBezTo>
                      <a:pt x="13" y="11"/>
                      <a:pt x="13" y="11"/>
                      <a:pt x="13" y="11"/>
                    </a:cubicBezTo>
                    <a:cubicBezTo>
                      <a:pt x="13" y="11"/>
                      <a:pt x="12" y="11"/>
                      <a:pt x="12" y="11"/>
                    </a:cubicBezTo>
                    <a:cubicBezTo>
                      <a:pt x="12" y="11"/>
                      <a:pt x="12" y="11"/>
                      <a:pt x="12" y="11"/>
                    </a:cubicBezTo>
                    <a:cubicBezTo>
                      <a:pt x="10" y="11"/>
                      <a:pt x="10" y="11"/>
                      <a:pt x="10" y="11"/>
                    </a:cubicBezTo>
                    <a:cubicBezTo>
                      <a:pt x="11" y="12"/>
                      <a:pt x="11" y="12"/>
                      <a:pt x="11" y="12"/>
                    </a:cubicBezTo>
                    <a:cubicBezTo>
                      <a:pt x="11" y="12"/>
                      <a:pt x="11" y="12"/>
                      <a:pt x="10" y="12"/>
                    </a:cubicBezTo>
                    <a:cubicBezTo>
                      <a:pt x="8" y="11"/>
                      <a:pt x="8" y="11"/>
                      <a:pt x="8" y="11"/>
                    </a:cubicBezTo>
                    <a:cubicBezTo>
                      <a:pt x="8" y="6"/>
                      <a:pt x="8" y="6"/>
                      <a:pt x="8" y="6"/>
                    </a:cubicBezTo>
                    <a:cubicBezTo>
                      <a:pt x="6" y="6"/>
                      <a:pt x="6" y="6"/>
                      <a:pt x="6" y="6"/>
                    </a:cubicBezTo>
                    <a:cubicBezTo>
                      <a:pt x="6" y="10"/>
                      <a:pt x="6" y="10"/>
                      <a:pt x="6" y="10"/>
                    </a:cubicBezTo>
                    <a:cubicBezTo>
                      <a:pt x="5" y="9"/>
                      <a:pt x="5" y="9"/>
                      <a:pt x="5" y="9"/>
                    </a:cubicBezTo>
                    <a:cubicBezTo>
                      <a:pt x="5" y="6"/>
                      <a:pt x="5" y="6"/>
                      <a:pt x="5" y="6"/>
                    </a:cubicBezTo>
                    <a:cubicBezTo>
                      <a:pt x="3" y="6"/>
                      <a:pt x="3" y="6"/>
                      <a:pt x="3" y="6"/>
                    </a:cubicBezTo>
                    <a:cubicBezTo>
                      <a:pt x="3" y="8"/>
                      <a:pt x="3" y="8"/>
                      <a:pt x="3" y="8"/>
                    </a:cubicBezTo>
                    <a:lnTo>
                      <a:pt x="1" y="7"/>
                    </a:lnTo>
                    <a:close/>
                  </a:path>
                </a:pathLst>
              </a:custGeom>
              <a:solidFill>
                <a:srgbClr val="79CF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6" name="íṣlíḋê"/>
              <p:cNvSpPr/>
              <p:nvPr/>
            </p:nvSpPr>
            <p:spPr bwMode="auto">
              <a:xfrm>
                <a:off x="3498" y="1968"/>
                <a:ext cx="80" cy="86"/>
              </a:xfrm>
              <a:custGeom>
                <a:avLst/>
                <a:gdLst>
                  <a:gd name="T0" fmla="*/ 15 w 27"/>
                  <a:gd name="T1" fmla="*/ 27 h 29"/>
                  <a:gd name="T2" fmla="*/ 15 w 27"/>
                  <a:gd name="T3" fmla="*/ 25 h 29"/>
                  <a:gd name="T4" fmla="*/ 19 w 27"/>
                  <a:gd name="T5" fmla="*/ 24 h 29"/>
                  <a:gd name="T6" fmla="*/ 15 w 27"/>
                  <a:gd name="T7" fmla="*/ 18 h 29"/>
                  <a:gd name="T8" fmla="*/ 16 w 27"/>
                  <a:gd name="T9" fmla="*/ 18 h 29"/>
                  <a:gd name="T10" fmla="*/ 19 w 27"/>
                  <a:gd name="T11" fmla="*/ 23 h 29"/>
                  <a:gd name="T12" fmla="*/ 22 w 27"/>
                  <a:gd name="T13" fmla="*/ 20 h 29"/>
                  <a:gd name="T14" fmla="*/ 24 w 27"/>
                  <a:gd name="T15" fmla="*/ 21 h 29"/>
                  <a:gd name="T16" fmla="*/ 25 w 27"/>
                  <a:gd name="T17" fmla="*/ 20 h 29"/>
                  <a:gd name="T18" fmla="*/ 23 w 27"/>
                  <a:gd name="T19" fmla="*/ 19 h 29"/>
                  <a:gd name="T20" fmla="*/ 24 w 27"/>
                  <a:gd name="T21" fmla="*/ 15 h 29"/>
                  <a:gd name="T22" fmla="*/ 18 w 27"/>
                  <a:gd name="T23" fmla="*/ 15 h 29"/>
                  <a:gd name="T24" fmla="*/ 18 w 27"/>
                  <a:gd name="T25" fmla="*/ 14 h 29"/>
                  <a:gd name="T26" fmla="*/ 24 w 27"/>
                  <a:gd name="T27" fmla="*/ 14 h 29"/>
                  <a:gd name="T28" fmla="*/ 23 w 27"/>
                  <a:gd name="T29" fmla="*/ 10 h 29"/>
                  <a:gd name="T30" fmla="*/ 24 w 27"/>
                  <a:gd name="T31" fmla="*/ 9 h 29"/>
                  <a:gd name="T32" fmla="*/ 24 w 27"/>
                  <a:gd name="T33" fmla="*/ 8 h 29"/>
                  <a:gd name="T34" fmla="*/ 22 w 27"/>
                  <a:gd name="T35" fmla="*/ 9 h 29"/>
                  <a:gd name="T36" fmla="*/ 19 w 27"/>
                  <a:gd name="T37" fmla="*/ 6 h 29"/>
                  <a:gd name="T38" fmla="*/ 16 w 27"/>
                  <a:gd name="T39" fmla="*/ 12 h 29"/>
                  <a:gd name="T40" fmla="*/ 15 w 27"/>
                  <a:gd name="T41" fmla="*/ 11 h 29"/>
                  <a:gd name="T42" fmla="*/ 18 w 27"/>
                  <a:gd name="T43" fmla="*/ 6 h 29"/>
                  <a:gd name="T44" fmla="*/ 14 w 27"/>
                  <a:gd name="T45" fmla="*/ 4 h 29"/>
                  <a:gd name="T46" fmla="*/ 14 w 27"/>
                  <a:gd name="T47" fmla="*/ 3 h 29"/>
                  <a:gd name="T48" fmla="*/ 14 w 27"/>
                  <a:gd name="T49" fmla="*/ 12 h 29"/>
                  <a:gd name="T50" fmla="*/ 14 w 27"/>
                  <a:gd name="T51" fmla="*/ 17 h 29"/>
                  <a:gd name="T52" fmla="*/ 0 w 27"/>
                  <a:gd name="T53" fmla="*/ 8 h 29"/>
                  <a:gd name="T54" fmla="*/ 2 w 27"/>
                  <a:gd name="T55" fmla="*/ 11 h 29"/>
                  <a:gd name="T56" fmla="*/ 2 w 27"/>
                  <a:gd name="T57" fmla="*/ 13 h 29"/>
                  <a:gd name="T58" fmla="*/ 10 w 27"/>
                  <a:gd name="T59" fmla="*/ 13 h 29"/>
                  <a:gd name="T60" fmla="*/ 9 w 27"/>
                  <a:gd name="T61" fmla="*/ 15 h 29"/>
                  <a:gd name="T62" fmla="*/ 7 w 27"/>
                  <a:gd name="T63" fmla="*/ 17 h 29"/>
                  <a:gd name="T64" fmla="*/ 6 w 27"/>
                  <a:gd name="T65" fmla="*/ 18 h 29"/>
                  <a:gd name="T66" fmla="*/ 1 w 27"/>
                  <a:gd name="T67" fmla="*/ 19 h 29"/>
                  <a:gd name="T68" fmla="*/ 1 w 27"/>
                  <a:gd name="T69" fmla="*/ 22 h 29"/>
                  <a:gd name="T70" fmla="*/ 5 w 27"/>
                  <a:gd name="T71" fmla="*/ 23 h 29"/>
                  <a:gd name="T72" fmla="*/ 7 w 27"/>
                  <a:gd name="T73" fmla="*/ 23 h 29"/>
                  <a:gd name="T74" fmla="*/ 11 w 27"/>
                  <a:gd name="T75" fmla="*/ 17 h 29"/>
                  <a:gd name="T76" fmla="*/ 12 w 27"/>
                  <a:gd name="T77" fmla="*/ 19 h 29"/>
                  <a:gd name="T78" fmla="*/ 13 w 27"/>
                  <a:gd name="T79" fmla="*/ 21 h 29"/>
                  <a:gd name="T80" fmla="*/ 13 w 27"/>
                  <a:gd name="T81" fmla="*/ 23 h 29"/>
                  <a:gd name="T82" fmla="*/ 11 w 27"/>
                  <a:gd name="T83" fmla="*/ 27 h 29"/>
                  <a:gd name="T84" fmla="*/ 14 w 27"/>
                  <a:gd name="T85" fmla="*/ 29 h 29"/>
                  <a:gd name="T86" fmla="*/ 14 w 27"/>
                  <a:gd name="T87" fmla="*/ 12 h 29"/>
                  <a:gd name="T88" fmla="*/ 13 w 27"/>
                  <a:gd name="T89" fmla="*/ 0 h 29"/>
                  <a:gd name="T90" fmla="*/ 10 w 27"/>
                  <a:gd name="T91" fmla="*/ 3 h 29"/>
                  <a:gd name="T92" fmla="*/ 9 w 27"/>
                  <a:gd name="T93" fmla="*/ 4 h 29"/>
                  <a:gd name="T94" fmla="*/ 13 w 27"/>
                  <a:gd name="T95" fmla="*/ 11 h 29"/>
                  <a:gd name="T96" fmla="*/ 11 w 27"/>
                  <a:gd name="T97" fmla="*/ 11 h 29"/>
                  <a:gd name="T98" fmla="*/ 8 w 27"/>
                  <a:gd name="T99" fmla="*/ 10 h 29"/>
                  <a:gd name="T100" fmla="*/ 7 w 27"/>
                  <a:gd name="T101" fmla="*/ 10 h 29"/>
                  <a:gd name="T102" fmla="*/ 3 w 27"/>
                  <a:gd name="T103" fmla="*/ 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 h="29">
                    <a:moveTo>
                      <a:pt x="14" y="29"/>
                    </a:moveTo>
                    <a:cubicBezTo>
                      <a:pt x="15" y="29"/>
                      <a:pt x="15" y="29"/>
                      <a:pt x="15" y="29"/>
                    </a:cubicBezTo>
                    <a:cubicBezTo>
                      <a:pt x="15" y="27"/>
                      <a:pt x="15" y="27"/>
                      <a:pt x="15" y="27"/>
                    </a:cubicBezTo>
                    <a:cubicBezTo>
                      <a:pt x="16" y="27"/>
                      <a:pt x="16" y="27"/>
                      <a:pt x="16" y="27"/>
                    </a:cubicBezTo>
                    <a:cubicBezTo>
                      <a:pt x="17" y="26"/>
                      <a:pt x="17" y="26"/>
                      <a:pt x="17" y="26"/>
                    </a:cubicBezTo>
                    <a:cubicBezTo>
                      <a:pt x="15" y="25"/>
                      <a:pt x="15" y="25"/>
                      <a:pt x="15" y="25"/>
                    </a:cubicBezTo>
                    <a:cubicBezTo>
                      <a:pt x="15" y="23"/>
                      <a:pt x="15" y="23"/>
                      <a:pt x="15" y="23"/>
                    </a:cubicBezTo>
                    <a:cubicBezTo>
                      <a:pt x="18" y="25"/>
                      <a:pt x="18" y="25"/>
                      <a:pt x="18" y="25"/>
                    </a:cubicBezTo>
                    <a:cubicBezTo>
                      <a:pt x="19" y="24"/>
                      <a:pt x="19" y="24"/>
                      <a:pt x="19" y="24"/>
                    </a:cubicBezTo>
                    <a:cubicBezTo>
                      <a:pt x="15" y="21"/>
                      <a:pt x="15" y="21"/>
                      <a:pt x="15" y="21"/>
                    </a:cubicBezTo>
                    <a:cubicBezTo>
                      <a:pt x="15" y="18"/>
                      <a:pt x="15" y="18"/>
                      <a:pt x="15" y="18"/>
                    </a:cubicBezTo>
                    <a:cubicBezTo>
                      <a:pt x="15" y="18"/>
                      <a:pt x="15" y="18"/>
                      <a:pt x="15" y="18"/>
                    </a:cubicBezTo>
                    <a:cubicBezTo>
                      <a:pt x="15" y="19"/>
                      <a:pt x="15" y="19"/>
                      <a:pt x="15" y="19"/>
                    </a:cubicBezTo>
                    <a:cubicBezTo>
                      <a:pt x="17" y="18"/>
                      <a:pt x="17" y="18"/>
                      <a:pt x="17" y="18"/>
                    </a:cubicBezTo>
                    <a:cubicBezTo>
                      <a:pt x="16" y="18"/>
                      <a:pt x="16" y="18"/>
                      <a:pt x="16" y="18"/>
                    </a:cubicBezTo>
                    <a:cubicBezTo>
                      <a:pt x="16" y="17"/>
                      <a:pt x="17" y="17"/>
                      <a:pt x="17" y="17"/>
                    </a:cubicBezTo>
                    <a:cubicBezTo>
                      <a:pt x="19" y="19"/>
                      <a:pt x="19" y="19"/>
                      <a:pt x="19" y="19"/>
                    </a:cubicBezTo>
                    <a:cubicBezTo>
                      <a:pt x="19" y="23"/>
                      <a:pt x="19" y="23"/>
                      <a:pt x="19" y="23"/>
                    </a:cubicBezTo>
                    <a:cubicBezTo>
                      <a:pt x="21" y="23"/>
                      <a:pt x="21" y="23"/>
                      <a:pt x="21" y="23"/>
                    </a:cubicBezTo>
                    <a:cubicBezTo>
                      <a:pt x="21" y="20"/>
                      <a:pt x="21" y="20"/>
                      <a:pt x="21" y="20"/>
                    </a:cubicBezTo>
                    <a:cubicBezTo>
                      <a:pt x="22" y="20"/>
                      <a:pt x="22" y="20"/>
                      <a:pt x="22" y="20"/>
                    </a:cubicBezTo>
                    <a:cubicBezTo>
                      <a:pt x="22" y="23"/>
                      <a:pt x="22" y="23"/>
                      <a:pt x="22" y="23"/>
                    </a:cubicBezTo>
                    <a:cubicBezTo>
                      <a:pt x="24" y="23"/>
                      <a:pt x="24" y="23"/>
                      <a:pt x="24" y="23"/>
                    </a:cubicBezTo>
                    <a:cubicBezTo>
                      <a:pt x="24" y="21"/>
                      <a:pt x="24" y="21"/>
                      <a:pt x="24" y="21"/>
                    </a:cubicBezTo>
                    <a:cubicBezTo>
                      <a:pt x="26" y="23"/>
                      <a:pt x="26" y="23"/>
                      <a:pt x="26" y="23"/>
                    </a:cubicBezTo>
                    <a:cubicBezTo>
                      <a:pt x="27" y="21"/>
                      <a:pt x="27" y="21"/>
                      <a:pt x="27" y="21"/>
                    </a:cubicBezTo>
                    <a:cubicBezTo>
                      <a:pt x="25" y="20"/>
                      <a:pt x="25" y="20"/>
                      <a:pt x="25" y="20"/>
                    </a:cubicBezTo>
                    <a:cubicBezTo>
                      <a:pt x="26" y="19"/>
                      <a:pt x="26" y="19"/>
                      <a:pt x="26" y="19"/>
                    </a:cubicBezTo>
                    <a:cubicBezTo>
                      <a:pt x="25" y="18"/>
                      <a:pt x="25" y="18"/>
                      <a:pt x="25" y="18"/>
                    </a:cubicBezTo>
                    <a:cubicBezTo>
                      <a:pt x="23" y="19"/>
                      <a:pt x="23" y="19"/>
                      <a:pt x="23" y="19"/>
                    </a:cubicBezTo>
                    <a:cubicBezTo>
                      <a:pt x="22" y="18"/>
                      <a:pt x="22" y="18"/>
                      <a:pt x="22" y="18"/>
                    </a:cubicBezTo>
                    <a:cubicBezTo>
                      <a:pt x="25" y="16"/>
                      <a:pt x="25" y="16"/>
                      <a:pt x="25" y="16"/>
                    </a:cubicBezTo>
                    <a:cubicBezTo>
                      <a:pt x="24" y="15"/>
                      <a:pt x="24" y="15"/>
                      <a:pt x="24" y="15"/>
                    </a:cubicBezTo>
                    <a:cubicBezTo>
                      <a:pt x="20" y="17"/>
                      <a:pt x="20" y="17"/>
                      <a:pt x="20" y="17"/>
                    </a:cubicBezTo>
                    <a:cubicBezTo>
                      <a:pt x="17" y="16"/>
                      <a:pt x="17" y="16"/>
                      <a:pt x="17" y="16"/>
                    </a:cubicBezTo>
                    <a:cubicBezTo>
                      <a:pt x="18" y="16"/>
                      <a:pt x="18" y="16"/>
                      <a:pt x="18" y="15"/>
                    </a:cubicBezTo>
                    <a:cubicBezTo>
                      <a:pt x="18" y="15"/>
                      <a:pt x="18" y="15"/>
                      <a:pt x="18" y="15"/>
                    </a:cubicBezTo>
                    <a:cubicBezTo>
                      <a:pt x="18" y="14"/>
                      <a:pt x="18" y="14"/>
                      <a:pt x="18" y="14"/>
                    </a:cubicBezTo>
                    <a:cubicBezTo>
                      <a:pt x="18" y="14"/>
                      <a:pt x="18" y="14"/>
                      <a:pt x="18" y="14"/>
                    </a:cubicBezTo>
                    <a:cubicBezTo>
                      <a:pt x="18" y="14"/>
                      <a:pt x="18" y="13"/>
                      <a:pt x="17" y="13"/>
                    </a:cubicBezTo>
                    <a:cubicBezTo>
                      <a:pt x="20" y="12"/>
                      <a:pt x="20" y="12"/>
                      <a:pt x="20" y="12"/>
                    </a:cubicBezTo>
                    <a:cubicBezTo>
                      <a:pt x="24" y="14"/>
                      <a:pt x="24" y="14"/>
                      <a:pt x="24" y="14"/>
                    </a:cubicBezTo>
                    <a:cubicBezTo>
                      <a:pt x="25" y="13"/>
                      <a:pt x="25" y="13"/>
                      <a:pt x="25" y="13"/>
                    </a:cubicBezTo>
                    <a:cubicBezTo>
                      <a:pt x="21" y="11"/>
                      <a:pt x="21" y="11"/>
                      <a:pt x="21" y="11"/>
                    </a:cubicBezTo>
                    <a:cubicBezTo>
                      <a:pt x="23" y="10"/>
                      <a:pt x="23" y="10"/>
                      <a:pt x="23" y="10"/>
                    </a:cubicBezTo>
                    <a:cubicBezTo>
                      <a:pt x="25" y="12"/>
                      <a:pt x="25" y="12"/>
                      <a:pt x="25" y="12"/>
                    </a:cubicBezTo>
                    <a:cubicBezTo>
                      <a:pt x="26" y="10"/>
                      <a:pt x="26" y="10"/>
                      <a:pt x="26" y="10"/>
                    </a:cubicBezTo>
                    <a:cubicBezTo>
                      <a:pt x="24" y="9"/>
                      <a:pt x="24" y="9"/>
                      <a:pt x="24" y="9"/>
                    </a:cubicBezTo>
                    <a:cubicBezTo>
                      <a:pt x="27" y="8"/>
                      <a:pt x="27" y="8"/>
                      <a:pt x="27" y="8"/>
                    </a:cubicBezTo>
                    <a:cubicBezTo>
                      <a:pt x="26" y="7"/>
                      <a:pt x="26" y="7"/>
                      <a:pt x="26" y="7"/>
                    </a:cubicBezTo>
                    <a:cubicBezTo>
                      <a:pt x="24" y="8"/>
                      <a:pt x="24" y="8"/>
                      <a:pt x="24" y="8"/>
                    </a:cubicBezTo>
                    <a:cubicBezTo>
                      <a:pt x="24" y="6"/>
                      <a:pt x="24" y="6"/>
                      <a:pt x="24" y="6"/>
                    </a:cubicBezTo>
                    <a:cubicBezTo>
                      <a:pt x="22" y="6"/>
                      <a:pt x="22" y="6"/>
                      <a:pt x="22" y="6"/>
                    </a:cubicBezTo>
                    <a:cubicBezTo>
                      <a:pt x="22" y="9"/>
                      <a:pt x="22" y="9"/>
                      <a:pt x="22" y="9"/>
                    </a:cubicBezTo>
                    <a:cubicBezTo>
                      <a:pt x="21" y="10"/>
                      <a:pt x="21" y="10"/>
                      <a:pt x="21" y="10"/>
                    </a:cubicBezTo>
                    <a:cubicBezTo>
                      <a:pt x="21" y="6"/>
                      <a:pt x="21" y="6"/>
                      <a:pt x="21" y="6"/>
                    </a:cubicBezTo>
                    <a:cubicBezTo>
                      <a:pt x="19" y="6"/>
                      <a:pt x="19" y="6"/>
                      <a:pt x="19" y="6"/>
                    </a:cubicBezTo>
                    <a:cubicBezTo>
                      <a:pt x="19" y="11"/>
                      <a:pt x="19" y="11"/>
                      <a:pt x="19" y="11"/>
                    </a:cubicBezTo>
                    <a:cubicBezTo>
                      <a:pt x="17" y="12"/>
                      <a:pt x="17" y="12"/>
                      <a:pt x="17" y="12"/>
                    </a:cubicBezTo>
                    <a:cubicBezTo>
                      <a:pt x="17" y="12"/>
                      <a:pt x="16" y="12"/>
                      <a:pt x="16" y="12"/>
                    </a:cubicBezTo>
                    <a:cubicBezTo>
                      <a:pt x="17" y="11"/>
                      <a:pt x="17" y="11"/>
                      <a:pt x="17" y="11"/>
                    </a:cubicBezTo>
                    <a:cubicBezTo>
                      <a:pt x="15" y="10"/>
                      <a:pt x="15" y="10"/>
                      <a:pt x="15" y="10"/>
                    </a:cubicBezTo>
                    <a:cubicBezTo>
                      <a:pt x="15" y="11"/>
                      <a:pt x="15" y="11"/>
                      <a:pt x="15" y="11"/>
                    </a:cubicBezTo>
                    <a:cubicBezTo>
                      <a:pt x="15" y="11"/>
                      <a:pt x="15" y="11"/>
                      <a:pt x="14" y="11"/>
                    </a:cubicBezTo>
                    <a:cubicBezTo>
                      <a:pt x="14" y="8"/>
                      <a:pt x="14" y="8"/>
                      <a:pt x="14" y="8"/>
                    </a:cubicBezTo>
                    <a:cubicBezTo>
                      <a:pt x="18" y="6"/>
                      <a:pt x="18" y="6"/>
                      <a:pt x="18" y="6"/>
                    </a:cubicBezTo>
                    <a:cubicBezTo>
                      <a:pt x="18" y="4"/>
                      <a:pt x="18" y="4"/>
                      <a:pt x="18" y="4"/>
                    </a:cubicBezTo>
                    <a:cubicBezTo>
                      <a:pt x="14" y="6"/>
                      <a:pt x="14" y="6"/>
                      <a:pt x="14" y="6"/>
                    </a:cubicBezTo>
                    <a:cubicBezTo>
                      <a:pt x="14" y="4"/>
                      <a:pt x="14" y="4"/>
                      <a:pt x="14" y="4"/>
                    </a:cubicBezTo>
                    <a:cubicBezTo>
                      <a:pt x="17" y="3"/>
                      <a:pt x="17" y="3"/>
                      <a:pt x="17" y="3"/>
                    </a:cubicBezTo>
                    <a:cubicBezTo>
                      <a:pt x="16" y="2"/>
                      <a:pt x="16" y="2"/>
                      <a:pt x="16" y="2"/>
                    </a:cubicBezTo>
                    <a:cubicBezTo>
                      <a:pt x="14" y="3"/>
                      <a:pt x="14" y="3"/>
                      <a:pt x="14" y="3"/>
                    </a:cubicBezTo>
                    <a:cubicBezTo>
                      <a:pt x="14" y="0"/>
                      <a:pt x="14" y="0"/>
                      <a:pt x="14" y="0"/>
                    </a:cubicBezTo>
                    <a:cubicBezTo>
                      <a:pt x="14" y="0"/>
                      <a:pt x="14" y="0"/>
                      <a:pt x="14" y="0"/>
                    </a:cubicBezTo>
                    <a:cubicBezTo>
                      <a:pt x="14" y="12"/>
                      <a:pt x="14" y="12"/>
                      <a:pt x="14" y="12"/>
                    </a:cubicBezTo>
                    <a:cubicBezTo>
                      <a:pt x="15" y="12"/>
                      <a:pt x="16" y="13"/>
                      <a:pt x="16" y="15"/>
                    </a:cubicBezTo>
                    <a:cubicBezTo>
                      <a:pt x="16" y="16"/>
                      <a:pt x="15" y="17"/>
                      <a:pt x="14" y="17"/>
                    </a:cubicBezTo>
                    <a:cubicBezTo>
                      <a:pt x="14" y="17"/>
                      <a:pt x="14" y="17"/>
                      <a:pt x="14" y="17"/>
                    </a:cubicBezTo>
                    <a:lnTo>
                      <a:pt x="14" y="29"/>
                    </a:lnTo>
                    <a:close/>
                    <a:moveTo>
                      <a:pt x="1" y="6"/>
                    </a:moveTo>
                    <a:cubicBezTo>
                      <a:pt x="0" y="8"/>
                      <a:pt x="0" y="8"/>
                      <a:pt x="0" y="8"/>
                    </a:cubicBezTo>
                    <a:cubicBezTo>
                      <a:pt x="3" y="9"/>
                      <a:pt x="3" y="9"/>
                      <a:pt x="3" y="9"/>
                    </a:cubicBezTo>
                    <a:cubicBezTo>
                      <a:pt x="1" y="10"/>
                      <a:pt x="1" y="10"/>
                      <a:pt x="1" y="10"/>
                    </a:cubicBezTo>
                    <a:cubicBezTo>
                      <a:pt x="2" y="11"/>
                      <a:pt x="2" y="11"/>
                      <a:pt x="2" y="11"/>
                    </a:cubicBezTo>
                    <a:cubicBezTo>
                      <a:pt x="4" y="10"/>
                      <a:pt x="4" y="10"/>
                      <a:pt x="4" y="10"/>
                    </a:cubicBezTo>
                    <a:cubicBezTo>
                      <a:pt x="6" y="11"/>
                      <a:pt x="6" y="11"/>
                      <a:pt x="6" y="11"/>
                    </a:cubicBezTo>
                    <a:cubicBezTo>
                      <a:pt x="2" y="13"/>
                      <a:pt x="2" y="13"/>
                      <a:pt x="2" y="13"/>
                    </a:cubicBezTo>
                    <a:cubicBezTo>
                      <a:pt x="3" y="14"/>
                      <a:pt x="3" y="14"/>
                      <a:pt x="3" y="14"/>
                    </a:cubicBezTo>
                    <a:cubicBezTo>
                      <a:pt x="7" y="12"/>
                      <a:pt x="7" y="12"/>
                      <a:pt x="7" y="12"/>
                    </a:cubicBezTo>
                    <a:cubicBezTo>
                      <a:pt x="10" y="13"/>
                      <a:pt x="10" y="13"/>
                      <a:pt x="10" y="13"/>
                    </a:cubicBezTo>
                    <a:cubicBezTo>
                      <a:pt x="10" y="13"/>
                      <a:pt x="10" y="14"/>
                      <a:pt x="10" y="14"/>
                    </a:cubicBezTo>
                    <a:cubicBezTo>
                      <a:pt x="9" y="14"/>
                      <a:pt x="9" y="14"/>
                      <a:pt x="9" y="14"/>
                    </a:cubicBezTo>
                    <a:cubicBezTo>
                      <a:pt x="9" y="15"/>
                      <a:pt x="9" y="15"/>
                      <a:pt x="9" y="15"/>
                    </a:cubicBezTo>
                    <a:cubicBezTo>
                      <a:pt x="10" y="15"/>
                      <a:pt x="10" y="15"/>
                      <a:pt x="10" y="15"/>
                    </a:cubicBezTo>
                    <a:cubicBezTo>
                      <a:pt x="10" y="15"/>
                      <a:pt x="10" y="16"/>
                      <a:pt x="10" y="16"/>
                    </a:cubicBezTo>
                    <a:cubicBezTo>
                      <a:pt x="7" y="17"/>
                      <a:pt x="7" y="17"/>
                      <a:pt x="7" y="17"/>
                    </a:cubicBezTo>
                    <a:cubicBezTo>
                      <a:pt x="3" y="15"/>
                      <a:pt x="3" y="15"/>
                      <a:pt x="3" y="15"/>
                    </a:cubicBezTo>
                    <a:cubicBezTo>
                      <a:pt x="3" y="16"/>
                      <a:pt x="3" y="16"/>
                      <a:pt x="3" y="16"/>
                    </a:cubicBezTo>
                    <a:cubicBezTo>
                      <a:pt x="6" y="18"/>
                      <a:pt x="6" y="18"/>
                      <a:pt x="6" y="18"/>
                    </a:cubicBezTo>
                    <a:cubicBezTo>
                      <a:pt x="4" y="19"/>
                      <a:pt x="4" y="19"/>
                      <a:pt x="4" y="19"/>
                    </a:cubicBezTo>
                    <a:cubicBezTo>
                      <a:pt x="2" y="17"/>
                      <a:pt x="2" y="17"/>
                      <a:pt x="2" y="17"/>
                    </a:cubicBezTo>
                    <a:cubicBezTo>
                      <a:pt x="1" y="19"/>
                      <a:pt x="1" y="19"/>
                      <a:pt x="1" y="19"/>
                    </a:cubicBezTo>
                    <a:cubicBezTo>
                      <a:pt x="3" y="20"/>
                      <a:pt x="3" y="20"/>
                      <a:pt x="3" y="20"/>
                    </a:cubicBezTo>
                    <a:cubicBezTo>
                      <a:pt x="0" y="21"/>
                      <a:pt x="0" y="21"/>
                      <a:pt x="0" y="21"/>
                    </a:cubicBezTo>
                    <a:cubicBezTo>
                      <a:pt x="1" y="22"/>
                      <a:pt x="1" y="22"/>
                      <a:pt x="1" y="22"/>
                    </a:cubicBezTo>
                    <a:cubicBezTo>
                      <a:pt x="4" y="21"/>
                      <a:pt x="4" y="21"/>
                      <a:pt x="4" y="21"/>
                    </a:cubicBezTo>
                    <a:cubicBezTo>
                      <a:pt x="4" y="23"/>
                      <a:pt x="4" y="23"/>
                      <a:pt x="4" y="23"/>
                    </a:cubicBezTo>
                    <a:cubicBezTo>
                      <a:pt x="5" y="23"/>
                      <a:pt x="5" y="23"/>
                      <a:pt x="5" y="23"/>
                    </a:cubicBezTo>
                    <a:cubicBezTo>
                      <a:pt x="5" y="20"/>
                      <a:pt x="5" y="20"/>
                      <a:pt x="5" y="20"/>
                    </a:cubicBezTo>
                    <a:cubicBezTo>
                      <a:pt x="7" y="19"/>
                      <a:pt x="7" y="19"/>
                      <a:pt x="7" y="19"/>
                    </a:cubicBezTo>
                    <a:cubicBezTo>
                      <a:pt x="7" y="23"/>
                      <a:pt x="7" y="23"/>
                      <a:pt x="7" y="23"/>
                    </a:cubicBezTo>
                    <a:cubicBezTo>
                      <a:pt x="8" y="23"/>
                      <a:pt x="8" y="23"/>
                      <a:pt x="8" y="23"/>
                    </a:cubicBezTo>
                    <a:cubicBezTo>
                      <a:pt x="8" y="19"/>
                      <a:pt x="8" y="19"/>
                      <a:pt x="8" y="19"/>
                    </a:cubicBezTo>
                    <a:cubicBezTo>
                      <a:pt x="11" y="17"/>
                      <a:pt x="11" y="17"/>
                      <a:pt x="11" y="17"/>
                    </a:cubicBezTo>
                    <a:cubicBezTo>
                      <a:pt x="11" y="17"/>
                      <a:pt x="11" y="17"/>
                      <a:pt x="11" y="17"/>
                    </a:cubicBezTo>
                    <a:cubicBezTo>
                      <a:pt x="11" y="18"/>
                      <a:pt x="11" y="18"/>
                      <a:pt x="11" y="18"/>
                    </a:cubicBezTo>
                    <a:cubicBezTo>
                      <a:pt x="12" y="19"/>
                      <a:pt x="12" y="19"/>
                      <a:pt x="12" y="19"/>
                    </a:cubicBezTo>
                    <a:cubicBezTo>
                      <a:pt x="12" y="18"/>
                      <a:pt x="12" y="18"/>
                      <a:pt x="12" y="18"/>
                    </a:cubicBezTo>
                    <a:cubicBezTo>
                      <a:pt x="13" y="18"/>
                      <a:pt x="13" y="18"/>
                      <a:pt x="13" y="18"/>
                    </a:cubicBezTo>
                    <a:cubicBezTo>
                      <a:pt x="13" y="21"/>
                      <a:pt x="13" y="21"/>
                      <a:pt x="13" y="21"/>
                    </a:cubicBezTo>
                    <a:cubicBezTo>
                      <a:pt x="9" y="24"/>
                      <a:pt x="9" y="24"/>
                      <a:pt x="9" y="24"/>
                    </a:cubicBezTo>
                    <a:cubicBezTo>
                      <a:pt x="10" y="25"/>
                      <a:pt x="10" y="25"/>
                      <a:pt x="10" y="25"/>
                    </a:cubicBezTo>
                    <a:cubicBezTo>
                      <a:pt x="13" y="23"/>
                      <a:pt x="13" y="23"/>
                      <a:pt x="13" y="23"/>
                    </a:cubicBezTo>
                    <a:cubicBezTo>
                      <a:pt x="13" y="25"/>
                      <a:pt x="13" y="25"/>
                      <a:pt x="13" y="25"/>
                    </a:cubicBezTo>
                    <a:cubicBezTo>
                      <a:pt x="11" y="26"/>
                      <a:pt x="11" y="26"/>
                      <a:pt x="11" y="26"/>
                    </a:cubicBezTo>
                    <a:cubicBezTo>
                      <a:pt x="11" y="27"/>
                      <a:pt x="11" y="27"/>
                      <a:pt x="11" y="27"/>
                    </a:cubicBezTo>
                    <a:cubicBezTo>
                      <a:pt x="13" y="26"/>
                      <a:pt x="13" y="26"/>
                      <a:pt x="13" y="26"/>
                    </a:cubicBezTo>
                    <a:cubicBezTo>
                      <a:pt x="13" y="29"/>
                      <a:pt x="13" y="29"/>
                      <a:pt x="13" y="29"/>
                    </a:cubicBezTo>
                    <a:cubicBezTo>
                      <a:pt x="14" y="29"/>
                      <a:pt x="14" y="29"/>
                      <a:pt x="14" y="29"/>
                    </a:cubicBezTo>
                    <a:cubicBezTo>
                      <a:pt x="14" y="17"/>
                      <a:pt x="14" y="17"/>
                      <a:pt x="14" y="17"/>
                    </a:cubicBezTo>
                    <a:cubicBezTo>
                      <a:pt x="12" y="17"/>
                      <a:pt x="11" y="16"/>
                      <a:pt x="11" y="15"/>
                    </a:cubicBezTo>
                    <a:cubicBezTo>
                      <a:pt x="11" y="13"/>
                      <a:pt x="12" y="12"/>
                      <a:pt x="14" y="12"/>
                    </a:cubicBezTo>
                    <a:cubicBezTo>
                      <a:pt x="14" y="12"/>
                      <a:pt x="14" y="12"/>
                      <a:pt x="14" y="12"/>
                    </a:cubicBezTo>
                    <a:cubicBezTo>
                      <a:pt x="14" y="0"/>
                      <a:pt x="14" y="0"/>
                      <a:pt x="14" y="0"/>
                    </a:cubicBezTo>
                    <a:cubicBezTo>
                      <a:pt x="13" y="0"/>
                      <a:pt x="13" y="0"/>
                      <a:pt x="13" y="0"/>
                    </a:cubicBezTo>
                    <a:cubicBezTo>
                      <a:pt x="13" y="3"/>
                      <a:pt x="13" y="3"/>
                      <a:pt x="13" y="3"/>
                    </a:cubicBezTo>
                    <a:cubicBezTo>
                      <a:pt x="11" y="2"/>
                      <a:pt x="11" y="2"/>
                      <a:pt x="11" y="2"/>
                    </a:cubicBezTo>
                    <a:cubicBezTo>
                      <a:pt x="10" y="3"/>
                      <a:pt x="10" y="3"/>
                      <a:pt x="10" y="3"/>
                    </a:cubicBezTo>
                    <a:cubicBezTo>
                      <a:pt x="13" y="4"/>
                      <a:pt x="13" y="4"/>
                      <a:pt x="13" y="4"/>
                    </a:cubicBezTo>
                    <a:cubicBezTo>
                      <a:pt x="13" y="6"/>
                      <a:pt x="13" y="6"/>
                      <a:pt x="13" y="6"/>
                    </a:cubicBezTo>
                    <a:cubicBezTo>
                      <a:pt x="9" y="4"/>
                      <a:pt x="9" y="4"/>
                      <a:pt x="9" y="4"/>
                    </a:cubicBezTo>
                    <a:cubicBezTo>
                      <a:pt x="9" y="5"/>
                      <a:pt x="9" y="5"/>
                      <a:pt x="9" y="5"/>
                    </a:cubicBezTo>
                    <a:cubicBezTo>
                      <a:pt x="13" y="8"/>
                      <a:pt x="13" y="8"/>
                      <a:pt x="13" y="8"/>
                    </a:cubicBezTo>
                    <a:cubicBezTo>
                      <a:pt x="13" y="11"/>
                      <a:pt x="13" y="11"/>
                      <a:pt x="13" y="11"/>
                    </a:cubicBezTo>
                    <a:cubicBezTo>
                      <a:pt x="13" y="11"/>
                      <a:pt x="13" y="11"/>
                      <a:pt x="12" y="11"/>
                    </a:cubicBezTo>
                    <a:cubicBezTo>
                      <a:pt x="12" y="10"/>
                      <a:pt x="12" y="10"/>
                      <a:pt x="12" y="10"/>
                    </a:cubicBezTo>
                    <a:cubicBezTo>
                      <a:pt x="11" y="11"/>
                      <a:pt x="11" y="11"/>
                      <a:pt x="11" y="11"/>
                    </a:cubicBezTo>
                    <a:cubicBezTo>
                      <a:pt x="11" y="12"/>
                      <a:pt x="11" y="12"/>
                      <a:pt x="11" y="12"/>
                    </a:cubicBezTo>
                    <a:cubicBezTo>
                      <a:pt x="11" y="12"/>
                      <a:pt x="11" y="12"/>
                      <a:pt x="11" y="12"/>
                    </a:cubicBezTo>
                    <a:cubicBezTo>
                      <a:pt x="8" y="10"/>
                      <a:pt x="8" y="10"/>
                      <a:pt x="8" y="10"/>
                    </a:cubicBezTo>
                    <a:cubicBezTo>
                      <a:pt x="8" y="6"/>
                      <a:pt x="8" y="6"/>
                      <a:pt x="8" y="6"/>
                    </a:cubicBezTo>
                    <a:cubicBezTo>
                      <a:pt x="7" y="6"/>
                      <a:pt x="7" y="6"/>
                      <a:pt x="7" y="6"/>
                    </a:cubicBezTo>
                    <a:cubicBezTo>
                      <a:pt x="7" y="10"/>
                      <a:pt x="7" y="10"/>
                      <a:pt x="7" y="10"/>
                    </a:cubicBezTo>
                    <a:cubicBezTo>
                      <a:pt x="5" y="9"/>
                      <a:pt x="5" y="9"/>
                      <a:pt x="5" y="9"/>
                    </a:cubicBezTo>
                    <a:cubicBezTo>
                      <a:pt x="5" y="6"/>
                      <a:pt x="5" y="6"/>
                      <a:pt x="5" y="6"/>
                    </a:cubicBezTo>
                    <a:cubicBezTo>
                      <a:pt x="3" y="6"/>
                      <a:pt x="3" y="6"/>
                      <a:pt x="3" y="6"/>
                    </a:cubicBezTo>
                    <a:cubicBezTo>
                      <a:pt x="4" y="8"/>
                      <a:pt x="4" y="8"/>
                      <a:pt x="4" y="8"/>
                    </a:cubicBezTo>
                    <a:lnTo>
                      <a:pt x="1" y="6"/>
                    </a:lnTo>
                    <a:close/>
                  </a:path>
                </a:pathLst>
              </a:custGeom>
              <a:solidFill>
                <a:srgbClr val="79CF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7" name="íṣľïḓê"/>
              <p:cNvSpPr/>
              <p:nvPr/>
            </p:nvSpPr>
            <p:spPr bwMode="auto">
              <a:xfrm>
                <a:off x="3400" y="2256"/>
                <a:ext cx="77" cy="87"/>
              </a:xfrm>
              <a:custGeom>
                <a:avLst/>
                <a:gdLst>
                  <a:gd name="T0" fmla="*/ 14 w 26"/>
                  <a:gd name="T1" fmla="*/ 26 h 29"/>
                  <a:gd name="T2" fmla="*/ 14 w 26"/>
                  <a:gd name="T3" fmla="*/ 24 h 29"/>
                  <a:gd name="T4" fmla="*/ 18 w 26"/>
                  <a:gd name="T5" fmla="*/ 23 h 29"/>
                  <a:gd name="T6" fmla="*/ 14 w 26"/>
                  <a:gd name="T7" fmla="*/ 18 h 29"/>
                  <a:gd name="T8" fmla="*/ 16 w 26"/>
                  <a:gd name="T9" fmla="*/ 17 h 29"/>
                  <a:gd name="T10" fmla="*/ 18 w 26"/>
                  <a:gd name="T11" fmla="*/ 23 h 29"/>
                  <a:gd name="T12" fmla="*/ 21 w 26"/>
                  <a:gd name="T13" fmla="*/ 20 h 29"/>
                  <a:gd name="T14" fmla="*/ 23 w 26"/>
                  <a:gd name="T15" fmla="*/ 21 h 29"/>
                  <a:gd name="T16" fmla="*/ 24 w 26"/>
                  <a:gd name="T17" fmla="*/ 20 h 29"/>
                  <a:gd name="T18" fmla="*/ 22 w 26"/>
                  <a:gd name="T19" fmla="*/ 19 h 29"/>
                  <a:gd name="T20" fmla="*/ 23 w 26"/>
                  <a:gd name="T21" fmla="*/ 15 h 29"/>
                  <a:gd name="T22" fmla="*/ 17 w 26"/>
                  <a:gd name="T23" fmla="*/ 15 h 29"/>
                  <a:gd name="T24" fmla="*/ 17 w 26"/>
                  <a:gd name="T25" fmla="*/ 13 h 29"/>
                  <a:gd name="T26" fmla="*/ 23 w 26"/>
                  <a:gd name="T27" fmla="*/ 14 h 29"/>
                  <a:gd name="T28" fmla="*/ 22 w 26"/>
                  <a:gd name="T29" fmla="*/ 10 h 29"/>
                  <a:gd name="T30" fmla="*/ 24 w 26"/>
                  <a:gd name="T31" fmla="*/ 9 h 29"/>
                  <a:gd name="T32" fmla="*/ 23 w 26"/>
                  <a:gd name="T33" fmla="*/ 8 h 29"/>
                  <a:gd name="T34" fmla="*/ 21 w 26"/>
                  <a:gd name="T35" fmla="*/ 9 h 29"/>
                  <a:gd name="T36" fmla="*/ 18 w 26"/>
                  <a:gd name="T37" fmla="*/ 6 h 29"/>
                  <a:gd name="T38" fmla="*/ 16 w 26"/>
                  <a:gd name="T39" fmla="*/ 11 h 29"/>
                  <a:gd name="T40" fmla="*/ 14 w 26"/>
                  <a:gd name="T41" fmla="*/ 10 h 29"/>
                  <a:gd name="T42" fmla="*/ 18 w 26"/>
                  <a:gd name="T43" fmla="*/ 5 h 29"/>
                  <a:gd name="T44" fmla="*/ 14 w 26"/>
                  <a:gd name="T45" fmla="*/ 4 h 29"/>
                  <a:gd name="T46" fmla="*/ 14 w 26"/>
                  <a:gd name="T47" fmla="*/ 2 h 29"/>
                  <a:gd name="T48" fmla="*/ 13 w 26"/>
                  <a:gd name="T49" fmla="*/ 12 h 29"/>
                  <a:gd name="T50" fmla="*/ 13 w 26"/>
                  <a:gd name="T51" fmla="*/ 17 h 29"/>
                  <a:gd name="T52" fmla="*/ 0 w 26"/>
                  <a:gd name="T53" fmla="*/ 7 h 29"/>
                  <a:gd name="T54" fmla="*/ 1 w 26"/>
                  <a:gd name="T55" fmla="*/ 11 h 29"/>
                  <a:gd name="T56" fmla="*/ 2 w 26"/>
                  <a:gd name="T57" fmla="*/ 12 h 29"/>
                  <a:gd name="T58" fmla="*/ 9 w 26"/>
                  <a:gd name="T59" fmla="*/ 13 h 29"/>
                  <a:gd name="T60" fmla="*/ 8 w 26"/>
                  <a:gd name="T61" fmla="*/ 15 h 29"/>
                  <a:gd name="T62" fmla="*/ 7 w 26"/>
                  <a:gd name="T63" fmla="*/ 17 h 29"/>
                  <a:gd name="T64" fmla="*/ 5 w 26"/>
                  <a:gd name="T65" fmla="*/ 18 h 29"/>
                  <a:gd name="T66" fmla="*/ 0 w 26"/>
                  <a:gd name="T67" fmla="*/ 18 h 29"/>
                  <a:gd name="T68" fmla="*/ 0 w 26"/>
                  <a:gd name="T69" fmla="*/ 22 h 29"/>
                  <a:gd name="T70" fmla="*/ 4 w 26"/>
                  <a:gd name="T71" fmla="*/ 23 h 29"/>
                  <a:gd name="T72" fmla="*/ 6 w 26"/>
                  <a:gd name="T73" fmla="*/ 23 h 29"/>
                  <a:gd name="T74" fmla="*/ 10 w 26"/>
                  <a:gd name="T75" fmla="*/ 17 h 29"/>
                  <a:gd name="T76" fmla="*/ 11 w 26"/>
                  <a:gd name="T77" fmla="*/ 19 h 29"/>
                  <a:gd name="T78" fmla="*/ 12 w 26"/>
                  <a:gd name="T79" fmla="*/ 21 h 29"/>
                  <a:gd name="T80" fmla="*/ 12 w 26"/>
                  <a:gd name="T81" fmla="*/ 23 h 29"/>
                  <a:gd name="T82" fmla="*/ 11 w 26"/>
                  <a:gd name="T83" fmla="*/ 27 h 29"/>
                  <a:gd name="T84" fmla="*/ 13 w 26"/>
                  <a:gd name="T85" fmla="*/ 29 h 29"/>
                  <a:gd name="T86" fmla="*/ 13 w 26"/>
                  <a:gd name="T87" fmla="*/ 12 h 29"/>
                  <a:gd name="T88" fmla="*/ 12 w 26"/>
                  <a:gd name="T89" fmla="*/ 0 h 29"/>
                  <a:gd name="T90" fmla="*/ 10 w 26"/>
                  <a:gd name="T91" fmla="*/ 3 h 29"/>
                  <a:gd name="T92" fmla="*/ 9 w 26"/>
                  <a:gd name="T93" fmla="*/ 4 h 29"/>
                  <a:gd name="T94" fmla="*/ 12 w 26"/>
                  <a:gd name="T95" fmla="*/ 10 h 29"/>
                  <a:gd name="T96" fmla="*/ 10 w 26"/>
                  <a:gd name="T97" fmla="*/ 11 h 29"/>
                  <a:gd name="T98" fmla="*/ 7 w 26"/>
                  <a:gd name="T99" fmla="*/ 10 h 29"/>
                  <a:gd name="T100" fmla="*/ 6 w 26"/>
                  <a:gd name="T101" fmla="*/ 9 h 29"/>
                  <a:gd name="T102" fmla="*/ 3 w 26"/>
                  <a:gd name="T103" fmla="*/ 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6" h="29">
                    <a:moveTo>
                      <a:pt x="13" y="29"/>
                    </a:moveTo>
                    <a:cubicBezTo>
                      <a:pt x="14" y="29"/>
                      <a:pt x="14" y="29"/>
                      <a:pt x="14" y="29"/>
                    </a:cubicBezTo>
                    <a:cubicBezTo>
                      <a:pt x="14" y="26"/>
                      <a:pt x="14" y="26"/>
                      <a:pt x="14" y="26"/>
                    </a:cubicBezTo>
                    <a:cubicBezTo>
                      <a:pt x="15" y="27"/>
                      <a:pt x="15" y="27"/>
                      <a:pt x="15" y="27"/>
                    </a:cubicBezTo>
                    <a:cubicBezTo>
                      <a:pt x="16" y="26"/>
                      <a:pt x="16" y="26"/>
                      <a:pt x="16" y="26"/>
                    </a:cubicBezTo>
                    <a:cubicBezTo>
                      <a:pt x="14" y="24"/>
                      <a:pt x="14" y="24"/>
                      <a:pt x="14" y="24"/>
                    </a:cubicBezTo>
                    <a:cubicBezTo>
                      <a:pt x="14" y="23"/>
                      <a:pt x="14" y="23"/>
                      <a:pt x="14" y="23"/>
                    </a:cubicBezTo>
                    <a:cubicBezTo>
                      <a:pt x="17" y="25"/>
                      <a:pt x="17" y="25"/>
                      <a:pt x="17" y="25"/>
                    </a:cubicBezTo>
                    <a:cubicBezTo>
                      <a:pt x="18" y="23"/>
                      <a:pt x="18" y="23"/>
                      <a:pt x="18" y="23"/>
                    </a:cubicBezTo>
                    <a:cubicBezTo>
                      <a:pt x="14" y="21"/>
                      <a:pt x="14" y="21"/>
                      <a:pt x="14" y="21"/>
                    </a:cubicBezTo>
                    <a:cubicBezTo>
                      <a:pt x="14" y="18"/>
                      <a:pt x="14" y="18"/>
                      <a:pt x="14" y="18"/>
                    </a:cubicBezTo>
                    <a:cubicBezTo>
                      <a:pt x="14" y="18"/>
                      <a:pt x="14" y="18"/>
                      <a:pt x="14" y="18"/>
                    </a:cubicBezTo>
                    <a:cubicBezTo>
                      <a:pt x="15" y="19"/>
                      <a:pt x="15" y="19"/>
                      <a:pt x="15" y="19"/>
                    </a:cubicBezTo>
                    <a:cubicBezTo>
                      <a:pt x="16" y="18"/>
                      <a:pt x="16" y="18"/>
                      <a:pt x="16" y="18"/>
                    </a:cubicBezTo>
                    <a:cubicBezTo>
                      <a:pt x="16" y="17"/>
                      <a:pt x="16" y="17"/>
                      <a:pt x="16" y="17"/>
                    </a:cubicBezTo>
                    <a:cubicBezTo>
                      <a:pt x="16" y="17"/>
                      <a:pt x="16" y="17"/>
                      <a:pt x="16" y="17"/>
                    </a:cubicBezTo>
                    <a:cubicBezTo>
                      <a:pt x="18" y="18"/>
                      <a:pt x="18" y="18"/>
                      <a:pt x="18" y="18"/>
                    </a:cubicBezTo>
                    <a:cubicBezTo>
                      <a:pt x="18" y="23"/>
                      <a:pt x="18" y="23"/>
                      <a:pt x="18" y="23"/>
                    </a:cubicBezTo>
                    <a:cubicBezTo>
                      <a:pt x="20" y="23"/>
                      <a:pt x="20" y="23"/>
                      <a:pt x="20" y="23"/>
                    </a:cubicBezTo>
                    <a:cubicBezTo>
                      <a:pt x="20" y="19"/>
                      <a:pt x="20" y="19"/>
                      <a:pt x="20" y="19"/>
                    </a:cubicBezTo>
                    <a:cubicBezTo>
                      <a:pt x="21" y="20"/>
                      <a:pt x="21" y="20"/>
                      <a:pt x="21" y="20"/>
                    </a:cubicBezTo>
                    <a:cubicBezTo>
                      <a:pt x="21" y="23"/>
                      <a:pt x="21" y="23"/>
                      <a:pt x="21" y="23"/>
                    </a:cubicBezTo>
                    <a:cubicBezTo>
                      <a:pt x="23" y="23"/>
                      <a:pt x="23" y="23"/>
                      <a:pt x="23" y="23"/>
                    </a:cubicBezTo>
                    <a:cubicBezTo>
                      <a:pt x="23" y="21"/>
                      <a:pt x="23" y="21"/>
                      <a:pt x="23" y="21"/>
                    </a:cubicBezTo>
                    <a:cubicBezTo>
                      <a:pt x="25" y="22"/>
                      <a:pt x="25" y="22"/>
                      <a:pt x="25" y="22"/>
                    </a:cubicBezTo>
                    <a:cubicBezTo>
                      <a:pt x="26" y="21"/>
                      <a:pt x="26" y="21"/>
                      <a:pt x="26" y="21"/>
                    </a:cubicBezTo>
                    <a:cubicBezTo>
                      <a:pt x="24" y="20"/>
                      <a:pt x="24" y="20"/>
                      <a:pt x="24" y="20"/>
                    </a:cubicBezTo>
                    <a:cubicBezTo>
                      <a:pt x="25" y="19"/>
                      <a:pt x="25" y="19"/>
                      <a:pt x="25" y="19"/>
                    </a:cubicBezTo>
                    <a:cubicBezTo>
                      <a:pt x="25" y="17"/>
                      <a:pt x="25" y="17"/>
                      <a:pt x="25" y="17"/>
                    </a:cubicBezTo>
                    <a:cubicBezTo>
                      <a:pt x="22" y="19"/>
                      <a:pt x="22" y="19"/>
                      <a:pt x="22" y="19"/>
                    </a:cubicBezTo>
                    <a:cubicBezTo>
                      <a:pt x="21" y="18"/>
                      <a:pt x="21" y="18"/>
                      <a:pt x="21" y="18"/>
                    </a:cubicBezTo>
                    <a:cubicBezTo>
                      <a:pt x="24" y="16"/>
                      <a:pt x="24" y="16"/>
                      <a:pt x="24" y="16"/>
                    </a:cubicBezTo>
                    <a:cubicBezTo>
                      <a:pt x="23" y="15"/>
                      <a:pt x="23" y="15"/>
                      <a:pt x="23" y="15"/>
                    </a:cubicBezTo>
                    <a:cubicBezTo>
                      <a:pt x="19" y="17"/>
                      <a:pt x="19" y="17"/>
                      <a:pt x="19" y="17"/>
                    </a:cubicBezTo>
                    <a:cubicBezTo>
                      <a:pt x="17" y="16"/>
                      <a:pt x="17" y="16"/>
                      <a:pt x="17" y="16"/>
                    </a:cubicBezTo>
                    <a:cubicBezTo>
                      <a:pt x="17" y="15"/>
                      <a:pt x="17" y="15"/>
                      <a:pt x="17" y="15"/>
                    </a:cubicBezTo>
                    <a:cubicBezTo>
                      <a:pt x="18" y="15"/>
                      <a:pt x="18" y="15"/>
                      <a:pt x="18" y="15"/>
                    </a:cubicBezTo>
                    <a:cubicBezTo>
                      <a:pt x="18" y="13"/>
                      <a:pt x="18" y="13"/>
                      <a:pt x="18" y="13"/>
                    </a:cubicBezTo>
                    <a:cubicBezTo>
                      <a:pt x="17" y="13"/>
                      <a:pt x="17" y="13"/>
                      <a:pt x="17" y="13"/>
                    </a:cubicBezTo>
                    <a:cubicBezTo>
                      <a:pt x="17" y="13"/>
                      <a:pt x="17" y="13"/>
                      <a:pt x="17" y="13"/>
                    </a:cubicBezTo>
                    <a:cubicBezTo>
                      <a:pt x="19" y="12"/>
                      <a:pt x="19" y="12"/>
                      <a:pt x="19" y="12"/>
                    </a:cubicBezTo>
                    <a:cubicBezTo>
                      <a:pt x="23" y="14"/>
                      <a:pt x="23" y="14"/>
                      <a:pt x="23" y="14"/>
                    </a:cubicBezTo>
                    <a:cubicBezTo>
                      <a:pt x="24" y="13"/>
                      <a:pt x="24" y="13"/>
                      <a:pt x="24" y="13"/>
                    </a:cubicBezTo>
                    <a:cubicBezTo>
                      <a:pt x="21" y="11"/>
                      <a:pt x="21" y="11"/>
                      <a:pt x="21" y="11"/>
                    </a:cubicBezTo>
                    <a:cubicBezTo>
                      <a:pt x="22" y="10"/>
                      <a:pt x="22" y="10"/>
                      <a:pt x="22" y="10"/>
                    </a:cubicBezTo>
                    <a:cubicBezTo>
                      <a:pt x="25" y="11"/>
                      <a:pt x="25" y="11"/>
                      <a:pt x="25" y="11"/>
                    </a:cubicBezTo>
                    <a:cubicBezTo>
                      <a:pt x="25" y="10"/>
                      <a:pt x="25" y="10"/>
                      <a:pt x="25" y="10"/>
                    </a:cubicBezTo>
                    <a:cubicBezTo>
                      <a:pt x="24" y="9"/>
                      <a:pt x="24" y="9"/>
                      <a:pt x="24" y="9"/>
                    </a:cubicBezTo>
                    <a:cubicBezTo>
                      <a:pt x="26" y="8"/>
                      <a:pt x="26" y="8"/>
                      <a:pt x="26" y="8"/>
                    </a:cubicBezTo>
                    <a:cubicBezTo>
                      <a:pt x="25" y="6"/>
                      <a:pt x="25" y="6"/>
                      <a:pt x="25" y="6"/>
                    </a:cubicBezTo>
                    <a:cubicBezTo>
                      <a:pt x="23" y="8"/>
                      <a:pt x="23" y="8"/>
                      <a:pt x="23" y="8"/>
                    </a:cubicBezTo>
                    <a:cubicBezTo>
                      <a:pt x="23" y="6"/>
                      <a:pt x="23" y="6"/>
                      <a:pt x="23" y="6"/>
                    </a:cubicBezTo>
                    <a:cubicBezTo>
                      <a:pt x="21" y="6"/>
                      <a:pt x="21" y="6"/>
                      <a:pt x="21" y="6"/>
                    </a:cubicBezTo>
                    <a:cubicBezTo>
                      <a:pt x="21" y="9"/>
                      <a:pt x="21" y="9"/>
                      <a:pt x="21" y="9"/>
                    </a:cubicBezTo>
                    <a:cubicBezTo>
                      <a:pt x="20" y="9"/>
                      <a:pt x="20" y="9"/>
                      <a:pt x="20" y="9"/>
                    </a:cubicBezTo>
                    <a:cubicBezTo>
                      <a:pt x="20" y="6"/>
                      <a:pt x="20" y="6"/>
                      <a:pt x="20" y="6"/>
                    </a:cubicBezTo>
                    <a:cubicBezTo>
                      <a:pt x="18" y="6"/>
                      <a:pt x="18" y="6"/>
                      <a:pt x="18" y="6"/>
                    </a:cubicBezTo>
                    <a:cubicBezTo>
                      <a:pt x="18" y="10"/>
                      <a:pt x="18" y="10"/>
                      <a:pt x="18" y="10"/>
                    </a:cubicBezTo>
                    <a:cubicBezTo>
                      <a:pt x="16" y="12"/>
                      <a:pt x="16" y="12"/>
                      <a:pt x="16" y="12"/>
                    </a:cubicBezTo>
                    <a:cubicBezTo>
                      <a:pt x="16" y="12"/>
                      <a:pt x="16" y="11"/>
                      <a:pt x="16" y="11"/>
                    </a:cubicBezTo>
                    <a:cubicBezTo>
                      <a:pt x="16" y="11"/>
                      <a:pt x="16" y="11"/>
                      <a:pt x="16" y="11"/>
                    </a:cubicBezTo>
                    <a:cubicBezTo>
                      <a:pt x="15" y="10"/>
                      <a:pt x="15" y="10"/>
                      <a:pt x="15" y="10"/>
                    </a:cubicBezTo>
                    <a:cubicBezTo>
                      <a:pt x="14" y="10"/>
                      <a:pt x="14" y="10"/>
                      <a:pt x="14" y="10"/>
                    </a:cubicBezTo>
                    <a:cubicBezTo>
                      <a:pt x="14" y="10"/>
                      <a:pt x="14" y="10"/>
                      <a:pt x="14" y="10"/>
                    </a:cubicBezTo>
                    <a:cubicBezTo>
                      <a:pt x="14" y="8"/>
                      <a:pt x="14" y="8"/>
                      <a:pt x="14" y="8"/>
                    </a:cubicBezTo>
                    <a:cubicBezTo>
                      <a:pt x="18" y="5"/>
                      <a:pt x="18" y="5"/>
                      <a:pt x="18" y="5"/>
                    </a:cubicBezTo>
                    <a:cubicBezTo>
                      <a:pt x="17" y="4"/>
                      <a:pt x="17" y="4"/>
                      <a:pt x="17" y="4"/>
                    </a:cubicBezTo>
                    <a:cubicBezTo>
                      <a:pt x="14" y="6"/>
                      <a:pt x="14" y="6"/>
                      <a:pt x="14" y="6"/>
                    </a:cubicBezTo>
                    <a:cubicBezTo>
                      <a:pt x="14" y="4"/>
                      <a:pt x="14" y="4"/>
                      <a:pt x="14" y="4"/>
                    </a:cubicBezTo>
                    <a:cubicBezTo>
                      <a:pt x="16" y="3"/>
                      <a:pt x="16" y="3"/>
                      <a:pt x="16" y="3"/>
                    </a:cubicBezTo>
                    <a:cubicBezTo>
                      <a:pt x="15" y="1"/>
                      <a:pt x="15" y="1"/>
                      <a:pt x="15" y="1"/>
                    </a:cubicBezTo>
                    <a:cubicBezTo>
                      <a:pt x="14" y="2"/>
                      <a:pt x="14" y="2"/>
                      <a:pt x="14" y="2"/>
                    </a:cubicBezTo>
                    <a:cubicBezTo>
                      <a:pt x="14" y="0"/>
                      <a:pt x="14" y="0"/>
                      <a:pt x="14" y="0"/>
                    </a:cubicBezTo>
                    <a:cubicBezTo>
                      <a:pt x="13" y="0"/>
                      <a:pt x="13" y="0"/>
                      <a:pt x="13" y="0"/>
                    </a:cubicBezTo>
                    <a:cubicBezTo>
                      <a:pt x="13" y="12"/>
                      <a:pt x="13" y="12"/>
                      <a:pt x="13" y="12"/>
                    </a:cubicBezTo>
                    <a:cubicBezTo>
                      <a:pt x="14" y="12"/>
                      <a:pt x="15" y="13"/>
                      <a:pt x="15" y="14"/>
                    </a:cubicBezTo>
                    <a:cubicBezTo>
                      <a:pt x="15" y="16"/>
                      <a:pt x="14" y="17"/>
                      <a:pt x="13" y="17"/>
                    </a:cubicBezTo>
                    <a:cubicBezTo>
                      <a:pt x="13" y="17"/>
                      <a:pt x="13" y="17"/>
                      <a:pt x="13" y="17"/>
                    </a:cubicBezTo>
                    <a:lnTo>
                      <a:pt x="13" y="29"/>
                    </a:lnTo>
                    <a:close/>
                    <a:moveTo>
                      <a:pt x="0" y="6"/>
                    </a:moveTo>
                    <a:cubicBezTo>
                      <a:pt x="0" y="7"/>
                      <a:pt x="0" y="7"/>
                      <a:pt x="0" y="7"/>
                    </a:cubicBezTo>
                    <a:cubicBezTo>
                      <a:pt x="2" y="9"/>
                      <a:pt x="2" y="9"/>
                      <a:pt x="2" y="9"/>
                    </a:cubicBezTo>
                    <a:cubicBezTo>
                      <a:pt x="0" y="10"/>
                      <a:pt x="0" y="10"/>
                      <a:pt x="0" y="10"/>
                    </a:cubicBezTo>
                    <a:cubicBezTo>
                      <a:pt x="1" y="11"/>
                      <a:pt x="1" y="11"/>
                      <a:pt x="1" y="11"/>
                    </a:cubicBezTo>
                    <a:cubicBezTo>
                      <a:pt x="4" y="10"/>
                      <a:pt x="4" y="10"/>
                      <a:pt x="4" y="10"/>
                    </a:cubicBezTo>
                    <a:cubicBezTo>
                      <a:pt x="5" y="11"/>
                      <a:pt x="5" y="11"/>
                      <a:pt x="5" y="11"/>
                    </a:cubicBezTo>
                    <a:cubicBezTo>
                      <a:pt x="2" y="12"/>
                      <a:pt x="2" y="12"/>
                      <a:pt x="2" y="12"/>
                    </a:cubicBezTo>
                    <a:cubicBezTo>
                      <a:pt x="3" y="14"/>
                      <a:pt x="3" y="14"/>
                      <a:pt x="3" y="14"/>
                    </a:cubicBezTo>
                    <a:cubicBezTo>
                      <a:pt x="7" y="11"/>
                      <a:pt x="7" y="11"/>
                      <a:pt x="7" y="11"/>
                    </a:cubicBezTo>
                    <a:cubicBezTo>
                      <a:pt x="9" y="13"/>
                      <a:pt x="9" y="13"/>
                      <a:pt x="9" y="13"/>
                    </a:cubicBezTo>
                    <a:cubicBezTo>
                      <a:pt x="9" y="13"/>
                      <a:pt x="9" y="13"/>
                      <a:pt x="9" y="13"/>
                    </a:cubicBezTo>
                    <a:cubicBezTo>
                      <a:pt x="8" y="13"/>
                      <a:pt x="8" y="13"/>
                      <a:pt x="8" y="13"/>
                    </a:cubicBezTo>
                    <a:cubicBezTo>
                      <a:pt x="8" y="15"/>
                      <a:pt x="8" y="15"/>
                      <a:pt x="8" y="15"/>
                    </a:cubicBezTo>
                    <a:cubicBezTo>
                      <a:pt x="9" y="15"/>
                      <a:pt x="9" y="15"/>
                      <a:pt x="9" y="15"/>
                    </a:cubicBezTo>
                    <a:cubicBezTo>
                      <a:pt x="9" y="15"/>
                      <a:pt x="9" y="15"/>
                      <a:pt x="9" y="15"/>
                    </a:cubicBezTo>
                    <a:cubicBezTo>
                      <a:pt x="7" y="17"/>
                      <a:pt x="7" y="17"/>
                      <a:pt x="7" y="17"/>
                    </a:cubicBezTo>
                    <a:cubicBezTo>
                      <a:pt x="3" y="14"/>
                      <a:pt x="3" y="14"/>
                      <a:pt x="3" y="14"/>
                    </a:cubicBezTo>
                    <a:cubicBezTo>
                      <a:pt x="2" y="16"/>
                      <a:pt x="2" y="16"/>
                      <a:pt x="2" y="16"/>
                    </a:cubicBezTo>
                    <a:cubicBezTo>
                      <a:pt x="5" y="18"/>
                      <a:pt x="5" y="18"/>
                      <a:pt x="5" y="18"/>
                    </a:cubicBezTo>
                    <a:cubicBezTo>
                      <a:pt x="4" y="19"/>
                      <a:pt x="4" y="19"/>
                      <a:pt x="4" y="19"/>
                    </a:cubicBezTo>
                    <a:cubicBezTo>
                      <a:pt x="1" y="17"/>
                      <a:pt x="1" y="17"/>
                      <a:pt x="1" y="17"/>
                    </a:cubicBezTo>
                    <a:cubicBezTo>
                      <a:pt x="0" y="18"/>
                      <a:pt x="0" y="18"/>
                      <a:pt x="0" y="18"/>
                    </a:cubicBezTo>
                    <a:cubicBezTo>
                      <a:pt x="2" y="19"/>
                      <a:pt x="2" y="19"/>
                      <a:pt x="2" y="19"/>
                    </a:cubicBezTo>
                    <a:cubicBezTo>
                      <a:pt x="0" y="21"/>
                      <a:pt x="0" y="21"/>
                      <a:pt x="0" y="21"/>
                    </a:cubicBezTo>
                    <a:cubicBezTo>
                      <a:pt x="0" y="22"/>
                      <a:pt x="0" y="22"/>
                      <a:pt x="0" y="22"/>
                    </a:cubicBezTo>
                    <a:cubicBezTo>
                      <a:pt x="3" y="21"/>
                      <a:pt x="3" y="21"/>
                      <a:pt x="3" y="21"/>
                    </a:cubicBezTo>
                    <a:cubicBezTo>
                      <a:pt x="3" y="23"/>
                      <a:pt x="3" y="23"/>
                      <a:pt x="3" y="23"/>
                    </a:cubicBezTo>
                    <a:cubicBezTo>
                      <a:pt x="4" y="23"/>
                      <a:pt x="4" y="23"/>
                      <a:pt x="4" y="23"/>
                    </a:cubicBezTo>
                    <a:cubicBezTo>
                      <a:pt x="4" y="20"/>
                      <a:pt x="4" y="20"/>
                      <a:pt x="4" y="20"/>
                    </a:cubicBezTo>
                    <a:cubicBezTo>
                      <a:pt x="6" y="19"/>
                      <a:pt x="6" y="19"/>
                      <a:pt x="6" y="19"/>
                    </a:cubicBezTo>
                    <a:cubicBezTo>
                      <a:pt x="6" y="23"/>
                      <a:pt x="6" y="23"/>
                      <a:pt x="6" y="23"/>
                    </a:cubicBezTo>
                    <a:cubicBezTo>
                      <a:pt x="8" y="23"/>
                      <a:pt x="8" y="23"/>
                      <a:pt x="8" y="23"/>
                    </a:cubicBezTo>
                    <a:cubicBezTo>
                      <a:pt x="7" y="18"/>
                      <a:pt x="7" y="18"/>
                      <a:pt x="7" y="18"/>
                    </a:cubicBezTo>
                    <a:cubicBezTo>
                      <a:pt x="10" y="17"/>
                      <a:pt x="10" y="17"/>
                      <a:pt x="10" y="17"/>
                    </a:cubicBezTo>
                    <a:cubicBezTo>
                      <a:pt x="10" y="17"/>
                      <a:pt x="10" y="17"/>
                      <a:pt x="10" y="17"/>
                    </a:cubicBezTo>
                    <a:cubicBezTo>
                      <a:pt x="10" y="18"/>
                      <a:pt x="10" y="18"/>
                      <a:pt x="10" y="18"/>
                    </a:cubicBezTo>
                    <a:cubicBezTo>
                      <a:pt x="11" y="19"/>
                      <a:pt x="11" y="19"/>
                      <a:pt x="11" y="19"/>
                    </a:cubicBezTo>
                    <a:cubicBezTo>
                      <a:pt x="12" y="18"/>
                      <a:pt x="12" y="18"/>
                      <a:pt x="12" y="18"/>
                    </a:cubicBezTo>
                    <a:cubicBezTo>
                      <a:pt x="12" y="18"/>
                      <a:pt x="12" y="18"/>
                      <a:pt x="12" y="18"/>
                    </a:cubicBezTo>
                    <a:cubicBezTo>
                      <a:pt x="12" y="21"/>
                      <a:pt x="12" y="21"/>
                      <a:pt x="12" y="21"/>
                    </a:cubicBezTo>
                    <a:cubicBezTo>
                      <a:pt x="8" y="23"/>
                      <a:pt x="8" y="23"/>
                      <a:pt x="8" y="23"/>
                    </a:cubicBezTo>
                    <a:cubicBezTo>
                      <a:pt x="9" y="25"/>
                      <a:pt x="9" y="25"/>
                      <a:pt x="9" y="25"/>
                    </a:cubicBezTo>
                    <a:cubicBezTo>
                      <a:pt x="12" y="23"/>
                      <a:pt x="12" y="23"/>
                      <a:pt x="12" y="23"/>
                    </a:cubicBezTo>
                    <a:cubicBezTo>
                      <a:pt x="12" y="24"/>
                      <a:pt x="12" y="24"/>
                      <a:pt x="12" y="24"/>
                    </a:cubicBezTo>
                    <a:cubicBezTo>
                      <a:pt x="10" y="26"/>
                      <a:pt x="10" y="26"/>
                      <a:pt x="10" y="26"/>
                    </a:cubicBezTo>
                    <a:cubicBezTo>
                      <a:pt x="11" y="27"/>
                      <a:pt x="11" y="27"/>
                      <a:pt x="11" y="27"/>
                    </a:cubicBezTo>
                    <a:cubicBezTo>
                      <a:pt x="12" y="26"/>
                      <a:pt x="12" y="26"/>
                      <a:pt x="12" y="26"/>
                    </a:cubicBezTo>
                    <a:cubicBezTo>
                      <a:pt x="12" y="29"/>
                      <a:pt x="12" y="29"/>
                      <a:pt x="12" y="29"/>
                    </a:cubicBezTo>
                    <a:cubicBezTo>
                      <a:pt x="13" y="29"/>
                      <a:pt x="13" y="29"/>
                      <a:pt x="13" y="29"/>
                    </a:cubicBezTo>
                    <a:cubicBezTo>
                      <a:pt x="13" y="17"/>
                      <a:pt x="13" y="17"/>
                      <a:pt x="13" y="17"/>
                    </a:cubicBezTo>
                    <a:cubicBezTo>
                      <a:pt x="12" y="17"/>
                      <a:pt x="10" y="16"/>
                      <a:pt x="10" y="14"/>
                    </a:cubicBezTo>
                    <a:cubicBezTo>
                      <a:pt x="10" y="13"/>
                      <a:pt x="12" y="12"/>
                      <a:pt x="13" y="12"/>
                    </a:cubicBezTo>
                    <a:cubicBezTo>
                      <a:pt x="13" y="12"/>
                      <a:pt x="13" y="12"/>
                      <a:pt x="13" y="12"/>
                    </a:cubicBezTo>
                    <a:cubicBezTo>
                      <a:pt x="13" y="0"/>
                      <a:pt x="13" y="0"/>
                      <a:pt x="13" y="0"/>
                    </a:cubicBezTo>
                    <a:cubicBezTo>
                      <a:pt x="12" y="0"/>
                      <a:pt x="12" y="0"/>
                      <a:pt x="12" y="0"/>
                    </a:cubicBezTo>
                    <a:cubicBezTo>
                      <a:pt x="12" y="2"/>
                      <a:pt x="12" y="2"/>
                      <a:pt x="12" y="2"/>
                    </a:cubicBezTo>
                    <a:cubicBezTo>
                      <a:pt x="10" y="1"/>
                      <a:pt x="10" y="1"/>
                      <a:pt x="10" y="1"/>
                    </a:cubicBezTo>
                    <a:cubicBezTo>
                      <a:pt x="10" y="3"/>
                      <a:pt x="10" y="3"/>
                      <a:pt x="10" y="3"/>
                    </a:cubicBezTo>
                    <a:cubicBezTo>
                      <a:pt x="12" y="4"/>
                      <a:pt x="12" y="4"/>
                      <a:pt x="12" y="4"/>
                    </a:cubicBezTo>
                    <a:cubicBezTo>
                      <a:pt x="12" y="6"/>
                      <a:pt x="12" y="6"/>
                      <a:pt x="12" y="6"/>
                    </a:cubicBezTo>
                    <a:cubicBezTo>
                      <a:pt x="9" y="4"/>
                      <a:pt x="9" y="4"/>
                      <a:pt x="9" y="4"/>
                    </a:cubicBezTo>
                    <a:cubicBezTo>
                      <a:pt x="8" y="5"/>
                      <a:pt x="8" y="5"/>
                      <a:pt x="8" y="5"/>
                    </a:cubicBezTo>
                    <a:cubicBezTo>
                      <a:pt x="12" y="8"/>
                      <a:pt x="12" y="8"/>
                      <a:pt x="12" y="8"/>
                    </a:cubicBezTo>
                    <a:cubicBezTo>
                      <a:pt x="12" y="10"/>
                      <a:pt x="12" y="10"/>
                      <a:pt x="12" y="10"/>
                    </a:cubicBezTo>
                    <a:cubicBezTo>
                      <a:pt x="12" y="10"/>
                      <a:pt x="12" y="10"/>
                      <a:pt x="12" y="10"/>
                    </a:cubicBezTo>
                    <a:cubicBezTo>
                      <a:pt x="11" y="10"/>
                      <a:pt x="11" y="10"/>
                      <a:pt x="11" y="10"/>
                    </a:cubicBezTo>
                    <a:cubicBezTo>
                      <a:pt x="10" y="11"/>
                      <a:pt x="10" y="11"/>
                      <a:pt x="10" y="11"/>
                    </a:cubicBezTo>
                    <a:cubicBezTo>
                      <a:pt x="10" y="11"/>
                      <a:pt x="10" y="11"/>
                      <a:pt x="10" y="11"/>
                    </a:cubicBezTo>
                    <a:cubicBezTo>
                      <a:pt x="10" y="11"/>
                      <a:pt x="10" y="11"/>
                      <a:pt x="10" y="12"/>
                    </a:cubicBezTo>
                    <a:cubicBezTo>
                      <a:pt x="7" y="10"/>
                      <a:pt x="7" y="10"/>
                      <a:pt x="7" y="10"/>
                    </a:cubicBezTo>
                    <a:cubicBezTo>
                      <a:pt x="7" y="5"/>
                      <a:pt x="7" y="5"/>
                      <a:pt x="7" y="5"/>
                    </a:cubicBezTo>
                    <a:cubicBezTo>
                      <a:pt x="6" y="5"/>
                      <a:pt x="6" y="5"/>
                      <a:pt x="6" y="5"/>
                    </a:cubicBezTo>
                    <a:cubicBezTo>
                      <a:pt x="6" y="9"/>
                      <a:pt x="6" y="9"/>
                      <a:pt x="6" y="9"/>
                    </a:cubicBezTo>
                    <a:cubicBezTo>
                      <a:pt x="4" y="8"/>
                      <a:pt x="4" y="8"/>
                      <a:pt x="4" y="8"/>
                    </a:cubicBezTo>
                    <a:cubicBezTo>
                      <a:pt x="4" y="6"/>
                      <a:pt x="4" y="6"/>
                      <a:pt x="4" y="6"/>
                    </a:cubicBezTo>
                    <a:cubicBezTo>
                      <a:pt x="3" y="6"/>
                      <a:pt x="3" y="6"/>
                      <a:pt x="3" y="6"/>
                    </a:cubicBezTo>
                    <a:cubicBezTo>
                      <a:pt x="3" y="7"/>
                      <a:pt x="3" y="7"/>
                      <a:pt x="3" y="7"/>
                    </a:cubicBezTo>
                    <a:lnTo>
                      <a:pt x="0" y="6"/>
                    </a:lnTo>
                    <a:close/>
                  </a:path>
                </a:pathLst>
              </a:custGeom>
              <a:solidFill>
                <a:srgbClr val="79CF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8" name="íşḻiḍè"/>
              <p:cNvSpPr/>
              <p:nvPr/>
            </p:nvSpPr>
            <p:spPr bwMode="auto">
              <a:xfrm>
                <a:off x="3166" y="2301"/>
                <a:ext cx="77" cy="89"/>
              </a:xfrm>
              <a:custGeom>
                <a:avLst/>
                <a:gdLst>
                  <a:gd name="T0" fmla="*/ 14 w 26"/>
                  <a:gd name="T1" fmla="*/ 27 h 30"/>
                  <a:gd name="T2" fmla="*/ 14 w 26"/>
                  <a:gd name="T3" fmla="*/ 25 h 30"/>
                  <a:gd name="T4" fmla="*/ 18 w 26"/>
                  <a:gd name="T5" fmla="*/ 24 h 30"/>
                  <a:gd name="T6" fmla="*/ 14 w 26"/>
                  <a:gd name="T7" fmla="*/ 19 h 30"/>
                  <a:gd name="T8" fmla="*/ 16 w 26"/>
                  <a:gd name="T9" fmla="*/ 18 h 30"/>
                  <a:gd name="T10" fmla="*/ 19 w 26"/>
                  <a:gd name="T11" fmla="*/ 24 h 30"/>
                  <a:gd name="T12" fmla="*/ 22 w 26"/>
                  <a:gd name="T13" fmla="*/ 21 h 30"/>
                  <a:gd name="T14" fmla="*/ 23 w 26"/>
                  <a:gd name="T15" fmla="*/ 22 h 30"/>
                  <a:gd name="T16" fmla="*/ 24 w 26"/>
                  <a:gd name="T17" fmla="*/ 21 h 30"/>
                  <a:gd name="T18" fmla="*/ 22 w 26"/>
                  <a:gd name="T19" fmla="*/ 20 h 30"/>
                  <a:gd name="T20" fmla="*/ 23 w 26"/>
                  <a:gd name="T21" fmla="*/ 16 h 30"/>
                  <a:gd name="T22" fmla="*/ 17 w 26"/>
                  <a:gd name="T23" fmla="*/ 16 h 30"/>
                  <a:gd name="T24" fmla="*/ 17 w 26"/>
                  <a:gd name="T25" fmla="*/ 14 h 30"/>
                  <a:gd name="T26" fmla="*/ 23 w 26"/>
                  <a:gd name="T27" fmla="*/ 15 h 30"/>
                  <a:gd name="T28" fmla="*/ 22 w 26"/>
                  <a:gd name="T29" fmla="*/ 11 h 30"/>
                  <a:gd name="T30" fmla="*/ 24 w 26"/>
                  <a:gd name="T31" fmla="*/ 10 h 30"/>
                  <a:gd name="T32" fmla="*/ 23 w 26"/>
                  <a:gd name="T33" fmla="*/ 9 h 30"/>
                  <a:gd name="T34" fmla="*/ 22 w 26"/>
                  <a:gd name="T35" fmla="*/ 9 h 30"/>
                  <a:gd name="T36" fmla="*/ 19 w 26"/>
                  <a:gd name="T37" fmla="*/ 6 h 30"/>
                  <a:gd name="T38" fmla="*/ 16 w 26"/>
                  <a:gd name="T39" fmla="*/ 12 h 30"/>
                  <a:gd name="T40" fmla="*/ 14 w 26"/>
                  <a:gd name="T41" fmla="*/ 11 h 30"/>
                  <a:gd name="T42" fmla="*/ 18 w 26"/>
                  <a:gd name="T43" fmla="*/ 6 h 30"/>
                  <a:gd name="T44" fmla="*/ 14 w 26"/>
                  <a:gd name="T45" fmla="*/ 5 h 30"/>
                  <a:gd name="T46" fmla="*/ 14 w 26"/>
                  <a:gd name="T47" fmla="*/ 3 h 30"/>
                  <a:gd name="T48" fmla="*/ 13 w 26"/>
                  <a:gd name="T49" fmla="*/ 13 h 30"/>
                  <a:gd name="T50" fmla="*/ 13 w 26"/>
                  <a:gd name="T51" fmla="*/ 18 h 30"/>
                  <a:gd name="T52" fmla="*/ 0 w 26"/>
                  <a:gd name="T53" fmla="*/ 8 h 30"/>
                  <a:gd name="T54" fmla="*/ 1 w 26"/>
                  <a:gd name="T55" fmla="*/ 12 h 30"/>
                  <a:gd name="T56" fmla="*/ 2 w 26"/>
                  <a:gd name="T57" fmla="*/ 13 h 30"/>
                  <a:gd name="T58" fmla="*/ 9 w 26"/>
                  <a:gd name="T59" fmla="*/ 14 h 30"/>
                  <a:gd name="T60" fmla="*/ 8 w 26"/>
                  <a:gd name="T61" fmla="*/ 16 h 30"/>
                  <a:gd name="T62" fmla="*/ 7 w 26"/>
                  <a:gd name="T63" fmla="*/ 18 h 30"/>
                  <a:gd name="T64" fmla="*/ 5 w 26"/>
                  <a:gd name="T65" fmla="*/ 19 h 30"/>
                  <a:gd name="T66" fmla="*/ 1 w 26"/>
                  <a:gd name="T67" fmla="*/ 19 h 30"/>
                  <a:gd name="T68" fmla="*/ 1 w 26"/>
                  <a:gd name="T69" fmla="*/ 23 h 30"/>
                  <a:gd name="T70" fmla="*/ 5 w 26"/>
                  <a:gd name="T71" fmla="*/ 23 h 30"/>
                  <a:gd name="T72" fmla="*/ 6 w 26"/>
                  <a:gd name="T73" fmla="*/ 24 h 30"/>
                  <a:gd name="T74" fmla="*/ 10 w 26"/>
                  <a:gd name="T75" fmla="*/ 18 h 30"/>
                  <a:gd name="T76" fmla="*/ 11 w 26"/>
                  <a:gd name="T77" fmla="*/ 19 h 30"/>
                  <a:gd name="T78" fmla="*/ 12 w 26"/>
                  <a:gd name="T79" fmla="*/ 22 h 30"/>
                  <a:gd name="T80" fmla="*/ 12 w 26"/>
                  <a:gd name="T81" fmla="*/ 24 h 30"/>
                  <a:gd name="T82" fmla="*/ 11 w 26"/>
                  <a:gd name="T83" fmla="*/ 28 h 30"/>
                  <a:gd name="T84" fmla="*/ 13 w 26"/>
                  <a:gd name="T85" fmla="*/ 30 h 30"/>
                  <a:gd name="T86" fmla="*/ 13 w 26"/>
                  <a:gd name="T87" fmla="*/ 13 h 30"/>
                  <a:gd name="T88" fmla="*/ 12 w 26"/>
                  <a:gd name="T89" fmla="*/ 0 h 30"/>
                  <a:gd name="T90" fmla="*/ 10 w 26"/>
                  <a:gd name="T91" fmla="*/ 4 h 30"/>
                  <a:gd name="T92" fmla="*/ 9 w 26"/>
                  <a:gd name="T93" fmla="*/ 5 h 30"/>
                  <a:gd name="T94" fmla="*/ 12 w 26"/>
                  <a:gd name="T95" fmla="*/ 11 h 30"/>
                  <a:gd name="T96" fmla="*/ 10 w 26"/>
                  <a:gd name="T97" fmla="*/ 11 h 30"/>
                  <a:gd name="T98" fmla="*/ 8 w 26"/>
                  <a:gd name="T99" fmla="*/ 11 h 30"/>
                  <a:gd name="T100" fmla="*/ 6 w 26"/>
                  <a:gd name="T101" fmla="*/ 10 h 30"/>
                  <a:gd name="T102" fmla="*/ 3 w 26"/>
                  <a:gd name="T103"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6" h="30">
                    <a:moveTo>
                      <a:pt x="13" y="30"/>
                    </a:moveTo>
                    <a:cubicBezTo>
                      <a:pt x="14" y="30"/>
                      <a:pt x="14" y="30"/>
                      <a:pt x="14" y="30"/>
                    </a:cubicBezTo>
                    <a:cubicBezTo>
                      <a:pt x="14" y="27"/>
                      <a:pt x="14" y="27"/>
                      <a:pt x="14" y="27"/>
                    </a:cubicBezTo>
                    <a:cubicBezTo>
                      <a:pt x="16" y="28"/>
                      <a:pt x="16" y="28"/>
                      <a:pt x="16" y="28"/>
                    </a:cubicBezTo>
                    <a:cubicBezTo>
                      <a:pt x="16" y="27"/>
                      <a:pt x="16" y="27"/>
                      <a:pt x="16" y="27"/>
                    </a:cubicBezTo>
                    <a:cubicBezTo>
                      <a:pt x="14" y="25"/>
                      <a:pt x="14" y="25"/>
                      <a:pt x="14" y="25"/>
                    </a:cubicBezTo>
                    <a:cubicBezTo>
                      <a:pt x="14" y="24"/>
                      <a:pt x="14" y="24"/>
                      <a:pt x="14" y="24"/>
                    </a:cubicBezTo>
                    <a:cubicBezTo>
                      <a:pt x="17" y="26"/>
                      <a:pt x="17" y="26"/>
                      <a:pt x="17" y="26"/>
                    </a:cubicBezTo>
                    <a:cubicBezTo>
                      <a:pt x="18" y="24"/>
                      <a:pt x="18" y="24"/>
                      <a:pt x="18" y="24"/>
                    </a:cubicBezTo>
                    <a:cubicBezTo>
                      <a:pt x="14" y="22"/>
                      <a:pt x="14" y="22"/>
                      <a:pt x="14" y="22"/>
                    </a:cubicBezTo>
                    <a:cubicBezTo>
                      <a:pt x="14" y="19"/>
                      <a:pt x="14" y="19"/>
                      <a:pt x="14" y="19"/>
                    </a:cubicBezTo>
                    <a:cubicBezTo>
                      <a:pt x="14" y="19"/>
                      <a:pt x="14" y="19"/>
                      <a:pt x="14" y="19"/>
                    </a:cubicBezTo>
                    <a:cubicBezTo>
                      <a:pt x="15" y="20"/>
                      <a:pt x="15" y="20"/>
                      <a:pt x="15" y="20"/>
                    </a:cubicBezTo>
                    <a:cubicBezTo>
                      <a:pt x="16" y="19"/>
                      <a:pt x="16" y="19"/>
                      <a:pt x="16" y="19"/>
                    </a:cubicBezTo>
                    <a:cubicBezTo>
                      <a:pt x="16" y="18"/>
                      <a:pt x="16" y="18"/>
                      <a:pt x="16" y="18"/>
                    </a:cubicBezTo>
                    <a:cubicBezTo>
                      <a:pt x="16" y="18"/>
                      <a:pt x="16" y="18"/>
                      <a:pt x="16" y="18"/>
                    </a:cubicBezTo>
                    <a:cubicBezTo>
                      <a:pt x="19" y="19"/>
                      <a:pt x="19" y="19"/>
                      <a:pt x="19" y="19"/>
                    </a:cubicBezTo>
                    <a:cubicBezTo>
                      <a:pt x="19" y="24"/>
                      <a:pt x="19" y="24"/>
                      <a:pt x="19" y="24"/>
                    </a:cubicBezTo>
                    <a:cubicBezTo>
                      <a:pt x="20" y="24"/>
                      <a:pt x="20" y="24"/>
                      <a:pt x="20" y="24"/>
                    </a:cubicBezTo>
                    <a:cubicBezTo>
                      <a:pt x="20" y="20"/>
                      <a:pt x="20" y="20"/>
                      <a:pt x="20" y="20"/>
                    </a:cubicBezTo>
                    <a:cubicBezTo>
                      <a:pt x="22" y="21"/>
                      <a:pt x="22" y="21"/>
                      <a:pt x="22" y="21"/>
                    </a:cubicBezTo>
                    <a:cubicBezTo>
                      <a:pt x="22" y="24"/>
                      <a:pt x="22" y="24"/>
                      <a:pt x="22" y="24"/>
                    </a:cubicBezTo>
                    <a:cubicBezTo>
                      <a:pt x="23" y="24"/>
                      <a:pt x="23" y="24"/>
                      <a:pt x="23" y="24"/>
                    </a:cubicBezTo>
                    <a:cubicBezTo>
                      <a:pt x="23" y="22"/>
                      <a:pt x="23" y="22"/>
                      <a:pt x="23" y="22"/>
                    </a:cubicBezTo>
                    <a:cubicBezTo>
                      <a:pt x="26" y="23"/>
                      <a:pt x="26" y="23"/>
                      <a:pt x="26" y="23"/>
                    </a:cubicBezTo>
                    <a:cubicBezTo>
                      <a:pt x="26" y="22"/>
                      <a:pt x="26" y="22"/>
                      <a:pt x="26" y="22"/>
                    </a:cubicBezTo>
                    <a:cubicBezTo>
                      <a:pt x="24" y="21"/>
                      <a:pt x="24" y="21"/>
                      <a:pt x="24" y="21"/>
                    </a:cubicBezTo>
                    <a:cubicBezTo>
                      <a:pt x="26" y="20"/>
                      <a:pt x="26" y="20"/>
                      <a:pt x="26" y="20"/>
                    </a:cubicBezTo>
                    <a:cubicBezTo>
                      <a:pt x="25" y="18"/>
                      <a:pt x="25" y="18"/>
                      <a:pt x="25" y="18"/>
                    </a:cubicBezTo>
                    <a:cubicBezTo>
                      <a:pt x="22" y="20"/>
                      <a:pt x="22" y="20"/>
                      <a:pt x="22" y="20"/>
                    </a:cubicBezTo>
                    <a:cubicBezTo>
                      <a:pt x="21" y="19"/>
                      <a:pt x="21" y="19"/>
                      <a:pt x="21" y="19"/>
                    </a:cubicBezTo>
                    <a:cubicBezTo>
                      <a:pt x="24" y="17"/>
                      <a:pt x="24" y="17"/>
                      <a:pt x="24" y="17"/>
                    </a:cubicBezTo>
                    <a:cubicBezTo>
                      <a:pt x="23" y="16"/>
                      <a:pt x="23" y="16"/>
                      <a:pt x="23" y="16"/>
                    </a:cubicBezTo>
                    <a:cubicBezTo>
                      <a:pt x="19" y="18"/>
                      <a:pt x="19" y="18"/>
                      <a:pt x="19" y="18"/>
                    </a:cubicBezTo>
                    <a:cubicBezTo>
                      <a:pt x="17" y="16"/>
                      <a:pt x="17" y="16"/>
                      <a:pt x="17" y="16"/>
                    </a:cubicBezTo>
                    <a:cubicBezTo>
                      <a:pt x="17" y="16"/>
                      <a:pt x="17" y="16"/>
                      <a:pt x="17" y="16"/>
                    </a:cubicBezTo>
                    <a:cubicBezTo>
                      <a:pt x="18" y="16"/>
                      <a:pt x="18" y="16"/>
                      <a:pt x="18" y="16"/>
                    </a:cubicBezTo>
                    <a:cubicBezTo>
                      <a:pt x="18" y="14"/>
                      <a:pt x="18" y="14"/>
                      <a:pt x="18" y="14"/>
                    </a:cubicBezTo>
                    <a:cubicBezTo>
                      <a:pt x="17" y="14"/>
                      <a:pt x="17" y="14"/>
                      <a:pt x="17" y="14"/>
                    </a:cubicBezTo>
                    <a:cubicBezTo>
                      <a:pt x="17" y="14"/>
                      <a:pt x="17" y="14"/>
                      <a:pt x="17" y="14"/>
                    </a:cubicBezTo>
                    <a:cubicBezTo>
                      <a:pt x="19" y="13"/>
                      <a:pt x="19" y="13"/>
                      <a:pt x="19" y="13"/>
                    </a:cubicBezTo>
                    <a:cubicBezTo>
                      <a:pt x="23" y="15"/>
                      <a:pt x="23" y="15"/>
                      <a:pt x="23" y="15"/>
                    </a:cubicBezTo>
                    <a:cubicBezTo>
                      <a:pt x="24" y="14"/>
                      <a:pt x="24" y="14"/>
                      <a:pt x="24" y="14"/>
                    </a:cubicBezTo>
                    <a:cubicBezTo>
                      <a:pt x="21" y="12"/>
                      <a:pt x="21" y="12"/>
                      <a:pt x="21" y="12"/>
                    </a:cubicBezTo>
                    <a:cubicBezTo>
                      <a:pt x="22" y="11"/>
                      <a:pt x="22" y="11"/>
                      <a:pt x="22" y="11"/>
                    </a:cubicBezTo>
                    <a:cubicBezTo>
                      <a:pt x="25" y="12"/>
                      <a:pt x="25" y="12"/>
                      <a:pt x="25" y="12"/>
                    </a:cubicBezTo>
                    <a:cubicBezTo>
                      <a:pt x="26" y="11"/>
                      <a:pt x="26" y="11"/>
                      <a:pt x="26" y="11"/>
                    </a:cubicBezTo>
                    <a:cubicBezTo>
                      <a:pt x="24" y="10"/>
                      <a:pt x="24" y="10"/>
                      <a:pt x="24" y="10"/>
                    </a:cubicBezTo>
                    <a:cubicBezTo>
                      <a:pt x="26" y="9"/>
                      <a:pt x="26" y="9"/>
                      <a:pt x="26" y="9"/>
                    </a:cubicBezTo>
                    <a:cubicBezTo>
                      <a:pt x="26" y="7"/>
                      <a:pt x="26" y="7"/>
                      <a:pt x="26" y="7"/>
                    </a:cubicBezTo>
                    <a:cubicBezTo>
                      <a:pt x="23" y="9"/>
                      <a:pt x="23" y="9"/>
                      <a:pt x="23" y="9"/>
                    </a:cubicBezTo>
                    <a:cubicBezTo>
                      <a:pt x="23" y="7"/>
                      <a:pt x="23" y="7"/>
                      <a:pt x="23" y="7"/>
                    </a:cubicBezTo>
                    <a:cubicBezTo>
                      <a:pt x="22" y="7"/>
                      <a:pt x="22" y="7"/>
                      <a:pt x="22" y="7"/>
                    </a:cubicBezTo>
                    <a:cubicBezTo>
                      <a:pt x="22" y="9"/>
                      <a:pt x="22" y="9"/>
                      <a:pt x="22" y="9"/>
                    </a:cubicBezTo>
                    <a:cubicBezTo>
                      <a:pt x="20" y="10"/>
                      <a:pt x="20" y="10"/>
                      <a:pt x="20" y="10"/>
                    </a:cubicBezTo>
                    <a:cubicBezTo>
                      <a:pt x="20" y="7"/>
                      <a:pt x="20" y="7"/>
                      <a:pt x="20" y="7"/>
                    </a:cubicBezTo>
                    <a:cubicBezTo>
                      <a:pt x="19" y="6"/>
                      <a:pt x="19" y="6"/>
                      <a:pt x="19" y="6"/>
                    </a:cubicBezTo>
                    <a:cubicBezTo>
                      <a:pt x="19" y="11"/>
                      <a:pt x="19" y="11"/>
                      <a:pt x="19" y="11"/>
                    </a:cubicBezTo>
                    <a:cubicBezTo>
                      <a:pt x="16" y="13"/>
                      <a:pt x="16" y="13"/>
                      <a:pt x="16" y="13"/>
                    </a:cubicBezTo>
                    <a:cubicBezTo>
                      <a:pt x="16" y="12"/>
                      <a:pt x="16" y="12"/>
                      <a:pt x="16" y="12"/>
                    </a:cubicBezTo>
                    <a:cubicBezTo>
                      <a:pt x="16" y="12"/>
                      <a:pt x="16" y="12"/>
                      <a:pt x="16" y="12"/>
                    </a:cubicBezTo>
                    <a:cubicBezTo>
                      <a:pt x="15" y="11"/>
                      <a:pt x="15" y="11"/>
                      <a:pt x="15" y="11"/>
                    </a:cubicBezTo>
                    <a:cubicBezTo>
                      <a:pt x="14" y="11"/>
                      <a:pt x="14" y="11"/>
                      <a:pt x="14" y="11"/>
                    </a:cubicBezTo>
                    <a:cubicBezTo>
                      <a:pt x="14" y="11"/>
                      <a:pt x="14" y="11"/>
                      <a:pt x="14" y="11"/>
                    </a:cubicBezTo>
                    <a:cubicBezTo>
                      <a:pt x="14" y="8"/>
                      <a:pt x="14" y="8"/>
                      <a:pt x="14" y="8"/>
                    </a:cubicBezTo>
                    <a:cubicBezTo>
                      <a:pt x="18" y="6"/>
                      <a:pt x="18" y="6"/>
                      <a:pt x="18" y="6"/>
                    </a:cubicBezTo>
                    <a:cubicBezTo>
                      <a:pt x="17" y="5"/>
                      <a:pt x="17" y="5"/>
                      <a:pt x="17" y="5"/>
                    </a:cubicBezTo>
                    <a:cubicBezTo>
                      <a:pt x="14" y="7"/>
                      <a:pt x="14" y="7"/>
                      <a:pt x="14" y="7"/>
                    </a:cubicBezTo>
                    <a:cubicBezTo>
                      <a:pt x="14" y="5"/>
                      <a:pt x="14" y="5"/>
                      <a:pt x="14" y="5"/>
                    </a:cubicBezTo>
                    <a:cubicBezTo>
                      <a:pt x="16" y="4"/>
                      <a:pt x="16" y="4"/>
                      <a:pt x="16" y="4"/>
                    </a:cubicBezTo>
                    <a:cubicBezTo>
                      <a:pt x="15" y="2"/>
                      <a:pt x="15" y="2"/>
                      <a:pt x="15" y="2"/>
                    </a:cubicBezTo>
                    <a:cubicBezTo>
                      <a:pt x="14" y="3"/>
                      <a:pt x="14" y="3"/>
                      <a:pt x="14" y="3"/>
                    </a:cubicBezTo>
                    <a:cubicBezTo>
                      <a:pt x="14" y="0"/>
                      <a:pt x="14" y="0"/>
                      <a:pt x="14" y="0"/>
                    </a:cubicBezTo>
                    <a:cubicBezTo>
                      <a:pt x="13" y="0"/>
                      <a:pt x="13" y="0"/>
                      <a:pt x="13" y="0"/>
                    </a:cubicBezTo>
                    <a:cubicBezTo>
                      <a:pt x="13" y="13"/>
                      <a:pt x="13" y="13"/>
                      <a:pt x="13" y="13"/>
                    </a:cubicBezTo>
                    <a:cubicBezTo>
                      <a:pt x="14" y="13"/>
                      <a:pt x="16" y="14"/>
                      <a:pt x="16" y="15"/>
                    </a:cubicBezTo>
                    <a:cubicBezTo>
                      <a:pt x="16" y="16"/>
                      <a:pt x="14" y="18"/>
                      <a:pt x="13" y="18"/>
                    </a:cubicBezTo>
                    <a:cubicBezTo>
                      <a:pt x="13" y="18"/>
                      <a:pt x="13" y="18"/>
                      <a:pt x="13" y="18"/>
                    </a:cubicBezTo>
                    <a:lnTo>
                      <a:pt x="13" y="30"/>
                    </a:lnTo>
                    <a:close/>
                    <a:moveTo>
                      <a:pt x="1" y="7"/>
                    </a:moveTo>
                    <a:cubicBezTo>
                      <a:pt x="0" y="8"/>
                      <a:pt x="0" y="8"/>
                      <a:pt x="0" y="8"/>
                    </a:cubicBezTo>
                    <a:cubicBezTo>
                      <a:pt x="2" y="10"/>
                      <a:pt x="2" y="10"/>
                      <a:pt x="2" y="10"/>
                    </a:cubicBezTo>
                    <a:cubicBezTo>
                      <a:pt x="1" y="11"/>
                      <a:pt x="1" y="11"/>
                      <a:pt x="1" y="11"/>
                    </a:cubicBezTo>
                    <a:cubicBezTo>
                      <a:pt x="1" y="12"/>
                      <a:pt x="1" y="12"/>
                      <a:pt x="1" y="12"/>
                    </a:cubicBezTo>
                    <a:cubicBezTo>
                      <a:pt x="4" y="11"/>
                      <a:pt x="4" y="11"/>
                      <a:pt x="4" y="11"/>
                    </a:cubicBezTo>
                    <a:cubicBezTo>
                      <a:pt x="5" y="11"/>
                      <a:pt x="5" y="11"/>
                      <a:pt x="5" y="11"/>
                    </a:cubicBezTo>
                    <a:cubicBezTo>
                      <a:pt x="2" y="13"/>
                      <a:pt x="2" y="13"/>
                      <a:pt x="2" y="13"/>
                    </a:cubicBezTo>
                    <a:cubicBezTo>
                      <a:pt x="3" y="15"/>
                      <a:pt x="3" y="15"/>
                      <a:pt x="3" y="15"/>
                    </a:cubicBezTo>
                    <a:cubicBezTo>
                      <a:pt x="7" y="12"/>
                      <a:pt x="7" y="12"/>
                      <a:pt x="7" y="12"/>
                    </a:cubicBezTo>
                    <a:cubicBezTo>
                      <a:pt x="9" y="14"/>
                      <a:pt x="9" y="14"/>
                      <a:pt x="9" y="14"/>
                    </a:cubicBezTo>
                    <a:cubicBezTo>
                      <a:pt x="9" y="14"/>
                      <a:pt x="9" y="14"/>
                      <a:pt x="9" y="14"/>
                    </a:cubicBezTo>
                    <a:cubicBezTo>
                      <a:pt x="8" y="14"/>
                      <a:pt x="8" y="14"/>
                      <a:pt x="8" y="14"/>
                    </a:cubicBezTo>
                    <a:cubicBezTo>
                      <a:pt x="8" y="16"/>
                      <a:pt x="8" y="16"/>
                      <a:pt x="8" y="16"/>
                    </a:cubicBezTo>
                    <a:cubicBezTo>
                      <a:pt x="9" y="16"/>
                      <a:pt x="9" y="16"/>
                      <a:pt x="9" y="16"/>
                    </a:cubicBezTo>
                    <a:cubicBezTo>
                      <a:pt x="9" y="16"/>
                      <a:pt x="9" y="16"/>
                      <a:pt x="9" y="16"/>
                    </a:cubicBezTo>
                    <a:cubicBezTo>
                      <a:pt x="7" y="18"/>
                      <a:pt x="7" y="18"/>
                      <a:pt x="7" y="18"/>
                    </a:cubicBezTo>
                    <a:cubicBezTo>
                      <a:pt x="3" y="15"/>
                      <a:pt x="3" y="15"/>
                      <a:pt x="3" y="15"/>
                    </a:cubicBezTo>
                    <a:cubicBezTo>
                      <a:pt x="2" y="17"/>
                      <a:pt x="2" y="17"/>
                      <a:pt x="2" y="17"/>
                    </a:cubicBezTo>
                    <a:cubicBezTo>
                      <a:pt x="5" y="19"/>
                      <a:pt x="5" y="19"/>
                      <a:pt x="5" y="19"/>
                    </a:cubicBezTo>
                    <a:cubicBezTo>
                      <a:pt x="4" y="19"/>
                      <a:pt x="4" y="19"/>
                      <a:pt x="4" y="19"/>
                    </a:cubicBezTo>
                    <a:cubicBezTo>
                      <a:pt x="1" y="18"/>
                      <a:pt x="1" y="18"/>
                      <a:pt x="1" y="18"/>
                    </a:cubicBezTo>
                    <a:cubicBezTo>
                      <a:pt x="1" y="19"/>
                      <a:pt x="1" y="19"/>
                      <a:pt x="1" y="19"/>
                    </a:cubicBezTo>
                    <a:cubicBezTo>
                      <a:pt x="2" y="20"/>
                      <a:pt x="2" y="20"/>
                      <a:pt x="2" y="20"/>
                    </a:cubicBezTo>
                    <a:cubicBezTo>
                      <a:pt x="0" y="22"/>
                      <a:pt x="0" y="22"/>
                      <a:pt x="0" y="22"/>
                    </a:cubicBezTo>
                    <a:cubicBezTo>
                      <a:pt x="1" y="23"/>
                      <a:pt x="1" y="23"/>
                      <a:pt x="1" y="23"/>
                    </a:cubicBezTo>
                    <a:cubicBezTo>
                      <a:pt x="3" y="22"/>
                      <a:pt x="3" y="22"/>
                      <a:pt x="3" y="22"/>
                    </a:cubicBezTo>
                    <a:cubicBezTo>
                      <a:pt x="3" y="23"/>
                      <a:pt x="3" y="23"/>
                      <a:pt x="3" y="23"/>
                    </a:cubicBezTo>
                    <a:cubicBezTo>
                      <a:pt x="5" y="23"/>
                      <a:pt x="5" y="23"/>
                      <a:pt x="5" y="23"/>
                    </a:cubicBezTo>
                    <a:cubicBezTo>
                      <a:pt x="5" y="21"/>
                      <a:pt x="5" y="21"/>
                      <a:pt x="5" y="21"/>
                    </a:cubicBezTo>
                    <a:cubicBezTo>
                      <a:pt x="6" y="20"/>
                      <a:pt x="6" y="20"/>
                      <a:pt x="6" y="20"/>
                    </a:cubicBezTo>
                    <a:cubicBezTo>
                      <a:pt x="6" y="24"/>
                      <a:pt x="6" y="24"/>
                      <a:pt x="6" y="24"/>
                    </a:cubicBezTo>
                    <a:cubicBezTo>
                      <a:pt x="8" y="24"/>
                      <a:pt x="8" y="24"/>
                      <a:pt x="8" y="24"/>
                    </a:cubicBezTo>
                    <a:cubicBezTo>
                      <a:pt x="8" y="19"/>
                      <a:pt x="8" y="19"/>
                      <a:pt x="8" y="19"/>
                    </a:cubicBezTo>
                    <a:cubicBezTo>
                      <a:pt x="10" y="18"/>
                      <a:pt x="10" y="18"/>
                      <a:pt x="10" y="18"/>
                    </a:cubicBezTo>
                    <a:cubicBezTo>
                      <a:pt x="10" y="18"/>
                      <a:pt x="10" y="18"/>
                      <a:pt x="10" y="18"/>
                    </a:cubicBezTo>
                    <a:cubicBezTo>
                      <a:pt x="10" y="19"/>
                      <a:pt x="10" y="19"/>
                      <a:pt x="10" y="19"/>
                    </a:cubicBezTo>
                    <a:cubicBezTo>
                      <a:pt x="11" y="19"/>
                      <a:pt x="11" y="19"/>
                      <a:pt x="11" y="19"/>
                    </a:cubicBezTo>
                    <a:cubicBezTo>
                      <a:pt x="12" y="19"/>
                      <a:pt x="12" y="19"/>
                      <a:pt x="12" y="19"/>
                    </a:cubicBezTo>
                    <a:cubicBezTo>
                      <a:pt x="12" y="19"/>
                      <a:pt x="12" y="19"/>
                      <a:pt x="12" y="19"/>
                    </a:cubicBezTo>
                    <a:cubicBezTo>
                      <a:pt x="12" y="22"/>
                      <a:pt x="12" y="22"/>
                      <a:pt x="12" y="22"/>
                    </a:cubicBezTo>
                    <a:cubicBezTo>
                      <a:pt x="8" y="24"/>
                      <a:pt x="8" y="24"/>
                      <a:pt x="8" y="24"/>
                    </a:cubicBezTo>
                    <a:cubicBezTo>
                      <a:pt x="9" y="25"/>
                      <a:pt x="9" y="25"/>
                      <a:pt x="9" y="25"/>
                    </a:cubicBezTo>
                    <a:cubicBezTo>
                      <a:pt x="12" y="24"/>
                      <a:pt x="12" y="24"/>
                      <a:pt x="12" y="24"/>
                    </a:cubicBezTo>
                    <a:cubicBezTo>
                      <a:pt x="12" y="25"/>
                      <a:pt x="12" y="25"/>
                      <a:pt x="12" y="25"/>
                    </a:cubicBezTo>
                    <a:cubicBezTo>
                      <a:pt x="10" y="27"/>
                      <a:pt x="10" y="27"/>
                      <a:pt x="10" y="27"/>
                    </a:cubicBezTo>
                    <a:cubicBezTo>
                      <a:pt x="11" y="28"/>
                      <a:pt x="11" y="28"/>
                      <a:pt x="11" y="28"/>
                    </a:cubicBezTo>
                    <a:cubicBezTo>
                      <a:pt x="12" y="27"/>
                      <a:pt x="12" y="27"/>
                      <a:pt x="12" y="27"/>
                    </a:cubicBezTo>
                    <a:cubicBezTo>
                      <a:pt x="12" y="30"/>
                      <a:pt x="12" y="30"/>
                      <a:pt x="12" y="30"/>
                    </a:cubicBezTo>
                    <a:cubicBezTo>
                      <a:pt x="13" y="30"/>
                      <a:pt x="13" y="30"/>
                      <a:pt x="13" y="30"/>
                    </a:cubicBezTo>
                    <a:cubicBezTo>
                      <a:pt x="13" y="18"/>
                      <a:pt x="13" y="18"/>
                      <a:pt x="13" y="18"/>
                    </a:cubicBezTo>
                    <a:cubicBezTo>
                      <a:pt x="12" y="17"/>
                      <a:pt x="11" y="16"/>
                      <a:pt x="11" y="15"/>
                    </a:cubicBezTo>
                    <a:cubicBezTo>
                      <a:pt x="11" y="14"/>
                      <a:pt x="12" y="13"/>
                      <a:pt x="13" y="13"/>
                    </a:cubicBezTo>
                    <a:cubicBezTo>
                      <a:pt x="13" y="13"/>
                      <a:pt x="13" y="13"/>
                      <a:pt x="13" y="13"/>
                    </a:cubicBezTo>
                    <a:cubicBezTo>
                      <a:pt x="13" y="0"/>
                      <a:pt x="13" y="0"/>
                      <a:pt x="13" y="0"/>
                    </a:cubicBezTo>
                    <a:cubicBezTo>
                      <a:pt x="12" y="0"/>
                      <a:pt x="12" y="0"/>
                      <a:pt x="12" y="0"/>
                    </a:cubicBezTo>
                    <a:cubicBezTo>
                      <a:pt x="12" y="3"/>
                      <a:pt x="12" y="3"/>
                      <a:pt x="12" y="3"/>
                    </a:cubicBezTo>
                    <a:cubicBezTo>
                      <a:pt x="11" y="2"/>
                      <a:pt x="11" y="2"/>
                      <a:pt x="11" y="2"/>
                    </a:cubicBezTo>
                    <a:cubicBezTo>
                      <a:pt x="10" y="4"/>
                      <a:pt x="10" y="4"/>
                      <a:pt x="10" y="4"/>
                    </a:cubicBezTo>
                    <a:cubicBezTo>
                      <a:pt x="12" y="5"/>
                      <a:pt x="12" y="5"/>
                      <a:pt x="12" y="5"/>
                    </a:cubicBezTo>
                    <a:cubicBezTo>
                      <a:pt x="12" y="7"/>
                      <a:pt x="12" y="7"/>
                      <a:pt x="12" y="7"/>
                    </a:cubicBezTo>
                    <a:cubicBezTo>
                      <a:pt x="9" y="5"/>
                      <a:pt x="9" y="5"/>
                      <a:pt x="9" y="5"/>
                    </a:cubicBezTo>
                    <a:cubicBezTo>
                      <a:pt x="8" y="6"/>
                      <a:pt x="8" y="6"/>
                      <a:pt x="8" y="6"/>
                    </a:cubicBezTo>
                    <a:cubicBezTo>
                      <a:pt x="12" y="8"/>
                      <a:pt x="12" y="8"/>
                      <a:pt x="12" y="8"/>
                    </a:cubicBezTo>
                    <a:cubicBezTo>
                      <a:pt x="12" y="11"/>
                      <a:pt x="12" y="11"/>
                      <a:pt x="12" y="11"/>
                    </a:cubicBezTo>
                    <a:cubicBezTo>
                      <a:pt x="12" y="11"/>
                      <a:pt x="12" y="11"/>
                      <a:pt x="12" y="11"/>
                    </a:cubicBezTo>
                    <a:cubicBezTo>
                      <a:pt x="11" y="11"/>
                      <a:pt x="11" y="11"/>
                      <a:pt x="11" y="11"/>
                    </a:cubicBezTo>
                    <a:cubicBezTo>
                      <a:pt x="10" y="11"/>
                      <a:pt x="10" y="11"/>
                      <a:pt x="10" y="11"/>
                    </a:cubicBezTo>
                    <a:cubicBezTo>
                      <a:pt x="10" y="12"/>
                      <a:pt x="10" y="12"/>
                      <a:pt x="10" y="12"/>
                    </a:cubicBezTo>
                    <a:cubicBezTo>
                      <a:pt x="10" y="12"/>
                      <a:pt x="10" y="12"/>
                      <a:pt x="10" y="12"/>
                    </a:cubicBezTo>
                    <a:cubicBezTo>
                      <a:pt x="8" y="11"/>
                      <a:pt x="8" y="11"/>
                      <a:pt x="8" y="11"/>
                    </a:cubicBezTo>
                    <a:cubicBezTo>
                      <a:pt x="8" y="6"/>
                      <a:pt x="8" y="6"/>
                      <a:pt x="8" y="6"/>
                    </a:cubicBezTo>
                    <a:cubicBezTo>
                      <a:pt x="6" y="6"/>
                      <a:pt x="6" y="6"/>
                      <a:pt x="6" y="6"/>
                    </a:cubicBezTo>
                    <a:cubicBezTo>
                      <a:pt x="6" y="10"/>
                      <a:pt x="6" y="10"/>
                      <a:pt x="6" y="10"/>
                    </a:cubicBezTo>
                    <a:cubicBezTo>
                      <a:pt x="5" y="9"/>
                      <a:pt x="5" y="9"/>
                      <a:pt x="5" y="9"/>
                    </a:cubicBezTo>
                    <a:cubicBezTo>
                      <a:pt x="5" y="7"/>
                      <a:pt x="5" y="7"/>
                      <a:pt x="5" y="7"/>
                    </a:cubicBezTo>
                    <a:cubicBezTo>
                      <a:pt x="3" y="7"/>
                      <a:pt x="3" y="7"/>
                      <a:pt x="3" y="7"/>
                    </a:cubicBezTo>
                    <a:cubicBezTo>
                      <a:pt x="3" y="8"/>
                      <a:pt x="3" y="8"/>
                      <a:pt x="3" y="8"/>
                    </a:cubicBezTo>
                    <a:lnTo>
                      <a:pt x="1" y="7"/>
                    </a:lnTo>
                    <a:close/>
                  </a:path>
                </a:pathLst>
              </a:custGeom>
              <a:solidFill>
                <a:srgbClr val="79CF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9" name="î$ḷíḑe"/>
              <p:cNvSpPr/>
              <p:nvPr/>
            </p:nvSpPr>
            <p:spPr bwMode="auto">
              <a:xfrm>
                <a:off x="3189" y="2161"/>
                <a:ext cx="66" cy="72"/>
              </a:xfrm>
              <a:custGeom>
                <a:avLst/>
                <a:gdLst>
                  <a:gd name="T0" fmla="*/ 11 w 22"/>
                  <a:gd name="T1" fmla="*/ 22 h 24"/>
                  <a:gd name="T2" fmla="*/ 11 w 22"/>
                  <a:gd name="T3" fmla="*/ 21 h 24"/>
                  <a:gd name="T4" fmla="*/ 15 w 22"/>
                  <a:gd name="T5" fmla="*/ 20 h 24"/>
                  <a:gd name="T6" fmla="*/ 12 w 22"/>
                  <a:gd name="T7" fmla="*/ 15 h 24"/>
                  <a:gd name="T8" fmla="*/ 13 w 22"/>
                  <a:gd name="T9" fmla="*/ 15 h 24"/>
                  <a:gd name="T10" fmla="*/ 15 w 22"/>
                  <a:gd name="T11" fmla="*/ 19 h 24"/>
                  <a:gd name="T12" fmla="*/ 18 w 22"/>
                  <a:gd name="T13" fmla="*/ 17 h 24"/>
                  <a:gd name="T14" fmla="*/ 19 w 22"/>
                  <a:gd name="T15" fmla="*/ 18 h 24"/>
                  <a:gd name="T16" fmla="*/ 20 w 22"/>
                  <a:gd name="T17" fmla="*/ 17 h 24"/>
                  <a:gd name="T18" fmla="*/ 18 w 22"/>
                  <a:gd name="T19" fmla="*/ 16 h 24"/>
                  <a:gd name="T20" fmla="*/ 19 w 22"/>
                  <a:gd name="T21" fmla="*/ 13 h 24"/>
                  <a:gd name="T22" fmla="*/ 14 w 22"/>
                  <a:gd name="T23" fmla="*/ 13 h 24"/>
                  <a:gd name="T24" fmla="*/ 14 w 22"/>
                  <a:gd name="T25" fmla="*/ 12 h 24"/>
                  <a:gd name="T26" fmla="*/ 19 w 22"/>
                  <a:gd name="T27" fmla="*/ 12 h 24"/>
                  <a:gd name="T28" fmla="*/ 18 w 22"/>
                  <a:gd name="T29" fmla="*/ 9 h 24"/>
                  <a:gd name="T30" fmla="*/ 20 w 22"/>
                  <a:gd name="T31" fmla="*/ 8 h 24"/>
                  <a:gd name="T32" fmla="*/ 19 w 22"/>
                  <a:gd name="T33" fmla="*/ 7 h 24"/>
                  <a:gd name="T34" fmla="*/ 18 w 22"/>
                  <a:gd name="T35" fmla="*/ 8 h 24"/>
                  <a:gd name="T36" fmla="*/ 15 w 22"/>
                  <a:gd name="T37" fmla="*/ 5 h 24"/>
                  <a:gd name="T38" fmla="*/ 13 w 22"/>
                  <a:gd name="T39" fmla="*/ 10 h 24"/>
                  <a:gd name="T40" fmla="*/ 12 w 22"/>
                  <a:gd name="T41" fmla="*/ 9 h 24"/>
                  <a:gd name="T42" fmla="*/ 15 w 22"/>
                  <a:gd name="T43" fmla="*/ 5 h 24"/>
                  <a:gd name="T44" fmla="*/ 11 w 22"/>
                  <a:gd name="T45" fmla="*/ 4 h 24"/>
                  <a:gd name="T46" fmla="*/ 11 w 22"/>
                  <a:gd name="T47" fmla="*/ 2 h 24"/>
                  <a:gd name="T48" fmla="*/ 11 w 22"/>
                  <a:gd name="T49" fmla="*/ 10 h 24"/>
                  <a:gd name="T50" fmla="*/ 11 w 22"/>
                  <a:gd name="T51" fmla="*/ 14 h 24"/>
                  <a:gd name="T52" fmla="*/ 0 w 22"/>
                  <a:gd name="T53" fmla="*/ 7 h 24"/>
                  <a:gd name="T54" fmla="*/ 1 w 22"/>
                  <a:gd name="T55" fmla="*/ 10 h 24"/>
                  <a:gd name="T56" fmla="*/ 1 w 22"/>
                  <a:gd name="T57" fmla="*/ 11 h 24"/>
                  <a:gd name="T58" fmla="*/ 8 w 22"/>
                  <a:gd name="T59" fmla="*/ 11 h 24"/>
                  <a:gd name="T60" fmla="*/ 7 w 22"/>
                  <a:gd name="T61" fmla="*/ 13 h 24"/>
                  <a:gd name="T62" fmla="*/ 6 w 22"/>
                  <a:gd name="T63" fmla="*/ 14 h 24"/>
                  <a:gd name="T64" fmla="*/ 4 w 22"/>
                  <a:gd name="T65" fmla="*/ 15 h 24"/>
                  <a:gd name="T66" fmla="*/ 0 w 22"/>
                  <a:gd name="T67" fmla="*/ 16 h 24"/>
                  <a:gd name="T68" fmla="*/ 0 w 22"/>
                  <a:gd name="T69" fmla="*/ 19 h 24"/>
                  <a:gd name="T70" fmla="*/ 4 w 22"/>
                  <a:gd name="T71" fmla="*/ 19 h 24"/>
                  <a:gd name="T72" fmla="*/ 5 w 22"/>
                  <a:gd name="T73" fmla="*/ 19 h 24"/>
                  <a:gd name="T74" fmla="*/ 8 w 22"/>
                  <a:gd name="T75" fmla="*/ 14 h 24"/>
                  <a:gd name="T76" fmla="*/ 9 w 22"/>
                  <a:gd name="T77" fmla="*/ 16 h 24"/>
                  <a:gd name="T78" fmla="*/ 10 w 22"/>
                  <a:gd name="T79" fmla="*/ 18 h 24"/>
                  <a:gd name="T80" fmla="*/ 10 w 22"/>
                  <a:gd name="T81" fmla="*/ 19 h 24"/>
                  <a:gd name="T82" fmla="*/ 9 w 22"/>
                  <a:gd name="T83" fmla="*/ 23 h 24"/>
                  <a:gd name="T84" fmla="*/ 11 w 22"/>
                  <a:gd name="T85" fmla="*/ 24 h 24"/>
                  <a:gd name="T86" fmla="*/ 11 w 22"/>
                  <a:gd name="T87" fmla="*/ 10 h 24"/>
                  <a:gd name="T88" fmla="*/ 10 w 22"/>
                  <a:gd name="T89" fmla="*/ 0 h 24"/>
                  <a:gd name="T90" fmla="*/ 8 w 22"/>
                  <a:gd name="T91" fmla="*/ 3 h 24"/>
                  <a:gd name="T92" fmla="*/ 7 w 22"/>
                  <a:gd name="T93" fmla="*/ 4 h 24"/>
                  <a:gd name="T94" fmla="*/ 10 w 22"/>
                  <a:gd name="T95" fmla="*/ 9 h 24"/>
                  <a:gd name="T96" fmla="*/ 8 w 22"/>
                  <a:gd name="T97" fmla="*/ 9 h 24"/>
                  <a:gd name="T98" fmla="*/ 6 w 22"/>
                  <a:gd name="T99" fmla="*/ 9 h 24"/>
                  <a:gd name="T100" fmla="*/ 5 w 22"/>
                  <a:gd name="T101" fmla="*/ 8 h 24"/>
                  <a:gd name="T102" fmla="*/ 2 w 22"/>
                  <a:gd name="T103"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 h="24">
                    <a:moveTo>
                      <a:pt x="11" y="24"/>
                    </a:moveTo>
                    <a:cubicBezTo>
                      <a:pt x="11" y="24"/>
                      <a:pt x="11" y="24"/>
                      <a:pt x="11" y="24"/>
                    </a:cubicBezTo>
                    <a:cubicBezTo>
                      <a:pt x="11" y="22"/>
                      <a:pt x="11" y="22"/>
                      <a:pt x="11" y="22"/>
                    </a:cubicBezTo>
                    <a:cubicBezTo>
                      <a:pt x="13" y="23"/>
                      <a:pt x="13" y="23"/>
                      <a:pt x="13" y="23"/>
                    </a:cubicBezTo>
                    <a:cubicBezTo>
                      <a:pt x="13" y="22"/>
                      <a:pt x="13" y="22"/>
                      <a:pt x="13" y="22"/>
                    </a:cubicBezTo>
                    <a:cubicBezTo>
                      <a:pt x="11" y="21"/>
                      <a:pt x="11" y="21"/>
                      <a:pt x="11" y="21"/>
                    </a:cubicBezTo>
                    <a:cubicBezTo>
                      <a:pt x="11" y="19"/>
                      <a:pt x="11" y="19"/>
                      <a:pt x="11" y="19"/>
                    </a:cubicBezTo>
                    <a:cubicBezTo>
                      <a:pt x="14" y="21"/>
                      <a:pt x="14" y="21"/>
                      <a:pt x="14" y="21"/>
                    </a:cubicBezTo>
                    <a:cubicBezTo>
                      <a:pt x="15" y="20"/>
                      <a:pt x="15" y="20"/>
                      <a:pt x="15" y="20"/>
                    </a:cubicBezTo>
                    <a:cubicBezTo>
                      <a:pt x="11" y="18"/>
                      <a:pt x="11" y="18"/>
                      <a:pt x="11" y="18"/>
                    </a:cubicBezTo>
                    <a:cubicBezTo>
                      <a:pt x="11" y="15"/>
                      <a:pt x="11" y="15"/>
                      <a:pt x="11" y="15"/>
                    </a:cubicBezTo>
                    <a:cubicBezTo>
                      <a:pt x="11" y="15"/>
                      <a:pt x="12" y="15"/>
                      <a:pt x="12" y="15"/>
                    </a:cubicBezTo>
                    <a:cubicBezTo>
                      <a:pt x="12" y="16"/>
                      <a:pt x="12" y="16"/>
                      <a:pt x="12" y="16"/>
                    </a:cubicBezTo>
                    <a:cubicBezTo>
                      <a:pt x="13" y="15"/>
                      <a:pt x="13" y="15"/>
                      <a:pt x="13" y="15"/>
                    </a:cubicBezTo>
                    <a:cubicBezTo>
                      <a:pt x="13" y="15"/>
                      <a:pt x="13" y="15"/>
                      <a:pt x="13" y="15"/>
                    </a:cubicBezTo>
                    <a:cubicBezTo>
                      <a:pt x="13" y="15"/>
                      <a:pt x="13" y="14"/>
                      <a:pt x="13" y="14"/>
                    </a:cubicBezTo>
                    <a:cubicBezTo>
                      <a:pt x="15" y="16"/>
                      <a:pt x="15" y="16"/>
                      <a:pt x="15" y="16"/>
                    </a:cubicBezTo>
                    <a:cubicBezTo>
                      <a:pt x="15" y="19"/>
                      <a:pt x="15" y="19"/>
                      <a:pt x="15" y="19"/>
                    </a:cubicBezTo>
                    <a:cubicBezTo>
                      <a:pt x="17" y="19"/>
                      <a:pt x="17" y="19"/>
                      <a:pt x="17" y="19"/>
                    </a:cubicBezTo>
                    <a:cubicBezTo>
                      <a:pt x="17" y="16"/>
                      <a:pt x="17" y="16"/>
                      <a:pt x="17" y="16"/>
                    </a:cubicBezTo>
                    <a:cubicBezTo>
                      <a:pt x="18" y="17"/>
                      <a:pt x="18" y="17"/>
                      <a:pt x="18" y="17"/>
                    </a:cubicBezTo>
                    <a:cubicBezTo>
                      <a:pt x="18" y="19"/>
                      <a:pt x="18" y="19"/>
                      <a:pt x="18" y="19"/>
                    </a:cubicBezTo>
                    <a:cubicBezTo>
                      <a:pt x="19" y="19"/>
                      <a:pt x="19" y="19"/>
                      <a:pt x="19" y="19"/>
                    </a:cubicBezTo>
                    <a:cubicBezTo>
                      <a:pt x="19" y="18"/>
                      <a:pt x="19" y="18"/>
                      <a:pt x="19" y="18"/>
                    </a:cubicBezTo>
                    <a:cubicBezTo>
                      <a:pt x="21" y="19"/>
                      <a:pt x="21" y="19"/>
                      <a:pt x="21" y="19"/>
                    </a:cubicBezTo>
                    <a:cubicBezTo>
                      <a:pt x="22" y="18"/>
                      <a:pt x="22" y="18"/>
                      <a:pt x="22" y="18"/>
                    </a:cubicBezTo>
                    <a:cubicBezTo>
                      <a:pt x="20" y="17"/>
                      <a:pt x="20" y="17"/>
                      <a:pt x="20" y="17"/>
                    </a:cubicBezTo>
                    <a:cubicBezTo>
                      <a:pt x="21" y="16"/>
                      <a:pt x="21" y="16"/>
                      <a:pt x="21" y="16"/>
                    </a:cubicBezTo>
                    <a:cubicBezTo>
                      <a:pt x="20" y="15"/>
                      <a:pt x="20" y="15"/>
                      <a:pt x="20" y="15"/>
                    </a:cubicBezTo>
                    <a:cubicBezTo>
                      <a:pt x="18" y="16"/>
                      <a:pt x="18" y="16"/>
                      <a:pt x="18" y="16"/>
                    </a:cubicBezTo>
                    <a:cubicBezTo>
                      <a:pt x="17" y="15"/>
                      <a:pt x="17" y="15"/>
                      <a:pt x="17" y="15"/>
                    </a:cubicBezTo>
                    <a:cubicBezTo>
                      <a:pt x="20" y="14"/>
                      <a:pt x="20" y="14"/>
                      <a:pt x="20" y="14"/>
                    </a:cubicBezTo>
                    <a:cubicBezTo>
                      <a:pt x="19" y="13"/>
                      <a:pt x="19" y="13"/>
                      <a:pt x="19" y="13"/>
                    </a:cubicBezTo>
                    <a:cubicBezTo>
                      <a:pt x="16" y="14"/>
                      <a:pt x="16" y="14"/>
                      <a:pt x="16" y="14"/>
                    </a:cubicBezTo>
                    <a:cubicBezTo>
                      <a:pt x="14" y="13"/>
                      <a:pt x="14" y="13"/>
                      <a:pt x="14" y="13"/>
                    </a:cubicBezTo>
                    <a:cubicBezTo>
                      <a:pt x="14" y="13"/>
                      <a:pt x="14" y="13"/>
                      <a:pt x="14" y="13"/>
                    </a:cubicBezTo>
                    <a:cubicBezTo>
                      <a:pt x="15" y="13"/>
                      <a:pt x="15" y="13"/>
                      <a:pt x="15" y="13"/>
                    </a:cubicBezTo>
                    <a:cubicBezTo>
                      <a:pt x="15" y="12"/>
                      <a:pt x="15" y="12"/>
                      <a:pt x="15" y="12"/>
                    </a:cubicBezTo>
                    <a:cubicBezTo>
                      <a:pt x="14" y="12"/>
                      <a:pt x="14" y="12"/>
                      <a:pt x="14" y="12"/>
                    </a:cubicBezTo>
                    <a:cubicBezTo>
                      <a:pt x="14" y="11"/>
                      <a:pt x="14" y="11"/>
                      <a:pt x="14" y="11"/>
                    </a:cubicBezTo>
                    <a:cubicBezTo>
                      <a:pt x="16" y="10"/>
                      <a:pt x="16" y="10"/>
                      <a:pt x="16" y="10"/>
                    </a:cubicBezTo>
                    <a:cubicBezTo>
                      <a:pt x="19" y="12"/>
                      <a:pt x="19" y="12"/>
                      <a:pt x="19" y="12"/>
                    </a:cubicBezTo>
                    <a:cubicBezTo>
                      <a:pt x="20" y="11"/>
                      <a:pt x="20" y="11"/>
                      <a:pt x="20" y="11"/>
                    </a:cubicBezTo>
                    <a:cubicBezTo>
                      <a:pt x="17" y="9"/>
                      <a:pt x="17" y="9"/>
                      <a:pt x="17" y="9"/>
                    </a:cubicBezTo>
                    <a:cubicBezTo>
                      <a:pt x="18" y="9"/>
                      <a:pt x="18" y="9"/>
                      <a:pt x="18" y="9"/>
                    </a:cubicBezTo>
                    <a:cubicBezTo>
                      <a:pt x="20" y="10"/>
                      <a:pt x="20" y="10"/>
                      <a:pt x="20" y="10"/>
                    </a:cubicBezTo>
                    <a:cubicBezTo>
                      <a:pt x="21" y="9"/>
                      <a:pt x="21" y="9"/>
                      <a:pt x="21" y="9"/>
                    </a:cubicBezTo>
                    <a:cubicBezTo>
                      <a:pt x="20" y="8"/>
                      <a:pt x="20" y="8"/>
                      <a:pt x="20" y="8"/>
                    </a:cubicBezTo>
                    <a:cubicBezTo>
                      <a:pt x="22" y="7"/>
                      <a:pt x="22" y="7"/>
                      <a:pt x="22" y="7"/>
                    </a:cubicBezTo>
                    <a:cubicBezTo>
                      <a:pt x="21" y="6"/>
                      <a:pt x="21" y="6"/>
                      <a:pt x="21" y="6"/>
                    </a:cubicBezTo>
                    <a:cubicBezTo>
                      <a:pt x="19" y="7"/>
                      <a:pt x="19" y="7"/>
                      <a:pt x="19" y="7"/>
                    </a:cubicBezTo>
                    <a:cubicBezTo>
                      <a:pt x="19" y="5"/>
                      <a:pt x="19" y="5"/>
                      <a:pt x="19" y="5"/>
                    </a:cubicBezTo>
                    <a:cubicBezTo>
                      <a:pt x="18" y="5"/>
                      <a:pt x="18" y="5"/>
                      <a:pt x="18" y="5"/>
                    </a:cubicBezTo>
                    <a:cubicBezTo>
                      <a:pt x="18" y="8"/>
                      <a:pt x="18" y="8"/>
                      <a:pt x="18" y="8"/>
                    </a:cubicBezTo>
                    <a:cubicBezTo>
                      <a:pt x="16" y="8"/>
                      <a:pt x="16" y="8"/>
                      <a:pt x="16" y="8"/>
                    </a:cubicBezTo>
                    <a:cubicBezTo>
                      <a:pt x="16" y="5"/>
                      <a:pt x="16" y="5"/>
                      <a:pt x="16" y="5"/>
                    </a:cubicBezTo>
                    <a:cubicBezTo>
                      <a:pt x="15" y="5"/>
                      <a:pt x="15" y="5"/>
                      <a:pt x="15" y="5"/>
                    </a:cubicBezTo>
                    <a:cubicBezTo>
                      <a:pt x="15" y="9"/>
                      <a:pt x="15" y="9"/>
                      <a:pt x="15" y="9"/>
                    </a:cubicBezTo>
                    <a:cubicBezTo>
                      <a:pt x="13" y="10"/>
                      <a:pt x="13" y="10"/>
                      <a:pt x="13" y="10"/>
                    </a:cubicBezTo>
                    <a:cubicBezTo>
                      <a:pt x="13" y="10"/>
                      <a:pt x="13" y="10"/>
                      <a:pt x="13" y="10"/>
                    </a:cubicBezTo>
                    <a:cubicBezTo>
                      <a:pt x="13" y="9"/>
                      <a:pt x="13" y="9"/>
                      <a:pt x="13" y="9"/>
                    </a:cubicBezTo>
                    <a:cubicBezTo>
                      <a:pt x="12" y="9"/>
                      <a:pt x="12" y="9"/>
                      <a:pt x="12" y="9"/>
                    </a:cubicBezTo>
                    <a:cubicBezTo>
                      <a:pt x="12" y="9"/>
                      <a:pt x="12" y="9"/>
                      <a:pt x="12" y="9"/>
                    </a:cubicBezTo>
                    <a:cubicBezTo>
                      <a:pt x="12" y="9"/>
                      <a:pt x="11" y="9"/>
                      <a:pt x="11" y="9"/>
                    </a:cubicBezTo>
                    <a:cubicBezTo>
                      <a:pt x="11" y="7"/>
                      <a:pt x="11" y="7"/>
                      <a:pt x="11" y="7"/>
                    </a:cubicBezTo>
                    <a:cubicBezTo>
                      <a:pt x="15" y="5"/>
                      <a:pt x="15" y="5"/>
                      <a:pt x="15" y="5"/>
                    </a:cubicBezTo>
                    <a:cubicBezTo>
                      <a:pt x="14" y="4"/>
                      <a:pt x="14" y="4"/>
                      <a:pt x="14" y="4"/>
                    </a:cubicBezTo>
                    <a:cubicBezTo>
                      <a:pt x="11" y="5"/>
                      <a:pt x="11" y="5"/>
                      <a:pt x="11" y="5"/>
                    </a:cubicBezTo>
                    <a:cubicBezTo>
                      <a:pt x="11" y="4"/>
                      <a:pt x="11" y="4"/>
                      <a:pt x="11" y="4"/>
                    </a:cubicBezTo>
                    <a:cubicBezTo>
                      <a:pt x="13" y="3"/>
                      <a:pt x="13" y="3"/>
                      <a:pt x="13" y="3"/>
                    </a:cubicBezTo>
                    <a:cubicBezTo>
                      <a:pt x="13" y="2"/>
                      <a:pt x="13" y="2"/>
                      <a:pt x="13" y="2"/>
                    </a:cubicBezTo>
                    <a:cubicBezTo>
                      <a:pt x="11" y="2"/>
                      <a:pt x="11" y="2"/>
                      <a:pt x="11" y="2"/>
                    </a:cubicBezTo>
                    <a:cubicBezTo>
                      <a:pt x="11" y="0"/>
                      <a:pt x="11" y="0"/>
                      <a:pt x="11" y="0"/>
                    </a:cubicBezTo>
                    <a:cubicBezTo>
                      <a:pt x="11" y="0"/>
                      <a:pt x="11" y="0"/>
                      <a:pt x="11" y="0"/>
                    </a:cubicBezTo>
                    <a:cubicBezTo>
                      <a:pt x="11" y="10"/>
                      <a:pt x="11" y="10"/>
                      <a:pt x="11" y="10"/>
                    </a:cubicBezTo>
                    <a:cubicBezTo>
                      <a:pt x="12" y="10"/>
                      <a:pt x="13" y="11"/>
                      <a:pt x="13" y="12"/>
                    </a:cubicBezTo>
                    <a:cubicBezTo>
                      <a:pt x="13" y="13"/>
                      <a:pt x="12" y="14"/>
                      <a:pt x="11" y="14"/>
                    </a:cubicBezTo>
                    <a:cubicBezTo>
                      <a:pt x="11" y="14"/>
                      <a:pt x="11" y="14"/>
                      <a:pt x="11" y="14"/>
                    </a:cubicBezTo>
                    <a:lnTo>
                      <a:pt x="11" y="24"/>
                    </a:lnTo>
                    <a:close/>
                    <a:moveTo>
                      <a:pt x="0" y="5"/>
                    </a:moveTo>
                    <a:cubicBezTo>
                      <a:pt x="0" y="7"/>
                      <a:pt x="0" y="7"/>
                      <a:pt x="0" y="7"/>
                    </a:cubicBezTo>
                    <a:cubicBezTo>
                      <a:pt x="2" y="8"/>
                      <a:pt x="2" y="8"/>
                      <a:pt x="2" y="8"/>
                    </a:cubicBezTo>
                    <a:cubicBezTo>
                      <a:pt x="0" y="8"/>
                      <a:pt x="0" y="8"/>
                      <a:pt x="0" y="8"/>
                    </a:cubicBezTo>
                    <a:cubicBezTo>
                      <a:pt x="1" y="10"/>
                      <a:pt x="1" y="10"/>
                      <a:pt x="1" y="10"/>
                    </a:cubicBezTo>
                    <a:cubicBezTo>
                      <a:pt x="3" y="8"/>
                      <a:pt x="3" y="8"/>
                      <a:pt x="3" y="8"/>
                    </a:cubicBezTo>
                    <a:cubicBezTo>
                      <a:pt x="4" y="9"/>
                      <a:pt x="4" y="9"/>
                      <a:pt x="4" y="9"/>
                    </a:cubicBezTo>
                    <a:cubicBezTo>
                      <a:pt x="1" y="11"/>
                      <a:pt x="1" y="11"/>
                      <a:pt x="1" y="11"/>
                    </a:cubicBezTo>
                    <a:cubicBezTo>
                      <a:pt x="2" y="12"/>
                      <a:pt x="2" y="12"/>
                      <a:pt x="2" y="12"/>
                    </a:cubicBezTo>
                    <a:cubicBezTo>
                      <a:pt x="5" y="10"/>
                      <a:pt x="5" y="10"/>
                      <a:pt x="5" y="10"/>
                    </a:cubicBezTo>
                    <a:cubicBezTo>
                      <a:pt x="8" y="11"/>
                      <a:pt x="8" y="11"/>
                      <a:pt x="8" y="11"/>
                    </a:cubicBezTo>
                    <a:cubicBezTo>
                      <a:pt x="7" y="11"/>
                      <a:pt x="7" y="11"/>
                      <a:pt x="7" y="11"/>
                    </a:cubicBezTo>
                    <a:cubicBezTo>
                      <a:pt x="7" y="11"/>
                      <a:pt x="7" y="11"/>
                      <a:pt x="7" y="11"/>
                    </a:cubicBezTo>
                    <a:cubicBezTo>
                      <a:pt x="7" y="13"/>
                      <a:pt x="7" y="13"/>
                      <a:pt x="7" y="13"/>
                    </a:cubicBezTo>
                    <a:cubicBezTo>
                      <a:pt x="7" y="13"/>
                      <a:pt x="7" y="13"/>
                      <a:pt x="7" y="13"/>
                    </a:cubicBezTo>
                    <a:cubicBezTo>
                      <a:pt x="7" y="13"/>
                      <a:pt x="7" y="13"/>
                      <a:pt x="8" y="13"/>
                    </a:cubicBezTo>
                    <a:cubicBezTo>
                      <a:pt x="6" y="14"/>
                      <a:pt x="6" y="14"/>
                      <a:pt x="6" y="14"/>
                    </a:cubicBezTo>
                    <a:cubicBezTo>
                      <a:pt x="2" y="12"/>
                      <a:pt x="2" y="12"/>
                      <a:pt x="2" y="12"/>
                    </a:cubicBezTo>
                    <a:cubicBezTo>
                      <a:pt x="1" y="13"/>
                      <a:pt x="1" y="13"/>
                      <a:pt x="1" y="13"/>
                    </a:cubicBezTo>
                    <a:cubicBezTo>
                      <a:pt x="4" y="15"/>
                      <a:pt x="4" y="15"/>
                      <a:pt x="4" y="15"/>
                    </a:cubicBezTo>
                    <a:cubicBezTo>
                      <a:pt x="3" y="16"/>
                      <a:pt x="3" y="16"/>
                      <a:pt x="3" y="16"/>
                    </a:cubicBezTo>
                    <a:cubicBezTo>
                      <a:pt x="1" y="15"/>
                      <a:pt x="1" y="15"/>
                      <a:pt x="1" y="15"/>
                    </a:cubicBezTo>
                    <a:cubicBezTo>
                      <a:pt x="0" y="16"/>
                      <a:pt x="0" y="16"/>
                      <a:pt x="0" y="16"/>
                    </a:cubicBezTo>
                    <a:cubicBezTo>
                      <a:pt x="2" y="16"/>
                      <a:pt x="2" y="16"/>
                      <a:pt x="2" y="16"/>
                    </a:cubicBezTo>
                    <a:cubicBezTo>
                      <a:pt x="0" y="18"/>
                      <a:pt x="0" y="18"/>
                      <a:pt x="0" y="18"/>
                    </a:cubicBezTo>
                    <a:cubicBezTo>
                      <a:pt x="0" y="19"/>
                      <a:pt x="0" y="19"/>
                      <a:pt x="0" y="19"/>
                    </a:cubicBezTo>
                    <a:cubicBezTo>
                      <a:pt x="2" y="18"/>
                      <a:pt x="2" y="18"/>
                      <a:pt x="2" y="18"/>
                    </a:cubicBezTo>
                    <a:cubicBezTo>
                      <a:pt x="2" y="19"/>
                      <a:pt x="2" y="19"/>
                      <a:pt x="2" y="19"/>
                    </a:cubicBezTo>
                    <a:cubicBezTo>
                      <a:pt x="4" y="19"/>
                      <a:pt x="4" y="19"/>
                      <a:pt x="4" y="19"/>
                    </a:cubicBezTo>
                    <a:cubicBezTo>
                      <a:pt x="4" y="17"/>
                      <a:pt x="4" y="17"/>
                      <a:pt x="4" y="17"/>
                    </a:cubicBezTo>
                    <a:cubicBezTo>
                      <a:pt x="5" y="16"/>
                      <a:pt x="5" y="16"/>
                      <a:pt x="5" y="16"/>
                    </a:cubicBezTo>
                    <a:cubicBezTo>
                      <a:pt x="5" y="19"/>
                      <a:pt x="5" y="19"/>
                      <a:pt x="5" y="19"/>
                    </a:cubicBezTo>
                    <a:cubicBezTo>
                      <a:pt x="6" y="19"/>
                      <a:pt x="6" y="19"/>
                      <a:pt x="6" y="19"/>
                    </a:cubicBezTo>
                    <a:cubicBezTo>
                      <a:pt x="6" y="15"/>
                      <a:pt x="6" y="15"/>
                      <a:pt x="6" y="15"/>
                    </a:cubicBezTo>
                    <a:cubicBezTo>
                      <a:pt x="8" y="14"/>
                      <a:pt x="8" y="14"/>
                      <a:pt x="8" y="14"/>
                    </a:cubicBezTo>
                    <a:cubicBezTo>
                      <a:pt x="8" y="14"/>
                      <a:pt x="8" y="15"/>
                      <a:pt x="8" y="15"/>
                    </a:cubicBezTo>
                    <a:cubicBezTo>
                      <a:pt x="8" y="15"/>
                      <a:pt x="8" y="15"/>
                      <a:pt x="8" y="15"/>
                    </a:cubicBezTo>
                    <a:cubicBezTo>
                      <a:pt x="9" y="16"/>
                      <a:pt x="9" y="16"/>
                      <a:pt x="9" y="16"/>
                    </a:cubicBezTo>
                    <a:cubicBezTo>
                      <a:pt x="10" y="15"/>
                      <a:pt x="10" y="15"/>
                      <a:pt x="10" y="15"/>
                    </a:cubicBezTo>
                    <a:cubicBezTo>
                      <a:pt x="10" y="15"/>
                      <a:pt x="10" y="15"/>
                      <a:pt x="10" y="15"/>
                    </a:cubicBezTo>
                    <a:cubicBezTo>
                      <a:pt x="10" y="18"/>
                      <a:pt x="10" y="18"/>
                      <a:pt x="10" y="18"/>
                    </a:cubicBezTo>
                    <a:cubicBezTo>
                      <a:pt x="7" y="20"/>
                      <a:pt x="7" y="20"/>
                      <a:pt x="7" y="20"/>
                    </a:cubicBezTo>
                    <a:cubicBezTo>
                      <a:pt x="7" y="21"/>
                      <a:pt x="7" y="21"/>
                      <a:pt x="7" y="21"/>
                    </a:cubicBezTo>
                    <a:cubicBezTo>
                      <a:pt x="10" y="19"/>
                      <a:pt x="10" y="19"/>
                      <a:pt x="10" y="19"/>
                    </a:cubicBezTo>
                    <a:cubicBezTo>
                      <a:pt x="10" y="21"/>
                      <a:pt x="10" y="21"/>
                      <a:pt x="10" y="21"/>
                    </a:cubicBezTo>
                    <a:cubicBezTo>
                      <a:pt x="8" y="22"/>
                      <a:pt x="8" y="22"/>
                      <a:pt x="8" y="22"/>
                    </a:cubicBezTo>
                    <a:cubicBezTo>
                      <a:pt x="9" y="23"/>
                      <a:pt x="9" y="23"/>
                      <a:pt x="9" y="23"/>
                    </a:cubicBezTo>
                    <a:cubicBezTo>
                      <a:pt x="10" y="22"/>
                      <a:pt x="10" y="22"/>
                      <a:pt x="10" y="22"/>
                    </a:cubicBezTo>
                    <a:cubicBezTo>
                      <a:pt x="10" y="24"/>
                      <a:pt x="10" y="24"/>
                      <a:pt x="10" y="24"/>
                    </a:cubicBezTo>
                    <a:cubicBezTo>
                      <a:pt x="11" y="24"/>
                      <a:pt x="11" y="24"/>
                      <a:pt x="11" y="24"/>
                    </a:cubicBezTo>
                    <a:cubicBezTo>
                      <a:pt x="11" y="14"/>
                      <a:pt x="11" y="14"/>
                      <a:pt x="11" y="14"/>
                    </a:cubicBezTo>
                    <a:cubicBezTo>
                      <a:pt x="10" y="14"/>
                      <a:pt x="9" y="13"/>
                      <a:pt x="9" y="12"/>
                    </a:cubicBezTo>
                    <a:cubicBezTo>
                      <a:pt x="9" y="11"/>
                      <a:pt x="10" y="10"/>
                      <a:pt x="11" y="10"/>
                    </a:cubicBezTo>
                    <a:cubicBezTo>
                      <a:pt x="11" y="10"/>
                      <a:pt x="11" y="10"/>
                      <a:pt x="11" y="10"/>
                    </a:cubicBezTo>
                    <a:cubicBezTo>
                      <a:pt x="11" y="0"/>
                      <a:pt x="11" y="0"/>
                      <a:pt x="11" y="0"/>
                    </a:cubicBezTo>
                    <a:cubicBezTo>
                      <a:pt x="10" y="0"/>
                      <a:pt x="10" y="0"/>
                      <a:pt x="10" y="0"/>
                    </a:cubicBezTo>
                    <a:cubicBezTo>
                      <a:pt x="10" y="2"/>
                      <a:pt x="10" y="2"/>
                      <a:pt x="10" y="2"/>
                    </a:cubicBezTo>
                    <a:cubicBezTo>
                      <a:pt x="9" y="2"/>
                      <a:pt x="9" y="2"/>
                      <a:pt x="9" y="2"/>
                    </a:cubicBezTo>
                    <a:cubicBezTo>
                      <a:pt x="8" y="3"/>
                      <a:pt x="8" y="3"/>
                      <a:pt x="8" y="3"/>
                    </a:cubicBezTo>
                    <a:cubicBezTo>
                      <a:pt x="10" y="4"/>
                      <a:pt x="10" y="4"/>
                      <a:pt x="10" y="4"/>
                    </a:cubicBezTo>
                    <a:cubicBezTo>
                      <a:pt x="10" y="5"/>
                      <a:pt x="10" y="5"/>
                      <a:pt x="10" y="5"/>
                    </a:cubicBezTo>
                    <a:cubicBezTo>
                      <a:pt x="7" y="4"/>
                      <a:pt x="7" y="4"/>
                      <a:pt x="7" y="4"/>
                    </a:cubicBezTo>
                    <a:cubicBezTo>
                      <a:pt x="7" y="5"/>
                      <a:pt x="7" y="5"/>
                      <a:pt x="7" y="5"/>
                    </a:cubicBezTo>
                    <a:cubicBezTo>
                      <a:pt x="10" y="7"/>
                      <a:pt x="10" y="7"/>
                      <a:pt x="10" y="7"/>
                    </a:cubicBezTo>
                    <a:cubicBezTo>
                      <a:pt x="10" y="9"/>
                      <a:pt x="10" y="9"/>
                      <a:pt x="10" y="9"/>
                    </a:cubicBezTo>
                    <a:cubicBezTo>
                      <a:pt x="10" y="9"/>
                      <a:pt x="10" y="9"/>
                      <a:pt x="10" y="9"/>
                    </a:cubicBezTo>
                    <a:cubicBezTo>
                      <a:pt x="9" y="9"/>
                      <a:pt x="9" y="9"/>
                      <a:pt x="9" y="9"/>
                    </a:cubicBezTo>
                    <a:cubicBezTo>
                      <a:pt x="8" y="9"/>
                      <a:pt x="8" y="9"/>
                      <a:pt x="8" y="9"/>
                    </a:cubicBezTo>
                    <a:cubicBezTo>
                      <a:pt x="8" y="10"/>
                      <a:pt x="8" y="10"/>
                      <a:pt x="8" y="10"/>
                    </a:cubicBezTo>
                    <a:cubicBezTo>
                      <a:pt x="8" y="10"/>
                      <a:pt x="8" y="10"/>
                      <a:pt x="8" y="10"/>
                    </a:cubicBezTo>
                    <a:cubicBezTo>
                      <a:pt x="6" y="9"/>
                      <a:pt x="6" y="9"/>
                      <a:pt x="6" y="9"/>
                    </a:cubicBezTo>
                    <a:cubicBezTo>
                      <a:pt x="6" y="5"/>
                      <a:pt x="6" y="5"/>
                      <a:pt x="6" y="5"/>
                    </a:cubicBezTo>
                    <a:cubicBezTo>
                      <a:pt x="5" y="5"/>
                      <a:pt x="5" y="5"/>
                      <a:pt x="5" y="5"/>
                    </a:cubicBezTo>
                    <a:cubicBezTo>
                      <a:pt x="5" y="8"/>
                      <a:pt x="5" y="8"/>
                      <a:pt x="5" y="8"/>
                    </a:cubicBezTo>
                    <a:cubicBezTo>
                      <a:pt x="4" y="7"/>
                      <a:pt x="4" y="7"/>
                      <a:pt x="4" y="7"/>
                    </a:cubicBezTo>
                    <a:cubicBezTo>
                      <a:pt x="4" y="5"/>
                      <a:pt x="4" y="5"/>
                      <a:pt x="4" y="5"/>
                    </a:cubicBezTo>
                    <a:cubicBezTo>
                      <a:pt x="2" y="5"/>
                      <a:pt x="2" y="5"/>
                      <a:pt x="2" y="5"/>
                    </a:cubicBezTo>
                    <a:cubicBezTo>
                      <a:pt x="2" y="7"/>
                      <a:pt x="2" y="7"/>
                      <a:pt x="2" y="7"/>
                    </a:cubicBezTo>
                    <a:lnTo>
                      <a:pt x="0" y="5"/>
                    </a:lnTo>
                    <a:close/>
                  </a:path>
                </a:pathLst>
              </a:custGeom>
              <a:solidFill>
                <a:srgbClr val="79CF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0" name="ïšḷiḓè"/>
              <p:cNvSpPr/>
              <p:nvPr/>
            </p:nvSpPr>
            <p:spPr bwMode="auto">
              <a:xfrm>
                <a:off x="3501" y="2134"/>
                <a:ext cx="65" cy="75"/>
              </a:xfrm>
              <a:custGeom>
                <a:avLst/>
                <a:gdLst>
                  <a:gd name="T0" fmla="*/ 12 w 22"/>
                  <a:gd name="T1" fmla="*/ 22 h 25"/>
                  <a:gd name="T2" fmla="*/ 12 w 22"/>
                  <a:gd name="T3" fmla="*/ 21 h 25"/>
                  <a:gd name="T4" fmla="*/ 15 w 22"/>
                  <a:gd name="T5" fmla="*/ 20 h 25"/>
                  <a:gd name="T6" fmla="*/ 12 w 22"/>
                  <a:gd name="T7" fmla="*/ 16 h 25"/>
                  <a:gd name="T8" fmla="*/ 13 w 22"/>
                  <a:gd name="T9" fmla="*/ 15 h 25"/>
                  <a:gd name="T10" fmla="*/ 16 w 22"/>
                  <a:gd name="T11" fmla="*/ 20 h 25"/>
                  <a:gd name="T12" fmla="*/ 18 w 22"/>
                  <a:gd name="T13" fmla="*/ 17 h 25"/>
                  <a:gd name="T14" fmla="*/ 19 w 22"/>
                  <a:gd name="T15" fmla="*/ 18 h 25"/>
                  <a:gd name="T16" fmla="*/ 20 w 22"/>
                  <a:gd name="T17" fmla="*/ 17 h 25"/>
                  <a:gd name="T18" fmla="*/ 19 w 22"/>
                  <a:gd name="T19" fmla="*/ 16 h 25"/>
                  <a:gd name="T20" fmla="*/ 19 w 22"/>
                  <a:gd name="T21" fmla="*/ 13 h 25"/>
                  <a:gd name="T22" fmla="*/ 14 w 22"/>
                  <a:gd name="T23" fmla="*/ 13 h 25"/>
                  <a:gd name="T24" fmla="*/ 14 w 22"/>
                  <a:gd name="T25" fmla="*/ 12 h 25"/>
                  <a:gd name="T26" fmla="*/ 19 w 22"/>
                  <a:gd name="T27" fmla="*/ 12 h 25"/>
                  <a:gd name="T28" fmla="*/ 19 w 22"/>
                  <a:gd name="T29" fmla="*/ 9 h 25"/>
                  <a:gd name="T30" fmla="*/ 20 w 22"/>
                  <a:gd name="T31" fmla="*/ 8 h 25"/>
                  <a:gd name="T32" fmla="*/ 19 w 22"/>
                  <a:gd name="T33" fmla="*/ 7 h 25"/>
                  <a:gd name="T34" fmla="*/ 18 w 22"/>
                  <a:gd name="T35" fmla="*/ 8 h 25"/>
                  <a:gd name="T36" fmla="*/ 15 w 22"/>
                  <a:gd name="T37" fmla="*/ 5 h 25"/>
                  <a:gd name="T38" fmla="*/ 13 w 22"/>
                  <a:gd name="T39" fmla="*/ 10 h 25"/>
                  <a:gd name="T40" fmla="*/ 12 w 22"/>
                  <a:gd name="T41" fmla="*/ 9 h 25"/>
                  <a:gd name="T42" fmla="*/ 15 w 22"/>
                  <a:gd name="T43" fmla="*/ 5 h 25"/>
                  <a:gd name="T44" fmla="*/ 11 w 22"/>
                  <a:gd name="T45" fmla="*/ 4 h 25"/>
                  <a:gd name="T46" fmla="*/ 11 w 22"/>
                  <a:gd name="T47" fmla="*/ 3 h 25"/>
                  <a:gd name="T48" fmla="*/ 11 w 22"/>
                  <a:gd name="T49" fmla="*/ 11 h 25"/>
                  <a:gd name="T50" fmla="*/ 11 w 22"/>
                  <a:gd name="T51" fmla="*/ 15 h 25"/>
                  <a:gd name="T52" fmla="*/ 0 w 22"/>
                  <a:gd name="T53" fmla="*/ 7 h 25"/>
                  <a:gd name="T54" fmla="*/ 1 w 22"/>
                  <a:gd name="T55" fmla="*/ 10 h 25"/>
                  <a:gd name="T56" fmla="*/ 2 w 22"/>
                  <a:gd name="T57" fmla="*/ 11 h 25"/>
                  <a:gd name="T58" fmla="*/ 8 w 22"/>
                  <a:gd name="T59" fmla="*/ 12 h 25"/>
                  <a:gd name="T60" fmla="*/ 7 w 22"/>
                  <a:gd name="T61" fmla="*/ 13 h 25"/>
                  <a:gd name="T62" fmla="*/ 6 w 22"/>
                  <a:gd name="T63" fmla="*/ 15 h 25"/>
                  <a:gd name="T64" fmla="*/ 4 w 22"/>
                  <a:gd name="T65" fmla="*/ 15 h 25"/>
                  <a:gd name="T66" fmla="*/ 1 w 22"/>
                  <a:gd name="T67" fmla="*/ 16 h 25"/>
                  <a:gd name="T68" fmla="*/ 1 w 22"/>
                  <a:gd name="T69" fmla="*/ 19 h 25"/>
                  <a:gd name="T70" fmla="*/ 4 w 22"/>
                  <a:gd name="T71" fmla="*/ 19 h 25"/>
                  <a:gd name="T72" fmla="*/ 5 w 22"/>
                  <a:gd name="T73" fmla="*/ 20 h 25"/>
                  <a:gd name="T74" fmla="*/ 8 w 22"/>
                  <a:gd name="T75" fmla="*/ 15 h 25"/>
                  <a:gd name="T76" fmla="*/ 10 w 22"/>
                  <a:gd name="T77" fmla="*/ 16 h 25"/>
                  <a:gd name="T78" fmla="*/ 10 w 22"/>
                  <a:gd name="T79" fmla="*/ 18 h 25"/>
                  <a:gd name="T80" fmla="*/ 10 w 22"/>
                  <a:gd name="T81" fmla="*/ 20 h 25"/>
                  <a:gd name="T82" fmla="*/ 9 w 22"/>
                  <a:gd name="T83" fmla="*/ 23 h 25"/>
                  <a:gd name="T84" fmla="*/ 11 w 22"/>
                  <a:gd name="T85" fmla="*/ 25 h 25"/>
                  <a:gd name="T86" fmla="*/ 11 w 22"/>
                  <a:gd name="T87" fmla="*/ 11 h 25"/>
                  <a:gd name="T88" fmla="*/ 10 w 22"/>
                  <a:gd name="T89" fmla="*/ 0 h 25"/>
                  <a:gd name="T90" fmla="*/ 8 w 22"/>
                  <a:gd name="T91" fmla="*/ 3 h 25"/>
                  <a:gd name="T92" fmla="*/ 7 w 22"/>
                  <a:gd name="T93" fmla="*/ 4 h 25"/>
                  <a:gd name="T94" fmla="*/ 10 w 22"/>
                  <a:gd name="T95" fmla="*/ 9 h 25"/>
                  <a:gd name="T96" fmla="*/ 8 w 22"/>
                  <a:gd name="T97" fmla="*/ 10 h 25"/>
                  <a:gd name="T98" fmla="*/ 6 w 22"/>
                  <a:gd name="T99" fmla="*/ 9 h 25"/>
                  <a:gd name="T100" fmla="*/ 5 w 22"/>
                  <a:gd name="T101" fmla="*/ 8 h 25"/>
                  <a:gd name="T102" fmla="*/ 3 w 22"/>
                  <a:gd name="T103" fmla="*/ 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 h="25">
                    <a:moveTo>
                      <a:pt x="11" y="25"/>
                    </a:moveTo>
                    <a:cubicBezTo>
                      <a:pt x="12" y="25"/>
                      <a:pt x="12" y="25"/>
                      <a:pt x="12" y="25"/>
                    </a:cubicBezTo>
                    <a:cubicBezTo>
                      <a:pt x="12" y="22"/>
                      <a:pt x="12" y="22"/>
                      <a:pt x="12" y="22"/>
                    </a:cubicBezTo>
                    <a:cubicBezTo>
                      <a:pt x="13" y="23"/>
                      <a:pt x="13" y="23"/>
                      <a:pt x="13" y="23"/>
                    </a:cubicBezTo>
                    <a:cubicBezTo>
                      <a:pt x="14" y="22"/>
                      <a:pt x="14" y="22"/>
                      <a:pt x="14" y="22"/>
                    </a:cubicBezTo>
                    <a:cubicBezTo>
                      <a:pt x="12" y="21"/>
                      <a:pt x="12" y="21"/>
                      <a:pt x="12" y="21"/>
                    </a:cubicBezTo>
                    <a:cubicBezTo>
                      <a:pt x="12" y="20"/>
                      <a:pt x="12" y="20"/>
                      <a:pt x="12" y="20"/>
                    </a:cubicBezTo>
                    <a:cubicBezTo>
                      <a:pt x="14" y="21"/>
                      <a:pt x="14" y="21"/>
                      <a:pt x="14" y="21"/>
                    </a:cubicBezTo>
                    <a:cubicBezTo>
                      <a:pt x="15" y="20"/>
                      <a:pt x="15" y="20"/>
                      <a:pt x="15" y="20"/>
                    </a:cubicBezTo>
                    <a:cubicBezTo>
                      <a:pt x="12" y="18"/>
                      <a:pt x="12" y="18"/>
                      <a:pt x="12" y="18"/>
                    </a:cubicBezTo>
                    <a:cubicBezTo>
                      <a:pt x="12" y="16"/>
                      <a:pt x="12" y="16"/>
                      <a:pt x="12" y="16"/>
                    </a:cubicBezTo>
                    <a:cubicBezTo>
                      <a:pt x="12" y="16"/>
                      <a:pt x="12" y="16"/>
                      <a:pt x="12" y="16"/>
                    </a:cubicBezTo>
                    <a:cubicBezTo>
                      <a:pt x="12" y="16"/>
                      <a:pt x="12" y="16"/>
                      <a:pt x="12" y="16"/>
                    </a:cubicBezTo>
                    <a:cubicBezTo>
                      <a:pt x="13" y="16"/>
                      <a:pt x="13" y="16"/>
                      <a:pt x="13" y="16"/>
                    </a:cubicBezTo>
                    <a:cubicBezTo>
                      <a:pt x="13" y="15"/>
                      <a:pt x="13" y="15"/>
                      <a:pt x="13" y="15"/>
                    </a:cubicBezTo>
                    <a:cubicBezTo>
                      <a:pt x="13" y="15"/>
                      <a:pt x="13" y="15"/>
                      <a:pt x="13" y="15"/>
                    </a:cubicBezTo>
                    <a:cubicBezTo>
                      <a:pt x="15" y="16"/>
                      <a:pt x="15" y="16"/>
                      <a:pt x="15" y="16"/>
                    </a:cubicBezTo>
                    <a:cubicBezTo>
                      <a:pt x="16" y="20"/>
                      <a:pt x="16" y="20"/>
                      <a:pt x="16" y="20"/>
                    </a:cubicBezTo>
                    <a:cubicBezTo>
                      <a:pt x="17" y="20"/>
                      <a:pt x="17" y="20"/>
                      <a:pt x="17" y="20"/>
                    </a:cubicBezTo>
                    <a:cubicBezTo>
                      <a:pt x="17" y="17"/>
                      <a:pt x="17" y="17"/>
                      <a:pt x="17" y="17"/>
                    </a:cubicBezTo>
                    <a:cubicBezTo>
                      <a:pt x="18" y="17"/>
                      <a:pt x="18" y="17"/>
                      <a:pt x="18" y="17"/>
                    </a:cubicBezTo>
                    <a:cubicBezTo>
                      <a:pt x="18" y="20"/>
                      <a:pt x="18" y="20"/>
                      <a:pt x="18" y="20"/>
                    </a:cubicBezTo>
                    <a:cubicBezTo>
                      <a:pt x="19" y="20"/>
                      <a:pt x="19" y="20"/>
                      <a:pt x="19" y="20"/>
                    </a:cubicBezTo>
                    <a:cubicBezTo>
                      <a:pt x="19" y="18"/>
                      <a:pt x="19" y="18"/>
                      <a:pt x="19" y="18"/>
                    </a:cubicBezTo>
                    <a:cubicBezTo>
                      <a:pt x="21" y="19"/>
                      <a:pt x="21" y="19"/>
                      <a:pt x="21" y="19"/>
                    </a:cubicBezTo>
                    <a:cubicBezTo>
                      <a:pt x="22" y="18"/>
                      <a:pt x="22" y="18"/>
                      <a:pt x="22" y="18"/>
                    </a:cubicBezTo>
                    <a:cubicBezTo>
                      <a:pt x="20" y="17"/>
                      <a:pt x="20" y="17"/>
                      <a:pt x="20" y="17"/>
                    </a:cubicBezTo>
                    <a:cubicBezTo>
                      <a:pt x="21" y="16"/>
                      <a:pt x="21" y="16"/>
                      <a:pt x="21" y="16"/>
                    </a:cubicBezTo>
                    <a:cubicBezTo>
                      <a:pt x="21" y="15"/>
                      <a:pt x="21" y="15"/>
                      <a:pt x="21" y="15"/>
                    </a:cubicBezTo>
                    <a:cubicBezTo>
                      <a:pt x="19" y="16"/>
                      <a:pt x="19" y="16"/>
                      <a:pt x="19" y="16"/>
                    </a:cubicBezTo>
                    <a:cubicBezTo>
                      <a:pt x="17" y="16"/>
                      <a:pt x="17" y="16"/>
                      <a:pt x="17" y="16"/>
                    </a:cubicBezTo>
                    <a:cubicBezTo>
                      <a:pt x="20" y="14"/>
                      <a:pt x="20" y="14"/>
                      <a:pt x="20" y="14"/>
                    </a:cubicBezTo>
                    <a:cubicBezTo>
                      <a:pt x="19" y="13"/>
                      <a:pt x="19" y="13"/>
                      <a:pt x="19" y="13"/>
                    </a:cubicBezTo>
                    <a:cubicBezTo>
                      <a:pt x="16" y="15"/>
                      <a:pt x="16" y="15"/>
                      <a:pt x="16" y="15"/>
                    </a:cubicBezTo>
                    <a:cubicBezTo>
                      <a:pt x="14" y="14"/>
                      <a:pt x="14" y="14"/>
                      <a:pt x="14" y="14"/>
                    </a:cubicBezTo>
                    <a:cubicBezTo>
                      <a:pt x="14" y="14"/>
                      <a:pt x="14" y="13"/>
                      <a:pt x="14" y="13"/>
                    </a:cubicBezTo>
                    <a:cubicBezTo>
                      <a:pt x="15" y="13"/>
                      <a:pt x="15" y="13"/>
                      <a:pt x="15" y="13"/>
                    </a:cubicBezTo>
                    <a:cubicBezTo>
                      <a:pt x="15" y="12"/>
                      <a:pt x="15" y="12"/>
                      <a:pt x="15" y="12"/>
                    </a:cubicBezTo>
                    <a:cubicBezTo>
                      <a:pt x="14" y="12"/>
                      <a:pt x="14" y="12"/>
                      <a:pt x="14" y="12"/>
                    </a:cubicBezTo>
                    <a:cubicBezTo>
                      <a:pt x="14" y="12"/>
                      <a:pt x="14" y="12"/>
                      <a:pt x="14" y="12"/>
                    </a:cubicBezTo>
                    <a:cubicBezTo>
                      <a:pt x="16" y="10"/>
                      <a:pt x="16" y="10"/>
                      <a:pt x="16" y="10"/>
                    </a:cubicBezTo>
                    <a:cubicBezTo>
                      <a:pt x="19" y="12"/>
                      <a:pt x="19" y="12"/>
                      <a:pt x="19" y="12"/>
                    </a:cubicBezTo>
                    <a:cubicBezTo>
                      <a:pt x="20" y="11"/>
                      <a:pt x="20" y="11"/>
                      <a:pt x="20" y="11"/>
                    </a:cubicBezTo>
                    <a:cubicBezTo>
                      <a:pt x="17" y="10"/>
                      <a:pt x="17" y="10"/>
                      <a:pt x="17" y="10"/>
                    </a:cubicBezTo>
                    <a:cubicBezTo>
                      <a:pt x="19" y="9"/>
                      <a:pt x="19" y="9"/>
                      <a:pt x="19" y="9"/>
                    </a:cubicBezTo>
                    <a:cubicBezTo>
                      <a:pt x="21" y="10"/>
                      <a:pt x="21" y="10"/>
                      <a:pt x="21" y="10"/>
                    </a:cubicBezTo>
                    <a:cubicBezTo>
                      <a:pt x="21" y="9"/>
                      <a:pt x="21" y="9"/>
                      <a:pt x="21" y="9"/>
                    </a:cubicBezTo>
                    <a:cubicBezTo>
                      <a:pt x="20" y="8"/>
                      <a:pt x="20" y="8"/>
                      <a:pt x="20" y="8"/>
                    </a:cubicBezTo>
                    <a:cubicBezTo>
                      <a:pt x="22" y="7"/>
                      <a:pt x="22" y="7"/>
                      <a:pt x="22" y="7"/>
                    </a:cubicBezTo>
                    <a:cubicBezTo>
                      <a:pt x="21" y="6"/>
                      <a:pt x="21" y="6"/>
                      <a:pt x="21" y="6"/>
                    </a:cubicBezTo>
                    <a:cubicBezTo>
                      <a:pt x="19" y="7"/>
                      <a:pt x="19" y="7"/>
                      <a:pt x="19" y="7"/>
                    </a:cubicBezTo>
                    <a:cubicBezTo>
                      <a:pt x="19" y="6"/>
                      <a:pt x="19" y="6"/>
                      <a:pt x="19" y="6"/>
                    </a:cubicBezTo>
                    <a:cubicBezTo>
                      <a:pt x="18" y="6"/>
                      <a:pt x="18" y="6"/>
                      <a:pt x="18" y="6"/>
                    </a:cubicBezTo>
                    <a:cubicBezTo>
                      <a:pt x="18" y="8"/>
                      <a:pt x="18" y="8"/>
                      <a:pt x="18" y="8"/>
                    </a:cubicBezTo>
                    <a:cubicBezTo>
                      <a:pt x="17" y="9"/>
                      <a:pt x="17" y="9"/>
                      <a:pt x="17" y="9"/>
                    </a:cubicBezTo>
                    <a:cubicBezTo>
                      <a:pt x="17" y="5"/>
                      <a:pt x="17" y="5"/>
                      <a:pt x="17" y="5"/>
                    </a:cubicBezTo>
                    <a:cubicBezTo>
                      <a:pt x="15" y="5"/>
                      <a:pt x="15" y="5"/>
                      <a:pt x="15" y="5"/>
                    </a:cubicBezTo>
                    <a:cubicBezTo>
                      <a:pt x="15" y="9"/>
                      <a:pt x="15" y="9"/>
                      <a:pt x="15" y="9"/>
                    </a:cubicBezTo>
                    <a:cubicBezTo>
                      <a:pt x="13" y="10"/>
                      <a:pt x="13" y="10"/>
                      <a:pt x="13" y="10"/>
                    </a:cubicBezTo>
                    <a:cubicBezTo>
                      <a:pt x="13" y="10"/>
                      <a:pt x="13" y="10"/>
                      <a:pt x="13" y="10"/>
                    </a:cubicBezTo>
                    <a:cubicBezTo>
                      <a:pt x="13" y="10"/>
                      <a:pt x="13" y="10"/>
                      <a:pt x="13" y="10"/>
                    </a:cubicBezTo>
                    <a:cubicBezTo>
                      <a:pt x="12" y="9"/>
                      <a:pt x="12" y="9"/>
                      <a:pt x="12" y="9"/>
                    </a:cubicBezTo>
                    <a:cubicBezTo>
                      <a:pt x="12" y="9"/>
                      <a:pt x="12" y="9"/>
                      <a:pt x="12" y="9"/>
                    </a:cubicBezTo>
                    <a:cubicBezTo>
                      <a:pt x="12" y="9"/>
                      <a:pt x="12" y="9"/>
                      <a:pt x="12" y="9"/>
                    </a:cubicBezTo>
                    <a:cubicBezTo>
                      <a:pt x="12" y="7"/>
                      <a:pt x="12" y="7"/>
                      <a:pt x="12" y="7"/>
                    </a:cubicBezTo>
                    <a:cubicBezTo>
                      <a:pt x="15" y="5"/>
                      <a:pt x="15" y="5"/>
                      <a:pt x="15" y="5"/>
                    </a:cubicBezTo>
                    <a:cubicBezTo>
                      <a:pt x="14" y="4"/>
                      <a:pt x="14" y="4"/>
                      <a:pt x="14" y="4"/>
                    </a:cubicBezTo>
                    <a:cubicBezTo>
                      <a:pt x="12" y="6"/>
                      <a:pt x="12" y="6"/>
                      <a:pt x="12" y="6"/>
                    </a:cubicBezTo>
                    <a:cubicBezTo>
                      <a:pt x="11" y="4"/>
                      <a:pt x="11" y="4"/>
                      <a:pt x="11" y="4"/>
                    </a:cubicBezTo>
                    <a:cubicBezTo>
                      <a:pt x="13" y="3"/>
                      <a:pt x="13" y="3"/>
                      <a:pt x="13" y="3"/>
                    </a:cubicBezTo>
                    <a:cubicBezTo>
                      <a:pt x="13" y="2"/>
                      <a:pt x="13" y="2"/>
                      <a:pt x="13" y="2"/>
                    </a:cubicBezTo>
                    <a:cubicBezTo>
                      <a:pt x="11" y="3"/>
                      <a:pt x="11" y="3"/>
                      <a:pt x="11" y="3"/>
                    </a:cubicBezTo>
                    <a:cubicBezTo>
                      <a:pt x="11" y="1"/>
                      <a:pt x="11" y="1"/>
                      <a:pt x="11" y="1"/>
                    </a:cubicBezTo>
                    <a:cubicBezTo>
                      <a:pt x="11" y="0"/>
                      <a:pt x="11" y="0"/>
                      <a:pt x="11" y="0"/>
                    </a:cubicBezTo>
                    <a:cubicBezTo>
                      <a:pt x="11" y="11"/>
                      <a:pt x="11" y="11"/>
                      <a:pt x="11" y="11"/>
                    </a:cubicBezTo>
                    <a:cubicBezTo>
                      <a:pt x="12" y="11"/>
                      <a:pt x="13" y="11"/>
                      <a:pt x="13" y="13"/>
                    </a:cubicBezTo>
                    <a:cubicBezTo>
                      <a:pt x="13" y="14"/>
                      <a:pt x="12" y="15"/>
                      <a:pt x="11" y="15"/>
                    </a:cubicBezTo>
                    <a:cubicBezTo>
                      <a:pt x="11" y="15"/>
                      <a:pt x="11" y="15"/>
                      <a:pt x="11" y="15"/>
                    </a:cubicBezTo>
                    <a:lnTo>
                      <a:pt x="11" y="25"/>
                    </a:lnTo>
                    <a:close/>
                    <a:moveTo>
                      <a:pt x="1" y="6"/>
                    </a:moveTo>
                    <a:cubicBezTo>
                      <a:pt x="0" y="7"/>
                      <a:pt x="0" y="7"/>
                      <a:pt x="0" y="7"/>
                    </a:cubicBezTo>
                    <a:cubicBezTo>
                      <a:pt x="2" y="8"/>
                      <a:pt x="2" y="8"/>
                      <a:pt x="2" y="8"/>
                    </a:cubicBezTo>
                    <a:cubicBezTo>
                      <a:pt x="1" y="9"/>
                      <a:pt x="1" y="9"/>
                      <a:pt x="1" y="9"/>
                    </a:cubicBezTo>
                    <a:cubicBezTo>
                      <a:pt x="1" y="10"/>
                      <a:pt x="1" y="10"/>
                      <a:pt x="1" y="10"/>
                    </a:cubicBezTo>
                    <a:cubicBezTo>
                      <a:pt x="3" y="9"/>
                      <a:pt x="3" y="9"/>
                      <a:pt x="3" y="9"/>
                    </a:cubicBezTo>
                    <a:cubicBezTo>
                      <a:pt x="4" y="10"/>
                      <a:pt x="4" y="10"/>
                      <a:pt x="4" y="10"/>
                    </a:cubicBezTo>
                    <a:cubicBezTo>
                      <a:pt x="2" y="11"/>
                      <a:pt x="2" y="11"/>
                      <a:pt x="2" y="11"/>
                    </a:cubicBezTo>
                    <a:cubicBezTo>
                      <a:pt x="2" y="12"/>
                      <a:pt x="2" y="12"/>
                      <a:pt x="2" y="12"/>
                    </a:cubicBezTo>
                    <a:cubicBezTo>
                      <a:pt x="6" y="10"/>
                      <a:pt x="6" y="10"/>
                      <a:pt x="6" y="10"/>
                    </a:cubicBezTo>
                    <a:cubicBezTo>
                      <a:pt x="8" y="12"/>
                      <a:pt x="8" y="12"/>
                      <a:pt x="8" y="12"/>
                    </a:cubicBezTo>
                    <a:cubicBezTo>
                      <a:pt x="8" y="12"/>
                      <a:pt x="8" y="12"/>
                      <a:pt x="8" y="12"/>
                    </a:cubicBezTo>
                    <a:cubicBezTo>
                      <a:pt x="7" y="12"/>
                      <a:pt x="7" y="12"/>
                      <a:pt x="7" y="12"/>
                    </a:cubicBezTo>
                    <a:cubicBezTo>
                      <a:pt x="7" y="13"/>
                      <a:pt x="7" y="13"/>
                      <a:pt x="7" y="13"/>
                    </a:cubicBezTo>
                    <a:cubicBezTo>
                      <a:pt x="8" y="13"/>
                      <a:pt x="8" y="13"/>
                      <a:pt x="8" y="13"/>
                    </a:cubicBezTo>
                    <a:cubicBezTo>
                      <a:pt x="8" y="13"/>
                      <a:pt x="8" y="13"/>
                      <a:pt x="8" y="14"/>
                    </a:cubicBezTo>
                    <a:cubicBezTo>
                      <a:pt x="6" y="15"/>
                      <a:pt x="6" y="15"/>
                      <a:pt x="6" y="15"/>
                    </a:cubicBezTo>
                    <a:cubicBezTo>
                      <a:pt x="2" y="13"/>
                      <a:pt x="2" y="13"/>
                      <a:pt x="2" y="13"/>
                    </a:cubicBezTo>
                    <a:cubicBezTo>
                      <a:pt x="2" y="14"/>
                      <a:pt x="2" y="14"/>
                      <a:pt x="2" y="14"/>
                    </a:cubicBezTo>
                    <a:cubicBezTo>
                      <a:pt x="4" y="15"/>
                      <a:pt x="4" y="15"/>
                      <a:pt x="4" y="15"/>
                    </a:cubicBezTo>
                    <a:cubicBezTo>
                      <a:pt x="3" y="16"/>
                      <a:pt x="3" y="16"/>
                      <a:pt x="3" y="16"/>
                    </a:cubicBezTo>
                    <a:cubicBezTo>
                      <a:pt x="1" y="15"/>
                      <a:pt x="1" y="15"/>
                      <a:pt x="1" y="15"/>
                    </a:cubicBezTo>
                    <a:cubicBezTo>
                      <a:pt x="1" y="16"/>
                      <a:pt x="1" y="16"/>
                      <a:pt x="1" y="16"/>
                    </a:cubicBezTo>
                    <a:cubicBezTo>
                      <a:pt x="2" y="17"/>
                      <a:pt x="2" y="17"/>
                      <a:pt x="2" y="17"/>
                    </a:cubicBezTo>
                    <a:cubicBezTo>
                      <a:pt x="0" y="18"/>
                      <a:pt x="0" y="18"/>
                      <a:pt x="0" y="18"/>
                    </a:cubicBezTo>
                    <a:cubicBezTo>
                      <a:pt x="1" y="19"/>
                      <a:pt x="1" y="19"/>
                      <a:pt x="1" y="19"/>
                    </a:cubicBezTo>
                    <a:cubicBezTo>
                      <a:pt x="3" y="18"/>
                      <a:pt x="3" y="18"/>
                      <a:pt x="3" y="18"/>
                    </a:cubicBezTo>
                    <a:cubicBezTo>
                      <a:pt x="3" y="19"/>
                      <a:pt x="3" y="19"/>
                      <a:pt x="3" y="19"/>
                    </a:cubicBezTo>
                    <a:cubicBezTo>
                      <a:pt x="4" y="19"/>
                      <a:pt x="4" y="19"/>
                      <a:pt x="4" y="19"/>
                    </a:cubicBezTo>
                    <a:cubicBezTo>
                      <a:pt x="4" y="17"/>
                      <a:pt x="4" y="17"/>
                      <a:pt x="4" y="17"/>
                    </a:cubicBezTo>
                    <a:cubicBezTo>
                      <a:pt x="5" y="17"/>
                      <a:pt x="5" y="17"/>
                      <a:pt x="5" y="17"/>
                    </a:cubicBezTo>
                    <a:cubicBezTo>
                      <a:pt x="5" y="20"/>
                      <a:pt x="5" y="20"/>
                      <a:pt x="5" y="20"/>
                    </a:cubicBezTo>
                    <a:cubicBezTo>
                      <a:pt x="6" y="20"/>
                      <a:pt x="6" y="20"/>
                      <a:pt x="6" y="20"/>
                    </a:cubicBezTo>
                    <a:cubicBezTo>
                      <a:pt x="6" y="16"/>
                      <a:pt x="6" y="16"/>
                      <a:pt x="6" y="16"/>
                    </a:cubicBezTo>
                    <a:cubicBezTo>
                      <a:pt x="8" y="15"/>
                      <a:pt x="8" y="15"/>
                      <a:pt x="8" y="15"/>
                    </a:cubicBezTo>
                    <a:cubicBezTo>
                      <a:pt x="9" y="15"/>
                      <a:pt x="9" y="15"/>
                      <a:pt x="9" y="15"/>
                    </a:cubicBezTo>
                    <a:cubicBezTo>
                      <a:pt x="8" y="16"/>
                      <a:pt x="8" y="16"/>
                      <a:pt x="8" y="16"/>
                    </a:cubicBezTo>
                    <a:cubicBezTo>
                      <a:pt x="10" y="16"/>
                      <a:pt x="10" y="16"/>
                      <a:pt x="10" y="16"/>
                    </a:cubicBezTo>
                    <a:cubicBezTo>
                      <a:pt x="10" y="16"/>
                      <a:pt x="10" y="16"/>
                      <a:pt x="10" y="16"/>
                    </a:cubicBezTo>
                    <a:cubicBezTo>
                      <a:pt x="10" y="16"/>
                      <a:pt x="10" y="16"/>
                      <a:pt x="10" y="16"/>
                    </a:cubicBezTo>
                    <a:cubicBezTo>
                      <a:pt x="10" y="18"/>
                      <a:pt x="10" y="18"/>
                      <a:pt x="10" y="18"/>
                    </a:cubicBezTo>
                    <a:cubicBezTo>
                      <a:pt x="7" y="20"/>
                      <a:pt x="7" y="20"/>
                      <a:pt x="7" y="20"/>
                    </a:cubicBezTo>
                    <a:cubicBezTo>
                      <a:pt x="8" y="21"/>
                      <a:pt x="8" y="21"/>
                      <a:pt x="8" y="21"/>
                    </a:cubicBezTo>
                    <a:cubicBezTo>
                      <a:pt x="10" y="20"/>
                      <a:pt x="10" y="20"/>
                      <a:pt x="10" y="20"/>
                    </a:cubicBezTo>
                    <a:cubicBezTo>
                      <a:pt x="10" y="21"/>
                      <a:pt x="10" y="21"/>
                      <a:pt x="10" y="21"/>
                    </a:cubicBezTo>
                    <a:cubicBezTo>
                      <a:pt x="8" y="22"/>
                      <a:pt x="8" y="22"/>
                      <a:pt x="8" y="22"/>
                    </a:cubicBezTo>
                    <a:cubicBezTo>
                      <a:pt x="9" y="23"/>
                      <a:pt x="9" y="23"/>
                      <a:pt x="9" y="23"/>
                    </a:cubicBezTo>
                    <a:cubicBezTo>
                      <a:pt x="10" y="22"/>
                      <a:pt x="10" y="22"/>
                      <a:pt x="10" y="22"/>
                    </a:cubicBezTo>
                    <a:cubicBezTo>
                      <a:pt x="10" y="25"/>
                      <a:pt x="10" y="25"/>
                      <a:pt x="10" y="25"/>
                    </a:cubicBezTo>
                    <a:cubicBezTo>
                      <a:pt x="11" y="25"/>
                      <a:pt x="11" y="25"/>
                      <a:pt x="11" y="25"/>
                    </a:cubicBezTo>
                    <a:cubicBezTo>
                      <a:pt x="11" y="15"/>
                      <a:pt x="11" y="15"/>
                      <a:pt x="11" y="15"/>
                    </a:cubicBezTo>
                    <a:cubicBezTo>
                      <a:pt x="10" y="15"/>
                      <a:pt x="9" y="14"/>
                      <a:pt x="9" y="13"/>
                    </a:cubicBezTo>
                    <a:cubicBezTo>
                      <a:pt x="9" y="11"/>
                      <a:pt x="10" y="11"/>
                      <a:pt x="11" y="11"/>
                    </a:cubicBezTo>
                    <a:cubicBezTo>
                      <a:pt x="11" y="11"/>
                      <a:pt x="11" y="11"/>
                      <a:pt x="11" y="11"/>
                    </a:cubicBezTo>
                    <a:cubicBezTo>
                      <a:pt x="11" y="0"/>
                      <a:pt x="11" y="0"/>
                      <a:pt x="11" y="0"/>
                    </a:cubicBezTo>
                    <a:cubicBezTo>
                      <a:pt x="10" y="0"/>
                      <a:pt x="10" y="0"/>
                      <a:pt x="10" y="0"/>
                    </a:cubicBezTo>
                    <a:cubicBezTo>
                      <a:pt x="10" y="3"/>
                      <a:pt x="10" y="3"/>
                      <a:pt x="10" y="3"/>
                    </a:cubicBezTo>
                    <a:cubicBezTo>
                      <a:pt x="9" y="2"/>
                      <a:pt x="9" y="2"/>
                      <a:pt x="9" y="2"/>
                    </a:cubicBezTo>
                    <a:cubicBezTo>
                      <a:pt x="8" y="3"/>
                      <a:pt x="8" y="3"/>
                      <a:pt x="8" y="3"/>
                    </a:cubicBezTo>
                    <a:cubicBezTo>
                      <a:pt x="10" y="4"/>
                      <a:pt x="10" y="4"/>
                      <a:pt x="10" y="4"/>
                    </a:cubicBezTo>
                    <a:cubicBezTo>
                      <a:pt x="10" y="6"/>
                      <a:pt x="10" y="6"/>
                      <a:pt x="10" y="6"/>
                    </a:cubicBezTo>
                    <a:cubicBezTo>
                      <a:pt x="7" y="4"/>
                      <a:pt x="7" y="4"/>
                      <a:pt x="7" y="4"/>
                    </a:cubicBezTo>
                    <a:cubicBezTo>
                      <a:pt x="7" y="5"/>
                      <a:pt x="7" y="5"/>
                      <a:pt x="7" y="5"/>
                    </a:cubicBezTo>
                    <a:cubicBezTo>
                      <a:pt x="10" y="7"/>
                      <a:pt x="10" y="7"/>
                      <a:pt x="10" y="7"/>
                    </a:cubicBezTo>
                    <a:cubicBezTo>
                      <a:pt x="10" y="9"/>
                      <a:pt x="10" y="9"/>
                      <a:pt x="10" y="9"/>
                    </a:cubicBezTo>
                    <a:cubicBezTo>
                      <a:pt x="10" y="9"/>
                      <a:pt x="10" y="9"/>
                      <a:pt x="10" y="9"/>
                    </a:cubicBezTo>
                    <a:cubicBezTo>
                      <a:pt x="10" y="9"/>
                      <a:pt x="10" y="9"/>
                      <a:pt x="10" y="9"/>
                    </a:cubicBezTo>
                    <a:cubicBezTo>
                      <a:pt x="8" y="10"/>
                      <a:pt x="8" y="10"/>
                      <a:pt x="8" y="10"/>
                    </a:cubicBezTo>
                    <a:cubicBezTo>
                      <a:pt x="9" y="10"/>
                      <a:pt x="9" y="10"/>
                      <a:pt x="9" y="10"/>
                    </a:cubicBezTo>
                    <a:cubicBezTo>
                      <a:pt x="9" y="10"/>
                      <a:pt x="9" y="10"/>
                      <a:pt x="8" y="10"/>
                    </a:cubicBezTo>
                    <a:cubicBezTo>
                      <a:pt x="6" y="9"/>
                      <a:pt x="6" y="9"/>
                      <a:pt x="6" y="9"/>
                    </a:cubicBezTo>
                    <a:cubicBezTo>
                      <a:pt x="6" y="5"/>
                      <a:pt x="6" y="5"/>
                      <a:pt x="6" y="5"/>
                    </a:cubicBezTo>
                    <a:cubicBezTo>
                      <a:pt x="5" y="5"/>
                      <a:pt x="5" y="5"/>
                      <a:pt x="5" y="5"/>
                    </a:cubicBezTo>
                    <a:cubicBezTo>
                      <a:pt x="5" y="8"/>
                      <a:pt x="5" y="8"/>
                      <a:pt x="5" y="8"/>
                    </a:cubicBezTo>
                    <a:cubicBezTo>
                      <a:pt x="4" y="8"/>
                      <a:pt x="4" y="8"/>
                      <a:pt x="4" y="8"/>
                    </a:cubicBezTo>
                    <a:cubicBezTo>
                      <a:pt x="4" y="6"/>
                      <a:pt x="4" y="6"/>
                      <a:pt x="4" y="6"/>
                    </a:cubicBezTo>
                    <a:cubicBezTo>
                      <a:pt x="3" y="6"/>
                      <a:pt x="3" y="6"/>
                      <a:pt x="3" y="6"/>
                    </a:cubicBezTo>
                    <a:cubicBezTo>
                      <a:pt x="3" y="7"/>
                      <a:pt x="3" y="7"/>
                      <a:pt x="3" y="7"/>
                    </a:cubicBezTo>
                    <a:lnTo>
                      <a:pt x="1" y="6"/>
                    </a:lnTo>
                    <a:close/>
                  </a:path>
                </a:pathLst>
              </a:custGeom>
              <a:solidFill>
                <a:srgbClr val="79CF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1" name="îşļiďe"/>
              <p:cNvSpPr/>
              <p:nvPr/>
            </p:nvSpPr>
            <p:spPr bwMode="auto">
              <a:xfrm>
                <a:off x="3409" y="2028"/>
                <a:ext cx="42" cy="44"/>
              </a:xfrm>
              <a:custGeom>
                <a:avLst/>
                <a:gdLst>
                  <a:gd name="T0" fmla="*/ 8 w 14"/>
                  <a:gd name="T1" fmla="*/ 14 h 15"/>
                  <a:gd name="T2" fmla="*/ 8 w 14"/>
                  <a:gd name="T3" fmla="*/ 13 h 15"/>
                  <a:gd name="T4" fmla="*/ 10 w 14"/>
                  <a:gd name="T5" fmla="*/ 12 h 15"/>
                  <a:gd name="T6" fmla="*/ 8 w 14"/>
                  <a:gd name="T7" fmla="*/ 10 h 15"/>
                  <a:gd name="T8" fmla="*/ 9 w 14"/>
                  <a:gd name="T9" fmla="*/ 9 h 15"/>
                  <a:gd name="T10" fmla="*/ 10 w 14"/>
                  <a:gd name="T11" fmla="*/ 12 h 15"/>
                  <a:gd name="T12" fmla="*/ 12 w 14"/>
                  <a:gd name="T13" fmla="*/ 11 h 15"/>
                  <a:gd name="T14" fmla="*/ 13 w 14"/>
                  <a:gd name="T15" fmla="*/ 11 h 15"/>
                  <a:gd name="T16" fmla="*/ 13 w 14"/>
                  <a:gd name="T17" fmla="*/ 10 h 15"/>
                  <a:gd name="T18" fmla="*/ 12 w 14"/>
                  <a:gd name="T19" fmla="*/ 10 h 15"/>
                  <a:gd name="T20" fmla="*/ 13 w 14"/>
                  <a:gd name="T21" fmla="*/ 8 h 15"/>
                  <a:gd name="T22" fmla="*/ 9 w 14"/>
                  <a:gd name="T23" fmla="*/ 8 h 15"/>
                  <a:gd name="T24" fmla="*/ 9 w 14"/>
                  <a:gd name="T25" fmla="*/ 7 h 15"/>
                  <a:gd name="T26" fmla="*/ 13 w 14"/>
                  <a:gd name="T27" fmla="*/ 7 h 15"/>
                  <a:gd name="T28" fmla="*/ 12 w 14"/>
                  <a:gd name="T29" fmla="*/ 5 h 15"/>
                  <a:gd name="T30" fmla="*/ 13 w 14"/>
                  <a:gd name="T31" fmla="*/ 5 h 15"/>
                  <a:gd name="T32" fmla="*/ 13 w 14"/>
                  <a:gd name="T33" fmla="*/ 4 h 15"/>
                  <a:gd name="T34" fmla="*/ 12 w 14"/>
                  <a:gd name="T35" fmla="*/ 5 h 15"/>
                  <a:gd name="T36" fmla="*/ 10 w 14"/>
                  <a:gd name="T37" fmla="*/ 3 h 15"/>
                  <a:gd name="T38" fmla="*/ 9 w 14"/>
                  <a:gd name="T39" fmla="*/ 6 h 15"/>
                  <a:gd name="T40" fmla="*/ 8 w 14"/>
                  <a:gd name="T41" fmla="*/ 6 h 15"/>
                  <a:gd name="T42" fmla="*/ 10 w 14"/>
                  <a:gd name="T43" fmla="*/ 3 h 15"/>
                  <a:gd name="T44" fmla="*/ 8 w 14"/>
                  <a:gd name="T45" fmla="*/ 2 h 15"/>
                  <a:gd name="T46" fmla="*/ 8 w 14"/>
                  <a:gd name="T47" fmla="*/ 1 h 15"/>
                  <a:gd name="T48" fmla="*/ 7 w 14"/>
                  <a:gd name="T49" fmla="*/ 6 h 15"/>
                  <a:gd name="T50" fmla="*/ 7 w 14"/>
                  <a:gd name="T51" fmla="*/ 9 h 15"/>
                  <a:gd name="T52" fmla="*/ 0 w 14"/>
                  <a:gd name="T53" fmla="*/ 4 h 15"/>
                  <a:gd name="T54" fmla="*/ 1 w 14"/>
                  <a:gd name="T55" fmla="*/ 6 h 15"/>
                  <a:gd name="T56" fmla="*/ 1 w 14"/>
                  <a:gd name="T57" fmla="*/ 7 h 15"/>
                  <a:gd name="T58" fmla="*/ 5 w 14"/>
                  <a:gd name="T59" fmla="*/ 7 h 15"/>
                  <a:gd name="T60" fmla="*/ 5 w 14"/>
                  <a:gd name="T61" fmla="*/ 8 h 15"/>
                  <a:gd name="T62" fmla="*/ 4 w 14"/>
                  <a:gd name="T63" fmla="*/ 9 h 15"/>
                  <a:gd name="T64" fmla="*/ 3 w 14"/>
                  <a:gd name="T65" fmla="*/ 9 h 15"/>
                  <a:gd name="T66" fmla="*/ 1 w 14"/>
                  <a:gd name="T67" fmla="*/ 10 h 15"/>
                  <a:gd name="T68" fmla="*/ 1 w 14"/>
                  <a:gd name="T69" fmla="*/ 12 h 15"/>
                  <a:gd name="T70" fmla="*/ 3 w 14"/>
                  <a:gd name="T71" fmla="*/ 12 h 15"/>
                  <a:gd name="T72" fmla="*/ 4 w 14"/>
                  <a:gd name="T73" fmla="*/ 12 h 15"/>
                  <a:gd name="T74" fmla="*/ 6 w 14"/>
                  <a:gd name="T75" fmla="*/ 9 h 15"/>
                  <a:gd name="T76" fmla="*/ 6 w 14"/>
                  <a:gd name="T77" fmla="*/ 10 h 15"/>
                  <a:gd name="T78" fmla="*/ 7 w 14"/>
                  <a:gd name="T79" fmla="*/ 11 h 15"/>
                  <a:gd name="T80" fmla="*/ 7 w 14"/>
                  <a:gd name="T81" fmla="*/ 12 h 15"/>
                  <a:gd name="T82" fmla="*/ 6 w 14"/>
                  <a:gd name="T83" fmla="*/ 14 h 15"/>
                  <a:gd name="T84" fmla="*/ 7 w 14"/>
                  <a:gd name="T85" fmla="*/ 15 h 15"/>
                  <a:gd name="T86" fmla="*/ 7 w 14"/>
                  <a:gd name="T87" fmla="*/ 6 h 15"/>
                  <a:gd name="T88" fmla="*/ 7 w 14"/>
                  <a:gd name="T89" fmla="*/ 0 h 15"/>
                  <a:gd name="T90" fmla="*/ 5 w 14"/>
                  <a:gd name="T91" fmla="*/ 1 h 15"/>
                  <a:gd name="T92" fmla="*/ 5 w 14"/>
                  <a:gd name="T93" fmla="*/ 2 h 15"/>
                  <a:gd name="T94" fmla="*/ 7 w 14"/>
                  <a:gd name="T95" fmla="*/ 5 h 15"/>
                  <a:gd name="T96" fmla="*/ 6 w 14"/>
                  <a:gd name="T97" fmla="*/ 6 h 15"/>
                  <a:gd name="T98" fmla="*/ 4 w 14"/>
                  <a:gd name="T99" fmla="*/ 5 h 15"/>
                  <a:gd name="T100" fmla="*/ 3 w 14"/>
                  <a:gd name="T101" fmla="*/ 5 h 15"/>
                  <a:gd name="T102" fmla="*/ 2 w 14"/>
                  <a:gd name="T103"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 h="15">
                    <a:moveTo>
                      <a:pt x="7" y="15"/>
                    </a:moveTo>
                    <a:cubicBezTo>
                      <a:pt x="8" y="15"/>
                      <a:pt x="8" y="15"/>
                      <a:pt x="8" y="15"/>
                    </a:cubicBezTo>
                    <a:cubicBezTo>
                      <a:pt x="8" y="14"/>
                      <a:pt x="8" y="14"/>
                      <a:pt x="8" y="14"/>
                    </a:cubicBezTo>
                    <a:cubicBezTo>
                      <a:pt x="9" y="14"/>
                      <a:pt x="9" y="14"/>
                      <a:pt x="9" y="14"/>
                    </a:cubicBezTo>
                    <a:cubicBezTo>
                      <a:pt x="9" y="14"/>
                      <a:pt x="9" y="14"/>
                      <a:pt x="9" y="14"/>
                    </a:cubicBezTo>
                    <a:cubicBezTo>
                      <a:pt x="8" y="13"/>
                      <a:pt x="8" y="13"/>
                      <a:pt x="8" y="13"/>
                    </a:cubicBezTo>
                    <a:cubicBezTo>
                      <a:pt x="8" y="12"/>
                      <a:pt x="8" y="12"/>
                      <a:pt x="8" y="12"/>
                    </a:cubicBezTo>
                    <a:cubicBezTo>
                      <a:pt x="9" y="13"/>
                      <a:pt x="9" y="13"/>
                      <a:pt x="9" y="13"/>
                    </a:cubicBezTo>
                    <a:cubicBezTo>
                      <a:pt x="10" y="12"/>
                      <a:pt x="10" y="12"/>
                      <a:pt x="10" y="12"/>
                    </a:cubicBezTo>
                    <a:cubicBezTo>
                      <a:pt x="8" y="11"/>
                      <a:pt x="8" y="11"/>
                      <a:pt x="8" y="11"/>
                    </a:cubicBezTo>
                    <a:cubicBezTo>
                      <a:pt x="8" y="10"/>
                      <a:pt x="8" y="10"/>
                      <a:pt x="8" y="10"/>
                    </a:cubicBezTo>
                    <a:cubicBezTo>
                      <a:pt x="8" y="10"/>
                      <a:pt x="8" y="10"/>
                      <a:pt x="8" y="10"/>
                    </a:cubicBezTo>
                    <a:cubicBezTo>
                      <a:pt x="8" y="10"/>
                      <a:pt x="8" y="10"/>
                      <a:pt x="8" y="10"/>
                    </a:cubicBezTo>
                    <a:cubicBezTo>
                      <a:pt x="9" y="10"/>
                      <a:pt x="9" y="10"/>
                      <a:pt x="9" y="10"/>
                    </a:cubicBezTo>
                    <a:cubicBezTo>
                      <a:pt x="9" y="9"/>
                      <a:pt x="9" y="9"/>
                      <a:pt x="9" y="9"/>
                    </a:cubicBezTo>
                    <a:cubicBezTo>
                      <a:pt x="9" y="9"/>
                      <a:pt x="9" y="9"/>
                      <a:pt x="9" y="9"/>
                    </a:cubicBezTo>
                    <a:cubicBezTo>
                      <a:pt x="10" y="10"/>
                      <a:pt x="10" y="10"/>
                      <a:pt x="10" y="10"/>
                    </a:cubicBezTo>
                    <a:cubicBezTo>
                      <a:pt x="10" y="12"/>
                      <a:pt x="10" y="12"/>
                      <a:pt x="10" y="12"/>
                    </a:cubicBezTo>
                    <a:cubicBezTo>
                      <a:pt x="11" y="12"/>
                      <a:pt x="11" y="12"/>
                      <a:pt x="11" y="12"/>
                    </a:cubicBezTo>
                    <a:cubicBezTo>
                      <a:pt x="11" y="10"/>
                      <a:pt x="11" y="10"/>
                      <a:pt x="11" y="10"/>
                    </a:cubicBezTo>
                    <a:cubicBezTo>
                      <a:pt x="12" y="11"/>
                      <a:pt x="12" y="11"/>
                      <a:pt x="12" y="11"/>
                    </a:cubicBezTo>
                    <a:cubicBezTo>
                      <a:pt x="12" y="12"/>
                      <a:pt x="12" y="12"/>
                      <a:pt x="12" y="12"/>
                    </a:cubicBezTo>
                    <a:cubicBezTo>
                      <a:pt x="13" y="12"/>
                      <a:pt x="13" y="12"/>
                      <a:pt x="13" y="12"/>
                    </a:cubicBezTo>
                    <a:cubicBezTo>
                      <a:pt x="13" y="11"/>
                      <a:pt x="13" y="11"/>
                      <a:pt x="13" y="11"/>
                    </a:cubicBezTo>
                    <a:cubicBezTo>
                      <a:pt x="14" y="12"/>
                      <a:pt x="14" y="12"/>
                      <a:pt x="14" y="12"/>
                    </a:cubicBezTo>
                    <a:cubicBezTo>
                      <a:pt x="14" y="11"/>
                      <a:pt x="14" y="11"/>
                      <a:pt x="14" y="11"/>
                    </a:cubicBezTo>
                    <a:cubicBezTo>
                      <a:pt x="13" y="10"/>
                      <a:pt x="13" y="10"/>
                      <a:pt x="13" y="10"/>
                    </a:cubicBezTo>
                    <a:cubicBezTo>
                      <a:pt x="14" y="10"/>
                      <a:pt x="14" y="10"/>
                      <a:pt x="14" y="10"/>
                    </a:cubicBezTo>
                    <a:cubicBezTo>
                      <a:pt x="14" y="9"/>
                      <a:pt x="14" y="9"/>
                      <a:pt x="14" y="9"/>
                    </a:cubicBezTo>
                    <a:cubicBezTo>
                      <a:pt x="12" y="10"/>
                      <a:pt x="12" y="10"/>
                      <a:pt x="12" y="10"/>
                    </a:cubicBezTo>
                    <a:cubicBezTo>
                      <a:pt x="11" y="10"/>
                      <a:pt x="11" y="10"/>
                      <a:pt x="11" y="10"/>
                    </a:cubicBezTo>
                    <a:cubicBezTo>
                      <a:pt x="13" y="9"/>
                      <a:pt x="13" y="9"/>
                      <a:pt x="13" y="9"/>
                    </a:cubicBezTo>
                    <a:cubicBezTo>
                      <a:pt x="13" y="8"/>
                      <a:pt x="13" y="8"/>
                      <a:pt x="13" y="8"/>
                    </a:cubicBezTo>
                    <a:cubicBezTo>
                      <a:pt x="11" y="9"/>
                      <a:pt x="11" y="9"/>
                      <a:pt x="11" y="9"/>
                    </a:cubicBezTo>
                    <a:cubicBezTo>
                      <a:pt x="9" y="8"/>
                      <a:pt x="9" y="8"/>
                      <a:pt x="9" y="8"/>
                    </a:cubicBezTo>
                    <a:cubicBezTo>
                      <a:pt x="9" y="8"/>
                      <a:pt x="9" y="8"/>
                      <a:pt x="9" y="8"/>
                    </a:cubicBezTo>
                    <a:cubicBezTo>
                      <a:pt x="10" y="8"/>
                      <a:pt x="10" y="8"/>
                      <a:pt x="10" y="8"/>
                    </a:cubicBezTo>
                    <a:cubicBezTo>
                      <a:pt x="10" y="7"/>
                      <a:pt x="10" y="7"/>
                      <a:pt x="10" y="7"/>
                    </a:cubicBezTo>
                    <a:cubicBezTo>
                      <a:pt x="9" y="7"/>
                      <a:pt x="9" y="7"/>
                      <a:pt x="9" y="7"/>
                    </a:cubicBezTo>
                    <a:cubicBezTo>
                      <a:pt x="9" y="7"/>
                      <a:pt x="9" y="7"/>
                      <a:pt x="9" y="7"/>
                    </a:cubicBezTo>
                    <a:cubicBezTo>
                      <a:pt x="11" y="6"/>
                      <a:pt x="11" y="6"/>
                      <a:pt x="11" y="6"/>
                    </a:cubicBezTo>
                    <a:cubicBezTo>
                      <a:pt x="13" y="7"/>
                      <a:pt x="13" y="7"/>
                      <a:pt x="13" y="7"/>
                    </a:cubicBezTo>
                    <a:cubicBezTo>
                      <a:pt x="13" y="7"/>
                      <a:pt x="13" y="7"/>
                      <a:pt x="13" y="7"/>
                    </a:cubicBezTo>
                    <a:cubicBezTo>
                      <a:pt x="11" y="6"/>
                      <a:pt x="11" y="6"/>
                      <a:pt x="11" y="6"/>
                    </a:cubicBezTo>
                    <a:cubicBezTo>
                      <a:pt x="12" y="5"/>
                      <a:pt x="12" y="5"/>
                      <a:pt x="12" y="5"/>
                    </a:cubicBezTo>
                    <a:cubicBezTo>
                      <a:pt x="13" y="6"/>
                      <a:pt x="13" y="6"/>
                      <a:pt x="13" y="6"/>
                    </a:cubicBezTo>
                    <a:cubicBezTo>
                      <a:pt x="14" y="5"/>
                      <a:pt x="14" y="5"/>
                      <a:pt x="14" y="5"/>
                    </a:cubicBezTo>
                    <a:cubicBezTo>
                      <a:pt x="13" y="5"/>
                      <a:pt x="13" y="5"/>
                      <a:pt x="13" y="5"/>
                    </a:cubicBezTo>
                    <a:cubicBezTo>
                      <a:pt x="14" y="4"/>
                      <a:pt x="14" y="4"/>
                      <a:pt x="14" y="4"/>
                    </a:cubicBezTo>
                    <a:cubicBezTo>
                      <a:pt x="14" y="3"/>
                      <a:pt x="14" y="3"/>
                      <a:pt x="14" y="3"/>
                    </a:cubicBezTo>
                    <a:cubicBezTo>
                      <a:pt x="13" y="4"/>
                      <a:pt x="13" y="4"/>
                      <a:pt x="13" y="4"/>
                    </a:cubicBezTo>
                    <a:cubicBezTo>
                      <a:pt x="13" y="3"/>
                      <a:pt x="13" y="3"/>
                      <a:pt x="13" y="3"/>
                    </a:cubicBezTo>
                    <a:cubicBezTo>
                      <a:pt x="12" y="3"/>
                      <a:pt x="12" y="3"/>
                      <a:pt x="12" y="3"/>
                    </a:cubicBezTo>
                    <a:cubicBezTo>
                      <a:pt x="12" y="5"/>
                      <a:pt x="12" y="5"/>
                      <a:pt x="12" y="5"/>
                    </a:cubicBezTo>
                    <a:cubicBezTo>
                      <a:pt x="11" y="5"/>
                      <a:pt x="11" y="5"/>
                      <a:pt x="11" y="5"/>
                    </a:cubicBezTo>
                    <a:cubicBezTo>
                      <a:pt x="11" y="3"/>
                      <a:pt x="11" y="3"/>
                      <a:pt x="11" y="3"/>
                    </a:cubicBezTo>
                    <a:cubicBezTo>
                      <a:pt x="10" y="3"/>
                      <a:pt x="10" y="3"/>
                      <a:pt x="10" y="3"/>
                    </a:cubicBezTo>
                    <a:cubicBezTo>
                      <a:pt x="10" y="5"/>
                      <a:pt x="10" y="5"/>
                      <a:pt x="10" y="5"/>
                    </a:cubicBezTo>
                    <a:cubicBezTo>
                      <a:pt x="9" y="6"/>
                      <a:pt x="9" y="6"/>
                      <a:pt x="9" y="6"/>
                    </a:cubicBezTo>
                    <a:cubicBezTo>
                      <a:pt x="9" y="6"/>
                      <a:pt x="9" y="6"/>
                      <a:pt x="9" y="6"/>
                    </a:cubicBezTo>
                    <a:cubicBezTo>
                      <a:pt x="9" y="6"/>
                      <a:pt x="9" y="6"/>
                      <a:pt x="9" y="6"/>
                    </a:cubicBezTo>
                    <a:cubicBezTo>
                      <a:pt x="8" y="5"/>
                      <a:pt x="8" y="5"/>
                      <a:pt x="8" y="5"/>
                    </a:cubicBezTo>
                    <a:cubicBezTo>
                      <a:pt x="8" y="6"/>
                      <a:pt x="8" y="6"/>
                      <a:pt x="8" y="6"/>
                    </a:cubicBezTo>
                    <a:cubicBezTo>
                      <a:pt x="8" y="6"/>
                      <a:pt x="8" y="6"/>
                      <a:pt x="8" y="6"/>
                    </a:cubicBezTo>
                    <a:cubicBezTo>
                      <a:pt x="8" y="4"/>
                      <a:pt x="8" y="4"/>
                      <a:pt x="8" y="4"/>
                    </a:cubicBezTo>
                    <a:cubicBezTo>
                      <a:pt x="10" y="3"/>
                      <a:pt x="10" y="3"/>
                      <a:pt x="10" y="3"/>
                    </a:cubicBezTo>
                    <a:cubicBezTo>
                      <a:pt x="9" y="2"/>
                      <a:pt x="9" y="2"/>
                      <a:pt x="9" y="2"/>
                    </a:cubicBezTo>
                    <a:cubicBezTo>
                      <a:pt x="8" y="3"/>
                      <a:pt x="8" y="3"/>
                      <a:pt x="8" y="3"/>
                    </a:cubicBezTo>
                    <a:cubicBezTo>
                      <a:pt x="8" y="2"/>
                      <a:pt x="8" y="2"/>
                      <a:pt x="8" y="2"/>
                    </a:cubicBezTo>
                    <a:cubicBezTo>
                      <a:pt x="9" y="1"/>
                      <a:pt x="9" y="1"/>
                      <a:pt x="9" y="1"/>
                    </a:cubicBezTo>
                    <a:cubicBezTo>
                      <a:pt x="8" y="1"/>
                      <a:pt x="8" y="1"/>
                      <a:pt x="8" y="1"/>
                    </a:cubicBezTo>
                    <a:cubicBezTo>
                      <a:pt x="8" y="1"/>
                      <a:pt x="8" y="1"/>
                      <a:pt x="8" y="1"/>
                    </a:cubicBezTo>
                    <a:cubicBezTo>
                      <a:pt x="8" y="0"/>
                      <a:pt x="8" y="0"/>
                      <a:pt x="8" y="0"/>
                    </a:cubicBezTo>
                    <a:cubicBezTo>
                      <a:pt x="7" y="0"/>
                      <a:pt x="7" y="0"/>
                      <a:pt x="7" y="0"/>
                    </a:cubicBezTo>
                    <a:cubicBezTo>
                      <a:pt x="7" y="6"/>
                      <a:pt x="7" y="6"/>
                      <a:pt x="7" y="6"/>
                    </a:cubicBezTo>
                    <a:cubicBezTo>
                      <a:pt x="8" y="6"/>
                      <a:pt x="9" y="7"/>
                      <a:pt x="9" y="8"/>
                    </a:cubicBezTo>
                    <a:cubicBezTo>
                      <a:pt x="9" y="8"/>
                      <a:pt x="8" y="9"/>
                      <a:pt x="7" y="9"/>
                    </a:cubicBezTo>
                    <a:cubicBezTo>
                      <a:pt x="7" y="9"/>
                      <a:pt x="7" y="9"/>
                      <a:pt x="7" y="9"/>
                    </a:cubicBezTo>
                    <a:lnTo>
                      <a:pt x="7" y="15"/>
                    </a:lnTo>
                    <a:close/>
                    <a:moveTo>
                      <a:pt x="1" y="3"/>
                    </a:moveTo>
                    <a:cubicBezTo>
                      <a:pt x="0" y="4"/>
                      <a:pt x="0" y="4"/>
                      <a:pt x="0" y="4"/>
                    </a:cubicBezTo>
                    <a:cubicBezTo>
                      <a:pt x="1" y="5"/>
                      <a:pt x="1" y="5"/>
                      <a:pt x="1" y="5"/>
                    </a:cubicBezTo>
                    <a:cubicBezTo>
                      <a:pt x="1" y="5"/>
                      <a:pt x="1" y="5"/>
                      <a:pt x="1" y="5"/>
                    </a:cubicBezTo>
                    <a:cubicBezTo>
                      <a:pt x="1" y="6"/>
                      <a:pt x="1" y="6"/>
                      <a:pt x="1" y="6"/>
                    </a:cubicBezTo>
                    <a:cubicBezTo>
                      <a:pt x="2" y="5"/>
                      <a:pt x="2" y="5"/>
                      <a:pt x="2" y="5"/>
                    </a:cubicBezTo>
                    <a:cubicBezTo>
                      <a:pt x="3" y="6"/>
                      <a:pt x="3" y="6"/>
                      <a:pt x="3" y="6"/>
                    </a:cubicBezTo>
                    <a:cubicBezTo>
                      <a:pt x="1" y="7"/>
                      <a:pt x="1" y="7"/>
                      <a:pt x="1" y="7"/>
                    </a:cubicBezTo>
                    <a:cubicBezTo>
                      <a:pt x="2" y="7"/>
                      <a:pt x="2" y="7"/>
                      <a:pt x="2" y="7"/>
                    </a:cubicBezTo>
                    <a:cubicBezTo>
                      <a:pt x="4" y="6"/>
                      <a:pt x="4" y="6"/>
                      <a:pt x="4" y="6"/>
                    </a:cubicBezTo>
                    <a:cubicBezTo>
                      <a:pt x="5" y="7"/>
                      <a:pt x="5" y="7"/>
                      <a:pt x="5" y="7"/>
                    </a:cubicBezTo>
                    <a:cubicBezTo>
                      <a:pt x="5" y="7"/>
                      <a:pt x="5" y="7"/>
                      <a:pt x="5" y="7"/>
                    </a:cubicBezTo>
                    <a:cubicBezTo>
                      <a:pt x="5" y="7"/>
                      <a:pt x="5" y="7"/>
                      <a:pt x="5" y="7"/>
                    </a:cubicBezTo>
                    <a:cubicBezTo>
                      <a:pt x="5" y="8"/>
                      <a:pt x="5" y="8"/>
                      <a:pt x="5" y="8"/>
                    </a:cubicBezTo>
                    <a:cubicBezTo>
                      <a:pt x="5" y="8"/>
                      <a:pt x="5" y="8"/>
                      <a:pt x="5" y="8"/>
                    </a:cubicBezTo>
                    <a:cubicBezTo>
                      <a:pt x="5" y="8"/>
                      <a:pt x="5" y="8"/>
                      <a:pt x="5" y="8"/>
                    </a:cubicBezTo>
                    <a:cubicBezTo>
                      <a:pt x="4" y="9"/>
                      <a:pt x="4" y="9"/>
                      <a:pt x="4" y="9"/>
                    </a:cubicBezTo>
                    <a:cubicBezTo>
                      <a:pt x="2" y="8"/>
                      <a:pt x="2" y="8"/>
                      <a:pt x="2" y="8"/>
                    </a:cubicBezTo>
                    <a:cubicBezTo>
                      <a:pt x="1" y="8"/>
                      <a:pt x="1" y="8"/>
                      <a:pt x="1" y="8"/>
                    </a:cubicBezTo>
                    <a:cubicBezTo>
                      <a:pt x="3" y="9"/>
                      <a:pt x="3" y="9"/>
                      <a:pt x="3" y="9"/>
                    </a:cubicBezTo>
                    <a:cubicBezTo>
                      <a:pt x="2" y="10"/>
                      <a:pt x="2" y="10"/>
                      <a:pt x="2" y="10"/>
                    </a:cubicBezTo>
                    <a:cubicBezTo>
                      <a:pt x="1" y="9"/>
                      <a:pt x="1" y="9"/>
                      <a:pt x="1" y="9"/>
                    </a:cubicBezTo>
                    <a:cubicBezTo>
                      <a:pt x="1" y="10"/>
                      <a:pt x="1" y="10"/>
                      <a:pt x="1" y="10"/>
                    </a:cubicBezTo>
                    <a:cubicBezTo>
                      <a:pt x="1" y="10"/>
                      <a:pt x="1" y="10"/>
                      <a:pt x="1" y="10"/>
                    </a:cubicBezTo>
                    <a:cubicBezTo>
                      <a:pt x="0" y="11"/>
                      <a:pt x="0" y="11"/>
                      <a:pt x="0" y="11"/>
                    </a:cubicBezTo>
                    <a:cubicBezTo>
                      <a:pt x="1" y="12"/>
                      <a:pt x="1" y="12"/>
                      <a:pt x="1" y="12"/>
                    </a:cubicBezTo>
                    <a:cubicBezTo>
                      <a:pt x="2" y="11"/>
                      <a:pt x="2" y="11"/>
                      <a:pt x="2" y="11"/>
                    </a:cubicBezTo>
                    <a:cubicBezTo>
                      <a:pt x="2" y="12"/>
                      <a:pt x="2" y="12"/>
                      <a:pt x="2" y="12"/>
                    </a:cubicBezTo>
                    <a:cubicBezTo>
                      <a:pt x="3" y="12"/>
                      <a:pt x="3" y="12"/>
                      <a:pt x="3" y="12"/>
                    </a:cubicBezTo>
                    <a:cubicBezTo>
                      <a:pt x="3" y="11"/>
                      <a:pt x="3" y="11"/>
                      <a:pt x="3" y="11"/>
                    </a:cubicBezTo>
                    <a:cubicBezTo>
                      <a:pt x="3" y="10"/>
                      <a:pt x="3" y="10"/>
                      <a:pt x="3" y="10"/>
                    </a:cubicBezTo>
                    <a:cubicBezTo>
                      <a:pt x="4" y="12"/>
                      <a:pt x="4" y="12"/>
                      <a:pt x="4" y="12"/>
                    </a:cubicBezTo>
                    <a:cubicBezTo>
                      <a:pt x="4" y="12"/>
                      <a:pt x="4" y="12"/>
                      <a:pt x="4" y="12"/>
                    </a:cubicBezTo>
                    <a:cubicBezTo>
                      <a:pt x="4" y="10"/>
                      <a:pt x="4" y="10"/>
                      <a:pt x="4" y="10"/>
                    </a:cubicBezTo>
                    <a:cubicBezTo>
                      <a:pt x="6" y="9"/>
                      <a:pt x="6" y="9"/>
                      <a:pt x="6" y="9"/>
                    </a:cubicBezTo>
                    <a:cubicBezTo>
                      <a:pt x="6" y="9"/>
                      <a:pt x="6" y="9"/>
                      <a:pt x="6" y="9"/>
                    </a:cubicBezTo>
                    <a:cubicBezTo>
                      <a:pt x="6" y="9"/>
                      <a:pt x="6" y="9"/>
                      <a:pt x="6" y="9"/>
                    </a:cubicBezTo>
                    <a:cubicBezTo>
                      <a:pt x="6" y="10"/>
                      <a:pt x="6" y="10"/>
                      <a:pt x="6" y="10"/>
                    </a:cubicBezTo>
                    <a:cubicBezTo>
                      <a:pt x="7" y="10"/>
                      <a:pt x="7" y="10"/>
                      <a:pt x="7" y="10"/>
                    </a:cubicBezTo>
                    <a:cubicBezTo>
                      <a:pt x="7" y="10"/>
                      <a:pt x="7" y="10"/>
                      <a:pt x="7" y="10"/>
                    </a:cubicBezTo>
                    <a:cubicBezTo>
                      <a:pt x="7" y="11"/>
                      <a:pt x="7" y="11"/>
                      <a:pt x="7" y="11"/>
                    </a:cubicBezTo>
                    <a:cubicBezTo>
                      <a:pt x="5" y="12"/>
                      <a:pt x="5" y="12"/>
                      <a:pt x="5" y="12"/>
                    </a:cubicBezTo>
                    <a:cubicBezTo>
                      <a:pt x="5" y="13"/>
                      <a:pt x="5" y="13"/>
                      <a:pt x="5" y="13"/>
                    </a:cubicBezTo>
                    <a:cubicBezTo>
                      <a:pt x="7" y="12"/>
                      <a:pt x="7" y="12"/>
                      <a:pt x="7" y="12"/>
                    </a:cubicBezTo>
                    <a:cubicBezTo>
                      <a:pt x="7" y="13"/>
                      <a:pt x="7" y="13"/>
                      <a:pt x="7" y="13"/>
                    </a:cubicBezTo>
                    <a:cubicBezTo>
                      <a:pt x="6" y="14"/>
                      <a:pt x="6" y="14"/>
                      <a:pt x="6" y="14"/>
                    </a:cubicBezTo>
                    <a:cubicBezTo>
                      <a:pt x="6" y="14"/>
                      <a:pt x="6" y="14"/>
                      <a:pt x="6" y="14"/>
                    </a:cubicBezTo>
                    <a:cubicBezTo>
                      <a:pt x="7" y="14"/>
                      <a:pt x="7" y="14"/>
                      <a:pt x="7" y="14"/>
                    </a:cubicBezTo>
                    <a:cubicBezTo>
                      <a:pt x="7" y="15"/>
                      <a:pt x="7" y="15"/>
                      <a:pt x="7" y="15"/>
                    </a:cubicBezTo>
                    <a:cubicBezTo>
                      <a:pt x="7" y="15"/>
                      <a:pt x="7" y="15"/>
                      <a:pt x="7" y="15"/>
                    </a:cubicBezTo>
                    <a:cubicBezTo>
                      <a:pt x="7" y="9"/>
                      <a:pt x="7" y="9"/>
                      <a:pt x="7" y="9"/>
                    </a:cubicBezTo>
                    <a:cubicBezTo>
                      <a:pt x="7" y="9"/>
                      <a:pt x="6" y="8"/>
                      <a:pt x="6" y="8"/>
                    </a:cubicBezTo>
                    <a:cubicBezTo>
                      <a:pt x="6" y="7"/>
                      <a:pt x="7" y="6"/>
                      <a:pt x="7" y="6"/>
                    </a:cubicBezTo>
                    <a:cubicBezTo>
                      <a:pt x="7" y="6"/>
                      <a:pt x="7" y="6"/>
                      <a:pt x="7" y="6"/>
                    </a:cubicBezTo>
                    <a:cubicBezTo>
                      <a:pt x="7" y="0"/>
                      <a:pt x="7" y="0"/>
                      <a:pt x="7" y="0"/>
                    </a:cubicBezTo>
                    <a:cubicBezTo>
                      <a:pt x="7" y="0"/>
                      <a:pt x="7" y="0"/>
                      <a:pt x="7" y="0"/>
                    </a:cubicBezTo>
                    <a:cubicBezTo>
                      <a:pt x="7" y="1"/>
                      <a:pt x="7" y="1"/>
                      <a:pt x="7" y="1"/>
                    </a:cubicBezTo>
                    <a:cubicBezTo>
                      <a:pt x="6" y="1"/>
                      <a:pt x="6" y="1"/>
                      <a:pt x="6" y="1"/>
                    </a:cubicBezTo>
                    <a:cubicBezTo>
                      <a:pt x="5" y="1"/>
                      <a:pt x="5" y="1"/>
                      <a:pt x="5" y="1"/>
                    </a:cubicBezTo>
                    <a:cubicBezTo>
                      <a:pt x="7" y="2"/>
                      <a:pt x="7" y="2"/>
                      <a:pt x="7" y="2"/>
                    </a:cubicBezTo>
                    <a:cubicBezTo>
                      <a:pt x="7" y="3"/>
                      <a:pt x="7" y="3"/>
                      <a:pt x="7" y="3"/>
                    </a:cubicBezTo>
                    <a:cubicBezTo>
                      <a:pt x="5" y="2"/>
                      <a:pt x="5" y="2"/>
                      <a:pt x="5" y="2"/>
                    </a:cubicBezTo>
                    <a:cubicBezTo>
                      <a:pt x="5" y="3"/>
                      <a:pt x="5" y="3"/>
                      <a:pt x="5" y="3"/>
                    </a:cubicBezTo>
                    <a:cubicBezTo>
                      <a:pt x="7" y="4"/>
                      <a:pt x="7" y="4"/>
                      <a:pt x="7" y="4"/>
                    </a:cubicBezTo>
                    <a:cubicBezTo>
                      <a:pt x="7" y="5"/>
                      <a:pt x="7" y="5"/>
                      <a:pt x="7" y="5"/>
                    </a:cubicBezTo>
                    <a:cubicBezTo>
                      <a:pt x="7" y="6"/>
                      <a:pt x="7" y="6"/>
                      <a:pt x="7" y="6"/>
                    </a:cubicBezTo>
                    <a:cubicBezTo>
                      <a:pt x="6" y="5"/>
                      <a:pt x="6" y="5"/>
                      <a:pt x="6" y="5"/>
                    </a:cubicBezTo>
                    <a:cubicBezTo>
                      <a:pt x="6" y="6"/>
                      <a:pt x="6" y="6"/>
                      <a:pt x="6" y="6"/>
                    </a:cubicBezTo>
                    <a:cubicBezTo>
                      <a:pt x="6" y="6"/>
                      <a:pt x="6" y="6"/>
                      <a:pt x="6" y="6"/>
                    </a:cubicBezTo>
                    <a:cubicBezTo>
                      <a:pt x="6" y="6"/>
                      <a:pt x="6" y="6"/>
                      <a:pt x="6" y="6"/>
                    </a:cubicBezTo>
                    <a:cubicBezTo>
                      <a:pt x="4" y="5"/>
                      <a:pt x="4" y="5"/>
                      <a:pt x="4" y="5"/>
                    </a:cubicBezTo>
                    <a:cubicBezTo>
                      <a:pt x="4" y="3"/>
                      <a:pt x="4" y="3"/>
                      <a:pt x="4" y="3"/>
                    </a:cubicBezTo>
                    <a:cubicBezTo>
                      <a:pt x="3" y="3"/>
                      <a:pt x="3" y="3"/>
                      <a:pt x="3" y="3"/>
                    </a:cubicBezTo>
                    <a:cubicBezTo>
                      <a:pt x="3" y="5"/>
                      <a:pt x="3" y="5"/>
                      <a:pt x="3" y="5"/>
                    </a:cubicBezTo>
                    <a:cubicBezTo>
                      <a:pt x="3" y="4"/>
                      <a:pt x="3" y="4"/>
                      <a:pt x="3" y="4"/>
                    </a:cubicBezTo>
                    <a:cubicBezTo>
                      <a:pt x="3" y="3"/>
                      <a:pt x="3" y="3"/>
                      <a:pt x="3" y="3"/>
                    </a:cubicBezTo>
                    <a:cubicBezTo>
                      <a:pt x="2" y="3"/>
                      <a:pt x="2" y="3"/>
                      <a:pt x="2" y="3"/>
                    </a:cubicBezTo>
                    <a:cubicBezTo>
                      <a:pt x="2" y="4"/>
                      <a:pt x="2" y="4"/>
                      <a:pt x="2" y="4"/>
                    </a:cubicBezTo>
                    <a:lnTo>
                      <a:pt x="1" y="3"/>
                    </a:lnTo>
                    <a:close/>
                  </a:path>
                </a:pathLst>
              </a:custGeom>
              <a:solidFill>
                <a:srgbClr val="79CF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2" name="íṡľïḍe"/>
              <p:cNvSpPr/>
              <p:nvPr/>
            </p:nvSpPr>
            <p:spPr bwMode="auto">
              <a:xfrm>
                <a:off x="3290" y="2283"/>
                <a:ext cx="42" cy="45"/>
              </a:xfrm>
              <a:custGeom>
                <a:avLst/>
                <a:gdLst>
                  <a:gd name="T0" fmla="*/ 8 w 14"/>
                  <a:gd name="T1" fmla="*/ 14 h 15"/>
                  <a:gd name="T2" fmla="*/ 8 w 14"/>
                  <a:gd name="T3" fmla="*/ 13 h 15"/>
                  <a:gd name="T4" fmla="*/ 10 w 14"/>
                  <a:gd name="T5" fmla="*/ 12 h 15"/>
                  <a:gd name="T6" fmla="*/ 8 w 14"/>
                  <a:gd name="T7" fmla="*/ 9 h 15"/>
                  <a:gd name="T8" fmla="*/ 9 w 14"/>
                  <a:gd name="T9" fmla="*/ 9 h 15"/>
                  <a:gd name="T10" fmla="*/ 10 w 14"/>
                  <a:gd name="T11" fmla="*/ 12 h 15"/>
                  <a:gd name="T12" fmla="*/ 12 w 14"/>
                  <a:gd name="T13" fmla="*/ 11 h 15"/>
                  <a:gd name="T14" fmla="*/ 13 w 14"/>
                  <a:gd name="T15" fmla="*/ 11 h 15"/>
                  <a:gd name="T16" fmla="*/ 13 w 14"/>
                  <a:gd name="T17" fmla="*/ 10 h 15"/>
                  <a:gd name="T18" fmla="*/ 12 w 14"/>
                  <a:gd name="T19" fmla="*/ 10 h 15"/>
                  <a:gd name="T20" fmla="*/ 13 w 14"/>
                  <a:gd name="T21" fmla="*/ 8 h 15"/>
                  <a:gd name="T22" fmla="*/ 9 w 14"/>
                  <a:gd name="T23" fmla="*/ 8 h 15"/>
                  <a:gd name="T24" fmla="*/ 9 w 14"/>
                  <a:gd name="T25" fmla="*/ 7 h 15"/>
                  <a:gd name="T26" fmla="*/ 13 w 14"/>
                  <a:gd name="T27" fmla="*/ 7 h 15"/>
                  <a:gd name="T28" fmla="*/ 12 w 14"/>
                  <a:gd name="T29" fmla="*/ 5 h 15"/>
                  <a:gd name="T30" fmla="*/ 13 w 14"/>
                  <a:gd name="T31" fmla="*/ 5 h 15"/>
                  <a:gd name="T32" fmla="*/ 13 w 14"/>
                  <a:gd name="T33" fmla="*/ 4 h 15"/>
                  <a:gd name="T34" fmla="*/ 12 w 14"/>
                  <a:gd name="T35" fmla="*/ 4 h 15"/>
                  <a:gd name="T36" fmla="*/ 10 w 14"/>
                  <a:gd name="T37" fmla="*/ 3 h 15"/>
                  <a:gd name="T38" fmla="*/ 9 w 14"/>
                  <a:gd name="T39" fmla="*/ 6 h 15"/>
                  <a:gd name="T40" fmla="*/ 8 w 14"/>
                  <a:gd name="T41" fmla="*/ 5 h 15"/>
                  <a:gd name="T42" fmla="*/ 10 w 14"/>
                  <a:gd name="T43" fmla="*/ 3 h 15"/>
                  <a:gd name="T44" fmla="*/ 8 w 14"/>
                  <a:gd name="T45" fmla="*/ 2 h 15"/>
                  <a:gd name="T46" fmla="*/ 8 w 14"/>
                  <a:gd name="T47" fmla="*/ 1 h 15"/>
                  <a:gd name="T48" fmla="*/ 7 w 14"/>
                  <a:gd name="T49" fmla="*/ 6 h 15"/>
                  <a:gd name="T50" fmla="*/ 7 w 14"/>
                  <a:gd name="T51" fmla="*/ 9 h 15"/>
                  <a:gd name="T52" fmla="*/ 0 w 14"/>
                  <a:gd name="T53" fmla="*/ 4 h 15"/>
                  <a:gd name="T54" fmla="*/ 1 w 14"/>
                  <a:gd name="T55" fmla="*/ 6 h 15"/>
                  <a:gd name="T56" fmla="*/ 1 w 14"/>
                  <a:gd name="T57" fmla="*/ 6 h 15"/>
                  <a:gd name="T58" fmla="*/ 5 w 14"/>
                  <a:gd name="T59" fmla="*/ 7 h 15"/>
                  <a:gd name="T60" fmla="*/ 5 w 14"/>
                  <a:gd name="T61" fmla="*/ 8 h 15"/>
                  <a:gd name="T62" fmla="*/ 4 w 14"/>
                  <a:gd name="T63" fmla="*/ 9 h 15"/>
                  <a:gd name="T64" fmla="*/ 3 w 14"/>
                  <a:gd name="T65" fmla="*/ 9 h 15"/>
                  <a:gd name="T66" fmla="*/ 1 w 14"/>
                  <a:gd name="T67" fmla="*/ 10 h 15"/>
                  <a:gd name="T68" fmla="*/ 1 w 14"/>
                  <a:gd name="T69" fmla="*/ 12 h 15"/>
                  <a:gd name="T70" fmla="*/ 3 w 14"/>
                  <a:gd name="T71" fmla="*/ 12 h 15"/>
                  <a:gd name="T72" fmla="*/ 3 w 14"/>
                  <a:gd name="T73" fmla="*/ 12 h 15"/>
                  <a:gd name="T74" fmla="*/ 6 w 14"/>
                  <a:gd name="T75" fmla="*/ 9 h 15"/>
                  <a:gd name="T76" fmla="*/ 6 w 14"/>
                  <a:gd name="T77" fmla="*/ 10 h 15"/>
                  <a:gd name="T78" fmla="*/ 7 w 14"/>
                  <a:gd name="T79" fmla="*/ 11 h 15"/>
                  <a:gd name="T80" fmla="*/ 7 w 14"/>
                  <a:gd name="T81" fmla="*/ 12 h 15"/>
                  <a:gd name="T82" fmla="*/ 6 w 14"/>
                  <a:gd name="T83" fmla="*/ 14 h 15"/>
                  <a:gd name="T84" fmla="*/ 7 w 14"/>
                  <a:gd name="T85" fmla="*/ 15 h 15"/>
                  <a:gd name="T86" fmla="*/ 7 w 14"/>
                  <a:gd name="T87" fmla="*/ 6 h 15"/>
                  <a:gd name="T88" fmla="*/ 7 w 14"/>
                  <a:gd name="T89" fmla="*/ 0 h 15"/>
                  <a:gd name="T90" fmla="*/ 5 w 14"/>
                  <a:gd name="T91" fmla="*/ 1 h 15"/>
                  <a:gd name="T92" fmla="*/ 5 w 14"/>
                  <a:gd name="T93" fmla="*/ 2 h 15"/>
                  <a:gd name="T94" fmla="*/ 7 w 14"/>
                  <a:gd name="T95" fmla="*/ 5 h 15"/>
                  <a:gd name="T96" fmla="*/ 6 w 14"/>
                  <a:gd name="T97" fmla="*/ 6 h 15"/>
                  <a:gd name="T98" fmla="*/ 4 w 14"/>
                  <a:gd name="T99" fmla="*/ 5 h 15"/>
                  <a:gd name="T100" fmla="*/ 3 w 14"/>
                  <a:gd name="T101" fmla="*/ 5 h 15"/>
                  <a:gd name="T102" fmla="*/ 2 w 14"/>
                  <a:gd name="T103"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 h="15">
                    <a:moveTo>
                      <a:pt x="7" y="15"/>
                    </a:moveTo>
                    <a:cubicBezTo>
                      <a:pt x="8" y="15"/>
                      <a:pt x="8" y="15"/>
                      <a:pt x="8" y="15"/>
                    </a:cubicBezTo>
                    <a:cubicBezTo>
                      <a:pt x="8" y="14"/>
                      <a:pt x="8" y="14"/>
                      <a:pt x="8" y="14"/>
                    </a:cubicBezTo>
                    <a:cubicBezTo>
                      <a:pt x="9" y="14"/>
                      <a:pt x="9" y="14"/>
                      <a:pt x="9" y="14"/>
                    </a:cubicBezTo>
                    <a:cubicBezTo>
                      <a:pt x="9" y="14"/>
                      <a:pt x="9" y="14"/>
                      <a:pt x="9" y="14"/>
                    </a:cubicBezTo>
                    <a:cubicBezTo>
                      <a:pt x="8" y="13"/>
                      <a:pt x="8" y="13"/>
                      <a:pt x="8" y="13"/>
                    </a:cubicBezTo>
                    <a:cubicBezTo>
                      <a:pt x="8" y="12"/>
                      <a:pt x="8" y="12"/>
                      <a:pt x="8" y="12"/>
                    </a:cubicBezTo>
                    <a:cubicBezTo>
                      <a:pt x="9" y="13"/>
                      <a:pt x="9" y="13"/>
                      <a:pt x="9" y="13"/>
                    </a:cubicBezTo>
                    <a:cubicBezTo>
                      <a:pt x="10" y="12"/>
                      <a:pt x="10" y="12"/>
                      <a:pt x="10" y="12"/>
                    </a:cubicBezTo>
                    <a:cubicBezTo>
                      <a:pt x="8" y="11"/>
                      <a:pt x="8" y="11"/>
                      <a:pt x="8" y="11"/>
                    </a:cubicBezTo>
                    <a:cubicBezTo>
                      <a:pt x="8" y="10"/>
                      <a:pt x="8" y="10"/>
                      <a:pt x="8" y="10"/>
                    </a:cubicBezTo>
                    <a:cubicBezTo>
                      <a:pt x="8" y="10"/>
                      <a:pt x="8" y="10"/>
                      <a:pt x="8" y="9"/>
                    </a:cubicBezTo>
                    <a:cubicBezTo>
                      <a:pt x="8" y="10"/>
                      <a:pt x="8" y="10"/>
                      <a:pt x="8" y="10"/>
                    </a:cubicBezTo>
                    <a:cubicBezTo>
                      <a:pt x="9" y="9"/>
                      <a:pt x="9" y="9"/>
                      <a:pt x="9" y="9"/>
                    </a:cubicBezTo>
                    <a:cubicBezTo>
                      <a:pt x="9" y="9"/>
                      <a:pt x="9" y="9"/>
                      <a:pt x="9" y="9"/>
                    </a:cubicBezTo>
                    <a:cubicBezTo>
                      <a:pt x="9" y="9"/>
                      <a:pt x="9" y="9"/>
                      <a:pt x="9" y="9"/>
                    </a:cubicBezTo>
                    <a:cubicBezTo>
                      <a:pt x="10" y="10"/>
                      <a:pt x="10" y="10"/>
                      <a:pt x="10" y="10"/>
                    </a:cubicBezTo>
                    <a:cubicBezTo>
                      <a:pt x="10" y="12"/>
                      <a:pt x="10" y="12"/>
                      <a:pt x="10" y="12"/>
                    </a:cubicBezTo>
                    <a:cubicBezTo>
                      <a:pt x="11" y="12"/>
                      <a:pt x="11" y="12"/>
                      <a:pt x="11" y="12"/>
                    </a:cubicBezTo>
                    <a:cubicBezTo>
                      <a:pt x="11" y="10"/>
                      <a:pt x="11" y="10"/>
                      <a:pt x="11" y="10"/>
                    </a:cubicBezTo>
                    <a:cubicBezTo>
                      <a:pt x="12" y="11"/>
                      <a:pt x="12" y="11"/>
                      <a:pt x="12" y="11"/>
                    </a:cubicBezTo>
                    <a:cubicBezTo>
                      <a:pt x="12" y="12"/>
                      <a:pt x="12" y="12"/>
                      <a:pt x="12" y="12"/>
                    </a:cubicBezTo>
                    <a:cubicBezTo>
                      <a:pt x="13" y="12"/>
                      <a:pt x="13" y="12"/>
                      <a:pt x="13" y="12"/>
                    </a:cubicBezTo>
                    <a:cubicBezTo>
                      <a:pt x="13" y="11"/>
                      <a:pt x="13" y="11"/>
                      <a:pt x="13" y="11"/>
                    </a:cubicBezTo>
                    <a:cubicBezTo>
                      <a:pt x="14" y="12"/>
                      <a:pt x="14" y="12"/>
                      <a:pt x="14" y="12"/>
                    </a:cubicBezTo>
                    <a:cubicBezTo>
                      <a:pt x="14" y="11"/>
                      <a:pt x="14" y="11"/>
                      <a:pt x="14" y="11"/>
                    </a:cubicBezTo>
                    <a:cubicBezTo>
                      <a:pt x="13" y="10"/>
                      <a:pt x="13" y="10"/>
                      <a:pt x="13" y="10"/>
                    </a:cubicBezTo>
                    <a:cubicBezTo>
                      <a:pt x="14" y="10"/>
                      <a:pt x="14" y="10"/>
                      <a:pt x="14" y="10"/>
                    </a:cubicBezTo>
                    <a:cubicBezTo>
                      <a:pt x="13" y="9"/>
                      <a:pt x="13" y="9"/>
                      <a:pt x="13" y="9"/>
                    </a:cubicBezTo>
                    <a:cubicBezTo>
                      <a:pt x="12" y="10"/>
                      <a:pt x="12" y="10"/>
                      <a:pt x="12" y="10"/>
                    </a:cubicBezTo>
                    <a:cubicBezTo>
                      <a:pt x="11" y="9"/>
                      <a:pt x="11" y="9"/>
                      <a:pt x="11" y="9"/>
                    </a:cubicBezTo>
                    <a:cubicBezTo>
                      <a:pt x="13" y="8"/>
                      <a:pt x="13" y="8"/>
                      <a:pt x="13" y="8"/>
                    </a:cubicBezTo>
                    <a:cubicBezTo>
                      <a:pt x="13" y="8"/>
                      <a:pt x="13" y="8"/>
                      <a:pt x="13" y="8"/>
                    </a:cubicBezTo>
                    <a:cubicBezTo>
                      <a:pt x="11" y="9"/>
                      <a:pt x="11" y="9"/>
                      <a:pt x="11" y="9"/>
                    </a:cubicBezTo>
                    <a:cubicBezTo>
                      <a:pt x="9" y="8"/>
                      <a:pt x="9" y="8"/>
                      <a:pt x="9" y="8"/>
                    </a:cubicBezTo>
                    <a:cubicBezTo>
                      <a:pt x="9" y="8"/>
                      <a:pt x="9" y="8"/>
                      <a:pt x="9" y="8"/>
                    </a:cubicBezTo>
                    <a:cubicBezTo>
                      <a:pt x="10" y="8"/>
                      <a:pt x="10" y="8"/>
                      <a:pt x="10" y="8"/>
                    </a:cubicBezTo>
                    <a:cubicBezTo>
                      <a:pt x="10" y="7"/>
                      <a:pt x="10" y="7"/>
                      <a:pt x="10" y="7"/>
                    </a:cubicBezTo>
                    <a:cubicBezTo>
                      <a:pt x="9" y="7"/>
                      <a:pt x="9" y="7"/>
                      <a:pt x="9" y="7"/>
                    </a:cubicBezTo>
                    <a:cubicBezTo>
                      <a:pt x="9" y="7"/>
                      <a:pt x="9" y="7"/>
                      <a:pt x="9" y="7"/>
                    </a:cubicBezTo>
                    <a:cubicBezTo>
                      <a:pt x="11" y="6"/>
                      <a:pt x="11" y="6"/>
                      <a:pt x="11" y="6"/>
                    </a:cubicBezTo>
                    <a:cubicBezTo>
                      <a:pt x="13" y="7"/>
                      <a:pt x="13" y="7"/>
                      <a:pt x="13" y="7"/>
                    </a:cubicBezTo>
                    <a:cubicBezTo>
                      <a:pt x="13" y="7"/>
                      <a:pt x="13" y="7"/>
                      <a:pt x="13" y="7"/>
                    </a:cubicBezTo>
                    <a:cubicBezTo>
                      <a:pt x="11" y="6"/>
                      <a:pt x="11" y="6"/>
                      <a:pt x="11" y="6"/>
                    </a:cubicBezTo>
                    <a:cubicBezTo>
                      <a:pt x="12" y="5"/>
                      <a:pt x="12" y="5"/>
                      <a:pt x="12" y="5"/>
                    </a:cubicBezTo>
                    <a:cubicBezTo>
                      <a:pt x="13" y="6"/>
                      <a:pt x="13" y="6"/>
                      <a:pt x="13" y="6"/>
                    </a:cubicBezTo>
                    <a:cubicBezTo>
                      <a:pt x="14" y="5"/>
                      <a:pt x="14" y="5"/>
                      <a:pt x="14" y="5"/>
                    </a:cubicBezTo>
                    <a:cubicBezTo>
                      <a:pt x="13" y="5"/>
                      <a:pt x="13" y="5"/>
                      <a:pt x="13" y="5"/>
                    </a:cubicBezTo>
                    <a:cubicBezTo>
                      <a:pt x="14" y="4"/>
                      <a:pt x="14" y="4"/>
                      <a:pt x="14" y="4"/>
                    </a:cubicBezTo>
                    <a:cubicBezTo>
                      <a:pt x="14" y="3"/>
                      <a:pt x="14" y="3"/>
                      <a:pt x="14" y="3"/>
                    </a:cubicBezTo>
                    <a:cubicBezTo>
                      <a:pt x="13" y="4"/>
                      <a:pt x="13" y="4"/>
                      <a:pt x="13" y="4"/>
                    </a:cubicBezTo>
                    <a:cubicBezTo>
                      <a:pt x="13" y="3"/>
                      <a:pt x="13" y="3"/>
                      <a:pt x="13" y="3"/>
                    </a:cubicBezTo>
                    <a:cubicBezTo>
                      <a:pt x="12" y="3"/>
                      <a:pt x="12" y="3"/>
                      <a:pt x="12" y="3"/>
                    </a:cubicBezTo>
                    <a:cubicBezTo>
                      <a:pt x="12" y="4"/>
                      <a:pt x="12" y="4"/>
                      <a:pt x="12" y="4"/>
                    </a:cubicBezTo>
                    <a:cubicBezTo>
                      <a:pt x="11" y="5"/>
                      <a:pt x="11" y="5"/>
                      <a:pt x="11" y="5"/>
                    </a:cubicBezTo>
                    <a:cubicBezTo>
                      <a:pt x="11" y="3"/>
                      <a:pt x="11" y="3"/>
                      <a:pt x="11" y="3"/>
                    </a:cubicBezTo>
                    <a:cubicBezTo>
                      <a:pt x="10" y="3"/>
                      <a:pt x="10" y="3"/>
                      <a:pt x="10" y="3"/>
                    </a:cubicBezTo>
                    <a:cubicBezTo>
                      <a:pt x="10" y="5"/>
                      <a:pt x="10" y="5"/>
                      <a:pt x="10" y="5"/>
                    </a:cubicBezTo>
                    <a:cubicBezTo>
                      <a:pt x="9" y="6"/>
                      <a:pt x="9" y="6"/>
                      <a:pt x="9" y="6"/>
                    </a:cubicBezTo>
                    <a:cubicBezTo>
                      <a:pt x="9" y="6"/>
                      <a:pt x="9" y="6"/>
                      <a:pt x="9" y="6"/>
                    </a:cubicBezTo>
                    <a:cubicBezTo>
                      <a:pt x="9" y="6"/>
                      <a:pt x="9" y="6"/>
                      <a:pt x="9" y="6"/>
                    </a:cubicBezTo>
                    <a:cubicBezTo>
                      <a:pt x="8" y="5"/>
                      <a:pt x="8" y="5"/>
                      <a:pt x="8" y="5"/>
                    </a:cubicBezTo>
                    <a:cubicBezTo>
                      <a:pt x="8" y="5"/>
                      <a:pt x="8" y="5"/>
                      <a:pt x="8" y="5"/>
                    </a:cubicBezTo>
                    <a:cubicBezTo>
                      <a:pt x="8" y="5"/>
                      <a:pt x="8" y="5"/>
                      <a:pt x="8" y="5"/>
                    </a:cubicBezTo>
                    <a:cubicBezTo>
                      <a:pt x="8" y="4"/>
                      <a:pt x="8" y="4"/>
                      <a:pt x="8" y="4"/>
                    </a:cubicBezTo>
                    <a:cubicBezTo>
                      <a:pt x="10" y="3"/>
                      <a:pt x="10" y="3"/>
                      <a:pt x="10" y="3"/>
                    </a:cubicBezTo>
                    <a:cubicBezTo>
                      <a:pt x="9" y="2"/>
                      <a:pt x="9" y="2"/>
                      <a:pt x="9" y="2"/>
                    </a:cubicBezTo>
                    <a:cubicBezTo>
                      <a:pt x="8" y="3"/>
                      <a:pt x="8" y="3"/>
                      <a:pt x="8" y="3"/>
                    </a:cubicBezTo>
                    <a:cubicBezTo>
                      <a:pt x="8" y="2"/>
                      <a:pt x="8" y="2"/>
                      <a:pt x="8" y="2"/>
                    </a:cubicBezTo>
                    <a:cubicBezTo>
                      <a:pt x="9" y="1"/>
                      <a:pt x="9" y="1"/>
                      <a:pt x="9" y="1"/>
                    </a:cubicBezTo>
                    <a:cubicBezTo>
                      <a:pt x="8" y="1"/>
                      <a:pt x="8" y="1"/>
                      <a:pt x="8" y="1"/>
                    </a:cubicBezTo>
                    <a:cubicBezTo>
                      <a:pt x="8" y="1"/>
                      <a:pt x="8" y="1"/>
                      <a:pt x="8" y="1"/>
                    </a:cubicBezTo>
                    <a:cubicBezTo>
                      <a:pt x="8" y="0"/>
                      <a:pt x="8" y="0"/>
                      <a:pt x="8" y="0"/>
                    </a:cubicBezTo>
                    <a:cubicBezTo>
                      <a:pt x="7" y="0"/>
                      <a:pt x="7" y="0"/>
                      <a:pt x="7" y="0"/>
                    </a:cubicBezTo>
                    <a:cubicBezTo>
                      <a:pt x="7" y="6"/>
                      <a:pt x="7" y="6"/>
                      <a:pt x="7" y="6"/>
                    </a:cubicBezTo>
                    <a:cubicBezTo>
                      <a:pt x="8" y="6"/>
                      <a:pt x="8" y="7"/>
                      <a:pt x="8" y="7"/>
                    </a:cubicBezTo>
                    <a:cubicBezTo>
                      <a:pt x="8" y="8"/>
                      <a:pt x="8" y="9"/>
                      <a:pt x="7" y="9"/>
                    </a:cubicBezTo>
                    <a:cubicBezTo>
                      <a:pt x="7" y="9"/>
                      <a:pt x="7" y="9"/>
                      <a:pt x="7" y="9"/>
                    </a:cubicBezTo>
                    <a:lnTo>
                      <a:pt x="7" y="15"/>
                    </a:lnTo>
                    <a:close/>
                    <a:moveTo>
                      <a:pt x="0" y="3"/>
                    </a:moveTo>
                    <a:cubicBezTo>
                      <a:pt x="0" y="4"/>
                      <a:pt x="0" y="4"/>
                      <a:pt x="0" y="4"/>
                    </a:cubicBezTo>
                    <a:cubicBezTo>
                      <a:pt x="1" y="5"/>
                      <a:pt x="1" y="5"/>
                      <a:pt x="1" y="5"/>
                    </a:cubicBezTo>
                    <a:cubicBezTo>
                      <a:pt x="0" y="5"/>
                      <a:pt x="0" y="5"/>
                      <a:pt x="0" y="5"/>
                    </a:cubicBezTo>
                    <a:cubicBezTo>
                      <a:pt x="1" y="6"/>
                      <a:pt x="1" y="6"/>
                      <a:pt x="1" y="6"/>
                    </a:cubicBezTo>
                    <a:cubicBezTo>
                      <a:pt x="2" y="5"/>
                      <a:pt x="2" y="5"/>
                      <a:pt x="2" y="5"/>
                    </a:cubicBezTo>
                    <a:cubicBezTo>
                      <a:pt x="3" y="6"/>
                      <a:pt x="3" y="6"/>
                      <a:pt x="3" y="6"/>
                    </a:cubicBezTo>
                    <a:cubicBezTo>
                      <a:pt x="1" y="6"/>
                      <a:pt x="1" y="6"/>
                      <a:pt x="1" y="6"/>
                    </a:cubicBezTo>
                    <a:cubicBezTo>
                      <a:pt x="2" y="7"/>
                      <a:pt x="2" y="7"/>
                      <a:pt x="2" y="7"/>
                    </a:cubicBezTo>
                    <a:cubicBezTo>
                      <a:pt x="4" y="6"/>
                      <a:pt x="4" y="6"/>
                      <a:pt x="4" y="6"/>
                    </a:cubicBezTo>
                    <a:cubicBezTo>
                      <a:pt x="5" y="7"/>
                      <a:pt x="5" y="7"/>
                      <a:pt x="5" y="7"/>
                    </a:cubicBezTo>
                    <a:cubicBezTo>
                      <a:pt x="5" y="7"/>
                      <a:pt x="5" y="7"/>
                      <a:pt x="5" y="7"/>
                    </a:cubicBezTo>
                    <a:cubicBezTo>
                      <a:pt x="5" y="7"/>
                      <a:pt x="5" y="7"/>
                      <a:pt x="5" y="7"/>
                    </a:cubicBezTo>
                    <a:cubicBezTo>
                      <a:pt x="5" y="8"/>
                      <a:pt x="5" y="8"/>
                      <a:pt x="5" y="8"/>
                    </a:cubicBezTo>
                    <a:cubicBezTo>
                      <a:pt x="5" y="8"/>
                      <a:pt x="5" y="8"/>
                      <a:pt x="5" y="8"/>
                    </a:cubicBezTo>
                    <a:cubicBezTo>
                      <a:pt x="5" y="8"/>
                      <a:pt x="5" y="8"/>
                      <a:pt x="5" y="8"/>
                    </a:cubicBezTo>
                    <a:cubicBezTo>
                      <a:pt x="4" y="9"/>
                      <a:pt x="4" y="9"/>
                      <a:pt x="4" y="9"/>
                    </a:cubicBezTo>
                    <a:cubicBezTo>
                      <a:pt x="2" y="8"/>
                      <a:pt x="2" y="8"/>
                      <a:pt x="2" y="8"/>
                    </a:cubicBezTo>
                    <a:cubicBezTo>
                      <a:pt x="1" y="8"/>
                      <a:pt x="1" y="8"/>
                      <a:pt x="1" y="8"/>
                    </a:cubicBezTo>
                    <a:cubicBezTo>
                      <a:pt x="3" y="9"/>
                      <a:pt x="3" y="9"/>
                      <a:pt x="3" y="9"/>
                    </a:cubicBezTo>
                    <a:cubicBezTo>
                      <a:pt x="2" y="10"/>
                      <a:pt x="2" y="10"/>
                      <a:pt x="2" y="10"/>
                    </a:cubicBezTo>
                    <a:cubicBezTo>
                      <a:pt x="1" y="9"/>
                      <a:pt x="1" y="9"/>
                      <a:pt x="1" y="9"/>
                    </a:cubicBezTo>
                    <a:cubicBezTo>
                      <a:pt x="1" y="10"/>
                      <a:pt x="1" y="10"/>
                      <a:pt x="1" y="10"/>
                    </a:cubicBezTo>
                    <a:cubicBezTo>
                      <a:pt x="1" y="10"/>
                      <a:pt x="1" y="10"/>
                      <a:pt x="1" y="10"/>
                    </a:cubicBezTo>
                    <a:cubicBezTo>
                      <a:pt x="0" y="11"/>
                      <a:pt x="0" y="11"/>
                      <a:pt x="0" y="11"/>
                    </a:cubicBezTo>
                    <a:cubicBezTo>
                      <a:pt x="1" y="12"/>
                      <a:pt x="1" y="12"/>
                      <a:pt x="1" y="12"/>
                    </a:cubicBezTo>
                    <a:cubicBezTo>
                      <a:pt x="2" y="11"/>
                      <a:pt x="2" y="11"/>
                      <a:pt x="2" y="11"/>
                    </a:cubicBezTo>
                    <a:cubicBezTo>
                      <a:pt x="2" y="12"/>
                      <a:pt x="2" y="12"/>
                      <a:pt x="2" y="12"/>
                    </a:cubicBezTo>
                    <a:cubicBezTo>
                      <a:pt x="3" y="12"/>
                      <a:pt x="3" y="12"/>
                      <a:pt x="3" y="12"/>
                    </a:cubicBezTo>
                    <a:cubicBezTo>
                      <a:pt x="3" y="10"/>
                      <a:pt x="3" y="10"/>
                      <a:pt x="3" y="10"/>
                    </a:cubicBezTo>
                    <a:cubicBezTo>
                      <a:pt x="3" y="10"/>
                      <a:pt x="3" y="10"/>
                      <a:pt x="3" y="10"/>
                    </a:cubicBezTo>
                    <a:cubicBezTo>
                      <a:pt x="3" y="12"/>
                      <a:pt x="3" y="12"/>
                      <a:pt x="3" y="12"/>
                    </a:cubicBezTo>
                    <a:cubicBezTo>
                      <a:pt x="4" y="12"/>
                      <a:pt x="4" y="12"/>
                      <a:pt x="4" y="12"/>
                    </a:cubicBezTo>
                    <a:cubicBezTo>
                      <a:pt x="4" y="10"/>
                      <a:pt x="4" y="10"/>
                      <a:pt x="4" y="10"/>
                    </a:cubicBezTo>
                    <a:cubicBezTo>
                      <a:pt x="6" y="9"/>
                      <a:pt x="6" y="9"/>
                      <a:pt x="6" y="9"/>
                    </a:cubicBezTo>
                    <a:cubicBezTo>
                      <a:pt x="6" y="9"/>
                      <a:pt x="6" y="9"/>
                      <a:pt x="6" y="9"/>
                    </a:cubicBezTo>
                    <a:cubicBezTo>
                      <a:pt x="6" y="9"/>
                      <a:pt x="6" y="9"/>
                      <a:pt x="6" y="9"/>
                    </a:cubicBezTo>
                    <a:cubicBezTo>
                      <a:pt x="6" y="10"/>
                      <a:pt x="6" y="10"/>
                      <a:pt x="6" y="10"/>
                    </a:cubicBezTo>
                    <a:cubicBezTo>
                      <a:pt x="7" y="9"/>
                      <a:pt x="7" y="9"/>
                      <a:pt x="7" y="9"/>
                    </a:cubicBezTo>
                    <a:cubicBezTo>
                      <a:pt x="7" y="9"/>
                      <a:pt x="7" y="10"/>
                      <a:pt x="7" y="10"/>
                    </a:cubicBezTo>
                    <a:cubicBezTo>
                      <a:pt x="7" y="11"/>
                      <a:pt x="7" y="11"/>
                      <a:pt x="7" y="11"/>
                    </a:cubicBezTo>
                    <a:cubicBezTo>
                      <a:pt x="5" y="12"/>
                      <a:pt x="5" y="12"/>
                      <a:pt x="5" y="12"/>
                    </a:cubicBezTo>
                    <a:cubicBezTo>
                      <a:pt x="5" y="13"/>
                      <a:pt x="5" y="13"/>
                      <a:pt x="5" y="13"/>
                    </a:cubicBezTo>
                    <a:cubicBezTo>
                      <a:pt x="7" y="12"/>
                      <a:pt x="7" y="12"/>
                      <a:pt x="7" y="12"/>
                    </a:cubicBezTo>
                    <a:cubicBezTo>
                      <a:pt x="7" y="13"/>
                      <a:pt x="7" y="13"/>
                      <a:pt x="7" y="13"/>
                    </a:cubicBezTo>
                    <a:cubicBezTo>
                      <a:pt x="6" y="14"/>
                      <a:pt x="6" y="14"/>
                      <a:pt x="6" y="14"/>
                    </a:cubicBezTo>
                    <a:cubicBezTo>
                      <a:pt x="6" y="14"/>
                      <a:pt x="6" y="14"/>
                      <a:pt x="6" y="14"/>
                    </a:cubicBezTo>
                    <a:cubicBezTo>
                      <a:pt x="7" y="14"/>
                      <a:pt x="7" y="14"/>
                      <a:pt x="7" y="14"/>
                    </a:cubicBezTo>
                    <a:cubicBezTo>
                      <a:pt x="7" y="15"/>
                      <a:pt x="7" y="15"/>
                      <a:pt x="7" y="15"/>
                    </a:cubicBezTo>
                    <a:cubicBezTo>
                      <a:pt x="7" y="15"/>
                      <a:pt x="7" y="15"/>
                      <a:pt x="7" y="15"/>
                    </a:cubicBezTo>
                    <a:cubicBezTo>
                      <a:pt x="7" y="9"/>
                      <a:pt x="7" y="9"/>
                      <a:pt x="7" y="9"/>
                    </a:cubicBezTo>
                    <a:cubicBezTo>
                      <a:pt x="6" y="9"/>
                      <a:pt x="6" y="8"/>
                      <a:pt x="6" y="7"/>
                    </a:cubicBezTo>
                    <a:cubicBezTo>
                      <a:pt x="6" y="7"/>
                      <a:pt x="6" y="6"/>
                      <a:pt x="7" y="6"/>
                    </a:cubicBezTo>
                    <a:cubicBezTo>
                      <a:pt x="7" y="6"/>
                      <a:pt x="7" y="6"/>
                      <a:pt x="7" y="6"/>
                    </a:cubicBezTo>
                    <a:cubicBezTo>
                      <a:pt x="7" y="0"/>
                      <a:pt x="7" y="0"/>
                      <a:pt x="7" y="0"/>
                    </a:cubicBezTo>
                    <a:cubicBezTo>
                      <a:pt x="7" y="0"/>
                      <a:pt x="7" y="0"/>
                      <a:pt x="7" y="0"/>
                    </a:cubicBezTo>
                    <a:cubicBezTo>
                      <a:pt x="7" y="1"/>
                      <a:pt x="7" y="1"/>
                      <a:pt x="7" y="1"/>
                    </a:cubicBezTo>
                    <a:cubicBezTo>
                      <a:pt x="6" y="1"/>
                      <a:pt x="6" y="1"/>
                      <a:pt x="6" y="1"/>
                    </a:cubicBezTo>
                    <a:cubicBezTo>
                      <a:pt x="5" y="1"/>
                      <a:pt x="5" y="1"/>
                      <a:pt x="5" y="1"/>
                    </a:cubicBezTo>
                    <a:cubicBezTo>
                      <a:pt x="7" y="2"/>
                      <a:pt x="7" y="2"/>
                      <a:pt x="7" y="2"/>
                    </a:cubicBezTo>
                    <a:cubicBezTo>
                      <a:pt x="7" y="3"/>
                      <a:pt x="7" y="3"/>
                      <a:pt x="7" y="3"/>
                    </a:cubicBezTo>
                    <a:cubicBezTo>
                      <a:pt x="5" y="2"/>
                      <a:pt x="5" y="2"/>
                      <a:pt x="5" y="2"/>
                    </a:cubicBezTo>
                    <a:cubicBezTo>
                      <a:pt x="5" y="3"/>
                      <a:pt x="5" y="3"/>
                      <a:pt x="5" y="3"/>
                    </a:cubicBezTo>
                    <a:cubicBezTo>
                      <a:pt x="7" y="4"/>
                      <a:pt x="7" y="4"/>
                      <a:pt x="7" y="4"/>
                    </a:cubicBezTo>
                    <a:cubicBezTo>
                      <a:pt x="7" y="5"/>
                      <a:pt x="7" y="5"/>
                      <a:pt x="7" y="5"/>
                    </a:cubicBezTo>
                    <a:cubicBezTo>
                      <a:pt x="7" y="5"/>
                      <a:pt x="7" y="5"/>
                      <a:pt x="6" y="5"/>
                    </a:cubicBezTo>
                    <a:cubicBezTo>
                      <a:pt x="6" y="5"/>
                      <a:pt x="6" y="5"/>
                      <a:pt x="6" y="5"/>
                    </a:cubicBezTo>
                    <a:cubicBezTo>
                      <a:pt x="6" y="6"/>
                      <a:pt x="6" y="6"/>
                      <a:pt x="6" y="6"/>
                    </a:cubicBezTo>
                    <a:cubicBezTo>
                      <a:pt x="6" y="6"/>
                      <a:pt x="6" y="6"/>
                      <a:pt x="6" y="6"/>
                    </a:cubicBezTo>
                    <a:cubicBezTo>
                      <a:pt x="6" y="6"/>
                      <a:pt x="6" y="6"/>
                      <a:pt x="6" y="6"/>
                    </a:cubicBezTo>
                    <a:cubicBezTo>
                      <a:pt x="4" y="5"/>
                      <a:pt x="4" y="5"/>
                      <a:pt x="4" y="5"/>
                    </a:cubicBezTo>
                    <a:cubicBezTo>
                      <a:pt x="4" y="3"/>
                      <a:pt x="4" y="3"/>
                      <a:pt x="4" y="3"/>
                    </a:cubicBezTo>
                    <a:cubicBezTo>
                      <a:pt x="3" y="3"/>
                      <a:pt x="3" y="3"/>
                      <a:pt x="3" y="3"/>
                    </a:cubicBezTo>
                    <a:cubicBezTo>
                      <a:pt x="3" y="5"/>
                      <a:pt x="3" y="5"/>
                      <a:pt x="3" y="5"/>
                    </a:cubicBezTo>
                    <a:cubicBezTo>
                      <a:pt x="3" y="4"/>
                      <a:pt x="3" y="4"/>
                      <a:pt x="3" y="4"/>
                    </a:cubicBezTo>
                    <a:cubicBezTo>
                      <a:pt x="3" y="3"/>
                      <a:pt x="3" y="3"/>
                      <a:pt x="3" y="3"/>
                    </a:cubicBezTo>
                    <a:cubicBezTo>
                      <a:pt x="2" y="3"/>
                      <a:pt x="2" y="3"/>
                      <a:pt x="2" y="3"/>
                    </a:cubicBezTo>
                    <a:cubicBezTo>
                      <a:pt x="2" y="4"/>
                      <a:pt x="2" y="4"/>
                      <a:pt x="2" y="4"/>
                    </a:cubicBezTo>
                    <a:lnTo>
                      <a:pt x="0" y="3"/>
                    </a:lnTo>
                    <a:close/>
                  </a:path>
                </a:pathLst>
              </a:custGeom>
              <a:solidFill>
                <a:srgbClr val="79CF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3" name="íŝḻîḑê"/>
              <p:cNvSpPr/>
              <p:nvPr/>
            </p:nvSpPr>
            <p:spPr bwMode="auto">
              <a:xfrm>
                <a:off x="3204" y="1980"/>
                <a:ext cx="45" cy="48"/>
              </a:xfrm>
              <a:custGeom>
                <a:avLst/>
                <a:gdLst>
                  <a:gd name="T0" fmla="*/ 8 w 15"/>
                  <a:gd name="T1" fmla="*/ 15 h 16"/>
                  <a:gd name="T2" fmla="*/ 8 w 15"/>
                  <a:gd name="T3" fmla="*/ 14 h 16"/>
                  <a:gd name="T4" fmla="*/ 10 w 15"/>
                  <a:gd name="T5" fmla="*/ 13 h 16"/>
                  <a:gd name="T6" fmla="*/ 8 w 15"/>
                  <a:gd name="T7" fmla="*/ 10 h 16"/>
                  <a:gd name="T8" fmla="*/ 9 w 15"/>
                  <a:gd name="T9" fmla="*/ 10 h 16"/>
                  <a:gd name="T10" fmla="*/ 11 w 15"/>
                  <a:gd name="T11" fmla="*/ 13 h 16"/>
                  <a:gd name="T12" fmla="*/ 12 w 15"/>
                  <a:gd name="T13" fmla="*/ 11 h 16"/>
                  <a:gd name="T14" fmla="*/ 13 w 15"/>
                  <a:gd name="T15" fmla="*/ 12 h 16"/>
                  <a:gd name="T16" fmla="*/ 13 w 15"/>
                  <a:gd name="T17" fmla="*/ 11 h 16"/>
                  <a:gd name="T18" fmla="*/ 13 w 15"/>
                  <a:gd name="T19" fmla="*/ 11 h 16"/>
                  <a:gd name="T20" fmla="*/ 13 w 15"/>
                  <a:gd name="T21" fmla="*/ 8 h 16"/>
                  <a:gd name="T22" fmla="*/ 10 w 15"/>
                  <a:gd name="T23" fmla="*/ 9 h 16"/>
                  <a:gd name="T24" fmla="*/ 10 w 15"/>
                  <a:gd name="T25" fmla="*/ 8 h 16"/>
                  <a:gd name="T26" fmla="*/ 13 w 15"/>
                  <a:gd name="T27" fmla="*/ 8 h 16"/>
                  <a:gd name="T28" fmla="*/ 12 w 15"/>
                  <a:gd name="T29" fmla="*/ 6 h 16"/>
                  <a:gd name="T30" fmla="*/ 13 w 15"/>
                  <a:gd name="T31" fmla="*/ 5 h 16"/>
                  <a:gd name="T32" fmla="*/ 13 w 15"/>
                  <a:gd name="T33" fmla="*/ 5 h 16"/>
                  <a:gd name="T34" fmla="*/ 12 w 15"/>
                  <a:gd name="T35" fmla="*/ 5 h 16"/>
                  <a:gd name="T36" fmla="*/ 10 w 15"/>
                  <a:gd name="T37" fmla="*/ 3 h 16"/>
                  <a:gd name="T38" fmla="*/ 9 w 15"/>
                  <a:gd name="T39" fmla="*/ 7 h 16"/>
                  <a:gd name="T40" fmla="*/ 8 w 15"/>
                  <a:gd name="T41" fmla="*/ 6 h 16"/>
                  <a:gd name="T42" fmla="*/ 10 w 15"/>
                  <a:gd name="T43" fmla="*/ 3 h 16"/>
                  <a:gd name="T44" fmla="*/ 8 w 15"/>
                  <a:gd name="T45" fmla="*/ 3 h 16"/>
                  <a:gd name="T46" fmla="*/ 8 w 15"/>
                  <a:gd name="T47" fmla="*/ 2 h 16"/>
                  <a:gd name="T48" fmla="*/ 8 w 15"/>
                  <a:gd name="T49" fmla="*/ 7 h 16"/>
                  <a:gd name="T50" fmla="*/ 8 w 15"/>
                  <a:gd name="T51" fmla="*/ 9 h 16"/>
                  <a:gd name="T52" fmla="*/ 0 w 15"/>
                  <a:gd name="T53" fmla="*/ 4 h 16"/>
                  <a:gd name="T54" fmla="*/ 1 w 15"/>
                  <a:gd name="T55" fmla="*/ 6 h 16"/>
                  <a:gd name="T56" fmla="*/ 2 w 15"/>
                  <a:gd name="T57" fmla="*/ 7 h 16"/>
                  <a:gd name="T58" fmla="*/ 5 w 15"/>
                  <a:gd name="T59" fmla="*/ 7 h 16"/>
                  <a:gd name="T60" fmla="*/ 5 w 15"/>
                  <a:gd name="T61" fmla="*/ 9 h 16"/>
                  <a:gd name="T62" fmla="*/ 4 w 15"/>
                  <a:gd name="T63" fmla="*/ 10 h 16"/>
                  <a:gd name="T64" fmla="*/ 3 w 15"/>
                  <a:gd name="T65" fmla="*/ 10 h 16"/>
                  <a:gd name="T66" fmla="*/ 1 w 15"/>
                  <a:gd name="T67" fmla="*/ 10 h 16"/>
                  <a:gd name="T68" fmla="*/ 1 w 15"/>
                  <a:gd name="T69" fmla="*/ 12 h 16"/>
                  <a:gd name="T70" fmla="*/ 3 w 15"/>
                  <a:gd name="T71" fmla="*/ 13 h 16"/>
                  <a:gd name="T72" fmla="*/ 4 w 15"/>
                  <a:gd name="T73" fmla="*/ 13 h 16"/>
                  <a:gd name="T74" fmla="*/ 6 w 15"/>
                  <a:gd name="T75" fmla="*/ 10 h 16"/>
                  <a:gd name="T76" fmla="*/ 7 w 15"/>
                  <a:gd name="T77" fmla="*/ 10 h 16"/>
                  <a:gd name="T78" fmla="*/ 7 w 15"/>
                  <a:gd name="T79" fmla="*/ 12 h 16"/>
                  <a:gd name="T80" fmla="*/ 7 w 15"/>
                  <a:gd name="T81" fmla="*/ 13 h 16"/>
                  <a:gd name="T82" fmla="*/ 6 w 15"/>
                  <a:gd name="T83" fmla="*/ 15 h 16"/>
                  <a:gd name="T84" fmla="*/ 8 w 15"/>
                  <a:gd name="T85" fmla="*/ 16 h 16"/>
                  <a:gd name="T86" fmla="*/ 8 w 15"/>
                  <a:gd name="T87" fmla="*/ 7 h 16"/>
                  <a:gd name="T88" fmla="*/ 7 w 15"/>
                  <a:gd name="T89" fmla="*/ 0 h 16"/>
                  <a:gd name="T90" fmla="*/ 6 w 15"/>
                  <a:gd name="T91" fmla="*/ 2 h 16"/>
                  <a:gd name="T92" fmla="*/ 5 w 15"/>
                  <a:gd name="T93" fmla="*/ 3 h 16"/>
                  <a:gd name="T94" fmla="*/ 7 w 15"/>
                  <a:gd name="T95" fmla="*/ 6 h 16"/>
                  <a:gd name="T96" fmla="*/ 6 w 15"/>
                  <a:gd name="T97" fmla="*/ 6 h 16"/>
                  <a:gd name="T98" fmla="*/ 5 w 15"/>
                  <a:gd name="T99" fmla="*/ 6 h 16"/>
                  <a:gd name="T100" fmla="*/ 4 w 15"/>
                  <a:gd name="T101" fmla="*/ 5 h 16"/>
                  <a:gd name="T102" fmla="*/ 2 w 15"/>
                  <a:gd name="T103"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 h="16">
                    <a:moveTo>
                      <a:pt x="8" y="16"/>
                    </a:moveTo>
                    <a:cubicBezTo>
                      <a:pt x="8" y="16"/>
                      <a:pt x="8" y="16"/>
                      <a:pt x="8" y="16"/>
                    </a:cubicBezTo>
                    <a:cubicBezTo>
                      <a:pt x="8" y="15"/>
                      <a:pt x="8" y="15"/>
                      <a:pt x="8" y="15"/>
                    </a:cubicBezTo>
                    <a:cubicBezTo>
                      <a:pt x="9" y="15"/>
                      <a:pt x="9" y="15"/>
                      <a:pt x="9" y="15"/>
                    </a:cubicBezTo>
                    <a:cubicBezTo>
                      <a:pt x="9" y="14"/>
                      <a:pt x="9" y="14"/>
                      <a:pt x="9" y="14"/>
                    </a:cubicBezTo>
                    <a:cubicBezTo>
                      <a:pt x="8" y="14"/>
                      <a:pt x="8" y="14"/>
                      <a:pt x="8" y="14"/>
                    </a:cubicBezTo>
                    <a:cubicBezTo>
                      <a:pt x="8" y="13"/>
                      <a:pt x="8" y="13"/>
                      <a:pt x="8" y="13"/>
                    </a:cubicBezTo>
                    <a:cubicBezTo>
                      <a:pt x="10" y="14"/>
                      <a:pt x="10" y="14"/>
                      <a:pt x="10" y="14"/>
                    </a:cubicBezTo>
                    <a:cubicBezTo>
                      <a:pt x="10" y="13"/>
                      <a:pt x="10" y="13"/>
                      <a:pt x="10" y="13"/>
                    </a:cubicBezTo>
                    <a:cubicBezTo>
                      <a:pt x="8" y="12"/>
                      <a:pt x="8" y="12"/>
                      <a:pt x="8" y="12"/>
                    </a:cubicBezTo>
                    <a:cubicBezTo>
                      <a:pt x="8" y="10"/>
                      <a:pt x="8" y="10"/>
                      <a:pt x="8" y="10"/>
                    </a:cubicBezTo>
                    <a:cubicBezTo>
                      <a:pt x="8" y="10"/>
                      <a:pt x="8" y="10"/>
                      <a:pt x="8" y="10"/>
                    </a:cubicBezTo>
                    <a:cubicBezTo>
                      <a:pt x="8" y="10"/>
                      <a:pt x="8" y="10"/>
                      <a:pt x="8" y="10"/>
                    </a:cubicBezTo>
                    <a:cubicBezTo>
                      <a:pt x="9" y="10"/>
                      <a:pt x="9" y="10"/>
                      <a:pt x="9" y="10"/>
                    </a:cubicBezTo>
                    <a:cubicBezTo>
                      <a:pt x="9" y="10"/>
                      <a:pt x="9" y="10"/>
                      <a:pt x="9" y="10"/>
                    </a:cubicBezTo>
                    <a:cubicBezTo>
                      <a:pt x="9" y="10"/>
                      <a:pt x="9" y="10"/>
                      <a:pt x="9" y="10"/>
                    </a:cubicBezTo>
                    <a:cubicBezTo>
                      <a:pt x="10" y="10"/>
                      <a:pt x="10" y="10"/>
                      <a:pt x="10" y="10"/>
                    </a:cubicBezTo>
                    <a:cubicBezTo>
                      <a:pt x="11" y="13"/>
                      <a:pt x="11" y="13"/>
                      <a:pt x="11" y="13"/>
                    </a:cubicBezTo>
                    <a:cubicBezTo>
                      <a:pt x="11" y="13"/>
                      <a:pt x="11" y="13"/>
                      <a:pt x="11" y="13"/>
                    </a:cubicBezTo>
                    <a:cubicBezTo>
                      <a:pt x="11" y="11"/>
                      <a:pt x="11" y="11"/>
                      <a:pt x="11" y="11"/>
                    </a:cubicBezTo>
                    <a:cubicBezTo>
                      <a:pt x="12" y="11"/>
                      <a:pt x="12" y="11"/>
                      <a:pt x="12" y="11"/>
                    </a:cubicBezTo>
                    <a:cubicBezTo>
                      <a:pt x="12" y="13"/>
                      <a:pt x="12" y="13"/>
                      <a:pt x="12" y="13"/>
                    </a:cubicBezTo>
                    <a:cubicBezTo>
                      <a:pt x="13" y="13"/>
                      <a:pt x="13" y="13"/>
                      <a:pt x="13" y="13"/>
                    </a:cubicBezTo>
                    <a:cubicBezTo>
                      <a:pt x="13" y="12"/>
                      <a:pt x="13" y="12"/>
                      <a:pt x="13" y="12"/>
                    </a:cubicBezTo>
                    <a:cubicBezTo>
                      <a:pt x="14" y="12"/>
                      <a:pt x="14" y="12"/>
                      <a:pt x="14" y="12"/>
                    </a:cubicBezTo>
                    <a:cubicBezTo>
                      <a:pt x="15" y="12"/>
                      <a:pt x="15" y="12"/>
                      <a:pt x="15" y="12"/>
                    </a:cubicBezTo>
                    <a:cubicBezTo>
                      <a:pt x="13" y="11"/>
                      <a:pt x="13" y="11"/>
                      <a:pt x="13" y="11"/>
                    </a:cubicBezTo>
                    <a:cubicBezTo>
                      <a:pt x="14" y="11"/>
                      <a:pt x="14" y="11"/>
                      <a:pt x="14" y="11"/>
                    </a:cubicBezTo>
                    <a:cubicBezTo>
                      <a:pt x="14" y="10"/>
                      <a:pt x="14" y="10"/>
                      <a:pt x="14" y="10"/>
                    </a:cubicBezTo>
                    <a:cubicBezTo>
                      <a:pt x="13" y="11"/>
                      <a:pt x="13" y="11"/>
                      <a:pt x="13" y="11"/>
                    </a:cubicBezTo>
                    <a:cubicBezTo>
                      <a:pt x="12" y="10"/>
                      <a:pt x="12" y="10"/>
                      <a:pt x="12" y="10"/>
                    </a:cubicBezTo>
                    <a:cubicBezTo>
                      <a:pt x="14" y="9"/>
                      <a:pt x="14" y="9"/>
                      <a:pt x="14" y="9"/>
                    </a:cubicBezTo>
                    <a:cubicBezTo>
                      <a:pt x="13" y="8"/>
                      <a:pt x="13" y="8"/>
                      <a:pt x="13" y="8"/>
                    </a:cubicBezTo>
                    <a:cubicBezTo>
                      <a:pt x="11" y="10"/>
                      <a:pt x="11" y="10"/>
                      <a:pt x="11" y="10"/>
                    </a:cubicBezTo>
                    <a:cubicBezTo>
                      <a:pt x="10" y="9"/>
                      <a:pt x="10" y="9"/>
                      <a:pt x="10" y="9"/>
                    </a:cubicBezTo>
                    <a:cubicBezTo>
                      <a:pt x="10" y="9"/>
                      <a:pt x="10" y="9"/>
                      <a:pt x="10" y="9"/>
                    </a:cubicBezTo>
                    <a:cubicBezTo>
                      <a:pt x="10" y="9"/>
                      <a:pt x="10" y="9"/>
                      <a:pt x="10" y="9"/>
                    </a:cubicBezTo>
                    <a:cubicBezTo>
                      <a:pt x="10" y="8"/>
                      <a:pt x="10" y="8"/>
                      <a:pt x="10" y="8"/>
                    </a:cubicBezTo>
                    <a:cubicBezTo>
                      <a:pt x="10" y="8"/>
                      <a:pt x="10" y="8"/>
                      <a:pt x="10" y="8"/>
                    </a:cubicBezTo>
                    <a:cubicBezTo>
                      <a:pt x="10" y="8"/>
                      <a:pt x="10" y="8"/>
                      <a:pt x="10" y="7"/>
                    </a:cubicBezTo>
                    <a:cubicBezTo>
                      <a:pt x="11" y="7"/>
                      <a:pt x="11" y="7"/>
                      <a:pt x="11" y="7"/>
                    </a:cubicBezTo>
                    <a:cubicBezTo>
                      <a:pt x="13" y="8"/>
                      <a:pt x="13" y="8"/>
                      <a:pt x="13" y="8"/>
                    </a:cubicBezTo>
                    <a:cubicBezTo>
                      <a:pt x="14" y="7"/>
                      <a:pt x="14" y="7"/>
                      <a:pt x="14" y="7"/>
                    </a:cubicBezTo>
                    <a:cubicBezTo>
                      <a:pt x="12" y="6"/>
                      <a:pt x="12" y="6"/>
                      <a:pt x="12" y="6"/>
                    </a:cubicBezTo>
                    <a:cubicBezTo>
                      <a:pt x="12" y="6"/>
                      <a:pt x="12" y="6"/>
                      <a:pt x="12" y="6"/>
                    </a:cubicBezTo>
                    <a:cubicBezTo>
                      <a:pt x="14" y="7"/>
                      <a:pt x="14" y="7"/>
                      <a:pt x="14" y="7"/>
                    </a:cubicBezTo>
                    <a:cubicBezTo>
                      <a:pt x="14" y="6"/>
                      <a:pt x="14" y="6"/>
                      <a:pt x="14" y="6"/>
                    </a:cubicBezTo>
                    <a:cubicBezTo>
                      <a:pt x="13" y="5"/>
                      <a:pt x="13" y="5"/>
                      <a:pt x="13" y="5"/>
                    </a:cubicBezTo>
                    <a:cubicBezTo>
                      <a:pt x="15" y="5"/>
                      <a:pt x="15" y="5"/>
                      <a:pt x="15" y="5"/>
                    </a:cubicBezTo>
                    <a:cubicBezTo>
                      <a:pt x="14" y="4"/>
                      <a:pt x="14" y="4"/>
                      <a:pt x="14" y="4"/>
                    </a:cubicBezTo>
                    <a:cubicBezTo>
                      <a:pt x="13" y="5"/>
                      <a:pt x="13" y="5"/>
                      <a:pt x="13" y="5"/>
                    </a:cubicBezTo>
                    <a:cubicBezTo>
                      <a:pt x="13" y="4"/>
                      <a:pt x="13" y="4"/>
                      <a:pt x="13" y="4"/>
                    </a:cubicBezTo>
                    <a:cubicBezTo>
                      <a:pt x="12" y="4"/>
                      <a:pt x="12" y="4"/>
                      <a:pt x="12" y="4"/>
                    </a:cubicBezTo>
                    <a:cubicBezTo>
                      <a:pt x="12" y="5"/>
                      <a:pt x="12" y="5"/>
                      <a:pt x="12" y="5"/>
                    </a:cubicBezTo>
                    <a:cubicBezTo>
                      <a:pt x="11" y="6"/>
                      <a:pt x="11" y="6"/>
                      <a:pt x="11" y="6"/>
                    </a:cubicBezTo>
                    <a:cubicBezTo>
                      <a:pt x="11" y="4"/>
                      <a:pt x="11" y="4"/>
                      <a:pt x="11" y="4"/>
                    </a:cubicBezTo>
                    <a:cubicBezTo>
                      <a:pt x="10" y="3"/>
                      <a:pt x="10" y="3"/>
                      <a:pt x="10" y="3"/>
                    </a:cubicBezTo>
                    <a:cubicBezTo>
                      <a:pt x="10" y="6"/>
                      <a:pt x="10" y="6"/>
                      <a:pt x="10" y="6"/>
                    </a:cubicBezTo>
                    <a:cubicBezTo>
                      <a:pt x="9" y="7"/>
                      <a:pt x="9" y="7"/>
                      <a:pt x="9" y="7"/>
                    </a:cubicBezTo>
                    <a:cubicBezTo>
                      <a:pt x="9" y="7"/>
                      <a:pt x="9" y="7"/>
                      <a:pt x="9" y="7"/>
                    </a:cubicBezTo>
                    <a:cubicBezTo>
                      <a:pt x="9" y="6"/>
                      <a:pt x="9" y="6"/>
                      <a:pt x="9" y="6"/>
                    </a:cubicBezTo>
                    <a:cubicBezTo>
                      <a:pt x="8" y="6"/>
                      <a:pt x="8" y="6"/>
                      <a:pt x="8" y="6"/>
                    </a:cubicBezTo>
                    <a:cubicBezTo>
                      <a:pt x="8" y="6"/>
                      <a:pt x="8" y="6"/>
                      <a:pt x="8" y="6"/>
                    </a:cubicBezTo>
                    <a:cubicBezTo>
                      <a:pt x="8" y="6"/>
                      <a:pt x="8" y="6"/>
                      <a:pt x="8" y="6"/>
                    </a:cubicBezTo>
                    <a:cubicBezTo>
                      <a:pt x="8" y="5"/>
                      <a:pt x="8" y="5"/>
                      <a:pt x="8" y="5"/>
                    </a:cubicBezTo>
                    <a:cubicBezTo>
                      <a:pt x="10" y="3"/>
                      <a:pt x="10" y="3"/>
                      <a:pt x="10" y="3"/>
                    </a:cubicBezTo>
                    <a:cubicBezTo>
                      <a:pt x="10" y="3"/>
                      <a:pt x="10" y="3"/>
                      <a:pt x="10" y="3"/>
                    </a:cubicBezTo>
                    <a:cubicBezTo>
                      <a:pt x="8" y="4"/>
                      <a:pt x="8" y="4"/>
                      <a:pt x="8" y="4"/>
                    </a:cubicBezTo>
                    <a:cubicBezTo>
                      <a:pt x="8" y="3"/>
                      <a:pt x="8" y="3"/>
                      <a:pt x="8" y="3"/>
                    </a:cubicBezTo>
                    <a:cubicBezTo>
                      <a:pt x="9" y="2"/>
                      <a:pt x="9" y="2"/>
                      <a:pt x="9" y="2"/>
                    </a:cubicBezTo>
                    <a:cubicBezTo>
                      <a:pt x="9" y="1"/>
                      <a:pt x="9" y="1"/>
                      <a:pt x="9" y="1"/>
                    </a:cubicBezTo>
                    <a:cubicBezTo>
                      <a:pt x="8" y="2"/>
                      <a:pt x="8" y="2"/>
                      <a:pt x="8" y="2"/>
                    </a:cubicBezTo>
                    <a:cubicBezTo>
                      <a:pt x="8" y="0"/>
                      <a:pt x="8" y="0"/>
                      <a:pt x="8" y="0"/>
                    </a:cubicBezTo>
                    <a:cubicBezTo>
                      <a:pt x="8" y="0"/>
                      <a:pt x="8" y="0"/>
                      <a:pt x="8" y="0"/>
                    </a:cubicBezTo>
                    <a:cubicBezTo>
                      <a:pt x="8" y="7"/>
                      <a:pt x="8" y="7"/>
                      <a:pt x="8" y="7"/>
                    </a:cubicBezTo>
                    <a:cubicBezTo>
                      <a:pt x="8" y="7"/>
                      <a:pt x="9" y="7"/>
                      <a:pt x="9" y="8"/>
                    </a:cubicBezTo>
                    <a:cubicBezTo>
                      <a:pt x="9" y="9"/>
                      <a:pt x="8" y="9"/>
                      <a:pt x="8" y="9"/>
                    </a:cubicBezTo>
                    <a:cubicBezTo>
                      <a:pt x="8" y="9"/>
                      <a:pt x="8" y="9"/>
                      <a:pt x="8" y="9"/>
                    </a:cubicBezTo>
                    <a:lnTo>
                      <a:pt x="8" y="16"/>
                    </a:lnTo>
                    <a:close/>
                    <a:moveTo>
                      <a:pt x="1" y="4"/>
                    </a:moveTo>
                    <a:cubicBezTo>
                      <a:pt x="0" y="4"/>
                      <a:pt x="0" y="4"/>
                      <a:pt x="0" y="4"/>
                    </a:cubicBezTo>
                    <a:cubicBezTo>
                      <a:pt x="2" y="5"/>
                      <a:pt x="2" y="5"/>
                      <a:pt x="2" y="5"/>
                    </a:cubicBezTo>
                    <a:cubicBezTo>
                      <a:pt x="1" y="6"/>
                      <a:pt x="1" y="6"/>
                      <a:pt x="1" y="6"/>
                    </a:cubicBezTo>
                    <a:cubicBezTo>
                      <a:pt x="1" y="6"/>
                      <a:pt x="1" y="6"/>
                      <a:pt x="1" y="6"/>
                    </a:cubicBezTo>
                    <a:cubicBezTo>
                      <a:pt x="3" y="6"/>
                      <a:pt x="3" y="6"/>
                      <a:pt x="3" y="6"/>
                    </a:cubicBezTo>
                    <a:cubicBezTo>
                      <a:pt x="3" y="6"/>
                      <a:pt x="3" y="6"/>
                      <a:pt x="3" y="6"/>
                    </a:cubicBezTo>
                    <a:cubicBezTo>
                      <a:pt x="2" y="7"/>
                      <a:pt x="2" y="7"/>
                      <a:pt x="2" y="7"/>
                    </a:cubicBezTo>
                    <a:cubicBezTo>
                      <a:pt x="2" y="8"/>
                      <a:pt x="2" y="8"/>
                      <a:pt x="2" y="8"/>
                    </a:cubicBezTo>
                    <a:cubicBezTo>
                      <a:pt x="4" y="7"/>
                      <a:pt x="4" y="7"/>
                      <a:pt x="4" y="7"/>
                    </a:cubicBezTo>
                    <a:cubicBezTo>
                      <a:pt x="5" y="7"/>
                      <a:pt x="5" y="7"/>
                      <a:pt x="5" y="7"/>
                    </a:cubicBezTo>
                    <a:cubicBezTo>
                      <a:pt x="5" y="8"/>
                      <a:pt x="5" y="8"/>
                      <a:pt x="5" y="8"/>
                    </a:cubicBezTo>
                    <a:cubicBezTo>
                      <a:pt x="5" y="8"/>
                      <a:pt x="5" y="8"/>
                      <a:pt x="5" y="8"/>
                    </a:cubicBezTo>
                    <a:cubicBezTo>
                      <a:pt x="5" y="9"/>
                      <a:pt x="5" y="9"/>
                      <a:pt x="5" y="9"/>
                    </a:cubicBezTo>
                    <a:cubicBezTo>
                      <a:pt x="5" y="9"/>
                      <a:pt x="5" y="9"/>
                      <a:pt x="5" y="9"/>
                    </a:cubicBezTo>
                    <a:cubicBezTo>
                      <a:pt x="5" y="9"/>
                      <a:pt x="5" y="9"/>
                      <a:pt x="6" y="9"/>
                    </a:cubicBezTo>
                    <a:cubicBezTo>
                      <a:pt x="4" y="10"/>
                      <a:pt x="4" y="10"/>
                      <a:pt x="4" y="10"/>
                    </a:cubicBezTo>
                    <a:cubicBezTo>
                      <a:pt x="2" y="8"/>
                      <a:pt x="2" y="8"/>
                      <a:pt x="2" y="8"/>
                    </a:cubicBezTo>
                    <a:cubicBezTo>
                      <a:pt x="2" y="9"/>
                      <a:pt x="2" y="9"/>
                      <a:pt x="2" y="9"/>
                    </a:cubicBezTo>
                    <a:cubicBezTo>
                      <a:pt x="3" y="10"/>
                      <a:pt x="3" y="10"/>
                      <a:pt x="3" y="10"/>
                    </a:cubicBezTo>
                    <a:cubicBezTo>
                      <a:pt x="3" y="10"/>
                      <a:pt x="3" y="10"/>
                      <a:pt x="3" y="10"/>
                    </a:cubicBezTo>
                    <a:cubicBezTo>
                      <a:pt x="1" y="10"/>
                      <a:pt x="1" y="10"/>
                      <a:pt x="1" y="10"/>
                    </a:cubicBezTo>
                    <a:cubicBezTo>
                      <a:pt x="1" y="10"/>
                      <a:pt x="1" y="10"/>
                      <a:pt x="1" y="10"/>
                    </a:cubicBezTo>
                    <a:cubicBezTo>
                      <a:pt x="2" y="11"/>
                      <a:pt x="2" y="11"/>
                      <a:pt x="2" y="11"/>
                    </a:cubicBezTo>
                    <a:cubicBezTo>
                      <a:pt x="0" y="12"/>
                      <a:pt x="0" y="12"/>
                      <a:pt x="0" y="12"/>
                    </a:cubicBezTo>
                    <a:cubicBezTo>
                      <a:pt x="1" y="12"/>
                      <a:pt x="1" y="12"/>
                      <a:pt x="1" y="12"/>
                    </a:cubicBezTo>
                    <a:cubicBezTo>
                      <a:pt x="2" y="12"/>
                      <a:pt x="2" y="12"/>
                      <a:pt x="2" y="12"/>
                    </a:cubicBezTo>
                    <a:cubicBezTo>
                      <a:pt x="2" y="13"/>
                      <a:pt x="2" y="13"/>
                      <a:pt x="2" y="13"/>
                    </a:cubicBezTo>
                    <a:cubicBezTo>
                      <a:pt x="3" y="13"/>
                      <a:pt x="3" y="13"/>
                      <a:pt x="3" y="13"/>
                    </a:cubicBezTo>
                    <a:cubicBezTo>
                      <a:pt x="3" y="11"/>
                      <a:pt x="3" y="11"/>
                      <a:pt x="3" y="11"/>
                    </a:cubicBezTo>
                    <a:cubicBezTo>
                      <a:pt x="4" y="11"/>
                      <a:pt x="4" y="11"/>
                      <a:pt x="4" y="11"/>
                    </a:cubicBezTo>
                    <a:cubicBezTo>
                      <a:pt x="4" y="13"/>
                      <a:pt x="4" y="13"/>
                      <a:pt x="4" y="13"/>
                    </a:cubicBezTo>
                    <a:cubicBezTo>
                      <a:pt x="5" y="13"/>
                      <a:pt x="5" y="13"/>
                      <a:pt x="5" y="13"/>
                    </a:cubicBezTo>
                    <a:cubicBezTo>
                      <a:pt x="5" y="10"/>
                      <a:pt x="5" y="10"/>
                      <a:pt x="5" y="10"/>
                    </a:cubicBezTo>
                    <a:cubicBezTo>
                      <a:pt x="6" y="10"/>
                      <a:pt x="6" y="10"/>
                      <a:pt x="6" y="10"/>
                    </a:cubicBezTo>
                    <a:cubicBezTo>
                      <a:pt x="6" y="10"/>
                      <a:pt x="6" y="10"/>
                      <a:pt x="6" y="10"/>
                    </a:cubicBezTo>
                    <a:cubicBezTo>
                      <a:pt x="6" y="10"/>
                      <a:pt x="6" y="10"/>
                      <a:pt x="6" y="10"/>
                    </a:cubicBezTo>
                    <a:cubicBezTo>
                      <a:pt x="7" y="10"/>
                      <a:pt x="7" y="10"/>
                      <a:pt x="7" y="10"/>
                    </a:cubicBezTo>
                    <a:cubicBezTo>
                      <a:pt x="7" y="10"/>
                      <a:pt x="7" y="10"/>
                      <a:pt x="7" y="10"/>
                    </a:cubicBezTo>
                    <a:cubicBezTo>
                      <a:pt x="7" y="10"/>
                      <a:pt x="7" y="10"/>
                      <a:pt x="7" y="10"/>
                    </a:cubicBezTo>
                    <a:cubicBezTo>
                      <a:pt x="7" y="12"/>
                      <a:pt x="7" y="12"/>
                      <a:pt x="7" y="12"/>
                    </a:cubicBezTo>
                    <a:cubicBezTo>
                      <a:pt x="5" y="13"/>
                      <a:pt x="5" y="13"/>
                      <a:pt x="5" y="13"/>
                    </a:cubicBezTo>
                    <a:cubicBezTo>
                      <a:pt x="5" y="14"/>
                      <a:pt x="5" y="14"/>
                      <a:pt x="5" y="14"/>
                    </a:cubicBezTo>
                    <a:cubicBezTo>
                      <a:pt x="7" y="13"/>
                      <a:pt x="7" y="13"/>
                      <a:pt x="7" y="13"/>
                    </a:cubicBezTo>
                    <a:cubicBezTo>
                      <a:pt x="7" y="14"/>
                      <a:pt x="7" y="14"/>
                      <a:pt x="7" y="14"/>
                    </a:cubicBezTo>
                    <a:cubicBezTo>
                      <a:pt x="6" y="14"/>
                      <a:pt x="6" y="14"/>
                      <a:pt x="6" y="14"/>
                    </a:cubicBezTo>
                    <a:cubicBezTo>
                      <a:pt x="6" y="15"/>
                      <a:pt x="6" y="15"/>
                      <a:pt x="6" y="15"/>
                    </a:cubicBezTo>
                    <a:cubicBezTo>
                      <a:pt x="7" y="15"/>
                      <a:pt x="7" y="15"/>
                      <a:pt x="7" y="15"/>
                    </a:cubicBezTo>
                    <a:cubicBezTo>
                      <a:pt x="7" y="16"/>
                      <a:pt x="7" y="16"/>
                      <a:pt x="7" y="16"/>
                    </a:cubicBezTo>
                    <a:cubicBezTo>
                      <a:pt x="8" y="16"/>
                      <a:pt x="8" y="16"/>
                      <a:pt x="8" y="16"/>
                    </a:cubicBezTo>
                    <a:cubicBezTo>
                      <a:pt x="8" y="9"/>
                      <a:pt x="8" y="9"/>
                      <a:pt x="8" y="9"/>
                    </a:cubicBezTo>
                    <a:cubicBezTo>
                      <a:pt x="7" y="9"/>
                      <a:pt x="6" y="9"/>
                      <a:pt x="6" y="8"/>
                    </a:cubicBezTo>
                    <a:cubicBezTo>
                      <a:pt x="6" y="7"/>
                      <a:pt x="7" y="7"/>
                      <a:pt x="8" y="7"/>
                    </a:cubicBezTo>
                    <a:cubicBezTo>
                      <a:pt x="8" y="7"/>
                      <a:pt x="8" y="7"/>
                      <a:pt x="8" y="7"/>
                    </a:cubicBezTo>
                    <a:cubicBezTo>
                      <a:pt x="8" y="0"/>
                      <a:pt x="8" y="0"/>
                      <a:pt x="8" y="0"/>
                    </a:cubicBezTo>
                    <a:cubicBezTo>
                      <a:pt x="7" y="0"/>
                      <a:pt x="7" y="0"/>
                      <a:pt x="7" y="0"/>
                    </a:cubicBezTo>
                    <a:cubicBezTo>
                      <a:pt x="7" y="2"/>
                      <a:pt x="7" y="2"/>
                      <a:pt x="7" y="2"/>
                    </a:cubicBezTo>
                    <a:cubicBezTo>
                      <a:pt x="6" y="1"/>
                      <a:pt x="6" y="1"/>
                      <a:pt x="6" y="1"/>
                    </a:cubicBezTo>
                    <a:cubicBezTo>
                      <a:pt x="6" y="2"/>
                      <a:pt x="6" y="2"/>
                      <a:pt x="6" y="2"/>
                    </a:cubicBezTo>
                    <a:cubicBezTo>
                      <a:pt x="7" y="3"/>
                      <a:pt x="7" y="3"/>
                      <a:pt x="7" y="3"/>
                    </a:cubicBezTo>
                    <a:cubicBezTo>
                      <a:pt x="7" y="4"/>
                      <a:pt x="7" y="4"/>
                      <a:pt x="7" y="4"/>
                    </a:cubicBezTo>
                    <a:cubicBezTo>
                      <a:pt x="5" y="3"/>
                      <a:pt x="5" y="3"/>
                      <a:pt x="5" y="3"/>
                    </a:cubicBezTo>
                    <a:cubicBezTo>
                      <a:pt x="5" y="3"/>
                      <a:pt x="5" y="3"/>
                      <a:pt x="5" y="3"/>
                    </a:cubicBezTo>
                    <a:cubicBezTo>
                      <a:pt x="7" y="5"/>
                      <a:pt x="7" y="5"/>
                      <a:pt x="7" y="5"/>
                    </a:cubicBezTo>
                    <a:cubicBezTo>
                      <a:pt x="7" y="6"/>
                      <a:pt x="7" y="6"/>
                      <a:pt x="7" y="6"/>
                    </a:cubicBezTo>
                    <a:cubicBezTo>
                      <a:pt x="7" y="6"/>
                      <a:pt x="7" y="6"/>
                      <a:pt x="7" y="6"/>
                    </a:cubicBezTo>
                    <a:cubicBezTo>
                      <a:pt x="7" y="6"/>
                      <a:pt x="7" y="6"/>
                      <a:pt x="7" y="6"/>
                    </a:cubicBezTo>
                    <a:cubicBezTo>
                      <a:pt x="6" y="6"/>
                      <a:pt x="6" y="6"/>
                      <a:pt x="6" y="6"/>
                    </a:cubicBezTo>
                    <a:cubicBezTo>
                      <a:pt x="6" y="7"/>
                      <a:pt x="6" y="7"/>
                      <a:pt x="6" y="7"/>
                    </a:cubicBezTo>
                    <a:cubicBezTo>
                      <a:pt x="6" y="7"/>
                      <a:pt x="6" y="7"/>
                      <a:pt x="6" y="7"/>
                    </a:cubicBezTo>
                    <a:cubicBezTo>
                      <a:pt x="5" y="6"/>
                      <a:pt x="5" y="6"/>
                      <a:pt x="5" y="6"/>
                    </a:cubicBezTo>
                    <a:cubicBezTo>
                      <a:pt x="5" y="3"/>
                      <a:pt x="5" y="3"/>
                      <a:pt x="5" y="3"/>
                    </a:cubicBezTo>
                    <a:cubicBezTo>
                      <a:pt x="4" y="3"/>
                      <a:pt x="4" y="3"/>
                      <a:pt x="4" y="3"/>
                    </a:cubicBezTo>
                    <a:cubicBezTo>
                      <a:pt x="4" y="5"/>
                      <a:pt x="4" y="5"/>
                      <a:pt x="4" y="5"/>
                    </a:cubicBezTo>
                    <a:cubicBezTo>
                      <a:pt x="3" y="5"/>
                      <a:pt x="3" y="5"/>
                      <a:pt x="3" y="5"/>
                    </a:cubicBezTo>
                    <a:cubicBezTo>
                      <a:pt x="3" y="4"/>
                      <a:pt x="3" y="4"/>
                      <a:pt x="3" y="4"/>
                    </a:cubicBezTo>
                    <a:cubicBezTo>
                      <a:pt x="2" y="4"/>
                      <a:pt x="2" y="4"/>
                      <a:pt x="2" y="4"/>
                    </a:cubicBezTo>
                    <a:cubicBezTo>
                      <a:pt x="2" y="4"/>
                      <a:pt x="2" y="4"/>
                      <a:pt x="2" y="4"/>
                    </a:cubicBezTo>
                    <a:lnTo>
                      <a:pt x="1" y="4"/>
                    </a:lnTo>
                    <a:close/>
                  </a:path>
                </a:pathLst>
              </a:custGeom>
              <a:solidFill>
                <a:srgbClr val="79CF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4" name="îSļîḑê"/>
              <p:cNvSpPr/>
              <p:nvPr/>
            </p:nvSpPr>
            <p:spPr bwMode="auto">
              <a:xfrm>
                <a:off x="3293" y="1802"/>
                <a:ext cx="122" cy="237"/>
              </a:xfrm>
              <a:custGeom>
                <a:avLst/>
                <a:gdLst>
                  <a:gd name="T0" fmla="*/ 20 w 41"/>
                  <a:gd name="T1" fmla="*/ 0 h 80"/>
                  <a:gd name="T2" fmla="*/ 20 w 41"/>
                  <a:gd name="T3" fmla="*/ 0 h 80"/>
                  <a:gd name="T4" fmla="*/ 41 w 41"/>
                  <a:gd name="T5" fmla="*/ 21 h 80"/>
                  <a:gd name="T6" fmla="*/ 41 w 41"/>
                  <a:gd name="T7" fmla="*/ 60 h 80"/>
                  <a:gd name="T8" fmla="*/ 20 w 41"/>
                  <a:gd name="T9" fmla="*/ 80 h 80"/>
                  <a:gd name="T10" fmla="*/ 20 w 41"/>
                  <a:gd name="T11" fmla="*/ 80 h 80"/>
                  <a:gd name="T12" fmla="*/ 0 w 41"/>
                  <a:gd name="T13" fmla="*/ 60 h 80"/>
                  <a:gd name="T14" fmla="*/ 0 w 41"/>
                  <a:gd name="T15" fmla="*/ 21 h 80"/>
                  <a:gd name="T16" fmla="*/ 20 w 41"/>
                  <a:gd name="T1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80">
                    <a:moveTo>
                      <a:pt x="20" y="0"/>
                    </a:moveTo>
                    <a:cubicBezTo>
                      <a:pt x="20" y="0"/>
                      <a:pt x="20" y="0"/>
                      <a:pt x="20" y="0"/>
                    </a:cubicBezTo>
                    <a:cubicBezTo>
                      <a:pt x="32" y="0"/>
                      <a:pt x="41" y="9"/>
                      <a:pt x="41" y="21"/>
                    </a:cubicBezTo>
                    <a:cubicBezTo>
                      <a:pt x="41" y="60"/>
                      <a:pt x="41" y="60"/>
                      <a:pt x="41" y="60"/>
                    </a:cubicBezTo>
                    <a:cubicBezTo>
                      <a:pt x="41" y="71"/>
                      <a:pt x="32" y="80"/>
                      <a:pt x="20" y="80"/>
                    </a:cubicBezTo>
                    <a:cubicBezTo>
                      <a:pt x="20" y="80"/>
                      <a:pt x="20" y="80"/>
                      <a:pt x="20" y="80"/>
                    </a:cubicBezTo>
                    <a:cubicBezTo>
                      <a:pt x="9" y="80"/>
                      <a:pt x="0" y="71"/>
                      <a:pt x="0" y="60"/>
                    </a:cubicBezTo>
                    <a:cubicBezTo>
                      <a:pt x="0" y="21"/>
                      <a:pt x="0" y="21"/>
                      <a:pt x="0" y="21"/>
                    </a:cubicBezTo>
                    <a:cubicBezTo>
                      <a:pt x="0" y="9"/>
                      <a:pt x="9" y="0"/>
                      <a:pt x="20" y="0"/>
                    </a:cubicBezTo>
                    <a:close/>
                  </a:path>
                </a:pathLst>
              </a:custGeom>
              <a:solidFill>
                <a:srgbClr val="F0B7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5" name="ïş1iḋè"/>
              <p:cNvSpPr/>
              <p:nvPr/>
            </p:nvSpPr>
            <p:spPr bwMode="auto">
              <a:xfrm>
                <a:off x="3139" y="1665"/>
                <a:ext cx="50" cy="101"/>
              </a:xfrm>
              <a:custGeom>
                <a:avLst/>
                <a:gdLst>
                  <a:gd name="T0" fmla="*/ 7 w 17"/>
                  <a:gd name="T1" fmla="*/ 0 h 34"/>
                  <a:gd name="T2" fmla="*/ 16 w 17"/>
                  <a:gd name="T3" fmla="*/ 16 h 34"/>
                  <a:gd name="T4" fmla="*/ 10 w 17"/>
                  <a:gd name="T5" fmla="*/ 33 h 34"/>
                  <a:gd name="T6" fmla="*/ 1 w 17"/>
                  <a:gd name="T7" fmla="*/ 17 h 34"/>
                  <a:gd name="T8" fmla="*/ 7 w 17"/>
                  <a:gd name="T9" fmla="*/ 0 h 34"/>
                </a:gdLst>
                <a:ahLst/>
                <a:cxnLst>
                  <a:cxn ang="0">
                    <a:pos x="T0" y="T1"/>
                  </a:cxn>
                  <a:cxn ang="0">
                    <a:pos x="T2" y="T3"/>
                  </a:cxn>
                  <a:cxn ang="0">
                    <a:pos x="T4" y="T5"/>
                  </a:cxn>
                  <a:cxn ang="0">
                    <a:pos x="T6" y="T7"/>
                  </a:cxn>
                  <a:cxn ang="0">
                    <a:pos x="T8" y="T9"/>
                  </a:cxn>
                </a:cxnLst>
                <a:rect l="0" t="0" r="r" b="b"/>
                <a:pathLst>
                  <a:path w="17" h="34">
                    <a:moveTo>
                      <a:pt x="7" y="0"/>
                    </a:moveTo>
                    <a:cubicBezTo>
                      <a:pt x="11" y="0"/>
                      <a:pt x="16" y="7"/>
                      <a:pt x="16" y="16"/>
                    </a:cubicBezTo>
                    <a:cubicBezTo>
                      <a:pt x="17" y="25"/>
                      <a:pt x="14" y="33"/>
                      <a:pt x="10" y="33"/>
                    </a:cubicBezTo>
                    <a:cubicBezTo>
                      <a:pt x="5" y="34"/>
                      <a:pt x="1" y="27"/>
                      <a:pt x="1" y="17"/>
                    </a:cubicBezTo>
                    <a:cubicBezTo>
                      <a:pt x="0" y="8"/>
                      <a:pt x="3" y="0"/>
                      <a:pt x="7" y="0"/>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6" name="i$ḻiḍé"/>
              <p:cNvSpPr/>
              <p:nvPr/>
            </p:nvSpPr>
            <p:spPr bwMode="auto">
              <a:xfrm>
                <a:off x="3068" y="1365"/>
                <a:ext cx="656" cy="612"/>
              </a:xfrm>
              <a:custGeom>
                <a:avLst/>
                <a:gdLst>
                  <a:gd name="T0" fmla="*/ 118 w 221"/>
                  <a:gd name="T1" fmla="*/ 18 h 206"/>
                  <a:gd name="T2" fmla="*/ 87 w 221"/>
                  <a:gd name="T3" fmla="*/ 190 h 206"/>
                  <a:gd name="T4" fmla="*/ 118 w 221"/>
                  <a:gd name="T5" fmla="*/ 18 h 206"/>
                </a:gdLst>
                <a:ahLst/>
                <a:cxnLst>
                  <a:cxn ang="0">
                    <a:pos x="T0" y="T1"/>
                  </a:cxn>
                  <a:cxn ang="0">
                    <a:pos x="T2" y="T3"/>
                  </a:cxn>
                  <a:cxn ang="0">
                    <a:pos x="T4" y="T5"/>
                  </a:cxn>
                </a:cxnLst>
                <a:rect l="0" t="0" r="r" b="b"/>
                <a:pathLst>
                  <a:path w="221" h="206">
                    <a:moveTo>
                      <a:pt x="118" y="18"/>
                    </a:moveTo>
                    <a:cubicBezTo>
                      <a:pt x="221" y="36"/>
                      <a:pt x="175" y="206"/>
                      <a:pt x="87" y="190"/>
                    </a:cubicBezTo>
                    <a:cubicBezTo>
                      <a:pt x="0" y="175"/>
                      <a:pt x="15" y="0"/>
                      <a:pt x="118" y="18"/>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7" name="í$ḻïḓe"/>
              <p:cNvSpPr/>
              <p:nvPr/>
            </p:nvSpPr>
            <p:spPr bwMode="auto">
              <a:xfrm>
                <a:off x="3317" y="1540"/>
                <a:ext cx="237" cy="184"/>
              </a:xfrm>
              <a:custGeom>
                <a:avLst/>
                <a:gdLst>
                  <a:gd name="T0" fmla="*/ 80 w 80"/>
                  <a:gd name="T1" fmla="*/ 60 h 62"/>
                  <a:gd name="T2" fmla="*/ 0 w 80"/>
                  <a:gd name="T3" fmla="*/ 18 h 62"/>
                  <a:gd name="T4" fmla="*/ 39 w 80"/>
                  <a:gd name="T5" fmla="*/ 5 h 62"/>
                  <a:gd name="T6" fmla="*/ 80 w 80"/>
                  <a:gd name="T7" fmla="*/ 60 h 62"/>
                </a:gdLst>
                <a:ahLst/>
                <a:cxnLst>
                  <a:cxn ang="0">
                    <a:pos x="T0" y="T1"/>
                  </a:cxn>
                  <a:cxn ang="0">
                    <a:pos x="T2" y="T3"/>
                  </a:cxn>
                  <a:cxn ang="0">
                    <a:pos x="T4" y="T5"/>
                  </a:cxn>
                  <a:cxn ang="0">
                    <a:pos x="T6" y="T7"/>
                  </a:cxn>
                </a:cxnLst>
                <a:rect l="0" t="0" r="r" b="b"/>
                <a:pathLst>
                  <a:path w="80" h="62">
                    <a:moveTo>
                      <a:pt x="80" y="60"/>
                    </a:moveTo>
                    <a:cubicBezTo>
                      <a:pt x="57" y="62"/>
                      <a:pt x="18" y="48"/>
                      <a:pt x="0" y="18"/>
                    </a:cubicBezTo>
                    <a:cubicBezTo>
                      <a:pt x="9" y="0"/>
                      <a:pt x="38" y="2"/>
                      <a:pt x="39" y="5"/>
                    </a:cubicBezTo>
                    <a:cubicBezTo>
                      <a:pt x="46" y="26"/>
                      <a:pt x="66" y="52"/>
                      <a:pt x="80" y="60"/>
                    </a:cubicBezTo>
                    <a:close/>
                  </a:path>
                </a:pathLst>
              </a:custGeom>
              <a:solidFill>
                <a:srgbClr val="EB973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8" name="ïŝḻîďê"/>
              <p:cNvSpPr/>
              <p:nvPr/>
            </p:nvSpPr>
            <p:spPr bwMode="auto">
              <a:xfrm>
                <a:off x="3219" y="1502"/>
                <a:ext cx="151" cy="202"/>
              </a:xfrm>
              <a:custGeom>
                <a:avLst/>
                <a:gdLst>
                  <a:gd name="T0" fmla="*/ 51 w 51"/>
                  <a:gd name="T1" fmla="*/ 68 h 68"/>
                  <a:gd name="T2" fmla="*/ 0 w 51"/>
                  <a:gd name="T3" fmla="*/ 14 h 68"/>
                  <a:gd name="T4" fmla="*/ 38 w 51"/>
                  <a:gd name="T5" fmla="*/ 11 h 68"/>
                  <a:gd name="T6" fmla="*/ 51 w 51"/>
                  <a:gd name="T7" fmla="*/ 68 h 68"/>
                </a:gdLst>
                <a:ahLst/>
                <a:cxnLst>
                  <a:cxn ang="0">
                    <a:pos x="T0" y="T1"/>
                  </a:cxn>
                  <a:cxn ang="0">
                    <a:pos x="T2" y="T3"/>
                  </a:cxn>
                  <a:cxn ang="0">
                    <a:pos x="T4" y="T5"/>
                  </a:cxn>
                  <a:cxn ang="0">
                    <a:pos x="T6" y="T7"/>
                  </a:cxn>
                </a:cxnLst>
                <a:rect l="0" t="0" r="r" b="b"/>
                <a:pathLst>
                  <a:path w="51" h="68">
                    <a:moveTo>
                      <a:pt x="51" y="68"/>
                    </a:moveTo>
                    <a:cubicBezTo>
                      <a:pt x="33" y="57"/>
                      <a:pt x="7" y="44"/>
                      <a:pt x="0" y="14"/>
                    </a:cubicBezTo>
                    <a:cubicBezTo>
                      <a:pt x="14" y="0"/>
                      <a:pt x="38" y="8"/>
                      <a:pt x="38" y="11"/>
                    </a:cubicBezTo>
                    <a:cubicBezTo>
                      <a:pt x="37" y="33"/>
                      <a:pt x="40" y="56"/>
                      <a:pt x="51" y="68"/>
                    </a:cubicBezTo>
                    <a:close/>
                  </a:path>
                </a:pathLst>
              </a:custGeom>
              <a:solidFill>
                <a:srgbClr val="EB973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9" name="iślïḓé"/>
              <p:cNvSpPr/>
              <p:nvPr/>
            </p:nvSpPr>
            <p:spPr bwMode="auto">
              <a:xfrm>
                <a:off x="3151" y="1389"/>
                <a:ext cx="504" cy="377"/>
              </a:xfrm>
              <a:custGeom>
                <a:avLst/>
                <a:gdLst>
                  <a:gd name="T0" fmla="*/ 115 w 170"/>
                  <a:gd name="T1" fmla="*/ 74 h 127"/>
                  <a:gd name="T2" fmla="*/ 139 w 170"/>
                  <a:gd name="T3" fmla="*/ 127 h 127"/>
                  <a:gd name="T4" fmla="*/ 91 w 170"/>
                  <a:gd name="T5" fmla="*/ 8 h 127"/>
                  <a:gd name="T6" fmla="*/ 0 w 170"/>
                  <a:gd name="T7" fmla="*/ 95 h 127"/>
                  <a:gd name="T8" fmla="*/ 25 w 170"/>
                  <a:gd name="T9" fmla="*/ 58 h 127"/>
                  <a:gd name="T10" fmla="*/ 115 w 170"/>
                  <a:gd name="T11" fmla="*/ 74 h 127"/>
                </a:gdLst>
                <a:ahLst/>
                <a:cxnLst>
                  <a:cxn ang="0">
                    <a:pos x="T0" y="T1"/>
                  </a:cxn>
                  <a:cxn ang="0">
                    <a:pos x="T2" y="T3"/>
                  </a:cxn>
                  <a:cxn ang="0">
                    <a:pos x="T4" y="T5"/>
                  </a:cxn>
                  <a:cxn ang="0">
                    <a:pos x="T6" y="T7"/>
                  </a:cxn>
                  <a:cxn ang="0">
                    <a:pos x="T8" y="T9"/>
                  </a:cxn>
                  <a:cxn ang="0">
                    <a:pos x="T10" y="T11"/>
                  </a:cxn>
                </a:cxnLst>
                <a:rect l="0" t="0" r="r" b="b"/>
                <a:pathLst>
                  <a:path w="170" h="127">
                    <a:moveTo>
                      <a:pt x="115" y="74"/>
                    </a:moveTo>
                    <a:cubicBezTo>
                      <a:pt x="116" y="98"/>
                      <a:pt x="136" y="124"/>
                      <a:pt x="139" y="127"/>
                    </a:cubicBezTo>
                    <a:cubicBezTo>
                      <a:pt x="170" y="57"/>
                      <a:pt x="136" y="16"/>
                      <a:pt x="91" y="8"/>
                    </a:cubicBezTo>
                    <a:cubicBezTo>
                      <a:pt x="47" y="0"/>
                      <a:pt x="8" y="26"/>
                      <a:pt x="0" y="95"/>
                    </a:cubicBezTo>
                    <a:cubicBezTo>
                      <a:pt x="4" y="92"/>
                      <a:pt x="19" y="77"/>
                      <a:pt x="25" y="58"/>
                    </a:cubicBezTo>
                    <a:cubicBezTo>
                      <a:pt x="54" y="71"/>
                      <a:pt x="84" y="77"/>
                      <a:pt x="115" y="74"/>
                    </a:cubicBezTo>
                    <a:close/>
                  </a:path>
                </a:pathLst>
              </a:custGeom>
              <a:solidFill>
                <a:srgbClr val="EB973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0" name="ïşľîḋê"/>
              <p:cNvSpPr/>
              <p:nvPr/>
            </p:nvSpPr>
            <p:spPr bwMode="auto">
              <a:xfrm>
                <a:off x="3249" y="1671"/>
                <a:ext cx="29" cy="77"/>
              </a:xfrm>
              <a:custGeom>
                <a:avLst/>
                <a:gdLst>
                  <a:gd name="T0" fmla="*/ 7 w 10"/>
                  <a:gd name="T1" fmla="*/ 1 h 26"/>
                  <a:gd name="T2" fmla="*/ 9 w 10"/>
                  <a:gd name="T3" fmla="*/ 14 h 26"/>
                  <a:gd name="T4" fmla="*/ 3 w 10"/>
                  <a:gd name="T5" fmla="*/ 26 h 26"/>
                  <a:gd name="T6" fmla="*/ 1 w 10"/>
                  <a:gd name="T7" fmla="*/ 12 h 26"/>
                  <a:gd name="T8" fmla="*/ 7 w 10"/>
                  <a:gd name="T9" fmla="*/ 1 h 26"/>
                </a:gdLst>
                <a:ahLst/>
                <a:cxnLst>
                  <a:cxn ang="0">
                    <a:pos x="T0" y="T1"/>
                  </a:cxn>
                  <a:cxn ang="0">
                    <a:pos x="T2" y="T3"/>
                  </a:cxn>
                  <a:cxn ang="0">
                    <a:pos x="T4" y="T5"/>
                  </a:cxn>
                  <a:cxn ang="0">
                    <a:pos x="T6" y="T7"/>
                  </a:cxn>
                  <a:cxn ang="0">
                    <a:pos x="T8" y="T9"/>
                  </a:cxn>
                </a:cxnLst>
                <a:rect l="0" t="0" r="r" b="b"/>
                <a:pathLst>
                  <a:path w="10" h="26">
                    <a:moveTo>
                      <a:pt x="7" y="1"/>
                    </a:moveTo>
                    <a:cubicBezTo>
                      <a:pt x="10" y="1"/>
                      <a:pt x="10" y="7"/>
                      <a:pt x="9" y="14"/>
                    </a:cubicBezTo>
                    <a:cubicBezTo>
                      <a:pt x="8" y="21"/>
                      <a:pt x="5" y="26"/>
                      <a:pt x="3" y="26"/>
                    </a:cubicBezTo>
                    <a:cubicBezTo>
                      <a:pt x="0" y="25"/>
                      <a:pt x="0" y="19"/>
                      <a:pt x="1" y="12"/>
                    </a:cubicBezTo>
                    <a:cubicBezTo>
                      <a:pt x="2" y="5"/>
                      <a:pt x="5" y="0"/>
                      <a:pt x="7" y="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1" name="i$1ïḓe"/>
              <p:cNvSpPr/>
              <p:nvPr/>
            </p:nvSpPr>
            <p:spPr bwMode="auto">
              <a:xfrm>
                <a:off x="3382" y="1698"/>
                <a:ext cx="33" cy="77"/>
              </a:xfrm>
              <a:custGeom>
                <a:avLst/>
                <a:gdLst>
                  <a:gd name="T0" fmla="*/ 8 w 11"/>
                  <a:gd name="T1" fmla="*/ 1 h 26"/>
                  <a:gd name="T2" fmla="*/ 9 w 11"/>
                  <a:gd name="T3" fmla="*/ 14 h 26"/>
                  <a:gd name="T4" fmla="*/ 3 w 11"/>
                  <a:gd name="T5" fmla="*/ 26 h 26"/>
                  <a:gd name="T6" fmla="*/ 1 w 11"/>
                  <a:gd name="T7" fmla="*/ 12 h 26"/>
                  <a:gd name="T8" fmla="*/ 8 w 11"/>
                  <a:gd name="T9" fmla="*/ 1 h 26"/>
                </a:gdLst>
                <a:ahLst/>
                <a:cxnLst>
                  <a:cxn ang="0">
                    <a:pos x="T0" y="T1"/>
                  </a:cxn>
                  <a:cxn ang="0">
                    <a:pos x="T2" y="T3"/>
                  </a:cxn>
                  <a:cxn ang="0">
                    <a:pos x="T4" y="T5"/>
                  </a:cxn>
                  <a:cxn ang="0">
                    <a:pos x="T6" y="T7"/>
                  </a:cxn>
                  <a:cxn ang="0">
                    <a:pos x="T8" y="T9"/>
                  </a:cxn>
                </a:cxnLst>
                <a:rect l="0" t="0" r="r" b="b"/>
                <a:pathLst>
                  <a:path w="11" h="26">
                    <a:moveTo>
                      <a:pt x="8" y="1"/>
                    </a:moveTo>
                    <a:cubicBezTo>
                      <a:pt x="10" y="1"/>
                      <a:pt x="11" y="7"/>
                      <a:pt x="9" y="14"/>
                    </a:cubicBezTo>
                    <a:cubicBezTo>
                      <a:pt x="8" y="21"/>
                      <a:pt x="5" y="26"/>
                      <a:pt x="3" y="26"/>
                    </a:cubicBezTo>
                    <a:cubicBezTo>
                      <a:pt x="1" y="25"/>
                      <a:pt x="0" y="19"/>
                      <a:pt x="1" y="12"/>
                    </a:cubicBezTo>
                    <a:cubicBezTo>
                      <a:pt x="3" y="5"/>
                      <a:pt x="6" y="0"/>
                      <a:pt x="8" y="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2" name="iṩlíḍè"/>
              <p:cNvSpPr/>
              <p:nvPr/>
            </p:nvSpPr>
            <p:spPr bwMode="auto">
              <a:xfrm>
                <a:off x="3237" y="1814"/>
                <a:ext cx="160" cy="107"/>
              </a:xfrm>
              <a:custGeom>
                <a:avLst/>
                <a:gdLst>
                  <a:gd name="T0" fmla="*/ 54 w 54"/>
                  <a:gd name="T1" fmla="*/ 11 h 36"/>
                  <a:gd name="T2" fmla="*/ 0 w 54"/>
                  <a:gd name="T3" fmla="*/ 0 h 36"/>
                  <a:gd name="T4" fmla="*/ 54 w 54"/>
                  <a:gd name="T5" fmla="*/ 11 h 36"/>
                </a:gdLst>
                <a:ahLst/>
                <a:cxnLst>
                  <a:cxn ang="0">
                    <a:pos x="T0" y="T1"/>
                  </a:cxn>
                  <a:cxn ang="0">
                    <a:pos x="T2" y="T3"/>
                  </a:cxn>
                  <a:cxn ang="0">
                    <a:pos x="T4" y="T5"/>
                  </a:cxn>
                </a:cxnLst>
                <a:rect l="0" t="0" r="r" b="b"/>
                <a:pathLst>
                  <a:path w="54" h="36">
                    <a:moveTo>
                      <a:pt x="54" y="11"/>
                    </a:moveTo>
                    <a:cubicBezTo>
                      <a:pt x="37" y="11"/>
                      <a:pt x="16" y="5"/>
                      <a:pt x="0" y="0"/>
                    </a:cubicBezTo>
                    <a:cubicBezTo>
                      <a:pt x="3" y="26"/>
                      <a:pt x="42" y="36"/>
                      <a:pt x="54" y="11"/>
                    </a:cubicBezTo>
                    <a:close/>
                  </a:path>
                </a:pathLst>
              </a:custGeom>
              <a:solidFill>
                <a:srgbClr val="D6867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3" name="ïṧlîḑê"/>
              <p:cNvSpPr/>
              <p:nvPr/>
            </p:nvSpPr>
            <p:spPr bwMode="auto">
              <a:xfrm>
                <a:off x="3531" y="1736"/>
                <a:ext cx="65" cy="101"/>
              </a:xfrm>
              <a:custGeom>
                <a:avLst/>
                <a:gdLst>
                  <a:gd name="T0" fmla="*/ 18 w 22"/>
                  <a:gd name="T1" fmla="*/ 1 h 34"/>
                  <a:gd name="T2" fmla="*/ 4 w 22"/>
                  <a:gd name="T3" fmla="*/ 13 h 34"/>
                  <a:gd name="T4" fmla="*/ 4 w 22"/>
                  <a:gd name="T5" fmla="*/ 32 h 34"/>
                  <a:gd name="T6" fmla="*/ 18 w 22"/>
                  <a:gd name="T7" fmla="*/ 20 h 34"/>
                  <a:gd name="T8" fmla="*/ 18 w 22"/>
                  <a:gd name="T9" fmla="*/ 1 h 34"/>
                </a:gdLst>
                <a:ahLst/>
                <a:cxnLst>
                  <a:cxn ang="0">
                    <a:pos x="T0" y="T1"/>
                  </a:cxn>
                  <a:cxn ang="0">
                    <a:pos x="T2" y="T3"/>
                  </a:cxn>
                  <a:cxn ang="0">
                    <a:pos x="T4" y="T5"/>
                  </a:cxn>
                  <a:cxn ang="0">
                    <a:pos x="T6" y="T7"/>
                  </a:cxn>
                  <a:cxn ang="0">
                    <a:pos x="T8" y="T9"/>
                  </a:cxn>
                </a:cxnLst>
                <a:rect l="0" t="0" r="r" b="b"/>
                <a:pathLst>
                  <a:path w="22" h="34">
                    <a:moveTo>
                      <a:pt x="18" y="1"/>
                    </a:moveTo>
                    <a:cubicBezTo>
                      <a:pt x="14" y="0"/>
                      <a:pt x="7" y="5"/>
                      <a:pt x="4" y="13"/>
                    </a:cubicBezTo>
                    <a:cubicBezTo>
                      <a:pt x="0" y="22"/>
                      <a:pt x="0" y="30"/>
                      <a:pt x="4" y="32"/>
                    </a:cubicBezTo>
                    <a:cubicBezTo>
                      <a:pt x="8" y="34"/>
                      <a:pt x="14" y="28"/>
                      <a:pt x="18" y="20"/>
                    </a:cubicBezTo>
                    <a:cubicBezTo>
                      <a:pt x="22" y="11"/>
                      <a:pt x="21" y="3"/>
                      <a:pt x="18" y="1"/>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4" name="iṩ1ide"/>
              <p:cNvSpPr/>
              <p:nvPr/>
            </p:nvSpPr>
            <p:spPr bwMode="auto">
              <a:xfrm>
                <a:off x="3483" y="3338"/>
                <a:ext cx="220" cy="232"/>
              </a:xfrm>
              <a:custGeom>
                <a:avLst/>
                <a:gdLst>
                  <a:gd name="T0" fmla="*/ 19 w 74"/>
                  <a:gd name="T1" fmla="*/ 6 h 78"/>
                  <a:gd name="T2" fmla="*/ 18 w 74"/>
                  <a:gd name="T3" fmla="*/ 48 h 78"/>
                  <a:gd name="T4" fmla="*/ 67 w 74"/>
                  <a:gd name="T5" fmla="*/ 65 h 78"/>
                  <a:gd name="T6" fmla="*/ 55 w 74"/>
                  <a:gd name="T7" fmla="*/ 24 h 78"/>
                  <a:gd name="T8" fmla="*/ 19 w 74"/>
                  <a:gd name="T9" fmla="*/ 6 h 78"/>
                </a:gdLst>
                <a:ahLst/>
                <a:cxnLst>
                  <a:cxn ang="0">
                    <a:pos x="T0" y="T1"/>
                  </a:cxn>
                  <a:cxn ang="0">
                    <a:pos x="T2" y="T3"/>
                  </a:cxn>
                  <a:cxn ang="0">
                    <a:pos x="T4" y="T5"/>
                  </a:cxn>
                  <a:cxn ang="0">
                    <a:pos x="T6" y="T7"/>
                  </a:cxn>
                  <a:cxn ang="0">
                    <a:pos x="T8" y="T9"/>
                  </a:cxn>
                </a:cxnLst>
                <a:rect l="0" t="0" r="r" b="b"/>
                <a:pathLst>
                  <a:path w="74" h="78">
                    <a:moveTo>
                      <a:pt x="19" y="6"/>
                    </a:moveTo>
                    <a:cubicBezTo>
                      <a:pt x="8" y="11"/>
                      <a:pt x="0" y="36"/>
                      <a:pt x="18" y="48"/>
                    </a:cubicBezTo>
                    <a:cubicBezTo>
                      <a:pt x="33" y="78"/>
                      <a:pt x="60" y="74"/>
                      <a:pt x="67" y="65"/>
                    </a:cubicBezTo>
                    <a:cubicBezTo>
                      <a:pt x="74" y="57"/>
                      <a:pt x="64" y="36"/>
                      <a:pt x="55" y="24"/>
                    </a:cubicBezTo>
                    <a:cubicBezTo>
                      <a:pt x="45" y="12"/>
                      <a:pt x="30" y="0"/>
                      <a:pt x="19" y="6"/>
                    </a:cubicBezTo>
                    <a:close/>
                  </a:path>
                </a:pathLst>
              </a:custGeom>
              <a:solidFill>
                <a:srgbClr val="D133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5" name="í$ļídè"/>
              <p:cNvSpPr/>
              <p:nvPr/>
            </p:nvSpPr>
            <p:spPr bwMode="auto">
              <a:xfrm>
                <a:off x="3513" y="3338"/>
                <a:ext cx="178" cy="199"/>
              </a:xfrm>
              <a:custGeom>
                <a:avLst/>
                <a:gdLst>
                  <a:gd name="T0" fmla="*/ 9 w 60"/>
                  <a:gd name="T1" fmla="*/ 6 h 67"/>
                  <a:gd name="T2" fmla="*/ 3 w 60"/>
                  <a:gd name="T3" fmla="*/ 11 h 67"/>
                  <a:gd name="T4" fmla="*/ 12 w 60"/>
                  <a:gd name="T5" fmla="*/ 39 h 67"/>
                  <a:gd name="T6" fmla="*/ 59 w 60"/>
                  <a:gd name="T7" fmla="*/ 58 h 67"/>
                  <a:gd name="T8" fmla="*/ 45 w 60"/>
                  <a:gd name="T9" fmla="*/ 24 h 67"/>
                  <a:gd name="T10" fmla="*/ 9 w 60"/>
                  <a:gd name="T11" fmla="*/ 6 h 67"/>
                </a:gdLst>
                <a:ahLst/>
                <a:cxnLst>
                  <a:cxn ang="0">
                    <a:pos x="T0" y="T1"/>
                  </a:cxn>
                  <a:cxn ang="0">
                    <a:pos x="T2" y="T3"/>
                  </a:cxn>
                  <a:cxn ang="0">
                    <a:pos x="T4" y="T5"/>
                  </a:cxn>
                  <a:cxn ang="0">
                    <a:pos x="T6" y="T7"/>
                  </a:cxn>
                  <a:cxn ang="0">
                    <a:pos x="T8" y="T9"/>
                  </a:cxn>
                  <a:cxn ang="0">
                    <a:pos x="T10" y="T11"/>
                  </a:cxn>
                </a:cxnLst>
                <a:rect l="0" t="0" r="r" b="b"/>
                <a:pathLst>
                  <a:path w="60" h="67">
                    <a:moveTo>
                      <a:pt x="9" y="6"/>
                    </a:moveTo>
                    <a:cubicBezTo>
                      <a:pt x="7" y="7"/>
                      <a:pt x="5" y="8"/>
                      <a:pt x="3" y="11"/>
                    </a:cubicBezTo>
                    <a:cubicBezTo>
                      <a:pt x="0" y="20"/>
                      <a:pt x="2" y="32"/>
                      <a:pt x="12" y="39"/>
                    </a:cubicBezTo>
                    <a:cubicBezTo>
                      <a:pt x="26" y="67"/>
                      <a:pt x="50" y="65"/>
                      <a:pt x="59" y="58"/>
                    </a:cubicBezTo>
                    <a:cubicBezTo>
                      <a:pt x="60" y="48"/>
                      <a:pt x="52" y="33"/>
                      <a:pt x="45" y="24"/>
                    </a:cubicBezTo>
                    <a:cubicBezTo>
                      <a:pt x="35" y="12"/>
                      <a:pt x="20" y="0"/>
                      <a:pt x="9" y="6"/>
                    </a:cubicBezTo>
                    <a:close/>
                  </a:path>
                </a:pathLst>
              </a:custGeom>
              <a:solidFill>
                <a:srgbClr val="DB40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6" name="íṣḻiḑé"/>
              <p:cNvSpPr/>
              <p:nvPr/>
            </p:nvSpPr>
            <p:spPr bwMode="auto">
              <a:xfrm>
                <a:off x="3368" y="2637"/>
                <a:ext cx="270" cy="781"/>
              </a:xfrm>
              <a:custGeom>
                <a:avLst/>
                <a:gdLst>
                  <a:gd name="T0" fmla="*/ 62 w 91"/>
                  <a:gd name="T1" fmla="*/ 43 h 263"/>
                  <a:gd name="T2" fmla="*/ 91 w 91"/>
                  <a:gd name="T3" fmla="*/ 255 h 263"/>
                  <a:gd name="T4" fmla="*/ 46 w 91"/>
                  <a:gd name="T5" fmla="*/ 263 h 263"/>
                  <a:gd name="T6" fmla="*/ 8 w 91"/>
                  <a:gd name="T7" fmla="*/ 53 h 263"/>
                  <a:gd name="T8" fmla="*/ 62 w 91"/>
                  <a:gd name="T9" fmla="*/ 43 h 263"/>
                </a:gdLst>
                <a:ahLst/>
                <a:cxnLst>
                  <a:cxn ang="0">
                    <a:pos x="T0" y="T1"/>
                  </a:cxn>
                  <a:cxn ang="0">
                    <a:pos x="T2" y="T3"/>
                  </a:cxn>
                  <a:cxn ang="0">
                    <a:pos x="T4" y="T5"/>
                  </a:cxn>
                  <a:cxn ang="0">
                    <a:pos x="T6" y="T7"/>
                  </a:cxn>
                  <a:cxn ang="0">
                    <a:pos x="T8" y="T9"/>
                  </a:cxn>
                </a:cxnLst>
                <a:rect l="0" t="0" r="r" b="b"/>
                <a:pathLst>
                  <a:path w="91" h="263">
                    <a:moveTo>
                      <a:pt x="62" y="43"/>
                    </a:moveTo>
                    <a:cubicBezTo>
                      <a:pt x="91" y="255"/>
                      <a:pt x="91" y="255"/>
                      <a:pt x="91" y="255"/>
                    </a:cubicBezTo>
                    <a:cubicBezTo>
                      <a:pt x="46" y="263"/>
                      <a:pt x="46" y="263"/>
                      <a:pt x="46" y="263"/>
                    </a:cubicBezTo>
                    <a:cubicBezTo>
                      <a:pt x="8" y="53"/>
                      <a:pt x="8" y="53"/>
                      <a:pt x="8" y="53"/>
                    </a:cubicBezTo>
                    <a:cubicBezTo>
                      <a:pt x="0" y="10"/>
                      <a:pt x="56" y="0"/>
                      <a:pt x="62" y="43"/>
                    </a:cubicBezTo>
                    <a:close/>
                  </a:path>
                </a:pathLst>
              </a:custGeom>
              <a:solidFill>
                <a:srgbClr val="0747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7" name="ïş1îḍè"/>
              <p:cNvSpPr/>
              <p:nvPr/>
            </p:nvSpPr>
            <p:spPr bwMode="auto">
              <a:xfrm>
                <a:off x="4252" y="3264"/>
                <a:ext cx="516" cy="62"/>
              </a:xfrm>
              <a:prstGeom prst="rect">
                <a:avLst/>
              </a:prstGeom>
              <a:solidFill>
                <a:srgbClr val="FFE6A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8" name="îṧḻïďê"/>
              <p:cNvSpPr/>
              <p:nvPr/>
            </p:nvSpPr>
            <p:spPr bwMode="auto">
              <a:xfrm>
                <a:off x="4596" y="2934"/>
                <a:ext cx="326" cy="746"/>
              </a:xfrm>
              <a:custGeom>
                <a:avLst/>
                <a:gdLst>
                  <a:gd name="T0" fmla="*/ 62 w 326"/>
                  <a:gd name="T1" fmla="*/ 0 h 746"/>
                  <a:gd name="T2" fmla="*/ 326 w 326"/>
                  <a:gd name="T3" fmla="*/ 746 h 746"/>
                  <a:gd name="T4" fmla="*/ 264 w 326"/>
                  <a:gd name="T5" fmla="*/ 746 h 746"/>
                  <a:gd name="T6" fmla="*/ 0 w 326"/>
                  <a:gd name="T7" fmla="*/ 0 h 746"/>
                  <a:gd name="T8" fmla="*/ 62 w 326"/>
                  <a:gd name="T9" fmla="*/ 0 h 746"/>
                </a:gdLst>
                <a:ahLst/>
                <a:cxnLst>
                  <a:cxn ang="0">
                    <a:pos x="T0" y="T1"/>
                  </a:cxn>
                  <a:cxn ang="0">
                    <a:pos x="T2" y="T3"/>
                  </a:cxn>
                  <a:cxn ang="0">
                    <a:pos x="T4" y="T5"/>
                  </a:cxn>
                  <a:cxn ang="0">
                    <a:pos x="T6" y="T7"/>
                  </a:cxn>
                  <a:cxn ang="0">
                    <a:pos x="T8" y="T9"/>
                  </a:cxn>
                </a:cxnLst>
                <a:rect l="0" t="0" r="r" b="b"/>
                <a:pathLst>
                  <a:path w="326" h="746">
                    <a:moveTo>
                      <a:pt x="62" y="0"/>
                    </a:moveTo>
                    <a:lnTo>
                      <a:pt x="326" y="746"/>
                    </a:lnTo>
                    <a:lnTo>
                      <a:pt x="264" y="746"/>
                    </a:lnTo>
                    <a:lnTo>
                      <a:pt x="0" y="0"/>
                    </a:lnTo>
                    <a:lnTo>
                      <a:pt x="62" y="0"/>
                    </a:lnTo>
                    <a:close/>
                  </a:path>
                </a:pathLst>
              </a:custGeom>
              <a:solidFill>
                <a:srgbClr val="FFE6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9" name="íśľîḑê"/>
              <p:cNvSpPr/>
              <p:nvPr/>
            </p:nvSpPr>
            <p:spPr bwMode="auto">
              <a:xfrm>
                <a:off x="4086" y="2934"/>
                <a:ext cx="329" cy="746"/>
              </a:xfrm>
              <a:custGeom>
                <a:avLst/>
                <a:gdLst>
                  <a:gd name="T0" fmla="*/ 267 w 329"/>
                  <a:gd name="T1" fmla="*/ 0 h 746"/>
                  <a:gd name="T2" fmla="*/ 0 w 329"/>
                  <a:gd name="T3" fmla="*/ 746 h 746"/>
                  <a:gd name="T4" fmla="*/ 62 w 329"/>
                  <a:gd name="T5" fmla="*/ 746 h 746"/>
                  <a:gd name="T6" fmla="*/ 329 w 329"/>
                  <a:gd name="T7" fmla="*/ 0 h 746"/>
                  <a:gd name="T8" fmla="*/ 267 w 329"/>
                  <a:gd name="T9" fmla="*/ 0 h 746"/>
                </a:gdLst>
                <a:ahLst/>
                <a:cxnLst>
                  <a:cxn ang="0">
                    <a:pos x="T0" y="T1"/>
                  </a:cxn>
                  <a:cxn ang="0">
                    <a:pos x="T2" y="T3"/>
                  </a:cxn>
                  <a:cxn ang="0">
                    <a:pos x="T4" y="T5"/>
                  </a:cxn>
                  <a:cxn ang="0">
                    <a:pos x="T6" y="T7"/>
                  </a:cxn>
                  <a:cxn ang="0">
                    <a:pos x="T8" y="T9"/>
                  </a:cxn>
                </a:cxnLst>
                <a:rect l="0" t="0" r="r" b="b"/>
                <a:pathLst>
                  <a:path w="329" h="746">
                    <a:moveTo>
                      <a:pt x="267" y="0"/>
                    </a:moveTo>
                    <a:lnTo>
                      <a:pt x="0" y="746"/>
                    </a:lnTo>
                    <a:lnTo>
                      <a:pt x="62" y="746"/>
                    </a:lnTo>
                    <a:lnTo>
                      <a:pt x="329" y="0"/>
                    </a:lnTo>
                    <a:lnTo>
                      <a:pt x="267" y="0"/>
                    </a:lnTo>
                    <a:close/>
                  </a:path>
                </a:pathLst>
              </a:custGeom>
              <a:solidFill>
                <a:srgbClr val="FFE6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0" name="ïS1iḓè"/>
              <p:cNvSpPr/>
              <p:nvPr/>
            </p:nvSpPr>
            <p:spPr bwMode="auto">
              <a:xfrm>
                <a:off x="4103" y="2868"/>
                <a:ext cx="805" cy="66"/>
              </a:xfrm>
              <a:prstGeom prst="rect">
                <a:avLst/>
              </a:prstGeom>
              <a:solidFill>
                <a:srgbClr val="C9CE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1" name="îšlïďê"/>
              <p:cNvSpPr/>
              <p:nvPr/>
            </p:nvSpPr>
            <p:spPr bwMode="auto">
              <a:xfrm>
                <a:off x="4154" y="1953"/>
                <a:ext cx="703" cy="921"/>
              </a:xfrm>
              <a:custGeom>
                <a:avLst/>
                <a:gdLst>
                  <a:gd name="T0" fmla="*/ 118 w 237"/>
                  <a:gd name="T1" fmla="*/ 0 h 310"/>
                  <a:gd name="T2" fmla="*/ 203 w 237"/>
                  <a:gd name="T3" fmla="*/ 47 h 310"/>
                  <a:gd name="T4" fmla="*/ 237 w 237"/>
                  <a:gd name="T5" fmla="*/ 155 h 310"/>
                  <a:gd name="T6" fmla="*/ 203 w 237"/>
                  <a:gd name="T7" fmla="*/ 263 h 310"/>
                  <a:gd name="T8" fmla="*/ 118 w 237"/>
                  <a:gd name="T9" fmla="*/ 310 h 310"/>
                  <a:gd name="T10" fmla="*/ 118 w 237"/>
                  <a:gd name="T11" fmla="*/ 289 h 310"/>
                  <a:gd name="T12" fmla="*/ 187 w 237"/>
                  <a:gd name="T13" fmla="*/ 251 h 310"/>
                  <a:gd name="T14" fmla="*/ 217 w 237"/>
                  <a:gd name="T15" fmla="*/ 155 h 310"/>
                  <a:gd name="T16" fmla="*/ 187 w 237"/>
                  <a:gd name="T17" fmla="*/ 59 h 310"/>
                  <a:gd name="T18" fmla="*/ 118 w 237"/>
                  <a:gd name="T19" fmla="*/ 21 h 310"/>
                  <a:gd name="T20" fmla="*/ 118 w 237"/>
                  <a:gd name="T21" fmla="*/ 0 h 310"/>
                  <a:gd name="T22" fmla="*/ 118 w 237"/>
                  <a:gd name="T23" fmla="*/ 0 h 310"/>
                  <a:gd name="T24" fmla="*/ 118 w 237"/>
                  <a:gd name="T25" fmla="*/ 0 h 310"/>
                  <a:gd name="T26" fmla="*/ 118 w 237"/>
                  <a:gd name="T27" fmla="*/ 21 h 310"/>
                  <a:gd name="T28" fmla="*/ 118 w 237"/>
                  <a:gd name="T29" fmla="*/ 21 h 310"/>
                  <a:gd name="T30" fmla="*/ 50 w 237"/>
                  <a:gd name="T31" fmla="*/ 59 h 310"/>
                  <a:gd name="T32" fmla="*/ 20 w 237"/>
                  <a:gd name="T33" fmla="*/ 155 h 310"/>
                  <a:gd name="T34" fmla="*/ 50 w 237"/>
                  <a:gd name="T35" fmla="*/ 251 h 310"/>
                  <a:gd name="T36" fmla="*/ 118 w 237"/>
                  <a:gd name="T37" fmla="*/ 289 h 310"/>
                  <a:gd name="T38" fmla="*/ 118 w 237"/>
                  <a:gd name="T39" fmla="*/ 289 h 310"/>
                  <a:gd name="T40" fmla="*/ 118 w 237"/>
                  <a:gd name="T41" fmla="*/ 310 h 310"/>
                  <a:gd name="T42" fmla="*/ 118 w 237"/>
                  <a:gd name="T43" fmla="*/ 310 h 310"/>
                  <a:gd name="T44" fmla="*/ 34 w 237"/>
                  <a:gd name="T45" fmla="*/ 263 h 310"/>
                  <a:gd name="T46" fmla="*/ 0 w 237"/>
                  <a:gd name="T47" fmla="*/ 155 h 310"/>
                  <a:gd name="T48" fmla="*/ 34 w 237"/>
                  <a:gd name="T49" fmla="*/ 47 h 310"/>
                  <a:gd name="T50" fmla="*/ 118 w 237"/>
                  <a:gd name="T5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7" h="310">
                    <a:moveTo>
                      <a:pt x="118" y="0"/>
                    </a:moveTo>
                    <a:cubicBezTo>
                      <a:pt x="152" y="0"/>
                      <a:pt x="182" y="18"/>
                      <a:pt x="203" y="47"/>
                    </a:cubicBezTo>
                    <a:cubicBezTo>
                      <a:pt x="224" y="75"/>
                      <a:pt x="237" y="113"/>
                      <a:pt x="237" y="155"/>
                    </a:cubicBezTo>
                    <a:cubicBezTo>
                      <a:pt x="237" y="197"/>
                      <a:pt x="224" y="235"/>
                      <a:pt x="203" y="263"/>
                    </a:cubicBezTo>
                    <a:cubicBezTo>
                      <a:pt x="182" y="292"/>
                      <a:pt x="152" y="310"/>
                      <a:pt x="118" y="310"/>
                    </a:cubicBezTo>
                    <a:cubicBezTo>
                      <a:pt x="118" y="289"/>
                      <a:pt x="118" y="289"/>
                      <a:pt x="118" y="289"/>
                    </a:cubicBezTo>
                    <a:cubicBezTo>
                      <a:pt x="145" y="289"/>
                      <a:pt x="169" y="275"/>
                      <a:pt x="187" y="251"/>
                    </a:cubicBezTo>
                    <a:cubicBezTo>
                      <a:pt x="205" y="227"/>
                      <a:pt x="217" y="193"/>
                      <a:pt x="217" y="155"/>
                    </a:cubicBezTo>
                    <a:cubicBezTo>
                      <a:pt x="217" y="117"/>
                      <a:pt x="205" y="83"/>
                      <a:pt x="187" y="59"/>
                    </a:cubicBezTo>
                    <a:cubicBezTo>
                      <a:pt x="169" y="35"/>
                      <a:pt x="145" y="21"/>
                      <a:pt x="118" y="21"/>
                    </a:cubicBezTo>
                    <a:lnTo>
                      <a:pt x="118" y="0"/>
                    </a:lnTo>
                    <a:close/>
                    <a:moveTo>
                      <a:pt x="118" y="0"/>
                    </a:moveTo>
                    <a:cubicBezTo>
                      <a:pt x="118" y="0"/>
                      <a:pt x="118" y="0"/>
                      <a:pt x="118" y="0"/>
                    </a:cubicBezTo>
                    <a:cubicBezTo>
                      <a:pt x="118" y="21"/>
                      <a:pt x="118" y="21"/>
                      <a:pt x="118" y="21"/>
                    </a:cubicBezTo>
                    <a:cubicBezTo>
                      <a:pt x="118" y="21"/>
                      <a:pt x="118" y="21"/>
                      <a:pt x="118" y="21"/>
                    </a:cubicBezTo>
                    <a:cubicBezTo>
                      <a:pt x="92" y="21"/>
                      <a:pt x="68" y="35"/>
                      <a:pt x="50" y="59"/>
                    </a:cubicBezTo>
                    <a:cubicBezTo>
                      <a:pt x="31" y="83"/>
                      <a:pt x="20" y="117"/>
                      <a:pt x="20" y="155"/>
                    </a:cubicBezTo>
                    <a:cubicBezTo>
                      <a:pt x="20" y="193"/>
                      <a:pt x="31" y="227"/>
                      <a:pt x="50" y="251"/>
                    </a:cubicBezTo>
                    <a:cubicBezTo>
                      <a:pt x="68" y="275"/>
                      <a:pt x="92" y="289"/>
                      <a:pt x="118" y="289"/>
                    </a:cubicBezTo>
                    <a:cubicBezTo>
                      <a:pt x="118" y="289"/>
                      <a:pt x="118" y="289"/>
                      <a:pt x="118" y="289"/>
                    </a:cubicBezTo>
                    <a:cubicBezTo>
                      <a:pt x="118" y="310"/>
                      <a:pt x="118" y="310"/>
                      <a:pt x="118" y="310"/>
                    </a:cubicBezTo>
                    <a:cubicBezTo>
                      <a:pt x="118" y="310"/>
                      <a:pt x="118" y="310"/>
                      <a:pt x="118" y="310"/>
                    </a:cubicBezTo>
                    <a:cubicBezTo>
                      <a:pt x="85" y="310"/>
                      <a:pt x="55" y="292"/>
                      <a:pt x="34" y="263"/>
                    </a:cubicBezTo>
                    <a:cubicBezTo>
                      <a:pt x="13" y="235"/>
                      <a:pt x="0" y="197"/>
                      <a:pt x="0" y="155"/>
                    </a:cubicBezTo>
                    <a:cubicBezTo>
                      <a:pt x="0" y="113"/>
                      <a:pt x="13" y="75"/>
                      <a:pt x="34" y="47"/>
                    </a:cubicBezTo>
                    <a:cubicBezTo>
                      <a:pt x="55" y="18"/>
                      <a:pt x="85" y="0"/>
                      <a:pt x="118" y="0"/>
                    </a:cubicBezTo>
                    <a:close/>
                  </a:path>
                </a:pathLst>
              </a:custGeom>
              <a:solidFill>
                <a:srgbClr val="FFE6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2" name="íš1îḑé"/>
              <p:cNvSpPr/>
              <p:nvPr/>
            </p:nvSpPr>
            <p:spPr bwMode="auto">
              <a:xfrm>
                <a:off x="4679" y="3079"/>
                <a:ext cx="401" cy="223"/>
              </a:xfrm>
              <a:custGeom>
                <a:avLst/>
                <a:gdLst>
                  <a:gd name="T0" fmla="*/ 131 w 135"/>
                  <a:gd name="T1" fmla="*/ 20 h 75"/>
                  <a:gd name="T2" fmla="*/ 83 w 135"/>
                  <a:gd name="T3" fmla="*/ 59 h 75"/>
                  <a:gd name="T4" fmla="*/ 7 w 135"/>
                  <a:gd name="T5" fmla="*/ 25 h 75"/>
                  <a:gd name="T6" fmla="*/ 82 w 135"/>
                  <a:gd name="T7" fmla="*/ 1 h 75"/>
                  <a:gd name="T8" fmla="*/ 131 w 135"/>
                  <a:gd name="T9" fmla="*/ 20 h 75"/>
                </a:gdLst>
                <a:ahLst/>
                <a:cxnLst>
                  <a:cxn ang="0">
                    <a:pos x="T0" y="T1"/>
                  </a:cxn>
                  <a:cxn ang="0">
                    <a:pos x="T2" y="T3"/>
                  </a:cxn>
                  <a:cxn ang="0">
                    <a:pos x="T4" y="T5"/>
                  </a:cxn>
                  <a:cxn ang="0">
                    <a:pos x="T6" y="T7"/>
                  </a:cxn>
                  <a:cxn ang="0">
                    <a:pos x="T8" y="T9"/>
                  </a:cxn>
                </a:cxnLst>
                <a:rect l="0" t="0" r="r" b="b"/>
                <a:pathLst>
                  <a:path w="135" h="75">
                    <a:moveTo>
                      <a:pt x="131" y="20"/>
                    </a:moveTo>
                    <a:cubicBezTo>
                      <a:pt x="135" y="38"/>
                      <a:pt x="112" y="75"/>
                      <a:pt x="83" y="59"/>
                    </a:cubicBezTo>
                    <a:cubicBezTo>
                      <a:pt x="30" y="68"/>
                      <a:pt x="0" y="45"/>
                      <a:pt x="7" y="25"/>
                    </a:cubicBezTo>
                    <a:cubicBezTo>
                      <a:pt x="15" y="6"/>
                      <a:pt x="58" y="1"/>
                      <a:pt x="82" y="1"/>
                    </a:cubicBezTo>
                    <a:cubicBezTo>
                      <a:pt x="106" y="0"/>
                      <a:pt x="128" y="1"/>
                      <a:pt x="131" y="20"/>
                    </a:cubicBezTo>
                    <a:close/>
                  </a:path>
                </a:pathLst>
              </a:custGeom>
              <a:solidFill>
                <a:srgbClr val="0747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3" name="ïṡ1ïḍè"/>
              <p:cNvSpPr/>
              <p:nvPr/>
            </p:nvSpPr>
            <p:spPr bwMode="auto">
              <a:xfrm>
                <a:off x="4296" y="2542"/>
                <a:ext cx="481" cy="332"/>
              </a:xfrm>
              <a:custGeom>
                <a:avLst/>
                <a:gdLst>
                  <a:gd name="T0" fmla="*/ 34 w 162"/>
                  <a:gd name="T1" fmla="*/ 0 h 112"/>
                  <a:gd name="T2" fmla="*/ 131 w 162"/>
                  <a:gd name="T3" fmla="*/ 0 h 112"/>
                  <a:gd name="T4" fmla="*/ 111 w 162"/>
                  <a:gd name="T5" fmla="*/ 108 h 112"/>
                  <a:gd name="T6" fmla="*/ 59 w 162"/>
                  <a:gd name="T7" fmla="*/ 108 h 112"/>
                  <a:gd name="T8" fmla="*/ 34 w 162"/>
                  <a:gd name="T9" fmla="*/ 0 h 112"/>
                </a:gdLst>
                <a:ahLst/>
                <a:cxnLst>
                  <a:cxn ang="0">
                    <a:pos x="T0" y="T1"/>
                  </a:cxn>
                  <a:cxn ang="0">
                    <a:pos x="T2" y="T3"/>
                  </a:cxn>
                  <a:cxn ang="0">
                    <a:pos x="T4" y="T5"/>
                  </a:cxn>
                  <a:cxn ang="0">
                    <a:pos x="T6" y="T7"/>
                  </a:cxn>
                  <a:cxn ang="0">
                    <a:pos x="T8" y="T9"/>
                  </a:cxn>
                </a:cxnLst>
                <a:rect l="0" t="0" r="r" b="b"/>
                <a:pathLst>
                  <a:path w="162" h="112">
                    <a:moveTo>
                      <a:pt x="34" y="0"/>
                    </a:moveTo>
                    <a:cubicBezTo>
                      <a:pt x="131" y="0"/>
                      <a:pt x="131" y="0"/>
                      <a:pt x="131" y="0"/>
                    </a:cubicBezTo>
                    <a:cubicBezTo>
                      <a:pt x="144" y="18"/>
                      <a:pt x="162" y="111"/>
                      <a:pt x="111" y="108"/>
                    </a:cubicBezTo>
                    <a:cubicBezTo>
                      <a:pt x="59" y="108"/>
                      <a:pt x="59" y="108"/>
                      <a:pt x="59" y="108"/>
                    </a:cubicBezTo>
                    <a:cubicBezTo>
                      <a:pt x="0" y="112"/>
                      <a:pt x="19" y="19"/>
                      <a:pt x="34" y="0"/>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4" name="iṩlîďê"/>
              <p:cNvSpPr/>
              <p:nvPr/>
            </p:nvSpPr>
            <p:spPr bwMode="auto">
              <a:xfrm>
                <a:off x="4626" y="1971"/>
                <a:ext cx="383" cy="318"/>
              </a:xfrm>
              <a:custGeom>
                <a:avLst/>
                <a:gdLst>
                  <a:gd name="T0" fmla="*/ 41 w 129"/>
                  <a:gd name="T1" fmla="*/ 14 h 107"/>
                  <a:gd name="T2" fmla="*/ 114 w 129"/>
                  <a:gd name="T3" fmla="*/ 75 h 107"/>
                  <a:gd name="T4" fmla="*/ 98 w 129"/>
                  <a:gd name="T5" fmla="*/ 97 h 107"/>
                  <a:gd name="T6" fmla="*/ 18 w 129"/>
                  <a:gd name="T7" fmla="*/ 46 h 107"/>
                  <a:gd name="T8" fmla="*/ 41 w 129"/>
                  <a:gd name="T9" fmla="*/ 14 h 107"/>
                </a:gdLst>
                <a:ahLst/>
                <a:cxnLst>
                  <a:cxn ang="0">
                    <a:pos x="T0" y="T1"/>
                  </a:cxn>
                  <a:cxn ang="0">
                    <a:pos x="T2" y="T3"/>
                  </a:cxn>
                  <a:cxn ang="0">
                    <a:pos x="T4" y="T5"/>
                  </a:cxn>
                  <a:cxn ang="0">
                    <a:pos x="T6" y="T7"/>
                  </a:cxn>
                  <a:cxn ang="0">
                    <a:pos x="T8" y="T9"/>
                  </a:cxn>
                </a:cxnLst>
                <a:rect l="0" t="0" r="r" b="b"/>
                <a:pathLst>
                  <a:path w="129" h="107">
                    <a:moveTo>
                      <a:pt x="41" y="14"/>
                    </a:moveTo>
                    <a:cubicBezTo>
                      <a:pt x="114" y="75"/>
                      <a:pt x="114" y="75"/>
                      <a:pt x="114" y="75"/>
                    </a:cubicBezTo>
                    <a:cubicBezTo>
                      <a:pt x="129" y="87"/>
                      <a:pt x="115" y="107"/>
                      <a:pt x="98" y="97"/>
                    </a:cubicBezTo>
                    <a:cubicBezTo>
                      <a:pt x="18" y="46"/>
                      <a:pt x="18" y="46"/>
                      <a:pt x="18" y="46"/>
                    </a:cubicBezTo>
                    <a:cubicBezTo>
                      <a:pt x="0" y="35"/>
                      <a:pt x="27" y="0"/>
                      <a:pt x="41" y="14"/>
                    </a:cubicBezTo>
                    <a:close/>
                  </a:path>
                </a:pathLst>
              </a:custGeom>
              <a:solidFill>
                <a:srgbClr val="EB973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5" name="iŝ1idé"/>
              <p:cNvSpPr/>
              <p:nvPr/>
            </p:nvSpPr>
            <p:spPr bwMode="auto">
              <a:xfrm flipH="1">
                <a:off x="4652" y="2013"/>
                <a:ext cx="265" cy="353"/>
              </a:xfrm>
              <a:prstGeom prst="line">
                <a:avLst/>
              </a:prstGeom>
              <a:noFill/>
              <a:ln w="22225" cap="flat">
                <a:solidFill>
                  <a:srgbClr val="FFD29E"/>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66" name="íšlîdè"/>
              <p:cNvSpPr/>
              <p:nvPr/>
            </p:nvSpPr>
            <p:spPr bwMode="auto">
              <a:xfrm flipH="1">
                <a:off x="4617" y="1977"/>
                <a:ext cx="261" cy="354"/>
              </a:xfrm>
              <a:prstGeom prst="line">
                <a:avLst/>
              </a:prstGeom>
              <a:noFill/>
              <a:ln w="22225" cap="flat">
                <a:solidFill>
                  <a:srgbClr val="FFD29E"/>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67" name="išḻiḋe"/>
              <p:cNvSpPr/>
              <p:nvPr/>
            </p:nvSpPr>
            <p:spPr bwMode="auto">
              <a:xfrm>
                <a:off x="5083" y="1867"/>
                <a:ext cx="77" cy="110"/>
              </a:xfrm>
              <a:custGeom>
                <a:avLst/>
                <a:gdLst>
                  <a:gd name="T0" fmla="*/ 20 w 77"/>
                  <a:gd name="T1" fmla="*/ 110 h 110"/>
                  <a:gd name="T2" fmla="*/ 77 w 77"/>
                  <a:gd name="T3" fmla="*/ 74 h 110"/>
                  <a:gd name="T4" fmla="*/ 68 w 77"/>
                  <a:gd name="T5" fmla="*/ 21 h 110"/>
                  <a:gd name="T6" fmla="*/ 38 w 77"/>
                  <a:gd name="T7" fmla="*/ 0 h 110"/>
                  <a:gd name="T8" fmla="*/ 0 w 77"/>
                  <a:gd name="T9" fmla="*/ 77 h 110"/>
                  <a:gd name="T10" fmla="*/ 20 w 77"/>
                  <a:gd name="T11" fmla="*/ 110 h 110"/>
                </a:gdLst>
                <a:ahLst/>
                <a:cxnLst>
                  <a:cxn ang="0">
                    <a:pos x="T0" y="T1"/>
                  </a:cxn>
                  <a:cxn ang="0">
                    <a:pos x="T2" y="T3"/>
                  </a:cxn>
                  <a:cxn ang="0">
                    <a:pos x="T4" y="T5"/>
                  </a:cxn>
                  <a:cxn ang="0">
                    <a:pos x="T6" y="T7"/>
                  </a:cxn>
                  <a:cxn ang="0">
                    <a:pos x="T8" y="T9"/>
                  </a:cxn>
                  <a:cxn ang="0">
                    <a:pos x="T10" y="T11"/>
                  </a:cxn>
                </a:cxnLst>
                <a:rect l="0" t="0" r="r" b="b"/>
                <a:pathLst>
                  <a:path w="77" h="110">
                    <a:moveTo>
                      <a:pt x="20" y="110"/>
                    </a:moveTo>
                    <a:lnTo>
                      <a:pt x="77" y="74"/>
                    </a:lnTo>
                    <a:lnTo>
                      <a:pt x="68" y="21"/>
                    </a:lnTo>
                    <a:lnTo>
                      <a:pt x="38" y="0"/>
                    </a:lnTo>
                    <a:lnTo>
                      <a:pt x="0" y="77"/>
                    </a:lnTo>
                    <a:lnTo>
                      <a:pt x="20" y="110"/>
                    </a:ln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8" name="ïŝļïḓè"/>
              <p:cNvSpPr/>
              <p:nvPr/>
            </p:nvSpPr>
            <p:spPr bwMode="auto">
              <a:xfrm>
                <a:off x="5068" y="1852"/>
                <a:ext cx="32" cy="86"/>
              </a:xfrm>
              <a:custGeom>
                <a:avLst/>
                <a:gdLst>
                  <a:gd name="T0" fmla="*/ 7 w 11"/>
                  <a:gd name="T1" fmla="*/ 28 h 29"/>
                  <a:gd name="T2" fmla="*/ 7 w 11"/>
                  <a:gd name="T3" fmla="*/ 28 h 29"/>
                  <a:gd name="T4" fmla="*/ 3 w 11"/>
                  <a:gd name="T5" fmla="*/ 25 h 29"/>
                  <a:gd name="T6" fmla="*/ 0 w 11"/>
                  <a:gd name="T7" fmla="*/ 5 h 29"/>
                  <a:gd name="T8" fmla="*/ 3 w 11"/>
                  <a:gd name="T9" fmla="*/ 0 h 29"/>
                  <a:gd name="T10" fmla="*/ 3 w 11"/>
                  <a:gd name="T11" fmla="*/ 0 h 29"/>
                  <a:gd name="T12" fmla="*/ 8 w 11"/>
                  <a:gd name="T13" fmla="*/ 3 h 29"/>
                  <a:gd name="T14" fmla="*/ 11 w 11"/>
                  <a:gd name="T15" fmla="*/ 23 h 29"/>
                  <a:gd name="T16" fmla="*/ 7 w 11"/>
                  <a:gd name="T1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9">
                    <a:moveTo>
                      <a:pt x="7" y="28"/>
                    </a:moveTo>
                    <a:cubicBezTo>
                      <a:pt x="7" y="28"/>
                      <a:pt x="7" y="28"/>
                      <a:pt x="7" y="28"/>
                    </a:cubicBezTo>
                    <a:cubicBezTo>
                      <a:pt x="5" y="29"/>
                      <a:pt x="3" y="27"/>
                      <a:pt x="3" y="25"/>
                    </a:cubicBezTo>
                    <a:cubicBezTo>
                      <a:pt x="0" y="5"/>
                      <a:pt x="0" y="5"/>
                      <a:pt x="0" y="5"/>
                    </a:cubicBezTo>
                    <a:cubicBezTo>
                      <a:pt x="0" y="3"/>
                      <a:pt x="1" y="0"/>
                      <a:pt x="3" y="0"/>
                    </a:cubicBezTo>
                    <a:cubicBezTo>
                      <a:pt x="3" y="0"/>
                      <a:pt x="3" y="0"/>
                      <a:pt x="3" y="0"/>
                    </a:cubicBezTo>
                    <a:cubicBezTo>
                      <a:pt x="6" y="0"/>
                      <a:pt x="8" y="1"/>
                      <a:pt x="8" y="3"/>
                    </a:cubicBezTo>
                    <a:cubicBezTo>
                      <a:pt x="11" y="23"/>
                      <a:pt x="11" y="23"/>
                      <a:pt x="11" y="23"/>
                    </a:cubicBezTo>
                    <a:cubicBezTo>
                      <a:pt x="11" y="26"/>
                      <a:pt x="10" y="28"/>
                      <a:pt x="7" y="28"/>
                    </a:cubicBezTo>
                    <a:close/>
                  </a:path>
                </a:pathLst>
              </a:custGeom>
              <a:solidFill>
                <a:srgbClr val="C78B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9" name="ïSļïďe"/>
              <p:cNvSpPr/>
              <p:nvPr/>
            </p:nvSpPr>
            <p:spPr bwMode="auto">
              <a:xfrm>
                <a:off x="5050" y="1918"/>
                <a:ext cx="65" cy="80"/>
              </a:xfrm>
              <a:custGeom>
                <a:avLst/>
                <a:gdLst>
                  <a:gd name="T0" fmla="*/ 21 w 22"/>
                  <a:gd name="T1" fmla="*/ 16 h 27"/>
                  <a:gd name="T2" fmla="*/ 6 w 22"/>
                  <a:gd name="T3" fmla="*/ 24 h 27"/>
                  <a:gd name="T4" fmla="*/ 3 w 22"/>
                  <a:gd name="T5" fmla="*/ 9 h 27"/>
                  <a:gd name="T6" fmla="*/ 15 w 22"/>
                  <a:gd name="T7" fmla="*/ 1 h 27"/>
                  <a:gd name="T8" fmla="*/ 21 w 22"/>
                  <a:gd name="T9" fmla="*/ 16 h 27"/>
                </a:gdLst>
                <a:ahLst/>
                <a:cxnLst>
                  <a:cxn ang="0">
                    <a:pos x="T0" y="T1"/>
                  </a:cxn>
                  <a:cxn ang="0">
                    <a:pos x="T2" y="T3"/>
                  </a:cxn>
                  <a:cxn ang="0">
                    <a:pos x="T4" y="T5"/>
                  </a:cxn>
                  <a:cxn ang="0">
                    <a:pos x="T6" y="T7"/>
                  </a:cxn>
                  <a:cxn ang="0">
                    <a:pos x="T8" y="T9"/>
                  </a:cxn>
                </a:cxnLst>
                <a:rect l="0" t="0" r="r" b="b"/>
                <a:pathLst>
                  <a:path w="22" h="27">
                    <a:moveTo>
                      <a:pt x="21" y="16"/>
                    </a:moveTo>
                    <a:cubicBezTo>
                      <a:pt x="21" y="23"/>
                      <a:pt x="11" y="27"/>
                      <a:pt x="6" y="24"/>
                    </a:cubicBezTo>
                    <a:cubicBezTo>
                      <a:pt x="1" y="22"/>
                      <a:pt x="0" y="15"/>
                      <a:pt x="3" y="9"/>
                    </a:cubicBezTo>
                    <a:cubicBezTo>
                      <a:pt x="6" y="2"/>
                      <a:pt x="13" y="0"/>
                      <a:pt x="15" y="1"/>
                    </a:cubicBezTo>
                    <a:cubicBezTo>
                      <a:pt x="18" y="2"/>
                      <a:pt x="22" y="9"/>
                      <a:pt x="21" y="16"/>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0" name="işḻíḓe"/>
              <p:cNvSpPr/>
              <p:nvPr/>
            </p:nvSpPr>
            <p:spPr bwMode="auto">
              <a:xfrm>
                <a:off x="5089" y="1929"/>
                <a:ext cx="83" cy="60"/>
              </a:xfrm>
              <a:custGeom>
                <a:avLst/>
                <a:gdLst>
                  <a:gd name="T0" fmla="*/ 2 w 28"/>
                  <a:gd name="T1" fmla="*/ 18 h 20"/>
                  <a:gd name="T2" fmla="*/ 2 w 28"/>
                  <a:gd name="T3" fmla="*/ 18 h 20"/>
                  <a:gd name="T4" fmla="*/ 2 w 28"/>
                  <a:gd name="T5" fmla="*/ 13 h 20"/>
                  <a:gd name="T6" fmla="*/ 22 w 28"/>
                  <a:gd name="T7" fmla="*/ 1 h 20"/>
                  <a:gd name="T8" fmla="*/ 27 w 28"/>
                  <a:gd name="T9" fmla="*/ 2 h 20"/>
                  <a:gd name="T10" fmla="*/ 27 w 28"/>
                  <a:gd name="T11" fmla="*/ 2 h 20"/>
                  <a:gd name="T12" fmla="*/ 27 w 28"/>
                  <a:gd name="T13" fmla="*/ 7 h 20"/>
                  <a:gd name="T14" fmla="*/ 7 w 28"/>
                  <a:gd name="T15" fmla="*/ 19 h 20"/>
                  <a:gd name="T16" fmla="*/ 2 w 28"/>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0">
                    <a:moveTo>
                      <a:pt x="2" y="18"/>
                    </a:moveTo>
                    <a:cubicBezTo>
                      <a:pt x="2" y="18"/>
                      <a:pt x="2" y="18"/>
                      <a:pt x="2" y="18"/>
                    </a:cubicBezTo>
                    <a:cubicBezTo>
                      <a:pt x="0" y="17"/>
                      <a:pt x="0" y="14"/>
                      <a:pt x="2" y="13"/>
                    </a:cubicBezTo>
                    <a:cubicBezTo>
                      <a:pt x="22" y="1"/>
                      <a:pt x="22" y="1"/>
                      <a:pt x="22" y="1"/>
                    </a:cubicBezTo>
                    <a:cubicBezTo>
                      <a:pt x="24" y="0"/>
                      <a:pt x="26" y="0"/>
                      <a:pt x="27" y="2"/>
                    </a:cubicBezTo>
                    <a:cubicBezTo>
                      <a:pt x="27" y="2"/>
                      <a:pt x="27" y="2"/>
                      <a:pt x="27" y="2"/>
                    </a:cubicBezTo>
                    <a:cubicBezTo>
                      <a:pt x="28" y="3"/>
                      <a:pt x="28" y="5"/>
                      <a:pt x="27" y="7"/>
                    </a:cubicBezTo>
                    <a:cubicBezTo>
                      <a:pt x="7" y="19"/>
                      <a:pt x="7" y="19"/>
                      <a:pt x="7" y="19"/>
                    </a:cubicBezTo>
                    <a:cubicBezTo>
                      <a:pt x="5" y="20"/>
                      <a:pt x="3" y="20"/>
                      <a:pt x="2" y="18"/>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1" name="ïṡḷîḋé"/>
              <p:cNvSpPr/>
              <p:nvPr/>
            </p:nvSpPr>
            <p:spPr bwMode="auto">
              <a:xfrm>
                <a:off x="5145" y="1885"/>
                <a:ext cx="27" cy="65"/>
              </a:xfrm>
              <a:custGeom>
                <a:avLst/>
                <a:gdLst>
                  <a:gd name="T0" fmla="*/ 4 w 9"/>
                  <a:gd name="T1" fmla="*/ 0 h 22"/>
                  <a:gd name="T2" fmla="*/ 4 w 9"/>
                  <a:gd name="T3" fmla="*/ 0 h 22"/>
                  <a:gd name="T4" fmla="*/ 8 w 9"/>
                  <a:gd name="T5" fmla="*/ 3 h 22"/>
                  <a:gd name="T6" fmla="*/ 9 w 9"/>
                  <a:gd name="T7" fmla="*/ 19 h 22"/>
                  <a:gd name="T8" fmla="*/ 6 w 9"/>
                  <a:gd name="T9" fmla="*/ 22 h 22"/>
                  <a:gd name="T10" fmla="*/ 6 w 9"/>
                  <a:gd name="T11" fmla="*/ 22 h 22"/>
                  <a:gd name="T12" fmla="*/ 2 w 9"/>
                  <a:gd name="T13" fmla="*/ 19 h 22"/>
                  <a:gd name="T14" fmla="*/ 1 w 9"/>
                  <a:gd name="T15" fmla="*/ 4 h 22"/>
                  <a:gd name="T16" fmla="*/ 4 w 9"/>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2">
                    <a:moveTo>
                      <a:pt x="4" y="0"/>
                    </a:moveTo>
                    <a:cubicBezTo>
                      <a:pt x="4" y="0"/>
                      <a:pt x="4" y="0"/>
                      <a:pt x="4" y="0"/>
                    </a:cubicBezTo>
                    <a:cubicBezTo>
                      <a:pt x="6" y="0"/>
                      <a:pt x="7" y="2"/>
                      <a:pt x="8" y="3"/>
                    </a:cubicBezTo>
                    <a:cubicBezTo>
                      <a:pt x="9" y="19"/>
                      <a:pt x="9" y="19"/>
                      <a:pt x="9" y="19"/>
                    </a:cubicBezTo>
                    <a:cubicBezTo>
                      <a:pt x="9" y="20"/>
                      <a:pt x="8" y="22"/>
                      <a:pt x="6" y="22"/>
                    </a:cubicBezTo>
                    <a:cubicBezTo>
                      <a:pt x="6" y="22"/>
                      <a:pt x="6" y="22"/>
                      <a:pt x="6" y="22"/>
                    </a:cubicBezTo>
                    <a:cubicBezTo>
                      <a:pt x="4" y="22"/>
                      <a:pt x="2" y="21"/>
                      <a:pt x="2" y="19"/>
                    </a:cubicBezTo>
                    <a:cubicBezTo>
                      <a:pt x="1" y="4"/>
                      <a:pt x="1" y="4"/>
                      <a:pt x="1" y="4"/>
                    </a:cubicBezTo>
                    <a:cubicBezTo>
                      <a:pt x="0" y="2"/>
                      <a:pt x="2" y="0"/>
                      <a:pt x="4" y="0"/>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2" name="íślîḓé"/>
              <p:cNvSpPr/>
              <p:nvPr/>
            </p:nvSpPr>
            <p:spPr bwMode="auto">
              <a:xfrm>
                <a:off x="5080" y="1903"/>
                <a:ext cx="77" cy="68"/>
              </a:xfrm>
              <a:custGeom>
                <a:avLst/>
                <a:gdLst>
                  <a:gd name="T0" fmla="*/ 24 w 26"/>
                  <a:gd name="T1" fmla="*/ 6 h 23"/>
                  <a:gd name="T2" fmla="*/ 8 w 26"/>
                  <a:gd name="T3" fmla="*/ 9 h 23"/>
                  <a:gd name="T4" fmla="*/ 0 w 26"/>
                  <a:gd name="T5" fmla="*/ 21 h 23"/>
                  <a:gd name="T6" fmla="*/ 13 w 26"/>
                  <a:gd name="T7" fmla="*/ 23 h 23"/>
                  <a:gd name="T8" fmla="*/ 24 w 26"/>
                  <a:gd name="T9" fmla="*/ 6 h 23"/>
                </a:gdLst>
                <a:ahLst/>
                <a:cxnLst>
                  <a:cxn ang="0">
                    <a:pos x="T0" y="T1"/>
                  </a:cxn>
                  <a:cxn ang="0">
                    <a:pos x="T2" y="T3"/>
                  </a:cxn>
                  <a:cxn ang="0">
                    <a:pos x="T4" y="T5"/>
                  </a:cxn>
                  <a:cxn ang="0">
                    <a:pos x="T6" y="T7"/>
                  </a:cxn>
                  <a:cxn ang="0">
                    <a:pos x="T8" y="T9"/>
                  </a:cxn>
                </a:cxnLst>
                <a:rect l="0" t="0" r="r" b="b"/>
                <a:pathLst>
                  <a:path w="26" h="23">
                    <a:moveTo>
                      <a:pt x="24" y="6"/>
                    </a:moveTo>
                    <a:cubicBezTo>
                      <a:pt x="21" y="8"/>
                      <a:pt x="10" y="17"/>
                      <a:pt x="8" y="9"/>
                    </a:cubicBezTo>
                    <a:cubicBezTo>
                      <a:pt x="7" y="0"/>
                      <a:pt x="0" y="21"/>
                      <a:pt x="0" y="21"/>
                    </a:cubicBezTo>
                    <a:cubicBezTo>
                      <a:pt x="13" y="23"/>
                      <a:pt x="13" y="23"/>
                      <a:pt x="13" y="23"/>
                    </a:cubicBezTo>
                    <a:cubicBezTo>
                      <a:pt x="13" y="23"/>
                      <a:pt x="26" y="18"/>
                      <a:pt x="24" y="6"/>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3" name="íSliďe"/>
              <p:cNvSpPr/>
              <p:nvPr/>
            </p:nvSpPr>
            <p:spPr bwMode="auto">
              <a:xfrm>
                <a:off x="4878" y="1953"/>
                <a:ext cx="243" cy="333"/>
              </a:xfrm>
              <a:custGeom>
                <a:avLst/>
                <a:gdLst>
                  <a:gd name="T0" fmla="*/ 82 w 82"/>
                  <a:gd name="T1" fmla="*/ 14 h 112"/>
                  <a:gd name="T2" fmla="*/ 33 w 82"/>
                  <a:gd name="T3" fmla="*/ 99 h 112"/>
                  <a:gd name="T4" fmla="*/ 10 w 82"/>
                  <a:gd name="T5" fmla="*/ 86 h 112"/>
                  <a:gd name="T6" fmla="*/ 59 w 82"/>
                  <a:gd name="T7" fmla="*/ 0 h 112"/>
                  <a:gd name="T8" fmla="*/ 82 w 82"/>
                  <a:gd name="T9" fmla="*/ 14 h 112"/>
                </a:gdLst>
                <a:ahLst/>
                <a:cxnLst>
                  <a:cxn ang="0">
                    <a:pos x="T0" y="T1"/>
                  </a:cxn>
                  <a:cxn ang="0">
                    <a:pos x="T2" y="T3"/>
                  </a:cxn>
                  <a:cxn ang="0">
                    <a:pos x="T4" y="T5"/>
                  </a:cxn>
                  <a:cxn ang="0">
                    <a:pos x="T6" y="T7"/>
                  </a:cxn>
                  <a:cxn ang="0">
                    <a:pos x="T8" y="T9"/>
                  </a:cxn>
                </a:cxnLst>
                <a:rect l="0" t="0" r="r" b="b"/>
                <a:pathLst>
                  <a:path w="82" h="112">
                    <a:moveTo>
                      <a:pt x="82" y="14"/>
                    </a:moveTo>
                    <a:cubicBezTo>
                      <a:pt x="33" y="99"/>
                      <a:pt x="33" y="99"/>
                      <a:pt x="33" y="99"/>
                    </a:cubicBezTo>
                    <a:cubicBezTo>
                      <a:pt x="27" y="112"/>
                      <a:pt x="0" y="103"/>
                      <a:pt x="10" y="86"/>
                    </a:cubicBezTo>
                    <a:cubicBezTo>
                      <a:pt x="59" y="0"/>
                      <a:pt x="59" y="0"/>
                      <a:pt x="59" y="0"/>
                    </a:cubicBezTo>
                    <a:lnTo>
                      <a:pt x="82" y="14"/>
                    </a:lnTo>
                    <a:close/>
                  </a:path>
                </a:pathLst>
              </a:custGeom>
              <a:solidFill>
                <a:srgbClr val="EB973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4" name="íśḻïḍe"/>
              <p:cNvSpPr/>
              <p:nvPr/>
            </p:nvSpPr>
            <p:spPr bwMode="auto">
              <a:xfrm>
                <a:off x="5035" y="1953"/>
                <a:ext cx="86" cy="75"/>
              </a:xfrm>
              <a:custGeom>
                <a:avLst/>
                <a:gdLst>
                  <a:gd name="T0" fmla="*/ 86 w 86"/>
                  <a:gd name="T1" fmla="*/ 42 h 75"/>
                  <a:gd name="T2" fmla="*/ 65 w 86"/>
                  <a:gd name="T3" fmla="*/ 75 h 75"/>
                  <a:gd name="T4" fmla="*/ 0 w 86"/>
                  <a:gd name="T5" fmla="*/ 33 h 75"/>
                  <a:gd name="T6" fmla="*/ 18 w 86"/>
                  <a:gd name="T7" fmla="*/ 0 h 75"/>
                  <a:gd name="T8" fmla="*/ 86 w 86"/>
                  <a:gd name="T9" fmla="*/ 42 h 75"/>
                </a:gdLst>
                <a:ahLst/>
                <a:cxnLst>
                  <a:cxn ang="0">
                    <a:pos x="T0" y="T1"/>
                  </a:cxn>
                  <a:cxn ang="0">
                    <a:pos x="T2" y="T3"/>
                  </a:cxn>
                  <a:cxn ang="0">
                    <a:pos x="T4" y="T5"/>
                  </a:cxn>
                  <a:cxn ang="0">
                    <a:pos x="T6" y="T7"/>
                  </a:cxn>
                  <a:cxn ang="0">
                    <a:pos x="T8" y="T9"/>
                  </a:cxn>
                </a:cxnLst>
                <a:rect l="0" t="0" r="r" b="b"/>
                <a:pathLst>
                  <a:path w="86" h="75">
                    <a:moveTo>
                      <a:pt x="86" y="42"/>
                    </a:moveTo>
                    <a:lnTo>
                      <a:pt x="65" y="75"/>
                    </a:lnTo>
                    <a:lnTo>
                      <a:pt x="0" y="33"/>
                    </a:lnTo>
                    <a:lnTo>
                      <a:pt x="18" y="0"/>
                    </a:lnTo>
                    <a:lnTo>
                      <a:pt x="86" y="42"/>
                    </a:lnTo>
                    <a:close/>
                  </a:path>
                </a:pathLst>
              </a:custGeom>
              <a:solidFill>
                <a:srgbClr val="EB793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5" name="iṣḻiḍe"/>
              <p:cNvSpPr/>
              <p:nvPr/>
            </p:nvSpPr>
            <p:spPr bwMode="auto">
              <a:xfrm>
                <a:off x="4154" y="1965"/>
                <a:ext cx="258" cy="431"/>
              </a:xfrm>
              <a:custGeom>
                <a:avLst/>
                <a:gdLst>
                  <a:gd name="T0" fmla="*/ 39 w 87"/>
                  <a:gd name="T1" fmla="*/ 24 h 145"/>
                  <a:gd name="T2" fmla="*/ 7 w 87"/>
                  <a:gd name="T3" fmla="*/ 116 h 145"/>
                  <a:gd name="T4" fmla="*/ 32 w 87"/>
                  <a:gd name="T5" fmla="*/ 127 h 145"/>
                  <a:gd name="T6" fmla="*/ 76 w 87"/>
                  <a:gd name="T7" fmla="*/ 40 h 145"/>
                  <a:gd name="T8" fmla="*/ 39 w 87"/>
                  <a:gd name="T9" fmla="*/ 24 h 145"/>
                </a:gdLst>
                <a:ahLst/>
                <a:cxnLst>
                  <a:cxn ang="0">
                    <a:pos x="T0" y="T1"/>
                  </a:cxn>
                  <a:cxn ang="0">
                    <a:pos x="T2" y="T3"/>
                  </a:cxn>
                  <a:cxn ang="0">
                    <a:pos x="T4" y="T5"/>
                  </a:cxn>
                  <a:cxn ang="0">
                    <a:pos x="T6" y="T7"/>
                  </a:cxn>
                  <a:cxn ang="0">
                    <a:pos x="T8" y="T9"/>
                  </a:cxn>
                </a:cxnLst>
                <a:rect l="0" t="0" r="r" b="b"/>
                <a:pathLst>
                  <a:path w="87" h="145">
                    <a:moveTo>
                      <a:pt x="39" y="24"/>
                    </a:moveTo>
                    <a:cubicBezTo>
                      <a:pt x="7" y="116"/>
                      <a:pt x="7" y="116"/>
                      <a:pt x="7" y="116"/>
                    </a:cubicBezTo>
                    <a:cubicBezTo>
                      <a:pt x="0" y="135"/>
                      <a:pt x="23" y="145"/>
                      <a:pt x="32" y="127"/>
                    </a:cubicBezTo>
                    <a:cubicBezTo>
                      <a:pt x="76" y="40"/>
                      <a:pt x="76" y="40"/>
                      <a:pt x="76" y="40"/>
                    </a:cubicBezTo>
                    <a:cubicBezTo>
                      <a:pt x="87" y="17"/>
                      <a:pt x="47" y="0"/>
                      <a:pt x="39" y="24"/>
                    </a:cubicBezTo>
                    <a:close/>
                  </a:path>
                </a:pathLst>
              </a:custGeom>
              <a:solidFill>
                <a:srgbClr val="EB973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6" name="íṣlîḋê"/>
              <p:cNvSpPr/>
              <p:nvPr/>
            </p:nvSpPr>
            <p:spPr bwMode="auto">
              <a:xfrm>
                <a:off x="4023" y="2134"/>
                <a:ext cx="407" cy="167"/>
              </a:xfrm>
              <a:prstGeom prst="line">
                <a:avLst/>
              </a:prstGeom>
              <a:noFill/>
              <a:ln w="22225" cap="flat">
                <a:solidFill>
                  <a:srgbClr val="FFD29E"/>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77" name="í$ļïḍè"/>
              <p:cNvSpPr/>
              <p:nvPr/>
            </p:nvSpPr>
            <p:spPr bwMode="auto">
              <a:xfrm>
                <a:off x="4038" y="2084"/>
                <a:ext cx="407" cy="169"/>
              </a:xfrm>
              <a:prstGeom prst="line">
                <a:avLst/>
              </a:prstGeom>
              <a:noFill/>
              <a:ln w="22225" cap="flat">
                <a:solidFill>
                  <a:srgbClr val="FFD29E"/>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78" name="i$ľiḍê"/>
              <p:cNvSpPr/>
              <p:nvPr/>
            </p:nvSpPr>
            <p:spPr bwMode="auto">
              <a:xfrm>
                <a:off x="4314" y="2004"/>
                <a:ext cx="413" cy="633"/>
              </a:xfrm>
              <a:custGeom>
                <a:avLst/>
                <a:gdLst>
                  <a:gd name="T0" fmla="*/ 42 w 413"/>
                  <a:gd name="T1" fmla="*/ 633 h 633"/>
                  <a:gd name="T2" fmla="*/ 371 w 413"/>
                  <a:gd name="T3" fmla="*/ 633 h 633"/>
                  <a:gd name="T4" fmla="*/ 413 w 413"/>
                  <a:gd name="T5" fmla="*/ 0 h 633"/>
                  <a:gd name="T6" fmla="*/ 0 w 413"/>
                  <a:gd name="T7" fmla="*/ 0 h 633"/>
                  <a:gd name="T8" fmla="*/ 42 w 413"/>
                  <a:gd name="T9" fmla="*/ 633 h 633"/>
                </a:gdLst>
                <a:ahLst/>
                <a:cxnLst>
                  <a:cxn ang="0">
                    <a:pos x="T0" y="T1"/>
                  </a:cxn>
                  <a:cxn ang="0">
                    <a:pos x="T2" y="T3"/>
                  </a:cxn>
                  <a:cxn ang="0">
                    <a:pos x="T4" y="T5"/>
                  </a:cxn>
                  <a:cxn ang="0">
                    <a:pos x="T6" y="T7"/>
                  </a:cxn>
                  <a:cxn ang="0">
                    <a:pos x="T8" y="T9"/>
                  </a:cxn>
                </a:cxnLst>
                <a:rect l="0" t="0" r="r" b="b"/>
                <a:pathLst>
                  <a:path w="413" h="633">
                    <a:moveTo>
                      <a:pt x="42" y="633"/>
                    </a:moveTo>
                    <a:lnTo>
                      <a:pt x="371" y="633"/>
                    </a:lnTo>
                    <a:lnTo>
                      <a:pt x="413" y="0"/>
                    </a:lnTo>
                    <a:lnTo>
                      <a:pt x="0" y="0"/>
                    </a:lnTo>
                    <a:lnTo>
                      <a:pt x="42" y="633"/>
                    </a:lnTo>
                    <a:close/>
                  </a:path>
                </a:pathLst>
              </a:custGeom>
              <a:solidFill>
                <a:srgbClr val="E3682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9" name="iS1ïḋè"/>
              <p:cNvSpPr/>
              <p:nvPr/>
            </p:nvSpPr>
            <p:spPr bwMode="auto">
              <a:xfrm flipV="1">
                <a:off x="4299" y="2218"/>
                <a:ext cx="439" cy="3"/>
              </a:xfrm>
              <a:prstGeom prst="line">
                <a:avLst/>
              </a:prstGeom>
              <a:noFill/>
              <a:ln w="22225" cap="flat">
                <a:solidFill>
                  <a:srgbClr val="FFD29E"/>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80" name="iSḻîḍé"/>
              <p:cNvSpPr/>
              <p:nvPr/>
            </p:nvSpPr>
            <p:spPr bwMode="auto">
              <a:xfrm>
                <a:off x="4311" y="2134"/>
                <a:ext cx="439" cy="0"/>
              </a:xfrm>
              <a:prstGeom prst="line">
                <a:avLst/>
              </a:prstGeom>
              <a:noFill/>
              <a:ln w="22225" cap="flat">
                <a:solidFill>
                  <a:srgbClr val="FFD29E"/>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81" name="ïṡḻide"/>
              <p:cNvSpPr/>
              <p:nvPr/>
            </p:nvSpPr>
            <p:spPr bwMode="auto">
              <a:xfrm>
                <a:off x="4460" y="1802"/>
                <a:ext cx="121" cy="240"/>
              </a:xfrm>
              <a:custGeom>
                <a:avLst/>
                <a:gdLst>
                  <a:gd name="T0" fmla="*/ 20 w 41"/>
                  <a:gd name="T1" fmla="*/ 0 h 81"/>
                  <a:gd name="T2" fmla="*/ 20 w 41"/>
                  <a:gd name="T3" fmla="*/ 0 h 81"/>
                  <a:gd name="T4" fmla="*/ 41 w 41"/>
                  <a:gd name="T5" fmla="*/ 21 h 81"/>
                  <a:gd name="T6" fmla="*/ 41 w 41"/>
                  <a:gd name="T7" fmla="*/ 60 h 81"/>
                  <a:gd name="T8" fmla="*/ 20 w 41"/>
                  <a:gd name="T9" fmla="*/ 81 h 81"/>
                  <a:gd name="T10" fmla="*/ 20 w 41"/>
                  <a:gd name="T11" fmla="*/ 81 h 81"/>
                  <a:gd name="T12" fmla="*/ 0 w 41"/>
                  <a:gd name="T13" fmla="*/ 60 h 81"/>
                  <a:gd name="T14" fmla="*/ 0 w 41"/>
                  <a:gd name="T15" fmla="*/ 21 h 81"/>
                  <a:gd name="T16" fmla="*/ 20 w 41"/>
                  <a:gd name="T1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81">
                    <a:moveTo>
                      <a:pt x="20" y="0"/>
                    </a:moveTo>
                    <a:cubicBezTo>
                      <a:pt x="20" y="0"/>
                      <a:pt x="20" y="0"/>
                      <a:pt x="20" y="0"/>
                    </a:cubicBezTo>
                    <a:cubicBezTo>
                      <a:pt x="32" y="0"/>
                      <a:pt x="41" y="9"/>
                      <a:pt x="41" y="21"/>
                    </a:cubicBezTo>
                    <a:cubicBezTo>
                      <a:pt x="41" y="60"/>
                      <a:pt x="41" y="60"/>
                      <a:pt x="41" y="60"/>
                    </a:cubicBezTo>
                    <a:cubicBezTo>
                      <a:pt x="41" y="71"/>
                      <a:pt x="32" y="81"/>
                      <a:pt x="20" y="81"/>
                    </a:cubicBezTo>
                    <a:cubicBezTo>
                      <a:pt x="20" y="81"/>
                      <a:pt x="20" y="81"/>
                      <a:pt x="20" y="81"/>
                    </a:cubicBezTo>
                    <a:cubicBezTo>
                      <a:pt x="9" y="81"/>
                      <a:pt x="0" y="71"/>
                      <a:pt x="0" y="60"/>
                    </a:cubicBezTo>
                    <a:cubicBezTo>
                      <a:pt x="0" y="21"/>
                      <a:pt x="0" y="21"/>
                      <a:pt x="0" y="21"/>
                    </a:cubicBezTo>
                    <a:cubicBezTo>
                      <a:pt x="0" y="9"/>
                      <a:pt x="9" y="0"/>
                      <a:pt x="20" y="0"/>
                    </a:cubicBezTo>
                    <a:close/>
                  </a:path>
                </a:pathLst>
              </a:custGeom>
              <a:solidFill>
                <a:srgbClr val="F0B7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2" name="íṧḷíḓé"/>
              <p:cNvSpPr/>
              <p:nvPr/>
            </p:nvSpPr>
            <p:spPr bwMode="auto">
              <a:xfrm>
                <a:off x="4121" y="1347"/>
                <a:ext cx="656" cy="612"/>
              </a:xfrm>
              <a:custGeom>
                <a:avLst/>
                <a:gdLst>
                  <a:gd name="T0" fmla="*/ 103 w 221"/>
                  <a:gd name="T1" fmla="*/ 18 h 206"/>
                  <a:gd name="T2" fmla="*/ 133 w 221"/>
                  <a:gd name="T3" fmla="*/ 190 h 206"/>
                  <a:gd name="T4" fmla="*/ 103 w 221"/>
                  <a:gd name="T5" fmla="*/ 18 h 206"/>
                </a:gdLst>
                <a:ahLst/>
                <a:cxnLst>
                  <a:cxn ang="0">
                    <a:pos x="T0" y="T1"/>
                  </a:cxn>
                  <a:cxn ang="0">
                    <a:pos x="T2" y="T3"/>
                  </a:cxn>
                  <a:cxn ang="0">
                    <a:pos x="T4" y="T5"/>
                  </a:cxn>
                </a:cxnLst>
                <a:rect l="0" t="0" r="r" b="b"/>
                <a:pathLst>
                  <a:path w="221" h="206">
                    <a:moveTo>
                      <a:pt x="103" y="18"/>
                    </a:moveTo>
                    <a:cubicBezTo>
                      <a:pt x="0" y="37"/>
                      <a:pt x="46" y="206"/>
                      <a:pt x="133" y="190"/>
                    </a:cubicBezTo>
                    <a:cubicBezTo>
                      <a:pt x="221" y="175"/>
                      <a:pt x="206" y="0"/>
                      <a:pt x="103" y="18"/>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3" name="îṡḻîḓe"/>
              <p:cNvSpPr/>
              <p:nvPr/>
            </p:nvSpPr>
            <p:spPr bwMode="auto">
              <a:xfrm>
                <a:off x="4213" y="1374"/>
                <a:ext cx="487" cy="469"/>
              </a:xfrm>
              <a:custGeom>
                <a:avLst/>
                <a:gdLst>
                  <a:gd name="T0" fmla="*/ 16 w 164"/>
                  <a:gd name="T1" fmla="*/ 120 h 158"/>
                  <a:gd name="T2" fmla="*/ 70 w 164"/>
                  <a:gd name="T3" fmla="*/ 8 h 158"/>
                  <a:gd name="T4" fmla="*/ 164 w 164"/>
                  <a:gd name="T5" fmla="*/ 98 h 158"/>
                  <a:gd name="T6" fmla="*/ 91 w 164"/>
                  <a:gd name="T7" fmla="*/ 49 h 158"/>
                  <a:gd name="T8" fmla="*/ 16 w 164"/>
                  <a:gd name="T9" fmla="*/ 120 h 158"/>
                </a:gdLst>
                <a:ahLst/>
                <a:cxnLst>
                  <a:cxn ang="0">
                    <a:pos x="T0" y="T1"/>
                  </a:cxn>
                  <a:cxn ang="0">
                    <a:pos x="T2" y="T3"/>
                  </a:cxn>
                  <a:cxn ang="0">
                    <a:pos x="T4" y="T5"/>
                  </a:cxn>
                  <a:cxn ang="0">
                    <a:pos x="T6" y="T7"/>
                  </a:cxn>
                  <a:cxn ang="0">
                    <a:pos x="T8" y="T9"/>
                  </a:cxn>
                </a:cxnLst>
                <a:rect l="0" t="0" r="r" b="b"/>
                <a:pathLst>
                  <a:path w="164" h="158">
                    <a:moveTo>
                      <a:pt x="16" y="120"/>
                    </a:moveTo>
                    <a:cubicBezTo>
                      <a:pt x="0" y="52"/>
                      <a:pt x="25" y="15"/>
                      <a:pt x="70" y="8"/>
                    </a:cubicBezTo>
                    <a:cubicBezTo>
                      <a:pt x="115" y="0"/>
                      <a:pt x="156" y="30"/>
                      <a:pt x="164" y="98"/>
                    </a:cubicBezTo>
                    <a:cubicBezTo>
                      <a:pt x="156" y="103"/>
                      <a:pt x="112" y="41"/>
                      <a:pt x="91" y="49"/>
                    </a:cubicBezTo>
                    <a:cubicBezTo>
                      <a:pt x="66" y="56"/>
                      <a:pt x="53" y="158"/>
                      <a:pt x="16" y="120"/>
                    </a:cubicBezTo>
                    <a:close/>
                  </a:path>
                </a:pathLst>
              </a:custGeom>
              <a:solidFill>
                <a:srgbClr val="7A47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4" name="îSlidè"/>
              <p:cNvSpPr/>
              <p:nvPr/>
            </p:nvSpPr>
            <p:spPr bwMode="auto">
              <a:xfrm>
                <a:off x="4566" y="1665"/>
                <a:ext cx="30" cy="77"/>
              </a:xfrm>
              <a:custGeom>
                <a:avLst/>
                <a:gdLst>
                  <a:gd name="T0" fmla="*/ 3 w 10"/>
                  <a:gd name="T1" fmla="*/ 1 h 26"/>
                  <a:gd name="T2" fmla="*/ 1 w 10"/>
                  <a:gd name="T3" fmla="*/ 14 h 26"/>
                  <a:gd name="T4" fmla="*/ 7 w 10"/>
                  <a:gd name="T5" fmla="*/ 26 h 26"/>
                  <a:gd name="T6" fmla="*/ 9 w 10"/>
                  <a:gd name="T7" fmla="*/ 13 h 26"/>
                  <a:gd name="T8" fmla="*/ 3 w 10"/>
                  <a:gd name="T9" fmla="*/ 1 h 26"/>
                </a:gdLst>
                <a:ahLst/>
                <a:cxnLst>
                  <a:cxn ang="0">
                    <a:pos x="T0" y="T1"/>
                  </a:cxn>
                  <a:cxn ang="0">
                    <a:pos x="T2" y="T3"/>
                  </a:cxn>
                  <a:cxn ang="0">
                    <a:pos x="T4" y="T5"/>
                  </a:cxn>
                  <a:cxn ang="0">
                    <a:pos x="T6" y="T7"/>
                  </a:cxn>
                  <a:cxn ang="0">
                    <a:pos x="T8" y="T9"/>
                  </a:cxn>
                </a:cxnLst>
                <a:rect l="0" t="0" r="r" b="b"/>
                <a:pathLst>
                  <a:path w="10" h="26">
                    <a:moveTo>
                      <a:pt x="3" y="1"/>
                    </a:moveTo>
                    <a:cubicBezTo>
                      <a:pt x="1" y="1"/>
                      <a:pt x="0" y="7"/>
                      <a:pt x="1" y="14"/>
                    </a:cubicBezTo>
                    <a:cubicBezTo>
                      <a:pt x="2" y="21"/>
                      <a:pt x="5" y="26"/>
                      <a:pt x="7" y="26"/>
                    </a:cubicBezTo>
                    <a:cubicBezTo>
                      <a:pt x="9" y="26"/>
                      <a:pt x="10" y="20"/>
                      <a:pt x="9" y="13"/>
                    </a:cubicBezTo>
                    <a:cubicBezTo>
                      <a:pt x="8" y="6"/>
                      <a:pt x="5" y="0"/>
                      <a:pt x="3" y="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5" name="iṣľïḍè"/>
              <p:cNvSpPr/>
              <p:nvPr/>
            </p:nvSpPr>
            <p:spPr bwMode="auto">
              <a:xfrm>
                <a:off x="4430" y="1692"/>
                <a:ext cx="32" cy="74"/>
              </a:xfrm>
              <a:custGeom>
                <a:avLst/>
                <a:gdLst>
                  <a:gd name="T0" fmla="*/ 3 w 11"/>
                  <a:gd name="T1" fmla="*/ 0 h 25"/>
                  <a:gd name="T2" fmla="*/ 1 w 11"/>
                  <a:gd name="T3" fmla="*/ 13 h 25"/>
                  <a:gd name="T4" fmla="*/ 8 w 11"/>
                  <a:gd name="T5" fmla="*/ 25 h 25"/>
                  <a:gd name="T6" fmla="*/ 9 w 11"/>
                  <a:gd name="T7" fmla="*/ 12 h 25"/>
                  <a:gd name="T8" fmla="*/ 3 w 11"/>
                  <a:gd name="T9" fmla="*/ 0 h 25"/>
                </a:gdLst>
                <a:ahLst/>
                <a:cxnLst>
                  <a:cxn ang="0">
                    <a:pos x="T0" y="T1"/>
                  </a:cxn>
                  <a:cxn ang="0">
                    <a:pos x="T2" y="T3"/>
                  </a:cxn>
                  <a:cxn ang="0">
                    <a:pos x="T4" y="T5"/>
                  </a:cxn>
                  <a:cxn ang="0">
                    <a:pos x="T6" y="T7"/>
                  </a:cxn>
                  <a:cxn ang="0">
                    <a:pos x="T8" y="T9"/>
                  </a:cxn>
                </a:cxnLst>
                <a:rect l="0" t="0" r="r" b="b"/>
                <a:pathLst>
                  <a:path w="11" h="25">
                    <a:moveTo>
                      <a:pt x="3" y="0"/>
                    </a:moveTo>
                    <a:cubicBezTo>
                      <a:pt x="1" y="0"/>
                      <a:pt x="0" y="6"/>
                      <a:pt x="1" y="13"/>
                    </a:cubicBezTo>
                    <a:cubicBezTo>
                      <a:pt x="3" y="20"/>
                      <a:pt x="5" y="25"/>
                      <a:pt x="8" y="25"/>
                    </a:cubicBezTo>
                    <a:cubicBezTo>
                      <a:pt x="10" y="25"/>
                      <a:pt x="11" y="19"/>
                      <a:pt x="9" y="12"/>
                    </a:cubicBezTo>
                    <a:cubicBezTo>
                      <a:pt x="8" y="5"/>
                      <a:pt x="5" y="0"/>
                      <a:pt x="3" y="0"/>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6" name="ïṧḷïde"/>
              <p:cNvSpPr/>
              <p:nvPr/>
            </p:nvSpPr>
            <p:spPr bwMode="auto">
              <a:xfrm>
                <a:off x="4249" y="1718"/>
                <a:ext cx="65" cy="101"/>
              </a:xfrm>
              <a:custGeom>
                <a:avLst/>
                <a:gdLst>
                  <a:gd name="T0" fmla="*/ 4 w 22"/>
                  <a:gd name="T1" fmla="*/ 2 h 34"/>
                  <a:gd name="T2" fmla="*/ 18 w 22"/>
                  <a:gd name="T3" fmla="*/ 14 h 34"/>
                  <a:gd name="T4" fmla="*/ 18 w 22"/>
                  <a:gd name="T5" fmla="*/ 32 h 34"/>
                  <a:gd name="T6" fmla="*/ 4 w 22"/>
                  <a:gd name="T7" fmla="*/ 20 h 34"/>
                  <a:gd name="T8" fmla="*/ 4 w 22"/>
                  <a:gd name="T9" fmla="*/ 2 h 34"/>
                </a:gdLst>
                <a:ahLst/>
                <a:cxnLst>
                  <a:cxn ang="0">
                    <a:pos x="T0" y="T1"/>
                  </a:cxn>
                  <a:cxn ang="0">
                    <a:pos x="T2" y="T3"/>
                  </a:cxn>
                  <a:cxn ang="0">
                    <a:pos x="T4" y="T5"/>
                  </a:cxn>
                  <a:cxn ang="0">
                    <a:pos x="T6" y="T7"/>
                  </a:cxn>
                  <a:cxn ang="0">
                    <a:pos x="T8" y="T9"/>
                  </a:cxn>
                </a:cxnLst>
                <a:rect l="0" t="0" r="r" b="b"/>
                <a:pathLst>
                  <a:path w="22" h="34">
                    <a:moveTo>
                      <a:pt x="4" y="2"/>
                    </a:moveTo>
                    <a:cubicBezTo>
                      <a:pt x="8" y="0"/>
                      <a:pt x="14" y="5"/>
                      <a:pt x="18" y="14"/>
                    </a:cubicBezTo>
                    <a:cubicBezTo>
                      <a:pt x="22" y="22"/>
                      <a:pt x="22" y="30"/>
                      <a:pt x="18" y="32"/>
                    </a:cubicBezTo>
                    <a:cubicBezTo>
                      <a:pt x="14" y="34"/>
                      <a:pt x="8" y="29"/>
                      <a:pt x="4" y="20"/>
                    </a:cubicBezTo>
                    <a:cubicBezTo>
                      <a:pt x="0" y="12"/>
                      <a:pt x="0" y="4"/>
                      <a:pt x="4" y="2"/>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7" name="îş1iḑé"/>
              <p:cNvSpPr/>
              <p:nvPr/>
            </p:nvSpPr>
            <p:spPr bwMode="auto">
              <a:xfrm>
                <a:off x="5103" y="3478"/>
                <a:ext cx="362" cy="309"/>
              </a:xfrm>
              <a:custGeom>
                <a:avLst/>
                <a:gdLst>
                  <a:gd name="T0" fmla="*/ 110 w 122"/>
                  <a:gd name="T1" fmla="*/ 15 h 104"/>
                  <a:gd name="T2" fmla="*/ 84 w 122"/>
                  <a:gd name="T3" fmla="*/ 73 h 104"/>
                  <a:gd name="T4" fmla="*/ 2 w 122"/>
                  <a:gd name="T5" fmla="*/ 76 h 104"/>
                  <a:gd name="T6" fmla="*/ 57 w 122"/>
                  <a:gd name="T7" fmla="*/ 21 h 104"/>
                  <a:gd name="T8" fmla="*/ 110 w 122"/>
                  <a:gd name="T9" fmla="*/ 15 h 104"/>
                </a:gdLst>
                <a:ahLst/>
                <a:cxnLst>
                  <a:cxn ang="0">
                    <a:pos x="T0" y="T1"/>
                  </a:cxn>
                  <a:cxn ang="0">
                    <a:pos x="T2" y="T3"/>
                  </a:cxn>
                  <a:cxn ang="0">
                    <a:pos x="T4" y="T5"/>
                  </a:cxn>
                  <a:cxn ang="0">
                    <a:pos x="T6" y="T7"/>
                  </a:cxn>
                  <a:cxn ang="0">
                    <a:pos x="T8" y="T9"/>
                  </a:cxn>
                </a:cxnLst>
                <a:rect l="0" t="0" r="r" b="b"/>
                <a:pathLst>
                  <a:path w="122" h="104">
                    <a:moveTo>
                      <a:pt x="110" y="15"/>
                    </a:moveTo>
                    <a:cubicBezTo>
                      <a:pt x="122" y="30"/>
                      <a:pt x="118" y="74"/>
                      <a:pt x="84" y="73"/>
                    </a:cubicBezTo>
                    <a:cubicBezTo>
                      <a:pt x="42" y="104"/>
                      <a:pt x="4" y="97"/>
                      <a:pt x="2" y="76"/>
                    </a:cubicBezTo>
                    <a:cubicBezTo>
                      <a:pt x="0" y="56"/>
                      <a:pt x="37" y="32"/>
                      <a:pt x="57" y="21"/>
                    </a:cubicBezTo>
                    <a:cubicBezTo>
                      <a:pt x="78" y="9"/>
                      <a:pt x="98" y="0"/>
                      <a:pt x="110" y="15"/>
                    </a:cubicBezTo>
                    <a:close/>
                  </a:path>
                </a:pathLst>
              </a:custGeom>
              <a:solidFill>
                <a:srgbClr val="0747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8" name="iŝlíḋê"/>
              <p:cNvSpPr/>
              <p:nvPr/>
            </p:nvSpPr>
            <p:spPr bwMode="auto">
              <a:xfrm>
                <a:off x="5246" y="2619"/>
                <a:ext cx="311" cy="945"/>
              </a:xfrm>
              <a:custGeom>
                <a:avLst/>
                <a:gdLst>
                  <a:gd name="T0" fmla="*/ 34 w 105"/>
                  <a:gd name="T1" fmla="*/ 45 h 318"/>
                  <a:gd name="T2" fmla="*/ 0 w 105"/>
                  <a:gd name="T3" fmla="*/ 314 h 318"/>
                  <a:gd name="T4" fmla="*/ 78 w 105"/>
                  <a:gd name="T5" fmla="*/ 318 h 318"/>
                  <a:gd name="T6" fmla="*/ 101 w 105"/>
                  <a:gd name="T7" fmla="*/ 57 h 318"/>
                  <a:gd name="T8" fmla="*/ 34 w 105"/>
                  <a:gd name="T9" fmla="*/ 45 h 318"/>
                </a:gdLst>
                <a:ahLst/>
                <a:cxnLst>
                  <a:cxn ang="0">
                    <a:pos x="T0" y="T1"/>
                  </a:cxn>
                  <a:cxn ang="0">
                    <a:pos x="T2" y="T3"/>
                  </a:cxn>
                  <a:cxn ang="0">
                    <a:pos x="T4" y="T5"/>
                  </a:cxn>
                  <a:cxn ang="0">
                    <a:pos x="T6" y="T7"/>
                  </a:cxn>
                  <a:cxn ang="0">
                    <a:pos x="T8" y="T9"/>
                  </a:cxn>
                </a:cxnLst>
                <a:rect l="0" t="0" r="r" b="b"/>
                <a:pathLst>
                  <a:path w="105" h="318">
                    <a:moveTo>
                      <a:pt x="34" y="45"/>
                    </a:moveTo>
                    <a:cubicBezTo>
                      <a:pt x="0" y="314"/>
                      <a:pt x="0" y="314"/>
                      <a:pt x="0" y="314"/>
                    </a:cubicBezTo>
                    <a:cubicBezTo>
                      <a:pt x="78" y="318"/>
                      <a:pt x="78" y="318"/>
                      <a:pt x="78" y="318"/>
                    </a:cubicBezTo>
                    <a:cubicBezTo>
                      <a:pt x="101" y="57"/>
                      <a:pt x="101" y="57"/>
                      <a:pt x="101" y="57"/>
                    </a:cubicBezTo>
                    <a:cubicBezTo>
                      <a:pt x="105" y="12"/>
                      <a:pt x="38" y="0"/>
                      <a:pt x="34" y="45"/>
                    </a:cubicBezTo>
                    <a:close/>
                  </a:path>
                </a:pathLst>
              </a:custGeom>
              <a:solidFill>
                <a:srgbClr val="D133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9" name="îŝlïďè"/>
              <p:cNvSpPr/>
              <p:nvPr/>
            </p:nvSpPr>
            <p:spPr bwMode="auto">
              <a:xfrm>
                <a:off x="2326" y="3472"/>
                <a:ext cx="246" cy="300"/>
              </a:xfrm>
              <a:custGeom>
                <a:avLst/>
                <a:gdLst>
                  <a:gd name="T0" fmla="*/ 12 w 83"/>
                  <a:gd name="T1" fmla="*/ 8 h 101"/>
                  <a:gd name="T2" fmla="*/ 63 w 83"/>
                  <a:gd name="T3" fmla="*/ 37 h 101"/>
                  <a:gd name="T4" fmla="*/ 71 w 83"/>
                  <a:gd name="T5" fmla="*/ 93 h 101"/>
                  <a:gd name="T6" fmla="*/ 20 w 83"/>
                  <a:gd name="T7" fmla="*/ 64 h 101"/>
                  <a:gd name="T8" fmla="*/ 12 w 83"/>
                  <a:gd name="T9" fmla="*/ 8 h 101"/>
                </a:gdLst>
                <a:ahLst/>
                <a:cxnLst>
                  <a:cxn ang="0">
                    <a:pos x="T0" y="T1"/>
                  </a:cxn>
                  <a:cxn ang="0">
                    <a:pos x="T2" y="T3"/>
                  </a:cxn>
                  <a:cxn ang="0">
                    <a:pos x="T4" y="T5"/>
                  </a:cxn>
                  <a:cxn ang="0">
                    <a:pos x="T6" y="T7"/>
                  </a:cxn>
                  <a:cxn ang="0">
                    <a:pos x="T8" y="T9"/>
                  </a:cxn>
                </a:cxnLst>
                <a:rect l="0" t="0" r="r" b="b"/>
                <a:pathLst>
                  <a:path w="83" h="101">
                    <a:moveTo>
                      <a:pt x="12" y="8"/>
                    </a:moveTo>
                    <a:cubicBezTo>
                      <a:pt x="24" y="0"/>
                      <a:pt x="47" y="14"/>
                      <a:pt x="63" y="37"/>
                    </a:cubicBezTo>
                    <a:cubicBezTo>
                      <a:pt x="79" y="61"/>
                      <a:pt x="83" y="86"/>
                      <a:pt x="71" y="93"/>
                    </a:cubicBezTo>
                    <a:cubicBezTo>
                      <a:pt x="59" y="101"/>
                      <a:pt x="36" y="88"/>
                      <a:pt x="20" y="64"/>
                    </a:cubicBezTo>
                    <a:cubicBezTo>
                      <a:pt x="4" y="41"/>
                      <a:pt x="0" y="15"/>
                      <a:pt x="12" y="8"/>
                    </a:cubicBezTo>
                    <a:close/>
                  </a:path>
                </a:pathLst>
              </a:custGeom>
              <a:solidFill>
                <a:srgbClr val="8560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0" name="íṣľídè"/>
              <p:cNvSpPr/>
              <p:nvPr/>
            </p:nvSpPr>
            <p:spPr bwMode="auto">
              <a:xfrm>
                <a:off x="2356" y="2705"/>
                <a:ext cx="213" cy="883"/>
              </a:xfrm>
              <a:custGeom>
                <a:avLst/>
                <a:gdLst>
                  <a:gd name="T0" fmla="*/ 66 w 72"/>
                  <a:gd name="T1" fmla="*/ 45 h 297"/>
                  <a:gd name="T2" fmla="*/ 39 w 72"/>
                  <a:gd name="T3" fmla="*/ 272 h 297"/>
                  <a:gd name="T4" fmla="*/ 0 w 72"/>
                  <a:gd name="T5" fmla="*/ 270 h 297"/>
                  <a:gd name="T6" fmla="*/ 1 w 72"/>
                  <a:gd name="T7" fmla="*/ 44 h 297"/>
                  <a:gd name="T8" fmla="*/ 66 w 72"/>
                  <a:gd name="T9" fmla="*/ 45 h 297"/>
                </a:gdLst>
                <a:ahLst/>
                <a:cxnLst>
                  <a:cxn ang="0">
                    <a:pos x="T0" y="T1"/>
                  </a:cxn>
                  <a:cxn ang="0">
                    <a:pos x="T2" y="T3"/>
                  </a:cxn>
                  <a:cxn ang="0">
                    <a:pos x="T4" y="T5"/>
                  </a:cxn>
                  <a:cxn ang="0">
                    <a:pos x="T6" y="T7"/>
                  </a:cxn>
                  <a:cxn ang="0">
                    <a:pos x="T8" y="T9"/>
                  </a:cxn>
                </a:cxnLst>
                <a:rect l="0" t="0" r="r" b="b"/>
                <a:pathLst>
                  <a:path w="72" h="297">
                    <a:moveTo>
                      <a:pt x="66" y="45"/>
                    </a:moveTo>
                    <a:cubicBezTo>
                      <a:pt x="39" y="272"/>
                      <a:pt x="39" y="272"/>
                      <a:pt x="39" y="272"/>
                    </a:cubicBezTo>
                    <a:cubicBezTo>
                      <a:pt x="36" y="296"/>
                      <a:pt x="0" y="297"/>
                      <a:pt x="0" y="270"/>
                    </a:cubicBezTo>
                    <a:cubicBezTo>
                      <a:pt x="1" y="44"/>
                      <a:pt x="1" y="44"/>
                      <a:pt x="1" y="44"/>
                    </a:cubicBezTo>
                    <a:cubicBezTo>
                      <a:pt x="1" y="0"/>
                      <a:pt x="72" y="2"/>
                      <a:pt x="66" y="45"/>
                    </a:cubicBezTo>
                    <a:close/>
                  </a:path>
                </a:pathLst>
              </a:custGeom>
              <a:solidFill>
                <a:srgbClr val="0747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1" name="îṣľîḍê"/>
              <p:cNvSpPr/>
              <p:nvPr/>
            </p:nvSpPr>
            <p:spPr bwMode="auto">
              <a:xfrm>
                <a:off x="2323" y="3409"/>
                <a:ext cx="190" cy="191"/>
              </a:xfrm>
              <a:custGeom>
                <a:avLst/>
                <a:gdLst>
                  <a:gd name="T0" fmla="*/ 9 w 64"/>
                  <a:gd name="T1" fmla="*/ 0 h 64"/>
                  <a:gd name="T2" fmla="*/ 10 w 64"/>
                  <a:gd name="T3" fmla="*/ 42 h 64"/>
                  <a:gd name="T4" fmla="*/ 61 w 64"/>
                  <a:gd name="T5" fmla="*/ 38 h 64"/>
                  <a:gd name="T6" fmla="*/ 53 w 64"/>
                  <a:gd name="T7" fmla="*/ 1 h 64"/>
                  <a:gd name="T8" fmla="*/ 9 w 64"/>
                  <a:gd name="T9" fmla="*/ 0 h 64"/>
                </a:gdLst>
                <a:ahLst/>
                <a:cxnLst>
                  <a:cxn ang="0">
                    <a:pos x="T0" y="T1"/>
                  </a:cxn>
                  <a:cxn ang="0">
                    <a:pos x="T2" y="T3"/>
                  </a:cxn>
                  <a:cxn ang="0">
                    <a:pos x="T4" y="T5"/>
                  </a:cxn>
                  <a:cxn ang="0">
                    <a:pos x="T6" y="T7"/>
                  </a:cxn>
                  <a:cxn ang="0">
                    <a:pos x="T8" y="T9"/>
                  </a:cxn>
                </a:cxnLst>
                <a:rect l="0" t="0" r="r" b="b"/>
                <a:pathLst>
                  <a:path w="64" h="64">
                    <a:moveTo>
                      <a:pt x="9" y="0"/>
                    </a:moveTo>
                    <a:cubicBezTo>
                      <a:pt x="0" y="10"/>
                      <a:pt x="4" y="32"/>
                      <a:pt x="10" y="42"/>
                    </a:cubicBezTo>
                    <a:cubicBezTo>
                      <a:pt x="23" y="63"/>
                      <a:pt x="55" y="64"/>
                      <a:pt x="61" y="38"/>
                    </a:cubicBezTo>
                    <a:cubicBezTo>
                      <a:pt x="64" y="27"/>
                      <a:pt x="59" y="10"/>
                      <a:pt x="53" y="1"/>
                    </a:cubicBezTo>
                    <a:cubicBezTo>
                      <a:pt x="41" y="19"/>
                      <a:pt x="17" y="21"/>
                      <a:pt x="9" y="0"/>
                    </a:cubicBezTo>
                    <a:close/>
                  </a:path>
                </a:pathLst>
              </a:custGeom>
              <a:solidFill>
                <a:srgbClr val="CF986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2" name="ïŝlïďê"/>
              <p:cNvSpPr/>
              <p:nvPr/>
            </p:nvSpPr>
            <p:spPr bwMode="auto">
              <a:xfrm>
                <a:off x="4848" y="2417"/>
                <a:ext cx="594" cy="796"/>
              </a:xfrm>
              <a:custGeom>
                <a:avLst/>
                <a:gdLst>
                  <a:gd name="T0" fmla="*/ 114 w 200"/>
                  <a:gd name="T1" fmla="*/ 45 h 268"/>
                  <a:gd name="T2" fmla="*/ 0 w 200"/>
                  <a:gd name="T3" fmla="*/ 232 h 268"/>
                  <a:gd name="T4" fmla="*/ 73 w 200"/>
                  <a:gd name="T5" fmla="*/ 268 h 268"/>
                  <a:gd name="T6" fmla="*/ 178 w 200"/>
                  <a:gd name="T7" fmla="*/ 70 h 268"/>
                  <a:gd name="T8" fmla="*/ 114 w 200"/>
                  <a:gd name="T9" fmla="*/ 45 h 268"/>
                </a:gdLst>
                <a:ahLst/>
                <a:cxnLst>
                  <a:cxn ang="0">
                    <a:pos x="T0" y="T1"/>
                  </a:cxn>
                  <a:cxn ang="0">
                    <a:pos x="T2" y="T3"/>
                  </a:cxn>
                  <a:cxn ang="0">
                    <a:pos x="T4" y="T5"/>
                  </a:cxn>
                  <a:cxn ang="0">
                    <a:pos x="T6" y="T7"/>
                  </a:cxn>
                  <a:cxn ang="0">
                    <a:pos x="T8" y="T9"/>
                  </a:cxn>
                </a:cxnLst>
                <a:rect l="0" t="0" r="r" b="b"/>
                <a:pathLst>
                  <a:path w="200" h="268">
                    <a:moveTo>
                      <a:pt x="114" y="45"/>
                    </a:moveTo>
                    <a:cubicBezTo>
                      <a:pt x="0" y="232"/>
                      <a:pt x="0" y="232"/>
                      <a:pt x="0" y="232"/>
                    </a:cubicBezTo>
                    <a:cubicBezTo>
                      <a:pt x="73" y="268"/>
                      <a:pt x="73" y="268"/>
                      <a:pt x="73" y="268"/>
                    </a:cubicBezTo>
                    <a:cubicBezTo>
                      <a:pt x="178" y="70"/>
                      <a:pt x="178" y="70"/>
                      <a:pt x="178" y="70"/>
                    </a:cubicBezTo>
                    <a:cubicBezTo>
                      <a:pt x="200" y="28"/>
                      <a:pt x="128" y="0"/>
                      <a:pt x="114" y="45"/>
                    </a:cubicBezTo>
                    <a:close/>
                  </a:path>
                </a:pathLst>
              </a:custGeom>
              <a:solidFill>
                <a:srgbClr val="D133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3" name="ïṥľîdè"/>
              <p:cNvSpPr/>
              <p:nvPr/>
            </p:nvSpPr>
            <p:spPr bwMode="auto">
              <a:xfrm>
                <a:off x="2697" y="2506"/>
                <a:ext cx="469" cy="1248"/>
              </a:xfrm>
              <a:custGeom>
                <a:avLst/>
                <a:gdLst>
                  <a:gd name="T0" fmla="*/ 469 w 469"/>
                  <a:gd name="T1" fmla="*/ 0 h 1248"/>
                  <a:gd name="T2" fmla="*/ 406 w 469"/>
                  <a:gd name="T3" fmla="*/ 0 h 1248"/>
                  <a:gd name="T4" fmla="*/ 0 w 469"/>
                  <a:gd name="T5" fmla="*/ 1248 h 1248"/>
                  <a:gd name="T6" fmla="*/ 62 w 469"/>
                  <a:gd name="T7" fmla="*/ 1248 h 1248"/>
                  <a:gd name="T8" fmla="*/ 469 w 469"/>
                  <a:gd name="T9" fmla="*/ 0 h 1248"/>
                </a:gdLst>
                <a:ahLst/>
                <a:cxnLst>
                  <a:cxn ang="0">
                    <a:pos x="T0" y="T1"/>
                  </a:cxn>
                  <a:cxn ang="0">
                    <a:pos x="T2" y="T3"/>
                  </a:cxn>
                  <a:cxn ang="0">
                    <a:pos x="T4" y="T5"/>
                  </a:cxn>
                  <a:cxn ang="0">
                    <a:pos x="T6" y="T7"/>
                  </a:cxn>
                  <a:cxn ang="0">
                    <a:pos x="T8" y="T9"/>
                  </a:cxn>
                </a:cxnLst>
                <a:rect l="0" t="0" r="r" b="b"/>
                <a:pathLst>
                  <a:path w="469" h="1248">
                    <a:moveTo>
                      <a:pt x="469" y="0"/>
                    </a:moveTo>
                    <a:lnTo>
                      <a:pt x="406" y="0"/>
                    </a:lnTo>
                    <a:lnTo>
                      <a:pt x="0" y="1248"/>
                    </a:lnTo>
                    <a:lnTo>
                      <a:pt x="62" y="1248"/>
                    </a:lnTo>
                    <a:lnTo>
                      <a:pt x="469" y="0"/>
                    </a:lnTo>
                    <a:close/>
                  </a:path>
                </a:pathLst>
              </a:custGeom>
              <a:solidFill>
                <a:srgbClr val="FFE6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4" name="iṣľîḋé"/>
              <p:cNvSpPr/>
              <p:nvPr/>
            </p:nvSpPr>
            <p:spPr bwMode="auto">
              <a:xfrm>
                <a:off x="4721" y="2506"/>
                <a:ext cx="469" cy="1248"/>
              </a:xfrm>
              <a:custGeom>
                <a:avLst/>
                <a:gdLst>
                  <a:gd name="T0" fmla="*/ 0 w 469"/>
                  <a:gd name="T1" fmla="*/ 0 h 1248"/>
                  <a:gd name="T2" fmla="*/ 62 w 469"/>
                  <a:gd name="T3" fmla="*/ 0 h 1248"/>
                  <a:gd name="T4" fmla="*/ 469 w 469"/>
                  <a:gd name="T5" fmla="*/ 1248 h 1248"/>
                  <a:gd name="T6" fmla="*/ 403 w 469"/>
                  <a:gd name="T7" fmla="*/ 1248 h 1248"/>
                  <a:gd name="T8" fmla="*/ 0 w 469"/>
                  <a:gd name="T9" fmla="*/ 0 h 1248"/>
                </a:gdLst>
                <a:ahLst/>
                <a:cxnLst>
                  <a:cxn ang="0">
                    <a:pos x="T0" y="T1"/>
                  </a:cxn>
                  <a:cxn ang="0">
                    <a:pos x="T2" y="T3"/>
                  </a:cxn>
                  <a:cxn ang="0">
                    <a:pos x="T4" y="T5"/>
                  </a:cxn>
                  <a:cxn ang="0">
                    <a:pos x="T6" y="T7"/>
                  </a:cxn>
                  <a:cxn ang="0">
                    <a:pos x="T8" y="T9"/>
                  </a:cxn>
                </a:cxnLst>
                <a:rect l="0" t="0" r="r" b="b"/>
                <a:pathLst>
                  <a:path w="469" h="1248">
                    <a:moveTo>
                      <a:pt x="0" y="0"/>
                    </a:moveTo>
                    <a:lnTo>
                      <a:pt x="62" y="0"/>
                    </a:lnTo>
                    <a:lnTo>
                      <a:pt x="469" y="1248"/>
                    </a:lnTo>
                    <a:lnTo>
                      <a:pt x="403" y="1248"/>
                    </a:lnTo>
                    <a:lnTo>
                      <a:pt x="0" y="0"/>
                    </a:lnTo>
                    <a:close/>
                  </a:path>
                </a:pathLst>
              </a:custGeom>
              <a:solidFill>
                <a:srgbClr val="FFE6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5" name="ïSḻíḑè"/>
              <p:cNvSpPr/>
              <p:nvPr/>
            </p:nvSpPr>
            <p:spPr bwMode="auto">
              <a:xfrm>
                <a:off x="5706" y="1029"/>
                <a:ext cx="507" cy="562"/>
              </a:xfrm>
              <a:custGeom>
                <a:avLst/>
                <a:gdLst>
                  <a:gd name="T0" fmla="*/ 84 w 171"/>
                  <a:gd name="T1" fmla="*/ 0 h 189"/>
                  <a:gd name="T2" fmla="*/ 0 w 171"/>
                  <a:gd name="T3" fmla="*/ 95 h 189"/>
                  <a:gd name="T4" fmla="*/ 84 w 171"/>
                  <a:gd name="T5" fmla="*/ 189 h 189"/>
                  <a:gd name="T6" fmla="*/ 171 w 171"/>
                  <a:gd name="T7" fmla="*/ 88 h 189"/>
                  <a:gd name="T8" fmla="*/ 84 w 171"/>
                  <a:gd name="T9" fmla="*/ 0 h 189"/>
                </a:gdLst>
                <a:ahLst/>
                <a:cxnLst>
                  <a:cxn ang="0">
                    <a:pos x="T0" y="T1"/>
                  </a:cxn>
                  <a:cxn ang="0">
                    <a:pos x="T2" y="T3"/>
                  </a:cxn>
                  <a:cxn ang="0">
                    <a:pos x="T4" y="T5"/>
                  </a:cxn>
                  <a:cxn ang="0">
                    <a:pos x="T6" y="T7"/>
                  </a:cxn>
                  <a:cxn ang="0">
                    <a:pos x="T8" y="T9"/>
                  </a:cxn>
                </a:cxnLst>
                <a:rect l="0" t="0" r="r" b="b"/>
                <a:pathLst>
                  <a:path w="171" h="189">
                    <a:moveTo>
                      <a:pt x="84" y="0"/>
                    </a:moveTo>
                    <a:cubicBezTo>
                      <a:pt x="38" y="0"/>
                      <a:pt x="0" y="43"/>
                      <a:pt x="0" y="95"/>
                    </a:cubicBezTo>
                    <a:cubicBezTo>
                      <a:pt x="0" y="147"/>
                      <a:pt x="38" y="189"/>
                      <a:pt x="84" y="189"/>
                    </a:cubicBezTo>
                    <a:cubicBezTo>
                      <a:pt x="131" y="189"/>
                      <a:pt x="171" y="140"/>
                      <a:pt x="171" y="88"/>
                    </a:cubicBezTo>
                    <a:cubicBezTo>
                      <a:pt x="171" y="36"/>
                      <a:pt x="131" y="0"/>
                      <a:pt x="84" y="0"/>
                    </a:cubicBezTo>
                    <a:close/>
                  </a:path>
                </a:pathLst>
              </a:custGeom>
              <a:solidFill>
                <a:srgbClr val="FFB02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6" name="îsḻîḑe"/>
              <p:cNvSpPr/>
              <p:nvPr/>
            </p:nvSpPr>
            <p:spPr bwMode="auto">
              <a:xfrm>
                <a:off x="5620" y="3347"/>
                <a:ext cx="516" cy="62"/>
              </a:xfrm>
              <a:prstGeom prst="rect">
                <a:avLst/>
              </a:prstGeom>
              <a:solidFill>
                <a:srgbClr val="FFE6A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7" name="íṥlíḑè"/>
              <p:cNvSpPr/>
              <p:nvPr/>
            </p:nvSpPr>
            <p:spPr bwMode="auto">
              <a:xfrm>
                <a:off x="5961" y="2940"/>
                <a:ext cx="326" cy="814"/>
              </a:xfrm>
              <a:custGeom>
                <a:avLst/>
                <a:gdLst>
                  <a:gd name="T0" fmla="*/ 62 w 326"/>
                  <a:gd name="T1" fmla="*/ 0 h 814"/>
                  <a:gd name="T2" fmla="*/ 326 w 326"/>
                  <a:gd name="T3" fmla="*/ 814 h 814"/>
                  <a:gd name="T4" fmla="*/ 264 w 326"/>
                  <a:gd name="T5" fmla="*/ 814 h 814"/>
                  <a:gd name="T6" fmla="*/ 0 w 326"/>
                  <a:gd name="T7" fmla="*/ 0 h 814"/>
                  <a:gd name="T8" fmla="*/ 62 w 326"/>
                  <a:gd name="T9" fmla="*/ 0 h 814"/>
                </a:gdLst>
                <a:ahLst/>
                <a:cxnLst>
                  <a:cxn ang="0">
                    <a:pos x="T0" y="T1"/>
                  </a:cxn>
                  <a:cxn ang="0">
                    <a:pos x="T2" y="T3"/>
                  </a:cxn>
                  <a:cxn ang="0">
                    <a:pos x="T4" y="T5"/>
                  </a:cxn>
                  <a:cxn ang="0">
                    <a:pos x="T6" y="T7"/>
                  </a:cxn>
                  <a:cxn ang="0">
                    <a:pos x="T8" y="T9"/>
                  </a:cxn>
                </a:cxnLst>
                <a:rect l="0" t="0" r="r" b="b"/>
                <a:pathLst>
                  <a:path w="326" h="814">
                    <a:moveTo>
                      <a:pt x="62" y="0"/>
                    </a:moveTo>
                    <a:lnTo>
                      <a:pt x="326" y="814"/>
                    </a:lnTo>
                    <a:lnTo>
                      <a:pt x="264" y="814"/>
                    </a:lnTo>
                    <a:lnTo>
                      <a:pt x="0" y="0"/>
                    </a:lnTo>
                    <a:lnTo>
                      <a:pt x="62" y="0"/>
                    </a:lnTo>
                    <a:close/>
                  </a:path>
                </a:pathLst>
              </a:custGeom>
              <a:solidFill>
                <a:srgbClr val="FFE6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8" name="îṣḻîďè"/>
              <p:cNvSpPr/>
              <p:nvPr/>
            </p:nvSpPr>
            <p:spPr bwMode="auto">
              <a:xfrm>
                <a:off x="5451" y="2940"/>
                <a:ext cx="326" cy="814"/>
              </a:xfrm>
              <a:custGeom>
                <a:avLst/>
                <a:gdLst>
                  <a:gd name="T0" fmla="*/ 264 w 326"/>
                  <a:gd name="T1" fmla="*/ 0 h 814"/>
                  <a:gd name="T2" fmla="*/ 0 w 326"/>
                  <a:gd name="T3" fmla="*/ 814 h 814"/>
                  <a:gd name="T4" fmla="*/ 62 w 326"/>
                  <a:gd name="T5" fmla="*/ 814 h 814"/>
                  <a:gd name="T6" fmla="*/ 326 w 326"/>
                  <a:gd name="T7" fmla="*/ 0 h 814"/>
                  <a:gd name="T8" fmla="*/ 264 w 326"/>
                  <a:gd name="T9" fmla="*/ 0 h 814"/>
                </a:gdLst>
                <a:ahLst/>
                <a:cxnLst>
                  <a:cxn ang="0">
                    <a:pos x="T0" y="T1"/>
                  </a:cxn>
                  <a:cxn ang="0">
                    <a:pos x="T2" y="T3"/>
                  </a:cxn>
                  <a:cxn ang="0">
                    <a:pos x="T4" y="T5"/>
                  </a:cxn>
                  <a:cxn ang="0">
                    <a:pos x="T6" y="T7"/>
                  </a:cxn>
                  <a:cxn ang="0">
                    <a:pos x="T8" y="T9"/>
                  </a:cxn>
                </a:cxnLst>
                <a:rect l="0" t="0" r="r" b="b"/>
                <a:pathLst>
                  <a:path w="326" h="814">
                    <a:moveTo>
                      <a:pt x="264" y="0"/>
                    </a:moveTo>
                    <a:lnTo>
                      <a:pt x="0" y="814"/>
                    </a:lnTo>
                    <a:lnTo>
                      <a:pt x="62" y="814"/>
                    </a:lnTo>
                    <a:lnTo>
                      <a:pt x="326" y="0"/>
                    </a:lnTo>
                    <a:lnTo>
                      <a:pt x="264" y="0"/>
                    </a:lnTo>
                    <a:close/>
                  </a:path>
                </a:pathLst>
              </a:custGeom>
              <a:solidFill>
                <a:srgbClr val="FFE6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9" name="išļiḍè"/>
              <p:cNvSpPr/>
              <p:nvPr/>
            </p:nvSpPr>
            <p:spPr bwMode="auto">
              <a:xfrm>
                <a:off x="6225" y="1986"/>
                <a:ext cx="184" cy="954"/>
              </a:xfrm>
              <a:custGeom>
                <a:avLst/>
                <a:gdLst>
                  <a:gd name="T0" fmla="*/ 184 w 184"/>
                  <a:gd name="T1" fmla="*/ 6 h 954"/>
                  <a:gd name="T2" fmla="*/ 140 w 184"/>
                  <a:gd name="T3" fmla="*/ 0 h 954"/>
                  <a:gd name="T4" fmla="*/ 0 w 184"/>
                  <a:gd name="T5" fmla="*/ 948 h 954"/>
                  <a:gd name="T6" fmla="*/ 48 w 184"/>
                  <a:gd name="T7" fmla="*/ 954 h 954"/>
                  <a:gd name="T8" fmla="*/ 184 w 184"/>
                  <a:gd name="T9" fmla="*/ 6 h 954"/>
                </a:gdLst>
                <a:ahLst/>
                <a:cxnLst>
                  <a:cxn ang="0">
                    <a:pos x="T0" y="T1"/>
                  </a:cxn>
                  <a:cxn ang="0">
                    <a:pos x="T2" y="T3"/>
                  </a:cxn>
                  <a:cxn ang="0">
                    <a:pos x="T4" y="T5"/>
                  </a:cxn>
                  <a:cxn ang="0">
                    <a:pos x="T6" y="T7"/>
                  </a:cxn>
                  <a:cxn ang="0">
                    <a:pos x="T8" y="T9"/>
                  </a:cxn>
                </a:cxnLst>
                <a:rect l="0" t="0" r="r" b="b"/>
                <a:pathLst>
                  <a:path w="184" h="954">
                    <a:moveTo>
                      <a:pt x="184" y="6"/>
                    </a:moveTo>
                    <a:lnTo>
                      <a:pt x="140" y="0"/>
                    </a:lnTo>
                    <a:lnTo>
                      <a:pt x="0" y="948"/>
                    </a:lnTo>
                    <a:lnTo>
                      <a:pt x="48" y="954"/>
                    </a:lnTo>
                    <a:lnTo>
                      <a:pt x="184" y="6"/>
                    </a:lnTo>
                    <a:close/>
                  </a:path>
                </a:pathLst>
              </a:custGeom>
              <a:solidFill>
                <a:srgbClr val="FFE6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0" name="ïsľîḑè"/>
              <p:cNvSpPr/>
              <p:nvPr/>
            </p:nvSpPr>
            <p:spPr bwMode="auto">
              <a:xfrm>
                <a:off x="5465" y="2868"/>
                <a:ext cx="808" cy="72"/>
              </a:xfrm>
              <a:prstGeom prst="rect">
                <a:avLst/>
              </a:prstGeom>
              <a:solidFill>
                <a:srgbClr val="FFE6A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1" name="iŝlîḋé"/>
              <p:cNvSpPr/>
              <p:nvPr/>
            </p:nvSpPr>
            <p:spPr bwMode="auto">
              <a:xfrm>
                <a:off x="5326" y="2577"/>
                <a:ext cx="786" cy="297"/>
              </a:xfrm>
              <a:custGeom>
                <a:avLst/>
                <a:gdLst>
                  <a:gd name="T0" fmla="*/ 204 w 265"/>
                  <a:gd name="T1" fmla="*/ 8 h 100"/>
                  <a:gd name="T2" fmla="*/ 42 w 265"/>
                  <a:gd name="T3" fmla="*/ 30 h 100"/>
                  <a:gd name="T4" fmla="*/ 53 w 265"/>
                  <a:gd name="T5" fmla="*/ 94 h 100"/>
                  <a:gd name="T6" fmla="*/ 223 w 265"/>
                  <a:gd name="T7" fmla="*/ 97 h 100"/>
                  <a:gd name="T8" fmla="*/ 204 w 265"/>
                  <a:gd name="T9" fmla="*/ 8 h 100"/>
                </a:gdLst>
                <a:ahLst/>
                <a:cxnLst>
                  <a:cxn ang="0">
                    <a:pos x="T0" y="T1"/>
                  </a:cxn>
                  <a:cxn ang="0">
                    <a:pos x="T2" y="T3"/>
                  </a:cxn>
                  <a:cxn ang="0">
                    <a:pos x="T4" y="T5"/>
                  </a:cxn>
                  <a:cxn ang="0">
                    <a:pos x="T6" y="T7"/>
                  </a:cxn>
                  <a:cxn ang="0">
                    <a:pos x="T8" y="T9"/>
                  </a:cxn>
                </a:cxnLst>
                <a:rect l="0" t="0" r="r" b="b"/>
                <a:pathLst>
                  <a:path w="265" h="100">
                    <a:moveTo>
                      <a:pt x="204" y="8"/>
                    </a:moveTo>
                    <a:cubicBezTo>
                      <a:pt x="42" y="30"/>
                      <a:pt x="42" y="30"/>
                      <a:pt x="42" y="30"/>
                    </a:cubicBezTo>
                    <a:cubicBezTo>
                      <a:pt x="0" y="35"/>
                      <a:pt x="10" y="91"/>
                      <a:pt x="53" y="94"/>
                    </a:cubicBezTo>
                    <a:cubicBezTo>
                      <a:pt x="223" y="97"/>
                      <a:pt x="223" y="97"/>
                      <a:pt x="223" y="97"/>
                    </a:cubicBezTo>
                    <a:cubicBezTo>
                      <a:pt x="265" y="100"/>
                      <a:pt x="246" y="0"/>
                      <a:pt x="204" y="8"/>
                    </a:cubicBezTo>
                    <a:close/>
                  </a:path>
                </a:pathLst>
              </a:custGeom>
              <a:solidFill>
                <a:srgbClr val="D133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2" name="ïśḻíḋé"/>
              <p:cNvSpPr/>
              <p:nvPr/>
            </p:nvSpPr>
            <p:spPr bwMode="auto">
              <a:xfrm>
                <a:off x="5190" y="2423"/>
                <a:ext cx="1017" cy="454"/>
              </a:xfrm>
              <a:custGeom>
                <a:avLst/>
                <a:gdLst>
                  <a:gd name="T0" fmla="*/ 303 w 343"/>
                  <a:gd name="T1" fmla="*/ 0 h 153"/>
                  <a:gd name="T2" fmla="*/ 217 w 343"/>
                  <a:gd name="T3" fmla="*/ 0 h 153"/>
                  <a:gd name="T4" fmla="*/ 137 w 343"/>
                  <a:gd name="T5" fmla="*/ 38 h 153"/>
                  <a:gd name="T6" fmla="*/ 31 w 343"/>
                  <a:gd name="T7" fmla="*/ 27 h 153"/>
                  <a:gd name="T8" fmla="*/ 24 w 343"/>
                  <a:gd name="T9" fmla="*/ 99 h 153"/>
                  <a:gd name="T10" fmla="*/ 267 w 343"/>
                  <a:gd name="T11" fmla="*/ 149 h 153"/>
                  <a:gd name="T12" fmla="*/ 303 w 343"/>
                  <a:gd name="T13" fmla="*/ 0 h 153"/>
                </a:gdLst>
                <a:ahLst/>
                <a:cxnLst>
                  <a:cxn ang="0">
                    <a:pos x="T0" y="T1"/>
                  </a:cxn>
                  <a:cxn ang="0">
                    <a:pos x="T2" y="T3"/>
                  </a:cxn>
                  <a:cxn ang="0">
                    <a:pos x="T4" y="T5"/>
                  </a:cxn>
                  <a:cxn ang="0">
                    <a:pos x="T6" y="T7"/>
                  </a:cxn>
                  <a:cxn ang="0">
                    <a:pos x="T8" y="T9"/>
                  </a:cxn>
                  <a:cxn ang="0">
                    <a:pos x="T10" y="T11"/>
                  </a:cxn>
                  <a:cxn ang="0">
                    <a:pos x="T12" y="T13"/>
                  </a:cxn>
                </a:cxnLst>
                <a:rect l="0" t="0" r="r" b="b"/>
                <a:pathLst>
                  <a:path w="343" h="153">
                    <a:moveTo>
                      <a:pt x="303" y="0"/>
                    </a:moveTo>
                    <a:cubicBezTo>
                      <a:pt x="217" y="0"/>
                      <a:pt x="217" y="0"/>
                      <a:pt x="217" y="0"/>
                    </a:cubicBezTo>
                    <a:cubicBezTo>
                      <a:pt x="208" y="9"/>
                      <a:pt x="224" y="48"/>
                      <a:pt x="137" y="38"/>
                    </a:cubicBezTo>
                    <a:cubicBezTo>
                      <a:pt x="132" y="37"/>
                      <a:pt x="41" y="16"/>
                      <a:pt x="31" y="27"/>
                    </a:cubicBezTo>
                    <a:cubicBezTo>
                      <a:pt x="12" y="47"/>
                      <a:pt x="0" y="95"/>
                      <a:pt x="24" y="99"/>
                    </a:cubicBezTo>
                    <a:cubicBezTo>
                      <a:pt x="267" y="149"/>
                      <a:pt x="267" y="149"/>
                      <a:pt x="267" y="149"/>
                    </a:cubicBezTo>
                    <a:cubicBezTo>
                      <a:pt x="343" y="153"/>
                      <a:pt x="323" y="25"/>
                      <a:pt x="303" y="0"/>
                    </a:cubicBezTo>
                    <a:close/>
                  </a:path>
                </a:pathLst>
              </a:custGeom>
              <a:solidFill>
                <a:srgbClr val="D133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3" name="ïṧ1iďé"/>
              <p:cNvSpPr/>
              <p:nvPr/>
            </p:nvSpPr>
            <p:spPr bwMode="auto">
              <a:xfrm>
                <a:off x="5569" y="1727"/>
                <a:ext cx="345" cy="589"/>
              </a:xfrm>
              <a:custGeom>
                <a:avLst/>
                <a:gdLst>
                  <a:gd name="T0" fmla="*/ 52 w 116"/>
                  <a:gd name="T1" fmla="*/ 38 h 198"/>
                  <a:gd name="T2" fmla="*/ 9 w 116"/>
                  <a:gd name="T3" fmla="*/ 155 h 198"/>
                  <a:gd name="T4" fmla="*/ 43 w 116"/>
                  <a:gd name="T5" fmla="*/ 175 h 198"/>
                  <a:gd name="T6" fmla="*/ 97 w 116"/>
                  <a:gd name="T7" fmla="*/ 64 h 198"/>
                  <a:gd name="T8" fmla="*/ 52 w 116"/>
                  <a:gd name="T9" fmla="*/ 38 h 198"/>
                </a:gdLst>
                <a:ahLst/>
                <a:cxnLst>
                  <a:cxn ang="0">
                    <a:pos x="T0" y="T1"/>
                  </a:cxn>
                  <a:cxn ang="0">
                    <a:pos x="T2" y="T3"/>
                  </a:cxn>
                  <a:cxn ang="0">
                    <a:pos x="T4" y="T5"/>
                  </a:cxn>
                  <a:cxn ang="0">
                    <a:pos x="T6" y="T7"/>
                  </a:cxn>
                  <a:cxn ang="0">
                    <a:pos x="T8" y="T9"/>
                  </a:cxn>
                </a:cxnLst>
                <a:rect l="0" t="0" r="r" b="b"/>
                <a:pathLst>
                  <a:path w="116" h="198">
                    <a:moveTo>
                      <a:pt x="52" y="38"/>
                    </a:moveTo>
                    <a:cubicBezTo>
                      <a:pt x="9" y="155"/>
                      <a:pt x="9" y="155"/>
                      <a:pt x="9" y="155"/>
                    </a:cubicBezTo>
                    <a:cubicBezTo>
                      <a:pt x="0" y="179"/>
                      <a:pt x="31" y="198"/>
                      <a:pt x="43" y="175"/>
                    </a:cubicBezTo>
                    <a:cubicBezTo>
                      <a:pt x="97" y="64"/>
                      <a:pt x="97" y="64"/>
                      <a:pt x="97" y="64"/>
                    </a:cubicBezTo>
                    <a:cubicBezTo>
                      <a:pt x="116" y="25"/>
                      <a:pt x="65" y="0"/>
                      <a:pt x="52" y="38"/>
                    </a:cubicBezTo>
                    <a:close/>
                  </a:path>
                </a:pathLst>
              </a:custGeom>
              <a:solidFill>
                <a:srgbClr val="0E566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4" name="ïṡlídé"/>
              <p:cNvSpPr/>
              <p:nvPr/>
            </p:nvSpPr>
            <p:spPr bwMode="auto">
              <a:xfrm>
                <a:off x="5738" y="1766"/>
                <a:ext cx="570" cy="862"/>
              </a:xfrm>
              <a:custGeom>
                <a:avLst/>
                <a:gdLst>
                  <a:gd name="T0" fmla="*/ 143 w 192"/>
                  <a:gd name="T1" fmla="*/ 288 h 290"/>
                  <a:gd name="T2" fmla="*/ 0 w 192"/>
                  <a:gd name="T3" fmla="*/ 257 h 290"/>
                  <a:gd name="T4" fmla="*/ 15 w 192"/>
                  <a:gd name="T5" fmla="*/ 7 h 290"/>
                  <a:gd name="T6" fmla="*/ 139 w 192"/>
                  <a:gd name="T7" fmla="*/ 5 h 290"/>
                  <a:gd name="T8" fmla="*/ 143 w 192"/>
                  <a:gd name="T9" fmla="*/ 288 h 290"/>
                </a:gdLst>
                <a:ahLst/>
                <a:cxnLst>
                  <a:cxn ang="0">
                    <a:pos x="T0" y="T1"/>
                  </a:cxn>
                  <a:cxn ang="0">
                    <a:pos x="T2" y="T3"/>
                  </a:cxn>
                  <a:cxn ang="0">
                    <a:pos x="T4" y="T5"/>
                  </a:cxn>
                  <a:cxn ang="0">
                    <a:pos x="T6" y="T7"/>
                  </a:cxn>
                  <a:cxn ang="0">
                    <a:pos x="T8" y="T9"/>
                  </a:cxn>
                </a:cxnLst>
                <a:rect l="0" t="0" r="r" b="b"/>
                <a:pathLst>
                  <a:path w="192" h="290">
                    <a:moveTo>
                      <a:pt x="143" y="288"/>
                    </a:moveTo>
                    <a:cubicBezTo>
                      <a:pt x="98" y="290"/>
                      <a:pt x="64" y="264"/>
                      <a:pt x="0" y="257"/>
                    </a:cubicBezTo>
                    <a:cubicBezTo>
                      <a:pt x="15" y="7"/>
                      <a:pt x="15" y="7"/>
                      <a:pt x="15" y="7"/>
                    </a:cubicBezTo>
                    <a:cubicBezTo>
                      <a:pt x="139" y="5"/>
                      <a:pt x="139" y="5"/>
                      <a:pt x="139" y="5"/>
                    </a:cubicBezTo>
                    <a:cubicBezTo>
                      <a:pt x="192" y="0"/>
                      <a:pt x="156" y="227"/>
                      <a:pt x="143" y="288"/>
                    </a:cubicBezTo>
                    <a:close/>
                  </a:path>
                </a:pathLst>
              </a:custGeom>
              <a:solidFill>
                <a:srgbClr val="0747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5" name="ïŝḷîḓè"/>
              <p:cNvSpPr/>
              <p:nvPr/>
            </p:nvSpPr>
            <p:spPr bwMode="auto">
              <a:xfrm>
                <a:off x="5896" y="2170"/>
                <a:ext cx="29" cy="66"/>
              </a:xfrm>
              <a:custGeom>
                <a:avLst/>
                <a:gdLst>
                  <a:gd name="T0" fmla="*/ 3 w 29"/>
                  <a:gd name="T1" fmla="*/ 0 h 66"/>
                  <a:gd name="T2" fmla="*/ 29 w 29"/>
                  <a:gd name="T3" fmla="*/ 0 h 66"/>
                  <a:gd name="T4" fmla="*/ 24 w 29"/>
                  <a:gd name="T5" fmla="*/ 66 h 66"/>
                  <a:gd name="T6" fmla="*/ 0 w 29"/>
                  <a:gd name="T7" fmla="*/ 66 h 66"/>
                  <a:gd name="T8" fmla="*/ 3 w 29"/>
                  <a:gd name="T9" fmla="*/ 0 h 66"/>
                </a:gdLst>
                <a:ahLst/>
                <a:cxnLst>
                  <a:cxn ang="0">
                    <a:pos x="T0" y="T1"/>
                  </a:cxn>
                  <a:cxn ang="0">
                    <a:pos x="T2" y="T3"/>
                  </a:cxn>
                  <a:cxn ang="0">
                    <a:pos x="T4" y="T5"/>
                  </a:cxn>
                  <a:cxn ang="0">
                    <a:pos x="T6" y="T7"/>
                  </a:cxn>
                  <a:cxn ang="0">
                    <a:pos x="T8" y="T9"/>
                  </a:cxn>
                </a:cxnLst>
                <a:rect l="0" t="0" r="r" b="b"/>
                <a:pathLst>
                  <a:path w="29" h="66">
                    <a:moveTo>
                      <a:pt x="3" y="0"/>
                    </a:moveTo>
                    <a:lnTo>
                      <a:pt x="29" y="0"/>
                    </a:lnTo>
                    <a:lnTo>
                      <a:pt x="24" y="66"/>
                    </a:lnTo>
                    <a:lnTo>
                      <a:pt x="0" y="66"/>
                    </a:lnTo>
                    <a:lnTo>
                      <a:pt x="3" y="0"/>
                    </a:lnTo>
                    <a:close/>
                  </a:path>
                </a:pathLst>
              </a:custGeom>
              <a:solidFill>
                <a:srgbClr val="3E90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6" name="îṥḻidê"/>
              <p:cNvSpPr/>
              <p:nvPr/>
            </p:nvSpPr>
            <p:spPr bwMode="auto">
              <a:xfrm>
                <a:off x="5798" y="2066"/>
                <a:ext cx="228" cy="170"/>
              </a:xfrm>
              <a:custGeom>
                <a:avLst/>
                <a:gdLst>
                  <a:gd name="T0" fmla="*/ 41 w 77"/>
                  <a:gd name="T1" fmla="*/ 0 h 57"/>
                  <a:gd name="T2" fmla="*/ 0 w 77"/>
                  <a:gd name="T3" fmla="*/ 43 h 57"/>
                  <a:gd name="T4" fmla="*/ 38 w 77"/>
                  <a:gd name="T5" fmla="*/ 46 h 57"/>
                  <a:gd name="T6" fmla="*/ 77 w 77"/>
                  <a:gd name="T7" fmla="*/ 48 h 57"/>
                  <a:gd name="T8" fmla="*/ 41 w 77"/>
                  <a:gd name="T9" fmla="*/ 0 h 57"/>
                </a:gdLst>
                <a:ahLst/>
                <a:cxnLst>
                  <a:cxn ang="0">
                    <a:pos x="T0" y="T1"/>
                  </a:cxn>
                  <a:cxn ang="0">
                    <a:pos x="T2" y="T3"/>
                  </a:cxn>
                  <a:cxn ang="0">
                    <a:pos x="T4" y="T5"/>
                  </a:cxn>
                  <a:cxn ang="0">
                    <a:pos x="T6" y="T7"/>
                  </a:cxn>
                  <a:cxn ang="0">
                    <a:pos x="T8" y="T9"/>
                  </a:cxn>
                </a:cxnLst>
                <a:rect l="0" t="0" r="r" b="b"/>
                <a:pathLst>
                  <a:path w="77" h="57">
                    <a:moveTo>
                      <a:pt x="41" y="0"/>
                    </a:moveTo>
                    <a:cubicBezTo>
                      <a:pt x="33" y="20"/>
                      <a:pt x="22" y="37"/>
                      <a:pt x="0" y="43"/>
                    </a:cubicBezTo>
                    <a:cubicBezTo>
                      <a:pt x="10" y="52"/>
                      <a:pt x="25" y="56"/>
                      <a:pt x="38" y="46"/>
                    </a:cubicBezTo>
                    <a:cubicBezTo>
                      <a:pt x="51" y="57"/>
                      <a:pt x="66" y="56"/>
                      <a:pt x="77" y="48"/>
                    </a:cubicBezTo>
                    <a:cubicBezTo>
                      <a:pt x="55" y="39"/>
                      <a:pt x="47" y="20"/>
                      <a:pt x="41" y="0"/>
                    </a:cubicBezTo>
                    <a:close/>
                  </a:path>
                </a:pathLst>
              </a:custGeom>
              <a:solidFill>
                <a:srgbClr val="206D8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7" name="išľiḓé"/>
              <p:cNvSpPr/>
              <p:nvPr/>
            </p:nvSpPr>
            <p:spPr bwMode="auto">
              <a:xfrm>
                <a:off x="5828" y="2033"/>
                <a:ext cx="175" cy="131"/>
              </a:xfrm>
              <a:custGeom>
                <a:avLst/>
                <a:gdLst>
                  <a:gd name="T0" fmla="*/ 32 w 59"/>
                  <a:gd name="T1" fmla="*/ 0 h 44"/>
                  <a:gd name="T2" fmla="*/ 0 w 59"/>
                  <a:gd name="T3" fmla="*/ 33 h 44"/>
                  <a:gd name="T4" fmla="*/ 30 w 59"/>
                  <a:gd name="T5" fmla="*/ 35 h 44"/>
                  <a:gd name="T6" fmla="*/ 59 w 59"/>
                  <a:gd name="T7" fmla="*/ 37 h 44"/>
                  <a:gd name="T8" fmla="*/ 32 w 59"/>
                  <a:gd name="T9" fmla="*/ 0 h 44"/>
                </a:gdLst>
                <a:ahLst/>
                <a:cxnLst>
                  <a:cxn ang="0">
                    <a:pos x="T0" y="T1"/>
                  </a:cxn>
                  <a:cxn ang="0">
                    <a:pos x="T2" y="T3"/>
                  </a:cxn>
                  <a:cxn ang="0">
                    <a:pos x="T4" y="T5"/>
                  </a:cxn>
                  <a:cxn ang="0">
                    <a:pos x="T6" y="T7"/>
                  </a:cxn>
                  <a:cxn ang="0">
                    <a:pos x="T8" y="T9"/>
                  </a:cxn>
                </a:cxnLst>
                <a:rect l="0" t="0" r="r" b="b"/>
                <a:pathLst>
                  <a:path w="59" h="44">
                    <a:moveTo>
                      <a:pt x="32" y="0"/>
                    </a:moveTo>
                    <a:cubicBezTo>
                      <a:pt x="25" y="15"/>
                      <a:pt x="17" y="28"/>
                      <a:pt x="0" y="33"/>
                    </a:cubicBezTo>
                    <a:cubicBezTo>
                      <a:pt x="7" y="40"/>
                      <a:pt x="19" y="43"/>
                      <a:pt x="30" y="35"/>
                    </a:cubicBezTo>
                    <a:cubicBezTo>
                      <a:pt x="39" y="44"/>
                      <a:pt x="51" y="43"/>
                      <a:pt x="59" y="37"/>
                    </a:cubicBezTo>
                    <a:cubicBezTo>
                      <a:pt x="43" y="30"/>
                      <a:pt x="36" y="16"/>
                      <a:pt x="32" y="0"/>
                    </a:cubicBezTo>
                    <a:close/>
                  </a:path>
                </a:pathLst>
              </a:custGeom>
              <a:solidFill>
                <a:srgbClr val="2B7D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8" name="íṧļidé"/>
              <p:cNvSpPr/>
              <p:nvPr/>
            </p:nvSpPr>
            <p:spPr bwMode="auto">
              <a:xfrm>
                <a:off x="5857" y="2001"/>
                <a:ext cx="125" cy="92"/>
              </a:xfrm>
              <a:custGeom>
                <a:avLst/>
                <a:gdLst>
                  <a:gd name="T0" fmla="*/ 22 w 42"/>
                  <a:gd name="T1" fmla="*/ 0 h 31"/>
                  <a:gd name="T2" fmla="*/ 0 w 42"/>
                  <a:gd name="T3" fmla="*/ 23 h 31"/>
                  <a:gd name="T4" fmla="*/ 21 w 42"/>
                  <a:gd name="T5" fmla="*/ 25 h 31"/>
                  <a:gd name="T6" fmla="*/ 42 w 42"/>
                  <a:gd name="T7" fmla="*/ 26 h 31"/>
                  <a:gd name="T8" fmla="*/ 22 w 42"/>
                  <a:gd name="T9" fmla="*/ 0 h 31"/>
                </a:gdLst>
                <a:ahLst/>
                <a:cxnLst>
                  <a:cxn ang="0">
                    <a:pos x="T0" y="T1"/>
                  </a:cxn>
                  <a:cxn ang="0">
                    <a:pos x="T2" y="T3"/>
                  </a:cxn>
                  <a:cxn ang="0">
                    <a:pos x="T4" y="T5"/>
                  </a:cxn>
                  <a:cxn ang="0">
                    <a:pos x="T6" y="T7"/>
                  </a:cxn>
                  <a:cxn ang="0">
                    <a:pos x="T8" y="T9"/>
                  </a:cxn>
                </a:cxnLst>
                <a:rect l="0" t="0" r="r" b="b"/>
                <a:pathLst>
                  <a:path w="42" h="31">
                    <a:moveTo>
                      <a:pt x="22" y="0"/>
                    </a:moveTo>
                    <a:cubicBezTo>
                      <a:pt x="18" y="10"/>
                      <a:pt x="12" y="20"/>
                      <a:pt x="0" y="23"/>
                    </a:cubicBezTo>
                    <a:cubicBezTo>
                      <a:pt x="5" y="28"/>
                      <a:pt x="13" y="30"/>
                      <a:pt x="21" y="25"/>
                    </a:cubicBezTo>
                    <a:cubicBezTo>
                      <a:pt x="28" y="31"/>
                      <a:pt x="36" y="30"/>
                      <a:pt x="42" y="26"/>
                    </a:cubicBezTo>
                    <a:cubicBezTo>
                      <a:pt x="30" y="21"/>
                      <a:pt x="26" y="11"/>
                      <a:pt x="22" y="0"/>
                    </a:cubicBezTo>
                    <a:close/>
                  </a:path>
                </a:pathLst>
              </a:custGeom>
              <a:solidFill>
                <a:srgbClr val="3E90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9" name="išlîďe"/>
              <p:cNvSpPr/>
              <p:nvPr/>
            </p:nvSpPr>
            <p:spPr bwMode="auto">
              <a:xfrm>
                <a:off x="5878" y="1543"/>
                <a:ext cx="178" cy="324"/>
              </a:xfrm>
              <a:custGeom>
                <a:avLst/>
                <a:gdLst>
                  <a:gd name="T0" fmla="*/ 2 w 60"/>
                  <a:gd name="T1" fmla="*/ 0 h 109"/>
                  <a:gd name="T2" fmla="*/ 60 w 60"/>
                  <a:gd name="T3" fmla="*/ 0 h 109"/>
                  <a:gd name="T4" fmla="*/ 60 w 60"/>
                  <a:gd name="T5" fmla="*/ 75 h 109"/>
                  <a:gd name="T6" fmla="*/ 1 w 60"/>
                  <a:gd name="T7" fmla="*/ 75 h 109"/>
                  <a:gd name="T8" fmla="*/ 2 w 60"/>
                  <a:gd name="T9" fmla="*/ 0 h 109"/>
                </a:gdLst>
                <a:ahLst/>
                <a:cxnLst>
                  <a:cxn ang="0">
                    <a:pos x="T0" y="T1"/>
                  </a:cxn>
                  <a:cxn ang="0">
                    <a:pos x="T2" y="T3"/>
                  </a:cxn>
                  <a:cxn ang="0">
                    <a:pos x="T4" y="T5"/>
                  </a:cxn>
                  <a:cxn ang="0">
                    <a:pos x="T6" y="T7"/>
                  </a:cxn>
                  <a:cxn ang="0">
                    <a:pos x="T8" y="T9"/>
                  </a:cxn>
                </a:cxnLst>
                <a:rect l="0" t="0" r="r" b="b"/>
                <a:pathLst>
                  <a:path w="60" h="109">
                    <a:moveTo>
                      <a:pt x="2" y="0"/>
                    </a:moveTo>
                    <a:cubicBezTo>
                      <a:pt x="60" y="0"/>
                      <a:pt x="60" y="0"/>
                      <a:pt x="60" y="0"/>
                    </a:cubicBezTo>
                    <a:cubicBezTo>
                      <a:pt x="60" y="75"/>
                      <a:pt x="60" y="75"/>
                      <a:pt x="60" y="75"/>
                    </a:cubicBezTo>
                    <a:cubicBezTo>
                      <a:pt x="59" y="108"/>
                      <a:pt x="0" y="109"/>
                      <a:pt x="1" y="75"/>
                    </a:cubicBezTo>
                    <a:lnTo>
                      <a:pt x="2" y="0"/>
                    </a:lnTo>
                    <a:close/>
                  </a:path>
                </a:pathLst>
              </a:custGeom>
              <a:solidFill>
                <a:srgbClr val="F0B7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0" name="iŝļîďè"/>
              <p:cNvSpPr/>
              <p:nvPr/>
            </p:nvSpPr>
            <p:spPr bwMode="auto">
              <a:xfrm>
                <a:off x="5575" y="1041"/>
                <a:ext cx="766" cy="588"/>
              </a:xfrm>
              <a:custGeom>
                <a:avLst/>
                <a:gdLst>
                  <a:gd name="T0" fmla="*/ 129 w 258"/>
                  <a:gd name="T1" fmla="*/ 0 h 198"/>
                  <a:gd name="T2" fmla="*/ 121 w 258"/>
                  <a:gd name="T3" fmla="*/ 198 h 198"/>
                  <a:gd name="T4" fmla="*/ 129 w 258"/>
                  <a:gd name="T5" fmla="*/ 0 h 198"/>
                </a:gdLst>
                <a:ahLst/>
                <a:cxnLst>
                  <a:cxn ang="0">
                    <a:pos x="T0" y="T1"/>
                  </a:cxn>
                  <a:cxn ang="0">
                    <a:pos x="T2" y="T3"/>
                  </a:cxn>
                  <a:cxn ang="0">
                    <a:pos x="T4" y="T5"/>
                  </a:cxn>
                </a:cxnLst>
                <a:rect l="0" t="0" r="r" b="b"/>
                <a:pathLst>
                  <a:path w="258" h="198">
                    <a:moveTo>
                      <a:pt x="129" y="0"/>
                    </a:moveTo>
                    <a:cubicBezTo>
                      <a:pt x="258" y="0"/>
                      <a:pt x="204" y="198"/>
                      <a:pt x="121" y="198"/>
                    </a:cubicBezTo>
                    <a:cubicBezTo>
                      <a:pt x="38" y="198"/>
                      <a:pt x="0" y="0"/>
                      <a:pt x="129" y="0"/>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1" name="ï$ľîḑê"/>
              <p:cNvSpPr/>
              <p:nvPr/>
            </p:nvSpPr>
            <p:spPr bwMode="auto">
              <a:xfrm>
                <a:off x="5771" y="1317"/>
                <a:ext cx="27" cy="89"/>
              </a:xfrm>
              <a:prstGeom prst="ellipse">
                <a:avLst/>
              </a:pr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2" name="îşḷíďe"/>
              <p:cNvSpPr/>
              <p:nvPr/>
            </p:nvSpPr>
            <p:spPr bwMode="auto">
              <a:xfrm>
                <a:off x="5931" y="1317"/>
                <a:ext cx="27" cy="89"/>
              </a:xfrm>
              <a:prstGeom prst="ellipse">
                <a:avLst/>
              </a:pr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3" name="iṣļîdè"/>
              <p:cNvSpPr/>
              <p:nvPr/>
            </p:nvSpPr>
            <p:spPr bwMode="auto">
              <a:xfrm>
                <a:off x="5691" y="967"/>
                <a:ext cx="561" cy="425"/>
              </a:xfrm>
              <a:custGeom>
                <a:avLst/>
                <a:gdLst>
                  <a:gd name="T0" fmla="*/ 103 w 189"/>
                  <a:gd name="T1" fmla="*/ 71 h 143"/>
                  <a:gd name="T2" fmla="*/ 149 w 189"/>
                  <a:gd name="T3" fmla="*/ 137 h 143"/>
                  <a:gd name="T4" fmla="*/ 174 w 189"/>
                  <a:gd name="T5" fmla="*/ 132 h 143"/>
                  <a:gd name="T6" fmla="*/ 30 w 189"/>
                  <a:gd name="T7" fmla="*/ 42 h 143"/>
                  <a:gd name="T8" fmla="*/ 6 w 189"/>
                  <a:gd name="T9" fmla="*/ 134 h 143"/>
                  <a:gd name="T10" fmla="*/ 11 w 189"/>
                  <a:gd name="T11" fmla="*/ 133 h 143"/>
                  <a:gd name="T12" fmla="*/ 27 w 189"/>
                  <a:gd name="T13" fmla="*/ 68 h 143"/>
                  <a:gd name="T14" fmla="*/ 58 w 189"/>
                  <a:gd name="T15" fmla="*/ 75 h 143"/>
                  <a:gd name="T16" fmla="*/ 103 w 189"/>
                  <a:gd name="T17" fmla="*/ 7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143">
                    <a:moveTo>
                      <a:pt x="103" y="71"/>
                    </a:moveTo>
                    <a:cubicBezTo>
                      <a:pt x="133" y="82"/>
                      <a:pt x="147" y="104"/>
                      <a:pt x="149" y="137"/>
                    </a:cubicBezTo>
                    <a:cubicBezTo>
                      <a:pt x="149" y="143"/>
                      <a:pt x="172" y="125"/>
                      <a:pt x="174" y="132"/>
                    </a:cubicBezTo>
                    <a:cubicBezTo>
                      <a:pt x="189" y="5"/>
                      <a:pt x="75" y="0"/>
                      <a:pt x="30" y="42"/>
                    </a:cubicBezTo>
                    <a:cubicBezTo>
                      <a:pt x="8" y="63"/>
                      <a:pt x="0" y="102"/>
                      <a:pt x="6" y="134"/>
                    </a:cubicBezTo>
                    <a:cubicBezTo>
                      <a:pt x="6" y="130"/>
                      <a:pt x="11" y="137"/>
                      <a:pt x="11" y="133"/>
                    </a:cubicBezTo>
                    <a:cubicBezTo>
                      <a:pt x="14" y="103"/>
                      <a:pt x="7" y="74"/>
                      <a:pt x="27" y="68"/>
                    </a:cubicBezTo>
                    <a:cubicBezTo>
                      <a:pt x="44" y="63"/>
                      <a:pt x="46" y="75"/>
                      <a:pt x="58" y="75"/>
                    </a:cubicBezTo>
                    <a:cubicBezTo>
                      <a:pt x="73" y="75"/>
                      <a:pt x="87" y="65"/>
                      <a:pt x="103" y="71"/>
                    </a:cubicBezTo>
                    <a:close/>
                  </a:path>
                </a:pathLst>
              </a:custGeom>
              <a:solidFill>
                <a:srgbClr val="FFB02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4" name="iṧļiḍê"/>
              <p:cNvSpPr/>
              <p:nvPr/>
            </p:nvSpPr>
            <p:spPr bwMode="auto">
              <a:xfrm>
                <a:off x="6127" y="1296"/>
                <a:ext cx="68" cy="122"/>
              </a:xfrm>
              <a:custGeom>
                <a:avLst/>
                <a:gdLst>
                  <a:gd name="T0" fmla="*/ 16 w 23"/>
                  <a:gd name="T1" fmla="*/ 2 h 41"/>
                  <a:gd name="T2" fmla="*/ 2 w 23"/>
                  <a:gd name="T3" fmla="*/ 18 h 41"/>
                  <a:gd name="T4" fmla="*/ 6 w 23"/>
                  <a:gd name="T5" fmla="*/ 40 h 41"/>
                  <a:gd name="T6" fmla="*/ 20 w 23"/>
                  <a:gd name="T7" fmla="*/ 23 h 41"/>
                  <a:gd name="T8" fmla="*/ 16 w 23"/>
                  <a:gd name="T9" fmla="*/ 2 h 41"/>
                </a:gdLst>
                <a:ahLst/>
                <a:cxnLst>
                  <a:cxn ang="0">
                    <a:pos x="T0" y="T1"/>
                  </a:cxn>
                  <a:cxn ang="0">
                    <a:pos x="T2" y="T3"/>
                  </a:cxn>
                  <a:cxn ang="0">
                    <a:pos x="T4" y="T5"/>
                  </a:cxn>
                  <a:cxn ang="0">
                    <a:pos x="T6" y="T7"/>
                  </a:cxn>
                  <a:cxn ang="0">
                    <a:pos x="T8" y="T9"/>
                  </a:cxn>
                </a:cxnLst>
                <a:rect l="0" t="0" r="r" b="b"/>
                <a:pathLst>
                  <a:path w="23" h="41">
                    <a:moveTo>
                      <a:pt x="16" y="2"/>
                    </a:moveTo>
                    <a:cubicBezTo>
                      <a:pt x="11" y="0"/>
                      <a:pt x="5" y="8"/>
                      <a:pt x="2" y="18"/>
                    </a:cubicBezTo>
                    <a:cubicBezTo>
                      <a:pt x="0" y="29"/>
                      <a:pt x="2" y="38"/>
                      <a:pt x="6" y="40"/>
                    </a:cubicBezTo>
                    <a:cubicBezTo>
                      <a:pt x="11" y="41"/>
                      <a:pt x="17" y="33"/>
                      <a:pt x="20" y="23"/>
                    </a:cubicBezTo>
                    <a:cubicBezTo>
                      <a:pt x="23" y="12"/>
                      <a:pt x="21" y="3"/>
                      <a:pt x="16" y="2"/>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5" name="işļîďè"/>
              <p:cNvSpPr/>
              <p:nvPr/>
            </p:nvSpPr>
            <p:spPr bwMode="auto">
              <a:xfrm>
                <a:off x="5694" y="1305"/>
                <a:ext cx="68" cy="119"/>
              </a:xfrm>
              <a:custGeom>
                <a:avLst/>
                <a:gdLst>
                  <a:gd name="T0" fmla="*/ 7 w 23"/>
                  <a:gd name="T1" fmla="*/ 1 h 40"/>
                  <a:gd name="T2" fmla="*/ 21 w 23"/>
                  <a:gd name="T3" fmla="*/ 18 h 40"/>
                  <a:gd name="T4" fmla="*/ 17 w 23"/>
                  <a:gd name="T5" fmla="*/ 39 h 40"/>
                  <a:gd name="T6" fmla="*/ 3 w 23"/>
                  <a:gd name="T7" fmla="*/ 22 h 40"/>
                  <a:gd name="T8" fmla="*/ 7 w 23"/>
                  <a:gd name="T9" fmla="*/ 1 h 40"/>
                </a:gdLst>
                <a:ahLst/>
                <a:cxnLst>
                  <a:cxn ang="0">
                    <a:pos x="T0" y="T1"/>
                  </a:cxn>
                  <a:cxn ang="0">
                    <a:pos x="T2" y="T3"/>
                  </a:cxn>
                  <a:cxn ang="0">
                    <a:pos x="T4" y="T5"/>
                  </a:cxn>
                  <a:cxn ang="0">
                    <a:pos x="T6" y="T7"/>
                  </a:cxn>
                  <a:cxn ang="0">
                    <a:pos x="T8" y="T9"/>
                  </a:cxn>
                </a:cxnLst>
                <a:rect l="0" t="0" r="r" b="b"/>
                <a:pathLst>
                  <a:path w="23" h="40">
                    <a:moveTo>
                      <a:pt x="7" y="1"/>
                    </a:moveTo>
                    <a:cubicBezTo>
                      <a:pt x="12" y="0"/>
                      <a:pt x="18" y="7"/>
                      <a:pt x="21" y="18"/>
                    </a:cubicBezTo>
                    <a:cubicBezTo>
                      <a:pt x="23" y="28"/>
                      <a:pt x="21" y="38"/>
                      <a:pt x="17" y="39"/>
                    </a:cubicBezTo>
                    <a:cubicBezTo>
                      <a:pt x="12" y="40"/>
                      <a:pt x="6" y="33"/>
                      <a:pt x="3" y="22"/>
                    </a:cubicBezTo>
                    <a:cubicBezTo>
                      <a:pt x="0" y="12"/>
                      <a:pt x="2" y="2"/>
                      <a:pt x="7" y="1"/>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6" name="íṣ1ïdé"/>
              <p:cNvSpPr/>
              <p:nvPr/>
            </p:nvSpPr>
            <p:spPr bwMode="auto">
              <a:xfrm>
                <a:off x="5258" y="2117"/>
                <a:ext cx="74" cy="113"/>
              </a:xfrm>
              <a:custGeom>
                <a:avLst/>
                <a:gdLst>
                  <a:gd name="T0" fmla="*/ 4 w 25"/>
                  <a:gd name="T1" fmla="*/ 36 h 38"/>
                  <a:gd name="T2" fmla="*/ 4 w 25"/>
                  <a:gd name="T3" fmla="*/ 36 h 38"/>
                  <a:gd name="T4" fmla="*/ 2 w 25"/>
                  <a:gd name="T5" fmla="*/ 29 h 38"/>
                  <a:gd name="T6" fmla="*/ 14 w 25"/>
                  <a:gd name="T7" fmla="*/ 4 h 38"/>
                  <a:gd name="T8" fmla="*/ 21 w 25"/>
                  <a:gd name="T9" fmla="*/ 2 h 38"/>
                  <a:gd name="T10" fmla="*/ 21 w 25"/>
                  <a:gd name="T11" fmla="*/ 2 h 38"/>
                  <a:gd name="T12" fmla="*/ 24 w 25"/>
                  <a:gd name="T13" fmla="*/ 9 h 38"/>
                  <a:gd name="T14" fmla="*/ 11 w 25"/>
                  <a:gd name="T15" fmla="*/ 34 h 38"/>
                  <a:gd name="T16" fmla="*/ 4 w 25"/>
                  <a:gd name="T17"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38">
                    <a:moveTo>
                      <a:pt x="4" y="36"/>
                    </a:moveTo>
                    <a:cubicBezTo>
                      <a:pt x="4" y="36"/>
                      <a:pt x="4" y="36"/>
                      <a:pt x="4" y="36"/>
                    </a:cubicBezTo>
                    <a:cubicBezTo>
                      <a:pt x="1" y="35"/>
                      <a:pt x="0" y="32"/>
                      <a:pt x="2" y="29"/>
                    </a:cubicBezTo>
                    <a:cubicBezTo>
                      <a:pt x="14" y="4"/>
                      <a:pt x="14" y="4"/>
                      <a:pt x="14" y="4"/>
                    </a:cubicBezTo>
                    <a:cubicBezTo>
                      <a:pt x="15" y="2"/>
                      <a:pt x="18" y="0"/>
                      <a:pt x="21" y="2"/>
                    </a:cubicBezTo>
                    <a:cubicBezTo>
                      <a:pt x="21" y="2"/>
                      <a:pt x="21" y="2"/>
                      <a:pt x="21" y="2"/>
                    </a:cubicBezTo>
                    <a:cubicBezTo>
                      <a:pt x="24" y="3"/>
                      <a:pt x="25" y="6"/>
                      <a:pt x="24" y="9"/>
                    </a:cubicBezTo>
                    <a:cubicBezTo>
                      <a:pt x="11" y="34"/>
                      <a:pt x="11" y="34"/>
                      <a:pt x="11" y="34"/>
                    </a:cubicBezTo>
                    <a:cubicBezTo>
                      <a:pt x="10" y="36"/>
                      <a:pt x="7" y="38"/>
                      <a:pt x="4" y="36"/>
                    </a:cubicBezTo>
                    <a:close/>
                  </a:path>
                </a:pathLst>
              </a:custGeom>
              <a:solidFill>
                <a:srgbClr val="C78B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7" name="iṧlïḍe"/>
              <p:cNvSpPr/>
              <p:nvPr/>
            </p:nvSpPr>
            <p:spPr bwMode="auto">
              <a:xfrm>
                <a:off x="5290" y="2114"/>
                <a:ext cx="63" cy="116"/>
              </a:xfrm>
              <a:custGeom>
                <a:avLst/>
                <a:gdLst>
                  <a:gd name="T0" fmla="*/ 5 w 21"/>
                  <a:gd name="T1" fmla="*/ 38 h 39"/>
                  <a:gd name="T2" fmla="*/ 5 w 21"/>
                  <a:gd name="T3" fmla="*/ 38 h 39"/>
                  <a:gd name="T4" fmla="*/ 1 w 21"/>
                  <a:gd name="T5" fmla="*/ 32 h 39"/>
                  <a:gd name="T6" fmla="*/ 10 w 21"/>
                  <a:gd name="T7" fmla="*/ 5 h 39"/>
                  <a:gd name="T8" fmla="*/ 16 w 21"/>
                  <a:gd name="T9" fmla="*/ 1 h 39"/>
                  <a:gd name="T10" fmla="*/ 16 w 21"/>
                  <a:gd name="T11" fmla="*/ 1 h 39"/>
                  <a:gd name="T12" fmla="*/ 20 w 21"/>
                  <a:gd name="T13" fmla="*/ 8 h 39"/>
                  <a:gd name="T14" fmla="*/ 12 w 21"/>
                  <a:gd name="T15" fmla="*/ 34 h 39"/>
                  <a:gd name="T16" fmla="*/ 5 w 21"/>
                  <a:gd name="T17"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39">
                    <a:moveTo>
                      <a:pt x="5" y="38"/>
                    </a:moveTo>
                    <a:cubicBezTo>
                      <a:pt x="5" y="38"/>
                      <a:pt x="5" y="38"/>
                      <a:pt x="5" y="38"/>
                    </a:cubicBezTo>
                    <a:cubicBezTo>
                      <a:pt x="2" y="37"/>
                      <a:pt x="0" y="34"/>
                      <a:pt x="1" y="32"/>
                    </a:cubicBezTo>
                    <a:cubicBezTo>
                      <a:pt x="10" y="5"/>
                      <a:pt x="10" y="5"/>
                      <a:pt x="10" y="5"/>
                    </a:cubicBezTo>
                    <a:cubicBezTo>
                      <a:pt x="10" y="2"/>
                      <a:pt x="13" y="0"/>
                      <a:pt x="16" y="1"/>
                    </a:cubicBezTo>
                    <a:cubicBezTo>
                      <a:pt x="16" y="1"/>
                      <a:pt x="16" y="1"/>
                      <a:pt x="16" y="1"/>
                    </a:cubicBezTo>
                    <a:cubicBezTo>
                      <a:pt x="19" y="2"/>
                      <a:pt x="21" y="5"/>
                      <a:pt x="20" y="8"/>
                    </a:cubicBezTo>
                    <a:cubicBezTo>
                      <a:pt x="12" y="34"/>
                      <a:pt x="12" y="34"/>
                      <a:pt x="12" y="34"/>
                    </a:cubicBezTo>
                    <a:cubicBezTo>
                      <a:pt x="11" y="37"/>
                      <a:pt x="8" y="39"/>
                      <a:pt x="5" y="38"/>
                    </a:cubicBezTo>
                    <a:close/>
                  </a:path>
                </a:pathLst>
              </a:custGeom>
              <a:solidFill>
                <a:srgbClr val="C78B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8" name="ïş1iḑè"/>
              <p:cNvSpPr/>
              <p:nvPr/>
            </p:nvSpPr>
            <p:spPr bwMode="auto">
              <a:xfrm>
                <a:off x="5264" y="2093"/>
                <a:ext cx="169" cy="107"/>
              </a:xfrm>
              <a:custGeom>
                <a:avLst/>
                <a:gdLst>
                  <a:gd name="T0" fmla="*/ 169 w 169"/>
                  <a:gd name="T1" fmla="*/ 68 h 107"/>
                  <a:gd name="T2" fmla="*/ 92 w 169"/>
                  <a:gd name="T3" fmla="*/ 0 h 107"/>
                  <a:gd name="T4" fmla="*/ 18 w 169"/>
                  <a:gd name="T5" fmla="*/ 39 h 107"/>
                  <a:gd name="T6" fmla="*/ 0 w 169"/>
                  <a:gd name="T7" fmla="*/ 89 h 107"/>
                  <a:gd name="T8" fmla="*/ 130 w 169"/>
                  <a:gd name="T9" fmla="*/ 107 h 107"/>
                  <a:gd name="T10" fmla="*/ 169 w 169"/>
                  <a:gd name="T11" fmla="*/ 68 h 107"/>
                </a:gdLst>
                <a:ahLst/>
                <a:cxnLst>
                  <a:cxn ang="0">
                    <a:pos x="T0" y="T1"/>
                  </a:cxn>
                  <a:cxn ang="0">
                    <a:pos x="T2" y="T3"/>
                  </a:cxn>
                  <a:cxn ang="0">
                    <a:pos x="T4" y="T5"/>
                  </a:cxn>
                  <a:cxn ang="0">
                    <a:pos x="T6" y="T7"/>
                  </a:cxn>
                  <a:cxn ang="0">
                    <a:pos x="T8" y="T9"/>
                  </a:cxn>
                  <a:cxn ang="0">
                    <a:pos x="T10" y="T11"/>
                  </a:cxn>
                </a:cxnLst>
                <a:rect l="0" t="0" r="r" b="b"/>
                <a:pathLst>
                  <a:path w="169" h="107">
                    <a:moveTo>
                      <a:pt x="169" y="68"/>
                    </a:moveTo>
                    <a:lnTo>
                      <a:pt x="92" y="0"/>
                    </a:lnTo>
                    <a:lnTo>
                      <a:pt x="18" y="39"/>
                    </a:lnTo>
                    <a:lnTo>
                      <a:pt x="0" y="89"/>
                    </a:lnTo>
                    <a:lnTo>
                      <a:pt x="130" y="107"/>
                    </a:lnTo>
                    <a:lnTo>
                      <a:pt x="169" y="68"/>
                    </a:lnTo>
                    <a:close/>
                  </a:path>
                </a:pathLst>
              </a:custGeom>
              <a:solidFill>
                <a:srgbClr val="C78B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9" name="îṥļiḍe"/>
              <p:cNvSpPr/>
              <p:nvPr/>
            </p:nvSpPr>
            <p:spPr bwMode="auto">
              <a:xfrm>
                <a:off x="5326" y="2114"/>
                <a:ext cx="36" cy="113"/>
              </a:xfrm>
              <a:custGeom>
                <a:avLst/>
                <a:gdLst>
                  <a:gd name="T0" fmla="*/ 6 w 12"/>
                  <a:gd name="T1" fmla="*/ 38 h 38"/>
                  <a:gd name="T2" fmla="*/ 6 w 12"/>
                  <a:gd name="T3" fmla="*/ 38 h 38"/>
                  <a:gd name="T4" fmla="*/ 0 w 12"/>
                  <a:gd name="T5" fmla="*/ 33 h 38"/>
                  <a:gd name="T6" fmla="*/ 1 w 12"/>
                  <a:gd name="T7" fmla="*/ 5 h 38"/>
                  <a:gd name="T8" fmla="*/ 6 w 12"/>
                  <a:gd name="T9" fmla="*/ 0 h 38"/>
                  <a:gd name="T10" fmla="*/ 6 w 12"/>
                  <a:gd name="T11" fmla="*/ 0 h 38"/>
                  <a:gd name="T12" fmla="*/ 12 w 12"/>
                  <a:gd name="T13" fmla="*/ 5 h 38"/>
                  <a:gd name="T14" fmla="*/ 11 w 12"/>
                  <a:gd name="T15" fmla="*/ 33 h 38"/>
                  <a:gd name="T16" fmla="*/ 6 w 12"/>
                  <a:gd name="T1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8">
                    <a:moveTo>
                      <a:pt x="6" y="38"/>
                    </a:moveTo>
                    <a:cubicBezTo>
                      <a:pt x="6" y="38"/>
                      <a:pt x="6" y="38"/>
                      <a:pt x="6" y="38"/>
                    </a:cubicBezTo>
                    <a:cubicBezTo>
                      <a:pt x="3" y="38"/>
                      <a:pt x="0" y="36"/>
                      <a:pt x="0" y="33"/>
                    </a:cubicBezTo>
                    <a:cubicBezTo>
                      <a:pt x="1" y="5"/>
                      <a:pt x="1" y="5"/>
                      <a:pt x="1" y="5"/>
                    </a:cubicBezTo>
                    <a:cubicBezTo>
                      <a:pt x="1" y="2"/>
                      <a:pt x="3" y="0"/>
                      <a:pt x="6" y="0"/>
                    </a:cubicBezTo>
                    <a:cubicBezTo>
                      <a:pt x="6" y="0"/>
                      <a:pt x="6" y="0"/>
                      <a:pt x="6" y="0"/>
                    </a:cubicBezTo>
                    <a:cubicBezTo>
                      <a:pt x="9" y="0"/>
                      <a:pt x="12" y="2"/>
                      <a:pt x="12" y="5"/>
                    </a:cubicBezTo>
                    <a:cubicBezTo>
                      <a:pt x="11" y="33"/>
                      <a:pt x="11" y="33"/>
                      <a:pt x="11" y="33"/>
                    </a:cubicBezTo>
                    <a:cubicBezTo>
                      <a:pt x="11" y="36"/>
                      <a:pt x="9" y="38"/>
                      <a:pt x="6" y="38"/>
                    </a:cubicBezTo>
                    <a:close/>
                  </a:path>
                </a:pathLst>
              </a:custGeom>
              <a:solidFill>
                <a:srgbClr val="C78B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0" name="ïṧḻîḍé"/>
              <p:cNvSpPr/>
              <p:nvPr/>
            </p:nvSpPr>
            <p:spPr bwMode="auto">
              <a:xfrm>
                <a:off x="5353" y="2137"/>
                <a:ext cx="118" cy="104"/>
              </a:xfrm>
              <a:custGeom>
                <a:avLst/>
                <a:gdLst>
                  <a:gd name="T0" fmla="*/ 19 w 40"/>
                  <a:gd name="T1" fmla="*/ 4 h 35"/>
                  <a:gd name="T2" fmla="*/ 39 w 40"/>
                  <a:gd name="T3" fmla="*/ 22 h 35"/>
                  <a:gd name="T4" fmla="*/ 17 w 40"/>
                  <a:gd name="T5" fmla="*/ 34 h 35"/>
                  <a:gd name="T6" fmla="*/ 0 w 40"/>
                  <a:gd name="T7" fmla="*/ 19 h 35"/>
                  <a:gd name="T8" fmla="*/ 19 w 40"/>
                  <a:gd name="T9" fmla="*/ 4 h 35"/>
                </a:gdLst>
                <a:ahLst/>
                <a:cxnLst>
                  <a:cxn ang="0">
                    <a:pos x="T0" y="T1"/>
                  </a:cxn>
                  <a:cxn ang="0">
                    <a:pos x="T2" y="T3"/>
                  </a:cxn>
                  <a:cxn ang="0">
                    <a:pos x="T4" y="T5"/>
                  </a:cxn>
                  <a:cxn ang="0">
                    <a:pos x="T6" y="T7"/>
                  </a:cxn>
                  <a:cxn ang="0">
                    <a:pos x="T8" y="T9"/>
                  </a:cxn>
                </a:cxnLst>
                <a:rect l="0" t="0" r="r" b="b"/>
                <a:pathLst>
                  <a:path w="40" h="35">
                    <a:moveTo>
                      <a:pt x="19" y="4"/>
                    </a:moveTo>
                    <a:cubicBezTo>
                      <a:pt x="30" y="0"/>
                      <a:pt x="40" y="15"/>
                      <a:pt x="39" y="22"/>
                    </a:cubicBezTo>
                    <a:cubicBezTo>
                      <a:pt x="38" y="30"/>
                      <a:pt x="28" y="35"/>
                      <a:pt x="17" y="34"/>
                    </a:cubicBezTo>
                    <a:cubicBezTo>
                      <a:pt x="6" y="33"/>
                      <a:pt x="0" y="23"/>
                      <a:pt x="0" y="19"/>
                    </a:cubicBezTo>
                    <a:cubicBezTo>
                      <a:pt x="1" y="15"/>
                      <a:pt x="9" y="7"/>
                      <a:pt x="19" y="4"/>
                    </a:cubicBezTo>
                    <a:close/>
                  </a:path>
                </a:pathLst>
              </a:custGeom>
              <a:solidFill>
                <a:srgbClr val="F0B7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1" name="iš1iďe"/>
              <p:cNvSpPr/>
              <p:nvPr/>
            </p:nvSpPr>
            <p:spPr bwMode="auto">
              <a:xfrm>
                <a:off x="5338" y="2072"/>
                <a:ext cx="113" cy="107"/>
              </a:xfrm>
              <a:custGeom>
                <a:avLst/>
                <a:gdLst>
                  <a:gd name="T0" fmla="*/ 37 w 38"/>
                  <a:gd name="T1" fmla="*/ 33 h 36"/>
                  <a:gd name="T2" fmla="*/ 37 w 38"/>
                  <a:gd name="T3" fmla="*/ 33 h 36"/>
                  <a:gd name="T4" fmla="*/ 29 w 38"/>
                  <a:gd name="T5" fmla="*/ 34 h 36"/>
                  <a:gd name="T6" fmla="*/ 3 w 38"/>
                  <a:gd name="T7" fmla="*/ 10 h 36"/>
                  <a:gd name="T8" fmla="*/ 1 w 38"/>
                  <a:gd name="T9" fmla="*/ 3 h 36"/>
                  <a:gd name="T10" fmla="*/ 1 w 38"/>
                  <a:gd name="T11" fmla="*/ 3 h 36"/>
                  <a:gd name="T12" fmla="*/ 8 w 38"/>
                  <a:gd name="T13" fmla="*/ 1 h 36"/>
                  <a:gd name="T14" fmla="*/ 35 w 38"/>
                  <a:gd name="T15" fmla="*/ 25 h 36"/>
                  <a:gd name="T16" fmla="*/ 37 w 38"/>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36">
                    <a:moveTo>
                      <a:pt x="37" y="33"/>
                    </a:moveTo>
                    <a:cubicBezTo>
                      <a:pt x="37" y="33"/>
                      <a:pt x="37" y="33"/>
                      <a:pt x="37" y="33"/>
                    </a:cubicBezTo>
                    <a:cubicBezTo>
                      <a:pt x="35" y="35"/>
                      <a:pt x="32" y="36"/>
                      <a:pt x="29" y="34"/>
                    </a:cubicBezTo>
                    <a:cubicBezTo>
                      <a:pt x="3" y="10"/>
                      <a:pt x="3" y="10"/>
                      <a:pt x="3" y="10"/>
                    </a:cubicBezTo>
                    <a:cubicBezTo>
                      <a:pt x="1" y="8"/>
                      <a:pt x="0" y="6"/>
                      <a:pt x="1" y="3"/>
                    </a:cubicBezTo>
                    <a:cubicBezTo>
                      <a:pt x="1" y="3"/>
                      <a:pt x="1" y="3"/>
                      <a:pt x="1" y="3"/>
                    </a:cubicBezTo>
                    <a:cubicBezTo>
                      <a:pt x="3" y="0"/>
                      <a:pt x="6" y="0"/>
                      <a:pt x="8" y="1"/>
                    </a:cubicBezTo>
                    <a:cubicBezTo>
                      <a:pt x="35" y="25"/>
                      <a:pt x="35" y="25"/>
                      <a:pt x="35" y="25"/>
                    </a:cubicBezTo>
                    <a:cubicBezTo>
                      <a:pt x="37" y="27"/>
                      <a:pt x="38" y="30"/>
                      <a:pt x="37" y="33"/>
                    </a:cubicBezTo>
                    <a:close/>
                  </a:path>
                </a:pathLst>
              </a:custGeom>
              <a:solidFill>
                <a:srgbClr val="F0B7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2" name="ï$ļiḍè"/>
              <p:cNvSpPr/>
              <p:nvPr/>
            </p:nvSpPr>
            <p:spPr bwMode="auto">
              <a:xfrm>
                <a:off x="5273" y="2072"/>
                <a:ext cx="98" cy="62"/>
              </a:xfrm>
              <a:custGeom>
                <a:avLst/>
                <a:gdLst>
                  <a:gd name="T0" fmla="*/ 1 w 33"/>
                  <a:gd name="T1" fmla="*/ 17 h 21"/>
                  <a:gd name="T2" fmla="*/ 1 w 33"/>
                  <a:gd name="T3" fmla="*/ 17 h 21"/>
                  <a:gd name="T4" fmla="*/ 4 w 33"/>
                  <a:gd name="T5" fmla="*/ 10 h 21"/>
                  <a:gd name="T6" fmla="*/ 25 w 33"/>
                  <a:gd name="T7" fmla="*/ 1 h 21"/>
                  <a:gd name="T8" fmla="*/ 32 w 33"/>
                  <a:gd name="T9" fmla="*/ 4 h 21"/>
                  <a:gd name="T10" fmla="*/ 32 w 33"/>
                  <a:gd name="T11" fmla="*/ 4 h 21"/>
                  <a:gd name="T12" fmla="*/ 29 w 33"/>
                  <a:gd name="T13" fmla="*/ 11 h 21"/>
                  <a:gd name="T14" fmla="*/ 8 w 33"/>
                  <a:gd name="T15" fmla="*/ 20 h 21"/>
                  <a:gd name="T16" fmla="*/ 1 w 33"/>
                  <a:gd name="T17"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1">
                    <a:moveTo>
                      <a:pt x="1" y="17"/>
                    </a:moveTo>
                    <a:cubicBezTo>
                      <a:pt x="1" y="17"/>
                      <a:pt x="1" y="17"/>
                      <a:pt x="1" y="17"/>
                    </a:cubicBezTo>
                    <a:cubicBezTo>
                      <a:pt x="0" y="14"/>
                      <a:pt x="1" y="11"/>
                      <a:pt x="4" y="10"/>
                    </a:cubicBezTo>
                    <a:cubicBezTo>
                      <a:pt x="25" y="1"/>
                      <a:pt x="25" y="1"/>
                      <a:pt x="25" y="1"/>
                    </a:cubicBezTo>
                    <a:cubicBezTo>
                      <a:pt x="28" y="0"/>
                      <a:pt x="31" y="1"/>
                      <a:pt x="32" y="4"/>
                    </a:cubicBezTo>
                    <a:cubicBezTo>
                      <a:pt x="32" y="4"/>
                      <a:pt x="32" y="4"/>
                      <a:pt x="32" y="4"/>
                    </a:cubicBezTo>
                    <a:cubicBezTo>
                      <a:pt x="33" y="7"/>
                      <a:pt x="32" y="10"/>
                      <a:pt x="29" y="11"/>
                    </a:cubicBezTo>
                    <a:cubicBezTo>
                      <a:pt x="8" y="20"/>
                      <a:pt x="8" y="20"/>
                      <a:pt x="8" y="20"/>
                    </a:cubicBezTo>
                    <a:cubicBezTo>
                      <a:pt x="5" y="21"/>
                      <a:pt x="2" y="19"/>
                      <a:pt x="1" y="17"/>
                    </a:cubicBezTo>
                    <a:close/>
                  </a:path>
                </a:pathLst>
              </a:custGeom>
              <a:solidFill>
                <a:srgbClr val="F0B7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3" name="iṡlîḋè"/>
              <p:cNvSpPr/>
              <p:nvPr/>
            </p:nvSpPr>
            <p:spPr bwMode="auto">
              <a:xfrm>
                <a:off x="5225" y="2099"/>
                <a:ext cx="80" cy="107"/>
              </a:xfrm>
              <a:custGeom>
                <a:avLst/>
                <a:gdLst>
                  <a:gd name="T0" fmla="*/ 3 w 27"/>
                  <a:gd name="T1" fmla="*/ 34 h 36"/>
                  <a:gd name="T2" fmla="*/ 3 w 27"/>
                  <a:gd name="T3" fmla="*/ 34 h 36"/>
                  <a:gd name="T4" fmla="*/ 2 w 27"/>
                  <a:gd name="T5" fmla="*/ 27 h 36"/>
                  <a:gd name="T6" fmla="*/ 17 w 27"/>
                  <a:gd name="T7" fmla="*/ 4 h 36"/>
                  <a:gd name="T8" fmla="*/ 24 w 27"/>
                  <a:gd name="T9" fmla="*/ 2 h 36"/>
                  <a:gd name="T10" fmla="*/ 24 w 27"/>
                  <a:gd name="T11" fmla="*/ 2 h 36"/>
                  <a:gd name="T12" fmla="*/ 26 w 27"/>
                  <a:gd name="T13" fmla="*/ 9 h 36"/>
                  <a:gd name="T14" fmla="*/ 11 w 27"/>
                  <a:gd name="T15" fmla="*/ 33 h 36"/>
                  <a:gd name="T16" fmla="*/ 3 w 27"/>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3" y="34"/>
                    </a:moveTo>
                    <a:cubicBezTo>
                      <a:pt x="3" y="34"/>
                      <a:pt x="3" y="34"/>
                      <a:pt x="3" y="34"/>
                    </a:cubicBezTo>
                    <a:cubicBezTo>
                      <a:pt x="1" y="33"/>
                      <a:pt x="0" y="30"/>
                      <a:pt x="2" y="27"/>
                    </a:cubicBezTo>
                    <a:cubicBezTo>
                      <a:pt x="17" y="4"/>
                      <a:pt x="17" y="4"/>
                      <a:pt x="17" y="4"/>
                    </a:cubicBezTo>
                    <a:cubicBezTo>
                      <a:pt x="18" y="1"/>
                      <a:pt x="21" y="0"/>
                      <a:pt x="24" y="2"/>
                    </a:cubicBezTo>
                    <a:cubicBezTo>
                      <a:pt x="24" y="2"/>
                      <a:pt x="24" y="2"/>
                      <a:pt x="24" y="2"/>
                    </a:cubicBezTo>
                    <a:cubicBezTo>
                      <a:pt x="26" y="3"/>
                      <a:pt x="27" y="7"/>
                      <a:pt x="26" y="9"/>
                    </a:cubicBezTo>
                    <a:cubicBezTo>
                      <a:pt x="11" y="33"/>
                      <a:pt x="11" y="33"/>
                      <a:pt x="11" y="33"/>
                    </a:cubicBezTo>
                    <a:cubicBezTo>
                      <a:pt x="9" y="35"/>
                      <a:pt x="6" y="36"/>
                      <a:pt x="3" y="34"/>
                    </a:cubicBezTo>
                    <a:close/>
                  </a:path>
                </a:pathLst>
              </a:custGeom>
              <a:solidFill>
                <a:srgbClr val="F0B7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4" name="ïSľíḋè"/>
              <p:cNvSpPr/>
              <p:nvPr/>
            </p:nvSpPr>
            <p:spPr bwMode="auto">
              <a:xfrm>
                <a:off x="5329" y="2090"/>
                <a:ext cx="98" cy="107"/>
              </a:xfrm>
              <a:custGeom>
                <a:avLst/>
                <a:gdLst>
                  <a:gd name="T0" fmla="*/ 0 w 33"/>
                  <a:gd name="T1" fmla="*/ 8 h 36"/>
                  <a:gd name="T2" fmla="*/ 11 w 33"/>
                  <a:gd name="T3" fmla="*/ 30 h 36"/>
                  <a:gd name="T4" fmla="*/ 33 w 33"/>
                  <a:gd name="T5" fmla="*/ 36 h 36"/>
                  <a:gd name="T6" fmla="*/ 30 w 33"/>
                  <a:gd name="T7" fmla="*/ 16 h 36"/>
                  <a:gd name="T8" fmla="*/ 0 w 33"/>
                  <a:gd name="T9" fmla="*/ 8 h 36"/>
                </a:gdLst>
                <a:ahLst/>
                <a:cxnLst>
                  <a:cxn ang="0">
                    <a:pos x="T0" y="T1"/>
                  </a:cxn>
                  <a:cxn ang="0">
                    <a:pos x="T2" y="T3"/>
                  </a:cxn>
                  <a:cxn ang="0">
                    <a:pos x="T4" y="T5"/>
                  </a:cxn>
                  <a:cxn ang="0">
                    <a:pos x="T6" y="T7"/>
                  </a:cxn>
                  <a:cxn ang="0">
                    <a:pos x="T8" y="T9"/>
                  </a:cxn>
                </a:cxnLst>
                <a:rect l="0" t="0" r="r" b="b"/>
                <a:pathLst>
                  <a:path w="33" h="36">
                    <a:moveTo>
                      <a:pt x="0" y="8"/>
                    </a:moveTo>
                    <a:cubicBezTo>
                      <a:pt x="5" y="11"/>
                      <a:pt x="22" y="23"/>
                      <a:pt x="11" y="30"/>
                    </a:cubicBezTo>
                    <a:cubicBezTo>
                      <a:pt x="0" y="36"/>
                      <a:pt x="33" y="36"/>
                      <a:pt x="33" y="36"/>
                    </a:cubicBezTo>
                    <a:cubicBezTo>
                      <a:pt x="30" y="16"/>
                      <a:pt x="30" y="16"/>
                      <a:pt x="30" y="16"/>
                    </a:cubicBezTo>
                    <a:cubicBezTo>
                      <a:pt x="30" y="16"/>
                      <a:pt x="16" y="0"/>
                      <a:pt x="0" y="8"/>
                    </a:cubicBezTo>
                    <a:close/>
                  </a:path>
                </a:pathLst>
              </a:custGeom>
              <a:solidFill>
                <a:srgbClr val="F0B7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5" name="ï$lïdè"/>
              <p:cNvSpPr/>
              <p:nvPr/>
            </p:nvSpPr>
            <p:spPr bwMode="auto">
              <a:xfrm>
                <a:off x="5166" y="2057"/>
                <a:ext cx="199" cy="283"/>
              </a:xfrm>
              <a:custGeom>
                <a:avLst/>
                <a:gdLst>
                  <a:gd name="T0" fmla="*/ 13 w 67"/>
                  <a:gd name="T1" fmla="*/ 67 h 95"/>
                  <a:gd name="T2" fmla="*/ 13 w 67"/>
                  <a:gd name="T3" fmla="*/ 67 h 95"/>
                  <a:gd name="T4" fmla="*/ 1 w 67"/>
                  <a:gd name="T5" fmla="*/ 87 h 95"/>
                  <a:gd name="T6" fmla="*/ 3 w 67"/>
                  <a:gd name="T7" fmla="*/ 88 h 95"/>
                  <a:gd name="T8" fmla="*/ 15 w 67"/>
                  <a:gd name="T9" fmla="*/ 70 h 95"/>
                  <a:gd name="T10" fmla="*/ 16 w 67"/>
                  <a:gd name="T11" fmla="*/ 69 h 95"/>
                  <a:gd name="T12" fmla="*/ 16 w 67"/>
                  <a:gd name="T13" fmla="*/ 69 h 95"/>
                  <a:gd name="T14" fmla="*/ 15 w 67"/>
                  <a:gd name="T15" fmla="*/ 71 h 95"/>
                  <a:gd name="T16" fmla="*/ 4 w 67"/>
                  <a:gd name="T17" fmla="*/ 88 h 95"/>
                  <a:gd name="T18" fmla="*/ 6 w 67"/>
                  <a:gd name="T19" fmla="*/ 90 h 95"/>
                  <a:gd name="T20" fmla="*/ 18 w 67"/>
                  <a:gd name="T21" fmla="*/ 72 h 95"/>
                  <a:gd name="T22" fmla="*/ 19 w 67"/>
                  <a:gd name="T23" fmla="*/ 71 h 95"/>
                  <a:gd name="T24" fmla="*/ 19 w 67"/>
                  <a:gd name="T25" fmla="*/ 71 h 95"/>
                  <a:gd name="T26" fmla="*/ 19 w 67"/>
                  <a:gd name="T27" fmla="*/ 71 h 95"/>
                  <a:gd name="T28" fmla="*/ 18 w 67"/>
                  <a:gd name="T29" fmla="*/ 73 h 95"/>
                  <a:gd name="T30" fmla="*/ 7 w 67"/>
                  <a:gd name="T31" fmla="*/ 90 h 95"/>
                  <a:gd name="T32" fmla="*/ 9 w 67"/>
                  <a:gd name="T33" fmla="*/ 92 h 95"/>
                  <a:gd name="T34" fmla="*/ 20 w 67"/>
                  <a:gd name="T35" fmla="*/ 74 h 95"/>
                  <a:gd name="T36" fmla="*/ 21 w 67"/>
                  <a:gd name="T37" fmla="*/ 72 h 95"/>
                  <a:gd name="T38" fmla="*/ 22 w 67"/>
                  <a:gd name="T39" fmla="*/ 73 h 95"/>
                  <a:gd name="T40" fmla="*/ 10 w 67"/>
                  <a:gd name="T41" fmla="*/ 92 h 95"/>
                  <a:gd name="T42" fmla="*/ 12 w 67"/>
                  <a:gd name="T43" fmla="*/ 93 h 95"/>
                  <a:gd name="T44" fmla="*/ 23 w 67"/>
                  <a:gd name="T45" fmla="*/ 77 h 95"/>
                  <a:gd name="T46" fmla="*/ 23 w 67"/>
                  <a:gd name="T47" fmla="*/ 77 h 95"/>
                  <a:gd name="T48" fmla="*/ 24 w 67"/>
                  <a:gd name="T49" fmla="*/ 75 h 95"/>
                  <a:gd name="T50" fmla="*/ 25 w 67"/>
                  <a:gd name="T51" fmla="*/ 74 h 95"/>
                  <a:gd name="T52" fmla="*/ 25 w 67"/>
                  <a:gd name="T53" fmla="*/ 74 h 95"/>
                  <a:gd name="T54" fmla="*/ 25 w 67"/>
                  <a:gd name="T55" fmla="*/ 73 h 95"/>
                  <a:gd name="T56" fmla="*/ 28 w 67"/>
                  <a:gd name="T57" fmla="*/ 69 h 95"/>
                  <a:gd name="T58" fmla="*/ 29 w 67"/>
                  <a:gd name="T59" fmla="*/ 64 h 95"/>
                  <a:gd name="T60" fmla="*/ 29 w 67"/>
                  <a:gd name="T61" fmla="*/ 63 h 95"/>
                  <a:gd name="T62" fmla="*/ 29 w 67"/>
                  <a:gd name="T63" fmla="*/ 63 h 95"/>
                  <a:gd name="T64" fmla="*/ 30 w 67"/>
                  <a:gd name="T65" fmla="*/ 57 h 95"/>
                  <a:gd name="T66" fmla="*/ 33 w 67"/>
                  <a:gd name="T67" fmla="*/ 52 h 95"/>
                  <a:gd name="T68" fmla="*/ 37 w 67"/>
                  <a:gd name="T69" fmla="*/ 46 h 95"/>
                  <a:gd name="T70" fmla="*/ 42 w 67"/>
                  <a:gd name="T71" fmla="*/ 40 h 95"/>
                  <a:gd name="T72" fmla="*/ 57 w 67"/>
                  <a:gd name="T73" fmla="*/ 21 h 95"/>
                  <a:gd name="T74" fmla="*/ 62 w 67"/>
                  <a:gd name="T75" fmla="*/ 15 h 95"/>
                  <a:gd name="T76" fmla="*/ 64 w 67"/>
                  <a:gd name="T77" fmla="*/ 13 h 95"/>
                  <a:gd name="T78" fmla="*/ 65 w 67"/>
                  <a:gd name="T79" fmla="*/ 12 h 95"/>
                  <a:gd name="T80" fmla="*/ 66 w 67"/>
                  <a:gd name="T81" fmla="*/ 7 h 95"/>
                  <a:gd name="T82" fmla="*/ 65 w 67"/>
                  <a:gd name="T83" fmla="*/ 2 h 95"/>
                  <a:gd name="T84" fmla="*/ 64 w 67"/>
                  <a:gd name="T85" fmla="*/ 2 h 95"/>
                  <a:gd name="T86" fmla="*/ 63 w 67"/>
                  <a:gd name="T87" fmla="*/ 1 h 95"/>
                  <a:gd name="T88" fmla="*/ 59 w 67"/>
                  <a:gd name="T89" fmla="*/ 2 h 95"/>
                  <a:gd name="T90" fmla="*/ 54 w 67"/>
                  <a:gd name="T91" fmla="*/ 6 h 95"/>
                  <a:gd name="T92" fmla="*/ 54 w 67"/>
                  <a:gd name="T93" fmla="*/ 7 h 95"/>
                  <a:gd name="T94" fmla="*/ 52 w 67"/>
                  <a:gd name="T95" fmla="*/ 9 h 95"/>
                  <a:gd name="T96" fmla="*/ 49 w 67"/>
                  <a:gd name="T97" fmla="*/ 16 h 95"/>
                  <a:gd name="T98" fmla="*/ 38 w 67"/>
                  <a:gd name="T99" fmla="*/ 38 h 95"/>
                  <a:gd name="T100" fmla="*/ 34 w 67"/>
                  <a:gd name="T101" fmla="*/ 45 h 95"/>
                  <a:gd name="T102" fmla="*/ 31 w 67"/>
                  <a:gd name="T103" fmla="*/ 50 h 95"/>
                  <a:gd name="T104" fmla="*/ 27 w 67"/>
                  <a:gd name="T105" fmla="*/ 55 h 95"/>
                  <a:gd name="T106" fmla="*/ 22 w 67"/>
                  <a:gd name="T107" fmla="*/ 58 h 95"/>
                  <a:gd name="T108" fmla="*/ 22 w 67"/>
                  <a:gd name="T109" fmla="*/ 58 h 95"/>
                  <a:gd name="T110" fmla="*/ 21 w 67"/>
                  <a:gd name="T111" fmla="*/ 59 h 95"/>
                  <a:gd name="T112" fmla="*/ 17 w 67"/>
                  <a:gd name="T113" fmla="*/ 62 h 95"/>
                  <a:gd name="T114" fmla="*/ 13 w 67"/>
                  <a:gd name="T115" fmla="*/ 6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 h="95">
                    <a:moveTo>
                      <a:pt x="13" y="67"/>
                    </a:moveTo>
                    <a:cubicBezTo>
                      <a:pt x="13" y="67"/>
                      <a:pt x="13" y="67"/>
                      <a:pt x="13" y="67"/>
                    </a:cubicBezTo>
                    <a:cubicBezTo>
                      <a:pt x="1" y="87"/>
                      <a:pt x="1" y="87"/>
                      <a:pt x="1" y="87"/>
                    </a:cubicBezTo>
                    <a:cubicBezTo>
                      <a:pt x="0" y="88"/>
                      <a:pt x="2" y="90"/>
                      <a:pt x="3" y="88"/>
                    </a:cubicBezTo>
                    <a:cubicBezTo>
                      <a:pt x="15" y="70"/>
                      <a:pt x="15" y="70"/>
                      <a:pt x="15" y="70"/>
                    </a:cubicBezTo>
                    <a:cubicBezTo>
                      <a:pt x="16" y="69"/>
                      <a:pt x="16" y="69"/>
                      <a:pt x="16" y="69"/>
                    </a:cubicBezTo>
                    <a:cubicBezTo>
                      <a:pt x="16" y="69"/>
                      <a:pt x="17" y="69"/>
                      <a:pt x="16" y="69"/>
                    </a:cubicBezTo>
                    <a:cubicBezTo>
                      <a:pt x="15" y="71"/>
                      <a:pt x="15" y="71"/>
                      <a:pt x="15" y="71"/>
                    </a:cubicBezTo>
                    <a:cubicBezTo>
                      <a:pt x="4" y="88"/>
                      <a:pt x="4" y="88"/>
                      <a:pt x="4" y="88"/>
                    </a:cubicBezTo>
                    <a:cubicBezTo>
                      <a:pt x="3" y="90"/>
                      <a:pt x="5" y="92"/>
                      <a:pt x="6" y="90"/>
                    </a:cubicBezTo>
                    <a:cubicBezTo>
                      <a:pt x="18" y="72"/>
                      <a:pt x="18" y="72"/>
                      <a:pt x="18" y="72"/>
                    </a:cubicBezTo>
                    <a:cubicBezTo>
                      <a:pt x="19" y="71"/>
                      <a:pt x="19" y="71"/>
                      <a:pt x="19" y="71"/>
                    </a:cubicBezTo>
                    <a:cubicBezTo>
                      <a:pt x="19" y="71"/>
                      <a:pt x="19" y="71"/>
                      <a:pt x="19" y="71"/>
                    </a:cubicBezTo>
                    <a:cubicBezTo>
                      <a:pt x="19" y="71"/>
                      <a:pt x="19" y="71"/>
                      <a:pt x="19" y="71"/>
                    </a:cubicBezTo>
                    <a:cubicBezTo>
                      <a:pt x="18" y="73"/>
                      <a:pt x="18" y="73"/>
                      <a:pt x="18" y="73"/>
                    </a:cubicBezTo>
                    <a:cubicBezTo>
                      <a:pt x="7" y="90"/>
                      <a:pt x="7" y="90"/>
                      <a:pt x="7" y="90"/>
                    </a:cubicBezTo>
                    <a:cubicBezTo>
                      <a:pt x="6" y="92"/>
                      <a:pt x="8" y="93"/>
                      <a:pt x="9" y="92"/>
                    </a:cubicBezTo>
                    <a:cubicBezTo>
                      <a:pt x="20" y="74"/>
                      <a:pt x="20" y="74"/>
                      <a:pt x="20" y="74"/>
                    </a:cubicBezTo>
                    <a:cubicBezTo>
                      <a:pt x="21" y="72"/>
                      <a:pt x="21" y="72"/>
                      <a:pt x="21" y="72"/>
                    </a:cubicBezTo>
                    <a:cubicBezTo>
                      <a:pt x="22" y="72"/>
                      <a:pt x="22" y="73"/>
                      <a:pt x="22" y="73"/>
                    </a:cubicBezTo>
                    <a:cubicBezTo>
                      <a:pt x="10" y="92"/>
                      <a:pt x="10" y="92"/>
                      <a:pt x="10" y="92"/>
                    </a:cubicBezTo>
                    <a:cubicBezTo>
                      <a:pt x="9" y="94"/>
                      <a:pt x="11" y="95"/>
                      <a:pt x="12" y="93"/>
                    </a:cubicBezTo>
                    <a:cubicBezTo>
                      <a:pt x="23" y="77"/>
                      <a:pt x="23" y="77"/>
                      <a:pt x="23" y="77"/>
                    </a:cubicBezTo>
                    <a:cubicBezTo>
                      <a:pt x="23" y="77"/>
                      <a:pt x="23" y="77"/>
                      <a:pt x="23" y="77"/>
                    </a:cubicBezTo>
                    <a:cubicBezTo>
                      <a:pt x="24" y="75"/>
                      <a:pt x="24" y="75"/>
                      <a:pt x="24" y="75"/>
                    </a:cubicBezTo>
                    <a:cubicBezTo>
                      <a:pt x="25" y="74"/>
                      <a:pt x="25" y="74"/>
                      <a:pt x="25" y="74"/>
                    </a:cubicBezTo>
                    <a:cubicBezTo>
                      <a:pt x="25" y="74"/>
                      <a:pt x="25" y="74"/>
                      <a:pt x="25" y="74"/>
                    </a:cubicBezTo>
                    <a:cubicBezTo>
                      <a:pt x="25" y="73"/>
                      <a:pt x="25" y="73"/>
                      <a:pt x="25" y="73"/>
                    </a:cubicBezTo>
                    <a:cubicBezTo>
                      <a:pt x="28" y="69"/>
                      <a:pt x="28" y="69"/>
                      <a:pt x="28" y="69"/>
                    </a:cubicBezTo>
                    <a:cubicBezTo>
                      <a:pt x="29" y="67"/>
                      <a:pt x="30" y="66"/>
                      <a:pt x="29" y="64"/>
                    </a:cubicBezTo>
                    <a:cubicBezTo>
                      <a:pt x="29" y="63"/>
                      <a:pt x="29" y="63"/>
                      <a:pt x="29" y="63"/>
                    </a:cubicBezTo>
                    <a:cubicBezTo>
                      <a:pt x="29" y="63"/>
                      <a:pt x="29" y="63"/>
                      <a:pt x="29" y="63"/>
                    </a:cubicBezTo>
                    <a:cubicBezTo>
                      <a:pt x="28" y="61"/>
                      <a:pt x="30" y="58"/>
                      <a:pt x="30" y="57"/>
                    </a:cubicBezTo>
                    <a:cubicBezTo>
                      <a:pt x="31" y="55"/>
                      <a:pt x="32" y="53"/>
                      <a:pt x="33" y="52"/>
                    </a:cubicBezTo>
                    <a:cubicBezTo>
                      <a:pt x="34" y="50"/>
                      <a:pt x="36" y="48"/>
                      <a:pt x="37" y="46"/>
                    </a:cubicBezTo>
                    <a:cubicBezTo>
                      <a:pt x="38" y="44"/>
                      <a:pt x="40" y="42"/>
                      <a:pt x="42" y="40"/>
                    </a:cubicBezTo>
                    <a:cubicBezTo>
                      <a:pt x="46" y="34"/>
                      <a:pt x="51" y="27"/>
                      <a:pt x="57" y="21"/>
                    </a:cubicBezTo>
                    <a:cubicBezTo>
                      <a:pt x="58" y="19"/>
                      <a:pt x="60" y="17"/>
                      <a:pt x="62" y="15"/>
                    </a:cubicBezTo>
                    <a:cubicBezTo>
                      <a:pt x="63" y="15"/>
                      <a:pt x="63" y="14"/>
                      <a:pt x="64" y="13"/>
                    </a:cubicBezTo>
                    <a:cubicBezTo>
                      <a:pt x="64" y="13"/>
                      <a:pt x="64" y="13"/>
                      <a:pt x="65" y="12"/>
                    </a:cubicBezTo>
                    <a:cubicBezTo>
                      <a:pt x="66" y="11"/>
                      <a:pt x="66" y="9"/>
                      <a:pt x="66" y="7"/>
                    </a:cubicBezTo>
                    <a:cubicBezTo>
                      <a:pt x="67" y="5"/>
                      <a:pt x="66" y="3"/>
                      <a:pt x="65" y="2"/>
                    </a:cubicBezTo>
                    <a:cubicBezTo>
                      <a:pt x="65" y="2"/>
                      <a:pt x="64" y="2"/>
                      <a:pt x="64" y="2"/>
                    </a:cubicBezTo>
                    <a:cubicBezTo>
                      <a:pt x="64" y="1"/>
                      <a:pt x="64" y="1"/>
                      <a:pt x="63" y="1"/>
                    </a:cubicBezTo>
                    <a:cubicBezTo>
                      <a:pt x="62" y="0"/>
                      <a:pt x="60" y="1"/>
                      <a:pt x="59" y="2"/>
                    </a:cubicBezTo>
                    <a:cubicBezTo>
                      <a:pt x="57" y="2"/>
                      <a:pt x="55" y="4"/>
                      <a:pt x="54" y="6"/>
                    </a:cubicBezTo>
                    <a:cubicBezTo>
                      <a:pt x="54" y="6"/>
                      <a:pt x="54" y="6"/>
                      <a:pt x="54" y="7"/>
                    </a:cubicBezTo>
                    <a:cubicBezTo>
                      <a:pt x="53" y="8"/>
                      <a:pt x="53" y="8"/>
                      <a:pt x="52" y="9"/>
                    </a:cubicBezTo>
                    <a:cubicBezTo>
                      <a:pt x="51" y="12"/>
                      <a:pt x="50" y="14"/>
                      <a:pt x="49" y="16"/>
                    </a:cubicBezTo>
                    <a:cubicBezTo>
                      <a:pt x="46" y="24"/>
                      <a:pt x="42" y="31"/>
                      <a:pt x="38" y="38"/>
                    </a:cubicBezTo>
                    <a:cubicBezTo>
                      <a:pt x="37" y="40"/>
                      <a:pt x="36" y="42"/>
                      <a:pt x="34" y="45"/>
                    </a:cubicBezTo>
                    <a:cubicBezTo>
                      <a:pt x="33" y="46"/>
                      <a:pt x="32" y="48"/>
                      <a:pt x="31" y="50"/>
                    </a:cubicBezTo>
                    <a:cubicBezTo>
                      <a:pt x="30" y="52"/>
                      <a:pt x="29" y="53"/>
                      <a:pt x="27" y="55"/>
                    </a:cubicBezTo>
                    <a:cubicBezTo>
                      <a:pt x="27" y="56"/>
                      <a:pt x="24" y="59"/>
                      <a:pt x="22" y="58"/>
                    </a:cubicBezTo>
                    <a:cubicBezTo>
                      <a:pt x="22" y="58"/>
                      <a:pt x="22" y="58"/>
                      <a:pt x="22" y="58"/>
                    </a:cubicBezTo>
                    <a:cubicBezTo>
                      <a:pt x="21" y="59"/>
                      <a:pt x="21" y="59"/>
                      <a:pt x="21" y="59"/>
                    </a:cubicBezTo>
                    <a:cubicBezTo>
                      <a:pt x="19" y="59"/>
                      <a:pt x="18" y="60"/>
                      <a:pt x="17" y="62"/>
                    </a:cubicBezTo>
                    <a:lnTo>
                      <a:pt x="13" y="6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6" name="îṣľîḑé"/>
              <p:cNvSpPr/>
              <p:nvPr/>
            </p:nvSpPr>
            <p:spPr bwMode="auto">
              <a:xfrm>
                <a:off x="5276" y="2057"/>
                <a:ext cx="89" cy="125"/>
              </a:xfrm>
              <a:custGeom>
                <a:avLst/>
                <a:gdLst>
                  <a:gd name="T0" fmla="*/ 3 w 30"/>
                  <a:gd name="T1" fmla="*/ 42 h 42"/>
                  <a:gd name="T2" fmla="*/ 5 w 30"/>
                  <a:gd name="T3" fmla="*/ 40 h 42"/>
                  <a:gd name="T4" fmla="*/ 20 w 30"/>
                  <a:gd name="T5" fmla="*/ 21 h 42"/>
                  <a:gd name="T6" fmla="*/ 25 w 30"/>
                  <a:gd name="T7" fmla="*/ 15 h 42"/>
                  <a:gd name="T8" fmla="*/ 27 w 30"/>
                  <a:gd name="T9" fmla="*/ 13 h 42"/>
                  <a:gd name="T10" fmla="*/ 28 w 30"/>
                  <a:gd name="T11" fmla="*/ 12 h 42"/>
                  <a:gd name="T12" fmla="*/ 29 w 30"/>
                  <a:gd name="T13" fmla="*/ 7 h 42"/>
                  <a:gd name="T14" fmla="*/ 28 w 30"/>
                  <a:gd name="T15" fmla="*/ 2 h 42"/>
                  <a:gd name="T16" fmla="*/ 27 w 30"/>
                  <a:gd name="T17" fmla="*/ 2 h 42"/>
                  <a:gd name="T18" fmla="*/ 26 w 30"/>
                  <a:gd name="T19" fmla="*/ 1 h 42"/>
                  <a:gd name="T20" fmla="*/ 22 w 30"/>
                  <a:gd name="T21" fmla="*/ 2 h 42"/>
                  <a:gd name="T22" fmla="*/ 17 w 30"/>
                  <a:gd name="T23" fmla="*/ 6 h 42"/>
                  <a:gd name="T24" fmla="*/ 17 w 30"/>
                  <a:gd name="T25" fmla="*/ 7 h 42"/>
                  <a:gd name="T26" fmla="*/ 15 w 30"/>
                  <a:gd name="T27" fmla="*/ 9 h 42"/>
                  <a:gd name="T28" fmla="*/ 12 w 30"/>
                  <a:gd name="T29" fmla="*/ 16 h 42"/>
                  <a:gd name="T30" fmla="*/ 1 w 30"/>
                  <a:gd name="T31" fmla="*/ 38 h 42"/>
                  <a:gd name="T32" fmla="*/ 0 w 30"/>
                  <a:gd name="T33" fmla="*/ 40 h 42"/>
                  <a:gd name="T34" fmla="*/ 1 w 30"/>
                  <a:gd name="T35" fmla="*/ 41 h 42"/>
                  <a:gd name="T36" fmla="*/ 3 w 30"/>
                  <a:gd name="T3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42">
                    <a:moveTo>
                      <a:pt x="3" y="42"/>
                    </a:moveTo>
                    <a:cubicBezTo>
                      <a:pt x="3" y="41"/>
                      <a:pt x="4" y="41"/>
                      <a:pt x="5" y="40"/>
                    </a:cubicBezTo>
                    <a:cubicBezTo>
                      <a:pt x="9" y="34"/>
                      <a:pt x="14" y="27"/>
                      <a:pt x="20" y="21"/>
                    </a:cubicBezTo>
                    <a:cubicBezTo>
                      <a:pt x="21" y="19"/>
                      <a:pt x="23" y="17"/>
                      <a:pt x="25" y="15"/>
                    </a:cubicBezTo>
                    <a:cubicBezTo>
                      <a:pt x="26" y="15"/>
                      <a:pt x="26" y="14"/>
                      <a:pt x="27" y="13"/>
                    </a:cubicBezTo>
                    <a:cubicBezTo>
                      <a:pt x="27" y="13"/>
                      <a:pt x="27" y="13"/>
                      <a:pt x="28" y="12"/>
                    </a:cubicBezTo>
                    <a:cubicBezTo>
                      <a:pt x="29" y="11"/>
                      <a:pt x="29" y="9"/>
                      <a:pt x="29" y="7"/>
                    </a:cubicBezTo>
                    <a:cubicBezTo>
                      <a:pt x="30" y="5"/>
                      <a:pt x="29" y="3"/>
                      <a:pt x="28" y="2"/>
                    </a:cubicBezTo>
                    <a:cubicBezTo>
                      <a:pt x="28" y="2"/>
                      <a:pt x="27" y="2"/>
                      <a:pt x="27" y="2"/>
                    </a:cubicBezTo>
                    <a:cubicBezTo>
                      <a:pt x="27" y="1"/>
                      <a:pt x="27" y="1"/>
                      <a:pt x="26" y="1"/>
                    </a:cubicBezTo>
                    <a:cubicBezTo>
                      <a:pt x="25" y="0"/>
                      <a:pt x="23" y="1"/>
                      <a:pt x="22" y="2"/>
                    </a:cubicBezTo>
                    <a:cubicBezTo>
                      <a:pt x="20" y="2"/>
                      <a:pt x="18" y="4"/>
                      <a:pt x="17" y="6"/>
                    </a:cubicBezTo>
                    <a:cubicBezTo>
                      <a:pt x="17" y="6"/>
                      <a:pt x="17" y="6"/>
                      <a:pt x="17" y="7"/>
                    </a:cubicBezTo>
                    <a:cubicBezTo>
                      <a:pt x="16" y="8"/>
                      <a:pt x="16" y="8"/>
                      <a:pt x="15" y="9"/>
                    </a:cubicBezTo>
                    <a:cubicBezTo>
                      <a:pt x="14" y="12"/>
                      <a:pt x="13" y="14"/>
                      <a:pt x="12" y="16"/>
                    </a:cubicBezTo>
                    <a:cubicBezTo>
                      <a:pt x="9" y="24"/>
                      <a:pt x="5" y="31"/>
                      <a:pt x="1" y="38"/>
                    </a:cubicBezTo>
                    <a:cubicBezTo>
                      <a:pt x="1" y="39"/>
                      <a:pt x="0" y="39"/>
                      <a:pt x="0" y="40"/>
                    </a:cubicBezTo>
                    <a:cubicBezTo>
                      <a:pt x="0" y="41"/>
                      <a:pt x="1" y="41"/>
                      <a:pt x="1" y="41"/>
                    </a:cubicBezTo>
                    <a:cubicBezTo>
                      <a:pt x="2" y="42"/>
                      <a:pt x="2" y="42"/>
                      <a:pt x="3" y="42"/>
                    </a:cubicBezTo>
                    <a:close/>
                  </a:path>
                </a:pathLst>
              </a:custGeom>
              <a:solidFill>
                <a:srgbClr val="63596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7" name="ïṣḻïḋè"/>
              <p:cNvSpPr/>
              <p:nvPr/>
            </p:nvSpPr>
            <p:spPr bwMode="auto">
              <a:xfrm>
                <a:off x="5279" y="2066"/>
                <a:ext cx="65" cy="110"/>
              </a:xfrm>
              <a:custGeom>
                <a:avLst/>
                <a:gdLst>
                  <a:gd name="T0" fmla="*/ 1 w 22"/>
                  <a:gd name="T1" fmla="*/ 37 h 37"/>
                  <a:gd name="T2" fmla="*/ 20 w 22"/>
                  <a:gd name="T3" fmla="*/ 4 h 37"/>
                  <a:gd name="T4" fmla="*/ 18 w 22"/>
                  <a:gd name="T5" fmla="*/ 3 h 37"/>
                  <a:gd name="T6" fmla="*/ 1 w 22"/>
                  <a:gd name="T7" fmla="*/ 36 h 37"/>
                  <a:gd name="T8" fmla="*/ 0 w 22"/>
                  <a:gd name="T9" fmla="*/ 36 h 37"/>
                  <a:gd name="T10" fmla="*/ 1 w 22"/>
                  <a:gd name="T11" fmla="*/ 37 h 37"/>
                </a:gdLst>
                <a:ahLst/>
                <a:cxnLst>
                  <a:cxn ang="0">
                    <a:pos x="T0" y="T1"/>
                  </a:cxn>
                  <a:cxn ang="0">
                    <a:pos x="T2" y="T3"/>
                  </a:cxn>
                  <a:cxn ang="0">
                    <a:pos x="T4" y="T5"/>
                  </a:cxn>
                  <a:cxn ang="0">
                    <a:pos x="T6" y="T7"/>
                  </a:cxn>
                  <a:cxn ang="0">
                    <a:pos x="T8" y="T9"/>
                  </a:cxn>
                  <a:cxn ang="0">
                    <a:pos x="T10" y="T11"/>
                  </a:cxn>
                </a:cxnLst>
                <a:rect l="0" t="0" r="r" b="b"/>
                <a:pathLst>
                  <a:path w="22" h="37">
                    <a:moveTo>
                      <a:pt x="1" y="37"/>
                    </a:moveTo>
                    <a:cubicBezTo>
                      <a:pt x="8" y="26"/>
                      <a:pt x="14" y="15"/>
                      <a:pt x="20" y="4"/>
                    </a:cubicBezTo>
                    <a:cubicBezTo>
                      <a:pt x="22" y="2"/>
                      <a:pt x="19" y="0"/>
                      <a:pt x="18" y="3"/>
                    </a:cubicBezTo>
                    <a:cubicBezTo>
                      <a:pt x="13" y="14"/>
                      <a:pt x="8" y="26"/>
                      <a:pt x="1" y="36"/>
                    </a:cubicBezTo>
                    <a:cubicBezTo>
                      <a:pt x="0" y="36"/>
                      <a:pt x="0" y="36"/>
                      <a:pt x="0" y="36"/>
                    </a:cubicBezTo>
                    <a:lnTo>
                      <a:pt x="1" y="37"/>
                    </a:lnTo>
                    <a:close/>
                  </a:path>
                </a:pathLst>
              </a:custGeom>
              <a:solidFill>
                <a:srgbClr val="7D767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8" name="îṩ1íďe"/>
              <p:cNvSpPr/>
              <p:nvPr/>
            </p:nvSpPr>
            <p:spPr bwMode="auto">
              <a:xfrm>
                <a:off x="5192" y="2250"/>
                <a:ext cx="116" cy="113"/>
              </a:xfrm>
              <a:custGeom>
                <a:avLst/>
                <a:gdLst>
                  <a:gd name="T0" fmla="*/ 9 w 39"/>
                  <a:gd name="T1" fmla="*/ 20 h 38"/>
                  <a:gd name="T2" fmla="*/ 35 w 39"/>
                  <a:gd name="T3" fmla="*/ 9 h 38"/>
                  <a:gd name="T4" fmla="*/ 12 w 39"/>
                  <a:gd name="T5" fmla="*/ 36 h 38"/>
                  <a:gd name="T6" fmla="*/ 9 w 39"/>
                  <a:gd name="T7" fmla="*/ 20 h 38"/>
                </a:gdLst>
                <a:ahLst/>
                <a:cxnLst>
                  <a:cxn ang="0">
                    <a:pos x="T0" y="T1"/>
                  </a:cxn>
                  <a:cxn ang="0">
                    <a:pos x="T2" y="T3"/>
                  </a:cxn>
                  <a:cxn ang="0">
                    <a:pos x="T4" y="T5"/>
                  </a:cxn>
                  <a:cxn ang="0">
                    <a:pos x="T6" y="T7"/>
                  </a:cxn>
                </a:cxnLst>
                <a:rect l="0" t="0" r="r" b="b"/>
                <a:pathLst>
                  <a:path w="39" h="38">
                    <a:moveTo>
                      <a:pt x="9" y="20"/>
                    </a:moveTo>
                    <a:cubicBezTo>
                      <a:pt x="22" y="13"/>
                      <a:pt x="31" y="0"/>
                      <a:pt x="35" y="9"/>
                    </a:cubicBezTo>
                    <a:cubicBezTo>
                      <a:pt x="39" y="17"/>
                      <a:pt x="23" y="38"/>
                      <a:pt x="12" y="36"/>
                    </a:cubicBezTo>
                    <a:cubicBezTo>
                      <a:pt x="1" y="33"/>
                      <a:pt x="0" y="24"/>
                      <a:pt x="9" y="20"/>
                    </a:cubicBezTo>
                    <a:close/>
                  </a:path>
                </a:pathLst>
              </a:custGeom>
              <a:solidFill>
                <a:srgbClr val="FFED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9" name="ïśļíḑè"/>
              <p:cNvSpPr/>
              <p:nvPr/>
            </p:nvSpPr>
            <p:spPr bwMode="auto">
              <a:xfrm>
                <a:off x="5124" y="2274"/>
                <a:ext cx="131" cy="86"/>
              </a:xfrm>
              <a:custGeom>
                <a:avLst/>
                <a:gdLst>
                  <a:gd name="T0" fmla="*/ 15 w 44"/>
                  <a:gd name="T1" fmla="*/ 6 h 29"/>
                  <a:gd name="T2" fmla="*/ 39 w 44"/>
                  <a:gd name="T3" fmla="*/ 22 h 29"/>
                  <a:gd name="T4" fmla="*/ 4 w 44"/>
                  <a:gd name="T5" fmla="*/ 16 h 29"/>
                  <a:gd name="T6" fmla="*/ 15 w 44"/>
                  <a:gd name="T7" fmla="*/ 6 h 29"/>
                </a:gdLst>
                <a:ahLst/>
                <a:cxnLst>
                  <a:cxn ang="0">
                    <a:pos x="T0" y="T1"/>
                  </a:cxn>
                  <a:cxn ang="0">
                    <a:pos x="T2" y="T3"/>
                  </a:cxn>
                  <a:cxn ang="0">
                    <a:pos x="T4" y="T5"/>
                  </a:cxn>
                  <a:cxn ang="0">
                    <a:pos x="T6" y="T7"/>
                  </a:cxn>
                </a:cxnLst>
                <a:rect l="0" t="0" r="r" b="b"/>
                <a:pathLst>
                  <a:path w="44" h="29">
                    <a:moveTo>
                      <a:pt x="15" y="6"/>
                    </a:moveTo>
                    <a:cubicBezTo>
                      <a:pt x="28" y="13"/>
                      <a:pt x="44" y="14"/>
                      <a:pt x="39" y="22"/>
                    </a:cubicBezTo>
                    <a:cubicBezTo>
                      <a:pt x="33" y="29"/>
                      <a:pt x="7" y="27"/>
                      <a:pt x="4" y="16"/>
                    </a:cubicBezTo>
                    <a:cubicBezTo>
                      <a:pt x="0" y="5"/>
                      <a:pt x="8" y="0"/>
                      <a:pt x="15" y="6"/>
                    </a:cubicBezTo>
                    <a:close/>
                  </a:path>
                </a:pathLst>
              </a:custGeom>
              <a:solidFill>
                <a:srgbClr val="E8CC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0" name="iṧḷîḍê"/>
              <p:cNvSpPr/>
              <p:nvPr/>
            </p:nvSpPr>
            <p:spPr bwMode="auto">
              <a:xfrm>
                <a:off x="5080" y="2271"/>
                <a:ext cx="118" cy="101"/>
              </a:xfrm>
              <a:custGeom>
                <a:avLst/>
                <a:gdLst>
                  <a:gd name="T0" fmla="*/ 29 w 40"/>
                  <a:gd name="T1" fmla="*/ 12 h 34"/>
                  <a:gd name="T2" fmla="*/ 0 w 40"/>
                  <a:gd name="T3" fmla="*/ 10 h 34"/>
                  <a:gd name="T4" fmla="*/ 31 w 40"/>
                  <a:gd name="T5" fmla="*/ 28 h 34"/>
                  <a:gd name="T6" fmla="*/ 29 w 40"/>
                  <a:gd name="T7" fmla="*/ 12 h 34"/>
                </a:gdLst>
                <a:ahLst/>
                <a:cxnLst>
                  <a:cxn ang="0">
                    <a:pos x="T0" y="T1"/>
                  </a:cxn>
                  <a:cxn ang="0">
                    <a:pos x="T2" y="T3"/>
                  </a:cxn>
                  <a:cxn ang="0">
                    <a:pos x="T4" y="T5"/>
                  </a:cxn>
                  <a:cxn ang="0">
                    <a:pos x="T6" y="T7"/>
                  </a:cxn>
                </a:cxnLst>
                <a:rect l="0" t="0" r="r" b="b"/>
                <a:pathLst>
                  <a:path w="40" h="34">
                    <a:moveTo>
                      <a:pt x="29" y="12"/>
                    </a:moveTo>
                    <a:cubicBezTo>
                      <a:pt x="14" y="9"/>
                      <a:pt x="1" y="0"/>
                      <a:pt x="0" y="10"/>
                    </a:cubicBezTo>
                    <a:cubicBezTo>
                      <a:pt x="0" y="19"/>
                      <a:pt x="21" y="34"/>
                      <a:pt x="31" y="28"/>
                    </a:cubicBezTo>
                    <a:cubicBezTo>
                      <a:pt x="40" y="21"/>
                      <a:pt x="38" y="12"/>
                      <a:pt x="29" y="12"/>
                    </a:cubicBezTo>
                    <a:close/>
                  </a:path>
                </a:pathLst>
              </a:custGeom>
              <a:solidFill>
                <a:srgbClr val="FFED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1" name="iS1iḑê"/>
              <p:cNvSpPr/>
              <p:nvPr/>
            </p:nvSpPr>
            <p:spPr bwMode="auto">
              <a:xfrm>
                <a:off x="5255" y="2170"/>
                <a:ext cx="130" cy="45"/>
              </a:xfrm>
              <a:custGeom>
                <a:avLst/>
                <a:gdLst>
                  <a:gd name="T0" fmla="*/ 44 w 44"/>
                  <a:gd name="T1" fmla="*/ 9 h 15"/>
                  <a:gd name="T2" fmla="*/ 44 w 44"/>
                  <a:gd name="T3" fmla="*/ 9 h 15"/>
                  <a:gd name="T4" fmla="*/ 37 w 44"/>
                  <a:gd name="T5" fmla="*/ 15 h 15"/>
                  <a:gd name="T6" fmla="*/ 6 w 44"/>
                  <a:gd name="T7" fmla="*/ 13 h 15"/>
                  <a:gd name="T8" fmla="*/ 0 w 44"/>
                  <a:gd name="T9" fmla="*/ 6 h 15"/>
                  <a:gd name="T10" fmla="*/ 0 w 44"/>
                  <a:gd name="T11" fmla="*/ 6 h 15"/>
                  <a:gd name="T12" fmla="*/ 6 w 44"/>
                  <a:gd name="T13" fmla="*/ 0 h 15"/>
                  <a:gd name="T14" fmla="*/ 38 w 44"/>
                  <a:gd name="T15" fmla="*/ 2 h 15"/>
                  <a:gd name="T16" fmla="*/ 44 w 44"/>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5">
                    <a:moveTo>
                      <a:pt x="44" y="9"/>
                    </a:moveTo>
                    <a:cubicBezTo>
                      <a:pt x="44" y="9"/>
                      <a:pt x="44" y="9"/>
                      <a:pt x="44" y="9"/>
                    </a:cubicBezTo>
                    <a:cubicBezTo>
                      <a:pt x="44" y="12"/>
                      <a:pt x="41" y="15"/>
                      <a:pt x="37" y="15"/>
                    </a:cubicBezTo>
                    <a:cubicBezTo>
                      <a:pt x="6" y="13"/>
                      <a:pt x="6" y="13"/>
                      <a:pt x="6" y="13"/>
                    </a:cubicBezTo>
                    <a:cubicBezTo>
                      <a:pt x="3" y="12"/>
                      <a:pt x="0" y="10"/>
                      <a:pt x="0" y="6"/>
                    </a:cubicBezTo>
                    <a:cubicBezTo>
                      <a:pt x="0" y="6"/>
                      <a:pt x="0" y="6"/>
                      <a:pt x="0" y="6"/>
                    </a:cubicBezTo>
                    <a:cubicBezTo>
                      <a:pt x="0" y="3"/>
                      <a:pt x="3" y="0"/>
                      <a:pt x="6" y="0"/>
                    </a:cubicBezTo>
                    <a:cubicBezTo>
                      <a:pt x="38" y="2"/>
                      <a:pt x="38" y="2"/>
                      <a:pt x="38" y="2"/>
                    </a:cubicBezTo>
                    <a:cubicBezTo>
                      <a:pt x="41" y="3"/>
                      <a:pt x="44" y="5"/>
                      <a:pt x="44" y="9"/>
                    </a:cubicBezTo>
                    <a:close/>
                  </a:path>
                </a:pathLst>
              </a:custGeom>
              <a:solidFill>
                <a:srgbClr val="F0B7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2" name="ïṣḷîḑé"/>
              <p:cNvSpPr/>
              <p:nvPr/>
            </p:nvSpPr>
            <p:spPr bwMode="auto">
              <a:xfrm>
                <a:off x="5424" y="2132"/>
                <a:ext cx="297" cy="148"/>
              </a:xfrm>
              <a:custGeom>
                <a:avLst/>
                <a:gdLst>
                  <a:gd name="T0" fmla="*/ 3 w 100"/>
                  <a:gd name="T1" fmla="*/ 0 h 50"/>
                  <a:gd name="T2" fmla="*/ 74 w 100"/>
                  <a:gd name="T3" fmla="*/ 6 h 50"/>
                  <a:gd name="T4" fmla="*/ 71 w 100"/>
                  <a:gd name="T5" fmla="*/ 46 h 50"/>
                  <a:gd name="T6" fmla="*/ 0 w 100"/>
                  <a:gd name="T7" fmla="*/ 35 h 50"/>
                  <a:gd name="T8" fmla="*/ 3 w 100"/>
                  <a:gd name="T9" fmla="*/ 0 h 50"/>
                </a:gdLst>
                <a:ahLst/>
                <a:cxnLst>
                  <a:cxn ang="0">
                    <a:pos x="T0" y="T1"/>
                  </a:cxn>
                  <a:cxn ang="0">
                    <a:pos x="T2" y="T3"/>
                  </a:cxn>
                  <a:cxn ang="0">
                    <a:pos x="T4" y="T5"/>
                  </a:cxn>
                  <a:cxn ang="0">
                    <a:pos x="T6" y="T7"/>
                  </a:cxn>
                  <a:cxn ang="0">
                    <a:pos x="T8" y="T9"/>
                  </a:cxn>
                </a:cxnLst>
                <a:rect l="0" t="0" r="r" b="b"/>
                <a:pathLst>
                  <a:path w="100" h="50">
                    <a:moveTo>
                      <a:pt x="3" y="0"/>
                    </a:moveTo>
                    <a:cubicBezTo>
                      <a:pt x="74" y="6"/>
                      <a:pt x="74" y="6"/>
                      <a:pt x="74" y="6"/>
                    </a:cubicBezTo>
                    <a:cubicBezTo>
                      <a:pt x="100" y="9"/>
                      <a:pt x="97" y="50"/>
                      <a:pt x="71" y="46"/>
                    </a:cubicBezTo>
                    <a:cubicBezTo>
                      <a:pt x="0" y="35"/>
                      <a:pt x="0" y="35"/>
                      <a:pt x="0" y="35"/>
                    </a:cubicBezTo>
                    <a:lnTo>
                      <a:pt x="3" y="0"/>
                    </a:lnTo>
                    <a:close/>
                  </a:path>
                </a:pathLst>
              </a:custGeom>
              <a:solidFill>
                <a:srgbClr val="0E566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3" name="ísḻiḑé"/>
              <p:cNvSpPr/>
              <p:nvPr/>
            </p:nvSpPr>
            <p:spPr bwMode="auto">
              <a:xfrm>
                <a:off x="5920" y="1710"/>
                <a:ext cx="370" cy="576"/>
              </a:xfrm>
              <a:custGeom>
                <a:avLst/>
                <a:gdLst>
                  <a:gd name="T0" fmla="*/ 58 w 125"/>
                  <a:gd name="T1" fmla="*/ 37 h 194"/>
                  <a:gd name="T2" fmla="*/ 10 w 125"/>
                  <a:gd name="T3" fmla="*/ 150 h 194"/>
                  <a:gd name="T4" fmla="*/ 40 w 125"/>
                  <a:gd name="T5" fmla="*/ 171 h 194"/>
                  <a:gd name="T6" fmla="*/ 103 w 125"/>
                  <a:gd name="T7" fmla="*/ 71 h 194"/>
                  <a:gd name="T8" fmla="*/ 58 w 125"/>
                  <a:gd name="T9" fmla="*/ 37 h 194"/>
                </a:gdLst>
                <a:ahLst/>
                <a:cxnLst>
                  <a:cxn ang="0">
                    <a:pos x="T0" y="T1"/>
                  </a:cxn>
                  <a:cxn ang="0">
                    <a:pos x="T2" y="T3"/>
                  </a:cxn>
                  <a:cxn ang="0">
                    <a:pos x="T4" y="T5"/>
                  </a:cxn>
                  <a:cxn ang="0">
                    <a:pos x="T6" y="T7"/>
                  </a:cxn>
                  <a:cxn ang="0">
                    <a:pos x="T8" y="T9"/>
                  </a:cxn>
                </a:cxnLst>
                <a:rect l="0" t="0" r="r" b="b"/>
                <a:pathLst>
                  <a:path w="125" h="194">
                    <a:moveTo>
                      <a:pt x="58" y="37"/>
                    </a:moveTo>
                    <a:cubicBezTo>
                      <a:pt x="10" y="150"/>
                      <a:pt x="10" y="150"/>
                      <a:pt x="10" y="150"/>
                    </a:cubicBezTo>
                    <a:cubicBezTo>
                      <a:pt x="0" y="174"/>
                      <a:pt x="27" y="194"/>
                      <a:pt x="40" y="171"/>
                    </a:cubicBezTo>
                    <a:cubicBezTo>
                      <a:pt x="103" y="71"/>
                      <a:pt x="103" y="71"/>
                      <a:pt x="103" y="71"/>
                    </a:cubicBezTo>
                    <a:cubicBezTo>
                      <a:pt x="125" y="35"/>
                      <a:pt x="74" y="0"/>
                      <a:pt x="58" y="37"/>
                    </a:cubicBezTo>
                    <a:close/>
                  </a:path>
                </a:pathLst>
              </a:custGeom>
              <a:solidFill>
                <a:srgbClr val="0E566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4" name="íṩliḋê"/>
              <p:cNvSpPr/>
              <p:nvPr/>
            </p:nvSpPr>
            <p:spPr bwMode="auto">
              <a:xfrm>
                <a:off x="5468" y="2233"/>
                <a:ext cx="179" cy="127"/>
              </a:xfrm>
              <a:custGeom>
                <a:avLst/>
                <a:gdLst>
                  <a:gd name="T0" fmla="*/ 60 w 60"/>
                  <a:gd name="T1" fmla="*/ 21 h 43"/>
                  <a:gd name="T2" fmla="*/ 20 w 60"/>
                  <a:gd name="T3" fmla="*/ 43 h 43"/>
                  <a:gd name="T4" fmla="*/ 7 w 60"/>
                  <a:gd name="T5" fmla="*/ 29 h 43"/>
                  <a:gd name="T6" fmla="*/ 8 w 60"/>
                  <a:gd name="T7" fmla="*/ 15 h 43"/>
                  <a:gd name="T8" fmla="*/ 19 w 60"/>
                  <a:gd name="T9" fmla="*/ 2 h 43"/>
                  <a:gd name="T10" fmla="*/ 60 w 60"/>
                  <a:gd name="T11" fmla="*/ 21 h 43"/>
                </a:gdLst>
                <a:ahLst/>
                <a:cxnLst>
                  <a:cxn ang="0">
                    <a:pos x="T0" y="T1"/>
                  </a:cxn>
                  <a:cxn ang="0">
                    <a:pos x="T2" y="T3"/>
                  </a:cxn>
                  <a:cxn ang="0">
                    <a:pos x="T4" y="T5"/>
                  </a:cxn>
                  <a:cxn ang="0">
                    <a:pos x="T6" y="T7"/>
                  </a:cxn>
                  <a:cxn ang="0">
                    <a:pos x="T8" y="T9"/>
                  </a:cxn>
                  <a:cxn ang="0">
                    <a:pos x="T10" y="T11"/>
                  </a:cxn>
                </a:cxnLst>
                <a:rect l="0" t="0" r="r" b="b"/>
                <a:pathLst>
                  <a:path w="60" h="43">
                    <a:moveTo>
                      <a:pt x="60" y="21"/>
                    </a:moveTo>
                    <a:cubicBezTo>
                      <a:pt x="60" y="33"/>
                      <a:pt x="41" y="43"/>
                      <a:pt x="20" y="43"/>
                    </a:cubicBezTo>
                    <a:cubicBezTo>
                      <a:pt x="1" y="42"/>
                      <a:pt x="11" y="35"/>
                      <a:pt x="7" y="29"/>
                    </a:cubicBezTo>
                    <a:cubicBezTo>
                      <a:pt x="3" y="24"/>
                      <a:pt x="6" y="17"/>
                      <a:pt x="8" y="15"/>
                    </a:cubicBezTo>
                    <a:cubicBezTo>
                      <a:pt x="10" y="11"/>
                      <a:pt x="0" y="4"/>
                      <a:pt x="19" y="2"/>
                    </a:cubicBezTo>
                    <a:cubicBezTo>
                      <a:pt x="39" y="0"/>
                      <a:pt x="59" y="7"/>
                      <a:pt x="60" y="21"/>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5" name="îsḻïḍê"/>
              <p:cNvSpPr/>
              <p:nvPr/>
            </p:nvSpPr>
            <p:spPr bwMode="auto">
              <a:xfrm>
                <a:off x="5519" y="2200"/>
                <a:ext cx="119" cy="83"/>
              </a:xfrm>
              <a:custGeom>
                <a:avLst/>
                <a:gdLst>
                  <a:gd name="T0" fmla="*/ 38 w 40"/>
                  <a:gd name="T1" fmla="*/ 23 h 28"/>
                  <a:gd name="T2" fmla="*/ 3 w 40"/>
                  <a:gd name="T3" fmla="*/ 4 h 28"/>
                  <a:gd name="T4" fmla="*/ 38 w 40"/>
                  <a:gd name="T5" fmla="*/ 23 h 28"/>
                </a:gdLst>
                <a:ahLst/>
                <a:cxnLst>
                  <a:cxn ang="0">
                    <a:pos x="T0" y="T1"/>
                  </a:cxn>
                  <a:cxn ang="0">
                    <a:pos x="T2" y="T3"/>
                  </a:cxn>
                  <a:cxn ang="0">
                    <a:pos x="T4" y="T5"/>
                  </a:cxn>
                </a:cxnLst>
                <a:rect l="0" t="0" r="r" b="b"/>
                <a:pathLst>
                  <a:path w="40" h="28">
                    <a:moveTo>
                      <a:pt x="38" y="23"/>
                    </a:moveTo>
                    <a:cubicBezTo>
                      <a:pt x="35" y="28"/>
                      <a:pt x="0" y="9"/>
                      <a:pt x="3" y="4"/>
                    </a:cubicBezTo>
                    <a:cubicBezTo>
                      <a:pt x="5" y="0"/>
                      <a:pt x="40" y="18"/>
                      <a:pt x="38" y="23"/>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6" name="ïśliḓe"/>
              <p:cNvSpPr/>
              <p:nvPr/>
            </p:nvSpPr>
            <p:spPr bwMode="auto">
              <a:xfrm>
                <a:off x="5415" y="2236"/>
                <a:ext cx="140" cy="35"/>
              </a:xfrm>
              <a:custGeom>
                <a:avLst/>
                <a:gdLst>
                  <a:gd name="T0" fmla="*/ 24 w 47"/>
                  <a:gd name="T1" fmla="*/ 1 h 12"/>
                  <a:gd name="T2" fmla="*/ 0 w 47"/>
                  <a:gd name="T3" fmla="*/ 3 h 12"/>
                  <a:gd name="T4" fmla="*/ 23 w 47"/>
                  <a:gd name="T5" fmla="*/ 10 h 12"/>
                  <a:gd name="T6" fmla="*/ 47 w 47"/>
                  <a:gd name="T7" fmla="*/ 8 h 12"/>
                  <a:gd name="T8" fmla="*/ 24 w 47"/>
                  <a:gd name="T9" fmla="*/ 1 h 12"/>
                </a:gdLst>
                <a:ahLst/>
                <a:cxnLst>
                  <a:cxn ang="0">
                    <a:pos x="T0" y="T1"/>
                  </a:cxn>
                  <a:cxn ang="0">
                    <a:pos x="T2" y="T3"/>
                  </a:cxn>
                  <a:cxn ang="0">
                    <a:pos x="T4" y="T5"/>
                  </a:cxn>
                  <a:cxn ang="0">
                    <a:pos x="T6" y="T7"/>
                  </a:cxn>
                  <a:cxn ang="0">
                    <a:pos x="T8" y="T9"/>
                  </a:cxn>
                </a:cxnLst>
                <a:rect l="0" t="0" r="r" b="b"/>
                <a:pathLst>
                  <a:path w="47" h="12">
                    <a:moveTo>
                      <a:pt x="24" y="1"/>
                    </a:moveTo>
                    <a:cubicBezTo>
                      <a:pt x="11" y="0"/>
                      <a:pt x="1" y="1"/>
                      <a:pt x="0" y="3"/>
                    </a:cubicBezTo>
                    <a:cubicBezTo>
                      <a:pt x="0" y="6"/>
                      <a:pt x="10" y="9"/>
                      <a:pt x="23" y="10"/>
                    </a:cubicBezTo>
                    <a:cubicBezTo>
                      <a:pt x="36" y="12"/>
                      <a:pt x="47" y="10"/>
                      <a:pt x="47" y="8"/>
                    </a:cubicBezTo>
                    <a:cubicBezTo>
                      <a:pt x="47" y="5"/>
                      <a:pt x="37" y="2"/>
                      <a:pt x="24" y="1"/>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7" name="íṥḻiḑè"/>
              <p:cNvSpPr/>
              <p:nvPr/>
            </p:nvSpPr>
            <p:spPr bwMode="auto">
              <a:xfrm>
                <a:off x="5391" y="2259"/>
                <a:ext cx="166" cy="45"/>
              </a:xfrm>
              <a:custGeom>
                <a:avLst/>
                <a:gdLst>
                  <a:gd name="T0" fmla="*/ 29 w 56"/>
                  <a:gd name="T1" fmla="*/ 2 h 15"/>
                  <a:gd name="T2" fmla="*/ 0 w 56"/>
                  <a:gd name="T3" fmla="*/ 5 h 15"/>
                  <a:gd name="T4" fmla="*/ 28 w 56"/>
                  <a:gd name="T5" fmla="*/ 13 h 15"/>
                  <a:gd name="T6" fmla="*/ 56 w 56"/>
                  <a:gd name="T7" fmla="*/ 10 h 15"/>
                  <a:gd name="T8" fmla="*/ 29 w 56"/>
                  <a:gd name="T9" fmla="*/ 2 h 15"/>
                </a:gdLst>
                <a:ahLst/>
                <a:cxnLst>
                  <a:cxn ang="0">
                    <a:pos x="T0" y="T1"/>
                  </a:cxn>
                  <a:cxn ang="0">
                    <a:pos x="T2" y="T3"/>
                  </a:cxn>
                  <a:cxn ang="0">
                    <a:pos x="T4" y="T5"/>
                  </a:cxn>
                  <a:cxn ang="0">
                    <a:pos x="T6" y="T7"/>
                  </a:cxn>
                  <a:cxn ang="0">
                    <a:pos x="T8" y="T9"/>
                  </a:cxn>
                </a:cxnLst>
                <a:rect l="0" t="0" r="r" b="b"/>
                <a:pathLst>
                  <a:path w="56" h="15">
                    <a:moveTo>
                      <a:pt x="29" y="2"/>
                    </a:moveTo>
                    <a:cubicBezTo>
                      <a:pt x="13" y="0"/>
                      <a:pt x="1" y="2"/>
                      <a:pt x="0" y="5"/>
                    </a:cubicBezTo>
                    <a:cubicBezTo>
                      <a:pt x="0" y="8"/>
                      <a:pt x="12" y="12"/>
                      <a:pt x="28" y="13"/>
                    </a:cubicBezTo>
                    <a:cubicBezTo>
                      <a:pt x="43" y="15"/>
                      <a:pt x="56" y="13"/>
                      <a:pt x="56" y="10"/>
                    </a:cubicBezTo>
                    <a:cubicBezTo>
                      <a:pt x="56" y="7"/>
                      <a:pt x="44" y="3"/>
                      <a:pt x="29" y="2"/>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8" name="íSļïdé"/>
              <p:cNvSpPr/>
              <p:nvPr/>
            </p:nvSpPr>
            <p:spPr bwMode="auto">
              <a:xfrm>
                <a:off x="5394" y="2292"/>
                <a:ext cx="143" cy="36"/>
              </a:xfrm>
              <a:custGeom>
                <a:avLst/>
                <a:gdLst>
                  <a:gd name="T0" fmla="*/ 24 w 48"/>
                  <a:gd name="T1" fmla="*/ 2 h 12"/>
                  <a:gd name="T2" fmla="*/ 1 w 48"/>
                  <a:gd name="T3" fmla="*/ 4 h 12"/>
                  <a:gd name="T4" fmla="*/ 24 w 48"/>
                  <a:gd name="T5" fmla="*/ 11 h 12"/>
                  <a:gd name="T6" fmla="*/ 47 w 48"/>
                  <a:gd name="T7" fmla="*/ 9 h 12"/>
                  <a:gd name="T8" fmla="*/ 24 w 48"/>
                  <a:gd name="T9" fmla="*/ 2 h 12"/>
                </a:gdLst>
                <a:ahLst/>
                <a:cxnLst>
                  <a:cxn ang="0">
                    <a:pos x="T0" y="T1"/>
                  </a:cxn>
                  <a:cxn ang="0">
                    <a:pos x="T2" y="T3"/>
                  </a:cxn>
                  <a:cxn ang="0">
                    <a:pos x="T4" y="T5"/>
                  </a:cxn>
                  <a:cxn ang="0">
                    <a:pos x="T6" y="T7"/>
                  </a:cxn>
                  <a:cxn ang="0">
                    <a:pos x="T8" y="T9"/>
                  </a:cxn>
                </a:cxnLst>
                <a:rect l="0" t="0" r="r" b="b"/>
                <a:pathLst>
                  <a:path w="48" h="12">
                    <a:moveTo>
                      <a:pt x="24" y="2"/>
                    </a:moveTo>
                    <a:cubicBezTo>
                      <a:pt x="12" y="0"/>
                      <a:pt x="1" y="2"/>
                      <a:pt x="1" y="4"/>
                    </a:cubicBezTo>
                    <a:cubicBezTo>
                      <a:pt x="0" y="7"/>
                      <a:pt x="11" y="10"/>
                      <a:pt x="24" y="11"/>
                    </a:cubicBezTo>
                    <a:cubicBezTo>
                      <a:pt x="36" y="12"/>
                      <a:pt x="47" y="11"/>
                      <a:pt x="47" y="9"/>
                    </a:cubicBezTo>
                    <a:cubicBezTo>
                      <a:pt x="48" y="6"/>
                      <a:pt x="37" y="3"/>
                      <a:pt x="24" y="2"/>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9" name="î$lïḍê"/>
              <p:cNvSpPr/>
              <p:nvPr/>
            </p:nvSpPr>
            <p:spPr bwMode="auto">
              <a:xfrm>
                <a:off x="5427" y="2322"/>
                <a:ext cx="142" cy="35"/>
              </a:xfrm>
              <a:custGeom>
                <a:avLst/>
                <a:gdLst>
                  <a:gd name="T0" fmla="*/ 24 w 48"/>
                  <a:gd name="T1" fmla="*/ 2 h 12"/>
                  <a:gd name="T2" fmla="*/ 1 w 48"/>
                  <a:gd name="T3" fmla="*/ 4 h 12"/>
                  <a:gd name="T4" fmla="*/ 23 w 48"/>
                  <a:gd name="T5" fmla="*/ 11 h 12"/>
                  <a:gd name="T6" fmla="*/ 47 w 48"/>
                  <a:gd name="T7" fmla="*/ 9 h 12"/>
                  <a:gd name="T8" fmla="*/ 24 w 48"/>
                  <a:gd name="T9" fmla="*/ 2 h 12"/>
                </a:gdLst>
                <a:ahLst/>
                <a:cxnLst>
                  <a:cxn ang="0">
                    <a:pos x="T0" y="T1"/>
                  </a:cxn>
                  <a:cxn ang="0">
                    <a:pos x="T2" y="T3"/>
                  </a:cxn>
                  <a:cxn ang="0">
                    <a:pos x="T4" y="T5"/>
                  </a:cxn>
                  <a:cxn ang="0">
                    <a:pos x="T6" y="T7"/>
                  </a:cxn>
                  <a:cxn ang="0">
                    <a:pos x="T8" y="T9"/>
                  </a:cxn>
                </a:cxnLst>
                <a:rect l="0" t="0" r="r" b="b"/>
                <a:pathLst>
                  <a:path w="48" h="12">
                    <a:moveTo>
                      <a:pt x="24" y="2"/>
                    </a:moveTo>
                    <a:cubicBezTo>
                      <a:pt x="11" y="0"/>
                      <a:pt x="1" y="2"/>
                      <a:pt x="1" y="4"/>
                    </a:cubicBezTo>
                    <a:cubicBezTo>
                      <a:pt x="0" y="7"/>
                      <a:pt x="11" y="10"/>
                      <a:pt x="23" y="11"/>
                    </a:cubicBezTo>
                    <a:cubicBezTo>
                      <a:pt x="36" y="12"/>
                      <a:pt x="47" y="11"/>
                      <a:pt x="47" y="9"/>
                    </a:cubicBezTo>
                    <a:cubicBezTo>
                      <a:pt x="48" y="6"/>
                      <a:pt x="37" y="3"/>
                      <a:pt x="24" y="2"/>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0" name="îSḻiḍè"/>
              <p:cNvSpPr/>
              <p:nvPr/>
            </p:nvSpPr>
            <p:spPr bwMode="auto">
              <a:xfrm>
                <a:off x="5611" y="2117"/>
                <a:ext cx="460" cy="228"/>
              </a:xfrm>
              <a:custGeom>
                <a:avLst/>
                <a:gdLst>
                  <a:gd name="T0" fmla="*/ 0 w 155"/>
                  <a:gd name="T1" fmla="*/ 44 h 77"/>
                  <a:gd name="T2" fmla="*/ 116 w 155"/>
                  <a:gd name="T3" fmla="*/ 8 h 77"/>
                  <a:gd name="T4" fmla="*/ 130 w 155"/>
                  <a:gd name="T5" fmla="*/ 48 h 77"/>
                  <a:gd name="T6" fmla="*/ 12 w 155"/>
                  <a:gd name="T7" fmla="*/ 77 h 77"/>
                  <a:gd name="T8" fmla="*/ 0 w 155"/>
                  <a:gd name="T9" fmla="*/ 44 h 77"/>
                </a:gdLst>
                <a:ahLst/>
                <a:cxnLst>
                  <a:cxn ang="0">
                    <a:pos x="T0" y="T1"/>
                  </a:cxn>
                  <a:cxn ang="0">
                    <a:pos x="T2" y="T3"/>
                  </a:cxn>
                  <a:cxn ang="0">
                    <a:pos x="T4" y="T5"/>
                  </a:cxn>
                  <a:cxn ang="0">
                    <a:pos x="T6" y="T7"/>
                  </a:cxn>
                  <a:cxn ang="0">
                    <a:pos x="T8" y="T9"/>
                  </a:cxn>
                </a:cxnLst>
                <a:rect l="0" t="0" r="r" b="b"/>
                <a:pathLst>
                  <a:path w="155" h="77">
                    <a:moveTo>
                      <a:pt x="0" y="44"/>
                    </a:moveTo>
                    <a:cubicBezTo>
                      <a:pt x="116" y="8"/>
                      <a:pt x="116" y="8"/>
                      <a:pt x="116" y="8"/>
                    </a:cubicBezTo>
                    <a:cubicBezTo>
                      <a:pt x="141" y="0"/>
                      <a:pt x="155" y="40"/>
                      <a:pt x="130" y="48"/>
                    </a:cubicBezTo>
                    <a:cubicBezTo>
                      <a:pt x="12" y="77"/>
                      <a:pt x="12" y="77"/>
                      <a:pt x="12" y="77"/>
                    </a:cubicBezTo>
                    <a:lnTo>
                      <a:pt x="0" y="44"/>
                    </a:lnTo>
                    <a:close/>
                  </a:path>
                </a:pathLst>
              </a:custGeom>
              <a:solidFill>
                <a:srgbClr val="0E566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1" name="ïšlïḓè"/>
              <p:cNvSpPr/>
              <p:nvPr/>
            </p:nvSpPr>
            <p:spPr bwMode="auto">
              <a:xfrm>
                <a:off x="1819" y="3347"/>
                <a:ext cx="516" cy="62"/>
              </a:xfrm>
              <a:prstGeom prst="rect">
                <a:avLst/>
              </a:prstGeom>
              <a:solidFill>
                <a:srgbClr val="FFE6A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2" name="íśľîḓe"/>
              <p:cNvSpPr/>
              <p:nvPr/>
            </p:nvSpPr>
            <p:spPr bwMode="auto">
              <a:xfrm>
                <a:off x="1673" y="2940"/>
                <a:ext cx="327" cy="814"/>
              </a:xfrm>
              <a:custGeom>
                <a:avLst/>
                <a:gdLst>
                  <a:gd name="T0" fmla="*/ 264 w 327"/>
                  <a:gd name="T1" fmla="*/ 0 h 814"/>
                  <a:gd name="T2" fmla="*/ 0 w 327"/>
                  <a:gd name="T3" fmla="*/ 814 h 814"/>
                  <a:gd name="T4" fmla="*/ 62 w 327"/>
                  <a:gd name="T5" fmla="*/ 814 h 814"/>
                  <a:gd name="T6" fmla="*/ 327 w 327"/>
                  <a:gd name="T7" fmla="*/ 0 h 814"/>
                  <a:gd name="T8" fmla="*/ 264 w 327"/>
                  <a:gd name="T9" fmla="*/ 0 h 814"/>
                </a:gdLst>
                <a:ahLst/>
                <a:cxnLst>
                  <a:cxn ang="0">
                    <a:pos x="T0" y="T1"/>
                  </a:cxn>
                  <a:cxn ang="0">
                    <a:pos x="T2" y="T3"/>
                  </a:cxn>
                  <a:cxn ang="0">
                    <a:pos x="T4" y="T5"/>
                  </a:cxn>
                  <a:cxn ang="0">
                    <a:pos x="T6" y="T7"/>
                  </a:cxn>
                  <a:cxn ang="0">
                    <a:pos x="T8" y="T9"/>
                  </a:cxn>
                </a:cxnLst>
                <a:rect l="0" t="0" r="r" b="b"/>
                <a:pathLst>
                  <a:path w="327" h="814">
                    <a:moveTo>
                      <a:pt x="264" y="0"/>
                    </a:moveTo>
                    <a:lnTo>
                      <a:pt x="0" y="814"/>
                    </a:lnTo>
                    <a:lnTo>
                      <a:pt x="62" y="814"/>
                    </a:lnTo>
                    <a:lnTo>
                      <a:pt x="327" y="0"/>
                    </a:lnTo>
                    <a:lnTo>
                      <a:pt x="264" y="0"/>
                    </a:lnTo>
                    <a:close/>
                  </a:path>
                </a:pathLst>
              </a:custGeom>
              <a:solidFill>
                <a:srgbClr val="FFE6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3" name="ïSḻiḓe"/>
              <p:cNvSpPr/>
              <p:nvPr/>
            </p:nvSpPr>
            <p:spPr bwMode="auto">
              <a:xfrm>
                <a:off x="2184" y="2940"/>
                <a:ext cx="326" cy="814"/>
              </a:xfrm>
              <a:custGeom>
                <a:avLst/>
                <a:gdLst>
                  <a:gd name="T0" fmla="*/ 62 w 326"/>
                  <a:gd name="T1" fmla="*/ 0 h 814"/>
                  <a:gd name="T2" fmla="*/ 326 w 326"/>
                  <a:gd name="T3" fmla="*/ 814 h 814"/>
                  <a:gd name="T4" fmla="*/ 264 w 326"/>
                  <a:gd name="T5" fmla="*/ 814 h 814"/>
                  <a:gd name="T6" fmla="*/ 0 w 326"/>
                  <a:gd name="T7" fmla="*/ 0 h 814"/>
                  <a:gd name="T8" fmla="*/ 62 w 326"/>
                  <a:gd name="T9" fmla="*/ 0 h 814"/>
                </a:gdLst>
                <a:ahLst/>
                <a:cxnLst>
                  <a:cxn ang="0">
                    <a:pos x="T0" y="T1"/>
                  </a:cxn>
                  <a:cxn ang="0">
                    <a:pos x="T2" y="T3"/>
                  </a:cxn>
                  <a:cxn ang="0">
                    <a:pos x="T4" y="T5"/>
                  </a:cxn>
                  <a:cxn ang="0">
                    <a:pos x="T6" y="T7"/>
                  </a:cxn>
                  <a:cxn ang="0">
                    <a:pos x="T8" y="T9"/>
                  </a:cxn>
                </a:cxnLst>
                <a:rect l="0" t="0" r="r" b="b"/>
                <a:pathLst>
                  <a:path w="326" h="814">
                    <a:moveTo>
                      <a:pt x="62" y="0"/>
                    </a:moveTo>
                    <a:lnTo>
                      <a:pt x="326" y="814"/>
                    </a:lnTo>
                    <a:lnTo>
                      <a:pt x="264" y="814"/>
                    </a:lnTo>
                    <a:lnTo>
                      <a:pt x="0" y="0"/>
                    </a:lnTo>
                    <a:lnTo>
                      <a:pt x="62" y="0"/>
                    </a:lnTo>
                    <a:close/>
                  </a:path>
                </a:pathLst>
              </a:custGeom>
              <a:solidFill>
                <a:srgbClr val="FFE6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4" name="iṧ1íḍe"/>
              <p:cNvSpPr/>
              <p:nvPr/>
            </p:nvSpPr>
            <p:spPr bwMode="auto">
              <a:xfrm>
                <a:off x="1551" y="1986"/>
                <a:ext cx="184" cy="954"/>
              </a:xfrm>
              <a:custGeom>
                <a:avLst/>
                <a:gdLst>
                  <a:gd name="T0" fmla="*/ 0 w 184"/>
                  <a:gd name="T1" fmla="*/ 6 h 954"/>
                  <a:gd name="T2" fmla="*/ 45 w 184"/>
                  <a:gd name="T3" fmla="*/ 0 h 954"/>
                  <a:gd name="T4" fmla="*/ 184 w 184"/>
                  <a:gd name="T5" fmla="*/ 948 h 954"/>
                  <a:gd name="T6" fmla="*/ 137 w 184"/>
                  <a:gd name="T7" fmla="*/ 954 h 954"/>
                  <a:gd name="T8" fmla="*/ 0 w 184"/>
                  <a:gd name="T9" fmla="*/ 6 h 954"/>
                </a:gdLst>
                <a:ahLst/>
                <a:cxnLst>
                  <a:cxn ang="0">
                    <a:pos x="T0" y="T1"/>
                  </a:cxn>
                  <a:cxn ang="0">
                    <a:pos x="T2" y="T3"/>
                  </a:cxn>
                  <a:cxn ang="0">
                    <a:pos x="T4" y="T5"/>
                  </a:cxn>
                  <a:cxn ang="0">
                    <a:pos x="T6" y="T7"/>
                  </a:cxn>
                  <a:cxn ang="0">
                    <a:pos x="T8" y="T9"/>
                  </a:cxn>
                </a:cxnLst>
                <a:rect l="0" t="0" r="r" b="b"/>
                <a:pathLst>
                  <a:path w="184" h="954">
                    <a:moveTo>
                      <a:pt x="0" y="6"/>
                    </a:moveTo>
                    <a:lnTo>
                      <a:pt x="45" y="0"/>
                    </a:lnTo>
                    <a:lnTo>
                      <a:pt x="184" y="948"/>
                    </a:lnTo>
                    <a:lnTo>
                      <a:pt x="137" y="954"/>
                    </a:lnTo>
                    <a:lnTo>
                      <a:pt x="0" y="6"/>
                    </a:lnTo>
                    <a:close/>
                  </a:path>
                </a:pathLst>
              </a:custGeom>
              <a:solidFill>
                <a:srgbClr val="FFE6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5" name="îşḻíḑé"/>
              <p:cNvSpPr/>
              <p:nvPr/>
            </p:nvSpPr>
            <p:spPr bwMode="auto">
              <a:xfrm>
                <a:off x="1688" y="2868"/>
                <a:ext cx="807" cy="72"/>
              </a:xfrm>
              <a:prstGeom prst="rect">
                <a:avLst/>
              </a:prstGeom>
              <a:solidFill>
                <a:srgbClr val="FFE6A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6" name="ís1îḍé"/>
              <p:cNvSpPr/>
              <p:nvPr/>
            </p:nvSpPr>
            <p:spPr bwMode="auto">
              <a:xfrm>
                <a:off x="2204" y="3496"/>
                <a:ext cx="211" cy="332"/>
              </a:xfrm>
              <a:custGeom>
                <a:avLst/>
                <a:gdLst>
                  <a:gd name="T0" fmla="*/ 14 w 71"/>
                  <a:gd name="T1" fmla="*/ 6 h 112"/>
                  <a:gd name="T2" fmla="*/ 59 w 71"/>
                  <a:gd name="T3" fmla="*/ 46 h 112"/>
                  <a:gd name="T4" fmla="*/ 56 w 71"/>
                  <a:gd name="T5" fmla="*/ 106 h 112"/>
                  <a:gd name="T6" fmla="*/ 11 w 71"/>
                  <a:gd name="T7" fmla="*/ 66 h 112"/>
                  <a:gd name="T8" fmla="*/ 14 w 71"/>
                  <a:gd name="T9" fmla="*/ 6 h 112"/>
                </a:gdLst>
                <a:ahLst/>
                <a:cxnLst>
                  <a:cxn ang="0">
                    <a:pos x="T0" y="T1"/>
                  </a:cxn>
                  <a:cxn ang="0">
                    <a:pos x="T2" y="T3"/>
                  </a:cxn>
                  <a:cxn ang="0">
                    <a:pos x="T4" y="T5"/>
                  </a:cxn>
                  <a:cxn ang="0">
                    <a:pos x="T6" y="T7"/>
                  </a:cxn>
                  <a:cxn ang="0">
                    <a:pos x="T8" y="T9"/>
                  </a:cxn>
                </a:cxnLst>
                <a:rect l="0" t="0" r="r" b="b"/>
                <a:pathLst>
                  <a:path w="71" h="112">
                    <a:moveTo>
                      <a:pt x="14" y="6"/>
                    </a:moveTo>
                    <a:cubicBezTo>
                      <a:pt x="27" y="0"/>
                      <a:pt x="47" y="18"/>
                      <a:pt x="59" y="46"/>
                    </a:cubicBezTo>
                    <a:cubicBezTo>
                      <a:pt x="71" y="74"/>
                      <a:pt x="69" y="100"/>
                      <a:pt x="56" y="106"/>
                    </a:cubicBezTo>
                    <a:cubicBezTo>
                      <a:pt x="43" y="112"/>
                      <a:pt x="23" y="94"/>
                      <a:pt x="11" y="66"/>
                    </a:cubicBezTo>
                    <a:cubicBezTo>
                      <a:pt x="0" y="38"/>
                      <a:pt x="1" y="12"/>
                      <a:pt x="14" y="6"/>
                    </a:cubicBezTo>
                    <a:close/>
                  </a:path>
                </a:pathLst>
              </a:custGeom>
              <a:solidFill>
                <a:srgbClr val="8560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7" name="iṡlíḑé"/>
              <p:cNvSpPr/>
              <p:nvPr/>
            </p:nvSpPr>
            <p:spPr bwMode="auto">
              <a:xfrm>
                <a:off x="2222" y="2690"/>
                <a:ext cx="365" cy="936"/>
              </a:xfrm>
              <a:custGeom>
                <a:avLst/>
                <a:gdLst>
                  <a:gd name="T0" fmla="*/ 110 w 123"/>
                  <a:gd name="T1" fmla="*/ 59 h 315"/>
                  <a:gd name="T2" fmla="*/ 43 w 123"/>
                  <a:gd name="T3" fmla="*/ 290 h 315"/>
                  <a:gd name="T4" fmla="*/ 5 w 123"/>
                  <a:gd name="T5" fmla="*/ 281 h 315"/>
                  <a:gd name="T6" fmla="*/ 46 w 123"/>
                  <a:gd name="T7" fmla="*/ 45 h 315"/>
                  <a:gd name="T8" fmla="*/ 110 w 123"/>
                  <a:gd name="T9" fmla="*/ 59 h 315"/>
                </a:gdLst>
                <a:ahLst/>
                <a:cxnLst>
                  <a:cxn ang="0">
                    <a:pos x="T0" y="T1"/>
                  </a:cxn>
                  <a:cxn ang="0">
                    <a:pos x="T2" y="T3"/>
                  </a:cxn>
                  <a:cxn ang="0">
                    <a:pos x="T4" y="T5"/>
                  </a:cxn>
                  <a:cxn ang="0">
                    <a:pos x="T6" y="T7"/>
                  </a:cxn>
                  <a:cxn ang="0">
                    <a:pos x="T8" y="T9"/>
                  </a:cxn>
                </a:cxnLst>
                <a:rect l="0" t="0" r="r" b="b"/>
                <a:pathLst>
                  <a:path w="123" h="315">
                    <a:moveTo>
                      <a:pt x="110" y="59"/>
                    </a:moveTo>
                    <a:cubicBezTo>
                      <a:pt x="43" y="290"/>
                      <a:pt x="43" y="290"/>
                      <a:pt x="43" y="290"/>
                    </a:cubicBezTo>
                    <a:cubicBezTo>
                      <a:pt x="35" y="315"/>
                      <a:pt x="0" y="309"/>
                      <a:pt x="5" y="281"/>
                    </a:cubicBezTo>
                    <a:cubicBezTo>
                      <a:pt x="46" y="45"/>
                      <a:pt x="46" y="45"/>
                      <a:pt x="46" y="45"/>
                    </a:cubicBezTo>
                    <a:cubicBezTo>
                      <a:pt x="54" y="0"/>
                      <a:pt x="123" y="15"/>
                      <a:pt x="110" y="59"/>
                    </a:cubicBezTo>
                    <a:close/>
                  </a:path>
                </a:pathLst>
              </a:custGeom>
              <a:solidFill>
                <a:srgbClr val="0E566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8" name="iṧľidè"/>
              <p:cNvSpPr/>
              <p:nvPr/>
            </p:nvSpPr>
            <p:spPr bwMode="auto">
              <a:xfrm>
                <a:off x="2056" y="2637"/>
                <a:ext cx="519" cy="279"/>
              </a:xfrm>
              <a:custGeom>
                <a:avLst/>
                <a:gdLst>
                  <a:gd name="T0" fmla="*/ 40 w 175"/>
                  <a:gd name="T1" fmla="*/ 7 h 94"/>
                  <a:gd name="T2" fmla="*/ 135 w 175"/>
                  <a:gd name="T3" fmla="*/ 24 h 94"/>
                  <a:gd name="T4" fmla="*/ 125 w 175"/>
                  <a:gd name="T5" fmla="*/ 86 h 94"/>
                  <a:gd name="T6" fmla="*/ 51 w 175"/>
                  <a:gd name="T7" fmla="*/ 91 h 94"/>
                  <a:gd name="T8" fmla="*/ 40 w 175"/>
                  <a:gd name="T9" fmla="*/ 7 h 94"/>
                </a:gdLst>
                <a:ahLst/>
                <a:cxnLst>
                  <a:cxn ang="0">
                    <a:pos x="T0" y="T1"/>
                  </a:cxn>
                  <a:cxn ang="0">
                    <a:pos x="T2" y="T3"/>
                  </a:cxn>
                  <a:cxn ang="0">
                    <a:pos x="T4" y="T5"/>
                  </a:cxn>
                  <a:cxn ang="0">
                    <a:pos x="T6" y="T7"/>
                  </a:cxn>
                  <a:cxn ang="0">
                    <a:pos x="T8" y="T9"/>
                  </a:cxn>
                </a:cxnLst>
                <a:rect l="0" t="0" r="r" b="b"/>
                <a:pathLst>
                  <a:path w="175" h="94">
                    <a:moveTo>
                      <a:pt x="40" y="7"/>
                    </a:moveTo>
                    <a:cubicBezTo>
                      <a:pt x="135" y="24"/>
                      <a:pt x="135" y="24"/>
                      <a:pt x="135" y="24"/>
                    </a:cubicBezTo>
                    <a:cubicBezTo>
                      <a:pt x="175" y="32"/>
                      <a:pt x="165" y="84"/>
                      <a:pt x="125" y="86"/>
                    </a:cubicBezTo>
                    <a:cubicBezTo>
                      <a:pt x="51" y="91"/>
                      <a:pt x="51" y="91"/>
                      <a:pt x="51" y="91"/>
                    </a:cubicBezTo>
                    <a:cubicBezTo>
                      <a:pt x="11" y="94"/>
                      <a:pt x="0" y="0"/>
                      <a:pt x="40" y="7"/>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9" name="iṥlïdé"/>
              <p:cNvSpPr/>
              <p:nvPr/>
            </p:nvSpPr>
            <p:spPr bwMode="auto">
              <a:xfrm>
                <a:off x="1721" y="2476"/>
                <a:ext cx="569" cy="446"/>
              </a:xfrm>
              <a:custGeom>
                <a:avLst/>
                <a:gdLst>
                  <a:gd name="T0" fmla="*/ 41 w 192"/>
                  <a:gd name="T1" fmla="*/ 0 h 150"/>
                  <a:gd name="T2" fmla="*/ 123 w 192"/>
                  <a:gd name="T3" fmla="*/ 0 h 150"/>
                  <a:gd name="T4" fmla="*/ 192 w 192"/>
                  <a:gd name="T5" fmla="*/ 67 h 150"/>
                  <a:gd name="T6" fmla="*/ 190 w 192"/>
                  <a:gd name="T7" fmla="*/ 146 h 150"/>
                  <a:gd name="T8" fmla="*/ 73 w 192"/>
                  <a:gd name="T9" fmla="*/ 146 h 150"/>
                  <a:gd name="T10" fmla="*/ 41 w 192"/>
                  <a:gd name="T11" fmla="*/ 0 h 150"/>
                </a:gdLst>
                <a:ahLst/>
                <a:cxnLst>
                  <a:cxn ang="0">
                    <a:pos x="T0" y="T1"/>
                  </a:cxn>
                  <a:cxn ang="0">
                    <a:pos x="T2" y="T3"/>
                  </a:cxn>
                  <a:cxn ang="0">
                    <a:pos x="T4" y="T5"/>
                  </a:cxn>
                  <a:cxn ang="0">
                    <a:pos x="T6" y="T7"/>
                  </a:cxn>
                  <a:cxn ang="0">
                    <a:pos x="T8" y="T9"/>
                  </a:cxn>
                  <a:cxn ang="0">
                    <a:pos x="T10" y="T11"/>
                  </a:cxn>
                </a:cxnLst>
                <a:rect l="0" t="0" r="r" b="b"/>
                <a:pathLst>
                  <a:path w="192" h="150">
                    <a:moveTo>
                      <a:pt x="41" y="0"/>
                    </a:moveTo>
                    <a:cubicBezTo>
                      <a:pt x="123" y="0"/>
                      <a:pt x="123" y="0"/>
                      <a:pt x="123" y="0"/>
                    </a:cubicBezTo>
                    <a:cubicBezTo>
                      <a:pt x="127" y="16"/>
                      <a:pt x="133" y="51"/>
                      <a:pt x="192" y="67"/>
                    </a:cubicBezTo>
                    <a:cubicBezTo>
                      <a:pt x="164" y="101"/>
                      <a:pt x="180" y="131"/>
                      <a:pt x="190" y="146"/>
                    </a:cubicBezTo>
                    <a:cubicBezTo>
                      <a:pt x="73" y="146"/>
                      <a:pt x="73" y="146"/>
                      <a:pt x="73" y="146"/>
                    </a:cubicBezTo>
                    <a:cubicBezTo>
                      <a:pt x="0" y="150"/>
                      <a:pt x="22" y="24"/>
                      <a:pt x="41" y="0"/>
                    </a:cubicBezTo>
                    <a:close/>
                  </a:path>
                </a:pathLst>
              </a:custGeom>
              <a:solidFill>
                <a:srgbClr val="0E566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0" name="íṩľiḍê"/>
              <p:cNvSpPr/>
              <p:nvPr/>
            </p:nvSpPr>
            <p:spPr bwMode="auto">
              <a:xfrm>
                <a:off x="2023" y="1819"/>
                <a:ext cx="312" cy="538"/>
              </a:xfrm>
              <a:custGeom>
                <a:avLst/>
                <a:gdLst>
                  <a:gd name="T0" fmla="*/ 57 w 105"/>
                  <a:gd name="T1" fmla="*/ 35 h 181"/>
                  <a:gd name="T2" fmla="*/ 98 w 105"/>
                  <a:gd name="T3" fmla="*/ 145 h 181"/>
                  <a:gd name="T4" fmla="*/ 68 w 105"/>
                  <a:gd name="T5" fmla="*/ 159 h 181"/>
                  <a:gd name="T6" fmla="*/ 15 w 105"/>
                  <a:gd name="T7" fmla="*/ 58 h 181"/>
                  <a:gd name="T8" fmla="*/ 57 w 105"/>
                  <a:gd name="T9" fmla="*/ 35 h 181"/>
                </a:gdLst>
                <a:ahLst/>
                <a:cxnLst>
                  <a:cxn ang="0">
                    <a:pos x="T0" y="T1"/>
                  </a:cxn>
                  <a:cxn ang="0">
                    <a:pos x="T2" y="T3"/>
                  </a:cxn>
                  <a:cxn ang="0">
                    <a:pos x="T4" y="T5"/>
                  </a:cxn>
                  <a:cxn ang="0">
                    <a:pos x="T6" y="T7"/>
                  </a:cxn>
                  <a:cxn ang="0">
                    <a:pos x="T8" y="T9"/>
                  </a:cxn>
                </a:cxnLst>
                <a:rect l="0" t="0" r="r" b="b"/>
                <a:pathLst>
                  <a:path w="105" h="181">
                    <a:moveTo>
                      <a:pt x="57" y="35"/>
                    </a:moveTo>
                    <a:cubicBezTo>
                      <a:pt x="73" y="71"/>
                      <a:pt x="87" y="107"/>
                      <a:pt x="98" y="145"/>
                    </a:cubicBezTo>
                    <a:cubicBezTo>
                      <a:pt x="105" y="169"/>
                      <a:pt x="80" y="181"/>
                      <a:pt x="68" y="159"/>
                    </a:cubicBezTo>
                    <a:cubicBezTo>
                      <a:pt x="45" y="130"/>
                      <a:pt x="28" y="95"/>
                      <a:pt x="15" y="58"/>
                    </a:cubicBezTo>
                    <a:cubicBezTo>
                      <a:pt x="0" y="20"/>
                      <a:pt x="41" y="0"/>
                      <a:pt x="57" y="35"/>
                    </a:cubicBezTo>
                    <a:close/>
                  </a:path>
                </a:pathLst>
              </a:custGeom>
              <a:solidFill>
                <a:srgbClr val="D133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1" name="ísļîḍé"/>
              <p:cNvSpPr/>
              <p:nvPr/>
            </p:nvSpPr>
            <p:spPr bwMode="auto">
              <a:xfrm>
                <a:off x="1682" y="1867"/>
                <a:ext cx="496" cy="663"/>
              </a:xfrm>
              <a:custGeom>
                <a:avLst/>
                <a:gdLst>
                  <a:gd name="T0" fmla="*/ 46 w 167"/>
                  <a:gd name="T1" fmla="*/ 221 h 223"/>
                  <a:gd name="T2" fmla="*/ 140 w 167"/>
                  <a:gd name="T3" fmla="*/ 220 h 223"/>
                  <a:gd name="T4" fmla="*/ 153 w 167"/>
                  <a:gd name="T5" fmla="*/ 1 h 223"/>
                  <a:gd name="T6" fmla="*/ 34 w 167"/>
                  <a:gd name="T7" fmla="*/ 0 h 223"/>
                  <a:gd name="T8" fmla="*/ 46 w 167"/>
                  <a:gd name="T9" fmla="*/ 221 h 223"/>
                </a:gdLst>
                <a:ahLst/>
                <a:cxnLst>
                  <a:cxn ang="0">
                    <a:pos x="T0" y="T1"/>
                  </a:cxn>
                  <a:cxn ang="0">
                    <a:pos x="T2" y="T3"/>
                  </a:cxn>
                  <a:cxn ang="0">
                    <a:pos x="T4" y="T5"/>
                  </a:cxn>
                  <a:cxn ang="0">
                    <a:pos x="T6" y="T7"/>
                  </a:cxn>
                  <a:cxn ang="0">
                    <a:pos x="T8" y="T9"/>
                  </a:cxn>
                </a:cxnLst>
                <a:rect l="0" t="0" r="r" b="b"/>
                <a:pathLst>
                  <a:path w="167" h="223">
                    <a:moveTo>
                      <a:pt x="46" y="221"/>
                    </a:moveTo>
                    <a:cubicBezTo>
                      <a:pt x="75" y="223"/>
                      <a:pt x="111" y="219"/>
                      <a:pt x="140" y="220"/>
                    </a:cubicBezTo>
                    <a:cubicBezTo>
                      <a:pt x="167" y="205"/>
                      <a:pt x="149" y="71"/>
                      <a:pt x="153" y="1"/>
                    </a:cubicBezTo>
                    <a:cubicBezTo>
                      <a:pt x="113" y="1"/>
                      <a:pt x="74" y="0"/>
                      <a:pt x="34" y="0"/>
                    </a:cubicBezTo>
                    <a:cubicBezTo>
                      <a:pt x="0" y="11"/>
                      <a:pt x="16" y="217"/>
                      <a:pt x="46" y="221"/>
                    </a:cubicBezTo>
                    <a:close/>
                  </a:path>
                </a:pathLst>
              </a:custGeom>
              <a:solidFill>
                <a:srgbClr val="B52C2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2" name="iśḷídè"/>
              <p:cNvSpPr/>
              <p:nvPr/>
            </p:nvSpPr>
            <p:spPr bwMode="auto">
              <a:xfrm>
                <a:off x="1798" y="2025"/>
                <a:ext cx="86" cy="133"/>
              </a:xfrm>
              <a:custGeom>
                <a:avLst/>
                <a:gdLst>
                  <a:gd name="T0" fmla="*/ 44 w 86"/>
                  <a:gd name="T1" fmla="*/ 0 h 133"/>
                  <a:gd name="T2" fmla="*/ 0 w 86"/>
                  <a:gd name="T3" fmla="*/ 68 h 133"/>
                  <a:gd name="T4" fmla="*/ 44 w 86"/>
                  <a:gd name="T5" fmla="*/ 133 h 133"/>
                  <a:gd name="T6" fmla="*/ 86 w 86"/>
                  <a:gd name="T7" fmla="*/ 68 h 133"/>
                  <a:gd name="T8" fmla="*/ 44 w 86"/>
                  <a:gd name="T9" fmla="*/ 0 h 133"/>
                </a:gdLst>
                <a:ahLst/>
                <a:cxnLst>
                  <a:cxn ang="0">
                    <a:pos x="T0" y="T1"/>
                  </a:cxn>
                  <a:cxn ang="0">
                    <a:pos x="T2" y="T3"/>
                  </a:cxn>
                  <a:cxn ang="0">
                    <a:pos x="T4" y="T5"/>
                  </a:cxn>
                  <a:cxn ang="0">
                    <a:pos x="T6" y="T7"/>
                  </a:cxn>
                  <a:cxn ang="0">
                    <a:pos x="T8" y="T9"/>
                  </a:cxn>
                </a:cxnLst>
                <a:rect l="0" t="0" r="r" b="b"/>
                <a:pathLst>
                  <a:path w="86" h="133">
                    <a:moveTo>
                      <a:pt x="44" y="0"/>
                    </a:moveTo>
                    <a:lnTo>
                      <a:pt x="0" y="68"/>
                    </a:lnTo>
                    <a:lnTo>
                      <a:pt x="44" y="133"/>
                    </a:lnTo>
                    <a:lnTo>
                      <a:pt x="86" y="68"/>
                    </a:lnTo>
                    <a:lnTo>
                      <a:pt x="44" y="0"/>
                    </a:lnTo>
                    <a:close/>
                  </a:path>
                </a:pathLst>
              </a:custGeom>
              <a:solidFill>
                <a:srgbClr val="911C1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3" name="ïş1íḍé"/>
              <p:cNvSpPr/>
              <p:nvPr/>
            </p:nvSpPr>
            <p:spPr bwMode="auto">
              <a:xfrm>
                <a:off x="1884" y="2025"/>
                <a:ext cx="83" cy="133"/>
              </a:xfrm>
              <a:custGeom>
                <a:avLst/>
                <a:gdLst>
                  <a:gd name="T0" fmla="*/ 41 w 83"/>
                  <a:gd name="T1" fmla="*/ 0 h 133"/>
                  <a:gd name="T2" fmla="*/ 83 w 83"/>
                  <a:gd name="T3" fmla="*/ 68 h 133"/>
                  <a:gd name="T4" fmla="*/ 41 w 83"/>
                  <a:gd name="T5" fmla="*/ 133 h 133"/>
                  <a:gd name="T6" fmla="*/ 0 w 83"/>
                  <a:gd name="T7" fmla="*/ 68 h 133"/>
                  <a:gd name="T8" fmla="*/ 41 w 83"/>
                  <a:gd name="T9" fmla="*/ 0 h 133"/>
                </a:gdLst>
                <a:ahLst/>
                <a:cxnLst>
                  <a:cxn ang="0">
                    <a:pos x="T0" y="T1"/>
                  </a:cxn>
                  <a:cxn ang="0">
                    <a:pos x="T2" y="T3"/>
                  </a:cxn>
                  <a:cxn ang="0">
                    <a:pos x="T4" y="T5"/>
                  </a:cxn>
                  <a:cxn ang="0">
                    <a:pos x="T6" y="T7"/>
                  </a:cxn>
                  <a:cxn ang="0">
                    <a:pos x="T8" y="T9"/>
                  </a:cxn>
                </a:cxnLst>
                <a:rect l="0" t="0" r="r" b="b"/>
                <a:pathLst>
                  <a:path w="83" h="133">
                    <a:moveTo>
                      <a:pt x="41" y="0"/>
                    </a:moveTo>
                    <a:lnTo>
                      <a:pt x="83" y="68"/>
                    </a:lnTo>
                    <a:lnTo>
                      <a:pt x="41" y="133"/>
                    </a:lnTo>
                    <a:lnTo>
                      <a:pt x="0" y="68"/>
                    </a:lnTo>
                    <a:lnTo>
                      <a:pt x="41" y="0"/>
                    </a:lnTo>
                    <a:close/>
                  </a:path>
                </a:pathLst>
              </a:custGeom>
              <a:solidFill>
                <a:srgbClr val="911C1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4" name="îṡḷîḋe"/>
              <p:cNvSpPr/>
              <p:nvPr/>
            </p:nvSpPr>
            <p:spPr bwMode="auto">
              <a:xfrm>
                <a:off x="1967" y="2025"/>
                <a:ext cx="86" cy="133"/>
              </a:xfrm>
              <a:custGeom>
                <a:avLst/>
                <a:gdLst>
                  <a:gd name="T0" fmla="*/ 44 w 86"/>
                  <a:gd name="T1" fmla="*/ 0 h 133"/>
                  <a:gd name="T2" fmla="*/ 0 w 86"/>
                  <a:gd name="T3" fmla="*/ 68 h 133"/>
                  <a:gd name="T4" fmla="*/ 44 w 86"/>
                  <a:gd name="T5" fmla="*/ 133 h 133"/>
                  <a:gd name="T6" fmla="*/ 86 w 86"/>
                  <a:gd name="T7" fmla="*/ 68 h 133"/>
                  <a:gd name="T8" fmla="*/ 44 w 86"/>
                  <a:gd name="T9" fmla="*/ 0 h 133"/>
                </a:gdLst>
                <a:ahLst/>
                <a:cxnLst>
                  <a:cxn ang="0">
                    <a:pos x="T0" y="T1"/>
                  </a:cxn>
                  <a:cxn ang="0">
                    <a:pos x="T2" y="T3"/>
                  </a:cxn>
                  <a:cxn ang="0">
                    <a:pos x="T4" y="T5"/>
                  </a:cxn>
                  <a:cxn ang="0">
                    <a:pos x="T6" y="T7"/>
                  </a:cxn>
                  <a:cxn ang="0">
                    <a:pos x="T8" y="T9"/>
                  </a:cxn>
                </a:cxnLst>
                <a:rect l="0" t="0" r="r" b="b"/>
                <a:pathLst>
                  <a:path w="86" h="133">
                    <a:moveTo>
                      <a:pt x="44" y="0"/>
                    </a:moveTo>
                    <a:lnTo>
                      <a:pt x="0" y="68"/>
                    </a:lnTo>
                    <a:lnTo>
                      <a:pt x="44" y="133"/>
                    </a:lnTo>
                    <a:lnTo>
                      <a:pt x="86" y="68"/>
                    </a:lnTo>
                    <a:lnTo>
                      <a:pt x="44" y="0"/>
                    </a:lnTo>
                    <a:close/>
                  </a:path>
                </a:pathLst>
              </a:custGeom>
              <a:solidFill>
                <a:srgbClr val="911C1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5" name="íṥ1íḋê"/>
              <p:cNvSpPr/>
              <p:nvPr/>
            </p:nvSpPr>
            <p:spPr bwMode="auto">
              <a:xfrm>
                <a:off x="2053" y="2025"/>
                <a:ext cx="83" cy="133"/>
              </a:xfrm>
              <a:custGeom>
                <a:avLst/>
                <a:gdLst>
                  <a:gd name="T0" fmla="*/ 41 w 83"/>
                  <a:gd name="T1" fmla="*/ 0 h 133"/>
                  <a:gd name="T2" fmla="*/ 83 w 83"/>
                  <a:gd name="T3" fmla="*/ 68 h 133"/>
                  <a:gd name="T4" fmla="*/ 41 w 83"/>
                  <a:gd name="T5" fmla="*/ 133 h 133"/>
                  <a:gd name="T6" fmla="*/ 0 w 83"/>
                  <a:gd name="T7" fmla="*/ 68 h 133"/>
                  <a:gd name="T8" fmla="*/ 41 w 83"/>
                  <a:gd name="T9" fmla="*/ 0 h 133"/>
                </a:gdLst>
                <a:ahLst/>
                <a:cxnLst>
                  <a:cxn ang="0">
                    <a:pos x="T0" y="T1"/>
                  </a:cxn>
                  <a:cxn ang="0">
                    <a:pos x="T2" y="T3"/>
                  </a:cxn>
                  <a:cxn ang="0">
                    <a:pos x="T4" y="T5"/>
                  </a:cxn>
                  <a:cxn ang="0">
                    <a:pos x="T6" y="T7"/>
                  </a:cxn>
                  <a:cxn ang="0">
                    <a:pos x="T8" y="T9"/>
                  </a:cxn>
                </a:cxnLst>
                <a:rect l="0" t="0" r="r" b="b"/>
                <a:pathLst>
                  <a:path w="83" h="133">
                    <a:moveTo>
                      <a:pt x="41" y="0"/>
                    </a:moveTo>
                    <a:lnTo>
                      <a:pt x="83" y="68"/>
                    </a:lnTo>
                    <a:lnTo>
                      <a:pt x="41" y="133"/>
                    </a:lnTo>
                    <a:lnTo>
                      <a:pt x="0" y="68"/>
                    </a:lnTo>
                    <a:lnTo>
                      <a:pt x="41" y="0"/>
                    </a:lnTo>
                    <a:close/>
                  </a:path>
                </a:pathLst>
              </a:custGeom>
              <a:solidFill>
                <a:srgbClr val="911C1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6" name="iş1íḓé"/>
              <p:cNvSpPr/>
              <p:nvPr/>
            </p:nvSpPr>
            <p:spPr bwMode="auto">
              <a:xfrm>
                <a:off x="1819" y="2054"/>
                <a:ext cx="47" cy="75"/>
              </a:xfrm>
              <a:custGeom>
                <a:avLst/>
                <a:gdLst>
                  <a:gd name="T0" fmla="*/ 23 w 47"/>
                  <a:gd name="T1" fmla="*/ 0 h 75"/>
                  <a:gd name="T2" fmla="*/ 0 w 47"/>
                  <a:gd name="T3" fmla="*/ 39 h 75"/>
                  <a:gd name="T4" fmla="*/ 23 w 47"/>
                  <a:gd name="T5" fmla="*/ 75 h 75"/>
                  <a:gd name="T6" fmla="*/ 47 w 47"/>
                  <a:gd name="T7" fmla="*/ 39 h 75"/>
                  <a:gd name="T8" fmla="*/ 23 w 47"/>
                  <a:gd name="T9" fmla="*/ 0 h 75"/>
                </a:gdLst>
                <a:ahLst/>
                <a:cxnLst>
                  <a:cxn ang="0">
                    <a:pos x="T0" y="T1"/>
                  </a:cxn>
                  <a:cxn ang="0">
                    <a:pos x="T2" y="T3"/>
                  </a:cxn>
                  <a:cxn ang="0">
                    <a:pos x="T4" y="T5"/>
                  </a:cxn>
                  <a:cxn ang="0">
                    <a:pos x="T6" y="T7"/>
                  </a:cxn>
                  <a:cxn ang="0">
                    <a:pos x="T8" y="T9"/>
                  </a:cxn>
                </a:cxnLst>
                <a:rect l="0" t="0" r="r" b="b"/>
                <a:pathLst>
                  <a:path w="47" h="75">
                    <a:moveTo>
                      <a:pt x="23" y="0"/>
                    </a:moveTo>
                    <a:lnTo>
                      <a:pt x="0" y="39"/>
                    </a:lnTo>
                    <a:lnTo>
                      <a:pt x="23" y="75"/>
                    </a:lnTo>
                    <a:lnTo>
                      <a:pt x="47" y="39"/>
                    </a:lnTo>
                    <a:lnTo>
                      <a:pt x="23" y="0"/>
                    </a:lnTo>
                    <a:close/>
                  </a:path>
                </a:pathLst>
              </a:custGeom>
              <a:solidFill>
                <a:srgbClr val="B52C2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7" name="iṡlïdê"/>
              <p:cNvSpPr/>
              <p:nvPr/>
            </p:nvSpPr>
            <p:spPr bwMode="auto">
              <a:xfrm>
                <a:off x="1988" y="2054"/>
                <a:ext cx="47" cy="75"/>
              </a:xfrm>
              <a:custGeom>
                <a:avLst/>
                <a:gdLst>
                  <a:gd name="T0" fmla="*/ 23 w 47"/>
                  <a:gd name="T1" fmla="*/ 0 h 75"/>
                  <a:gd name="T2" fmla="*/ 0 w 47"/>
                  <a:gd name="T3" fmla="*/ 39 h 75"/>
                  <a:gd name="T4" fmla="*/ 23 w 47"/>
                  <a:gd name="T5" fmla="*/ 75 h 75"/>
                  <a:gd name="T6" fmla="*/ 47 w 47"/>
                  <a:gd name="T7" fmla="*/ 39 h 75"/>
                  <a:gd name="T8" fmla="*/ 23 w 47"/>
                  <a:gd name="T9" fmla="*/ 0 h 75"/>
                </a:gdLst>
                <a:ahLst/>
                <a:cxnLst>
                  <a:cxn ang="0">
                    <a:pos x="T0" y="T1"/>
                  </a:cxn>
                  <a:cxn ang="0">
                    <a:pos x="T2" y="T3"/>
                  </a:cxn>
                  <a:cxn ang="0">
                    <a:pos x="T4" y="T5"/>
                  </a:cxn>
                  <a:cxn ang="0">
                    <a:pos x="T6" y="T7"/>
                  </a:cxn>
                  <a:cxn ang="0">
                    <a:pos x="T8" y="T9"/>
                  </a:cxn>
                </a:cxnLst>
                <a:rect l="0" t="0" r="r" b="b"/>
                <a:pathLst>
                  <a:path w="47" h="75">
                    <a:moveTo>
                      <a:pt x="23" y="0"/>
                    </a:moveTo>
                    <a:lnTo>
                      <a:pt x="0" y="39"/>
                    </a:lnTo>
                    <a:lnTo>
                      <a:pt x="23" y="75"/>
                    </a:lnTo>
                    <a:lnTo>
                      <a:pt x="47" y="39"/>
                    </a:lnTo>
                    <a:lnTo>
                      <a:pt x="23" y="0"/>
                    </a:lnTo>
                    <a:close/>
                  </a:path>
                </a:pathLst>
              </a:custGeom>
              <a:solidFill>
                <a:srgbClr val="B52C2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8" name="îŝļiďe"/>
              <p:cNvSpPr/>
              <p:nvPr/>
            </p:nvSpPr>
            <p:spPr bwMode="auto">
              <a:xfrm>
                <a:off x="2572" y="2170"/>
                <a:ext cx="71" cy="110"/>
              </a:xfrm>
              <a:custGeom>
                <a:avLst/>
                <a:gdLst>
                  <a:gd name="T0" fmla="*/ 21 w 24"/>
                  <a:gd name="T1" fmla="*/ 36 h 37"/>
                  <a:gd name="T2" fmla="*/ 21 w 24"/>
                  <a:gd name="T3" fmla="*/ 36 h 37"/>
                  <a:gd name="T4" fmla="*/ 23 w 24"/>
                  <a:gd name="T5" fmla="*/ 29 h 37"/>
                  <a:gd name="T6" fmla="*/ 11 w 24"/>
                  <a:gd name="T7" fmla="*/ 4 h 37"/>
                  <a:gd name="T8" fmla="*/ 4 w 24"/>
                  <a:gd name="T9" fmla="*/ 1 h 37"/>
                  <a:gd name="T10" fmla="*/ 4 w 24"/>
                  <a:gd name="T11" fmla="*/ 1 h 37"/>
                  <a:gd name="T12" fmla="*/ 1 w 24"/>
                  <a:gd name="T13" fmla="*/ 8 h 37"/>
                  <a:gd name="T14" fmla="*/ 13 w 24"/>
                  <a:gd name="T15" fmla="*/ 33 h 37"/>
                  <a:gd name="T16" fmla="*/ 21 w 24"/>
                  <a:gd name="T17" fmla="*/ 3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7">
                    <a:moveTo>
                      <a:pt x="21" y="36"/>
                    </a:moveTo>
                    <a:cubicBezTo>
                      <a:pt x="21" y="36"/>
                      <a:pt x="21" y="36"/>
                      <a:pt x="21" y="36"/>
                    </a:cubicBezTo>
                    <a:cubicBezTo>
                      <a:pt x="23" y="35"/>
                      <a:pt x="24" y="31"/>
                      <a:pt x="23" y="29"/>
                    </a:cubicBezTo>
                    <a:cubicBezTo>
                      <a:pt x="11" y="4"/>
                      <a:pt x="11" y="4"/>
                      <a:pt x="11" y="4"/>
                    </a:cubicBezTo>
                    <a:cubicBezTo>
                      <a:pt x="9" y="1"/>
                      <a:pt x="6" y="0"/>
                      <a:pt x="4" y="1"/>
                    </a:cubicBezTo>
                    <a:cubicBezTo>
                      <a:pt x="4" y="1"/>
                      <a:pt x="4" y="1"/>
                      <a:pt x="4" y="1"/>
                    </a:cubicBezTo>
                    <a:cubicBezTo>
                      <a:pt x="1" y="2"/>
                      <a:pt x="0" y="5"/>
                      <a:pt x="1" y="8"/>
                    </a:cubicBezTo>
                    <a:cubicBezTo>
                      <a:pt x="13" y="33"/>
                      <a:pt x="13" y="33"/>
                      <a:pt x="13" y="33"/>
                    </a:cubicBezTo>
                    <a:cubicBezTo>
                      <a:pt x="15" y="36"/>
                      <a:pt x="18" y="37"/>
                      <a:pt x="21" y="36"/>
                    </a:cubicBezTo>
                    <a:close/>
                  </a:path>
                </a:pathLst>
              </a:custGeom>
              <a:solidFill>
                <a:srgbClr val="C78B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9" name="îš1ïḍe"/>
              <p:cNvSpPr/>
              <p:nvPr/>
            </p:nvSpPr>
            <p:spPr bwMode="auto">
              <a:xfrm>
                <a:off x="2551" y="2167"/>
                <a:ext cx="60" cy="113"/>
              </a:xfrm>
              <a:custGeom>
                <a:avLst/>
                <a:gdLst>
                  <a:gd name="T0" fmla="*/ 16 w 20"/>
                  <a:gd name="T1" fmla="*/ 38 h 38"/>
                  <a:gd name="T2" fmla="*/ 16 w 20"/>
                  <a:gd name="T3" fmla="*/ 38 h 38"/>
                  <a:gd name="T4" fmla="*/ 19 w 20"/>
                  <a:gd name="T5" fmla="*/ 31 h 38"/>
                  <a:gd name="T6" fmla="*/ 11 w 20"/>
                  <a:gd name="T7" fmla="*/ 4 h 38"/>
                  <a:gd name="T8" fmla="*/ 5 w 20"/>
                  <a:gd name="T9" fmla="*/ 1 h 38"/>
                  <a:gd name="T10" fmla="*/ 5 w 20"/>
                  <a:gd name="T11" fmla="*/ 1 h 38"/>
                  <a:gd name="T12" fmla="*/ 1 w 20"/>
                  <a:gd name="T13" fmla="*/ 7 h 38"/>
                  <a:gd name="T14" fmla="*/ 9 w 20"/>
                  <a:gd name="T15" fmla="*/ 34 h 38"/>
                  <a:gd name="T16" fmla="*/ 16 w 20"/>
                  <a:gd name="T1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38">
                    <a:moveTo>
                      <a:pt x="16" y="38"/>
                    </a:moveTo>
                    <a:cubicBezTo>
                      <a:pt x="16" y="38"/>
                      <a:pt x="16" y="38"/>
                      <a:pt x="16" y="38"/>
                    </a:cubicBezTo>
                    <a:cubicBezTo>
                      <a:pt x="19" y="37"/>
                      <a:pt x="20" y="34"/>
                      <a:pt x="19" y="31"/>
                    </a:cubicBezTo>
                    <a:cubicBezTo>
                      <a:pt x="11" y="4"/>
                      <a:pt x="11" y="4"/>
                      <a:pt x="11" y="4"/>
                    </a:cubicBezTo>
                    <a:cubicBezTo>
                      <a:pt x="10" y="1"/>
                      <a:pt x="7" y="0"/>
                      <a:pt x="5" y="1"/>
                    </a:cubicBezTo>
                    <a:cubicBezTo>
                      <a:pt x="5" y="1"/>
                      <a:pt x="5" y="1"/>
                      <a:pt x="5" y="1"/>
                    </a:cubicBezTo>
                    <a:cubicBezTo>
                      <a:pt x="2" y="1"/>
                      <a:pt x="0" y="4"/>
                      <a:pt x="1" y="7"/>
                    </a:cubicBezTo>
                    <a:cubicBezTo>
                      <a:pt x="9" y="34"/>
                      <a:pt x="9" y="34"/>
                      <a:pt x="9" y="34"/>
                    </a:cubicBezTo>
                    <a:cubicBezTo>
                      <a:pt x="10" y="37"/>
                      <a:pt x="13" y="38"/>
                      <a:pt x="16" y="38"/>
                    </a:cubicBezTo>
                    <a:close/>
                  </a:path>
                </a:pathLst>
              </a:custGeom>
              <a:solidFill>
                <a:srgbClr val="C78B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0" name="işḻîḍê"/>
              <p:cNvSpPr/>
              <p:nvPr/>
            </p:nvSpPr>
            <p:spPr bwMode="auto">
              <a:xfrm>
                <a:off x="2471" y="2143"/>
                <a:ext cx="170" cy="107"/>
              </a:xfrm>
              <a:custGeom>
                <a:avLst/>
                <a:gdLst>
                  <a:gd name="T0" fmla="*/ 0 w 170"/>
                  <a:gd name="T1" fmla="*/ 69 h 107"/>
                  <a:gd name="T2" fmla="*/ 78 w 170"/>
                  <a:gd name="T3" fmla="*/ 0 h 107"/>
                  <a:gd name="T4" fmla="*/ 152 w 170"/>
                  <a:gd name="T5" fmla="*/ 39 h 107"/>
                  <a:gd name="T6" fmla="*/ 170 w 170"/>
                  <a:gd name="T7" fmla="*/ 90 h 107"/>
                  <a:gd name="T8" fmla="*/ 36 w 170"/>
                  <a:gd name="T9" fmla="*/ 107 h 107"/>
                  <a:gd name="T10" fmla="*/ 0 w 170"/>
                  <a:gd name="T11" fmla="*/ 69 h 107"/>
                </a:gdLst>
                <a:ahLst/>
                <a:cxnLst>
                  <a:cxn ang="0">
                    <a:pos x="T0" y="T1"/>
                  </a:cxn>
                  <a:cxn ang="0">
                    <a:pos x="T2" y="T3"/>
                  </a:cxn>
                  <a:cxn ang="0">
                    <a:pos x="T4" y="T5"/>
                  </a:cxn>
                  <a:cxn ang="0">
                    <a:pos x="T6" y="T7"/>
                  </a:cxn>
                  <a:cxn ang="0">
                    <a:pos x="T8" y="T9"/>
                  </a:cxn>
                  <a:cxn ang="0">
                    <a:pos x="T10" y="T11"/>
                  </a:cxn>
                </a:cxnLst>
                <a:rect l="0" t="0" r="r" b="b"/>
                <a:pathLst>
                  <a:path w="170" h="107">
                    <a:moveTo>
                      <a:pt x="0" y="69"/>
                    </a:moveTo>
                    <a:lnTo>
                      <a:pt x="78" y="0"/>
                    </a:lnTo>
                    <a:lnTo>
                      <a:pt x="152" y="39"/>
                    </a:lnTo>
                    <a:lnTo>
                      <a:pt x="170" y="90"/>
                    </a:lnTo>
                    <a:lnTo>
                      <a:pt x="36" y="107"/>
                    </a:lnTo>
                    <a:lnTo>
                      <a:pt x="0" y="69"/>
                    </a:lnTo>
                    <a:close/>
                  </a:path>
                </a:pathLst>
              </a:custGeom>
              <a:solidFill>
                <a:srgbClr val="C78B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1" name="îŝ1îde"/>
              <p:cNvSpPr/>
              <p:nvPr/>
            </p:nvSpPr>
            <p:spPr bwMode="auto">
              <a:xfrm>
                <a:off x="2543" y="2164"/>
                <a:ext cx="35" cy="116"/>
              </a:xfrm>
              <a:custGeom>
                <a:avLst/>
                <a:gdLst>
                  <a:gd name="T0" fmla="*/ 6 w 12"/>
                  <a:gd name="T1" fmla="*/ 39 h 39"/>
                  <a:gd name="T2" fmla="*/ 6 w 12"/>
                  <a:gd name="T3" fmla="*/ 39 h 39"/>
                  <a:gd name="T4" fmla="*/ 11 w 12"/>
                  <a:gd name="T5" fmla="*/ 33 h 39"/>
                  <a:gd name="T6" fmla="*/ 11 w 12"/>
                  <a:gd name="T7" fmla="*/ 5 h 39"/>
                  <a:gd name="T8" fmla="*/ 5 w 12"/>
                  <a:gd name="T9" fmla="*/ 0 h 39"/>
                  <a:gd name="T10" fmla="*/ 5 w 12"/>
                  <a:gd name="T11" fmla="*/ 0 h 39"/>
                  <a:gd name="T12" fmla="*/ 0 w 12"/>
                  <a:gd name="T13" fmla="*/ 5 h 39"/>
                  <a:gd name="T14" fmla="*/ 1 w 12"/>
                  <a:gd name="T15" fmla="*/ 33 h 39"/>
                  <a:gd name="T16" fmla="*/ 6 w 12"/>
                  <a:gd name="T17"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9">
                    <a:moveTo>
                      <a:pt x="6" y="39"/>
                    </a:moveTo>
                    <a:cubicBezTo>
                      <a:pt x="6" y="39"/>
                      <a:pt x="6" y="39"/>
                      <a:pt x="6" y="39"/>
                    </a:cubicBezTo>
                    <a:cubicBezTo>
                      <a:pt x="9" y="39"/>
                      <a:pt x="12" y="36"/>
                      <a:pt x="11" y="33"/>
                    </a:cubicBezTo>
                    <a:cubicBezTo>
                      <a:pt x="11" y="5"/>
                      <a:pt x="11" y="5"/>
                      <a:pt x="11" y="5"/>
                    </a:cubicBezTo>
                    <a:cubicBezTo>
                      <a:pt x="11" y="2"/>
                      <a:pt x="8" y="0"/>
                      <a:pt x="5" y="0"/>
                    </a:cubicBezTo>
                    <a:cubicBezTo>
                      <a:pt x="5" y="0"/>
                      <a:pt x="5" y="0"/>
                      <a:pt x="5" y="0"/>
                    </a:cubicBezTo>
                    <a:cubicBezTo>
                      <a:pt x="2" y="0"/>
                      <a:pt x="0" y="2"/>
                      <a:pt x="0" y="5"/>
                    </a:cubicBezTo>
                    <a:cubicBezTo>
                      <a:pt x="1" y="33"/>
                      <a:pt x="1" y="33"/>
                      <a:pt x="1" y="33"/>
                    </a:cubicBezTo>
                    <a:cubicBezTo>
                      <a:pt x="1" y="36"/>
                      <a:pt x="3" y="39"/>
                      <a:pt x="6" y="39"/>
                    </a:cubicBezTo>
                    <a:close/>
                  </a:path>
                </a:pathLst>
              </a:custGeom>
              <a:solidFill>
                <a:srgbClr val="C78B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2" name="íṩ1îḋe"/>
              <p:cNvSpPr/>
              <p:nvPr/>
            </p:nvSpPr>
            <p:spPr bwMode="auto">
              <a:xfrm>
                <a:off x="2433" y="2191"/>
                <a:ext cx="118" cy="101"/>
              </a:xfrm>
              <a:custGeom>
                <a:avLst/>
                <a:gdLst>
                  <a:gd name="T0" fmla="*/ 20 w 40"/>
                  <a:gd name="T1" fmla="*/ 3 h 34"/>
                  <a:gd name="T2" fmla="*/ 1 w 40"/>
                  <a:gd name="T3" fmla="*/ 22 h 34"/>
                  <a:gd name="T4" fmla="*/ 23 w 40"/>
                  <a:gd name="T5" fmla="*/ 33 h 34"/>
                  <a:gd name="T6" fmla="*/ 39 w 40"/>
                  <a:gd name="T7" fmla="*/ 18 h 34"/>
                  <a:gd name="T8" fmla="*/ 20 w 40"/>
                  <a:gd name="T9" fmla="*/ 3 h 34"/>
                </a:gdLst>
                <a:ahLst/>
                <a:cxnLst>
                  <a:cxn ang="0">
                    <a:pos x="T0" y="T1"/>
                  </a:cxn>
                  <a:cxn ang="0">
                    <a:pos x="T2" y="T3"/>
                  </a:cxn>
                  <a:cxn ang="0">
                    <a:pos x="T4" y="T5"/>
                  </a:cxn>
                  <a:cxn ang="0">
                    <a:pos x="T6" y="T7"/>
                  </a:cxn>
                  <a:cxn ang="0">
                    <a:pos x="T8" y="T9"/>
                  </a:cxn>
                </a:cxnLst>
                <a:rect l="0" t="0" r="r" b="b"/>
                <a:pathLst>
                  <a:path w="40" h="34">
                    <a:moveTo>
                      <a:pt x="20" y="3"/>
                    </a:moveTo>
                    <a:cubicBezTo>
                      <a:pt x="10" y="0"/>
                      <a:pt x="0" y="14"/>
                      <a:pt x="1" y="22"/>
                    </a:cubicBezTo>
                    <a:cubicBezTo>
                      <a:pt x="2" y="30"/>
                      <a:pt x="12" y="34"/>
                      <a:pt x="23" y="33"/>
                    </a:cubicBezTo>
                    <a:cubicBezTo>
                      <a:pt x="34" y="32"/>
                      <a:pt x="40" y="23"/>
                      <a:pt x="39" y="18"/>
                    </a:cubicBezTo>
                    <a:cubicBezTo>
                      <a:pt x="39" y="14"/>
                      <a:pt x="31" y="6"/>
                      <a:pt x="20" y="3"/>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3" name="íšlïďè"/>
              <p:cNvSpPr/>
              <p:nvPr/>
            </p:nvSpPr>
            <p:spPr bwMode="auto">
              <a:xfrm>
                <a:off x="2451" y="2123"/>
                <a:ext cx="115" cy="110"/>
              </a:xfrm>
              <a:custGeom>
                <a:avLst/>
                <a:gdLst>
                  <a:gd name="T0" fmla="*/ 2 w 39"/>
                  <a:gd name="T1" fmla="*/ 33 h 37"/>
                  <a:gd name="T2" fmla="*/ 2 w 39"/>
                  <a:gd name="T3" fmla="*/ 33 h 37"/>
                  <a:gd name="T4" fmla="*/ 9 w 39"/>
                  <a:gd name="T5" fmla="*/ 35 h 37"/>
                  <a:gd name="T6" fmla="*/ 36 w 39"/>
                  <a:gd name="T7" fmla="*/ 11 h 37"/>
                  <a:gd name="T8" fmla="*/ 38 w 39"/>
                  <a:gd name="T9" fmla="*/ 3 h 37"/>
                  <a:gd name="T10" fmla="*/ 38 w 39"/>
                  <a:gd name="T11" fmla="*/ 3 h 37"/>
                  <a:gd name="T12" fmla="*/ 30 w 39"/>
                  <a:gd name="T13" fmla="*/ 1 h 37"/>
                  <a:gd name="T14" fmla="*/ 4 w 39"/>
                  <a:gd name="T15" fmla="*/ 26 h 37"/>
                  <a:gd name="T16" fmla="*/ 2 w 39"/>
                  <a:gd name="T17" fmla="*/ 3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37">
                    <a:moveTo>
                      <a:pt x="2" y="33"/>
                    </a:moveTo>
                    <a:cubicBezTo>
                      <a:pt x="2" y="33"/>
                      <a:pt x="2" y="33"/>
                      <a:pt x="2" y="33"/>
                    </a:cubicBezTo>
                    <a:cubicBezTo>
                      <a:pt x="3" y="35"/>
                      <a:pt x="7" y="37"/>
                      <a:pt x="9" y="35"/>
                    </a:cubicBezTo>
                    <a:cubicBezTo>
                      <a:pt x="36" y="11"/>
                      <a:pt x="36" y="11"/>
                      <a:pt x="36" y="11"/>
                    </a:cubicBezTo>
                    <a:cubicBezTo>
                      <a:pt x="38" y="9"/>
                      <a:pt x="39" y="6"/>
                      <a:pt x="38" y="3"/>
                    </a:cubicBezTo>
                    <a:cubicBezTo>
                      <a:pt x="38" y="3"/>
                      <a:pt x="38" y="3"/>
                      <a:pt x="38" y="3"/>
                    </a:cubicBezTo>
                    <a:cubicBezTo>
                      <a:pt x="36" y="1"/>
                      <a:pt x="33" y="0"/>
                      <a:pt x="30" y="1"/>
                    </a:cubicBezTo>
                    <a:cubicBezTo>
                      <a:pt x="4" y="26"/>
                      <a:pt x="4" y="26"/>
                      <a:pt x="4" y="26"/>
                    </a:cubicBezTo>
                    <a:cubicBezTo>
                      <a:pt x="2" y="28"/>
                      <a:pt x="0" y="30"/>
                      <a:pt x="2" y="33"/>
                    </a:cubicBezTo>
                    <a:close/>
                  </a:path>
                </a:pathLst>
              </a:custGeom>
              <a:solidFill>
                <a:srgbClr val="F0B7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4" name="îṡļïḓè"/>
              <p:cNvSpPr/>
              <p:nvPr/>
            </p:nvSpPr>
            <p:spPr bwMode="auto">
              <a:xfrm>
                <a:off x="2531" y="2123"/>
                <a:ext cx="101" cy="62"/>
              </a:xfrm>
              <a:custGeom>
                <a:avLst/>
                <a:gdLst>
                  <a:gd name="T0" fmla="*/ 33 w 34"/>
                  <a:gd name="T1" fmla="*/ 17 h 21"/>
                  <a:gd name="T2" fmla="*/ 33 w 34"/>
                  <a:gd name="T3" fmla="*/ 17 h 21"/>
                  <a:gd name="T4" fmla="*/ 30 w 34"/>
                  <a:gd name="T5" fmla="*/ 10 h 21"/>
                  <a:gd name="T6" fmla="*/ 8 w 34"/>
                  <a:gd name="T7" fmla="*/ 1 h 21"/>
                  <a:gd name="T8" fmla="*/ 1 w 34"/>
                  <a:gd name="T9" fmla="*/ 4 h 21"/>
                  <a:gd name="T10" fmla="*/ 1 w 34"/>
                  <a:gd name="T11" fmla="*/ 4 h 21"/>
                  <a:gd name="T12" fmla="*/ 5 w 34"/>
                  <a:gd name="T13" fmla="*/ 11 h 21"/>
                  <a:gd name="T14" fmla="*/ 26 w 34"/>
                  <a:gd name="T15" fmla="*/ 20 h 21"/>
                  <a:gd name="T16" fmla="*/ 33 w 34"/>
                  <a:gd name="T17"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1">
                    <a:moveTo>
                      <a:pt x="33" y="17"/>
                    </a:moveTo>
                    <a:cubicBezTo>
                      <a:pt x="33" y="17"/>
                      <a:pt x="33" y="17"/>
                      <a:pt x="33" y="17"/>
                    </a:cubicBezTo>
                    <a:cubicBezTo>
                      <a:pt x="34" y="14"/>
                      <a:pt x="32" y="11"/>
                      <a:pt x="30" y="10"/>
                    </a:cubicBezTo>
                    <a:cubicBezTo>
                      <a:pt x="8" y="1"/>
                      <a:pt x="8" y="1"/>
                      <a:pt x="8" y="1"/>
                    </a:cubicBezTo>
                    <a:cubicBezTo>
                      <a:pt x="6" y="0"/>
                      <a:pt x="2" y="2"/>
                      <a:pt x="1" y="4"/>
                    </a:cubicBezTo>
                    <a:cubicBezTo>
                      <a:pt x="1" y="4"/>
                      <a:pt x="1" y="4"/>
                      <a:pt x="1" y="4"/>
                    </a:cubicBezTo>
                    <a:cubicBezTo>
                      <a:pt x="0" y="7"/>
                      <a:pt x="2" y="10"/>
                      <a:pt x="5" y="11"/>
                    </a:cubicBezTo>
                    <a:cubicBezTo>
                      <a:pt x="26" y="20"/>
                      <a:pt x="26" y="20"/>
                      <a:pt x="26" y="20"/>
                    </a:cubicBezTo>
                    <a:cubicBezTo>
                      <a:pt x="29" y="21"/>
                      <a:pt x="32" y="20"/>
                      <a:pt x="33" y="17"/>
                    </a:cubicBezTo>
                    <a:close/>
                  </a:path>
                </a:pathLst>
              </a:custGeom>
              <a:solidFill>
                <a:srgbClr val="F0B7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5" name="ïṩļïḍê"/>
              <p:cNvSpPr/>
              <p:nvPr/>
            </p:nvSpPr>
            <p:spPr bwMode="auto">
              <a:xfrm>
                <a:off x="2596" y="2152"/>
                <a:ext cx="83" cy="104"/>
              </a:xfrm>
              <a:custGeom>
                <a:avLst/>
                <a:gdLst>
                  <a:gd name="T0" fmla="*/ 24 w 28"/>
                  <a:gd name="T1" fmla="*/ 34 h 35"/>
                  <a:gd name="T2" fmla="*/ 24 w 28"/>
                  <a:gd name="T3" fmla="*/ 34 h 35"/>
                  <a:gd name="T4" fmla="*/ 26 w 28"/>
                  <a:gd name="T5" fmla="*/ 26 h 35"/>
                  <a:gd name="T6" fmla="*/ 11 w 28"/>
                  <a:gd name="T7" fmla="*/ 3 h 35"/>
                  <a:gd name="T8" fmla="*/ 4 w 28"/>
                  <a:gd name="T9" fmla="*/ 1 h 35"/>
                  <a:gd name="T10" fmla="*/ 4 w 28"/>
                  <a:gd name="T11" fmla="*/ 1 h 35"/>
                  <a:gd name="T12" fmla="*/ 2 w 28"/>
                  <a:gd name="T13" fmla="*/ 8 h 35"/>
                  <a:gd name="T14" fmla="*/ 17 w 28"/>
                  <a:gd name="T15" fmla="*/ 32 h 35"/>
                  <a:gd name="T16" fmla="*/ 24 w 28"/>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35">
                    <a:moveTo>
                      <a:pt x="24" y="34"/>
                    </a:moveTo>
                    <a:cubicBezTo>
                      <a:pt x="24" y="34"/>
                      <a:pt x="24" y="34"/>
                      <a:pt x="24" y="34"/>
                    </a:cubicBezTo>
                    <a:cubicBezTo>
                      <a:pt x="27" y="32"/>
                      <a:pt x="28" y="29"/>
                      <a:pt x="26" y="26"/>
                    </a:cubicBezTo>
                    <a:cubicBezTo>
                      <a:pt x="11" y="3"/>
                      <a:pt x="11" y="3"/>
                      <a:pt x="11" y="3"/>
                    </a:cubicBezTo>
                    <a:cubicBezTo>
                      <a:pt x="10" y="0"/>
                      <a:pt x="6" y="0"/>
                      <a:pt x="4" y="1"/>
                    </a:cubicBezTo>
                    <a:cubicBezTo>
                      <a:pt x="4" y="1"/>
                      <a:pt x="4" y="1"/>
                      <a:pt x="4" y="1"/>
                    </a:cubicBezTo>
                    <a:cubicBezTo>
                      <a:pt x="1" y="3"/>
                      <a:pt x="0" y="6"/>
                      <a:pt x="2" y="8"/>
                    </a:cubicBezTo>
                    <a:cubicBezTo>
                      <a:pt x="17" y="32"/>
                      <a:pt x="17" y="32"/>
                      <a:pt x="17" y="32"/>
                    </a:cubicBezTo>
                    <a:cubicBezTo>
                      <a:pt x="19" y="34"/>
                      <a:pt x="22" y="35"/>
                      <a:pt x="24" y="34"/>
                    </a:cubicBezTo>
                    <a:close/>
                  </a:path>
                </a:pathLst>
              </a:custGeom>
              <a:solidFill>
                <a:srgbClr val="F0B7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6" name="îṥḻíḍè"/>
              <p:cNvSpPr/>
              <p:nvPr/>
            </p:nvSpPr>
            <p:spPr bwMode="auto">
              <a:xfrm>
                <a:off x="2477" y="2140"/>
                <a:ext cx="98" cy="110"/>
              </a:xfrm>
              <a:custGeom>
                <a:avLst/>
                <a:gdLst>
                  <a:gd name="T0" fmla="*/ 32 w 33"/>
                  <a:gd name="T1" fmla="*/ 8 h 37"/>
                  <a:gd name="T2" fmla="*/ 22 w 33"/>
                  <a:gd name="T3" fmla="*/ 30 h 37"/>
                  <a:gd name="T4" fmla="*/ 0 w 33"/>
                  <a:gd name="T5" fmla="*/ 37 h 37"/>
                  <a:gd name="T6" fmla="*/ 3 w 33"/>
                  <a:gd name="T7" fmla="*/ 16 h 37"/>
                  <a:gd name="T8" fmla="*/ 32 w 33"/>
                  <a:gd name="T9" fmla="*/ 8 h 37"/>
                </a:gdLst>
                <a:ahLst/>
                <a:cxnLst>
                  <a:cxn ang="0">
                    <a:pos x="T0" y="T1"/>
                  </a:cxn>
                  <a:cxn ang="0">
                    <a:pos x="T2" y="T3"/>
                  </a:cxn>
                  <a:cxn ang="0">
                    <a:pos x="T4" y="T5"/>
                  </a:cxn>
                  <a:cxn ang="0">
                    <a:pos x="T6" y="T7"/>
                  </a:cxn>
                  <a:cxn ang="0">
                    <a:pos x="T8" y="T9"/>
                  </a:cxn>
                </a:cxnLst>
                <a:rect l="0" t="0" r="r" b="b"/>
                <a:pathLst>
                  <a:path w="33" h="37">
                    <a:moveTo>
                      <a:pt x="32" y="8"/>
                    </a:moveTo>
                    <a:cubicBezTo>
                      <a:pt x="28" y="11"/>
                      <a:pt x="11" y="24"/>
                      <a:pt x="22" y="30"/>
                    </a:cubicBezTo>
                    <a:cubicBezTo>
                      <a:pt x="33" y="36"/>
                      <a:pt x="0" y="37"/>
                      <a:pt x="0" y="37"/>
                    </a:cubicBezTo>
                    <a:cubicBezTo>
                      <a:pt x="3" y="16"/>
                      <a:pt x="3" y="16"/>
                      <a:pt x="3" y="16"/>
                    </a:cubicBezTo>
                    <a:cubicBezTo>
                      <a:pt x="3" y="16"/>
                      <a:pt x="16" y="0"/>
                      <a:pt x="32" y="8"/>
                    </a:cubicBezTo>
                    <a:close/>
                  </a:path>
                </a:pathLst>
              </a:custGeom>
              <a:solidFill>
                <a:srgbClr val="F0B7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7" name="ïşļíḓè"/>
              <p:cNvSpPr/>
              <p:nvPr/>
            </p:nvSpPr>
            <p:spPr bwMode="auto">
              <a:xfrm>
                <a:off x="2510" y="2075"/>
                <a:ext cx="184" cy="288"/>
              </a:xfrm>
              <a:custGeom>
                <a:avLst/>
                <a:gdLst>
                  <a:gd name="T0" fmla="*/ 38 w 62"/>
                  <a:gd name="T1" fmla="*/ 76 h 97"/>
                  <a:gd name="T2" fmla="*/ 38 w 62"/>
                  <a:gd name="T3" fmla="*/ 76 h 97"/>
                  <a:gd name="T4" fmla="*/ 50 w 62"/>
                  <a:gd name="T5" fmla="*/ 96 h 97"/>
                  <a:gd name="T6" fmla="*/ 52 w 62"/>
                  <a:gd name="T7" fmla="*/ 94 h 97"/>
                  <a:gd name="T8" fmla="*/ 42 w 62"/>
                  <a:gd name="T9" fmla="*/ 76 h 97"/>
                  <a:gd name="T10" fmla="*/ 41 w 62"/>
                  <a:gd name="T11" fmla="*/ 74 h 97"/>
                  <a:gd name="T12" fmla="*/ 42 w 62"/>
                  <a:gd name="T13" fmla="*/ 74 h 97"/>
                  <a:gd name="T14" fmla="*/ 43 w 62"/>
                  <a:gd name="T15" fmla="*/ 76 h 97"/>
                  <a:gd name="T16" fmla="*/ 53 w 62"/>
                  <a:gd name="T17" fmla="*/ 94 h 97"/>
                  <a:gd name="T18" fmla="*/ 55 w 62"/>
                  <a:gd name="T19" fmla="*/ 93 h 97"/>
                  <a:gd name="T20" fmla="*/ 45 w 62"/>
                  <a:gd name="T21" fmla="*/ 74 h 97"/>
                  <a:gd name="T22" fmla="*/ 44 w 62"/>
                  <a:gd name="T23" fmla="*/ 73 h 97"/>
                  <a:gd name="T24" fmla="*/ 44 w 62"/>
                  <a:gd name="T25" fmla="*/ 73 h 97"/>
                  <a:gd name="T26" fmla="*/ 44 w 62"/>
                  <a:gd name="T27" fmla="*/ 72 h 97"/>
                  <a:gd name="T28" fmla="*/ 45 w 62"/>
                  <a:gd name="T29" fmla="*/ 74 h 97"/>
                  <a:gd name="T30" fmla="*/ 56 w 62"/>
                  <a:gd name="T31" fmla="*/ 92 h 97"/>
                  <a:gd name="T32" fmla="*/ 58 w 62"/>
                  <a:gd name="T33" fmla="*/ 91 h 97"/>
                  <a:gd name="T34" fmla="*/ 48 w 62"/>
                  <a:gd name="T35" fmla="*/ 73 h 97"/>
                  <a:gd name="T36" fmla="*/ 47 w 62"/>
                  <a:gd name="T37" fmla="*/ 71 h 97"/>
                  <a:gd name="T38" fmla="*/ 47 w 62"/>
                  <a:gd name="T39" fmla="*/ 71 h 97"/>
                  <a:gd name="T40" fmla="*/ 59 w 62"/>
                  <a:gd name="T41" fmla="*/ 90 h 97"/>
                  <a:gd name="T42" fmla="*/ 61 w 62"/>
                  <a:gd name="T43" fmla="*/ 89 h 97"/>
                  <a:gd name="T44" fmla="*/ 51 w 62"/>
                  <a:gd name="T45" fmla="*/ 72 h 97"/>
                  <a:gd name="T46" fmla="*/ 51 w 62"/>
                  <a:gd name="T47" fmla="*/ 72 h 97"/>
                  <a:gd name="T48" fmla="*/ 50 w 62"/>
                  <a:gd name="T49" fmla="*/ 69 h 97"/>
                  <a:gd name="T50" fmla="*/ 50 w 62"/>
                  <a:gd name="T51" fmla="*/ 69 h 97"/>
                  <a:gd name="T52" fmla="*/ 50 w 62"/>
                  <a:gd name="T53" fmla="*/ 69 h 97"/>
                  <a:gd name="T54" fmla="*/ 49 w 62"/>
                  <a:gd name="T55" fmla="*/ 68 h 97"/>
                  <a:gd name="T56" fmla="*/ 47 w 62"/>
                  <a:gd name="T57" fmla="*/ 64 h 97"/>
                  <a:gd name="T58" fmla="*/ 43 w 62"/>
                  <a:gd name="T59" fmla="*/ 60 h 97"/>
                  <a:gd name="T60" fmla="*/ 41 w 62"/>
                  <a:gd name="T61" fmla="*/ 60 h 97"/>
                  <a:gd name="T62" fmla="*/ 41 w 62"/>
                  <a:gd name="T63" fmla="*/ 60 h 97"/>
                  <a:gd name="T64" fmla="*/ 37 w 62"/>
                  <a:gd name="T65" fmla="*/ 56 h 97"/>
                  <a:gd name="T66" fmla="*/ 34 w 62"/>
                  <a:gd name="T67" fmla="*/ 51 h 97"/>
                  <a:gd name="T68" fmla="*/ 31 w 62"/>
                  <a:gd name="T69" fmla="*/ 45 h 97"/>
                  <a:gd name="T70" fmla="*/ 27 w 62"/>
                  <a:gd name="T71" fmla="*/ 38 h 97"/>
                  <a:gd name="T72" fmla="*/ 17 w 62"/>
                  <a:gd name="T73" fmla="*/ 16 h 97"/>
                  <a:gd name="T74" fmla="*/ 14 w 62"/>
                  <a:gd name="T75" fmla="*/ 9 h 97"/>
                  <a:gd name="T76" fmla="*/ 13 w 62"/>
                  <a:gd name="T77" fmla="*/ 7 h 97"/>
                  <a:gd name="T78" fmla="*/ 13 w 62"/>
                  <a:gd name="T79" fmla="*/ 5 h 97"/>
                  <a:gd name="T80" fmla="*/ 9 w 62"/>
                  <a:gd name="T81" fmla="*/ 1 h 97"/>
                  <a:gd name="T82" fmla="*/ 4 w 62"/>
                  <a:gd name="T83" fmla="*/ 0 h 97"/>
                  <a:gd name="T84" fmla="*/ 3 w 62"/>
                  <a:gd name="T85" fmla="*/ 1 h 97"/>
                  <a:gd name="T86" fmla="*/ 2 w 62"/>
                  <a:gd name="T87" fmla="*/ 1 h 97"/>
                  <a:gd name="T88" fmla="*/ 0 w 62"/>
                  <a:gd name="T89" fmla="*/ 6 h 97"/>
                  <a:gd name="T90" fmla="*/ 2 w 62"/>
                  <a:gd name="T91" fmla="*/ 11 h 97"/>
                  <a:gd name="T92" fmla="*/ 3 w 62"/>
                  <a:gd name="T93" fmla="*/ 13 h 97"/>
                  <a:gd name="T94" fmla="*/ 4 w 62"/>
                  <a:gd name="T95" fmla="*/ 15 h 97"/>
                  <a:gd name="T96" fmla="*/ 9 w 62"/>
                  <a:gd name="T97" fmla="*/ 21 h 97"/>
                  <a:gd name="T98" fmla="*/ 24 w 62"/>
                  <a:gd name="T99" fmla="*/ 40 h 97"/>
                  <a:gd name="T100" fmla="*/ 28 w 62"/>
                  <a:gd name="T101" fmla="*/ 47 h 97"/>
                  <a:gd name="T102" fmla="*/ 31 w 62"/>
                  <a:gd name="T103" fmla="*/ 53 h 97"/>
                  <a:gd name="T104" fmla="*/ 33 w 62"/>
                  <a:gd name="T105" fmla="*/ 58 h 97"/>
                  <a:gd name="T106" fmla="*/ 35 w 62"/>
                  <a:gd name="T107" fmla="*/ 64 h 97"/>
                  <a:gd name="T108" fmla="*/ 35 w 62"/>
                  <a:gd name="T109" fmla="*/ 64 h 97"/>
                  <a:gd name="T110" fmla="*/ 34 w 62"/>
                  <a:gd name="T111" fmla="*/ 65 h 97"/>
                  <a:gd name="T112" fmla="*/ 35 w 62"/>
                  <a:gd name="T113" fmla="*/ 70 h 97"/>
                  <a:gd name="T114" fmla="*/ 38 w 62"/>
                  <a:gd name="T115" fmla="*/ 7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2" h="97">
                    <a:moveTo>
                      <a:pt x="38" y="76"/>
                    </a:moveTo>
                    <a:cubicBezTo>
                      <a:pt x="38" y="76"/>
                      <a:pt x="38" y="76"/>
                      <a:pt x="38" y="76"/>
                    </a:cubicBezTo>
                    <a:cubicBezTo>
                      <a:pt x="50" y="96"/>
                      <a:pt x="50" y="96"/>
                      <a:pt x="50" y="96"/>
                    </a:cubicBezTo>
                    <a:cubicBezTo>
                      <a:pt x="51" y="97"/>
                      <a:pt x="53" y="96"/>
                      <a:pt x="52" y="94"/>
                    </a:cubicBezTo>
                    <a:cubicBezTo>
                      <a:pt x="42" y="76"/>
                      <a:pt x="42" y="76"/>
                      <a:pt x="42" y="76"/>
                    </a:cubicBezTo>
                    <a:cubicBezTo>
                      <a:pt x="41" y="74"/>
                      <a:pt x="41" y="74"/>
                      <a:pt x="41" y="74"/>
                    </a:cubicBezTo>
                    <a:cubicBezTo>
                      <a:pt x="41" y="74"/>
                      <a:pt x="41" y="74"/>
                      <a:pt x="42" y="74"/>
                    </a:cubicBezTo>
                    <a:cubicBezTo>
                      <a:pt x="43" y="76"/>
                      <a:pt x="43" y="76"/>
                      <a:pt x="43" y="76"/>
                    </a:cubicBezTo>
                    <a:cubicBezTo>
                      <a:pt x="53" y="94"/>
                      <a:pt x="53" y="94"/>
                      <a:pt x="53" y="94"/>
                    </a:cubicBezTo>
                    <a:cubicBezTo>
                      <a:pt x="54" y="96"/>
                      <a:pt x="56" y="94"/>
                      <a:pt x="55" y="93"/>
                    </a:cubicBezTo>
                    <a:cubicBezTo>
                      <a:pt x="45" y="74"/>
                      <a:pt x="45" y="74"/>
                      <a:pt x="45" y="74"/>
                    </a:cubicBezTo>
                    <a:cubicBezTo>
                      <a:pt x="44" y="73"/>
                      <a:pt x="44" y="73"/>
                      <a:pt x="44" y="73"/>
                    </a:cubicBezTo>
                    <a:cubicBezTo>
                      <a:pt x="44" y="73"/>
                      <a:pt x="44" y="73"/>
                      <a:pt x="44" y="73"/>
                    </a:cubicBezTo>
                    <a:cubicBezTo>
                      <a:pt x="44" y="72"/>
                      <a:pt x="44" y="72"/>
                      <a:pt x="44" y="72"/>
                    </a:cubicBezTo>
                    <a:cubicBezTo>
                      <a:pt x="45" y="74"/>
                      <a:pt x="45" y="74"/>
                      <a:pt x="45" y="74"/>
                    </a:cubicBezTo>
                    <a:cubicBezTo>
                      <a:pt x="56" y="92"/>
                      <a:pt x="56" y="92"/>
                      <a:pt x="56" y="92"/>
                    </a:cubicBezTo>
                    <a:cubicBezTo>
                      <a:pt x="57" y="94"/>
                      <a:pt x="59" y="93"/>
                      <a:pt x="58" y="91"/>
                    </a:cubicBezTo>
                    <a:cubicBezTo>
                      <a:pt x="48" y="73"/>
                      <a:pt x="48" y="73"/>
                      <a:pt x="48" y="73"/>
                    </a:cubicBezTo>
                    <a:cubicBezTo>
                      <a:pt x="47" y="71"/>
                      <a:pt x="47" y="71"/>
                      <a:pt x="47" y="71"/>
                    </a:cubicBezTo>
                    <a:cubicBezTo>
                      <a:pt x="47" y="71"/>
                      <a:pt x="47" y="70"/>
                      <a:pt x="47" y="71"/>
                    </a:cubicBezTo>
                    <a:cubicBezTo>
                      <a:pt x="59" y="90"/>
                      <a:pt x="59" y="90"/>
                      <a:pt x="59" y="90"/>
                    </a:cubicBezTo>
                    <a:cubicBezTo>
                      <a:pt x="60" y="92"/>
                      <a:pt x="62" y="91"/>
                      <a:pt x="61" y="89"/>
                    </a:cubicBezTo>
                    <a:cubicBezTo>
                      <a:pt x="51" y="72"/>
                      <a:pt x="51" y="72"/>
                      <a:pt x="51" y="72"/>
                    </a:cubicBezTo>
                    <a:cubicBezTo>
                      <a:pt x="51" y="72"/>
                      <a:pt x="51" y="72"/>
                      <a:pt x="51" y="72"/>
                    </a:cubicBezTo>
                    <a:cubicBezTo>
                      <a:pt x="50" y="69"/>
                      <a:pt x="50" y="69"/>
                      <a:pt x="50" y="69"/>
                    </a:cubicBezTo>
                    <a:cubicBezTo>
                      <a:pt x="50" y="69"/>
                      <a:pt x="50" y="69"/>
                      <a:pt x="50" y="69"/>
                    </a:cubicBezTo>
                    <a:cubicBezTo>
                      <a:pt x="50" y="69"/>
                      <a:pt x="50" y="69"/>
                      <a:pt x="50" y="69"/>
                    </a:cubicBezTo>
                    <a:cubicBezTo>
                      <a:pt x="49" y="68"/>
                      <a:pt x="49" y="68"/>
                      <a:pt x="49" y="68"/>
                    </a:cubicBezTo>
                    <a:cubicBezTo>
                      <a:pt x="47" y="64"/>
                      <a:pt x="47" y="64"/>
                      <a:pt x="47" y="64"/>
                    </a:cubicBezTo>
                    <a:cubicBezTo>
                      <a:pt x="46" y="62"/>
                      <a:pt x="45" y="61"/>
                      <a:pt x="43" y="60"/>
                    </a:cubicBezTo>
                    <a:cubicBezTo>
                      <a:pt x="41" y="60"/>
                      <a:pt x="41" y="60"/>
                      <a:pt x="41" y="60"/>
                    </a:cubicBezTo>
                    <a:cubicBezTo>
                      <a:pt x="41" y="60"/>
                      <a:pt x="41" y="60"/>
                      <a:pt x="41" y="60"/>
                    </a:cubicBezTo>
                    <a:cubicBezTo>
                      <a:pt x="40" y="60"/>
                      <a:pt x="37" y="57"/>
                      <a:pt x="37" y="56"/>
                    </a:cubicBezTo>
                    <a:cubicBezTo>
                      <a:pt x="36" y="54"/>
                      <a:pt x="35" y="53"/>
                      <a:pt x="34" y="51"/>
                    </a:cubicBezTo>
                    <a:cubicBezTo>
                      <a:pt x="33" y="49"/>
                      <a:pt x="32" y="47"/>
                      <a:pt x="31" y="45"/>
                    </a:cubicBezTo>
                    <a:cubicBezTo>
                      <a:pt x="29" y="43"/>
                      <a:pt x="28" y="41"/>
                      <a:pt x="27" y="38"/>
                    </a:cubicBezTo>
                    <a:cubicBezTo>
                      <a:pt x="23" y="31"/>
                      <a:pt x="20" y="24"/>
                      <a:pt x="17" y="16"/>
                    </a:cubicBezTo>
                    <a:cubicBezTo>
                      <a:pt x="16" y="14"/>
                      <a:pt x="15" y="11"/>
                      <a:pt x="14" y="9"/>
                    </a:cubicBezTo>
                    <a:cubicBezTo>
                      <a:pt x="14" y="8"/>
                      <a:pt x="14" y="7"/>
                      <a:pt x="13" y="7"/>
                    </a:cubicBezTo>
                    <a:cubicBezTo>
                      <a:pt x="13" y="6"/>
                      <a:pt x="13" y="6"/>
                      <a:pt x="13" y="5"/>
                    </a:cubicBezTo>
                    <a:cubicBezTo>
                      <a:pt x="12" y="4"/>
                      <a:pt x="10" y="2"/>
                      <a:pt x="9" y="1"/>
                    </a:cubicBezTo>
                    <a:cubicBezTo>
                      <a:pt x="7" y="0"/>
                      <a:pt x="5" y="0"/>
                      <a:pt x="4" y="0"/>
                    </a:cubicBezTo>
                    <a:cubicBezTo>
                      <a:pt x="4" y="0"/>
                      <a:pt x="3" y="1"/>
                      <a:pt x="3" y="1"/>
                    </a:cubicBezTo>
                    <a:cubicBezTo>
                      <a:pt x="3" y="1"/>
                      <a:pt x="2" y="1"/>
                      <a:pt x="2" y="1"/>
                    </a:cubicBezTo>
                    <a:cubicBezTo>
                      <a:pt x="1" y="2"/>
                      <a:pt x="0" y="4"/>
                      <a:pt x="0" y="6"/>
                    </a:cubicBezTo>
                    <a:cubicBezTo>
                      <a:pt x="0" y="8"/>
                      <a:pt x="1" y="10"/>
                      <a:pt x="2" y="11"/>
                    </a:cubicBezTo>
                    <a:cubicBezTo>
                      <a:pt x="2" y="12"/>
                      <a:pt x="3" y="12"/>
                      <a:pt x="3" y="13"/>
                    </a:cubicBezTo>
                    <a:cubicBezTo>
                      <a:pt x="3" y="13"/>
                      <a:pt x="4" y="14"/>
                      <a:pt x="4" y="15"/>
                    </a:cubicBezTo>
                    <a:cubicBezTo>
                      <a:pt x="6" y="17"/>
                      <a:pt x="8" y="19"/>
                      <a:pt x="9" y="21"/>
                    </a:cubicBezTo>
                    <a:cubicBezTo>
                      <a:pt x="14" y="27"/>
                      <a:pt x="19" y="34"/>
                      <a:pt x="24" y="40"/>
                    </a:cubicBezTo>
                    <a:cubicBezTo>
                      <a:pt x="25" y="43"/>
                      <a:pt x="26" y="45"/>
                      <a:pt x="28" y="47"/>
                    </a:cubicBezTo>
                    <a:cubicBezTo>
                      <a:pt x="29" y="49"/>
                      <a:pt x="30" y="51"/>
                      <a:pt x="31" y="53"/>
                    </a:cubicBezTo>
                    <a:cubicBezTo>
                      <a:pt x="32" y="54"/>
                      <a:pt x="33" y="56"/>
                      <a:pt x="33" y="58"/>
                    </a:cubicBezTo>
                    <a:cubicBezTo>
                      <a:pt x="34" y="59"/>
                      <a:pt x="36" y="63"/>
                      <a:pt x="35" y="64"/>
                    </a:cubicBezTo>
                    <a:cubicBezTo>
                      <a:pt x="35" y="64"/>
                      <a:pt x="35" y="64"/>
                      <a:pt x="35" y="64"/>
                    </a:cubicBezTo>
                    <a:cubicBezTo>
                      <a:pt x="34" y="65"/>
                      <a:pt x="34" y="65"/>
                      <a:pt x="34" y="65"/>
                    </a:cubicBezTo>
                    <a:cubicBezTo>
                      <a:pt x="33" y="67"/>
                      <a:pt x="34" y="69"/>
                      <a:pt x="35" y="70"/>
                    </a:cubicBezTo>
                    <a:lnTo>
                      <a:pt x="38" y="7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8" name="ïşļiḍè"/>
              <p:cNvSpPr/>
              <p:nvPr/>
            </p:nvSpPr>
            <p:spPr bwMode="auto">
              <a:xfrm>
                <a:off x="2510" y="2075"/>
                <a:ext cx="83" cy="128"/>
              </a:xfrm>
              <a:custGeom>
                <a:avLst/>
                <a:gdLst>
                  <a:gd name="T0" fmla="*/ 28 w 28"/>
                  <a:gd name="T1" fmla="*/ 41 h 43"/>
                  <a:gd name="T2" fmla="*/ 27 w 28"/>
                  <a:gd name="T3" fmla="*/ 38 h 43"/>
                  <a:gd name="T4" fmla="*/ 17 w 28"/>
                  <a:gd name="T5" fmla="*/ 16 h 43"/>
                  <a:gd name="T6" fmla="*/ 14 w 28"/>
                  <a:gd name="T7" fmla="*/ 9 h 43"/>
                  <a:gd name="T8" fmla="*/ 13 w 28"/>
                  <a:gd name="T9" fmla="*/ 7 h 43"/>
                  <a:gd name="T10" fmla="*/ 13 w 28"/>
                  <a:gd name="T11" fmla="*/ 5 h 43"/>
                  <a:gd name="T12" fmla="*/ 9 w 28"/>
                  <a:gd name="T13" fmla="*/ 1 h 43"/>
                  <a:gd name="T14" fmla="*/ 4 w 28"/>
                  <a:gd name="T15" fmla="*/ 0 h 43"/>
                  <a:gd name="T16" fmla="*/ 3 w 28"/>
                  <a:gd name="T17" fmla="*/ 1 h 43"/>
                  <a:gd name="T18" fmla="*/ 2 w 28"/>
                  <a:gd name="T19" fmla="*/ 1 h 43"/>
                  <a:gd name="T20" fmla="*/ 0 w 28"/>
                  <a:gd name="T21" fmla="*/ 6 h 43"/>
                  <a:gd name="T22" fmla="*/ 2 w 28"/>
                  <a:gd name="T23" fmla="*/ 11 h 43"/>
                  <a:gd name="T24" fmla="*/ 3 w 28"/>
                  <a:gd name="T25" fmla="*/ 13 h 43"/>
                  <a:gd name="T26" fmla="*/ 4 w 28"/>
                  <a:gd name="T27" fmla="*/ 15 h 43"/>
                  <a:gd name="T28" fmla="*/ 9 w 28"/>
                  <a:gd name="T29" fmla="*/ 21 h 43"/>
                  <a:gd name="T30" fmla="*/ 24 w 28"/>
                  <a:gd name="T31" fmla="*/ 40 h 43"/>
                  <a:gd name="T32" fmla="*/ 25 w 28"/>
                  <a:gd name="T33" fmla="*/ 43 h 43"/>
                  <a:gd name="T34" fmla="*/ 26 w 28"/>
                  <a:gd name="T35" fmla="*/ 42 h 43"/>
                  <a:gd name="T36" fmla="*/ 28 w 28"/>
                  <a:gd name="T37" fmla="*/ 4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43">
                    <a:moveTo>
                      <a:pt x="28" y="41"/>
                    </a:moveTo>
                    <a:cubicBezTo>
                      <a:pt x="28" y="40"/>
                      <a:pt x="27" y="39"/>
                      <a:pt x="27" y="38"/>
                    </a:cubicBezTo>
                    <a:cubicBezTo>
                      <a:pt x="23" y="31"/>
                      <a:pt x="20" y="24"/>
                      <a:pt x="17" y="16"/>
                    </a:cubicBezTo>
                    <a:cubicBezTo>
                      <a:pt x="16" y="14"/>
                      <a:pt x="15" y="11"/>
                      <a:pt x="14" y="9"/>
                    </a:cubicBezTo>
                    <a:cubicBezTo>
                      <a:pt x="14" y="8"/>
                      <a:pt x="14" y="7"/>
                      <a:pt x="13" y="7"/>
                    </a:cubicBezTo>
                    <a:cubicBezTo>
                      <a:pt x="13" y="6"/>
                      <a:pt x="13" y="6"/>
                      <a:pt x="13" y="5"/>
                    </a:cubicBezTo>
                    <a:cubicBezTo>
                      <a:pt x="12" y="4"/>
                      <a:pt x="10" y="2"/>
                      <a:pt x="9" y="1"/>
                    </a:cubicBezTo>
                    <a:cubicBezTo>
                      <a:pt x="7" y="0"/>
                      <a:pt x="5" y="0"/>
                      <a:pt x="4" y="0"/>
                    </a:cubicBezTo>
                    <a:cubicBezTo>
                      <a:pt x="4" y="0"/>
                      <a:pt x="3" y="1"/>
                      <a:pt x="3" y="1"/>
                    </a:cubicBezTo>
                    <a:cubicBezTo>
                      <a:pt x="3" y="1"/>
                      <a:pt x="2" y="1"/>
                      <a:pt x="2" y="1"/>
                    </a:cubicBezTo>
                    <a:cubicBezTo>
                      <a:pt x="1" y="2"/>
                      <a:pt x="0" y="4"/>
                      <a:pt x="0" y="6"/>
                    </a:cubicBezTo>
                    <a:cubicBezTo>
                      <a:pt x="0" y="8"/>
                      <a:pt x="1" y="10"/>
                      <a:pt x="2" y="11"/>
                    </a:cubicBezTo>
                    <a:cubicBezTo>
                      <a:pt x="2" y="12"/>
                      <a:pt x="3" y="12"/>
                      <a:pt x="3" y="13"/>
                    </a:cubicBezTo>
                    <a:cubicBezTo>
                      <a:pt x="3" y="13"/>
                      <a:pt x="4" y="14"/>
                      <a:pt x="4" y="15"/>
                    </a:cubicBezTo>
                    <a:cubicBezTo>
                      <a:pt x="6" y="17"/>
                      <a:pt x="8" y="19"/>
                      <a:pt x="9" y="21"/>
                    </a:cubicBezTo>
                    <a:cubicBezTo>
                      <a:pt x="14" y="27"/>
                      <a:pt x="19" y="34"/>
                      <a:pt x="24" y="40"/>
                    </a:cubicBezTo>
                    <a:cubicBezTo>
                      <a:pt x="24" y="41"/>
                      <a:pt x="24" y="42"/>
                      <a:pt x="25" y="43"/>
                    </a:cubicBezTo>
                    <a:cubicBezTo>
                      <a:pt x="25" y="42"/>
                      <a:pt x="26" y="42"/>
                      <a:pt x="26" y="42"/>
                    </a:cubicBezTo>
                    <a:cubicBezTo>
                      <a:pt x="27" y="42"/>
                      <a:pt x="28" y="41"/>
                      <a:pt x="28" y="41"/>
                    </a:cubicBezTo>
                    <a:close/>
                  </a:path>
                </a:pathLst>
              </a:custGeom>
              <a:solidFill>
                <a:srgbClr val="63596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9" name="ïS1íďê"/>
              <p:cNvSpPr/>
              <p:nvPr/>
            </p:nvSpPr>
            <p:spPr bwMode="auto">
              <a:xfrm>
                <a:off x="2516" y="2093"/>
                <a:ext cx="71" cy="104"/>
              </a:xfrm>
              <a:custGeom>
                <a:avLst/>
                <a:gdLst>
                  <a:gd name="T0" fmla="*/ 24 w 24"/>
                  <a:gd name="T1" fmla="*/ 35 h 35"/>
                  <a:gd name="T2" fmla="*/ 3 w 24"/>
                  <a:gd name="T3" fmla="*/ 3 h 35"/>
                  <a:gd name="T4" fmla="*/ 1 w 24"/>
                  <a:gd name="T5" fmla="*/ 4 h 35"/>
                  <a:gd name="T6" fmla="*/ 23 w 24"/>
                  <a:gd name="T7" fmla="*/ 35 h 35"/>
                  <a:gd name="T8" fmla="*/ 23 w 24"/>
                  <a:gd name="T9" fmla="*/ 35 h 35"/>
                  <a:gd name="T10" fmla="*/ 24 w 24"/>
                  <a:gd name="T11" fmla="*/ 35 h 35"/>
                </a:gdLst>
                <a:ahLst/>
                <a:cxnLst>
                  <a:cxn ang="0">
                    <a:pos x="T0" y="T1"/>
                  </a:cxn>
                  <a:cxn ang="0">
                    <a:pos x="T2" y="T3"/>
                  </a:cxn>
                  <a:cxn ang="0">
                    <a:pos x="T4" y="T5"/>
                  </a:cxn>
                  <a:cxn ang="0">
                    <a:pos x="T6" y="T7"/>
                  </a:cxn>
                  <a:cxn ang="0">
                    <a:pos x="T8" y="T9"/>
                  </a:cxn>
                  <a:cxn ang="0">
                    <a:pos x="T10" y="T11"/>
                  </a:cxn>
                </a:cxnLst>
                <a:rect l="0" t="0" r="r" b="b"/>
                <a:pathLst>
                  <a:path w="24" h="35">
                    <a:moveTo>
                      <a:pt x="24" y="35"/>
                    </a:moveTo>
                    <a:cubicBezTo>
                      <a:pt x="17" y="23"/>
                      <a:pt x="10" y="13"/>
                      <a:pt x="3" y="3"/>
                    </a:cubicBezTo>
                    <a:cubicBezTo>
                      <a:pt x="2" y="0"/>
                      <a:pt x="0" y="2"/>
                      <a:pt x="1" y="4"/>
                    </a:cubicBezTo>
                    <a:cubicBezTo>
                      <a:pt x="9" y="14"/>
                      <a:pt x="17" y="24"/>
                      <a:pt x="23" y="35"/>
                    </a:cubicBezTo>
                    <a:cubicBezTo>
                      <a:pt x="23" y="35"/>
                      <a:pt x="23" y="35"/>
                      <a:pt x="23" y="35"/>
                    </a:cubicBezTo>
                    <a:lnTo>
                      <a:pt x="24" y="35"/>
                    </a:lnTo>
                    <a:close/>
                  </a:path>
                </a:pathLst>
              </a:custGeom>
              <a:solidFill>
                <a:srgbClr val="7D767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0" name="íṥḻîďé"/>
              <p:cNvSpPr/>
              <p:nvPr/>
            </p:nvSpPr>
            <p:spPr bwMode="auto">
              <a:xfrm>
                <a:off x="2519" y="2221"/>
                <a:ext cx="130" cy="44"/>
              </a:xfrm>
              <a:custGeom>
                <a:avLst/>
                <a:gdLst>
                  <a:gd name="T0" fmla="*/ 0 w 44"/>
                  <a:gd name="T1" fmla="*/ 9 h 15"/>
                  <a:gd name="T2" fmla="*/ 0 w 44"/>
                  <a:gd name="T3" fmla="*/ 9 h 15"/>
                  <a:gd name="T4" fmla="*/ 6 w 44"/>
                  <a:gd name="T5" fmla="*/ 15 h 15"/>
                  <a:gd name="T6" fmla="*/ 37 w 44"/>
                  <a:gd name="T7" fmla="*/ 13 h 15"/>
                  <a:gd name="T8" fmla="*/ 44 w 44"/>
                  <a:gd name="T9" fmla="*/ 7 h 15"/>
                  <a:gd name="T10" fmla="*/ 44 w 44"/>
                  <a:gd name="T11" fmla="*/ 7 h 15"/>
                  <a:gd name="T12" fmla="*/ 37 w 44"/>
                  <a:gd name="T13" fmla="*/ 0 h 15"/>
                  <a:gd name="T14" fmla="*/ 6 w 44"/>
                  <a:gd name="T15" fmla="*/ 3 h 15"/>
                  <a:gd name="T16" fmla="*/ 0 w 44"/>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5">
                    <a:moveTo>
                      <a:pt x="0" y="9"/>
                    </a:moveTo>
                    <a:cubicBezTo>
                      <a:pt x="0" y="9"/>
                      <a:pt x="0" y="9"/>
                      <a:pt x="0" y="9"/>
                    </a:cubicBezTo>
                    <a:cubicBezTo>
                      <a:pt x="0" y="12"/>
                      <a:pt x="3" y="15"/>
                      <a:pt x="6" y="15"/>
                    </a:cubicBezTo>
                    <a:cubicBezTo>
                      <a:pt x="37" y="13"/>
                      <a:pt x="37" y="13"/>
                      <a:pt x="37" y="13"/>
                    </a:cubicBezTo>
                    <a:cubicBezTo>
                      <a:pt x="41" y="13"/>
                      <a:pt x="44" y="10"/>
                      <a:pt x="44" y="7"/>
                    </a:cubicBezTo>
                    <a:cubicBezTo>
                      <a:pt x="44" y="7"/>
                      <a:pt x="44" y="7"/>
                      <a:pt x="44" y="7"/>
                    </a:cubicBezTo>
                    <a:cubicBezTo>
                      <a:pt x="44" y="3"/>
                      <a:pt x="41" y="0"/>
                      <a:pt x="37" y="0"/>
                    </a:cubicBezTo>
                    <a:cubicBezTo>
                      <a:pt x="6" y="3"/>
                      <a:pt x="6" y="3"/>
                      <a:pt x="6" y="3"/>
                    </a:cubicBezTo>
                    <a:cubicBezTo>
                      <a:pt x="3" y="3"/>
                      <a:pt x="0" y="5"/>
                      <a:pt x="0" y="9"/>
                    </a:cubicBezTo>
                    <a:close/>
                  </a:path>
                </a:pathLst>
              </a:custGeom>
              <a:solidFill>
                <a:srgbClr val="F0B7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1" name="íś1íďé"/>
              <p:cNvSpPr/>
              <p:nvPr/>
            </p:nvSpPr>
            <p:spPr bwMode="auto">
              <a:xfrm>
                <a:off x="2195" y="2194"/>
                <a:ext cx="285" cy="125"/>
              </a:xfrm>
              <a:custGeom>
                <a:avLst/>
                <a:gdLst>
                  <a:gd name="T0" fmla="*/ 92 w 96"/>
                  <a:gd name="T1" fmla="*/ 0 h 42"/>
                  <a:gd name="T2" fmla="*/ 24 w 96"/>
                  <a:gd name="T3" fmla="*/ 8 h 42"/>
                  <a:gd name="T4" fmla="*/ 27 w 96"/>
                  <a:gd name="T5" fmla="*/ 41 h 42"/>
                  <a:gd name="T6" fmla="*/ 96 w 96"/>
                  <a:gd name="T7" fmla="*/ 33 h 42"/>
                  <a:gd name="T8" fmla="*/ 92 w 96"/>
                  <a:gd name="T9" fmla="*/ 0 h 42"/>
                </a:gdLst>
                <a:ahLst/>
                <a:cxnLst>
                  <a:cxn ang="0">
                    <a:pos x="T0" y="T1"/>
                  </a:cxn>
                  <a:cxn ang="0">
                    <a:pos x="T2" y="T3"/>
                  </a:cxn>
                  <a:cxn ang="0">
                    <a:pos x="T4" y="T5"/>
                  </a:cxn>
                  <a:cxn ang="0">
                    <a:pos x="T6" y="T7"/>
                  </a:cxn>
                  <a:cxn ang="0">
                    <a:pos x="T8" y="T9"/>
                  </a:cxn>
                </a:cxnLst>
                <a:rect l="0" t="0" r="r" b="b"/>
                <a:pathLst>
                  <a:path w="96" h="42">
                    <a:moveTo>
                      <a:pt x="92" y="0"/>
                    </a:moveTo>
                    <a:cubicBezTo>
                      <a:pt x="70" y="0"/>
                      <a:pt x="47" y="0"/>
                      <a:pt x="24" y="8"/>
                    </a:cubicBezTo>
                    <a:cubicBezTo>
                      <a:pt x="0" y="16"/>
                      <a:pt x="2" y="40"/>
                      <a:pt x="27" y="41"/>
                    </a:cubicBezTo>
                    <a:cubicBezTo>
                      <a:pt x="51" y="42"/>
                      <a:pt x="74" y="40"/>
                      <a:pt x="96" y="33"/>
                    </a:cubicBezTo>
                    <a:cubicBezTo>
                      <a:pt x="95" y="22"/>
                      <a:pt x="94" y="11"/>
                      <a:pt x="92" y="0"/>
                    </a:cubicBezTo>
                    <a:close/>
                  </a:path>
                </a:pathLst>
              </a:custGeom>
              <a:solidFill>
                <a:srgbClr val="D133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2" name="işļïḋê"/>
              <p:cNvSpPr/>
              <p:nvPr/>
            </p:nvSpPr>
            <p:spPr bwMode="auto">
              <a:xfrm>
                <a:off x="2462" y="2191"/>
                <a:ext cx="27" cy="80"/>
              </a:xfrm>
              <a:custGeom>
                <a:avLst/>
                <a:gdLst>
                  <a:gd name="T0" fmla="*/ 2 w 9"/>
                  <a:gd name="T1" fmla="*/ 0 h 27"/>
                  <a:gd name="T2" fmla="*/ 9 w 9"/>
                  <a:gd name="T3" fmla="*/ 27 h 27"/>
                </a:gdLst>
                <a:ahLst/>
                <a:cxnLst>
                  <a:cxn ang="0">
                    <a:pos x="T0" y="T1"/>
                  </a:cxn>
                  <a:cxn ang="0">
                    <a:pos x="T2" y="T3"/>
                  </a:cxn>
                </a:cxnLst>
                <a:rect l="0" t="0" r="r" b="b"/>
                <a:pathLst>
                  <a:path w="9" h="27">
                    <a:moveTo>
                      <a:pt x="2" y="0"/>
                    </a:moveTo>
                    <a:cubicBezTo>
                      <a:pt x="0" y="5"/>
                      <a:pt x="0" y="18"/>
                      <a:pt x="9" y="27"/>
                    </a:cubicBezTo>
                  </a:path>
                </a:pathLst>
              </a:custGeom>
              <a:noFill/>
              <a:ln w="46038" cap="rnd">
                <a:solidFill>
                  <a:srgbClr val="B52C2A"/>
                </a:solidFill>
                <a:prstDash val="solid"/>
                <a:rou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273" name="ï$ḷidê"/>
              <p:cNvSpPr/>
              <p:nvPr/>
            </p:nvSpPr>
            <p:spPr bwMode="auto">
              <a:xfrm>
                <a:off x="1679" y="1825"/>
                <a:ext cx="389" cy="506"/>
              </a:xfrm>
              <a:custGeom>
                <a:avLst/>
                <a:gdLst>
                  <a:gd name="T0" fmla="*/ 56 w 131"/>
                  <a:gd name="T1" fmla="*/ 30 h 170"/>
                  <a:gd name="T2" fmla="*/ 122 w 131"/>
                  <a:gd name="T3" fmla="*/ 135 h 170"/>
                  <a:gd name="T4" fmla="*/ 86 w 131"/>
                  <a:gd name="T5" fmla="*/ 149 h 170"/>
                  <a:gd name="T6" fmla="*/ 20 w 131"/>
                  <a:gd name="T7" fmla="*/ 53 h 170"/>
                  <a:gd name="T8" fmla="*/ 56 w 131"/>
                  <a:gd name="T9" fmla="*/ 30 h 170"/>
                </a:gdLst>
                <a:ahLst/>
                <a:cxnLst>
                  <a:cxn ang="0">
                    <a:pos x="T0" y="T1"/>
                  </a:cxn>
                  <a:cxn ang="0">
                    <a:pos x="T2" y="T3"/>
                  </a:cxn>
                  <a:cxn ang="0">
                    <a:pos x="T4" y="T5"/>
                  </a:cxn>
                  <a:cxn ang="0">
                    <a:pos x="T6" y="T7"/>
                  </a:cxn>
                  <a:cxn ang="0">
                    <a:pos x="T8" y="T9"/>
                  </a:cxn>
                </a:cxnLst>
                <a:rect l="0" t="0" r="r" b="b"/>
                <a:pathLst>
                  <a:path w="131" h="170">
                    <a:moveTo>
                      <a:pt x="56" y="30"/>
                    </a:moveTo>
                    <a:cubicBezTo>
                      <a:pt x="83" y="65"/>
                      <a:pt x="108" y="99"/>
                      <a:pt x="122" y="135"/>
                    </a:cubicBezTo>
                    <a:cubicBezTo>
                      <a:pt x="131" y="159"/>
                      <a:pt x="99" y="170"/>
                      <a:pt x="86" y="149"/>
                    </a:cubicBezTo>
                    <a:cubicBezTo>
                      <a:pt x="60" y="119"/>
                      <a:pt x="38" y="87"/>
                      <a:pt x="20" y="53"/>
                    </a:cubicBezTo>
                    <a:cubicBezTo>
                      <a:pt x="0" y="17"/>
                      <a:pt x="32" y="0"/>
                      <a:pt x="56" y="30"/>
                    </a:cubicBezTo>
                    <a:close/>
                  </a:path>
                </a:pathLst>
              </a:custGeom>
              <a:solidFill>
                <a:srgbClr val="DB40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4" name="îṧḻiḋè"/>
              <p:cNvSpPr/>
              <p:nvPr/>
            </p:nvSpPr>
            <p:spPr bwMode="auto">
              <a:xfrm>
                <a:off x="4255" y="3368"/>
                <a:ext cx="157" cy="220"/>
              </a:xfrm>
              <a:custGeom>
                <a:avLst/>
                <a:gdLst>
                  <a:gd name="T0" fmla="*/ 44 w 53"/>
                  <a:gd name="T1" fmla="*/ 4 h 74"/>
                  <a:gd name="T2" fmla="*/ 11 w 53"/>
                  <a:gd name="T3" fmla="*/ 29 h 74"/>
                  <a:gd name="T4" fmla="*/ 9 w 53"/>
                  <a:gd name="T5" fmla="*/ 69 h 74"/>
                  <a:gd name="T6" fmla="*/ 42 w 53"/>
                  <a:gd name="T7" fmla="*/ 45 h 74"/>
                  <a:gd name="T8" fmla="*/ 44 w 53"/>
                  <a:gd name="T9" fmla="*/ 4 h 74"/>
                </a:gdLst>
                <a:ahLst/>
                <a:cxnLst>
                  <a:cxn ang="0">
                    <a:pos x="T0" y="T1"/>
                  </a:cxn>
                  <a:cxn ang="0">
                    <a:pos x="T2" y="T3"/>
                  </a:cxn>
                  <a:cxn ang="0">
                    <a:pos x="T4" y="T5"/>
                  </a:cxn>
                  <a:cxn ang="0">
                    <a:pos x="T6" y="T7"/>
                  </a:cxn>
                  <a:cxn ang="0">
                    <a:pos x="T8" y="T9"/>
                  </a:cxn>
                </a:cxnLst>
                <a:rect l="0" t="0" r="r" b="b"/>
                <a:pathLst>
                  <a:path w="53" h="74">
                    <a:moveTo>
                      <a:pt x="44" y="4"/>
                    </a:moveTo>
                    <a:cubicBezTo>
                      <a:pt x="36" y="0"/>
                      <a:pt x="21" y="11"/>
                      <a:pt x="11" y="29"/>
                    </a:cubicBezTo>
                    <a:cubicBezTo>
                      <a:pt x="1" y="46"/>
                      <a:pt x="0" y="65"/>
                      <a:pt x="9" y="69"/>
                    </a:cubicBezTo>
                    <a:cubicBezTo>
                      <a:pt x="18" y="74"/>
                      <a:pt x="32" y="63"/>
                      <a:pt x="42" y="45"/>
                    </a:cubicBezTo>
                    <a:cubicBezTo>
                      <a:pt x="52" y="27"/>
                      <a:pt x="53" y="9"/>
                      <a:pt x="44" y="4"/>
                    </a:cubicBezTo>
                    <a:close/>
                  </a:path>
                </a:pathLst>
              </a:custGeom>
              <a:solidFill>
                <a:srgbClr val="38877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5" name="îśḷiďê"/>
              <p:cNvSpPr/>
              <p:nvPr/>
            </p:nvSpPr>
            <p:spPr bwMode="auto">
              <a:xfrm>
                <a:off x="4246" y="3353"/>
                <a:ext cx="154" cy="220"/>
              </a:xfrm>
              <a:custGeom>
                <a:avLst/>
                <a:gdLst>
                  <a:gd name="T0" fmla="*/ 44 w 52"/>
                  <a:gd name="T1" fmla="*/ 5 h 74"/>
                  <a:gd name="T2" fmla="*/ 11 w 52"/>
                  <a:gd name="T3" fmla="*/ 29 h 74"/>
                  <a:gd name="T4" fmla="*/ 8 w 52"/>
                  <a:gd name="T5" fmla="*/ 70 h 74"/>
                  <a:gd name="T6" fmla="*/ 41 w 52"/>
                  <a:gd name="T7" fmla="*/ 46 h 74"/>
                  <a:gd name="T8" fmla="*/ 44 w 52"/>
                  <a:gd name="T9" fmla="*/ 5 h 74"/>
                </a:gdLst>
                <a:ahLst/>
                <a:cxnLst>
                  <a:cxn ang="0">
                    <a:pos x="T0" y="T1"/>
                  </a:cxn>
                  <a:cxn ang="0">
                    <a:pos x="T2" y="T3"/>
                  </a:cxn>
                  <a:cxn ang="0">
                    <a:pos x="T4" y="T5"/>
                  </a:cxn>
                  <a:cxn ang="0">
                    <a:pos x="T6" y="T7"/>
                  </a:cxn>
                  <a:cxn ang="0">
                    <a:pos x="T8" y="T9"/>
                  </a:cxn>
                </a:cxnLst>
                <a:rect l="0" t="0" r="r" b="b"/>
                <a:pathLst>
                  <a:path w="52" h="74">
                    <a:moveTo>
                      <a:pt x="44" y="5"/>
                    </a:moveTo>
                    <a:cubicBezTo>
                      <a:pt x="35" y="0"/>
                      <a:pt x="20" y="11"/>
                      <a:pt x="11" y="29"/>
                    </a:cubicBezTo>
                    <a:cubicBezTo>
                      <a:pt x="1" y="47"/>
                      <a:pt x="0" y="65"/>
                      <a:pt x="8" y="70"/>
                    </a:cubicBezTo>
                    <a:cubicBezTo>
                      <a:pt x="17" y="74"/>
                      <a:pt x="32" y="64"/>
                      <a:pt x="41" y="46"/>
                    </a:cubicBezTo>
                    <a:cubicBezTo>
                      <a:pt x="51" y="28"/>
                      <a:pt x="52" y="9"/>
                      <a:pt x="44" y="5"/>
                    </a:cubicBezTo>
                    <a:close/>
                  </a:path>
                </a:pathLst>
              </a:custGeom>
              <a:solidFill>
                <a:srgbClr val="4CA19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6" name="îs1ïďè"/>
              <p:cNvSpPr/>
              <p:nvPr/>
            </p:nvSpPr>
            <p:spPr bwMode="auto">
              <a:xfrm>
                <a:off x="4296" y="2812"/>
                <a:ext cx="264" cy="642"/>
              </a:xfrm>
              <a:custGeom>
                <a:avLst/>
                <a:gdLst>
                  <a:gd name="T0" fmla="*/ 37 w 89"/>
                  <a:gd name="T1" fmla="*/ 31 h 216"/>
                  <a:gd name="T2" fmla="*/ 3 w 89"/>
                  <a:gd name="T3" fmla="*/ 192 h 216"/>
                  <a:gd name="T4" fmla="*/ 29 w 89"/>
                  <a:gd name="T5" fmla="*/ 198 h 216"/>
                  <a:gd name="T6" fmla="*/ 79 w 89"/>
                  <a:gd name="T7" fmla="*/ 43 h 216"/>
                  <a:gd name="T8" fmla="*/ 37 w 89"/>
                  <a:gd name="T9" fmla="*/ 31 h 216"/>
                </a:gdLst>
                <a:ahLst/>
                <a:cxnLst>
                  <a:cxn ang="0">
                    <a:pos x="T0" y="T1"/>
                  </a:cxn>
                  <a:cxn ang="0">
                    <a:pos x="T2" y="T3"/>
                  </a:cxn>
                  <a:cxn ang="0">
                    <a:pos x="T4" y="T5"/>
                  </a:cxn>
                  <a:cxn ang="0">
                    <a:pos x="T6" y="T7"/>
                  </a:cxn>
                  <a:cxn ang="0">
                    <a:pos x="T8" y="T9"/>
                  </a:cxn>
                </a:cxnLst>
                <a:rect l="0" t="0" r="r" b="b"/>
                <a:pathLst>
                  <a:path w="89" h="216">
                    <a:moveTo>
                      <a:pt x="37" y="31"/>
                    </a:moveTo>
                    <a:cubicBezTo>
                      <a:pt x="3" y="192"/>
                      <a:pt x="3" y="192"/>
                      <a:pt x="3" y="192"/>
                    </a:cubicBezTo>
                    <a:cubicBezTo>
                      <a:pt x="0" y="209"/>
                      <a:pt x="23" y="216"/>
                      <a:pt x="29" y="198"/>
                    </a:cubicBezTo>
                    <a:cubicBezTo>
                      <a:pt x="79" y="43"/>
                      <a:pt x="79" y="43"/>
                      <a:pt x="79" y="43"/>
                    </a:cubicBezTo>
                    <a:cubicBezTo>
                      <a:pt x="89" y="13"/>
                      <a:pt x="43" y="0"/>
                      <a:pt x="37" y="31"/>
                    </a:cubicBezTo>
                    <a:close/>
                  </a:path>
                </a:pathLst>
              </a:custGeom>
              <a:solidFill>
                <a:srgbClr val="0747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7" name="íṥḻïdé"/>
              <p:cNvSpPr/>
              <p:nvPr/>
            </p:nvSpPr>
            <p:spPr bwMode="auto">
              <a:xfrm>
                <a:off x="4287" y="3314"/>
                <a:ext cx="128" cy="152"/>
              </a:xfrm>
              <a:custGeom>
                <a:avLst/>
                <a:gdLst>
                  <a:gd name="T0" fmla="*/ 8 w 43"/>
                  <a:gd name="T1" fmla="*/ 0 h 51"/>
                  <a:gd name="T2" fmla="*/ 3 w 43"/>
                  <a:gd name="T3" fmla="*/ 29 h 51"/>
                  <a:gd name="T4" fmla="*/ 40 w 43"/>
                  <a:gd name="T5" fmla="*/ 34 h 51"/>
                  <a:gd name="T6" fmla="*/ 39 w 43"/>
                  <a:gd name="T7" fmla="*/ 6 h 51"/>
                  <a:gd name="T8" fmla="*/ 8 w 43"/>
                  <a:gd name="T9" fmla="*/ 0 h 51"/>
                </a:gdLst>
                <a:ahLst/>
                <a:cxnLst>
                  <a:cxn ang="0">
                    <a:pos x="T0" y="T1"/>
                  </a:cxn>
                  <a:cxn ang="0">
                    <a:pos x="T2" y="T3"/>
                  </a:cxn>
                  <a:cxn ang="0">
                    <a:pos x="T4" y="T5"/>
                  </a:cxn>
                  <a:cxn ang="0">
                    <a:pos x="T6" y="T7"/>
                  </a:cxn>
                  <a:cxn ang="0">
                    <a:pos x="T8" y="T9"/>
                  </a:cxn>
                </a:cxnLst>
                <a:rect l="0" t="0" r="r" b="b"/>
                <a:pathLst>
                  <a:path w="43" h="51">
                    <a:moveTo>
                      <a:pt x="8" y="0"/>
                    </a:moveTo>
                    <a:cubicBezTo>
                      <a:pt x="1" y="6"/>
                      <a:pt x="0" y="22"/>
                      <a:pt x="3" y="29"/>
                    </a:cubicBezTo>
                    <a:cubicBezTo>
                      <a:pt x="9" y="46"/>
                      <a:pt x="32" y="51"/>
                      <a:pt x="40" y="34"/>
                    </a:cubicBezTo>
                    <a:cubicBezTo>
                      <a:pt x="43" y="26"/>
                      <a:pt x="42" y="14"/>
                      <a:pt x="39" y="6"/>
                    </a:cubicBezTo>
                    <a:cubicBezTo>
                      <a:pt x="28" y="18"/>
                      <a:pt x="11" y="16"/>
                      <a:pt x="8" y="0"/>
                    </a:cubicBezTo>
                    <a:close/>
                  </a:path>
                </a:pathLst>
              </a:custGeom>
              <a:solidFill>
                <a:srgbClr val="79CF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8" name="ïSḻiḑé"/>
              <p:cNvSpPr/>
              <p:nvPr/>
            </p:nvSpPr>
            <p:spPr bwMode="auto">
              <a:xfrm>
                <a:off x="4133" y="3323"/>
                <a:ext cx="226" cy="140"/>
              </a:xfrm>
              <a:custGeom>
                <a:avLst/>
                <a:gdLst>
                  <a:gd name="T0" fmla="*/ 73 w 76"/>
                  <a:gd name="T1" fmla="*/ 10 h 47"/>
                  <a:gd name="T2" fmla="*/ 32 w 76"/>
                  <a:gd name="T3" fmla="*/ 7 h 47"/>
                  <a:gd name="T4" fmla="*/ 4 w 76"/>
                  <a:gd name="T5" fmla="*/ 37 h 47"/>
                  <a:gd name="T6" fmla="*/ 44 w 76"/>
                  <a:gd name="T7" fmla="*/ 40 h 47"/>
                  <a:gd name="T8" fmla="*/ 73 w 76"/>
                  <a:gd name="T9" fmla="*/ 10 h 47"/>
                </a:gdLst>
                <a:ahLst/>
                <a:cxnLst>
                  <a:cxn ang="0">
                    <a:pos x="T0" y="T1"/>
                  </a:cxn>
                  <a:cxn ang="0">
                    <a:pos x="T2" y="T3"/>
                  </a:cxn>
                  <a:cxn ang="0">
                    <a:pos x="T4" y="T5"/>
                  </a:cxn>
                  <a:cxn ang="0">
                    <a:pos x="T6" y="T7"/>
                  </a:cxn>
                  <a:cxn ang="0">
                    <a:pos x="T8" y="T9"/>
                  </a:cxn>
                </a:cxnLst>
                <a:rect l="0" t="0" r="r" b="b"/>
                <a:pathLst>
                  <a:path w="76" h="47">
                    <a:moveTo>
                      <a:pt x="73" y="10"/>
                    </a:moveTo>
                    <a:cubicBezTo>
                      <a:pt x="69" y="1"/>
                      <a:pt x="51" y="0"/>
                      <a:pt x="32" y="7"/>
                    </a:cubicBezTo>
                    <a:cubicBezTo>
                      <a:pt x="13" y="14"/>
                      <a:pt x="0" y="27"/>
                      <a:pt x="4" y="37"/>
                    </a:cubicBezTo>
                    <a:cubicBezTo>
                      <a:pt x="7" y="46"/>
                      <a:pt x="25" y="47"/>
                      <a:pt x="44" y="40"/>
                    </a:cubicBezTo>
                    <a:cubicBezTo>
                      <a:pt x="63" y="33"/>
                      <a:pt x="76" y="19"/>
                      <a:pt x="73" y="10"/>
                    </a:cubicBezTo>
                    <a:close/>
                  </a:path>
                </a:pathLst>
              </a:custGeom>
              <a:solidFill>
                <a:srgbClr val="4CA19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9" name="íśľiďe"/>
              <p:cNvSpPr/>
              <p:nvPr/>
            </p:nvSpPr>
            <p:spPr bwMode="auto">
              <a:xfrm>
                <a:off x="4136" y="3308"/>
                <a:ext cx="226" cy="140"/>
              </a:xfrm>
              <a:custGeom>
                <a:avLst/>
                <a:gdLst>
                  <a:gd name="T0" fmla="*/ 73 w 76"/>
                  <a:gd name="T1" fmla="*/ 10 h 47"/>
                  <a:gd name="T2" fmla="*/ 32 w 76"/>
                  <a:gd name="T3" fmla="*/ 7 h 47"/>
                  <a:gd name="T4" fmla="*/ 4 w 76"/>
                  <a:gd name="T5" fmla="*/ 36 h 47"/>
                  <a:gd name="T6" fmla="*/ 44 w 76"/>
                  <a:gd name="T7" fmla="*/ 40 h 47"/>
                  <a:gd name="T8" fmla="*/ 73 w 76"/>
                  <a:gd name="T9" fmla="*/ 10 h 47"/>
                </a:gdLst>
                <a:ahLst/>
                <a:cxnLst>
                  <a:cxn ang="0">
                    <a:pos x="T0" y="T1"/>
                  </a:cxn>
                  <a:cxn ang="0">
                    <a:pos x="T2" y="T3"/>
                  </a:cxn>
                  <a:cxn ang="0">
                    <a:pos x="T4" y="T5"/>
                  </a:cxn>
                  <a:cxn ang="0">
                    <a:pos x="T6" y="T7"/>
                  </a:cxn>
                  <a:cxn ang="0">
                    <a:pos x="T8" y="T9"/>
                  </a:cxn>
                </a:cxnLst>
                <a:rect l="0" t="0" r="r" b="b"/>
                <a:pathLst>
                  <a:path w="76" h="47">
                    <a:moveTo>
                      <a:pt x="73" y="10"/>
                    </a:moveTo>
                    <a:cubicBezTo>
                      <a:pt x="69" y="1"/>
                      <a:pt x="51" y="0"/>
                      <a:pt x="32" y="7"/>
                    </a:cubicBezTo>
                    <a:cubicBezTo>
                      <a:pt x="13" y="14"/>
                      <a:pt x="0" y="27"/>
                      <a:pt x="4" y="36"/>
                    </a:cubicBezTo>
                    <a:cubicBezTo>
                      <a:pt x="7" y="45"/>
                      <a:pt x="25" y="47"/>
                      <a:pt x="44" y="40"/>
                    </a:cubicBezTo>
                    <a:cubicBezTo>
                      <a:pt x="63" y="32"/>
                      <a:pt x="76" y="19"/>
                      <a:pt x="73" y="10"/>
                    </a:cubicBezTo>
                    <a:close/>
                  </a:path>
                </a:pathLst>
              </a:custGeom>
              <a:solidFill>
                <a:srgbClr val="79CF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0" name="îś1îḓé"/>
              <p:cNvSpPr/>
              <p:nvPr/>
            </p:nvSpPr>
            <p:spPr bwMode="auto">
              <a:xfrm>
                <a:off x="4255" y="2821"/>
                <a:ext cx="436" cy="588"/>
              </a:xfrm>
              <a:custGeom>
                <a:avLst/>
                <a:gdLst>
                  <a:gd name="T0" fmla="*/ 91 w 147"/>
                  <a:gd name="T1" fmla="*/ 27 h 198"/>
                  <a:gd name="T2" fmla="*/ 9 w 147"/>
                  <a:gd name="T3" fmla="*/ 169 h 198"/>
                  <a:gd name="T4" fmla="*/ 31 w 147"/>
                  <a:gd name="T5" fmla="*/ 183 h 198"/>
                  <a:gd name="T6" fmla="*/ 128 w 147"/>
                  <a:gd name="T7" fmla="*/ 52 h 198"/>
                  <a:gd name="T8" fmla="*/ 91 w 147"/>
                  <a:gd name="T9" fmla="*/ 27 h 198"/>
                </a:gdLst>
                <a:ahLst/>
                <a:cxnLst>
                  <a:cxn ang="0">
                    <a:pos x="T0" y="T1"/>
                  </a:cxn>
                  <a:cxn ang="0">
                    <a:pos x="T2" y="T3"/>
                  </a:cxn>
                  <a:cxn ang="0">
                    <a:pos x="T4" y="T5"/>
                  </a:cxn>
                  <a:cxn ang="0">
                    <a:pos x="T6" y="T7"/>
                  </a:cxn>
                  <a:cxn ang="0">
                    <a:pos x="T8" y="T9"/>
                  </a:cxn>
                </a:cxnLst>
                <a:rect l="0" t="0" r="r" b="b"/>
                <a:pathLst>
                  <a:path w="147" h="198">
                    <a:moveTo>
                      <a:pt x="91" y="27"/>
                    </a:moveTo>
                    <a:cubicBezTo>
                      <a:pt x="9" y="169"/>
                      <a:pt x="9" y="169"/>
                      <a:pt x="9" y="169"/>
                    </a:cubicBezTo>
                    <a:cubicBezTo>
                      <a:pt x="0" y="184"/>
                      <a:pt x="20" y="198"/>
                      <a:pt x="31" y="183"/>
                    </a:cubicBezTo>
                    <a:cubicBezTo>
                      <a:pt x="128" y="52"/>
                      <a:pt x="128" y="52"/>
                      <a:pt x="128" y="52"/>
                    </a:cubicBezTo>
                    <a:cubicBezTo>
                      <a:pt x="147" y="26"/>
                      <a:pt x="107" y="0"/>
                      <a:pt x="91" y="27"/>
                    </a:cubicBezTo>
                    <a:close/>
                  </a:path>
                </a:pathLst>
              </a:custGeom>
              <a:solidFill>
                <a:srgbClr val="0E566E"/>
              </a:solidFill>
              <a:ln w="4763" cap="flat">
                <a:solidFill>
                  <a:srgbClr val="07475C"/>
                </a:solidFill>
                <a:prstDash val="solid"/>
                <a:miter lim="800000"/>
              </a:ln>
            </p:spPr>
            <p:txBody>
              <a:bodyPr anchor="ctr"/>
              <a:lstStyle/>
              <a:p>
                <a:pPr algn="ctr"/>
                <a:endParaRPr/>
              </a:p>
            </p:txBody>
          </p:sp>
          <p:sp>
            <p:nvSpPr>
              <p:cNvPr id="281" name="iSḻîde"/>
              <p:cNvSpPr/>
              <p:nvPr/>
            </p:nvSpPr>
            <p:spPr bwMode="auto">
              <a:xfrm>
                <a:off x="4528" y="2120"/>
                <a:ext cx="59" cy="65"/>
              </a:xfrm>
              <a:custGeom>
                <a:avLst/>
                <a:gdLst>
                  <a:gd name="T0" fmla="*/ 18 w 20"/>
                  <a:gd name="T1" fmla="*/ 21 h 22"/>
                  <a:gd name="T2" fmla="*/ 18 w 20"/>
                  <a:gd name="T3" fmla="*/ 21 h 22"/>
                  <a:gd name="T4" fmla="*/ 19 w 20"/>
                  <a:gd name="T5" fmla="*/ 16 h 22"/>
                  <a:gd name="T6" fmla="*/ 7 w 20"/>
                  <a:gd name="T7" fmla="*/ 2 h 22"/>
                  <a:gd name="T8" fmla="*/ 2 w 20"/>
                  <a:gd name="T9" fmla="*/ 1 h 22"/>
                  <a:gd name="T10" fmla="*/ 2 w 20"/>
                  <a:gd name="T11" fmla="*/ 1 h 22"/>
                  <a:gd name="T12" fmla="*/ 1 w 20"/>
                  <a:gd name="T13" fmla="*/ 6 h 22"/>
                  <a:gd name="T14" fmla="*/ 13 w 20"/>
                  <a:gd name="T15" fmla="*/ 20 h 22"/>
                  <a:gd name="T16" fmla="*/ 18 w 20"/>
                  <a:gd name="T17"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2">
                    <a:moveTo>
                      <a:pt x="18" y="21"/>
                    </a:moveTo>
                    <a:cubicBezTo>
                      <a:pt x="18" y="21"/>
                      <a:pt x="18" y="21"/>
                      <a:pt x="18" y="21"/>
                    </a:cubicBezTo>
                    <a:cubicBezTo>
                      <a:pt x="20" y="20"/>
                      <a:pt x="20" y="17"/>
                      <a:pt x="19" y="16"/>
                    </a:cubicBezTo>
                    <a:cubicBezTo>
                      <a:pt x="7" y="2"/>
                      <a:pt x="7" y="2"/>
                      <a:pt x="7" y="2"/>
                    </a:cubicBezTo>
                    <a:cubicBezTo>
                      <a:pt x="5" y="0"/>
                      <a:pt x="3" y="0"/>
                      <a:pt x="2" y="1"/>
                    </a:cubicBezTo>
                    <a:cubicBezTo>
                      <a:pt x="2" y="1"/>
                      <a:pt x="2" y="1"/>
                      <a:pt x="2" y="1"/>
                    </a:cubicBezTo>
                    <a:cubicBezTo>
                      <a:pt x="0" y="3"/>
                      <a:pt x="0" y="5"/>
                      <a:pt x="1" y="6"/>
                    </a:cubicBezTo>
                    <a:cubicBezTo>
                      <a:pt x="13" y="20"/>
                      <a:pt x="13" y="20"/>
                      <a:pt x="13" y="20"/>
                    </a:cubicBezTo>
                    <a:cubicBezTo>
                      <a:pt x="14" y="22"/>
                      <a:pt x="17" y="22"/>
                      <a:pt x="18" y="21"/>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2" name="ïšlíḑé"/>
              <p:cNvSpPr/>
              <p:nvPr/>
            </p:nvSpPr>
            <p:spPr bwMode="auto">
              <a:xfrm>
                <a:off x="4513" y="2120"/>
                <a:ext cx="53" cy="71"/>
              </a:xfrm>
              <a:custGeom>
                <a:avLst/>
                <a:gdLst>
                  <a:gd name="T0" fmla="*/ 16 w 18"/>
                  <a:gd name="T1" fmla="*/ 23 h 24"/>
                  <a:gd name="T2" fmla="*/ 16 w 18"/>
                  <a:gd name="T3" fmla="*/ 23 h 24"/>
                  <a:gd name="T4" fmla="*/ 17 w 18"/>
                  <a:gd name="T5" fmla="*/ 18 h 24"/>
                  <a:gd name="T6" fmla="*/ 7 w 18"/>
                  <a:gd name="T7" fmla="*/ 3 h 24"/>
                  <a:gd name="T8" fmla="*/ 3 w 18"/>
                  <a:gd name="T9" fmla="*/ 1 h 24"/>
                  <a:gd name="T10" fmla="*/ 3 w 18"/>
                  <a:gd name="T11" fmla="*/ 1 h 24"/>
                  <a:gd name="T12" fmla="*/ 1 w 18"/>
                  <a:gd name="T13" fmla="*/ 6 h 24"/>
                  <a:gd name="T14" fmla="*/ 11 w 18"/>
                  <a:gd name="T15" fmla="*/ 22 h 24"/>
                  <a:gd name="T16" fmla="*/ 16 w 18"/>
                  <a:gd name="T17"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4">
                    <a:moveTo>
                      <a:pt x="16" y="23"/>
                    </a:moveTo>
                    <a:cubicBezTo>
                      <a:pt x="16" y="23"/>
                      <a:pt x="16" y="23"/>
                      <a:pt x="16" y="23"/>
                    </a:cubicBezTo>
                    <a:cubicBezTo>
                      <a:pt x="17" y="22"/>
                      <a:pt x="18" y="20"/>
                      <a:pt x="17" y="18"/>
                    </a:cubicBezTo>
                    <a:cubicBezTo>
                      <a:pt x="7" y="3"/>
                      <a:pt x="7" y="3"/>
                      <a:pt x="7" y="3"/>
                    </a:cubicBezTo>
                    <a:cubicBezTo>
                      <a:pt x="6" y="1"/>
                      <a:pt x="4" y="0"/>
                      <a:pt x="3" y="1"/>
                    </a:cubicBezTo>
                    <a:cubicBezTo>
                      <a:pt x="3" y="1"/>
                      <a:pt x="3" y="1"/>
                      <a:pt x="3" y="1"/>
                    </a:cubicBezTo>
                    <a:cubicBezTo>
                      <a:pt x="1" y="2"/>
                      <a:pt x="0" y="5"/>
                      <a:pt x="1" y="6"/>
                    </a:cubicBezTo>
                    <a:cubicBezTo>
                      <a:pt x="11" y="22"/>
                      <a:pt x="11" y="22"/>
                      <a:pt x="11" y="22"/>
                    </a:cubicBezTo>
                    <a:cubicBezTo>
                      <a:pt x="12" y="23"/>
                      <a:pt x="14" y="24"/>
                      <a:pt x="16" y="23"/>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3" name="ïšḷíḋe"/>
              <p:cNvSpPr/>
              <p:nvPr/>
            </p:nvSpPr>
            <p:spPr bwMode="auto">
              <a:xfrm>
                <a:off x="4468" y="2111"/>
                <a:ext cx="110" cy="74"/>
              </a:xfrm>
              <a:custGeom>
                <a:avLst/>
                <a:gdLst>
                  <a:gd name="T0" fmla="*/ 0 w 110"/>
                  <a:gd name="T1" fmla="*/ 56 h 74"/>
                  <a:gd name="T2" fmla="*/ 39 w 110"/>
                  <a:gd name="T3" fmla="*/ 0 h 74"/>
                  <a:gd name="T4" fmla="*/ 92 w 110"/>
                  <a:gd name="T5" fmla="*/ 12 h 74"/>
                  <a:gd name="T6" fmla="*/ 110 w 110"/>
                  <a:gd name="T7" fmla="*/ 41 h 74"/>
                  <a:gd name="T8" fmla="*/ 30 w 110"/>
                  <a:gd name="T9" fmla="*/ 74 h 74"/>
                  <a:gd name="T10" fmla="*/ 0 w 110"/>
                  <a:gd name="T11" fmla="*/ 56 h 74"/>
                </a:gdLst>
                <a:ahLst/>
                <a:cxnLst>
                  <a:cxn ang="0">
                    <a:pos x="T0" y="T1"/>
                  </a:cxn>
                  <a:cxn ang="0">
                    <a:pos x="T2" y="T3"/>
                  </a:cxn>
                  <a:cxn ang="0">
                    <a:pos x="T4" y="T5"/>
                  </a:cxn>
                  <a:cxn ang="0">
                    <a:pos x="T6" y="T7"/>
                  </a:cxn>
                  <a:cxn ang="0">
                    <a:pos x="T8" y="T9"/>
                  </a:cxn>
                  <a:cxn ang="0">
                    <a:pos x="T10" y="T11"/>
                  </a:cxn>
                </a:cxnLst>
                <a:rect l="0" t="0" r="r" b="b"/>
                <a:pathLst>
                  <a:path w="110" h="74">
                    <a:moveTo>
                      <a:pt x="0" y="56"/>
                    </a:moveTo>
                    <a:lnTo>
                      <a:pt x="39" y="0"/>
                    </a:lnTo>
                    <a:lnTo>
                      <a:pt x="92" y="12"/>
                    </a:lnTo>
                    <a:lnTo>
                      <a:pt x="110" y="41"/>
                    </a:lnTo>
                    <a:lnTo>
                      <a:pt x="30" y="74"/>
                    </a:lnTo>
                    <a:lnTo>
                      <a:pt x="0" y="56"/>
                    </a:ln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4" name="îṩḷïḓé"/>
              <p:cNvSpPr/>
              <p:nvPr/>
            </p:nvSpPr>
            <p:spPr bwMode="auto">
              <a:xfrm>
                <a:off x="4507" y="2120"/>
                <a:ext cx="39" cy="77"/>
              </a:xfrm>
              <a:custGeom>
                <a:avLst/>
                <a:gdLst>
                  <a:gd name="T0" fmla="*/ 10 w 13"/>
                  <a:gd name="T1" fmla="*/ 25 h 26"/>
                  <a:gd name="T2" fmla="*/ 10 w 13"/>
                  <a:gd name="T3" fmla="*/ 25 h 26"/>
                  <a:gd name="T4" fmla="*/ 12 w 13"/>
                  <a:gd name="T5" fmla="*/ 21 h 26"/>
                  <a:gd name="T6" fmla="*/ 7 w 13"/>
                  <a:gd name="T7" fmla="*/ 3 h 26"/>
                  <a:gd name="T8" fmla="*/ 3 w 13"/>
                  <a:gd name="T9" fmla="*/ 1 h 26"/>
                  <a:gd name="T10" fmla="*/ 3 w 13"/>
                  <a:gd name="T11" fmla="*/ 1 h 26"/>
                  <a:gd name="T12" fmla="*/ 0 w 13"/>
                  <a:gd name="T13" fmla="*/ 5 h 26"/>
                  <a:gd name="T14" fmla="*/ 5 w 13"/>
                  <a:gd name="T15" fmla="*/ 23 h 26"/>
                  <a:gd name="T16" fmla="*/ 10 w 13"/>
                  <a:gd name="T17"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6">
                    <a:moveTo>
                      <a:pt x="10" y="25"/>
                    </a:moveTo>
                    <a:cubicBezTo>
                      <a:pt x="10" y="25"/>
                      <a:pt x="10" y="25"/>
                      <a:pt x="10" y="25"/>
                    </a:cubicBezTo>
                    <a:cubicBezTo>
                      <a:pt x="12" y="25"/>
                      <a:pt x="13" y="23"/>
                      <a:pt x="12" y="21"/>
                    </a:cubicBezTo>
                    <a:cubicBezTo>
                      <a:pt x="7" y="3"/>
                      <a:pt x="7" y="3"/>
                      <a:pt x="7" y="3"/>
                    </a:cubicBezTo>
                    <a:cubicBezTo>
                      <a:pt x="7" y="1"/>
                      <a:pt x="5" y="0"/>
                      <a:pt x="3" y="1"/>
                    </a:cubicBezTo>
                    <a:cubicBezTo>
                      <a:pt x="3" y="1"/>
                      <a:pt x="3" y="1"/>
                      <a:pt x="3" y="1"/>
                    </a:cubicBezTo>
                    <a:cubicBezTo>
                      <a:pt x="1" y="1"/>
                      <a:pt x="0" y="3"/>
                      <a:pt x="0" y="5"/>
                    </a:cubicBezTo>
                    <a:cubicBezTo>
                      <a:pt x="5" y="23"/>
                      <a:pt x="5" y="23"/>
                      <a:pt x="5" y="23"/>
                    </a:cubicBezTo>
                    <a:cubicBezTo>
                      <a:pt x="6" y="24"/>
                      <a:pt x="8" y="26"/>
                      <a:pt x="10" y="25"/>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5" name="íṥ1ïḋé"/>
              <p:cNvSpPr/>
              <p:nvPr/>
            </p:nvSpPr>
            <p:spPr bwMode="auto">
              <a:xfrm>
                <a:off x="4448" y="2155"/>
                <a:ext cx="80" cy="63"/>
              </a:xfrm>
              <a:custGeom>
                <a:avLst/>
                <a:gdLst>
                  <a:gd name="T0" fmla="*/ 11 w 27"/>
                  <a:gd name="T1" fmla="*/ 0 h 21"/>
                  <a:gd name="T2" fmla="*/ 2 w 27"/>
                  <a:gd name="T3" fmla="*/ 15 h 21"/>
                  <a:gd name="T4" fmla="*/ 17 w 27"/>
                  <a:gd name="T5" fmla="*/ 19 h 21"/>
                  <a:gd name="T6" fmla="*/ 26 w 27"/>
                  <a:gd name="T7" fmla="*/ 7 h 21"/>
                  <a:gd name="T8" fmla="*/ 11 w 27"/>
                  <a:gd name="T9" fmla="*/ 0 h 21"/>
                </a:gdLst>
                <a:ahLst/>
                <a:cxnLst>
                  <a:cxn ang="0">
                    <a:pos x="T0" y="T1"/>
                  </a:cxn>
                  <a:cxn ang="0">
                    <a:pos x="T2" y="T3"/>
                  </a:cxn>
                  <a:cxn ang="0">
                    <a:pos x="T4" y="T5"/>
                  </a:cxn>
                  <a:cxn ang="0">
                    <a:pos x="T6" y="T7"/>
                  </a:cxn>
                  <a:cxn ang="0">
                    <a:pos x="T8" y="T9"/>
                  </a:cxn>
                </a:cxnLst>
                <a:rect l="0" t="0" r="r" b="b"/>
                <a:pathLst>
                  <a:path w="27" h="21">
                    <a:moveTo>
                      <a:pt x="11" y="0"/>
                    </a:moveTo>
                    <a:cubicBezTo>
                      <a:pt x="4" y="0"/>
                      <a:pt x="0" y="10"/>
                      <a:pt x="2" y="15"/>
                    </a:cubicBezTo>
                    <a:cubicBezTo>
                      <a:pt x="4" y="20"/>
                      <a:pt x="10" y="21"/>
                      <a:pt x="17" y="19"/>
                    </a:cubicBezTo>
                    <a:cubicBezTo>
                      <a:pt x="24" y="16"/>
                      <a:pt x="27" y="9"/>
                      <a:pt x="26" y="7"/>
                    </a:cubicBezTo>
                    <a:cubicBezTo>
                      <a:pt x="24" y="4"/>
                      <a:pt x="18" y="0"/>
                      <a:pt x="11" y="0"/>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6" name="íṧḻíďe"/>
              <p:cNvSpPr/>
              <p:nvPr/>
            </p:nvSpPr>
            <p:spPr bwMode="auto">
              <a:xfrm>
                <a:off x="4457" y="2096"/>
                <a:ext cx="59" cy="83"/>
              </a:xfrm>
              <a:custGeom>
                <a:avLst/>
                <a:gdLst>
                  <a:gd name="T0" fmla="*/ 1 w 20"/>
                  <a:gd name="T1" fmla="*/ 26 h 28"/>
                  <a:gd name="T2" fmla="*/ 1 w 20"/>
                  <a:gd name="T3" fmla="*/ 26 h 28"/>
                  <a:gd name="T4" fmla="*/ 6 w 20"/>
                  <a:gd name="T5" fmla="*/ 26 h 28"/>
                  <a:gd name="T6" fmla="*/ 19 w 20"/>
                  <a:gd name="T7" fmla="*/ 7 h 28"/>
                  <a:gd name="T8" fmla="*/ 19 w 20"/>
                  <a:gd name="T9" fmla="*/ 2 h 28"/>
                  <a:gd name="T10" fmla="*/ 19 w 20"/>
                  <a:gd name="T11" fmla="*/ 2 h 28"/>
                  <a:gd name="T12" fmla="*/ 14 w 20"/>
                  <a:gd name="T13" fmla="*/ 2 h 28"/>
                  <a:gd name="T14" fmla="*/ 1 w 20"/>
                  <a:gd name="T15" fmla="*/ 21 h 28"/>
                  <a:gd name="T16" fmla="*/ 1 w 20"/>
                  <a:gd name="T17"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8">
                    <a:moveTo>
                      <a:pt x="1" y="26"/>
                    </a:moveTo>
                    <a:cubicBezTo>
                      <a:pt x="1" y="26"/>
                      <a:pt x="1" y="26"/>
                      <a:pt x="1" y="26"/>
                    </a:cubicBezTo>
                    <a:cubicBezTo>
                      <a:pt x="3" y="28"/>
                      <a:pt x="5" y="28"/>
                      <a:pt x="6" y="26"/>
                    </a:cubicBezTo>
                    <a:cubicBezTo>
                      <a:pt x="19" y="7"/>
                      <a:pt x="19" y="7"/>
                      <a:pt x="19" y="7"/>
                    </a:cubicBezTo>
                    <a:cubicBezTo>
                      <a:pt x="20" y="5"/>
                      <a:pt x="20" y="3"/>
                      <a:pt x="19" y="2"/>
                    </a:cubicBezTo>
                    <a:cubicBezTo>
                      <a:pt x="19" y="2"/>
                      <a:pt x="19" y="2"/>
                      <a:pt x="19" y="2"/>
                    </a:cubicBezTo>
                    <a:cubicBezTo>
                      <a:pt x="18" y="0"/>
                      <a:pt x="15" y="0"/>
                      <a:pt x="14" y="2"/>
                    </a:cubicBezTo>
                    <a:cubicBezTo>
                      <a:pt x="1" y="21"/>
                      <a:pt x="1" y="21"/>
                      <a:pt x="1" y="21"/>
                    </a:cubicBezTo>
                    <a:cubicBezTo>
                      <a:pt x="0" y="23"/>
                      <a:pt x="0" y="25"/>
                      <a:pt x="1" y="26"/>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7" name="îśḻîḋé"/>
              <p:cNvSpPr/>
              <p:nvPr/>
            </p:nvSpPr>
            <p:spPr bwMode="auto">
              <a:xfrm>
                <a:off x="4495" y="2099"/>
                <a:ext cx="68" cy="27"/>
              </a:xfrm>
              <a:custGeom>
                <a:avLst/>
                <a:gdLst>
                  <a:gd name="T0" fmla="*/ 22 w 23"/>
                  <a:gd name="T1" fmla="*/ 6 h 9"/>
                  <a:gd name="T2" fmla="*/ 22 w 23"/>
                  <a:gd name="T3" fmla="*/ 6 h 9"/>
                  <a:gd name="T4" fmla="*/ 19 w 23"/>
                  <a:gd name="T5" fmla="*/ 2 h 9"/>
                  <a:gd name="T6" fmla="*/ 4 w 23"/>
                  <a:gd name="T7" fmla="*/ 0 h 9"/>
                  <a:gd name="T8" fmla="*/ 0 w 23"/>
                  <a:gd name="T9" fmla="*/ 3 h 9"/>
                  <a:gd name="T10" fmla="*/ 0 w 23"/>
                  <a:gd name="T11" fmla="*/ 3 h 9"/>
                  <a:gd name="T12" fmla="*/ 3 w 23"/>
                  <a:gd name="T13" fmla="*/ 7 h 9"/>
                  <a:gd name="T14" fmla="*/ 18 w 23"/>
                  <a:gd name="T15" fmla="*/ 9 h 9"/>
                  <a:gd name="T16" fmla="*/ 22 w 23"/>
                  <a:gd name="T1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9">
                    <a:moveTo>
                      <a:pt x="22" y="6"/>
                    </a:moveTo>
                    <a:cubicBezTo>
                      <a:pt x="22" y="6"/>
                      <a:pt x="22" y="6"/>
                      <a:pt x="22" y="6"/>
                    </a:cubicBezTo>
                    <a:cubicBezTo>
                      <a:pt x="23" y="4"/>
                      <a:pt x="21" y="2"/>
                      <a:pt x="19" y="2"/>
                    </a:cubicBezTo>
                    <a:cubicBezTo>
                      <a:pt x="4" y="0"/>
                      <a:pt x="4" y="0"/>
                      <a:pt x="4" y="0"/>
                    </a:cubicBezTo>
                    <a:cubicBezTo>
                      <a:pt x="2" y="0"/>
                      <a:pt x="1" y="1"/>
                      <a:pt x="0" y="3"/>
                    </a:cubicBezTo>
                    <a:cubicBezTo>
                      <a:pt x="0" y="3"/>
                      <a:pt x="0" y="3"/>
                      <a:pt x="0" y="3"/>
                    </a:cubicBezTo>
                    <a:cubicBezTo>
                      <a:pt x="0" y="5"/>
                      <a:pt x="2" y="7"/>
                      <a:pt x="3" y="7"/>
                    </a:cubicBezTo>
                    <a:cubicBezTo>
                      <a:pt x="18" y="9"/>
                      <a:pt x="18" y="9"/>
                      <a:pt x="18" y="9"/>
                    </a:cubicBezTo>
                    <a:cubicBezTo>
                      <a:pt x="20" y="9"/>
                      <a:pt x="22" y="8"/>
                      <a:pt x="22" y="6"/>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8" name="íşļïḋe"/>
              <p:cNvSpPr/>
              <p:nvPr/>
            </p:nvSpPr>
            <p:spPr bwMode="auto">
              <a:xfrm>
                <a:off x="4543" y="2105"/>
                <a:ext cx="62" cy="59"/>
              </a:xfrm>
              <a:custGeom>
                <a:avLst/>
                <a:gdLst>
                  <a:gd name="T0" fmla="*/ 19 w 21"/>
                  <a:gd name="T1" fmla="*/ 19 h 20"/>
                  <a:gd name="T2" fmla="*/ 19 w 21"/>
                  <a:gd name="T3" fmla="*/ 19 h 20"/>
                  <a:gd name="T4" fmla="*/ 19 w 21"/>
                  <a:gd name="T5" fmla="*/ 14 h 20"/>
                  <a:gd name="T6" fmla="*/ 6 w 21"/>
                  <a:gd name="T7" fmla="*/ 1 h 20"/>
                  <a:gd name="T8" fmla="*/ 1 w 21"/>
                  <a:gd name="T9" fmla="*/ 1 h 20"/>
                  <a:gd name="T10" fmla="*/ 1 w 21"/>
                  <a:gd name="T11" fmla="*/ 1 h 20"/>
                  <a:gd name="T12" fmla="*/ 1 w 21"/>
                  <a:gd name="T13" fmla="*/ 6 h 20"/>
                  <a:gd name="T14" fmla="*/ 14 w 21"/>
                  <a:gd name="T15" fmla="*/ 19 h 20"/>
                  <a:gd name="T16" fmla="*/ 19 w 21"/>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0">
                    <a:moveTo>
                      <a:pt x="19" y="19"/>
                    </a:moveTo>
                    <a:cubicBezTo>
                      <a:pt x="19" y="19"/>
                      <a:pt x="19" y="19"/>
                      <a:pt x="19" y="19"/>
                    </a:cubicBezTo>
                    <a:cubicBezTo>
                      <a:pt x="21" y="17"/>
                      <a:pt x="21" y="15"/>
                      <a:pt x="19" y="14"/>
                    </a:cubicBezTo>
                    <a:cubicBezTo>
                      <a:pt x="6" y="1"/>
                      <a:pt x="6" y="1"/>
                      <a:pt x="6" y="1"/>
                    </a:cubicBezTo>
                    <a:cubicBezTo>
                      <a:pt x="5" y="0"/>
                      <a:pt x="2" y="0"/>
                      <a:pt x="1" y="1"/>
                    </a:cubicBezTo>
                    <a:cubicBezTo>
                      <a:pt x="1" y="1"/>
                      <a:pt x="1" y="1"/>
                      <a:pt x="1" y="1"/>
                    </a:cubicBezTo>
                    <a:cubicBezTo>
                      <a:pt x="0" y="3"/>
                      <a:pt x="0" y="5"/>
                      <a:pt x="1" y="6"/>
                    </a:cubicBezTo>
                    <a:cubicBezTo>
                      <a:pt x="14" y="19"/>
                      <a:pt x="14" y="19"/>
                      <a:pt x="14" y="19"/>
                    </a:cubicBezTo>
                    <a:cubicBezTo>
                      <a:pt x="16" y="20"/>
                      <a:pt x="18" y="20"/>
                      <a:pt x="19" y="19"/>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9" name="íś1ïde"/>
              <p:cNvSpPr/>
              <p:nvPr/>
            </p:nvSpPr>
            <p:spPr bwMode="auto">
              <a:xfrm>
                <a:off x="4474" y="2111"/>
                <a:ext cx="66" cy="77"/>
              </a:xfrm>
              <a:custGeom>
                <a:avLst/>
                <a:gdLst>
                  <a:gd name="T0" fmla="*/ 17 w 22"/>
                  <a:gd name="T1" fmla="*/ 3 h 26"/>
                  <a:gd name="T2" fmla="*/ 14 w 22"/>
                  <a:gd name="T3" fmla="*/ 19 h 26"/>
                  <a:gd name="T4" fmla="*/ 1 w 22"/>
                  <a:gd name="T5" fmla="*/ 26 h 26"/>
                  <a:gd name="T6" fmla="*/ 0 w 22"/>
                  <a:gd name="T7" fmla="*/ 13 h 26"/>
                  <a:gd name="T8" fmla="*/ 17 w 22"/>
                  <a:gd name="T9" fmla="*/ 3 h 26"/>
                </a:gdLst>
                <a:ahLst/>
                <a:cxnLst>
                  <a:cxn ang="0">
                    <a:pos x="T0" y="T1"/>
                  </a:cxn>
                  <a:cxn ang="0">
                    <a:pos x="T2" y="T3"/>
                  </a:cxn>
                  <a:cxn ang="0">
                    <a:pos x="T4" y="T5"/>
                  </a:cxn>
                  <a:cxn ang="0">
                    <a:pos x="T6" y="T7"/>
                  </a:cxn>
                  <a:cxn ang="0">
                    <a:pos x="T8" y="T9"/>
                  </a:cxn>
                </a:cxnLst>
                <a:rect l="0" t="0" r="r" b="b"/>
                <a:pathLst>
                  <a:path w="22" h="26">
                    <a:moveTo>
                      <a:pt x="17" y="3"/>
                    </a:moveTo>
                    <a:cubicBezTo>
                      <a:pt x="15" y="6"/>
                      <a:pt x="6" y="17"/>
                      <a:pt x="14" y="19"/>
                    </a:cubicBezTo>
                    <a:cubicBezTo>
                      <a:pt x="22" y="21"/>
                      <a:pt x="1" y="26"/>
                      <a:pt x="1" y="26"/>
                    </a:cubicBezTo>
                    <a:cubicBezTo>
                      <a:pt x="0" y="13"/>
                      <a:pt x="0" y="13"/>
                      <a:pt x="0" y="13"/>
                    </a:cubicBezTo>
                    <a:cubicBezTo>
                      <a:pt x="0" y="13"/>
                      <a:pt x="6" y="0"/>
                      <a:pt x="17" y="3"/>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0" name="ïSliḋé"/>
              <p:cNvSpPr/>
              <p:nvPr/>
            </p:nvSpPr>
            <p:spPr bwMode="auto">
              <a:xfrm>
                <a:off x="4501" y="2146"/>
                <a:ext cx="86" cy="45"/>
              </a:xfrm>
              <a:custGeom>
                <a:avLst/>
                <a:gdLst>
                  <a:gd name="T0" fmla="*/ 1 w 29"/>
                  <a:gd name="T1" fmla="*/ 12 h 15"/>
                  <a:gd name="T2" fmla="*/ 1 w 29"/>
                  <a:gd name="T3" fmla="*/ 12 h 15"/>
                  <a:gd name="T4" fmla="*/ 6 w 29"/>
                  <a:gd name="T5" fmla="*/ 15 h 15"/>
                  <a:gd name="T6" fmla="*/ 25 w 29"/>
                  <a:gd name="T7" fmla="*/ 8 h 15"/>
                  <a:gd name="T8" fmla="*/ 28 w 29"/>
                  <a:gd name="T9" fmla="*/ 3 h 15"/>
                  <a:gd name="T10" fmla="*/ 28 w 29"/>
                  <a:gd name="T11" fmla="*/ 3 h 15"/>
                  <a:gd name="T12" fmla="*/ 23 w 29"/>
                  <a:gd name="T13" fmla="*/ 0 h 15"/>
                  <a:gd name="T14" fmla="*/ 4 w 29"/>
                  <a:gd name="T15" fmla="*/ 7 h 15"/>
                  <a:gd name="T16" fmla="*/ 1 w 29"/>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5">
                    <a:moveTo>
                      <a:pt x="1" y="12"/>
                    </a:moveTo>
                    <a:cubicBezTo>
                      <a:pt x="1" y="12"/>
                      <a:pt x="1" y="12"/>
                      <a:pt x="1" y="12"/>
                    </a:cubicBezTo>
                    <a:cubicBezTo>
                      <a:pt x="2" y="14"/>
                      <a:pt x="4" y="15"/>
                      <a:pt x="6" y="15"/>
                    </a:cubicBezTo>
                    <a:cubicBezTo>
                      <a:pt x="25" y="8"/>
                      <a:pt x="25" y="8"/>
                      <a:pt x="25" y="8"/>
                    </a:cubicBezTo>
                    <a:cubicBezTo>
                      <a:pt x="28" y="8"/>
                      <a:pt x="29" y="5"/>
                      <a:pt x="28" y="3"/>
                    </a:cubicBezTo>
                    <a:cubicBezTo>
                      <a:pt x="28" y="3"/>
                      <a:pt x="28" y="3"/>
                      <a:pt x="28" y="3"/>
                    </a:cubicBezTo>
                    <a:cubicBezTo>
                      <a:pt x="28" y="1"/>
                      <a:pt x="26" y="0"/>
                      <a:pt x="23" y="0"/>
                    </a:cubicBezTo>
                    <a:cubicBezTo>
                      <a:pt x="4" y="7"/>
                      <a:pt x="4" y="7"/>
                      <a:pt x="4" y="7"/>
                    </a:cubicBezTo>
                    <a:cubicBezTo>
                      <a:pt x="2" y="7"/>
                      <a:pt x="0" y="10"/>
                      <a:pt x="1" y="12"/>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1" name="ïşḷîdê"/>
              <p:cNvSpPr/>
              <p:nvPr/>
            </p:nvSpPr>
            <p:spPr bwMode="auto">
              <a:xfrm>
                <a:off x="4154" y="2146"/>
                <a:ext cx="335" cy="229"/>
              </a:xfrm>
              <a:custGeom>
                <a:avLst/>
                <a:gdLst>
                  <a:gd name="T0" fmla="*/ 100 w 113"/>
                  <a:gd name="T1" fmla="*/ 0 h 77"/>
                  <a:gd name="T2" fmla="*/ 12 w 113"/>
                  <a:gd name="T3" fmla="*/ 44 h 77"/>
                  <a:gd name="T4" fmla="*/ 25 w 113"/>
                  <a:gd name="T5" fmla="*/ 68 h 77"/>
                  <a:gd name="T6" fmla="*/ 113 w 113"/>
                  <a:gd name="T7" fmla="*/ 24 h 77"/>
                  <a:gd name="T8" fmla="*/ 100 w 113"/>
                  <a:gd name="T9" fmla="*/ 0 h 77"/>
                </a:gdLst>
                <a:ahLst/>
                <a:cxnLst>
                  <a:cxn ang="0">
                    <a:pos x="T0" y="T1"/>
                  </a:cxn>
                  <a:cxn ang="0">
                    <a:pos x="T2" y="T3"/>
                  </a:cxn>
                  <a:cxn ang="0">
                    <a:pos x="T4" y="T5"/>
                  </a:cxn>
                  <a:cxn ang="0">
                    <a:pos x="T6" y="T7"/>
                  </a:cxn>
                  <a:cxn ang="0">
                    <a:pos x="T8" y="T9"/>
                  </a:cxn>
                </a:cxnLst>
                <a:rect l="0" t="0" r="r" b="b"/>
                <a:pathLst>
                  <a:path w="113" h="77">
                    <a:moveTo>
                      <a:pt x="100" y="0"/>
                    </a:moveTo>
                    <a:cubicBezTo>
                      <a:pt x="12" y="44"/>
                      <a:pt x="12" y="44"/>
                      <a:pt x="12" y="44"/>
                    </a:cubicBezTo>
                    <a:cubicBezTo>
                      <a:pt x="0" y="51"/>
                      <a:pt x="7" y="77"/>
                      <a:pt x="25" y="68"/>
                    </a:cubicBezTo>
                    <a:cubicBezTo>
                      <a:pt x="113" y="24"/>
                      <a:pt x="113" y="24"/>
                      <a:pt x="113" y="24"/>
                    </a:cubicBezTo>
                    <a:lnTo>
                      <a:pt x="100" y="0"/>
                    </a:lnTo>
                    <a:close/>
                  </a:path>
                </a:pathLst>
              </a:custGeom>
              <a:solidFill>
                <a:srgbClr val="EB973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2" name="îṣḻîďê"/>
              <p:cNvSpPr/>
              <p:nvPr/>
            </p:nvSpPr>
            <p:spPr bwMode="auto">
              <a:xfrm>
                <a:off x="4415" y="2146"/>
                <a:ext cx="74" cy="87"/>
              </a:xfrm>
              <a:custGeom>
                <a:avLst/>
                <a:gdLst>
                  <a:gd name="T0" fmla="*/ 36 w 74"/>
                  <a:gd name="T1" fmla="*/ 0 h 87"/>
                  <a:gd name="T2" fmla="*/ 0 w 74"/>
                  <a:gd name="T3" fmla="*/ 18 h 87"/>
                  <a:gd name="T4" fmla="*/ 42 w 74"/>
                  <a:gd name="T5" fmla="*/ 87 h 87"/>
                  <a:gd name="T6" fmla="*/ 74 w 74"/>
                  <a:gd name="T7" fmla="*/ 72 h 87"/>
                  <a:gd name="T8" fmla="*/ 36 w 74"/>
                  <a:gd name="T9" fmla="*/ 0 h 87"/>
                </a:gdLst>
                <a:ahLst/>
                <a:cxnLst>
                  <a:cxn ang="0">
                    <a:pos x="T0" y="T1"/>
                  </a:cxn>
                  <a:cxn ang="0">
                    <a:pos x="T2" y="T3"/>
                  </a:cxn>
                  <a:cxn ang="0">
                    <a:pos x="T4" y="T5"/>
                  </a:cxn>
                  <a:cxn ang="0">
                    <a:pos x="T6" y="T7"/>
                  </a:cxn>
                  <a:cxn ang="0">
                    <a:pos x="T8" y="T9"/>
                  </a:cxn>
                </a:cxnLst>
                <a:rect l="0" t="0" r="r" b="b"/>
                <a:pathLst>
                  <a:path w="74" h="87">
                    <a:moveTo>
                      <a:pt x="36" y="0"/>
                    </a:moveTo>
                    <a:lnTo>
                      <a:pt x="0" y="18"/>
                    </a:lnTo>
                    <a:lnTo>
                      <a:pt x="42" y="87"/>
                    </a:lnTo>
                    <a:lnTo>
                      <a:pt x="74" y="72"/>
                    </a:lnTo>
                    <a:lnTo>
                      <a:pt x="36" y="0"/>
                    </a:lnTo>
                    <a:close/>
                  </a:path>
                </a:pathLst>
              </a:custGeom>
              <a:solidFill>
                <a:srgbClr val="EB793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3" name="íṧliḍé"/>
              <p:cNvSpPr/>
              <p:nvPr/>
            </p:nvSpPr>
            <p:spPr bwMode="auto">
              <a:xfrm>
                <a:off x="3575" y="2200"/>
                <a:ext cx="184" cy="154"/>
              </a:xfrm>
              <a:custGeom>
                <a:avLst/>
                <a:gdLst>
                  <a:gd name="T0" fmla="*/ 42 w 62"/>
                  <a:gd name="T1" fmla="*/ 8 h 52"/>
                  <a:gd name="T2" fmla="*/ 55 w 62"/>
                  <a:gd name="T3" fmla="*/ 41 h 52"/>
                  <a:gd name="T4" fmla="*/ 20 w 62"/>
                  <a:gd name="T5" fmla="*/ 44 h 52"/>
                  <a:gd name="T6" fmla="*/ 6 w 62"/>
                  <a:gd name="T7" fmla="*/ 11 h 52"/>
                  <a:gd name="T8" fmla="*/ 42 w 62"/>
                  <a:gd name="T9" fmla="*/ 8 h 52"/>
                </a:gdLst>
                <a:ahLst/>
                <a:cxnLst>
                  <a:cxn ang="0">
                    <a:pos x="T0" y="T1"/>
                  </a:cxn>
                  <a:cxn ang="0">
                    <a:pos x="T2" y="T3"/>
                  </a:cxn>
                  <a:cxn ang="0">
                    <a:pos x="T4" y="T5"/>
                  </a:cxn>
                  <a:cxn ang="0">
                    <a:pos x="T6" y="T7"/>
                  </a:cxn>
                  <a:cxn ang="0">
                    <a:pos x="T8" y="T9"/>
                  </a:cxn>
                </a:cxnLst>
                <a:rect l="0" t="0" r="r" b="b"/>
                <a:pathLst>
                  <a:path w="62" h="52">
                    <a:moveTo>
                      <a:pt x="42" y="8"/>
                    </a:moveTo>
                    <a:cubicBezTo>
                      <a:pt x="55" y="16"/>
                      <a:pt x="62" y="31"/>
                      <a:pt x="55" y="41"/>
                    </a:cubicBezTo>
                    <a:cubicBezTo>
                      <a:pt x="49" y="51"/>
                      <a:pt x="33" y="52"/>
                      <a:pt x="20" y="44"/>
                    </a:cubicBezTo>
                    <a:cubicBezTo>
                      <a:pt x="6" y="35"/>
                      <a:pt x="0" y="20"/>
                      <a:pt x="6" y="11"/>
                    </a:cubicBezTo>
                    <a:cubicBezTo>
                      <a:pt x="12" y="1"/>
                      <a:pt x="28" y="0"/>
                      <a:pt x="42" y="8"/>
                    </a:cubicBezTo>
                    <a:close/>
                  </a:path>
                </a:pathLst>
              </a:custGeom>
              <a:solidFill>
                <a:srgbClr val="FFED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4" name="iṩľiḑê"/>
              <p:cNvSpPr/>
              <p:nvPr/>
            </p:nvSpPr>
            <p:spPr bwMode="auto">
              <a:xfrm>
                <a:off x="4139" y="2182"/>
                <a:ext cx="181" cy="158"/>
              </a:xfrm>
              <a:custGeom>
                <a:avLst/>
                <a:gdLst>
                  <a:gd name="T0" fmla="*/ 19 w 61"/>
                  <a:gd name="T1" fmla="*/ 9 h 53"/>
                  <a:gd name="T2" fmla="*/ 54 w 61"/>
                  <a:gd name="T3" fmla="*/ 10 h 53"/>
                  <a:gd name="T4" fmla="*/ 43 w 61"/>
                  <a:gd name="T5" fmla="*/ 44 h 53"/>
                  <a:gd name="T6" fmla="*/ 7 w 61"/>
                  <a:gd name="T7" fmla="*/ 43 h 53"/>
                  <a:gd name="T8" fmla="*/ 19 w 61"/>
                  <a:gd name="T9" fmla="*/ 9 h 53"/>
                </a:gdLst>
                <a:ahLst/>
                <a:cxnLst>
                  <a:cxn ang="0">
                    <a:pos x="T0" y="T1"/>
                  </a:cxn>
                  <a:cxn ang="0">
                    <a:pos x="T2" y="T3"/>
                  </a:cxn>
                  <a:cxn ang="0">
                    <a:pos x="T4" y="T5"/>
                  </a:cxn>
                  <a:cxn ang="0">
                    <a:pos x="T6" y="T7"/>
                  </a:cxn>
                  <a:cxn ang="0">
                    <a:pos x="T8" y="T9"/>
                  </a:cxn>
                </a:cxnLst>
                <a:rect l="0" t="0" r="r" b="b"/>
                <a:pathLst>
                  <a:path w="61" h="53">
                    <a:moveTo>
                      <a:pt x="19" y="9"/>
                    </a:moveTo>
                    <a:cubicBezTo>
                      <a:pt x="32" y="0"/>
                      <a:pt x="48" y="1"/>
                      <a:pt x="54" y="10"/>
                    </a:cubicBezTo>
                    <a:cubicBezTo>
                      <a:pt x="61" y="20"/>
                      <a:pt x="56" y="35"/>
                      <a:pt x="43" y="44"/>
                    </a:cubicBezTo>
                    <a:cubicBezTo>
                      <a:pt x="30" y="53"/>
                      <a:pt x="14" y="53"/>
                      <a:pt x="7" y="43"/>
                    </a:cubicBezTo>
                    <a:cubicBezTo>
                      <a:pt x="0" y="34"/>
                      <a:pt x="6" y="19"/>
                      <a:pt x="19" y="9"/>
                    </a:cubicBezTo>
                    <a:close/>
                  </a:path>
                </a:pathLst>
              </a:custGeom>
              <a:solidFill>
                <a:srgbClr val="FFED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5" name="íśļîḋê"/>
              <p:cNvSpPr/>
              <p:nvPr/>
            </p:nvSpPr>
            <p:spPr bwMode="auto">
              <a:xfrm>
                <a:off x="3649" y="1956"/>
                <a:ext cx="659" cy="443"/>
              </a:xfrm>
              <a:custGeom>
                <a:avLst/>
                <a:gdLst>
                  <a:gd name="T0" fmla="*/ 21 w 222"/>
                  <a:gd name="T1" fmla="*/ 109 h 149"/>
                  <a:gd name="T2" fmla="*/ 33 w 222"/>
                  <a:gd name="T3" fmla="*/ 47 h 149"/>
                  <a:gd name="T4" fmla="*/ 114 w 222"/>
                  <a:gd name="T5" fmla="*/ 2 h 149"/>
                  <a:gd name="T6" fmla="*/ 180 w 222"/>
                  <a:gd name="T7" fmla="*/ 58 h 149"/>
                  <a:gd name="T8" fmla="*/ 216 w 222"/>
                  <a:gd name="T9" fmla="*/ 95 h 149"/>
                  <a:gd name="T10" fmla="*/ 212 w 222"/>
                  <a:gd name="T11" fmla="*/ 111 h 149"/>
                  <a:gd name="T12" fmla="*/ 21 w 222"/>
                  <a:gd name="T13" fmla="*/ 109 h 149"/>
                </a:gdLst>
                <a:ahLst/>
                <a:cxnLst>
                  <a:cxn ang="0">
                    <a:pos x="T0" y="T1"/>
                  </a:cxn>
                  <a:cxn ang="0">
                    <a:pos x="T2" y="T3"/>
                  </a:cxn>
                  <a:cxn ang="0">
                    <a:pos x="T4" y="T5"/>
                  </a:cxn>
                  <a:cxn ang="0">
                    <a:pos x="T6" y="T7"/>
                  </a:cxn>
                  <a:cxn ang="0">
                    <a:pos x="T8" y="T9"/>
                  </a:cxn>
                  <a:cxn ang="0">
                    <a:pos x="T10" y="T11"/>
                  </a:cxn>
                  <a:cxn ang="0">
                    <a:pos x="T12" y="T13"/>
                  </a:cxn>
                </a:cxnLst>
                <a:rect l="0" t="0" r="r" b="b"/>
                <a:pathLst>
                  <a:path w="222" h="149">
                    <a:moveTo>
                      <a:pt x="21" y="109"/>
                    </a:moveTo>
                    <a:cubicBezTo>
                      <a:pt x="0" y="97"/>
                      <a:pt x="6" y="59"/>
                      <a:pt x="33" y="47"/>
                    </a:cubicBezTo>
                    <a:cubicBezTo>
                      <a:pt x="62" y="33"/>
                      <a:pt x="77" y="0"/>
                      <a:pt x="114" y="2"/>
                    </a:cubicBezTo>
                    <a:cubicBezTo>
                      <a:pt x="152" y="4"/>
                      <a:pt x="173" y="31"/>
                      <a:pt x="180" y="58"/>
                    </a:cubicBezTo>
                    <a:cubicBezTo>
                      <a:pt x="186" y="85"/>
                      <a:pt x="201" y="94"/>
                      <a:pt x="216" y="95"/>
                    </a:cubicBezTo>
                    <a:cubicBezTo>
                      <a:pt x="222" y="95"/>
                      <a:pt x="221" y="107"/>
                      <a:pt x="212" y="111"/>
                    </a:cubicBezTo>
                    <a:cubicBezTo>
                      <a:pt x="181" y="123"/>
                      <a:pt x="90" y="149"/>
                      <a:pt x="21" y="109"/>
                    </a:cubicBezTo>
                    <a:close/>
                  </a:path>
                </a:pathLst>
              </a:custGeom>
              <a:solidFill>
                <a:srgbClr val="D9B28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6" name="îśḻiḓè"/>
              <p:cNvSpPr/>
              <p:nvPr/>
            </p:nvSpPr>
            <p:spPr bwMode="auto">
              <a:xfrm>
                <a:off x="4053" y="2140"/>
                <a:ext cx="163" cy="173"/>
              </a:xfrm>
              <a:custGeom>
                <a:avLst/>
                <a:gdLst>
                  <a:gd name="T0" fmla="*/ 9 w 55"/>
                  <a:gd name="T1" fmla="*/ 3 h 58"/>
                  <a:gd name="T2" fmla="*/ 44 w 55"/>
                  <a:gd name="T3" fmla="*/ 26 h 58"/>
                  <a:gd name="T4" fmla="*/ 44 w 55"/>
                  <a:gd name="T5" fmla="*/ 49 h 58"/>
                  <a:gd name="T6" fmla="*/ 2 w 55"/>
                  <a:gd name="T7" fmla="*/ 47 h 58"/>
                  <a:gd name="T8" fmla="*/ 20 w 55"/>
                  <a:gd name="T9" fmla="*/ 34 h 58"/>
                  <a:gd name="T10" fmla="*/ 9 w 55"/>
                  <a:gd name="T11" fmla="*/ 3 h 58"/>
                </a:gdLst>
                <a:ahLst/>
                <a:cxnLst>
                  <a:cxn ang="0">
                    <a:pos x="T0" y="T1"/>
                  </a:cxn>
                  <a:cxn ang="0">
                    <a:pos x="T2" y="T3"/>
                  </a:cxn>
                  <a:cxn ang="0">
                    <a:pos x="T4" y="T5"/>
                  </a:cxn>
                  <a:cxn ang="0">
                    <a:pos x="T6" y="T7"/>
                  </a:cxn>
                  <a:cxn ang="0">
                    <a:pos x="T8" y="T9"/>
                  </a:cxn>
                  <a:cxn ang="0">
                    <a:pos x="T10" y="T11"/>
                  </a:cxn>
                </a:cxnLst>
                <a:rect l="0" t="0" r="r" b="b"/>
                <a:pathLst>
                  <a:path w="55" h="58">
                    <a:moveTo>
                      <a:pt x="9" y="3"/>
                    </a:moveTo>
                    <a:cubicBezTo>
                      <a:pt x="11" y="0"/>
                      <a:pt x="34" y="14"/>
                      <a:pt x="44" y="26"/>
                    </a:cubicBezTo>
                    <a:cubicBezTo>
                      <a:pt x="54" y="38"/>
                      <a:pt x="55" y="47"/>
                      <a:pt x="44" y="49"/>
                    </a:cubicBezTo>
                    <a:cubicBezTo>
                      <a:pt x="33" y="52"/>
                      <a:pt x="4" y="58"/>
                      <a:pt x="2" y="47"/>
                    </a:cubicBezTo>
                    <a:cubicBezTo>
                      <a:pt x="0" y="35"/>
                      <a:pt x="15" y="33"/>
                      <a:pt x="20" y="34"/>
                    </a:cubicBezTo>
                    <a:cubicBezTo>
                      <a:pt x="25" y="34"/>
                      <a:pt x="1" y="9"/>
                      <a:pt x="9" y="3"/>
                    </a:cubicBezTo>
                    <a:close/>
                  </a:path>
                </a:pathLst>
              </a:custGeom>
              <a:solidFill>
                <a:srgbClr val="C4986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7" name="ïşḻîḋé"/>
              <p:cNvSpPr/>
              <p:nvPr/>
            </p:nvSpPr>
            <p:spPr bwMode="auto">
              <a:xfrm>
                <a:off x="4160" y="2206"/>
                <a:ext cx="154" cy="134"/>
              </a:xfrm>
              <a:custGeom>
                <a:avLst/>
                <a:gdLst>
                  <a:gd name="T0" fmla="*/ 35 w 52"/>
                  <a:gd name="T1" fmla="*/ 28 h 45"/>
                  <a:gd name="T2" fmla="*/ 46 w 52"/>
                  <a:gd name="T3" fmla="*/ 27 h 45"/>
                  <a:gd name="T4" fmla="*/ 50 w 52"/>
                  <a:gd name="T5" fmla="*/ 13 h 45"/>
                  <a:gd name="T6" fmla="*/ 39 w 52"/>
                  <a:gd name="T7" fmla="*/ 3 h 45"/>
                  <a:gd name="T8" fmla="*/ 30 w 52"/>
                  <a:gd name="T9" fmla="*/ 8 h 45"/>
                  <a:gd name="T10" fmla="*/ 13 w 52"/>
                  <a:gd name="T11" fmla="*/ 1 h 45"/>
                  <a:gd name="T12" fmla="*/ 3 w 52"/>
                  <a:gd name="T13" fmla="*/ 26 h 45"/>
                  <a:gd name="T14" fmla="*/ 25 w 52"/>
                  <a:gd name="T15" fmla="*/ 43 h 45"/>
                  <a:gd name="T16" fmla="*/ 35 w 52"/>
                  <a:gd name="T17" fmla="*/ 2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45">
                    <a:moveTo>
                      <a:pt x="35" y="28"/>
                    </a:moveTo>
                    <a:cubicBezTo>
                      <a:pt x="39" y="28"/>
                      <a:pt x="44" y="28"/>
                      <a:pt x="46" y="27"/>
                    </a:cubicBezTo>
                    <a:cubicBezTo>
                      <a:pt x="52" y="25"/>
                      <a:pt x="52" y="20"/>
                      <a:pt x="50" y="13"/>
                    </a:cubicBezTo>
                    <a:cubicBezTo>
                      <a:pt x="48" y="7"/>
                      <a:pt x="47" y="1"/>
                      <a:pt x="39" y="3"/>
                    </a:cubicBezTo>
                    <a:cubicBezTo>
                      <a:pt x="37" y="4"/>
                      <a:pt x="33" y="6"/>
                      <a:pt x="30" y="8"/>
                    </a:cubicBezTo>
                    <a:cubicBezTo>
                      <a:pt x="25" y="2"/>
                      <a:pt x="18" y="0"/>
                      <a:pt x="13" y="1"/>
                    </a:cubicBezTo>
                    <a:cubicBezTo>
                      <a:pt x="4" y="4"/>
                      <a:pt x="0" y="15"/>
                      <a:pt x="3" y="26"/>
                    </a:cubicBezTo>
                    <a:cubicBezTo>
                      <a:pt x="7" y="38"/>
                      <a:pt x="16" y="45"/>
                      <a:pt x="25" y="43"/>
                    </a:cubicBezTo>
                    <a:cubicBezTo>
                      <a:pt x="29" y="42"/>
                      <a:pt x="34" y="37"/>
                      <a:pt x="35" y="28"/>
                    </a:cubicBezTo>
                    <a:close/>
                  </a:path>
                </a:pathLst>
              </a:custGeom>
              <a:solidFill>
                <a:srgbClr val="E8CC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8" name="iṥľiḓè"/>
              <p:cNvSpPr/>
              <p:nvPr/>
            </p:nvSpPr>
            <p:spPr bwMode="auto">
              <a:xfrm>
                <a:off x="4222" y="2215"/>
                <a:ext cx="48" cy="98"/>
              </a:xfrm>
              <a:custGeom>
                <a:avLst/>
                <a:gdLst>
                  <a:gd name="T0" fmla="*/ 16 w 16"/>
                  <a:gd name="T1" fmla="*/ 25 h 33"/>
                  <a:gd name="T2" fmla="*/ 4 w 16"/>
                  <a:gd name="T3" fmla="*/ 24 h 33"/>
                  <a:gd name="T4" fmla="*/ 12 w 16"/>
                  <a:gd name="T5" fmla="*/ 33 h 33"/>
                  <a:gd name="T6" fmla="*/ 14 w 16"/>
                  <a:gd name="T7" fmla="*/ 25 h 33"/>
                  <a:gd name="T8" fmla="*/ 16 w 16"/>
                  <a:gd name="T9" fmla="*/ 25 h 33"/>
                  <a:gd name="T10" fmla="*/ 9 w 16"/>
                  <a:gd name="T11" fmla="*/ 5 h 33"/>
                  <a:gd name="T12" fmla="*/ 9 w 16"/>
                  <a:gd name="T13" fmla="*/ 5 h 33"/>
                  <a:gd name="T14" fmla="*/ 3 w 16"/>
                  <a:gd name="T15" fmla="*/ 0 h 33"/>
                  <a:gd name="T16" fmla="*/ 0 w 16"/>
                  <a:gd name="T17" fmla="*/ 12 h 33"/>
                  <a:gd name="T18" fmla="*/ 0 w 16"/>
                  <a:gd name="T19" fmla="*/ 12 h 33"/>
                  <a:gd name="T20" fmla="*/ 9 w 16"/>
                  <a:gd name="T21" fmla="*/ 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3">
                    <a:moveTo>
                      <a:pt x="16" y="25"/>
                    </a:moveTo>
                    <a:cubicBezTo>
                      <a:pt x="12" y="25"/>
                      <a:pt x="7" y="25"/>
                      <a:pt x="4" y="24"/>
                    </a:cubicBezTo>
                    <a:cubicBezTo>
                      <a:pt x="6" y="28"/>
                      <a:pt x="9" y="31"/>
                      <a:pt x="12" y="33"/>
                    </a:cubicBezTo>
                    <a:cubicBezTo>
                      <a:pt x="13" y="31"/>
                      <a:pt x="14" y="28"/>
                      <a:pt x="14" y="25"/>
                    </a:cubicBezTo>
                    <a:cubicBezTo>
                      <a:pt x="15" y="25"/>
                      <a:pt x="15" y="25"/>
                      <a:pt x="16" y="25"/>
                    </a:cubicBezTo>
                    <a:close/>
                    <a:moveTo>
                      <a:pt x="9" y="5"/>
                    </a:moveTo>
                    <a:cubicBezTo>
                      <a:pt x="9" y="5"/>
                      <a:pt x="9" y="5"/>
                      <a:pt x="9" y="5"/>
                    </a:cubicBezTo>
                    <a:cubicBezTo>
                      <a:pt x="7" y="3"/>
                      <a:pt x="5" y="1"/>
                      <a:pt x="3" y="0"/>
                    </a:cubicBezTo>
                    <a:cubicBezTo>
                      <a:pt x="1" y="3"/>
                      <a:pt x="0" y="7"/>
                      <a:pt x="0" y="12"/>
                    </a:cubicBezTo>
                    <a:cubicBezTo>
                      <a:pt x="0" y="12"/>
                      <a:pt x="0" y="12"/>
                      <a:pt x="0" y="12"/>
                    </a:cubicBezTo>
                    <a:cubicBezTo>
                      <a:pt x="3" y="10"/>
                      <a:pt x="6" y="7"/>
                      <a:pt x="9" y="5"/>
                    </a:cubicBezTo>
                    <a:close/>
                  </a:path>
                </a:pathLst>
              </a:custGeom>
              <a:solidFill>
                <a:srgbClr val="D4B86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9" name="iṧļîdê"/>
              <p:cNvSpPr/>
              <p:nvPr/>
            </p:nvSpPr>
            <p:spPr bwMode="auto">
              <a:xfrm>
                <a:off x="3599" y="2036"/>
                <a:ext cx="392" cy="345"/>
              </a:xfrm>
              <a:custGeom>
                <a:avLst/>
                <a:gdLst>
                  <a:gd name="T0" fmla="*/ 19 w 132"/>
                  <a:gd name="T1" fmla="*/ 39 h 116"/>
                  <a:gd name="T2" fmla="*/ 44 w 132"/>
                  <a:gd name="T3" fmla="*/ 61 h 116"/>
                  <a:gd name="T4" fmla="*/ 112 w 132"/>
                  <a:gd name="T5" fmla="*/ 71 h 116"/>
                  <a:gd name="T6" fmla="*/ 63 w 132"/>
                  <a:gd name="T7" fmla="*/ 30 h 116"/>
                  <a:gd name="T8" fmla="*/ 33 w 132"/>
                  <a:gd name="T9" fmla="*/ 24 h 116"/>
                  <a:gd name="T10" fmla="*/ 19 w 132"/>
                  <a:gd name="T11" fmla="*/ 39 h 116"/>
                </a:gdLst>
                <a:ahLst/>
                <a:cxnLst>
                  <a:cxn ang="0">
                    <a:pos x="T0" y="T1"/>
                  </a:cxn>
                  <a:cxn ang="0">
                    <a:pos x="T2" y="T3"/>
                  </a:cxn>
                  <a:cxn ang="0">
                    <a:pos x="T4" y="T5"/>
                  </a:cxn>
                  <a:cxn ang="0">
                    <a:pos x="T6" y="T7"/>
                  </a:cxn>
                  <a:cxn ang="0">
                    <a:pos x="T8" y="T9"/>
                  </a:cxn>
                  <a:cxn ang="0">
                    <a:pos x="T10" y="T11"/>
                  </a:cxn>
                </a:cxnLst>
                <a:rect l="0" t="0" r="r" b="b"/>
                <a:pathLst>
                  <a:path w="132" h="116">
                    <a:moveTo>
                      <a:pt x="19" y="39"/>
                    </a:moveTo>
                    <a:cubicBezTo>
                      <a:pt x="30" y="40"/>
                      <a:pt x="40" y="48"/>
                      <a:pt x="44" y="61"/>
                    </a:cubicBezTo>
                    <a:cubicBezTo>
                      <a:pt x="49" y="79"/>
                      <a:pt x="89" y="116"/>
                      <a:pt x="112" y="71"/>
                    </a:cubicBezTo>
                    <a:cubicBezTo>
                      <a:pt x="132" y="34"/>
                      <a:pt x="93" y="18"/>
                      <a:pt x="63" y="30"/>
                    </a:cubicBezTo>
                    <a:cubicBezTo>
                      <a:pt x="45" y="38"/>
                      <a:pt x="36" y="31"/>
                      <a:pt x="33" y="24"/>
                    </a:cubicBezTo>
                    <a:cubicBezTo>
                      <a:pt x="23" y="0"/>
                      <a:pt x="0" y="35"/>
                      <a:pt x="19" y="39"/>
                    </a:cubicBezTo>
                    <a:close/>
                  </a:path>
                </a:pathLst>
              </a:custGeom>
              <a:solidFill>
                <a:srgbClr val="C4986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0" name="íşlîdé"/>
              <p:cNvSpPr/>
              <p:nvPr/>
            </p:nvSpPr>
            <p:spPr bwMode="auto">
              <a:xfrm>
                <a:off x="3629" y="2194"/>
                <a:ext cx="157" cy="157"/>
              </a:xfrm>
              <a:custGeom>
                <a:avLst/>
                <a:gdLst>
                  <a:gd name="T0" fmla="*/ 38 w 53"/>
                  <a:gd name="T1" fmla="*/ 23 h 53"/>
                  <a:gd name="T2" fmla="*/ 48 w 53"/>
                  <a:gd name="T3" fmla="*/ 28 h 53"/>
                  <a:gd name="T4" fmla="*/ 46 w 53"/>
                  <a:gd name="T5" fmla="*/ 43 h 53"/>
                  <a:gd name="T6" fmla="*/ 33 w 53"/>
                  <a:gd name="T7" fmla="*/ 48 h 53"/>
                  <a:gd name="T8" fmla="*/ 26 w 53"/>
                  <a:gd name="T9" fmla="*/ 40 h 53"/>
                  <a:gd name="T10" fmla="*/ 7 w 53"/>
                  <a:gd name="T11" fmla="*/ 40 h 53"/>
                  <a:gd name="T12" fmla="*/ 8 w 53"/>
                  <a:gd name="T13" fmla="*/ 13 h 53"/>
                  <a:gd name="T14" fmla="*/ 34 w 53"/>
                  <a:gd name="T15" fmla="*/ 6 h 53"/>
                  <a:gd name="T16" fmla="*/ 38 w 53"/>
                  <a:gd name="T17" fmla="*/ 2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53">
                    <a:moveTo>
                      <a:pt x="38" y="23"/>
                    </a:moveTo>
                    <a:cubicBezTo>
                      <a:pt x="42" y="25"/>
                      <a:pt x="46" y="27"/>
                      <a:pt x="48" y="28"/>
                    </a:cubicBezTo>
                    <a:cubicBezTo>
                      <a:pt x="53" y="32"/>
                      <a:pt x="50" y="37"/>
                      <a:pt x="46" y="43"/>
                    </a:cubicBezTo>
                    <a:cubicBezTo>
                      <a:pt x="42" y="48"/>
                      <a:pt x="39" y="53"/>
                      <a:pt x="33" y="48"/>
                    </a:cubicBezTo>
                    <a:cubicBezTo>
                      <a:pt x="31" y="47"/>
                      <a:pt x="28" y="43"/>
                      <a:pt x="26" y="40"/>
                    </a:cubicBezTo>
                    <a:cubicBezTo>
                      <a:pt x="19" y="44"/>
                      <a:pt x="12" y="44"/>
                      <a:pt x="7" y="40"/>
                    </a:cubicBezTo>
                    <a:cubicBezTo>
                      <a:pt x="0" y="35"/>
                      <a:pt x="1" y="23"/>
                      <a:pt x="8" y="13"/>
                    </a:cubicBezTo>
                    <a:cubicBezTo>
                      <a:pt x="15" y="4"/>
                      <a:pt x="27" y="0"/>
                      <a:pt x="34" y="6"/>
                    </a:cubicBezTo>
                    <a:cubicBezTo>
                      <a:pt x="38" y="9"/>
                      <a:pt x="40" y="15"/>
                      <a:pt x="38" y="23"/>
                    </a:cubicBezTo>
                    <a:close/>
                  </a:path>
                </a:pathLst>
              </a:custGeom>
              <a:solidFill>
                <a:srgbClr val="E8CC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1" name="íSlidé"/>
              <p:cNvSpPr/>
              <p:nvPr/>
            </p:nvSpPr>
            <p:spPr bwMode="auto">
              <a:xfrm>
                <a:off x="3682" y="2238"/>
                <a:ext cx="65" cy="84"/>
              </a:xfrm>
              <a:custGeom>
                <a:avLst/>
                <a:gdLst>
                  <a:gd name="T0" fmla="*/ 22 w 22"/>
                  <a:gd name="T1" fmla="*/ 9 h 28"/>
                  <a:gd name="T2" fmla="*/ 10 w 22"/>
                  <a:gd name="T3" fmla="*/ 6 h 28"/>
                  <a:gd name="T4" fmla="*/ 21 w 22"/>
                  <a:gd name="T5" fmla="*/ 0 h 28"/>
                  <a:gd name="T6" fmla="*/ 20 w 22"/>
                  <a:gd name="T7" fmla="*/ 8 h 28"/>
                  <a:gd name="T8" fmla="*/ 22 w 22"/>
                  <a:gd name="T9" fmla="*/ 9 h 28"/>
                  <a:gd name="T10" fmla="*/ 8 w 22"/>
                  <a:gd name="T11" fmla="*/ 25 h 28"/>
                  <a:gd name="T12" fmla="*/ 8 w 22"/>
                  <a:gd name="T13" fmla="*/ 25 h 28"/>
                  <a:gd name="T14" fmla="*/ 0 w 22"/>
                  <a:gd name="T15" fmla="*/ 28 h 28"/>
                  <a:gd name="T16" fmla="*/ 2 w 22"/>
                  <a:gd name="T17" fmla="*/ 16 h 28"/>
                  <a:gd name="T18" fmla="*/ 2 w 22"/>
                  <a:gd name="T19" fmla="*/ 16 h 28"/>
                  <a:gd name="T20" fmla="*/ 8 w 22"/>
                  <a:gd name="T21" fmla="*/ 2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28">
                    <a:moveTo>
                      <a:pt x="22" y="9"/>
                    </a:moveTo>
                    <a:cubicBezTo>
                      <a:pt x="18" y="7"/>
                      <a:pt x="14" y="6"/>
                      <a:pt x="10" y="6"/>
                    </a:cubicBezTo>
                    <a:cubicBezTo>
                      <a:pt x="13" y="3"/>
                      <a:pt x="17" y="1"/>
                      <a:pt x="21" y="0"/>
                    </a:cubicBezTo>
                    <a:cubicBezTo>
                      <a:pt x="21" y="3"/>
                      <a:pt x="21" y="5"/>
                      <a:pt x="20" y="8"/>
                    </a:cubicBezTo>
                    <a:cubicBezTo>
                      <a:pt x="20" y="8"/>
                      <a:pt x="21" y="9"/>
                      <a:pt x="22" y="9"/>
                    </a:cubicBezTo>
                    <a:close/>
                    <a:moveTo>
                      <a:pt x="8" y="25"/>
                    </a:moveTo>
                    <a:cubicBezTo>
                      <a:pt x="8" y="25"/>
                      <a:pt x="8" y="25"/>
                      <a:pt x="8" y="25"/>
                    </a:cubicBezTo>
                    <a:cubicBezTo>
                      <a:pt x="5" y="26"/>
                      <a:pt x="3" y="27"/>
                      <a:pt x="0" y="28"/>
                    </a:cubicBezTo>
                    <a:cubicBezTo>
                      <a:pt x="0" y="24"/>
                      <a:pt x="0" y="20"/>
                      <a:pt x="2" y="16"/>
                    </a:cubicBezTo>
                    <a:cubicBezTo>
                      <a:pt x="2" y="16"/>
                      <a:pt x="2" y="16"/>
                      <a:pt x="2" y="16"/>
                    </a:cubicBezTo>
                    <a:cubicBezTo>
                      <a:pt x="3" y="19"/>
                      <a:pt x="5" y="22"/>
                      <a:pt x="8" y="25"/>
                    </a:cubicBezTo>
                    <a:close/>
                  </a:path>
                </a:pathLst>
              </a:custGeom>
              <a:solidFill>
                <a:srgbClr val="D4B86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2" name="ïS1ïḋé"/>
              <p:cNvSpPr/>
              <p:nvPr/>
            </p:nvSpPr>
            <p:spPr bwMode="auto">
              <a:xfrm>
                <a:off x="3578" y="2028"/>
                <a:ext cx="92" cy="95"/>
              </a:xfrm>
              <a:custGeom>
                <a:avLst/>
                <a:gdLst>
                  <a:gd name="T0" fmla="*/ 10 w 31"/>
                  <a:gd name="T1" fmla="*/ 13 h 32"/>
                  <a:gd name="T2" fmla="*/ 18 w 31"/>
                  <a:gd name="T3" fmla="*/ 0 h 32"/>
                  <a:gd name="T4" fmla="*/ 23 w 31"/>
                  <a:gd name="T5" fmla="*/ 15 h 32"/>
                  <a:gd name="T6" fmla="*/ 28 w 31"/>
                  <a:gd name="T7" fmla="*/ 27 h 32"/>
                  <a:gd name="T8" fmla="*/ 14 w 31"/>
                  <a:gd name="T9" fmla="*/ 25 h 32"/>
                  <a:gd name="T10" fmla="*/ 1 w 31"/>
                  <a:gd name="T11" fmla="*/ 23 h 32"/>
                  <a:gd name="T12" fmla="*/ 10 w 31"/>
                  <a:gd name="T13" fmla="*/ 13 h 32"/>
                </a:gdLst>
                <a:ahLst/>
                <a:cxnLst>
                  <a:cxn ang="0">
                    <a:pos x="T0" y="T1"/>
                  </a:cxn>
                  <a:cxn ang="0">
                    <a:pos x="T2" y="T3"/>
                  </a:cxn>
                  <a:cxn ang="0">
                    <a:pos x="T4" y="T5"/>
                  </a:cxn>
                  <a:cxn ang="0">
                    <a:pos x="T6" y="T7"/>
                  </a:cxn>
                  <a:cxn ang="0">
                    <a:pos x="T8" y="T9"/>
                  </a:cxn>
                  <a:cxn ang="0">
                    <a:pos x="T10" y="T11"/>
                  </a:cxn>
                  <a:cxn ang="0">
                    <a:pos x="T12" y="T13"/>
                  </a:cxn>
                </a:cxnLst>
                <a:rect l="0" t="0" r="r" b="b"/>
                <a:pathLst>
                  <a:path w="31" h="32">
                    <a:moveTo>
                      <a:pt x="10" y="13"/>
                    </a:moveTo>
                    <a:cubicBezTo>
                      <a:pt x="11" y="12"/>
                      <a:pt x="10" y="0"/>
                      <a:pt x="18" y="0"/>
                    </a:cubicBezTo>
                    <a:cubicBezTo>
                      <a:pt x="29" y="0"/>
                      <a:pt x="22" y="11"/>
                      <a:pt x="23" y="15"/>
                    </a:cubicBezTo>
                    <a:cubicBezTo>
                      <a:pt x="23" y="19"/>
                      <a:pt x="31" y="23"/>
                      <a:pt x="28" y="27"/>
                    </a:cubicBezTo>
                    <a:cubicBezTo>
                      <a:pt x="24" y="32"/>
                      <a:pt x="19" y="25"/>
                      <a:pt x="14" y="25"/>
                    </a:cubicBezTo>
                    <a:cubicBezTo>
                      <a:pt x="10" y="26"/>
                      <a:pt x="2" y="30"/>
                      <a:pt x="1" y="23"/>
                    </a:cubicBezTo>
                    <a:cubicBezTo>
                      <a:pt x="0" y="16"/>
                      <a:pt x="8" y="17"/>
                      <a:pt x="10"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3" name="ïṩlïďe"/>
              <p:cNvSpPr/>
              <p:nvPr/>
            </p:nvSpPr>
            <p:spPr bwMode="auto">
              <a:xfrm>
                <a:off x="3780" y="1965"/>
                <a:ext cx="407" cy="152"/>
              </a:xfrm>
              <a:custGeom>
                <a:avLst/>
                <a:gdLst>
                  <a:gd name="T0" fmla="*/ 30 w 137"/>
                  <a:gd name="T1" fmla="*/ 21 h 51"/>
                  <a:gd name="T2" fmla="*/ 79 w 137"/>
                  <a:gd name="T3" fmla="*/ 6 h 51"/>
                  <a:gd name="T4" fmla="*/ 44 w 137"/>
                  <a:gd name="T5" fmla="*/ 44 h 51"/>
                  <a:gd name="T6" fmla="*/ 9 w 137"/>
                  <a:gd name="T7" fmla="*/ 46 h 51"/>
                  <a:gd name="T8" fmla="*/ 30 w 137"/>
                  <a:gd name="T9" fmla="*/ 21 h 51"/>
                </a:gdLst>
                <a:ahLst/>
                <a:cxnLst>
                  <a:cxn ang="0">
                    <a:pos x="T0" y="T1"/>
                  </a:cxn>
                  <a:cxn ang="0">
                    <a:pos x="T2" y="T3"/>
                  </a:cxn>
                  <a:cxn ang="0">
                    <a:pos x="T4" y="T5"/>
                  </a:cxn>
                  <a:cxn ang="0">
                    <a:pos x="T6" y="T7"/>
                  </a:cxn>
                  <a:cxn ang="0">
                    <a:pos x="T8" y="T9"/>
                  </a:cxn>
                </a:cxnLst>
                <a:rect l="0" t="0" r="r" b="b"/>
                <a:pathLst>
                  <a:path w="137" h="51">
                    <a:moveTo>
                      <a:pt x="30" y="21"/>
                    </a:moveTo>
                    <a:cubicBezTo>
                      <a:pt x="42" y="11"/>
                      <a:pt x="57" y="0"/>
                      <a:pt x="79" y="6"/>
                    </a:cubicBezTo>
                    <a:cubicBezTo>
                      <a:pt x="137" y="22"/>
                      <a:pt x="80" y="51"/>
                      <a:pt x="44" y="44"/>
                    </a:cubicBezTo>
                    <a:cubicBezTo>
                      <a:pt x="27" y="41"/>
                      <a:pt x="19" y="44"/>
                      <a:pt x="9" y="46"/>
                    </a:cubicBezTo>
                    <a:cubicBezTo>
                      <a:pt x="0" y="49"/>
                      <a:pt x="17" y="31"/>
                      <a:pt x="30" y="21"/>
                    </a:cubicBezTo>
                    <a:close/>
                  </a:path>
                </a:pathLst>
              </a:custGeom>
              <a:solidFill>
                <a:srgbClr val="EDCB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4" name="îśļíḑé"/>
              <p:cNvSpPr/>
              <p:nvPr/>
            </p:nvSpPr>
            <p:spPr bwMode="auto">
              <a:xfrm>
                <a:off x="3643" y="2090"/>
                <a:ext cx="262" cy="119"/>
              </a:xfrm>
              <a:custGeom>
                <a:avLst/>
                <a:gdLst>
                  <a:gd name="T0" fmla="*/ 6 w 88"/>
                  <a:gd name="T1" fmla="*/ 10 h 40"/>
                  <a:gd name="T2" fmla="*/ 9 w 88"/>
                  <a:gd name="T3" fmla="*/ 2 h 40"/>
                  <a:gd name="T4" fmla="*/ 13 w 88"/>
                  <a:gd name="T5" fmla="*/ 3 h 40"/>
                  <a:gd name="T6" fmla="*/ 31 w 88"/>
                  <a:gd name="T7" fmla="*/ 19 h 40"/>
                  <a:gd name="T8" fmla="*/ 72 w 88"/>
                  <a:gd name="T9" fmla="*/ 14 h 40"/>
                  <a:gd name="T10" fmla="*/ 69 w 88"/>
                  <a:gd name="T11" fmla="*/ 39 h 40"/>
                  <a:gd name="T12" fmla="*/ 32 w 88"/>
                  <a:gd name="T13" fmla="*/ 22 h 40"/>
                  <a:gd name="T14" fmla="*/ 14 w 88"/>
                  <a:gd name="T15" fmla="*/ 12 h 40"/>
                  <a:gd name="T16" fmla="*/ 5 w 88"/>
                  <a:gd name="T17" fmla="*/ 14 h 40"/>
                  <a:gd name="T18" fmla="*/ 6 w 88"/>
                  <a:gd name="T19" fmla="*/ 1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40">
                    <a:moveTo>
                      <a:pt x="6" y="10"/>
                    </a:moveTo>
                    <a:cubicBezTo>
                      <a:pt x="9" y="9"/>
                      <a:pt x="10" y="4"/>
                      <a:pt x="9" y="2"/>
                    </a:cubicBezTo>
                    <a:cubicBezTo>
                      <a:pt x="9" y="0"/>
                      <a:pt x="12" y="0"/>
                      <a:pt x="13" y="3"/>
                    </a:cubicBezTo>
                    <a:cubicBezTo>
                      <a:pt x="17" y="9"/>
                      <a:pt x="20" y="18"/>
                      <a:pt x="31" y="19"/>
                    </a:cubicBezTo>
                    <a:cubicBezTo>
                      <a:pt x="42" y="19"/>
                      <a:pt x="61" y="11"/>
                      <a:pt x="72" y="14"/>
                    </a:cubicBezTo>
                    <a:cubicBezTo>
                      <a:pt x="84" y="16"/>
                      <a:pt x="88" y="40"/>
                      <a:pt x="69" y="39"/>
                    </a:cubicBezTo>
                    <a:cubicBezTo>
                      <a:pt x="49" y="37"/>
                      <a:pt x="43" y="23"/>
                      <a:pt x="32" y="22"/>
                    </a:cubicBezTo>
                    <a:cubicBezTo>
                      <a:pt x="19" y="21"/>
                      <a:pt x="16" y="15"/>
                      <a:pt x="14" y="12"/>
                    </a:cubicBezTo>
                    <a:cubicBezTo>
                      <a:pt x="12" y="10"/>
                      <a:pt x="7" y="14"/>
                      <a:pt x="5" y="14"/>
                    </a:cubicBezTo>
                    <a:cubicBezTo>
                      <a:pt x="3" y="14"/>
                      <a:pt x="0" y="12"/>
                      <a:pt x="6" y="10"/>
                    </a:cubicBezTo>
                    <a:close/>
                  </a:path>
                </a:pathLst>
              </a:custGeom>
              <a:solidFill>
                <a:srgbClr val="D9B28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5" name="i$liďê"/>
              <p:cNvSpPr/>
              <p:nvPr/>
            </p:nvSpPr>
            <p:spPr bwMode="auto">
              <a:xfrm>
                <a:off x="4089" y="2158"/>
                <a:ext cx="50" cy="45"/>
              </a:xfrm>
              <a:custGeom>
                <a:avLst/>
                <a:gdLst>
                  <a:gd name="T0" fmla="*/ 2 w 17"/>
                  <a:gd name="T1" fmla="*/ 9 h 15"/>
                  <a:gd name="T2" fmla="*/ 6 w 17"/>
                  <a:gd name="T3" fmla="*/ 3 h 15"/>
                  <a:gd name="T4" fmla="*/ 16 w 17"/>
                  <a:gd name="T5" fmla="*/ 12 h 15"/>
                  <a:gd name="T6" fmla="*/ 6 w 17"/>
                  <a:gd name="T7" fmla="*/ 10 h 15"/>
                  <a:gd name="T8" fmla="*/ 2 w 17"/>
                  <a:gd name="T9" fmla="*/ 9 h 15"/>
                </a:gdLst>
                <a:ahLst/>
                <a:cxnLst>
                  <a:cxn ang="0">
                    <a:pos x="T0" y="T1"/>
                  </a:cxn>
                  <a:cxn ang="0">
                    <a:pos x="T2" y="T3"/>
                  </a:cxn>
                  <a:cxn ang="0">
                    <a:pos x="T4" y="T5"/>
                  </a:cxn>
                  <a:cxn ang="0">
                    <a:pos x="T6" y="T7"/>
                  </a:cxn>
                  <a:cxn ang="0">
                    <a:pos x="T8" y="T9"/>
                  </a:cxn>
                </a:cxnLst>
                <a:rect l="0" t="0" r="r" b="b"/>
                <a:pathLst>
                  <a:path w="17" h="15">
                    <a:moveTo>
                      <a:pt x="2" y="9"/>
                    </a:moveTo>
                    <a:cubicBezTo>
                      <a:pt x="0" y="4"/>
                      <a:pt x="1" y="0"/>
                      <a:pt x="6" y="3"/>
                    </a:cubicBezTo>
                    <a:cubicBezTo>
                      <a:pt x="11" y="5"/>
                      <a:pt x="17" y="10"/>
                      <a:pt x="16" y="12"/>
                    </a:cubicBezTo>
                    <a:cubicBezTo>
                      <a:pt x="15" y="14"/>
                      <a:pt x="5" y="7"/>
                      <a:pt x="6" y="10"/>
                    </a:cubicBezTo>
                    <a:cubicBezTo>
                      <a:pt x="7" y="13"/>
                      <a:pt x="4" y="15"/>
                      <a:pt x="2" y="9"/>
                    </a:cubicBezTo>
                    <a:close/>
                  </a:path>
                </a:pathLst>
              </a:custGeom>
              <a:solidFill>
                <a:srgbClr val="D9B28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6" name="i$ḻiḍe"/>
              <p:cNvSpPr/>
              <p:nvPr/>
            </p:nvSpPr>
            <p:spPr bwMode="auto">
              <a:xfrm>
                <a:off x="4065" y="2247"/>
                <a:ext cx="56" cy="39"/>
              </a:xfrm>
              <a:custGeom>
                <a:avLst/>
                <a:gdLst>
                  <a:gd name="T0" fmla="*/ 0 w 19"/>
                  <a:gd name="T1" fmla="*/ 9 h 13"/>
                  <a:gd name="T2" fmla="*/ 12 w 19"/>
                  <a:gd name="T3" fmla="*/ 0 h 13"/>
                  <a:gd name="T4" fmla="*/ 11 w 19"/>
                  <a:gd name="T5" fmla="*/ 4 h 13"/>
                  <a:gd name="T6" fmla="*/ 3 w 19"/>
                  <a:gd name="T7" fmla="*/ 10 h 13"/>
                  <a:gd name="T8" fmla="*/ 0 w 19"/>
                  <a:gd name="T9" fmla="*/ 9 h 13"/>
                </a:gdLst>
                <a:ahLst/>
                <a:cxnLst>
                  <a:cxn ang="0">
                    <a:pos x="T0" y="T1"/>
                  </a:cxn>
                  <a:cxn ang="0">
                    <a:pos x="T2" y="T3"/>
                  </a:cxn>
                  <a:cxn ang="0">
                    <a:pos x="T4" y="T5"/>
                  </a:cxn>
                  <a:cxn ang="0">
                    <a:pos x="T6" y="T7"/>
                  </a:cxn>
                  <a:cxn ang="0">
                    <a:pos x="T8" y="T9"/>
                  </a:cxn>
                </a:cxnLst>
                <a:rect l="0" t="0" r="r" b="b"/>
                <a:pathLst>
                  <a:path w="19" h="13">
                    <a:moveTo>
                      <a:pt x="0" y="9"/>
                    </a:moveTo>
                    <a:cubicBezTo>
                      <a:pt x="0" y="4"/>
                      <a:pt x="5" y="0"/>
                      <a:pt x="12" y="0"/>
                    </a:cubicBezTo>
                    <a:cubicBezTo>
                      <a:pt x="19" y="1"/>
                      <a:pt x="15" y="3"/>
                      <a:pt x="11" y="4"/>
                    </a:cubicBezTo>
                    <a:cubicBezTo>
                      <a:pt x="7" y="4"/>
                      <a:pt x="4" y="7"/>
                      <a:pt x="3" y="10"/>
                    </a:cubicBezTo>
                    <a:cubicBezTo>
                      <a:pt x="3" y="13"/>
                      <a:pt x="0" y="12"/>
                      <a:pt x="0" y="9"/>
                    </a:cubicBezTo>
                    <a:close/>
                  </a:path>
                </a:pathLst>
              </a:custGeom>
              <a:solidFill>
                <a:srgbClr val="E6B5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7" name="íşļïḋé"/>
              <p:cNvSpPr/>
              <p:nvPr/>
            </p:nvSpPr>
            <p:spPr bwMode="auto">
              <a:xfrm>
                <a:off x="4008" y="2197"/>
                <a:ext cx="184" cy="154"/>
              </a:xfrm>
              <a:custGeom>
                <a:avLst/>
                <a:gdLst>
                  <a:gd name="T0" fmla="*/ 40 w 62"/>
                  <a:gd name="T1" fmla="*/ 8 h 52"/>
                  <a:gd name="T2" fmla="*/ 56 w 62"/>
                  <a:gd name="T3" fmla="*/ 40 h 52"/>
                  <a:gd name="T4" fmla="*/ 21 w 62"/>
                  <a:gd name="T5" fmla="*/ 45 h 52"/>
                  <a:gd name="T6" fmla="*/ 5 w 62"/>
                  <a:gd name="T7" fmla="*/ 13 h 52"/>
                  <a:gd name="T8" fmla="*/ 40 w 62"/>
                  <a:gd name="T9" fmla="*/ 8 h 52"/>
                </a:gdLst>
                <a:ahLst/>
                <a:cxnLst>
                  <a:cxn ang="0">
                    <a:pos x="T0" y="T1"/>
                  </a:cxn>
                  <a:cxn ang="0">
                    <a:pos x="T2" y="T3"/>
                  </a:cxn>
                  <a:cxn ang="0">
                    <a:pos x="T4" y="T5"/>
                  </a:cxn>
                  <a:cxn ang="0">
                    <a:pos x="T6" y="T7"/>
                  </a:cxn>
                  <a:cxn ang="0">
                    <a:pos x="T8" y="T9"/>
                  </a:cxn>
                </a:cxnLst>
                <a:rect l="0" t="0" r="r" b="b"/>
                <a:pathLst>
                  <a:path w="62" h="52">
                    <a:moveTo>
                      <a:pt x="40" y="8"/>
                    </a:moveTo>
                    <a:cubicBezTo>
                      <a:pt x="55" y="15"/>
                      <a:pt x="62" y="30"/>
                      <a:pt x="56" y="40"/>
                    </a:cubicBezTo>
                    <a:cubicBezTo>
                      <a:pt x="51" y="50"/>
                      <a:pt x="35" y="52"/>
                      <a:pt x="21" y="45"/>
                    </a:cubicBezTo>
                    <a:cubicBezTo>
                      <a:pt x="7" y="37"/>
                      <a:pt x="0" y="23"/>
                      <a:pt x="5" y="13"/>
                    </a:cubicBezTo>
                    <a:cubicBezTo>
                      <a:pt x="11" y="3"/>
                      <a:pt x="26" y="0"/>
                      <a:pt x="40" y="8"/>
                    </a:cubicBezTo>
                    <a:close/>
                  </a:path>
                </a:pathLst>
              </a:custGeom>
              <a:solidFill>
                <a:srgbClr val="FFED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8" name="í$ļiḓé"/>
              <p:cNvSpPr/>
              <p:nvPr/>
            </p:nvSpPr>
            <p:spPr bwMode="auto">
              <a:xfrm>
                <a:off x="3890" y="2197"/>
                <a:ext cx="157" cy="154"/>
              </a:xfrm>
              <a:custGeom>
                <a:avLst/>
                <a:gdLst>
                  <a:gd name="T0" fmla="*/ 15 w 53"/>
                  <a:gd name="T1" fmla="*/ 22 h 52"/>
                  <a:gd name="T2" fmla="*/ 5 w 53"/>
                  <a:gd name="T3" fmla="*/ 28 h 52"/>
                  <a:gd name="T4" fmla="*/ 7 w 53"/>
                  <a:gd name="T5" fmla="*/ 42 h 52"/>
                  <a:gd name="T6" fmla="*/ 20 w 53"/>
                  <a:gd name="T7" fmla="*/ 47 h 52"/>
                  <a:gd name="T8" fmla="*/ 27 w 53"/>
                  <a:gd name="T9" fmla="*/ 39 h 52"/>
                  <a:gd name="T10" fmla="*/ 46 w 53"/>
                  <a:gd name="T11" fmla="*/ 40 h 52"/>
                  <a:gd name="T12" fmla="*/ 45 w 53"/>
                  <a:gd name="T13" fmla="*/ 13 h 52"/>
                  <a:gd name="T14" fmla="*/ 19 w 53"/>
                  <a:gd name="T15" fmla="*/ 5 h 52"/>
                  <a:gd name="T16" fmla="*/ 15 w 53"/>
                  <a:gd name="T17" fmla="*/ 2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52">
                    <a:moveTo>
                      <a:pt x="15" y="22"/>
                    </a:moveTo>
                    <a:cubicBezTo>
                      <a:pt x="11" y="24"/>
                      <a:pt x="7" y="26"/>
                      <a:pt x="5" y="28"/>
                    </a:cubicBezTo>
                    <a:cubicBezTo>
                      <a:pt x="0" y="32"/>
                      <a:pt x="2" y="37"/>
                      <a:pt x="7" y="42"/>
                    </a:cubicBezTo>
                    <a:cubicBezTo>
                      <a:pt x="11" y="47"/>
                      <a:pt x="14" y="52"/>
                      <a:pt x="20" y="47"/>
                    </a:cubicBezTo>
                    <a:cubicBezTo>
                      <a:pt x="22" y="46"/>
                      <a:pt x="25" y="43"/>
                      <a:pt x="27" y="39"/>
                    </a:cubicBezTo>
                    <a:cubicBezTo>
                      <a:pt x="34" y="43"/>
                      <a:pt x="41" y="43"/>
                      <a:pt x="46" y="40"/>
                    </a:cubicBezTo>
                    <a:cubicBezTo>
                      <a:pt x="53" y="34"/>
                      <a:pt x="52" y="22"/>
                      <a:pt x="45" y="13"/>
                    </a:cubicBezTo>
                    <a:cubicBezTo>
                      <a:pt x="38" y="3"/>
                      <a:pt x="26" y="0"/>
                      <a:pt x="19" y="5"/>
                    </a:cubicBezTo>
                    <a:cubicBezTo>
                      <a:pt x="15" y="8"/>
                      <a:pt x="13" y="14"/>
                      <a:pt x="15" y="22"/>
                    </a:cubicBezTo>
                    <a:close/>
                  </a:path>
                </a:pathLst>
              </a:custGeom>
              <a:solidFill>
                <a:srgbClr val="E8CC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9" name="îṥ1iḋê"/>
              <p:cNvSpPr/>
              <p:nvPr/>
            </p:nvSpPr>
            <p:spPr bwMode="auto">
              <a:xfrm>
                <a:off x="3928" y="2241"/>
                <a:ext cx="66" cy="81"/>
              </a:xfrm>
              <a:custGeom>
                <a:avLst/>
                <a:gdLst>
                  <a:gd name="T0" fmla="*/ 0 w 22"/>
                  <a:gd name="T1" fmla="*/ 8 h 27"/>
                  <a:gd name="T2" fmla="*/ 12 w 22"/>
                  <a:gd name="T3" fmla="*/ 5 h 27"/>
                  <a:gd name="T4" fmla="*/ 1 w 22"/>
                  <a:gd name="T5" fmla="*/ 0 h 27"/>
                  <a:gd name="T6" fmla="*/ 2 w 22"/>
                  <a:gd name="T7" fmla="*/ 7 h 27"/>
                  <a:gd name="T8" fmla="*/ 0 w 22"/>
                  <a:gd name="T9" fmla="*/ 8 h 27"/>
                  <a:gd name="T10" fmla="*/ 14 w 22"/>
                  <a:gd name="T11" fmla="*/ 24 h 27"/>
                  <a:gd name="T12" fmla="*/ 14 w 22"/>
                  <a:gd name="T13" fmla="*/ 24 h 27"/>
                  <a:gd name="T14" fmla="*/ 22 w 22"/>
                  <a:gd name="T15" fmla="*/ 27 h 27"/>
                  <a:gd name="T16" fmla="*/ 20 w 22"/>
                  <a:gd name="T17" fmla="*/ 15 h 27"/>
                  <a:gd name="T18" fmla="*/ 20 w 22"/>
                  <a:gd name="T19" fmla="*/ 15 h 27"/>
                  <a:gd name="T20" fmla="*/ 14 w 22"/>
                  <a:gd name="T21"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27">
                    <a:moveTo>
                      <a:pt x="0" y="8"/>
                    </a:moveTo>
                    <a:cubicBezTo>
                      <a:pt x="4" y="7"/>
                      <a:pt x="8" y="5"/>
                      <a:pt x="12" y="5"/>
                    </a:cubicBezTo>
                    <a:cubicBezTo>
                      <a:pt x="9" y="2"/>
                      <a:pt x="5" y="0"/>
                      <a:pt x="1" y="0"/>
                    </a:cubicBezTo>
                    <a:cubicBezTo>
                      <a:pt x="1" y="2"/>
                      <a:pt x="1" y="5"/>
                      <a:pt x="2" y="7"/>
                    </a:cubicBezTo>
                    <a:cubicBezTo>
                      <a:pt x="1" y="8"/>
                      <a:pt x="1" y="8"/>
                      <a:pt x="0" y="8"/>
                    </a:cubicBezTo>
                    <a:close/>
                    <a:moveTo>
                      <a:pt x="14" y="24"/>
                    </a:moveTo>
                    <a:cubicBezTo>
                      <a:pt x="14" y="24"/>
                      <a:pt x="14" y="24"/>
                      <a:pt x="14" y="24"/>
                    </a:cubicBezTo>
                    <a:cubicBezTo>
                      <a:pt x="17" y="26"/>
                      <a:pt x="19" y="27"/>
                      <a:pt x="22" y="27"/>
                    </a:cubicBezTo>
                    <a:cubicBezTo>
                      <a:pt x="22" y="23"/>
                      <a:pt x="21" y="19"/>
                      <a:pt x="20" y="15"/>
                    </a:cubicBezTo>
                    <a:cubicBezTo>
                      <a:pt x="20" y="15"/>
                      <a:pt x="20" y="15"/>
                      <a:pt x="20" y="15"/>
                    </a:cubicBezTo>
                    <a:cubicBezTo>
                      <a:pt x="18" y="18"/>
                      <a:pt x="16" y="21"/>
                      <a:pt x="14" y="24"/>
                    </a:cubicBezTo>
                    <a:close/>
                  </a:path>
                </a:pathLst>
              </a:custGeom>
              <a:solidFill>
                <a:srgbClr val="D4B86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0" name="iSļïďê"/>
              <p:cNvSpPr/>
              <p:nvPr/>
            </p:nvSpPr>
            <p:spPr bwMode="auto">
              <a:xfrm>
                <a:off x="3741" y="2200"/>
                <a:ext cx="187" cy="151"/>
              </a:xfrm>
              <a:custGeom>
                <a:avLst/>
                <a:gdLst>
                  <a:gd name="T0" fmla="*/ 24 w 63"/>
                  <a:gd name="T1" fmla="*/ 6 h 51"/>
                  <a:gd name="T2" fmla="*/ 58 w 63"/>
                  <a:gd name="T3" fmla="*/ 15 h 51"/>
                  <a:gd name="T4" fmla="*/ 39 w 63"/>
                  <a:gd name="T5" fmla="*/ 45 h 51"/>
                  <a:gd name="T6" fmla="*/ 5 w 63"/>
                  <a:gd name="T7" fmla="*/ 36 h 51"/>
                  <a:gd name="T8" fmla="*/ 24 w 63"/>
                  <a:gd name="T9" fmla="*/ 6 h 51"/>
                </a:gdLst>
                <a:ahLst/>
                <a:cxnLst>
                  <a:cxn ang="0">
                    <a:pos x="T0" y="T1"/>
                  </a:cxn>
                  <a:cxn ang="0">
                    <a:pos x="T2" y="T3"/>
                  </a:cxn>
                  <a:cxn ang="0">
                    <a:pos x="T4" y="T5"/>
                  </a:cxn>
                  <a:cxn ang="0">
                    <a:pos x="T6" y="T7"/>
                  </a:cxn>
                  <a:cxn ang="0">
                    <a:pos x="T8" y="T9"/>
                  </a:cxn>
                </a:cxnLst>
                <a:rect l="0" t="0" r="r" b="b"/>
                <a:pathLst>
                  <a:path w="63" h="51">
                    <a:moveTo>
                      <a:pt x="24" y="6"/>
                    </a:moveTo>
                    <a:cubicBezTo>
                      <a:pt x="38" y="0"/>
                      <a:pt x="54" y="4"/>
                      <a:pt x="58" y="15"/>
                    </a:cubicBezTo>
                    <a:cubicBezTo>
                      <a:pt x="63" y="25"/>
                      <a:pt x="54" y="39"/>
                      <a:pt x="39" y="45"/>
                    </a:cubicBezTo>
                    <a:cubicBezTo>
                      <a:pt x="24" y="51"/>
                      <a:pt x="9" y="47"/>
                      <a:pt x="5" y="36"/>
                    </a:cubicBezTo>
                    <a:cubicBezTo>
                      <a:pt x="0" y="25"/>
                      <a:pt x="9" y="12"/>
                      <a:pt x="24" y="6"/>
                    </a:cubicBezTo>
                    <a:close/>
                  </a:path>
                </a:pathLst>
              </a:custGeom>
              <a:solidFill>
                <a:srgbClr val="FFED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1" name="íş1iḓe"/>
              <p:cNvSpPr/>
              <p:nvPr/>
            </p:nvSpPr>
            <p:spPr bwMode="auto">
              <a:xfrm>
                <a:off x="3549" y="2325"/>
                <a:ext cx="789" cy="41"/>
              </a:xfrm>
              <a:prstGeom prst="rect">
                <a:avLst/>
              </a:prstGeom>
              <a:solidFill>
                <a:srgbClr val="E1F2F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2" name="îṣḻiḑê"/>
              <p:cNvSpPr/>
              <p:nvPr/>
            </p:nvSpPr>
            <p:spPr bwMode="auto">
              <a:xfrm>
                <a:off x="3278" y="2271"/>
                <a:ext cx="128" cy="92"/>
              </a:xfrm>
              <a:custGeom>
                <a:avLst/>
                <a:gdLst>
                  <a:gd name="T0" fmla="*/ 28 w 43"/>
                  <a:gd name="T1" fmla="*/ 7 h 31"/>
                  <a:gd name="T2" fmla="*/ 5 w 43"/>
                  <a:gd name="T3" fmla="*/ 24 h 31"/>
                  <a:gd name="T4" fmla="*/ 40 w 43"/>
                  <a:gd name="T5" fmla="*/ 17 h 31"/>
                  <a:gd name="T6" fmla="*/ 28 w 43"/>
                  <a:gd name="T7" fmla="*/ 7 h 31"/>
                </a:gdLst>
                <a:ahLst/>
                <a:cxnLst>
                  <a:cxn ang="0">
                    <a:pos x="T0" y="T1"/>
                  </a:cxn>
                  <a:cxn ang="0">
                    <a:pos x="T2" y="T3"/>
                  </a:cxn>
                  <a:cxn ang="0">
                    <a:pos x="T4" y="T5"/>
                  </a:cxn>
                  <a:cxn ang="0">
                    <a:pos x="T6" y="T7"/>
                  </a:cxn>
                </a:cxnLst>
                <a:rect l="0" t="0" r="r" b="b"/>
                <a:pathLst>
                  <a:path w="43" h="31">
                    <a:moveTo>
                      <a:pt x="28" y="7"/>
                    </a:moveTo>
                    <a:cubicBezTo>
                      <a:pt x="15" y="15"/>
                      <a:pt x="0" y="17"/>
                      <a:pt x="5" y="24"/>
                    </a:cubicBezTo>
                    <a:cubicBezTo>
                      <a:pt x="11" y="31"/>
                      <a:pt x="37" y="28"/>
                      <a:pt x="40" y="17"/>
                    </a:cubicBezTo>
                    <a:cubicBezTo>
                      <a:pt x="43" y="6"/>
                      <a:pt x="35" y="0"/>
                      <a:pt x="28" y="7"/>
                    </a:cubicBezTo>
                    <a:close/>
                  </a:path>
                </a:pathLst>
              </a:custGeom>
              <a:solidFill>
                <a:srgbClr val="E8CC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3" name="îṧḻïďè"/>
              <p:cNvSpPr/>
              <p:nvPr/>
            </p:nvSpPr>
            <p:spPr bwMode="auto">
              <a:xfrm>
                <a:off x="3332" y="2277"/>
                <a:ext cx="133" cy="83"/>
              </a:xfrm>
              <a:custGeom>
                <a:avLst/>
                <a:gdLst>
                  <a:gd name="T0" fmla="*/ 15 w 45"/>
                  <a:gd name="T1" fmla="*/ 5 h 28"/>
                  <a:gd name="T2" fmla="*/ 40 w 45"/>
                  <a:gd name="T3" fmla="*/ 21 h 28"/>
                  <a:gd name="T4" fmla="*/ 4 w 45"/>
                  <a:gd name="T5" fmla="*/ 17 h 28"/>
                  <a:gd name="T6" fmla="*/ 15 w 45"/>
                  <a:gd name="T7" fmla="*/ 5 h 28"/>
                </a:gdLst>
                <a:ahLst/>
                <a:cxnLst>
                  <a:cxn ang="0">
                    <a:pos x="T0" y="T1"/>
                  </a:cxn>
                  <a:cxn ang="0">
                    <a:pos x="T2" y="T3"/>
                  </a:cxn>
                  <a:cxn ang="0">
                    <a:pos x="T4" y="T5"/>
                  </a:cxn>
                  <a:cxn ang="0">
                    <a:pos x="T6" y="T7"/>
                  </a:cxn>
                </a:cxnLst>
                <a:rect l="0" t="0" r="r" b="b"/>
                <a:pathLst>
                  <a:path w="45" h="28">
                    <a:moveTo>
                      <a:pt x="15" y="5"/>
                    </a:moveTo>
                    <a:cubicBezTo>
                      <a:pt x="29" y="12"/>
                      <a:pt x="45" y="13"/>
                      <a:pt x="40" y="21"/>
                    </a:cubicBezTo>
                    <a:cubicBezTo>
                      <a:pt x="34" y="28"/>
                      <a:pt x="8" y="27"/>
                      <a:pt x="4" y="17"/>
                    </a:cubicBezTo>
                    <a:cubicBezTo>
                      <a:pt x="0" y="6"/>
                      <a:pt x="8" y="0"/>
                      <a:pt x="15" y="5"/>
                    </a:cubicBezTo>
                    <a:close/>
                  </a:path>
                </a:pathLst>
              </a:custGeom>
              <a:solidFill>
                <a:srgbClr val="FFED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4" name="ï$ľíḍè"/>
              <p:cNvSpPr/>
              <p:nvPr/>
            </p:nvSpPr>
            <p:spPr bwMode="auto">
              <a:xfrm>
                <a:off x="3213" y="2277"/>
                <a:ext cx="122" cy="98"/>
              </a:xfrm>
              <a:custGeom>
                <a:avLst/>
                <a:gdLst>
                  <a:gd name="T0" fmla="*/ 12 w 41"/>
                  <a:gd name="T1" fmla="*/ 11 h 33"/>
                  <a:gd name="T2" fmla="*/ 40 w 41"/>
                  <a:gd name="T3" fmla="*/ 9 h 33"/>
                  <a:gd name="T4" fmla="*/ 10 w 41"/>
                  <a:gd name="T5" fmla="*/ 27 h 33"/>
                  <a:gd name="T6" fmla="*/ 12 w 41"/>
                  <a:gd name="T7" fmla="*/ 11 h 33"/>
                </a:gdLst>
                <a:ahLst/>
                <a:cxnLst>
                  <a:cxn ang="0">
                    <a:pos x="T0" y="T1"/>
                  </a:cxn>
                  <a:cxn ang="0">
                    <a:pos x="T2" y="T3"/>
                  </a:cxn>
                  <a:cxn ang="0">
                    <a:pos x="T4" y="T5"/>
                  </a:cxn>
                  <a:cxn ang="0">
                    <a:pos x="T6" y="T7"/>
                  </a:cxn>
                </a:cxnLst>
                <a:rect l="0" t="0" r="r" b="b"/>
                <a:pathLst>
                  <a:path w="41" h="33">
                    <a:moveTo>
                      <a:pt x="12" y="11"/>
                    </a:moveTo>
                    <a:cubicBezTo>
                      <a:pt x="27" y="9"/>
                      <a:pt x="40" y="0"/>
                      <a:pt x="40" y="9"/>
                    </a:cubicBezTo>
                    <a:cubicBezTo>
                      <a:pt x="41" y="19"/>
                      <a:pt x="19" y="33"/>
                      <a:pt x="10" y="27"/>
                    </a:cubicBezTo>
                    <a:cubicBezTo>
                      <a:pt x="0" y="21"/>
                      <a:pt x="2" y="11"/>
                      <a:pt x="12" y="11"/>
                    </a:cubicBezTo>
                    <a:close/>
                  </a:path>
                </a:pathLst>
              </a:custGeom>
              <a:solidFill>
                <a:srgbClr val="FFED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5" name="ïšḻidè"/>
              <p:cNvSpPr/>
              <p:nvPr/>
            </p:nvSpPr>
            <p:spPr bwMode="auto">
              <a:xfrm>
                <a:off x="3195" y="2351"/>
                <a:ext cx="312" cy="15"/>
              </a:xfrm>
              <a:prstGeom prst="rect">
                <a:avLst/>
              </a:prstGeom>
              <a:solidFill>
                <a:srgbClr val="C2E0E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6" name="îṩ1ïḍè"/>
              <p:cNvSpPr/>
              <p:nvPr/>
            </p:nvSpPr>
            <p:spPr bwMode="auto">
              <a:xfrm>
                <a:off x="3394" y="2268"/>
                <a:ext cx="469" cy="119"/>
              </a:xfrm>
              <a:custGeom>
                <a:avLst/>
                <a:gdLst>
                  <a:gd name="T0" fmla="*/ 158 w 158"/>
                  <a:gd name="T1" fmla="*/ 25 h 40"/>
                  <a:gd name="T2" fmla="*/ 80 w 158"/>
                  <a:gd name="T3" fmla="*/ 0 h 40"/>
                  <a:gd name="T4" fmla="*/ 1 w 158"/>
                  <a:gd name="T5" fmla="*/ 22 h 40"/>
                  <a:gd name="T6" fmla="*/ 79 w 158"/>
                  <a:gd name="T7" fmla="*/ 40 h 40"/>
                  <a:gd name="T8" fmla="*/ 158 w 158"/>
                  <a:gd name="T9" fmla="*/ 25 h 40"/>
                </a:gdLst>
                <a:ahLst/>
                <a:cxnLst>
                  <a:cxn ang="0">
                    <a:pos x="T0" y="T1"/>
                  </a:cxn>
                  <a:cxn ang="0">
                    <a:pos x="T2" y="T3"/>
                  </a:cxn>
                  <a:cxn ang="0">
                    <a:pos x="T4" y="T5"/>
                  </a:cxn>
                  <a:cxn ang="0">
                    <a:pos x="T6" y="T7"/>
                  </a:cxn>
                  <a:cxn ang="0">
                    <a:pos x="T8" y="T9"/>
                  </a:cxn>
                </a:cxnLst>
                <a:rect l="0" t="0" r="r" b="b"/>
                <a:pathLst>
                  <a:path w="158" h="40">
                    <a:moveTo>
                      <a:pt x="158" y="25"/>
                    </a:moveTo>
                    <a:cubicBezTo>
                      <a:pt x="158" y="9"/>
                      <a:pt x="113" y="1"/>
                      <a:pt x="80" y="0"/>
                    </a:cubicBezTo>
                    <a:cubicBezTo>
                      <a:pt x="47" y="0"/>
                      <a:pt x="1" y="7"/>
                      <a:pt x="1" y="22"/>
                    </a:cubicBezTo>
                    <a:cubicBezTo>
                      <a:pt x="0" y="38"/>
                      <a:pt x="46" y="39"/>
                      <a:pt x="79" y="40"/>
                    </a:cubicBezTo>
                    <a:cubicBezTo>
                      <a:pt x="112" y="40"/>
                      <a:pt x="158" y="40"/>
                      <a:pt x="158" y="25"/>
                    </a:cubicBezTo>
                    <a:close/>
                  </a:path>
                </a:pathLst>
              </a:custGeom>
              <a:solidFill>
                <a:srgbClr val="EB973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7" name="îsľîḍe"/>
              <p:cNvSpPr/>
              <p:nvPr/>
            </p:nvSpPr>
            <p:spPr bwMode="auto">
              <a:xfrm>
                <a:off x="3412" y="2241"/>
                <a:ext cx="237" cy="137"/>
              </a:xfrm>
              <a:custGeom>
                <a:avLst/>
                <a:gdLst>
                  <a:gd name="T0" fmla="*/ 0 w 80"/>
                  <a:gd name="T1" fmla="*/ 29 h 46"/>
                  <a:gd name="T2" fmla="*/ 80 w 80"/>
                  <a:gd name="T3" fmla="*/ 30 h 46"/>
                  <a:gd name="T4" fmla="*/ 0 w 80"/>
                  <a:gd name="T5" fmla="*/ 29 h 46"/>
                </a:gdLst>
                <a:ahLst/>
                <a:cxnLst>
                  <a:cxn ang="0">
                    <a:pos x="T0" y="T1"/>
                  </a:cxn>
                  <a:cxn ang="0">
                    <a:pos x="T2" y="T3"/>
                  </a:cxn>
                  <a:cxn ang="0">
                    <a:pos x="T4" y="T5"/>
                  </a:cxn>
                </a:cxnLst>
                <a:rect l="0" t="0" r="r" b="b"/>
                <a:pathLst>
                  <a:path w="80" h="46">
                    <a:moveTo>
                      <a:pt x="0" y="29"/>
                    </a:moveTo>
                    <a:cubicBezTo>
                      <a:pt x="22" y="17"/>
                      <a:pt x="54" y="46"/>
                      <a:pt x="80" y="30"/>
                    </a:cubicBezTo>
                    <a:cubicBezTo>
                      <a:pt x="60" y="24"/>
                      <a:pt x="26" y="0"/>
                      <a:pt x="0" y="29"/>
                    </a:cubicBezTo>
                    <a:close/>
                  </a:path>
                </a:pathLst>
              </a:custGeom>
              <a:solidFill>
                <a:srgbClr val="FFBB6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8" name="îṣḻiḓè"/>
              <p:cNvSpPr/>
              <p:nvPr/>
            </p:nvSpPr>
            <p:spPr bwMode="auto">
              <a:xfrm>
                <a:off x="3596" y="2238"/>
                <a:ext cx="252" cy="143"/>
              </a:xfrm>
              <a:custGeom>
                <a:avLst/>
                <a:gdLst>
                  <a:gd name="T0" fmla="*/ 0 w 85"/>
                  <a:gd name="T1" fmla="*/ 19 h 48"/>
                  <a:gd name="T2" fmla="*/ 85 w 85"/>
                  <a:gd name="T3" fmla="*/ 32 h 48"/>
                  <a:gd name="T4" fmla="*/ 0 w 85"/>
                  <a:gd name="T5" fmla="*/ 19 h 48"/>
                </a:gdLst>
                <a:ahLst/>
                <a:cxnLst>
                  <a:cxn ang="0">
                    <a:pos x="T0" y="T1"/>
                  </a:cxn>
                  <a:cxn ang="0">
                    <a:pos x="T2" y="T3"/>
                  </a:cxn>
                  <a:cxn ang="0">
                    <a:pos x="T4" y="T5"/>
                  </a:cxn>
                </a:cxnLst>
                <a:rect l="0" t="0" r="r" b="b"/>
                <a:pathLst>
                  <a:path w="85" h="48">
                    <a:moveTo>
                      <a:pt x="0" y="19"/>
                    </a:moveTo>
                    <a:cubicBezTo>
                      <a:pt x="25" y="18"/>
                      <a:pt x="59" y="48"/>
                      <a:pt x="85" y="32"/>
                    </a:cubicBezTo>
                    <a:cubicBezTo>
                      <a:pt x="64" y="26"/>
                      <a:pt x="25" y="0"/>
                      <a:pt x="0" y="19"/>
                    </a:cubicBezTo>
                    <a:close/>
                  </a:path>
                </a:pathLst>
              </a:custGeom>
              <a:solidFill>
                <a:srgbClr val="FFBB6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11" name="ïs1iďé"/>
            <p:cNvSpPr/>
            <p:nvPr/>
          </p:nvSpPr>
          <p:spPr bwMode="auto">
            <a:xfrm>
              <a:off x="5212556" y="3562051"/>
              <a:ext cx="376238" cy="155575"/>
            </a:xfrm>
            <a:custGeom>
              <a:avLst/>
              <a:gdLst>
                <a:gd name="T0" fmla="*/ 0 w 80"/>
                <a:gd name="T1" fmla="*/ 22 h 33"/>
                <a:gd name="T2" fmla="*/ 80 w 80"/>
                <a:gd name="T3" fmla="*/ 23 h 33"/>
                <a:gd name="T4" fmla="*/ 0 w 80"/>
                <a:gd name="T5" fmla="*/ 22 h 33"/>
              </a:gdLst>
              <a:ahLst/>
              <a:cxnLst>
                <a:cxn ang="0">
                  <a:pos x="T0" y="T1"/>
                </a:cxn>
                <a:cxn ang="0">
                  <a:pos x="T2" y="T3"/>
                </a:cxn>
                <a:cxn ang="0">
                  <a:pos x="T4" y="T5"/>
                </a:cxn>
              </a:cxnLst>
              <a:rect l="0" t="0" r="r" b="b"/>
              <a:pathLst>
                <a:path w="80" h="33">
                  <a:moveTo>
                    <a:pt x="0" y="22"/>
                  </a:moveTo>
                  <a:cubicBezTo>
                    <a:pt x="25" y="5"/>
                    <a:pt x="57" y="33"/>
                    <a:pt x="80" y="23"/>
                  </a:cubicBezTo>
                  <a:cubicBezTo>
                    <a:pt x="59" y="23"/>
                    <a:pt x="25" y="0"/>
                    <a:pt x="0" y="22"/>
                  </a:cubicBezTo>
                  <a:close/>
                </a:path>
              </a:pathLst>
            </a:custGeom>
            <a:solidFill>
              <a:srgbClr val="FFDA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 name="íşļîḍê"/>
            <p:cNvSpPr/>
            <p:nvPr/>
          </p:nvSpPr>
          <p:spPr bwMode="auto">
            <a:xfrm>
              <a:off x="5504656" y="3552526"/>
              <a:ext cx="400050" cy="169863"/>
            </a:xfrm>
            <a:custGeom>
              <a:avLst/>
              <a:gdLst>
                <a:gd name="T0" fmla="*/ 0 w 85"/>
                <a:gd name="T1" fmla="*/ 13 h 36"/>
                <a:gd name="T2" fmla="*/ 85 w 85"/>
                <a:gd name="T3" fmla="*/ 26 h 36"/>
                <a:gd name="T4" fmla="*/ 0 w 85"/>
                <a:gd name="T5" fmla="*/ 13 h 36"/>
              </a:gdLst>
              <a:ahLst/>
              <a:cxnLst>
                <a:cxn ang="0">
                  <a:pos x="T0" y="T1"/>
                </a:cxn>
                <a:cxn ang="0">
                  <a:pos x="T2" y="T3"/>
                </a:cxn>
                <a:cxn ang="0">
                  <a:pos x="T4" y="T5"/>
                </a:cxn>
              </a:cxnLst>
              <a:rect l="0" t="0" r="r" b="b"/>
              <a:pathLst>
                <a:path w="85" h="36">
                  <a:moveTo>
                    <a:pt x="0" y="13"/>
                  </a:moveTo>
                  <a:cubicBezTo>
                    <a:pt x="26" y="5"/>
                    <a:pt x="62" y="36"/>
                    <a:pt x="85" y="26"/>
                  </a:cubicBezTo>
                  <a:cubicBezTo>
                    <a:pt x="64" y="26"/>
                    <a:pt x="26" y="0"/>
                    <a:pt x="0" y="13"/>
                  </a:cubicBezTo>
                  <a:close/>
                </a:path>
              </a:pathLst>
            </a:custGeom>
            <a:solidFill>
              <a:srgbClr val="FFDA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 name="iṣļîḍe"/>
            <p:cNvSpPr/>
            <p:nvPr/>
          </p:nvSpPr>
          <p:spPr bwMode="auto">
            <a:xfrm>
              <a:off x="3229769" y="3727151"/>
              <a:ext cx="5653088" cy="1316038"/>
            </a:xfrm>
            <a:custGeom>
              <a:avLst/>
              <a:gdLst>
                <a:gd name="T0" fmla="*/ 51 w 1200"/>
                <a:gd name="T1" fmla="*/ 0 h 279"/>
                <a:gd name="T2" fmla="*/ 0 w 1200"/>
                <a:gd name="T3" fmla="*/ 214 h 279"/>
                <a:gd name="T4" fmla="*/ 153 w 1200"/>
                <a:gd name="T5" fmla="*/ 223 h 279"/>
                <a:gd name="T6" fmla="*/ 299 w 1200"/>
                <a:gd name="T7" fmla="*/ 253 h 279"/>
                <a:gd name="T8" fmla="*/ 447 w 1200"/>
                <a:gd name="T9" fmla="*/ 218 h 279"/>
                <a:gd name="T10" fmla="*/ 594 w 1200"/>
                <a:gd name="T11" fmla="*/ 244 h 279"/>
                <a:gd name="T12" fmla="*/ 721 w 1200"/>
                <a:gd name="T13" fmla="*/ 218 h 279"/>
                <a:gd name="T14" fmla="*/ 891 w 1200"/>
                <a:gd name="T15" fmla="*/ 249 h 279"/>
                <a:gd name="T16" fmla="*/ 1023 w 1200"/>
                <a:gd name="T17" fmla="*/ 223 h 279"/>
                <a:gd name="T18" fmla="*/ 1200 w 1200"/>
                <a:gd name="T19" fmla="*/ 214 h 279"/>
                <a:gd name="T20" fmla="*/ 1149 w 1200"/>
                <a:gd name="T21" fmla="*/ 0 h 279"/>
                <a:gd name="T22" fmla="*/ 51 w 1200"/>
                <a:gd name="T23" fmla="*/ 0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00" h="279">
                  <a:moveTo>
                    <a:pt x="51" y="0"/>
                  </a:moveTo>
                  <a:cubicBezTo>
                    <a:pt x="0" y="214"/>
                    <a:pt x="0" y="214"/>
                    <a:pt x="0" y="214"/>
                  </a:cubicBezTo>
                  <a:cubicBezTo>
                    <a:pt x="46" y="274"/>
                    <a:pt x="87" y="227"/>
                    <a:pt x="153" y="223"/>
                  </a:cubicBezTo>
                  <a:cubicBezTo>
                    <a:pt x="195" y="220"/>
                    <a:pt x="250" y="252"/>
                    <a:pt x="299" y="253"/>
                  </a:cubicBezTo>
                  <a:cubicBezTo>
                    <a:pt x="357" y="254"/>
                    <a:pt x="389" y="218"/>
                    <a:pt x="447" y="218"/>
                  </a:cubicBezTo>
                  <a:cubicBezTo>
                    <a:pt x="500" y="218"/>
                    <a:pt x="561" y="244"/>
                    <a:pt x="594" y="244"/>
                  </a:cubicBezTo>
                  <a:cubicBezTo>
                    <a:pt x="617" y="245"/>
                    <a:pt x="677" y="221"/>
                    <a:pt x="721" y="218"/>
                  </a:cubicBezTo>
                  <a:cubicBezTo>
                    <a:pt x="763" y="216"/>
                    <a:pt x="867" y="249"/>
                    <a:pt x="891" y="249"/>
                  </a:cubicBezTo>
                  <a:cubicBezTo>
                    <a:pt x="949" y="249"/>
                    <a:pt x="965" y="223"/>
                    <a:pt x="1023" y="223"/>
                  </a:cubicBezTo>
                  <a:cubicBezTo>
                    <a:pt x="1099" y="223"/>
                    <a:pt x="1128" y="279"/>
                    <a:pt x="1200" y="214"/>
                  </a:cubicBezTo>
                  <a:cubicBezTo>
                    <a:pt x="1149" y="0"/>
                    <a:pt x="1149" y="0"/>
                    <a:pt x="1149" y="0"/>
                  </a:cubicBezTo>
                  <a:cubicBezTo>
                    <a:pt x="783" y="0"/>
                    <a:pt x="417" y="0"/>
                    <a:pt x="51" y="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 name="ïŝľîḍé"/>
            <p:cNvSpPr/>
            <p:nvPr/>
          </p:nvSpPr>
          <p:spPr bwMode="auto">
            <a:xfrm>
              <a:off x="3728244" y="4090688"/>
              <a:ext cx="560388" cy="755650"/>
            </a:xfrm>
            <a:custGeom>
              <a:avLst/>
              <a:gdLst>
                <a:gd name="T0" fmla="*/ 119 w 119"/>
                <a:gd name="T1" fmla="*/ 160 h 160"/>
                <a:gd name="T2" fmla="*/ 60 w 119"/>
                <a:gd name="T3" fmla="*/ 2 h 160"/>
                <a:gd name="T4" fmla="*/ 0 w 119"/>
                <a:gd name="T5" fmla="*/ 155 h 160"/>
                <a:gd name="T6" fmla="*/ 47 w 119"/>
                <a:gd name="T7" fmla="*/ 146 h 160"/>
                <a:gd name="T8" fmla="*/ 119 w 119"/>
                <a:gd name="T9" fmla="*/ 160 h 160"/>
              </a:gdLst>
              <a:ahLst/>
              <a:cxnLst>
                <a:cxn ang="0">
                  <a:pos x="T0" y="T1"/>
                </a:cxn>
                <a:cxn ang="0">
                  <a:pos x="T2" y="T3"/>
                </a:cxn>
                <a:cxn ang="0">
                  <a:pos x="T4" y="T5"/>
                </a:cxn>
                <a:cxn ang="0">
                  <a:pos x="T6" y="T7"/>
                </a:cxn>
                <a:cxn ang="0">
                  <a:pos x="T8" y="T9"/>
                </a:cxn>
              </a:cxnLst>
              <a:rect l="0" t="0" r="r" b="b"/>
              <a:pathLst>
                <a:path w="119" h="160">
                  <a:moveTo>
                    <a:pt x="119" y="160"/>
                  </a:moveTo>
                  <a:cubicBezTo>
                    <a:pt x="103" y="85"/>
                    <a:pt x="77" y="0"/>
                    <a:pt x="60" y="2"/>
                  </a:cubicBezTo>
                  <a:cubicBezTo>
                    <a:pt x="38" y="3"/>
                    <a:pt x="18" y="83"/>
                    <a:pt x="0" y="155"/>
                  </a:cubicBezTo>
                  <a:cubicBezTo>
                    <a:pt x="14" y="151"/>
                    <a:pt x="30" y="147"/>
                    <a:pt x="47" y="146"/>
                  </a:cubicBezTo>
                  <a:cubicBezTo>
                    <a:pt x="69" y="144"/>
                    <a:pt x="93" y="152"/>
                    <a:pt x="119" y="160"/>
                  </a:cubicBezTo>
                  <a:close/>
                </a:path>
              </a:pathLst>
            </a:custGeom>
            <a:solidFill>
              <a:srgbClr val="C2E0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 name="ïṩḻíḓê"/>
            <p:cNvSpPr/>
            <p:nvPr/>
          </p:nvSpPr>
          <p:spPr bwMode="auto">
            <a:xfrm>
              <a:off x="7808119" y="4085926"/>
              <a:ext cx="565150" cy="760413"/>
            </a:xfrm>
            <a:custGeom>
              <a:avLst/>
              <a:gdLst>
                <a:gd name="T0" fmla="*/ 120 w 120"/>
                <a:gd name="T1" fmla="*/ 161 h 161"/>
                <a:gd name="T2" fmla="*/ 58 w 120"/>
                <a:gd name="T3" fmla="*/ 1 h 161"/>
                <a:gd name="T4" fmla="*/ 0 w 120"/>
                <a:gd name="T5" fmla="*/ 155 h 161"/>
                <a:gd name="T6" fmla="*/ 51 w 120"/>
                <a:gd name="T7" fmla="*/ 147 h 161"/>
                <a:gd name="T8" fmla="*/ 120 w 120"/>
                <a:gd name="T9" fmla="*/ 161 h 161"/>
              </a:gdLst>
              <a:ahLst/>
              <a:cxnLst>
                <a:cxn ang="0">
                  <a:pos x="T0" y="T1"/>
                </a:cxn>
                <a:cxn ang="0">
                  <a:pos x="T2" y="T3"/>
                </a:cxn>
                <a:cxn ang="0">
                  <a:pos x="T4" y="T5"/>
                </a:cxn>
                <a:cxn ang="0">
                  <a:pos x="T6" y="T7"/>
                </a:cxn>
                <a:cxn ang="0">
                  <a:pos x="T8" y="T9"/>
                </a:cxn>
              </a:cxnLst>
              <a:rect l="0" t="0" r="r" b="b"/>
              <a:pathLst>
                <a:path w="120" h="161">
                  <a:moveTo>
                    <a:pt x="120" y="161"/>
                  </a:moveTo>
                  <a:cubicBezTo>
                    <a:pt x="102" y="87"/>
                    <a:pt x="81" y="2"/>
                    <a:pt x="58" y="1"/>
                  </a:cubicBezTo>
                  <a:cubicBezTo>
                    <a:pt x="41" y="0"/>
                    <a:pt x="16" y="81"/>
                    <a:pt x="0" y="155"/>
                  </a:cubicBezTo>
                  <a:cubicBezTo>
                    <a:pt x="14" y="151"/>
                    <a:pt x="30" y="147"/>
                    <a:pt x="51" y="147"/>
                  </a:cubicBezTo>
                  <a:cubicBezTo>
                    <a:pt x="79" y="147"/>
                    <a:pt x="100" y="155"/>
                    <a:pt x="120" y="161"/>
                  </a:cubicBezTo>
                  <a:close/>
                </a:path>
              </a:pathLst>
            </a:custGeom>
            <a:solidFill>
              <a:srgbClr val="C2E0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 name="íṣ1îḋê"/>
            <p:cNvSpPr/>
            <p:nvPr/>
          </p:nvSpPr>
          <p:spPr bwMode="auto">
            <a:xfrm>
              <a:off x="5047456" y="4066876"/>
              <a:ext cx="565150" cy="750888"/>
            </a:xfrm>
            <a:custGeom>
              <a:avLst/>
              <a:gdLst>
                <a:gd name="T0" fmla="*/ 120 w 120"/>
                <a:gd name="T1" fmla="*/ 153 h 159"/>
                <a:gd name="T2" fmla="*/ 60 w 120"/>
                <a:gd name="T3" fmla="*/ 1 h 159"/>
                <a:gd name="T4" fmla="*/ 0 w 120"/>
                <a:gd name="T5" fmla="*/ 159 h 159"/>
                <a:gd name="T6" fmla="*/ 61 w 120"/>
                <a:gd name="T7" fmla="*/ 146 h 159"/>
                <a:gd name="T8" fmla="*/ 120 w 120"/>
                <a:gd name="T9" fmla="*/ 153 h 159"/>
              </a:gdLst>
              <a:ahLst/>
              <a:cxnLst>
                <a:cxn ang="0">
                  <a:pos x="T0" y="T1"/>
                </a:cxn>
                <a:cxn ang="0">
                  <a:pos x="T2" y="T3"/>
                </a:cxn>
                <a:cxn ang="0">
                  <a:pos x="T4" y="T5"/>
                </a:cxn>
                <a:cxn ang="0">
                  <a:pos x="T6" y="T7"/>
                </a:cxn>
                <a:cxn ang="0">
                  <a:pos x="T8" y="T9"/>
                </a:cxn>
              </a:cxnLst>
              <a:rect l="0" t="0" r="r" b="b"/>
              <a:pathLst>
                <a:path w="120" h="159">
                  <a:moveTo>
                    <a:pt x="120" y="153"/>
                  </a:moveTo>
                  <a:cubicBezTo>
                    <a:pt x="101" y="81"/>
                    <a:pt x="81" y="3"/>
                    <a:pt x="60" y="1"/>
                  </a:cubicBezTo>
                  <a:cubicBezTo>
                    <a:pt x="42" y="0"/>
                    <a:pt x="17" y="84"/>
                    <a:pt x="0" y="159"/>
                  </a:cubicBezTo>
                  <a:cubicBezTo>
                    <a:pt x="19" y="152"/>
                    <a:pt x="38" y="146"/>
                    <a:pt x="61" y="146"/>
                  </a:cubicBezTo>
                  <a:cubicBezTo>
                    <a:pt x="80" y="146"/>
                    <a:pt x="100" y="149"/>
                    <a:pt x="120" y="153"/>
                  </a:cubicBezTo>
                  <a:close/>
                </a:path>
              </a:pathLst>
            </a:custGeom>
            <a:solidFill>
              <a:srgbClr val="C2E0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 name="íṩļíḑè"/>
            <p:cNvSpPr/>
            <p:nvPr/>
          </p:nvSpPr>
          <p:spPr bwMode="auto">
            <a:xfrm>
              <a:off x="6395244" y="4057351"/>
              <a:ext cx="565150" cy="746125"/>
            </a:xfrm>
            <a:custGeom>
              <a:avLst/>
              <a:gdLst>
                <a:gd name="T0" fmla="*/ 120 w 120"/>
                <a:gd name="T1" fmla="*/ 158 h 158"/>
                <a:gd name="T2" fmla="*/ 61 w 120"/>
                <a:gd name="T3" fmla="*/ 1 h 158"/>
                <a:gd name="T4" fmla="*/ 0 w 120"/>
                <a:gd name="T5" fmla="*/ 157 h 158"/>
                <a:gd name="T6" fmla="*/ 49 w 120"/>
                <a:gd name="T7" fmla="*/ 148 h 158"/>
                <a:gd name="T8" fmla="*/ 120 w 120"/>
                <a:gd name="T9" fmla="*/ 158 h 158"/>
              </a:gdLst>
              <a:ahLst/>
              <a:cxnLst>
                <a:cxn ang="0">
                  <a:pos x="T0" y="T1"/>
                </a:cxn>
                <a:cxn ang="0">
                  <a:pos x="T2" y="T3"/>
                </a:cxn>
                <a:cxn ang="0">
                  <a:pos x="T4" y="T5"/>
                </a:cxn>
                <a:cxn ang="0">
                  <a:pos x="T6" y="T7"/>
                </a:cxn>
                <a:cxn ang="0">
                  <a:pos x="T8" y="T9"/>
                </a:cxn>
              </a:cxnLst>
              <a:rect l="0" t="0" r="r" b="b"/>
              <a:pathLst>
                <a:path w="120" h="158">
                  <a:moveTo>
                    <a:pt x="120" y="158"/>
                  </a:moveTo>
                  <a:cubicBezTo>
                    <a:pt x="104" y="83"/>
                    <a:pt x="79" y="0"/>
                    <a:pt x="61" y="1"/>
                  </a:cubicBezTo>
                  <a:cubicBezTo>
                    <a:pt x="39" y="3"/>
                    <a:pt x="19" y="84"/>
                    <a:pt x="0" y="157"/>
                  </a:cubicBezTo>
                  <a:cubicBezTo>
                    <a:pt x="17" y="153"/>
                    <a:pt x="34" y="149"/>
                    <a:pt x="49" y="148"/>
                  </a:cubicBezTo>
                  <a:cubicBezTo>
                    <a:pt x="66" y="147"/>
                    <a:pt x="93" y="152"/>
                    <a:pt x="120" y="158"/>
                  </a:cubicBezTo>
                  <a:close/>
                </a:path>
              </a:pathLst>
            </a:custGeom>
            <a:solidFill>
              <a:srgbClr val="C2E0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 name="ïṧḷîḍê"/>
            <p:cNvSpPr/>
            <p:nvPr/>
          </p:nvSpPr>
          <p:spPr bwMode="auto">
            <a:xfrm>
              <a:off x="7185819" y="2585738"/>
              <a:ext cx="80963" cy="160338"/>
            </a:xfrm>
            <a:custGeom>
              <a:avLst/>
              <a:gdLst>
                <a:gd name="T0" fmla="*/ 9 w 17"/>
                <a:gd name="T1" fmla="*/ 1 h 34"/>
                <a:gd name="T2" fmla="*/ 0 w 17"/>
                <a:gd name="T3" fmla="*/ 17 h 34"/>
                <a:gd name="T4" fmla="*/ 7 w 17"/>
                <a:gd name="T5" fmla="*/ 34 h 34"/>
                <a:gd name="T6" fmla="*/ 16 w 17"/>
                <a:gd name="T7" fmla="*/ 18 h 34"/>
                <a:gd name="T8" fmla="*/ 9 w 17"/>
                <a:gd name="T9" fmla="*/ 1 h 34"/>
              </a:gdLst>
              <a:ahLst/>
              <a:cxnLst>
                <a:cxn ang="0">
                  <a:pos x="T0" y="T1"/>
                </a:cxn>
                <a:cxn ang="0">
                  <a:pos x="T2" y="T3"/>
                </a:cxn>
                <a:cxn ang="0">
                  <a:pos x="T4" y="T5"/>
                </a:cxn>
                <a:cxn ang="0">
                  <a:pos x="T6" y="T7"/>
                </a:cxn>
                <a:cxn ang="0">
                  <a:pos x="T8" y="T9"/>
                </a:cxn>
              </a:cxnLst>
              <a:rect l="0" t="0" r="r" b="b"/>
              <a:pathLst>
                <a:path w="17" h="34">
                  <a:moveTo>
                    <a:pt x="9" y="1"/>
                  </a:moveTo>
                  <a:cubicBezTo>
                    <a:pt x="5" y="0"/>
                    <a:pt x="1" y="7"/>
                    <a:pt x="0" y="17"/>
                  </a:cubicBezTo>
                  <a:cubicBezTo>
                    <a:pt x="0" y="26"/>
                    <a:pt x="3" y="33"/>
                    <a:pt x="7" y="34"/>
                  </a:cubicBezTo>
                  <a:cubicBezTo>
                    <a:pt x="11" y="34"/>
                    <a:pt x="15" y="27"/>
                    <a:pt x="16" y="18"/>
                  </a:cubicBezTo>
                  <a:cubicBezTo>
                    <a:pt x="17" y="9"/>
                    <a:pt x="14" y="1"/>
                    <a:pt x="9" y="1"/>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 name="îslïḋê"/>
            <p:cNvSpPr/>
            <p:nvPr/>
          </p:nvSpPr>
          <p:spPr bwMode="auto">
            <a:xfrm>
              <a:off x="9038431" y="2623838"/>
              <a:ext cx="479425" cy="306388"/>
            </a:xfrm>
            <a:custGeom>
              <a:avLst/>
              <a:gdLst>
                <a:gd name="T0" fmla="*/ 20 w 102"/>
                <a:gd name="T1" fmla="*/ 6 h 65"/>
                <a:gd name="T2" fmla="*/ 79 w 102"/>
                <a:gd name="T3" fmla="*/ 7 h 65"/>
                <a:gd name="T4" fmla="*/ 92 w 102"/>
                <a:gd name="T5" fmla="*/ 42 h 65"/>
                <a:gd name="T6" fmla="*/ 7 w 102"/>
                <a:gd name="T7" fmla="*/ 45 h 65"/>
                <a:gd name="T8" fmla="*/ 20 w 102"/>
                <a:gd name="T9" fmla="*/ 6 h 65"/>
              </a:gdLst>
              <a:ahLst/>
              <a:cxnLst>
                <a:cxn ang="0">
                  <a:pos x="T0" y="T1"/>
                </a:cxn>
                <a:cxn ang="0">
                  <a:pos x="T2" y="T3"/>
                </a:cxn>
                <a:cxn ang="0">
                  <a:pos x="T4" y="T5"/>
                </a:cxn>
                <a:cxn ang="0">
                  <a:pos x="T6" y="T7"/>
                </a:cxn>
                <a:cxn ang="0">
                  <a:pos x="T8" y="T9"/>
                </a:cxn>
              </a:cxnLst>
              <a:rect l="0" t="0" r="r" b="b"/>
              <a:pathLst>
                <a:path w="102" h="65">
                  <a:moveTo>
                    <a:pt x="20" y="6"/>
                  </a:moveTo>
                  <a:cubicBezTo>
                    <a:pt x="37" y="11"/>
                    <a:pt x="63" y="11"/>
                    <a:pt x="79" y="7"/>
                  </a:cubicBezTo>
                  <a:cubicBezTo>
                    <a:pt x="102" y="1"/>
                    <a:pt x="98" y="33"/>
                    <a:pt x="92" y="42"/>
                  </a:cubicBezTo>
                  <a:cubicBezTo>
                    <a:pt x="78" y="65"/>
                    <a:pt x="18" y="63"/>
                    <a:pt x="7" y="45"/>
                  </a:cubicBezTo>
                  <a:cubicBezTo>
                    <a:pt x="1" y="35"/>
                    <a:pt x="0" y="0"/>
                    <a:pt x="20" y="6"/>
                  </a:cubicBezTo>
                  <a:close/>
                </a:path>
              </a:pathLst>
            </a:custGeom>
            <a:solidFill>
              <a:srgbClr val="0E566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 name="ïsļíḍè"/>
            <p:cNvSpPr/>
            <p:nvPr/>
          </p:nvSpPr>
          <p:spPr bwMode="auto">
            <a:xfrm>
              <a:off x="8830469" y="1618951"/>
              <a:ext cx="541338" cy="263525"/>
            </a:xfrm>
            <a:custGeom>
              <a:avLst/>
              <a:gdLst>
                <a:gd name="T0" fmla="*/ 96 w 115"/>
                <a:gd name="T1" fmla="*/ 46 h 56"/>
                <a:gd name="T2" fmla="*/ 0 w 115"/>
                <a:gd name="T3" fmla="*/ 0 h 56"/>
                <a:gd name="T4" fmla="*/ 85 w 115"/>
                <a:gd name="T5" fmla="*/ 19 h 56"/>
                <a:gd name="T6" fmla="*/ 96 w 115"/>
                <a:gd name="T7" fmla="*/ 46 h 56"/>
              </a:gdLst>
              <a:ahLst/>
              <a:cxnLst>
                <a:cxn ang="0">
                  <a:pos x="T0" y="T1"/>
                </a:cxn>
                <a:cxn ang="0">
                  <a:pos x="T2" y="T3"/>
                </a:cxn>
                <a:cxn ang="0">
                  <a:pos x="T4" y="T5"/>
                </a:cxn>
                <a:cxn ang="0">
                  <a:pos x="T6" y="T7"/>
                </a:cxn>
              </a:cxnLst>
              <a:rect l="0" t="0" r="r" b="b"/>
              <a:pathLst>
                <a:path w="115" h="56">
                  <a:moveTo>
                    <a:pt x="96" y="46"/>
                  </a:moveTo>
                  <a:cubicBezTo>
                    <a:pt x="59" y="56"/>
                    <a:pt x="10" y="55"/>
                    <a:pt x="0" y="0"/>
                  </a:cubicBezTo>
                  <a:cubicBezTo>
                    <a:pt x="26" y="13"/>
                    <a:pt x="60" y="24"/>
                    <a:pt x="85" y="19"/>
                  </a:cubicBezTo>
                  <a:cubicBezTo>
                    <a:pt x="110" y="14"/>
                    <a:pt x="115" y="42"/>
                    <a:pt x="96" y="46"/>
                  </a:cubicBezTo>
                  <a:close/>
                </a:path>
              </a:pathLst>
            </a:custGeom>
            <a:solidFill>
              <a:srgbClr val="FFB02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 name="ïš1îḋê"/>
            <p:cNvSpPr/>
            <p:nvPr/>
          </p:nvSpPr>
          <p:spPr bwMode="auto">
            <a:xfrm>
              <a:off x="2832894" y="3454101"/>
              <a:ext cx="665163" cy="239713"/>
            </a:xfrm>
            <a:custGeom>
              <a:avLst/>
              <a:gdLst>
                <a:gd name="T0" fmla="*/ 140 w 141"/>
                <a:gd name="T1" fmla="*/ 19 h 51"/>
                <a:gd name="T2" fmla="*/ 34 w 141"/>
                <a:gd name="T3" fmla="*/ 1 h 51"/>
                <a:gd name="T4" fmla="*/ 24 w 141"/>
                <a:gd name="T5" fmla="*/ 36 h 51"/>
                <a:gd name="T6" fmla="*/ 141 w 141"/>
                <a:gd name="T7" fmla="*/ 47 h 51"/>
                <a:gd name="T8" fmla="*/ 140 w 141"/>
                <a:gd name="T9" fmla="*/ 19 h 51"/>
              </a:gdLst>
              <a:ahLst/>
              <a:cxnLst>
                <a:cxn ang="0">
                  <a:pos x="T0" y="T1"/>
                </a:cxn>
                <a:cxn ang="0">
                  <a:pos x="T2" y="T3"/>
                </a:cxn>
                <a:cxn ang="0">
                  <a:pos x="T4" y="T5"/>
                </a:cxn>
                <a:cxn ang="0">
                  <a:pos x="T6" y="T7"/>
                </a:cxn>
                <a:cxn ang="0">
                  <a:pos x="T8" y="T9"/>
                </a:cxn>
              </a:cxnLst>
              <a:rect l="0" t="0" r="r" b="b"/>
              <a:pathLst>
                <a:path w="141" h="51">
                  <a:moveTo>
                    <a:pt x="140" y="19"/>
                  </a:moveTo>
                  <a:cubicBezTo>
                    <a:pt x="127" y="5"/>
                    <a:pt x="69" y="1"/>
                    <a:pt x="34" y="1"/>
                  </a:cubicBezTo>
                  <a:cubicBezTo>
                    <a:pt x="9" y="0"/>
                    <a:pt x="0" y="29"/>
                    <a:pt x="24" y="36"/>
                  </a:cubicBezTo>
                  <a:cubicBezTo>
                    <a:pt x="58" y="46"/>
                    <a:pt x="103" y="51"/>
                    <a:pt x="141" y="47"/>
                  </a:cubicBezTo>
                  <a:cubicBezTo>
                    <a:pt x="136" y="39"/>
                    <a:pt x="137" y="27"/>
                    <a:pt x="140" y="19"/>
                  </a:cubicBezTo>
                  <a:close/>
                </a:path>
              </a:pathLst>
            </a:custGeom>
            <a:solidFill>
              <a:srgbClr val="DB40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 name="ïṩlîḋê"/>
            <p:cNvSpPr/>
            <p:nvPr/>
          </p:nvSpPr>
          <p:spPr bwMode="auto">
            <a:xfrm>
              <a:off x="4826794" y="2033288"/>
              <a:ext cx="1077913" cy="679450"/>
            </a:xfrm>
            <a:custGeom>
              <a:avLst/>
              <a:gdLst>
                <a:gd name="T0" fmla="*/ 0 w 229"/>
                <a:gd name="T1" fmla="*/ 60 h 144"/>
                <a:gd name="T2" fmla="*/ 177 w 229"/>
                <a:gd name="T3" fmla="*/ 56 h 144"/>
                <a:gd name="T4" fmla="*/ 185 w 229"/>
                <a:gd name="T5" fmla="*/ 118 h 144"/>
                <a:gd name="T6" fmla="*/ 151 w 229"/>
                <a:gd name="T7" fmla="*/ 125 h 144"/>
                <a:gd name="T8" fmla="*/ 0 w 229"/>
                <a:gd name="T9" fmla="*/ 60 h 144"/>
              </a:gdLst>
              <a:ahLst/>
              <a:cxnLst>
                <a:cxn ang="0">
                  <a:pos x="T0" y="T1"/>
                </a:cxn>
                <a:cxn ang="0">
                  <a:pos x="T2" y="T3"/>
                </a:cxn>
                <a:cxn ang="0">
                  <a:pos x="T4" y="T5"/>
                </a:cxn>
                <a:cxn ang="0">
                  <a:pos x="T6" y="T7"/>
                </a:cxn>
                <a:cxn ang="0">
                  <a:pos x="T8" y="T9"/>
                </a:cxn>
              </a:cxnLst>
              <a:rect l="0" t="0" r="r" b="b"/>
              <a:pathLst>
                <a:path w="229" h="144">
                  <a:moveTo>
                    <a:pt x="0" y="60"/>
                  </a:moveTo>
                  <a:cubicBezTo>
                    <a:pt x="8" y="35"/>
                    <a:pt x="125" y="0"/>
                    <a:pt x="177" y="56"/>
                  </a:cubicBezTo>
                  <a:cubicBezTo>
                    <a:pt x="229" y="111"/>
                    <a:pt x="200" y="123"/>
                    <a:pt x="185" y="118"/>
                  </a:cubicBezTo>
                  <a:cubicBezTo>
                    <a:pt x="170" y="112"/>
                    <a:pt x="158" y="107"/>
                    <a:pt x="151" y="125"/>
                  </a:cubicBezTo>
                  <a:cubicBezTo>
                    <a:pt x="143" y="144"/>
                    <a:pt x="0" y="78"/>
                    <a:pt x="0" y="60"/>
                  </a:cubicBezTo>
                  <a:close/>
                </a:path>
              </a:pathLst>
            </a:custGeom>
            <a:solidFill>
              <a:srgbClr val="DB40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íṣliďé"/>
            <p:cNvSpPr/>
            <p:nvPr/>
          </p:nvSpPr>
          <p:spPr bwMode="auto">
            <a:xfrm>
              <a:off x="4769644" y="2265063"/>
              <a:ext cx="823913" cy="504825"/>
            </a:xfrm>
            <a:custGeom>
              <a:avLst/>
              <a:gdLst>
                <a:gd name="T0" fmla="*/ 174 w 175"/>
                <a:gd name="T1" fmla="*/ 68 h 107"/>
                <a:gd name="T2" fmla="*/ 157 w 175"/>
                <a:gd name="T3" fmla="*/ 105 h 107"/>
                <a:gd name="T4" fmla="*/ 85 w 175"/>
                <a:gd name="T5" fmla="*/ 64 h 107"/>
                <a:gd name="T6" fmla="*/ 11 w 175"/>
                <a:gd name="T7" fmla="*/ 50 h 107"/>
                <a:gd name="T8" fmla="*/ 12 w 175"/>
                <a:gd name="T9" fmla="*/ 11 h 107"/>
                <a:gd name="T10" fmla="*/ 103 w 175"/>
                <a:gd name="T11" fmla="*/ 19 h 107"/>
                <a:gd name="T12" fmla="*/ 174 w 175"/>
                <a:gd name="T13" fmla="*/ 68 h 107"/>
              </a:gdLst>
              <a:ahLst/>
              <a:cxnLst>
                <a:cxn ang="0">
                  <a:pos x="T0" y="T1"/>
                </a:cxn>
                <a:cxn ang="0">
                  <a:pos x="T2" y="T3"/>
                </a:cxn>
                <a:cxn ang="0">
                  <a:pos x="T4" y="T5"/>
                </a:cxn>
                <a:cxn ang="0">
                  <a:pos x="T6" y="T7"/>
                </a:cxn>
                <a:cxn ang="0">
                  <a:pos x="T8" y="T9"/>
                </a:cxn>
                <a:cxn ang="0">
                  <a:pos x="T10" y="T11"/>
                </a:cxn>
                <a:cxn ang="0">
                  <a:pos x="T12" y="T13"/>
                </a:cxn>
              </a:cxnLst>
              <a:rect l="0" t="0" r="r" b="b"/>
              <a:pathLst>
                <a:path w="175" h="107">
                  <a:moveTo>
                    <a:pt x="174" y="68"/>
                  </a:moveTo>
                  <a:cubicBezTo>
                    <a:pt x="174" y="76"/>
                    <a:pt x="167" y="101"/>
                    <a:pt x="157" y="105"/>
                  </a:cubicBezTo>
                  <a:cubicBezTo>
                    <a:pt x="152" y="107"/>
                    <a:pt x="121" y="78"/>
                    <a:pt x="85" y="64"/>
                  </a:cubicBezTo>
                  <a:cubicBezTo>
                    <a:pt x="51" y="52"/>
                    <a:pt x="23" y="45"/>
                    <a:pt x="11" y="50"/>
                  </a:cubicBezTo>
                  <a:cubicBezTo>
                    <a:pt x="0" y="54"/>
                    <a:pt x="1" y="20"/>
                    <a:pt x="12" y="11"/>
                  </a:cubicBezTo>
                  <a:cubicBezTo>
                    <a:pt x="24" y="0"/>
                    <a:pt x="70" y="5"/>
                    <a:pt x="103" y="19"/>
                  </a:cubicBezTo>
                  <a:cubicBezTo>
                    <a:pt x="138" y="34"/>
                    <a:pt x="175" y="59"/>
                    <a:pt x="174" y="6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 name="ï$ḻiḓé"/>
            <p:cNvSpPr/>
            <p:nvPr/>
          </p:nvSpPr>
          <p:spPr bwMode="auto">
            <a:xfrm>
              <a:off x="5598319" y="2425401"/>
              <a:ext cx="311150" cy="311150"/>
            </a:xfrm>
            <a:custGeom>
              <a:avLst/>
              <a:gdLst>
                <a:gd name="T0" fmla="*/ 36 w 66"/>
                <a:gd name="T1" fmla="*/ 1 h 66"/>
                <a:gd name="T2" fmla="*/ 1 w 66"/>
                <a:gd name="T3" fmla="*/ 30 h 66"/>
                <a:gd name="T4" fmla="*/ 31 w 66"/>
                <a:gd name="T5" fmla="*/ 65 h 66"/>
                <a:gd name="T6" fmla="*/ 65 w 66"/>
                <a:gd name="T7" fmla="*/ 35 h 66"/>
                <a:gd name="T8" fmla="*/ 36 w 66"/>
                <a:gd name="T9" fmla="*/ 1 h 66"/>
              </a:gdLst>
              <a:ahLst/>
              <a:cxnLst>
                <a:cxn ang="0">
                  <a:pos x="T0" y="T1"/>
                </a:cxn>
                <a:cxn ang="0">
                  <a:pos x="T2" y="T3"/>
                </a:cxn>
                <a:cxn ang="0">
                  <a:pos x="T4" y="T5"/>
                </a:cxn>
                <a:cxn ang="0">
                  <a:pos x="T6" y="T7"/>
                </a:cxn>
                <a:cxn ang="0">
                  <a:pos x="T8" y="T9"/>
                </a:cxn>
              </a:cxnLst>
              <a:rect l="0" t="0" r="r" b="b"/>
              <a:pathLst>
                <a:path w="66" h="66">
                  <a:moveTo>
                    <a:pt x="36" y="1"/>
                  </a:moveTo>
                  <a:cubicBezTo>
                    <a:pt x="18" y="0"/>
                    <a:pt x="3" y="13"/>
                    <a:pt x="1" y="30"/>
                  </a:cubicBezTo>
                  <a:cubicBezTo>
                    <a:pt x="0" y="48"/>
                    <a:pt x="13" y="63"/>
                    <a:pt x="31" y="65"/>
                  </a:cubicBezTo>
                  <a:cubicBezTo>
                    <a:pt x="48" y="66"/>
                    <a:pt x="64" y="53"/>
                    <a:pt x="65" y="35"/>
                  </a:cubicBezTo>
                  <a:cubicBezTo>
                    <a:pt x="66" y="18"/>
                    <a:pt x="53" y="2"/>
                    <a:pt x="36" y="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îṩľiḑe"/>
            <p:cNvSpPr/>
            <p:nvPr/>
          </p:nvSpPr>
          <p:spPr bwMode="auto">
            <a:xfrm>
              <a:off x="4906169" y="3047701"/>
              <a:ext cx="404813" cy="174625"/>
            </a:xfrm>
            <a:custGeom>
              <a:avLst/>
              <a:gdLst>
                <a:gd name="T0" fmla="*/ 25 w 86"/>
                <a:gd name="T1" fmla="*/ 6 h 37"/>
                <a:gd name="T2" fmla="*/ 69 w 86"/>
                <a:gd name="T3" fmla="*/ 5 h 37"/>
                <a:gd name="T4" fmla="*/ 81 w 86"/>
                <a:gd name="T5" fmla="*/ 26 h 37"/>
                <a:gd name="T6" fmla="*/ 13 w 86"/>
                <a:gd name="T7" fmla="*/ 29 h 37"/>
                <a:gd name="T8" fmla="*/ 25 w 86"/>
                <a:gd name="T9" fmla="*/ 6 h 37"/>
              </a:gdLst>
              <a:ahLst/>
              <a:cxnLst>
                <a:cxn ang="0">
                  <a:pos x="T0" y="T1"/>
                </a:cxn>
                <a:cxn ang="0">
                  <a:pos x="T2" y="T3"/>
                </a:cxn>
                <a:cxn ang="0">
                  <a:pos x="T4" y="T5"/>
                </a:cxn>
                <a:cxn ang="0">
                  <a:pos x="T6" y="T7"/>
                </a:cxn>
                <a:cxn ang="0">
                  <a:pos x="T8" y="T9"/>
                </a:cxn>
              </a:cxnLst>
              <a:rect l="0" t="0" r="r" b="b"/>
              <a:pathLst>
                <a:path w="86" h="37">
                  <a:moveTo>
                    <a:pt x="25" y="6"/>
                  </a:moveTo>
                  <a:cubicBezTo>
                    <a:pt x="38" y="10"/>
                    <a:pt x="57" y="9"/>
                    <a:pt x="69" y="5"/>
                  </a:cubicBezTo>
                  <a:cubicBezTo>
                    <a:pt x="86" y="0"/>
                    <a:pt x="86" y="20"/>
                    <a:pt x="81" y="26"/>
                  </a:cubicBezTo>
                  <a:cubicBezTo>
                    <a:pt x="70" y="37"/>
                    <a:pt x="23" y="37"/>
                    <a:pt x="13" y="29"/>
                  </a:cubicBezTo>
                  <a:cubicBezTo>
                    <a:pt x="0" y="19"/>
                    <a:pt x="8" y="1"/>
                    <a:pt x="25" y="6"/>
                  </a:cubicBezTo>
                  <a:close/>
                </a:path>
              </a:pathLst>
            </a:custGeom>
            <a:solidFill>
              <a:srgbClr val="79CF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íş1iḍé"/>
            <p:cNvSpPr/>
            <p:nvPr/>
          </p:nvSpPr>
          <p:spPr bwMode="auto">
            <a:xfrm>
              <a:off x="3907631" y="2576213"/>
              <a:ext cx="217488" cy="246063"/>
            </a:xfrm>
            <a:custGeom>
              <a:avLst/>
              <a:gdLst>
                <a:gd name="T0" fmla="*/ 36 w 46"/>
                <a:gd name="T1" fmla="*/ 48 h 52"/>
                <a:gd name="T2" fmla="*/ 7 w 46"/>
                <a:gd name="T3" fmla="*/ 28 h 52"/>
                <a:gd name="T4" fmla="*/ 12 w 46"/>
                <a:gd name="T5" fmla="*/ 15 h 52"/>
                <a:gd name="T6" fmla="*/ 22 w 46"/>
                <a:gd name="T7" fmla="*/ 10 h 52"/>
                <a:gd name="T8" fmla="*/ 35 w 46"/>
                <a:gd name="T9" fmla="*/ 13 h 52"/>
                <a:gd name="T10" fmla="*/ 36 w 46"/>
                <a:gd name="T11" fmla="*/ 48 h 52"/>
              </a:gdLst>
              <a:ahLst/>
              <a:cxnLst>
                <a:cxn ang="0">
                  <a:pos x="T0" y="T1"/>
                </a:cxn>
                <a:cxn ang="0">
                  <a:pos x="T2" y="T3"/>
                </a:cxn>
                <a:cxn ang="0">
                  <a:pos x="T4" y="T5"/>
                </a:cxn>
                <a:cxn ang="0">
                  <a:pos x="T6" y="T7"/>
                </a:cxn>
                <a:cxn ang="0">
                  <a:pos x="T8" y="T9"/>
                </a:cxn>
                <a:cxn ang="0">
                  <a:pos x="T10" y="T11"/>
                </a:cxn>
              </a:cxnLst>
              <a:rect l="0" t="0" r="r" b="b"/>
              <a:pathLst>
                <a:path w="46" h="52">
                  <a:moveTo>
                    <a:pt x="36" y="48"/>
                  </a:moveTo>
                  <a:cubicBezTo>
                    <a:pt x="29" y="52"/>
                    <a:pt x="14" y="43"/>
                    <a:pt x="7" y="28"/>
                  </a:cubicBezTo>
                  <a:cubicBezTo>
                    <a:pt x="0" y="15"/>
                    <a:pt x="9" y="20"/>
                    <a:pt x="12" y="15"/>
                  </a:cubicBezTo>
                  <a:cubicBezTo>
                    <a:pt x="14" y="10"/>
                    <a:pt x="20" y="10"/>
                    <a:pt x="22" y="10"/>
                  </a:cubicBezTo>
                  <a:cubicBezTo>
                    <a:pt x="25" y="10"/>
                    <a:pt x="26" y="0"/>
                    <a:pt x="35" y="13"/>
                  </a:cubicBezTo>
                  <a:cubicBezTo>
                    <a:pt x="44" y="25"/>
                    <a:pt x="46" y="42"/>
                    <a:pt x="36" y="48"/>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ísļïḓê"/>
            <p:cNvSpPr/>
            <p:nvPr/>
          </p:nvSpPr>
          <p:spPr bwMode="auto">
            <a:xfrm>
              <a:off x="4082256" y="2623838"/>
              <a:ext cx="38100" cy="146050"/>
            </a:xfrm>
            <a:custGeom>
              <a:avLst/>
              <a:gdLst>
                <a:gd name="T0" fmla="*/ 4 w 8"/>
                <a:gd name="T1" fmla="*/ 31 h 31"/>
                <a:gd name="T2" fmla="*/ 4 w 8"/>
                <a:gd name="T3" fmla="*/ 0 h 31"/>
                <a:gd name="T4" fmla="*/ 4 w 8"/>
                <a:gd name="T5" fmla="*/ 31 h 31"/>
              </a:gdLst>
              <a:ahLst/>
              <a:cxnLst>
                <a:cxn ang="0">
                  <a:pos x="T0" y="T1"/>
                </a:cxn>
                <a:cxn ang="0">
                  <a:pos x="T2" y="T3"/>
                </a:cxn>
                <a:cxn ang="0">
                  <a:pos x="T4" y="T5"/>
                </a:cxn>
              </a:cxnLst>
              <a:rect l="0" t="0" r="r" b="b"/>
              <a:pathLst>
                <a:path w="8" h="31">
                  <a:moveTo>
                    <a:pt x="4" y="31"/>
                  </a:moveTo>
                  <a:cubicBezTo>
                    <a:pt x="0" y="31"/>
                    <a:pt x="0" y="0"/>
                    <a:pt x="4" y="0"/>
                  </a:cubicBezTo>
                  <a:cubicBezTo>
                    <a:pt x="8" y="0"/>
                    <a:pt x="8" y="31"/>
                    <a:pt x="4" y="31"/>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íşḻíḑé"/>
            <p:cNvSpPr/>
            <p:nvPr/>
          </p:nvSpPr>
          <p:spPr bwMode="auto">
            <a:xfrm>
              <a:off x="3991769" y="2515888"/>
              <a:ext cx="85725" cy="169863"/>
            </a:xfrm>
            <a:custGeom>
              <a:avLst/>
              <a:gdLst>
                <a:gd name="T0" fmla="*/ 12 w 18"/>
                <a:gd name="T1" fmla="*/ 17 h 36"/>
                <a:gd name="T2" fmla="*/ 1 w 18"/>
                <a:gd name="T3" fmla="*/ 1 h 36"/>
                <a:gd name="T4" fmla="*/ 5 w 18"/>
                <a:gd name="T5" fmla="*/ 20 h 36"/>
                <a:gd name="T6" fmla="*/ 16 w 18"/>
                <a:gd name="T7" fmla="*/ 35 h 36"/>
                <a:gd name="T8" fmla="*/ 12 w 18"/>
                <a:gd name="T9" fmla="*/ 17 h 36"/>
              </a:gdLst>
              <a:ahLst/>
              <a:cxnLst>
                <a:cxn ang="0">
                  <a:pos x="T0" y="T1"/>
                </a:cxn>
                <a:cxn ang="0">
                  <a:pos x="T2" y="T3"/>
                </a:cxn>
                <a:cxn ang="0">
                  <a:pos x="T4" y="T5"/>
                </a:cxn>
                <a:cxn ang="0">
                  <a:pos x="T6" y="T7"/>
                </a:cxn>
                <a:cxn ang="0">
                  <a:pos x="T8" y="T9"/>
                </a:cxn>
              </a:cxnLst>
              <a:rect l="0" t="0" r="r" b="b"/>
              <a:pathLst>
                <a:path w="18" h="36">
                  <a:moveTo>
                    <a:pt x="12" y="17"/>
                  </a:moveTo>
                  <a:cubicBezTo>
                    <a:pt x="8" y="7"/>
                    <a:pt x="3" y="0"/>
                    <a:pt x="1" y="1"/>
                  </a:cubicBezTo>
                  <a:cubicBezTo>
                    <a:pt x="0" y="2"/>
                    <a:pt x="1" y="10"/>
                    <a:pt x="5" y="20"/>
                  </a:cubicBezTo>
                  <a:cubicBezTo>
                    <a:pt x="9" y="29"/>
                    <a:pt x="14" y="36"/>
                    <a:pt x="16" y="35"/>
                  </a:cubicBezTo>
                  <a:cubicBezTo>
                    <a:pt x="18" y="34"/>
                    <a:pt x="16" y="26"/>
                    <a:pt x="12" y="17"/>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ïşlïḍe"/>
            <p:cNvSpPr/>
            <p:nvPr/>
          </p:nvSpPr>
          <p:spPr bwMode="auto">
            <a:xfrm>
              <a:off x="3945731" y="2506363"/>
              <a:ext cx="98425" cy="201613"/>
            </a:xfrm>
            <a:custGeom>
              <a:avLst/>
              <a:gdLst>
                <a:gd name="T0" fmla="*/ 15 w 21"/>
                <a:gd name="T1" fmla="*/ 20 h 43"/>
                <a:gd name="T2" fmla="*/ 2 w 21"/>
                <a:gd name="T3" fmla="*/ 1 h 43"/>
                <a:gd name="T4" fmla="*/ 6 w 21"/>
                <a:gd name="T5" fmla="*/ 23 h 43"/>
                <a:gd name="T6" fmla="*/ 19 w 21"/>
                <a:gd name="T7" fmla="*/ 42 h 43"/>
                <a:gd name="T8" fmla="*/ 15 w 21"/>
                <a:gd name="T9" fmla="*/ 20 h 43"/>
              </a:gdLst>
              <a:ahLst/>
              <a:cxnLst>
                <a:cxn ang="0">
                  <a:pos x="T0" y="T1"/>
                </a:cxn>
                <a:cxn ang="0">
                  <a:pos x="T2" y="T3"/>
                </a:cxn>
                <a:cxn ang="0">
                  <a:pos x="T4" y="T5"/>
                </a:cxn>
                <a:cxn ang="0">
                  <a:pos x="T6" y="T7"/>
                </a:cxn>
                <a:cxn ang="0">
                  <a:pos x="T8" y="T9"/>
                </a:cxn>
              </a:cxnLst>
              <a:rect l="0" t="0" r="r" b="b"/>
              <a:pathLst>
                <a:path w="21" h="43">
                  <a:moveTo>
                    <a:pt x="15" y="20"/>
                  </a:moveTo>
                  <a:cubicBezTo>
                    <a:pt x="10" y="9"/>
                    <a:pt x="4" y="0"/>
                    <a:pt x="2" y="1"/>
                  </a:cubicBezTo>
                  <a:cubicBezTo>
                    <a:pt x="0" y="2"/>
                    <a:pt x="2" y="12"/>
                    <a:pt x="6" y="23"/>
                  </a:cubicBezTo>
                  <a:cubicBezTo>
                    <a:pt x="11" y="34"/>
                    <a:pt x="17" y="43"/>
                    <a:pt x="19" y="42"/>
                  </a:cubicBezTo>
                  <a:cubicBezTo>
                    <a:pt x="21" y="41"/>
                    <a:pt x="19" y="31"/>
                    <a:pt x="15" y="20"/>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íŝ1ídé"/>
            <p:cNvSpPr/>
            <p:nvPr/>
          </p:nvSpPr>
          <p:spPr bwMode="auto">
            <a:xfrm>
              <a:off x="3912394" y="2528588"/>
              <a:ext cx="88900" cy="169863"/>
            </a:xfrm>
            <a:custGeom>
              <a:avLst/>
              <a:gdLst>
                <a:gd name="T0" fmla="*/ 13 w 19"/>
                <a:gd name="T1" fmla="*/ 16 h 36"/>
                <a:gd name="T2" fmla="*/ 2 w 19"/>
                <a:gd name="T3" fmla="*/ 1 h 36"/>
                <a:gd name="T4" fmla="*/ 6 w 19"/>
                <a:gd name="T5" fmla="*/ 19 h 36"/>
                <a:gd name="T6" fmla="*/ 17 w 19"/>
                <a:gd name="T7" fmla="*/ 35 h 36"/>
                <a:gd name="T8" fmla="*/ 13 w 19"/>
                <a:gd name="T9" fmla="*/ 16 h 36"/>
              </a:gdLst>
              <a:ahLst/>
              <a:cxnLst>
                <a:cxn ang="0">
                  <a:pos x="T0" y="T1"/>
                </a:cxn>
                <a:cxn ang="0">
                  <a:pos x="T2" y="T3"/>
                </a:cxn>
                <a:cxn ang="0">
                  <a:pos x="T4" y="T5"/>
                </a:cxn>
                <a:cxn ang="0">
                  <a:pos x="T6" y="T7"/>
                </a:cxn>
                <a:cxn ang="0">
                  <a:pos x="T8" y="T9"/>
                </a:cxn>
              </a:cxnLst>
              <a:rect l="0" t="0" r="r" b="b"/>
              <a:pathLst>
                <a:path w="19" h="36">
                  <a:moveTo>
                    <a:pt x="13" y="16"/>
                  </a:moveTo>
                  <a:cubicBezTo>
                    <a:pt x="9" y="7"/>
                    <a:pt x="4" y="0"/>
                    <a:pt x="2" y="1"/>
                  </a:cubicBezTo>
                  <a:cubicBezTo>
                    <a:pt x="0" y="2"/>
                    <a:pt x="2" y="10"/>
                    <a:pt x="6" y="19"/>
                  </a:cubicBezTo>
                  <a:cubicBezTo>
                    <a:pt x="10" y="29"/>
                    <a:pt x="15" y="36"/>
                    <a:pt x="17" y="35"/>
                  </a:cubicBezTo>
                  <a:cubicBezTo>
                    <a:pt x="19" y="34"/>
                    <a:pt x="17" y="26"/>
                    <a:pt x="13" y="16"/>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íŝḻiḋè"/>
            <p:cNvSpPr/>
            <p:nvPr/>
          </p:nvSpPr>
          <p:spPr bwMode="auto">
            <a:xfrm>
              <a:off x="3902869" y="2580976"/>
              <a:ext cx="85725" cy="169863"/>
            </a:xfrm>
            <a:custGeom>
              <a:avLst/>
              <a:gdLst>
                <a:gd name="T0" fmla="*/ 12 w 18"/>
                <a:gd name="T1" fmla="*/ 17 h 36"/>
                <a:gd name="T2" fmla="*/ 1 w 18"/>
                <a:gd name="T3" fmla="*/ 1 h 36"/>
                <a:gd name="T4" fmla="*/ 5 w 18"/>
                <a:gd name="T5" fmla="*/ 20 h 36"/>
                <a:gd name="T6" fmla="*/ 16 w 18"/>
                <a:gd name="T7" fmla="*/ 35 h 36"/>
                <a:gd name="T8" fmla="*/ 12 w 18"/>
                <a:gd name="T9" fmla="*/ 17 h 36"/>
              </a:gdLst>
              <a:ahLst/>
              <a:cxnLst>
                <a:cxn ang="0">
                  <a:pos x="T0" y="T1"/>
                </a:cxn>
                <a:cxn ang="0">
                  <a:pos x="T2" y="T3"/>
                </a:cxn>
                <a:cxn ang="0">
                  <a:pos x="T4" y="T5"/>
                </a:cxn>
                <a:cxn ang="0">
                  <a:pos x="T6" y="T7"/>
                </a:cxn>
                <a:cxn ang="0">
                  <a:pos x="T8" y="T9"/>
                </a:cxn>
              </a:cxnLst>
              <a:rect l="0" t="0" r="r" b="b"/>
              <a:pathLst>
                <a:path w="18" h="36">
                  <a:moveTo>
                    <a:pt x="12" y="17"/>
                  </a:moveTo>
                  <a:cubicBezTo>
                    <a:pt x="8" y="7"/>
                    <a:pt x="3" y="0"/>
                    <a:pt x="1" y="1"/>
                  </a:cubicBezTo>
                  <a:cubicBezTo>
                    <a:pt x="0" y="2"/>
                    <a:pt x="1" y="10"/>
                    <a:pt x="5" y="20"/>
                  </a:cubicBezTo>
                  <a:cubicBezTo>
                    <a:pt x="9" y="29"/>
                    <a:pt x="14" y="36"/>
                    <a:pt x="16" y="35"/>
                  </a:cubicBezTo>
                  <a:cubicBezTo>
                    <a:pt x="18" y="34"/>
                    <a:pt x="16" y="26"/>
                    <a:pt x="12" y="17"/>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2" name="ï$1îḓé"/>
            <p:cNvSpPr/>
            <p:nvPr/>
          </p:nvSpPr>
          <p:spPr bwMode="auto">
            <a:xfrm>
              <a:off x="4015581" y="2755601"/>
              <a:ext cx="382588" cy="561975"/>
            </a:xfrm>
            <a:custGeom>
              <a:avLst/>
              <a:gdLst>
                <a:gd name="T0" fmla="*/ 24 w 81"/>
                <a:gd name="T1" fmla="*/ 0 h 119"/>
                <a:gd name="T2" fmla="*/ 74 w 81"/>
                <a:gd name="T3" fmla="*/ 88 h 119"/>
                <a:gd name="T4" fmla="*/ 51 w 81"/>
                <a:gd name="T5" fmla="*/ 101 h 119"/>
                <a:gd name="T6" fmla="*/ 0 w 81"/>
                <a:gd name="T7" fmla="*/ 13 h 119"/>
                <a:gd name="T8" fmla="*/ 24 w 81"/>
                <a:gd name="T9" fmla="*/ 0 h 119"/>
              </a:gdLst>
              <a:ahLst/>
              <a:cxnLst>
                <a:cxn ang="0">
                  <a:pos x="T0" y="T1"/>
                </a:cxn>
                <a:cxn ang="0">
                  <a:pos x="T2" y="T3"/>
                </a:cxn>
                <a:cxn ang="0">
                  <a:pos x="T4" y="T5"/>
                </a:cxn>
                <a:cxn ang="0">
                  <a:pos x="T6" y="T7"/>
                </a:cxn>
                <a:cxn ang="0">
                  <a:pos x="T8" y="T9"/>
                </a:cxn>
              </a:cxnLst>
              <a:rect l="0" t="0" r="r" b="b"/>
              <a:pathLst>
                <a:path w="81" h="119">
                  <a:moveTo>
                    <a:pt x="24" y="0"/>
                  </a:moveTo>
                  <a:cubicBezTo>
                    <a:pt x="74" y="88"/>
                    <a:pt x="74" y="88"/>
                    <a:pt x="74" y="88"/>
                  </a:cubicBezTo>
                  <a:cubicBezTo>
                    <a:pt x="81" y="100"/>
                    <a:pt x="61" y="119"/>
                    <a:pt x="51" y="101"/>
                  </a:cubicBezTo>
                  <a:cubicBezTo>
                    <a:pt x="0" y="13"/>
                    <a:pt x="0" y="13"/>
                    <a:pt x="0" y="13"/>
                  </a:cubicBezTo>
                  <a:lnTo>
                    <a:pt x="24" y="0"/>
                  </a:lnTo>
                  <a:close/>
                </a:path>
              </a:pathLst>
            </a:custGeom>
            <a:solidFill>
              <a:srgbClr val="79CF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iSľïḓê"/>
            <p:cNvSpPr/>
            <p:nvPr/>
          </p:nvSpPr>
          <p:spPr bwMode="auto">
            <a:xfrm>
              <a:off x="4987131" y="2755601"/>
              <a:ext cx="69850" cy="100013"/>
            </a:xfrm>
            <a:custGeom>
              <a:avLst/>
              <a:gdLst>
                <a:gd name="T0" fmla="*/ 15 w 15"/>
                <a:gd name="T1" fmla="*/ 21 h 21"/>
                <a:gd name="T2" fmla="*/ 12 w 15"/>
                <a:gd name="T3" fmla="*/ 0 h 21"/>
                <a:gd name="T4" fmla="*/ 15 w 15"/>
                <a:gd name="T5" fmla="*/ 21 h 21"/>
              </a:gdLst>
              <a:ahLst/>
              <a:cxnLst>
                <a:cxn ang="0">
                  <a:pos x="T0" y="T1"/>
                </a:cxn>
                <a:cxn ang="0">
                  <a:pos x="T2" y="T3"/>
                </a:cxn>
                <a:cxn ang="0">
                  <a:pos x="T4" y="T5"/>
                </a:cxn>
              </a:cxnLst>
              <a:rect l="0" t="0" r="r" b="b"/>
              <a:pathLst>
                <a:path w="15" h="21">
                  <a:moveTo>
                    <a:pt x="15" y="21"/>
                  </a:moveTo>
                  <a:cubicBezTo>
                    <a:pt x="6" y="16"/>
                    <a:pt x="10" y="7"/>
                    <a:pt x="12" y="0"/>
                  </a:cubicBezTo>
                  <a:cubicBezTo>
                    <a:pt x="6" y="4"/>
                    <a:pt x="0" y="21"/>
                    <a:pt x="15" y="21"/>
                  </a:cubicBezTo>
                  <a:close/>
                </a:path>
              </a:pathLst>
            </a:custGeom>
            <a:solidFill>
              <a:srgbClr val="C9897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ïśḻîḍé"/>
            <p:cNvSpPr/>
            <p:nvPr/>
          </p:nvSpPr>
          <p:spPr bwMode="auto">
            <a:xfrm>
              <a:off x="6084094" y="2576213"/>
              <a:ext cx="217488" cy="246063"/>
            </a:xfrm>
            <a:custGeom>
              <a:avLst/>
              <a:gdLst>
                <a:gd name="T0" fmla="*/ 10 w 46"/>
                <a:gd name="T1" fmla="*/ 48 h 52"/>
                <a:gd name="T2" fmla="*/ 40 w 46"/>
                <a:gd name="T3" fmla="*/ 28 h 52"/>
                <a:gd name="T4" fmla="*/ 35 w 46"/>
                <a:gd name="T5" fmla="*/ 15 h 52"/>
                <a:gd name="T6" fmla="*/ 25 w 46"/>
                <a:gd name="T7" fmla="*/ 10 h 52"/>
                <a:gd name="T8" fmla="*/ 12 w 46"/>
                <a:gd name="T9" fmla="*/ 13 h 52"/>
                <a:gd name="T10" fmla="*/ 10 w 46"/>
                <a:gd name="T11" fmla="*/ 48 h 52"/>
              </a:gdLst>
              <a:ahLst/>
              <a:cxnLst>
                <a:cxn ang="0">
                  <a:pos x="T0" y="T1"/>
                </a:cxn>
                <a:cxn ang="0">
                  <a:pos x="T2" y="T3"/>
                </a:cxn>
                <a:cxn ang="0">
                  <a:pos x="T4" y="T5"/>
                </a:cxn>
                <a:cxn ang="0">
                  <a:pos x="T6" y="T7"/>
                </a:cxn>
                <a:cxn ang="0">
                  <a:pos x="T8" y="T9"/>
                </a:cxn>
                <a:cxn ang="0">
                  <a:pos x="T10" y="T11"/>
                </a:cxn>
              </a:cxnLst>
              <a:rect l="0" t="0" r="r" b="b"/>
              <a:pathLst>
                <a:path w="46" h="52">
                  <a:moveTo>
                    <a:pt x="10" y="48"/>
                  </a:moveTo>
                  <a:cubicBezTo>
                    <a:pt x="18" y="52"/>
                    <a:pt x="32" y="43"/>
                    <a:pt x="40" y="28"/>
                  </a:cubicBezTo>
                  <a:cubicBezTo>
                    <a:pt x="46" y="15"/>
                    <a:pt x="37" y="20"/>
                    <a:pt x="35" y="15"/>
                  </a:cubicBezTo>
                  <a:cubicBezTo>
                    <a:pt x="33" y="10"/>
                    <a:pt x="27" y="10"/>
                    <a:pt x="25" y="10"/>
                  </a:cubicBezTo>
                  <a:cubicBezTo>
                    <a:pt x="21" y="10"/>
                    <a:pt x="21" y="0"/>
                    <a:pt x="12" y="13"/>
                  </a:cubicBezTo>
                  <a:cubicBezTo>
                    <a:pt x="3" y="25"/>
                    <a:pt x="0" y="42"/>
                    <a:pt x="10" y="48"/>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ïśļïḓé"/>
            <p:cNvSpPr/>
            <p:nvPr/>
          </p:nvSpPr>
          <p:spPr bwMode="auto">
            <a:xfrm>
              <a:off x="6088856" y="2623838"/>
              <a:ext cx="42863" cy="146050"/>
            </a:xfrm>
            <a:custGeom>
              <a:avLst/>
              <a:gdLst>
                <a:gd name="T0" fmla="*/ 4 w 9"/>
                <a:gd name="T1" fmla="*/ 31 h 31"/>
                <a:gd name="T2" fmla="*/ 5 w 9"/>
                <a:gd name="T3" fmla="*/ 0 h 31"/>
                <a:gd name="T4" fmla="*/ 4 w 9"/>
                <a:gd name="T5" fmla="*/ 31 h 31"/>
              </a:gdLst>
              <a:ahLst/>
              <a:cxnLst>
                <a:cxn ang="0">
                  <a:pos x="T0" y="T1"/>
                </a:cxn>
                <a:cxn ang="0">
                  <a:pos x="T2" y="T3"/>
                </a:cxn>
                <a:cxn ang="0">
                  <a:pos x="T4" y="T5"/>
                </a:cxn>
              </a:cxnLst>
              <a:rect l="0" t="0" r="r" b="b"/>
              <a:pathLst>
                <a:path w="9" h="31">
                  <a:moveTo>
                    <a:pt x="4" y="31"/>
                  </a:moveTo>
                  <a:cubicBezTo>
                    <a:pt x="9" y="31"/>
                    <a:pt x="9" y="0"/>
                    <a:pt x="5" y="0"/>
                  </a:cubicBezTo>
                  <a:cubicBezTo>
                    <a:pt x="0" y="0"/>
                    <a:pt x="0" y="31"/>
                    <a:pt x="4" y="31"/>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îṧḻïḍe"/>
            <p:cNvSpPr/>
            <p:nvPr/>
          </p:nvSpPr>
          <p:spPr bwMode="auto">
            <a:xfrm>
              <a:off x="6136481" y="2515888"/>
              <a:ext cx="84138" cy="169863"/>
            </a:xfrm>
            <a:custGeom>
              <a:avLst/>
              <a:gdLst>
                <a:gd name="T0" fmla="*/ 5 w 18"/>
                <a:gd name="T1" fmla="*/ 17 h 36"/>
                <a:gd name="T2" fmla="*/ 16 w 18"/>
                <a:gd name="T3" fmla="*/ 1 h 36"/>
                <a:gd name="T4" fmla="*/ 12 w 18"/>
                <a:gd name="T5" fmla="*/ 20 h 36"/>
                <a:gd name="T6" fmla="*/ 2 w 18"/>
                <a:gd name="T7" fmla="*/ 35 h 36"/>
                <a:gd name="T8" fmla="*/ 5 w 18"/>
                <a:gd name="T9" fmla="*/ 17 h 36"/>
              </a:gdLst>
              <a:ahLst/>
              <a:cxnLst>
                <a:cxn ang="0">
                  <a:pos x="T0" y="T1"/>
                </a:cxn>
                <a:cxn ang="0">
                  <a:pos x="T2" y="T3"/>
                </a:cxn>
                <a:cxn ang="0">
                  <a:pos x="T4" y="T5"/>
                </a:cxn>
                <a:cxn ang="0">
                  <a:pos x="T6" y="T7"/>
                </a:cxn>
                <a:cxn ang="0">
                  <a:pos x="T8" y="T9"/>
                </a:cxn>
              </a:cxnLst>
              <a:rect l="0" t="0" r="r" b="b"/>
              <a:pathLst>
                <a:path w="18" h="36">
                  <a:moveTo>
                    <a:pt x="5" y="17"/>
                  </a:moveTo>
                  <a:cubicBezTo>
                    <a:pt x="9" y="7"/>
                    <a:pt x="14" y="0"/>
                    <a:pt x="16" y="1"/>
                  </a:cubicBezTo>
                  <a:cubicBezTo>
                    <a:pt x="18" y="2"/>
                    <a:pt x="16" y="10"/>
                    <a:pt x="12" y="20"/>
                  </a:cubicBezTo>
                  <a:cubicBezTo>
                    <a:pt x="8" y="29"/>
                    <a:pt x="4" y="36"/>
                    <a:pt x="2" y="35"/>
                  </a:cubicBezTo>
                  <a:cubicBezTo>
                    <a:pt x="0" y="34"/>
                    <a:pt x="1" y="26"/>
                    <a:pt x="5" y="17"/>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iśḷîḍè"/>
            <p:cNvSpPr/>
            <p:nvPr/>
          </p:nvSpPr>
          <p:spPr bwMode="auto">
            <a:xfrm>
              <a:off x="6163469" y="2506363"/>
              <a:ext cx="104775" cy="201613"/>
            </a:xfrm>
            <a:custGeom>
              <a:avLst/>
              <a:gdLst>
                <a:gd name="T0" fmla="*/ 7 w 22"/>
                <a:gd name="T1" fmla="*/ 20 h 43"/>
                <a:gd name="T2" fmla="*/ 20 w 22"/>
                <a:gd name="T3" fmla="*/ 1 h 43"/>
                <a:gd name="T4" fmla="*/ 15 w 22"/>
                <a:gd name="T5" fmla="*/ 23 h 43"/>
                <a:gd name="T6" fmla="*/ 3 w 22"/>
                <a:gd name="T7" fmla="*/ 42 h 43"/>
                <a:gd name="T8" fmla="*/ 7 w 22"/>
                <a:gd name="T9" fmla="*/ 20 h 43"/>
              </a:gdLst>
              <a:ahLst/>
              <a:cxnLst>
                <a:cxn ang="0">
                  <a:pos x="T0" y="T1"/>
                </a:cxn>
                <a:cxn ang="0">
                  <a:pos x="T2" y="T3"/>
                </a:cxn>
                <a:cxn ang="0">
                  <a:pos x="T4" y="T5"/>
                </a:cxn>
                <a:cxn ang="0">
                  <a:pos x="T6" y="T7"/>
                </a:cxn>
                <a:cxn ang="0">
                  <a:pos x="T8" y="T9"/>
                </a:cxn>
              </a:cxnLst>
              <a:rect l="0" t="0" r="r" b="b"/>
              <a:pathLst>
                <a:path w="22" h="43">
                  <a:moveTo>
                    <a:pt x="7" y="20"/>
                  </a:moveTo>
                  <a:cubicBezTo>
                    <a:pt x="12" y="9"/>
                    <a:pt x="17" y="0"/>
                    <a:pt x="20" y="1"/>
                  </a:cubicBezTo>
                  <a:cubicBezTo>
                    <a:pt x="22" y="2"/>
                    <a:pt x="20" y="12"/>
                    <a:pt x="15" y="23"/>
                  </a:cubicBezTo>
                  <a:cubicBezTo>
                    <a:pt x="11" y="34"/>
                    <a:pt x="5" y="43"/>
                    <a:pt x="3" y="42"/>
                  </a:cubicBezTo>
                  <a:cubicBezTo>
                    <a:pt x="0" y="41"/>
                    <a:pt x="2" y="31"/>
                    <a:pt x="7" y="20"/>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îslîďè"/>
            <p:cNvSpPr/>
            <p:nvPr/>
          </p:nvSpPr>
          <p:spPr bwMode="auto">
            <a:xfrm>
              <a:off x="6211094" y="2528588"/>
              <a:ext cx="85725" cy="169863"/>
            </a:xfrm>
            <a:custGeom>
              <a:avLst/>
              <a:gdLst>
                <a:gd name="T0" fmla="*/ 6 w 18"/>
                <a:gd name="T1" fmla="*/ 16 h 36"/>
                <a:gd name="T2" fmla="*/ 16 w 18"/>
                <a:gd name="T3" fmla="*/ 1 h 36"/>
                <a:gd name="T4" fmla="*/ 13 w 18"/>
                <a:gd name="T5" fmla="*/ 19 h 36"/>
                <a:gd name="T6" fmla="*/ 2 w 18"/>
                <a:gd name="T7" fmla="*/ 35 h 36"/>
                <a:gd name="T8" fmla="*/ 6 w 18"/>
                <a:gd name="T9" fmla="*/ 16 h 36"/>
              </a:gdLst>
              <a:ahLst/>
              <a:cxnLst>
                <a:cxn ang="0">
                  <a:pos x="T0" y="T1"/>
                </a:cxn>
                <a:cxn ang="0">
                  <a:pos x="T2" y="T3"/>
                </a:cxn>
                <a:cxn ang="0">
                  <a:pos x="T4" y="T5"/>
                </a:cxn>
                <a:cxn ang="0">
                  <a:pos x="T6" y="T7"/>
                </a:cxn>
                <a:cxn ang="0">
                  <a:pos x="T8" y="T9"/>
                </a:cxn>
              </a:cxnLst>
              <a:rect l="0" t="0" r="r" b="b"/>
              <a:pathLst>
                <a:path w="18" h="36">
                  <a:moveTo>
                    <a:pt x="6" y="16"/>
                  </a:moveTo>
                  <a:cubicBezTo>
                    <a:pt x="10" y="7"/>
                    <a:pt x="14" y="0"/>
                    <a:pt x="16" y="1"/>
                  </a:cubicBezTo>
                  <a:cubicBezTo>
                    <a:pt x="18" y="2"/>
                    <a:pt x="17" y="10"/>
                    <a:pt x="13" y="19"/>
                  </a:cubicBezTo>
                  <a:cubicBezTo>
                    <a:pt x="9" y="29"/>
                    <a:pt x="4" y="36"/>
                    <a:pt x="2" y="35"/>
                  </a:cubicBezTo>
                  <a:cubicBezTo>
                    <a:pt x="0" y="34"/>
                    <a:pt x="2" y="26"/>
                    <a:pt x="6" y="16"/>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îṥ1íḑê"/>
            <p:cNvSpPr/>
            <p:nvPr/>
          </p:nvSpPr>
          <p:spPr bwMode="auto">
            <a:xfrm>
              <a:off x="6225381" y="2580976"/>
              <a:ext cx="84138" cy="169863"/>
            </a:xfrm>
            <a:custGeom>
              <a:avLst/>
              <a:gdLst>
                <a:gd name="T0" fmla="*/ 6 w 18"/>
                <a:gd name="T1" fmla="*/ 17 h 36"/>
                <a:gd name="T2" fmla="*/ 16 w 18"/>
                <a:gd name="T3" fmla="*/ 1 h 36"/>
                <a:gd name="T4" fmla="*/ 12 w 18"/>
                <a:gd name="T5" fmla="*/ 20 h 36"/>
                <a:gd name="T6" fmla="*/ 2 w 18"/>
                <a:gd name="T7" fmla="*/ 35 h 36"/>
                <a:gd name="T8" fmla="*/ 6 w 18"/>
                <a:gd name="T9" fmla="*/ 17 h 36"/>
              </a:gdLst>
              <a:ahLst/>
              <a:cxnLst>
                <a:cxn ang="0">
                  <a:pos x="T0" y="T1"/>
                </a:cxn>
                <a:cxn ang="0">
                  <a:pos x="T2" y="T3"/>
                </a:cxn>
                <a:cxn ang="0">
                  <a:pos x="T4" y="T5"/>
                </a:cxn>
                <a:cxn ang="0">
                  <a:pos x="T6" y="T7"/>
                </a:cxn>
                <a:cxn ang="0">
                  <a:pos x="T8" y="T9"/>
                </a:cxn>
              </a:cxnLst>
              <a:rect l="0" t="0" r="r" b="b"/>
              <a:pathLst>
                <a:path w="18" h="36">
                  <a:moveTo>
                    <a:pt x="6" y="17"/>
                  </a:moveTo>
                  <a:cubicBezTo>
                    <a:pt x="9" y="7"/>
                    <a:pt x="14" y="0"/>
                    <a:pt x="16" y="1"/>
                  </a:cubicBezTo>
                  <a:cubicBezTo>
                    <a:pt x="18" y="2"/>
                    <a:pt x="16" y="10"/>
                    <a:pt x="12" y="20"/>
                  </a:cubicBezTo>
                  <a:cubicBezTo>
                    <a:pt x="8" y="29"/>
                    <a:pt x="4" y="36"/>
                    <a:pt x="2" y="35"/>
                  </a:cubicBezTo>
                  <a:cubicBezTo>
                    <a:pt x="0" y="34"/>
                    <a:pt x="2" y="26"/>
                    <a:pt x="6" y="17"/>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ïṧľiḋê"/>
            <p:cNvSpPr/>
            <p:nvPr/>
          </p:nvSpPr>
          <p:spPr bwMode="auto">
            <a:xfrm>
              <a:off x="9033669" y="2176163"/>
              <a:ext cx="93663" cy="136525"/>
            </a:xfrm>
            <a:custGeom>
              <a:avLst/>
              <a:gdLst>
                <a:gd name="T0" fmla="*/ 20 w 20"/>
                <a:gd name="T1" fmla="*/ 24 h 29"/>
                <a:gd name="T2" fmla="*/ 9 w 20"/>
                <a:gd name="T3" fmla="*/ 0 h 29"/>
                <a:gd name="T4" fmla="*/ 20 w 20"/>
                <a:gd name="T5" fmla="*/ 24 h 29"/>
              </a:gdLst>
              <a:ahLst/>
              <a:cxnLst>
                <a:cxn ang="0">
                  <a:pos x="T0" y="T1"/>
                </a:cxn>
                <a:cxn ang="0">
                  <a:pos x="T2" y="T3"/>
                </a:cxn>
                <a:cxn ang="0">
                  <a:pos x="T4" y="T5"/>
                </a:cxn>
              </a:cxnLst>
              <a:rect l="0" t="0" r="r" b="b"/>
              <a:pathLst>
                <a:path w="20" h="29">
                  <a:moveTo>
                    <a:pt x="20" y="24"/>
                  </a:moveTo>
                  <a:cubicBezTo>
                    <a:pt x="5" y="21"/>
                    <a:pt x="8" y="12"/>
                    <a:pt x="9" y="0"/>
                  </a:cubicBezTo>
                  <a:cubicBezTo>
                    <a:pt x="3" y="8"/>
                    <a:pt x="0" y="29"/>
                    <a:pt x="20" y="24"/>
                  </a:cubicBezTo>
                  <a:close/>
                </a:path>
              </a:pathLst>
            </a:custGeom>
            <a:solidFill>
              <a:srgbClr val="C9897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ïşľídê"/>
            <p:cNvSpPr/>
            <p:nvPr/>
          </p:nvSpPr>
          <p:spPr bwMode="auto">
            <a:xfrm>
              <a:off x="2372519" y="1712613"/>
              <a:ext cx="1177925" cy="949325"/>
            </a:xfrm>
            <a:custGeom>
              <a:avLst/>
              <a:gdLst>
                <a:gd name="T0" fmla="*/ 38 w 250"/>
                <a:gd name="T1" fmla="*/ 52 h 201"/>
                <a:gd name="T2" fmla="*/ 149 w 250"/>
                <a:gd name="T3" fmla="*/ 16 h 201"/>
                <a:gd name="T4" fmla="*/ 123 w 250"/>
                <a:gd name="T5" fmla="*/ 196 h 201"/>
                <a:gd name="T6" fmla="*/ 38 w 250"/>
                <a:gd name="T7" fmla="*/ 52 h 201"/>
              </a:gdLst>
              <a:ahLst/>
              <a:cxnLst>
                <a:cxn ang="0">
                  <a:pos x="T0" y="T1"/>
                </a:cxn>
                <a:cxn ang="0">
                  <a:pos x="T2" y="T3"/>
                </a:cxn>
                <a:cxn ang="0">
                  <a:pos x="T4" y="T5"/>
                </a:cxn>
                <a:cxn ang="0">
                  <a:pos x="T6" y="T7"/>
                </a:cxn>
              </a:cxnLst>
              <a:rect l="0" t="0" r="r" b="b"/>
              <a:pathLst>
                <a:path w="250" h="201">
                  <a:moveTo>
                    <a:pt x="38" y="52"/>
                  </a:moveTo>
                  <a:cubicBezTo>
                    <a:pt x="61" y="5"/>
                    <a:pt x="135" y="0"/>
                    <a:pt x="149" y="16"/>
                  </a:cubicBezTo>
                  <a:cubicBezTo>
                    <a:pt x="209" y="9"/>
                    <a:pt x="250" y="189"/>
                    <a:pt x="123" y="196"/>
                  </a:cubicBezTo>
                  <a:cubicBezTo>
                    <a:pt x="47" y="201"/>
                    <a:pt x="0" y="129"/>
                    <a:pt x="38" y="52"/>
                  </a:cubicBezTo>
                  <a:close/>
                </a:path>
              </a:pathLst>
            </a:custGeom>
            <a:solidFill>
              <a:srgbClr val="7A47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î$ļíďè"/>
            <p:cNvSpPr/>
            <p:nvPr/>
          </p:nvSpPr>
          <p:spPr bwMode="auto">
            <a:xfrm>
              <a:off x="2820194" y="2600026"/>
              <a:ext cx="187325" cy="461963"/>
            </a:xfrm>
            <a:custGeom>
              <a:avLst/>
              <a:gdLst>
                <a:gd name="T0" fmla="*/ 40 w 40"/>
                <a:gd name="T1" fmla="*/ 4 h 98"/>
                <a:gd name="T2" fmla="*/ 1 w 40"/>
                <a:gd name="T3" fmla="*/ 0 h 98"/>
                <a:gd name="T4" fmla="*/ 0 w 40"/>
                <a:gd name="T5" fmla="*/ 73 h 98"/>
                <a:gd name="T6" fmla="*/ 38 w 40"/>
                <a:gd name="T7" fmla="*/ 73 h 98"/>
                <a:gd name="T8" fmla="*/ 40 w 40"/>
                <a:gd name="T9" fmla="*/ 4 h 98"/>
              </a:gdLst>
              <a:ahLst/>
              <a:cxnLst>
                <a:cxn ang="0">
                  <a:pos x="T0" y="T1"/>
                </a:cxn>
                <a:cxn ang="0">
                  <a:pos x="T2" y="T3"/>
                </a:cxn>
                <a:cxn ang="0">
                  <a:pos x="T4" y="T5"/>
                </a:cxn>
                <a:cxn ang="0">
                  <a:pos x="T6" y="T7"/>
                </a:cxn>
                <a:cxn ang="0">
                  <a:pos x="T8" y="T9"/>
                </a:cxn>
              </a:cxnLst>
              <a:rect l="0" t="0" r="r" b="b"/>
              <a:pathLst>
                <a:path w="40" h="98">
                  <a:moveTo>
                    <a:pt x="40" y="4"/>
                  </a:moveTo>
                  <a:cubicBezTo>
                    <a:pt x="1" y="0"/>
                    <a:pt x="1" y="0"/>
                    <a:pt x="1" y="0"/>
                  </a:cubicBezTo>
                  <a:cubicBezTo>
                    <a:pt x="0" y="73"/>
                    <a:pt x="0" y="73"/>
                    <a:pt x="0" y="73"/>
                  </a:cubicBezTo>
                  <a:cubicBezTo>
                    <a:pt x="0" y="96"/>
                    <a:pt x="38" y="98"/>
                    <a:pt x="38" y="73"/>
                  </a:cubicBezTo>
                  <a:lnTo>
                    <a:pt x="40" y="4"/>
                  </a:lnTo>
                  <a:close/>
                </a:path>
              </a:pathLst>
            </a:custGeom>
            <a:solidFill>
              <a:srgbClr val="F0B7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iśḷîḋe"/>
            <p:cNvSpPr/>
            <p:nvPr/>
          </p:nvSpPr>
          <p:spPr bwMode="auto">
            <a:xfrm>
              <a:off x="2786856" y="2934988"/>
              <a:ext cx="234950" cy="127000"/>
            </a:xfrm>
            <a:custGeom>
              <a:avLst/>
              <a:gdLst>
                <a:gd name="T0" fmla="*/ 50 w 50"/>
                <a:gd name="T1" fmla="*/ 1 h 27"/>
                <a:gd name="T2" fmla="*/ 0 w 50"/>
                <a:gd name="T3" fmla="*/ 0 h 27"/>
              </a:gdLst>
              <a:ahLst/>
              <a:cxnLst>
                <a:cxn ang="0">
                  <a:pos x="T0" y="T1"/>
                </a:cxn>
                <a:cxn ang="0">
                  <a:pos x="T2" y="T3"/>
                </a:cxn>
              </a:cxnLst>
              <a:rect l="0" t="0" r="r" b="b"/>
              <a:pathLst>
                <a:path w="50" h="27">
                  <a:moveTo>
                    <a:pt x="50" y="1"/>
                  </a:moveTo>
                  <a:cubicBezTo>
                    <a:pt x="43" y="23"/>
                    <a:pt x="10" y="27"/>
                    <a:pt x="0" y="0"/>
                  </a:cubicBezTo>
                </a:path>
              </a:pathLst>
            </a:custGeom>
            <a:noFill/>
            <a:ln w="46038" cap="rnd">
              <a:solidFill>
                <a:srgbClr val="DB403D"/>
              </a:solidFill>
              <a:prstDash val="solid"/>
              <a:rou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47" name="í$ľiḋe"/>
            <p:cNvSpPr/>
            <p:nvPr/>
          </p:nvSpPr>
          <p:spPr bwMode="auto">
            <a:xfrm>
              <a:off x="2353469" y="1836438"/>
              <a:ext cx="1125538" cy="857250"/>
            </a:xfrm>
            <a:custGeom>
              <a:avLst/>
              <a:gdLst>
                <a:gd name="T0" fmla="*/ 120 w 239"/>
                <a:gd name="T1" fmla="*/ 0 h 182"/>
                <a:gd name="T2" fmla="*/ 127 w 239"/>
                <a:gd name="T3" fmla="*/ 182 h 182"/>
                <a:gd name="T4" fmla="*/ 120 w 239"/>
                <a:gd name="T5" fmla="*/ 0 h 182"/>
              </a:gdLst>
              <a:ahLst/>
              <a:cxnLst>
                <a:cxn ang="0">
                  <a:pos x="T0" y="T1"/>
                </a:cxn>
                <a:cxn ang="0">
                  <a:pos x="T2" y="T3"/>
                </a:cxn>
                <a:cxn ang="0">
                  <a:pos x="T4" y="T5"/>
                </a:cxn>
              </a:cxnLst>
              <a:rect l="0" t="0" r="r" b="b"/>
              <a:pathLst>
                <a:path w="239" h="182">
                  <a:moveTo>
                    <a:pt x="120" y="0"/>
                  </a:moveTo>
                  <a:cubicBezTo>
                    <a:pt x="0" y="0"/>
                    <a:pt x="50" y="182"/>
                    <a:pt x="127" y="182"/>
                  </a:cubicBezTo>
                  <a:cubicBezTo>
                    <a:pt x="204" y="182"/>
                    <a:pt x="239" y="0"/>
                    <a:pt x="120" y="0"/>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î$1idé"/>
            <p:cNvSpPr/>
            <p:nvPr/>
          </p:nvSpPr>
          <p:spPr bwMode="auto">
            <a:xfrm>
              <a:off x="3120231" y="2212676"/>
              <a:ext cx="42863" cy="133350"/>
            </a:xfrm>
            <a:prstGeom prst="ellipse">
              <a:avLst/>
            </a:pr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ïšḻîḓé"/>
            <p:cNvSpPr/>
            <p:nvPr/>
          </p:nvSpPr>
          <p:spPr bwMode="auto">
            <a:xfrm>
              <a:off x="2885281" y="2212676"/>
              <a:ext cx="42863" cy="133350"/>
            </a:xfrm>
            <a:prstGeom prst="ellipse">
              <a:avLst/>
            </a:pr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0" name="ïs1iďé"/>
            <p:cNvSpPr/>
            <p:nvPr/>
          </p:nvSpPr>
          <p:spPr bwMode="auto">
            <a:xfrm>
              <a:off x="2466181" y="1671338"/>
              <a:ext cx="782638" cy="646113"/>
            </a:xfrm>
            <a:custGeom>
              <a:avLst/>
              <a:gdLst>
                <a:gd name="T0" fmla="*/ 24 w 166"/>
                <a:gd name="T1" fmla="*/ 137 h 137"/>
                <a:gd name="T2" fmla="*/ 166 w 166"/>
                <a:gd name="T3" fmla="*/ 59 h 137"/>
                <a:gd name="T4" fmla="*/ 24 w 166"/>
                <a:gd name="T5" fmla="*/ 137 h 137"/>
              </a:gdLst>
              <a:ahLst/>
              <a:cxnLst>
                <a:cxn ang="0">
                  <a:pos x="T0" y="T1"/>
                </a:cxn>
                <a:cxn ang="0">
                  <a:pos x="T2" y="T3"/>
                </a:cxn>
                <a:cxn ang="0">
                  <a:pos x="T4" y="T5"/>
                </a:cxn>
              </a:cxnLst>
              <a:rect l="0" t="0" r="r" b="b"/>
              <a:pathLst>
                <a:path w="166" h="137">
                  <a:moveTo>
                    <a:pt x="24" y="137"/>
                  </a:moveTo>
                  <a:cubicBezTo>
                    <a:pt x="81" y="122"/>
                    <a:pt x="154" y="95"/>
                    <a:pt x="166" y="59"/>
                  </a:cubicBezTo>
                  <a:cubicBezTo>
                    <a:pt x="106" y="0"/>
                    <a:pt x="0" y="23"/>
                    <a:pt x="24" y="137"/>
                  </a:cubicBezTo>
                  <a:close/>
                </a:path>
              </a:pathLst>
            </a:custGeom>
            <a:solidFill>
              <a:srgbClr val="7A47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1" name="ïṡļîḋè"/>
            <p:cNvSpPr/>
            <p:nvPr/>
          </p:nvSpPr>
          <p:spPr bwMode="auto">
            <a:xfrm>
              <a:off x="3102769" y="1779288"/>
              <a:ext cx="296863" cy="509588"/>
            </a:xfrm>
            <a:custGeom>
              <a:avLst/>
              <a:gdLst>
                <a:gd name="T0" fmla="*/ 39 w 63"/>
                <a:gd name="T1" fmla="*/ 108 h 108"/>
                <a:gd name="T2" fmla="*/ 0 w 63"/>
                <a:gd name="T3" fmla="*/ 24 h 108"/>
                <a:gd name="T4" fmla="*/ 39 w 63"/>
                <a:gd name="T5" fmla="*/ 108 h 108"/>
              </a:gdLst>
              <a:ahLst/>
              <a:cxnLst>
                <a:cxn ang="0">
                  <a:pos x="T0" y="T1"/>
                </a:cxn>
                <a:cxn ang="0">
                  <a:pos x="T2" y="T3"/>
                </a:cxn>
                <a:cxn ang="0">
                  <a:pos x="T4" y="T5"/>
                </a:cxn>
              </a:cxnLst>
              <a:rect l="0" t="0" r="r" b="b"/>
              <a:pathLst>
                <a:path w="63" h="108">
                  <a:moveTo>
                    <a:pt x="39" y="108"/>
                  </a:moveTo>
                  <a:cubicBezTo>
                    <a:pt x="27" y="85"/>
                    <a:pt x="35" y="49"/>
                    <a:pt x="0" y="24"/>
                  </a:cubicBezTo>
                  <a:cubicBezTo>
                    <a:pt x="23" y="0"/>
                    <a:pt x="63" y="51"/>
                    <a:pt x="39" y="108"/>
                  </a:cubicBezTo>
                  <a:close/>
                </a:path>
              </a:pathLst>
            </a:custGeom>
            <a:solidFill>
              <a:srgbClr val="7A47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2" name="isļiḓe"/>
            <p:cNvSpPr/>
            <p:nvPr/>
          </p:nvSpPr>
          <p:spPr bwMode="auto">
            <a:xfrm>
              <a:off x="2418556" y="2477788"/>
              <a:ext cx="452438" cy="665163"/>
            </a:xfrm>
            <a:custGeom>
              <a:avLst/>
              <a:gdLst>
                <a:gd name="T0" fmla="*/ 86 w 96"/>
                <a:gd name="T1" fmla="*/ 39 h 141"/>
                <a:gd name="T2" fmla="*/ 96 w 96"/>
                <a:gd name="T3" fmla="*/ 141 h 141"/>
                <a:gd name="T4" fmla="*/ 51 w 96"/>
                <a:gd name="T5" fmla="*/ 0 h 141"/>
                <a:gd name="T6" fmla="*/ 86 w 96"/>
                <a:gd name="T7" fmla="*/ 39 h 141"/>
              </a:gdLst>
              <a:ahLst/>
              <a:cxnLst>
                <a:cxn ang="0">
                  <a:pos x="T0" y="T1"/>
                </a:cxn>
                <a:cxn ang="0">
                  <a:pos x="T2" y="T3"/>
                </a:cxn>
                <a:cxn ang="0">
                  <a:pos x="T4" y="T5"/>
                </a:cxn>
                <a:cxn ang="0">
                  <a:pos x="T6" y="T7"/>
                </a:cxn>
              </a:cxnLst>
              <a:rect l="0" t="0" r="r" b="b"/>
              <a:pathLst>
                <a:path w="96" h="141">
                  <a:moveTo>
                    <a:pt x="86" y="39"/>
                  </a:moveTo>
                  <a:cubicBezTo>
                    <a:pt x="91" y="93"/>
                    <a:pt x="77" y="110"/>
                    <a:pt x="96" y="141"/>
                  </a:cubicBezTo>
                  <a:cubicBezTo>
                    <a:pt x="0" y="129"/>
                    <a:pt x="17" y="33"/>
                    <a:pt x="51" y="0"/>
                  </a:cubicBezTo>
                  <a:cubicBezTo>
                    <a:pt x="62" y="18"/>
                    <a:pt x="74" y="31"/>
                    <a:pt x="86" y="39"/>
                  </a:cubicBezTo>
                  <a:close/>
                </a:path>
              </a:pathLst>
            </a:custGeom>
            <a:solidFill>
              <a:srgbClr val="7A47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3" name="îṣḷiḓê"/>
            <p:cNvSpPr/>
            <p:nvPr/>
          </p:nvSpPr>
          <p:spPr bwMode="auto">
            <a:xfrm>
              <a:off x="2532856" y="2269826"/>
              <a:ext cx="103188" cy="179388"/>
            </a:xfrm>
            <a:custGeom>
              <a:avLst/>
              <a:gdLst>
                <a:gd name="T0" fmla="*/ 7 w 22"/>
                <a:gd name="T1" fmla="*/ 2 h 38"/>
                <a:gd name="T2" fmla="*/ 19 w 22"/>
                <a:gd name="T3" fmla="*/ 17 h 38"/>
                <a:gd name="T4" fmla="*/ 16 w 22"/>
                <a:gd name="T5" fmla="*/ 37 h 38"/>
                <a:gd name="T6" fmla="*/ 3 w 22"/>
                <a:gd name="T7" fmla="*/ 21 h 38"/>
                <a:gd name="T8" fmla="*/ 7 w 22"/>
                <a:gd name="T9" fmla="*/ 2 h 38"/>
              </a:gdLst>
              <a:ahLst/>
              <a:cxnLst>
                <a:cxn ang="0">
                  <a:pos x="T0" y="T1"/>
                </a:cxn>
                <a:cxn ang="0">
                  <a:pos x="T2" y="T3"/>
                </a:cxn>
                <a:cxn ang="0">
                  <a:pos x="T4" y="T5"/>
                </a:cxn>
                <a:cxn ang="0">
                  <a:pos x="T6" y="T7"/>
                </a:cxn>
                <a:cxn ang="0">
                  <a:pos x="T8" y="T9"/>
                </a:cxn>
              </a:cxnLst>
              <a:rect l="0" t="0" r="r" b="b"/>
              <a:pathLst>
                <a:path w="22" h="38">
                  <a:moveTo>
                    <a:pt x="7" y="2"/>
                  </a:moveTo>
                  <a:cubicBezTo>
                    <a:pt x="11" y="0"/>
                    <a:pt x="17" y="7"/>
                    <a:pt x="19" y="17"/>
                  </a:cubicBezTo>
                  <a:cubicBezTo>
                    <a:pt x="22" y="27"/>
                    <a:pt x="20" y="36"/>
                    <a:pt x="16" y="37"/>
                  </a:cubicBezTo>
                  <a:cubicBezTo>
                    <a:pt x="11" y="38"/>
                    <a:pt x="5" y="31"/>
                    <a:pt x="3" y="21"/>
                  </a:cubicBezTo>
                  <a:cubicBezTo>
                    <a:pt x="0" y="12"/>
                    <a:pt x="2" y="3"/>
                    <a:pt x="7" y="2"/>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4" name="ïṥlïḑê"/>
            <p:cNvSpPr/>
            <p:nvPr/>
          </p:nvSpPr>
          <p:spPr bwMode="auto">
            <a:xfrm>
              <a:off x="4963319" y="2858788"/>
              <a:ext cx="187325" cy="80963"/>
            </a:xfrm>
            <a:custGeom>
              <a:avLst/>
              <a:gdLst>
                <a:gd name="T0" fmla="*/ 40 w 40"/>
                <a:gd name="T1" fmla="*/ 9 h 17"/>
                <a:gd name="T2" fmla="*/ 0 w 40"/>
                <a:gd name="T3" fmla="*/ 0 h 17"/>
                <a:gd name="T4" fmla="*/ 40 w 40"/>
                <a:gd name="T5" fmla="*/ 9 h 17"/>
              </a:gdLst>
              <a:ahLst/>
              <a:cxnLst>
                <a:cxn ang="0">
                  <a:pos x="T0" y="T1"/>
                </a:cxn>
                <a:cxn ang="0">
                  <a:pos x="T2" y="T3"/>
                </a:cxn>
                <a:cxn ang="0">
                  <a:pos x="T4" y="T5"/>
                </a:cxn>
              </a:cxnLst>
              <a:rect l="0" t="0" r="r" b="b"/>
              <a:pathLst>
                <a:path w="40" h="17">
                  <a:moveTo>
                    <a:pt x="40" y="9"/>
                  </a:moveTo>
                  <a:cubicBezTo>
                    <a:pt x="27" y="8"/>
                    <a:pt x="13" y="4"/>
                    <a:pt x="0" y="0"/>
                  </a:cubicBezTo>
                  <a:cubicBezTo>
                    <a:pt x="9" y="12"/>
                    <a:pt x="28" y="17"/>
                    <a:pt x="40"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5" name="íṡļíḓe"/>
            <p:cNvSpPr/>
            <p:nvPr/>
          </p:nvSpPr>
          <p:spPr bwMode="auto">
            <a:xfrm>
              <a:off x="9014619" y="2336501"/>
              <a:ext cx="244475" cy="136525"/>
            </a:xfrm>
            <a:custGeom>
              <a:avLst/>
              <a:gdLst>
                <a:gd name="T0" fmla="*/ 52 w 52"/>
                <a:gd name="T1" fmla="*/ 0 h 29"/>
                <a:gd name="T2" fmla="*/ 0 w 52"/>
                <a:gd name="T3" fmla="*/ 1 h 29"/>
                <a:gd name="T4" fmla="*/ 52 w 52"/>
                <a:gd name="T5" fmla="*/ 0 h 29"/>
              </a:gdLst>
              <a:ahLst/>
              <a:cxnLst>
                <a:cxn ang="0">
                  <a:pos x="T0" y="T1"/>
                </a:cxn>
                <a:cxn ang="0">
                  <a:pos x="T2" y="T3"/>
                </a:cxn>
                <a:cxn ang="0">
                  <a:pos x="T4" y="T5"/>
                </a:cxn>
              </a:cxnLst>
              <a:rect l="0" t="0" r="r" b="b"/>
              <a:pathLst>
                <a:path w="52" h="29">
                  <a:moveTo>
                    <a:pt x="52" y="0"/>
                  </a:moveTo>
                  <a:cubicBezTo>
                    <a:pt x="37" y="4"/>
                    <a:pt x="16" y="3"/>
                    <a:pt x="0" y="1"/>
                  </a:cubicBezTo>
                  <a:cubicBezTo>
                    <a:pt x="8" y="28"/>
                    <a:pt x="47" y="29"/>
                    <a:pt x="52" y="0"/>
                  </a:cubicBezTo>
                  <a:close/>
                </a:path>
              </a:pathLst>
            </a:custGeom>
            <a:solidFill>
              <a:srgbClr val="D6867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6" name="i$ľïḍê"/>
            <p:cNvSpPr/>
            <p:nvPr/>
          </p:nvSpPr>
          <p:spPr bwMode="auto">
            <a:xfrm>
              <a:off x="9043194" y="2341263"/>
              <a:ext cx="182563" cy="55563"/>
            </a:xfrm>
            <a:custGeom>
              <a:avLst/>
              <a:gdLst>
                <a:gd name="T0" fmla="*/ 39 w 39"/>
                <a:gd name="T1" fmla="*/ 0 h 12"/>
                <a:gd name="T2" fmla="*/ 0 w 39"/>
                <a:gd name="T3" fmla="*/ 1 h 12"/>
                <a:gd name="T4" fmla="*/ 39 w 39"/>
                <a:gd name="T5" fmla="*/ 0 h 12"/>
              </a:gdLst>
              <a:ahLst/>
              <a:cxnLst>
                <a:cxn ang="0">
                  <a:pos x="T0" y="T1"/>
                </a:cxn>
                <a:cxn ang="0">
                  <a:pos x="T2" y="T3"/>
                </a:cxn>
                <a:cxn ang="0">
                  <a:pos x="T4" y="T5"/>
                </a:cxn>
              </a:cxnLst>
              <a:rect l="0" t="0" r="r" b="b"/>
              <a:pathLst>
                <a:path w="39" h="12">
                  <a:moveTo>
                    <a:pt x="39" y="0"/>
                  </a:moveTo>
                  <a:cubicBezTo>
                    <a:pt x="27" y="2"/>
                    <a:pt x="13" y="2"/>
                    <a:pt x="0" y="1"/>
                  </a:cubicBezTo>
                  <a:cubicBezTo>
                    <a:pt x="11" y="11"/>
                    <a:pt x="29" y="12"/>
                    <a:pt x="3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îS1ïdê"/>
            <p:cNvSpPr/>
            <p:nvPr/>
          </p:nvSpPr>
          <p:spPr bwMode="auto">
            <a:xfrm>
              <a:off x="3294856" y="5406726"/>
              <a:ext cx="282575" cy="358775"/>
            </a:xfrm>
            <a:custGeom>
              <a:avLst/>
              <a:gdLst>
                <a:gd name="T0" fmla="*/ 17 w 60"/>
                <a:gd name="T1" fmla="*/ 0 h 76"/>
                <a:gd name="T2" fmla="*/ 2 w 60"/>
                <a:gd name="T3" fmla="*/ 39 h 76"/>
                <a:gd name="T4" fmla="*/ 52 w 60"/>
                <a:gd name="T5" fmla="*/ 54 h 76"/>
                <a:gd name="T6" fmla="*/ 57 w 60"/>
                <a:gd name="T7" fmla="*/ 16 h 76"/>
                <a:gd name="T8" fmla="*/ 17 w 60"/>
                <a:gd name="T9" fmla="*/ 0 h 76"/>
              </a:gdLst>
              <a:ahLst/>
              <a:cxnLst>
                <a:cxn ang="0">
                  <a:pos x="T0" y="T1"/>
                </a:cxn>
                <a:cxn ang="0">
                  <a:pos x="T2" y="T3"/>
                </a:cxn>
                <a:cxn ang="0">
                  <a:pos x="T4" y="T5"/>
                </a:cxn>
                <a:cxn ang="0">
                  <a:pos x="T6" y="T7"/>
                </a:cxn>
                <a:cxn ang="0">
                  <a:pos x="T8" y="T9"/>
                </a:cxn>
              </a:cxnLst>
              <a:rect l="0" t="0" r="r" b="b"/>
              <a:pathLst>
                <a:path w="60" h="76">
                  <a:moveTo>
                    <a:pt x="17" y="0"/>
                  </a:moveTo>
                  <a:cubicBezTo>
                    <a:pt x="5" y="6"/>
                    <a:pt x="0" y="28"/>
                    <a:pt x="2" y="39"/>
                  </a:cubicBezTo>
                  <a:cubicBezTo>
                    <a:pt x="7" y="64"/>
                    <a:pt x="37" y="76"/>
                    <a:pt x="52" y="54"/>
                  </a:cubicBezTo>
                  <a:cubicBezTo>
                    <a:pt x="58" y="45"/>
                    <a:pt x="60" y="27"/>
                    <a:pt x="57" y="16"/>
                  </a:cubicBezTo>
                  <a:cubicBezTo>
                    <a:pt x="40" y="29"/>
                    <a:pt x="17" y="23"/>
                    <a:pt x="17" y="0"/>
                  </a:cubicBezTo>
                  <a:close/>
                </a:path>
              </a:pathLst>
            </a:custGeom>
            <a:solidFill>
              <a:srgbClr val="CF986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8" name="iṣ1ïḋe"/>
            <p:cNvSpPr/>
            <p:nvPr/>
          </p:nvSpPr>
          <p:spPr bwMode="auto">
            <a:xfrm>
              <a:off x="3007519" y="2322213"/>
              <a:ext cx="100013" cy="131763"/>
            </a:xfrm>
            <a:custGeom>
              <a:avLst/>
              <a:gdLst>
                <a:gd name="T0" fmla="*/ 0 w 21"/>
                <a:gd name="T1" fmla="*/ 24 h 28"/>
                <a:gd name="T2" fmla="*/ 11 w 21"/>
                <a:gd name="T3" fmla="*/ 0 h 28"/>
                <a:gd name="T4" fmla="*/ 0 w 21"/>
                <a:gd name="T5" fmla="*/ 24 h 28"/>
              </a:gdLst>
              <a:ahLst/>
              <a:cxnLst>
                <a:cxn ang="0">
                  <a:pos x="T0" y="T1"/>
                </a:cxn>
                <a:cxn ang="0">
                  <a:pos x="T2" y="T3"/>
                </a:cxn>
                <a:cxn ang="0">
                  <a:pos x="T4" y="T5"/>
                </a:cxn>
              </a:cxnLst>
              <a:rect l="0" t="0" r="r" b="b"/>
              <a:pathLst>
                <a:path w="21" h="28">
                  <a:moveTo>
                    <a:pt x="0" y="24"/>
                  </a:moveTo>
                  <a:cubicBezTo>
                    <a:pt x="15" y="21"/>
                    <a:pt x="12" y="11"/>
                    <a:pt x="11" y="0"/>
                  </a:cubicBezTo>
                  <a:cubicBezTo>
                    <a:pt x="18" y="7"/>
                    <a:pt x="21" y="28"/>
                    <a:pt x="0" y="24"/>
                  </a:cubicBezTo>
                  <a:close/>
                </a:path>
              </a:pathLst>
            </a:custGeom>
            <a:solidFill>
              <a:srgbClr val="C9897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9" name="ïṣľiḍè"/>
            <p:cNvSpPr/>
            <p:nvPr/>
          </p:nvSpPr>
          <p:spPr bwMode="auto">
            <a:xfrm>
              <a:off x="6979444" y="2722263"/>
              <a:ext cx="79375" cy="100013"/>
            </a:xfrm>
            <a:custGeom>
              <a:avLst/>
              <a:gdLst>
                <a:gd name="T0" fmla="*/ 0 w 17"/>
                <a:gd name="T1" fmla="*/ 20 h 21"/>
                <a:gd name="T2" fmla="*/ 5 w 17"/>
                <a:gd name="T3" fmla="*/ 0 h 21"/>
                <a:gd name="T4" fmla="*/ 0 w 17"/>
                <a:gd name="T5" fmla="*/ 20 h 21"/>
              </a:gdLst>
              <a:ahLst/>
              <a:cxnLst>
                <a:cxn ang="0">
                  <a:pos x="T0" y="T1"/>
                </a:cxn>
                <a:cxn ang="0">
                  <a:pos x="T2" y="T3"/>
                </a:cxn>
                <a:cxn ang="0">
                  <a:pos x="T4" y="T5"/>
                </a:cxn>
              </a:cxnLst>
              <a:rect l="0" t="0" r="r" b="b"/>
              <a:pathLst>
                <a:path w="17" h="21">
                  <a:moveTo>
                    <a:pt x="0" y="20"/>
                  </a:moveTo>
                  <a:cubicBezTo>
                    <a:pt x="11" y="16"/>
                    <a:pt x="8" y="9"/>
                    <a:pt x="5" y="0"/>
                  </a:cubicBezTo>
                  <a:cubicBezTo>
                    <a:pt x="11" y="5"/>
                    <a:pt x="17" y="21"/>
                    <a:pt x="0" y="20"/>
                  </a:cubicBezTo>
                  <a:close/>
                </a:path>
              </a:pathLst>
            </a:custGeom>
            <a:solidFill>
              <a:srgbClr val="C9897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0" name="íşḷîḋê"/>
            <p:cNvSpPr/>
            <p:nvPr/>
          </p:nvSpPr>
          <p:spPr bwMode="auto">
            <a:xfrm>
              <a:off x="6550819" y="5119388"/>
              <a:ext cx="220663" cy="268288"/>
            </a:xfrm>
            <a:custGeom>
              <a:avLst/>
              <a:gdLst>
                <a:gd name="T0" fmla="*/ 23 w 47"/>
                <a:gd name="T1" fmla="*/ 0 h 57"/>
                <a:gd name="T2" fmla="*/ 4 w 47"/>
                <a:gd name="T3" fmla="*/ 23 h 57"/>
                <a:gd name="T4" fmla="*/ 33 w 47"/>
                <a:gd name="T5" fmla="*/ 45 h 57"/>
                <a:gd name="T6" fmla="*/ 47 w 47"/>
                <a:gd name="T7" fmla="*/ 22 h 57"/>
                <a:gd name="T8" fmla="*/ 23 w 47"/>
                <a:gd name="T9" fmla="*/ 0 h 57"/>
              </a:gdLst>
              <a:ahLst/>
              <a:cxnLst>
                <a:cxn ang="0">
                  <a:pos x="T0" y="T1"/>
                </a:cxn>
                <a:cxn ang="0">
                  <a:pos x="T2" y="T3"/>
                </a:cxn>
                <a:cxn ang="0">
                  <a:pos x="T4" y="T5"/>
                </a:cxn>
                <a:cxn ang="0">
                  <a:pos x="T6" y="T7"/>
                </a:cxn>
                <a:cxn ang="0">
                  <a:pos x="T8" y="T9"/>
                </a:cxn>
              </a:cxnLst>
              <a:rect l="0" t="0" r="r" b="b"/>
              <a:pathLst>
                <a:path w="47" h="57">
                  <a:moveTo>
                    <a:pt x="23" y="0"/>
                  </a:moveTo>
                  <a:cubicBezTo>
                    <a:pt x="14" y="1"/>
                    <a:pt x="5" y="15"/>
                    <a:pt x="4" y="23"/>
                  </a:cubicBezTo>
                  <a:cubicBezTo>
                    <a:pt x="0" y="41"/>
                    <a:pt x="18" y="57"/>
                    <a:pt x="33" y="45"/>
                  </a:cubicBezTo>
                  <a:cubicBezTo>
                    <a:pt x="40" y="41"/>
                    <a:pt x="45" y="29"/>
                    <a:pt x="47" y="22"/>
                  </a:cubicBezTo>
                  <a:cubicBezTo>
                    <a:pt x="31" y="26"/>
                    <a:pt x="17" y="16"/>
                    <a:pt x="23" y="0"/>
                  </a:cubicBezTo>
                  <a:close/>
                </a:path>
              </a:pathLst>
            </a:custGeom>
            <a:solidFill>
              <a:srgbClr val="B4F7F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1" name="îŝľîdé"/>
            <p:cNvSpPr/>
            <p:nvPr/>
          </p:nvSpPr>
          <p:spPr bwMode="auto">
            <a:xfrm>
              <a:off x="6757194" y="3057226"/>
              <a:ext cx="406400" cy="179388"/>
            </a:xfrm>
            <a:custGeom>
              <a:avLst/>
              <a:gdLst>
                <a:gd name="T0" fmla="*/ 25 w 86"/>
                <a:gd name="T1" fmla="*/ 6 h 38"/>
                <a:gd name="T2" fmla="*/ 69 w 86"/>
                <a:gd name="T3" fmla="*/ 5 h 38"/>
                <a:gd name="T4" fmla="*/ 80 w 86"/>
                <a:gd name="T5" fmla="*/ 26 h 38"/>
                <a:gd name="T6" fmla="*/ 13 w 86"/>
                <a:gd name="T7" fmla="*/ 29 h 38"/>
                <a:gd name="T8" fmla="*/ 25 w 86"/>
                <a:gd name="T9" fmla="*/ 6 h 38"/>
              </a:gdLst>
              <a:ahLst/>
              <a:cxnLst>
                <a:cxn ang="0">
                  <a:pos x="T0" y="T1"/>
                </a:cxn>
                <a:cxn ang="0">
                  <a:pos x="T2" y="T3"/>
                </a:cxn>
                <a:cxn ang="0">
                  <a:pos x="T4" y="T5"/>
                </a:cxn>
                <a:cxn ang="0">
                  <a:pos x="T6" y="T7"/>
                </a:cxn>
                <a:cxn ang="0">
                  <a:pos x="T8" y="T9"/>
                </a:cxn>
              </a:cxnLst>
              <a:rect l="0" t="0" r="r" b="b"/>
              <a:pathLst>
                <a:path w="86" h="38">
                  <a:moveTo>
                    <a:pt x="25" y="6"/>
                  </a:moveTo>
                  <a:cubicBezTo>
                    <a:pt x="38" y="10"/>
                    <a:pt x="57" y="9"/>
                    <a:pt x="69" y="5"/>
                  </a:cubicBezTo>
                  <a:cubicBezTo>
                    <a:pt x="86" y="0"/>
                    <a:pt x="86" y="20"/>
                    <a:pt x="80" y="26"/>
                  </a:cubicBezTo>
                  <a:cubicBezTo>
                    <a:pt x="70" y="38"/>
                    <a:pt x="23" y="37"/>
                    <a:pt x="13" y="29"/>
                  </a:cubicBezTo>
                  <a:cubicBezTo>
                    <a:pt x="0" y="19"/>
                    <a:pt x="8" y="1"/>
                    <a:pt x="25" y="6"/>
                  </a:cubicBezTo>
                  <a:close/>
                </a:path>
              </a:pathLst>
            </a:custGeom>
            <a:solidFill>
              <a:srgbClr val="EB973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2" name="îṧlïḑé"/>
            <p:cNvSpPr/>
            <p:nvPr/>
          </p:nvSpPr>
          <p:spPr bwMode="auto">
            <a:xfrm>
              <a:off x="6857206" y="2817513"/>
              <a:ext cx="254000" cy="165100"/>
            </a:xfrm>
            <a:custGeom>
              <a:avLst/>
              <a:gdLst>
                <a:gd name="T0" fmla="*/ 0 w 54"/>
                <a:gd name="T1" fmla="*/ 10 h 35"/>
                <a:gd name="T2" fmla="*/ 54 w 54"/>
                <a:gd name="T3" fmla="*/ 0 h 35"/>
                <a:gd name="T4" fmla="*/ 0 w 54"/>
                <a:gd name="T5" fmla="*/ 10 h 35"/>
              </a:gdLst>
              <a:ahLst/>
              <a:cxnLst>
                <a:cxn ang="0">
                  <a:pos x="T0" y="T1"/>
                </a:cxn>
                <a:cxn ang="0">
                  <a:pos x="T2" y="T3"/>
                </a:cxn>
                <a:cxn ang="0">
                  <a:pos x="T4" y="T5"/>
                </a:cxn>
              </a:cxnLst>
              <a:rect l="0" t="0" r="r" b="b"/>
              <a:pathLst>
                <a:path w="54" h="35">
                  <a:moveTo>
                    <a:pt x="0" y="10"/>
                  </a:moveTo>
                  <a:cubicBezTo>
                    <a:pt x="17" y="10"/>
                    <a:pt x="38" y="5"/>
                    <a:pt x="54" y="0"/>
                  </a:cubicBezTo>
                  <a:cubicBezTo>
                    <a:pt x="51" y="26"/>
                    <a:pt x="12" y="35"/>
                    <a:pt x="0" y="10"/>
                  </a:cubicBezTo>
                  <a:close/>
                </a:path>
              </a:pathLst>
            </a:custGeom>
            <a:solidFill>
              <a:srgbClr val="D6867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3" name="ïSľíḓê"/>
            <p:cNvSpPr/>
            <p:nvPr/>
          </p:nvSpPr>
          <p:spPr bwMode="auto">
            <a:xfrm>
              <a:off x="6893719" y="2827038"/>
              <a:ext cx="188913" cy="74613"/>
            </a:xfrm>
            <a:custGeom>
              <a:avLst/>
              <a:gdLst>
                <a:gd name="T0" fmla="*/ 0 w 40"/>
                <a:gd name="T1" fmla="*/ 8 h 16"/>
                <a:gd name="T2" fmla="*/ 40 w 40"/>
                <a:gd name="T3" fmla="*/ 0 h 16"/>
                <a:gd name="T4" fmla="*/ 0 w 40"/>
                <a:gd name="T5" fmla="*/ 8 h 16"/>
              </a:gdLst>
              <a:ahLst/>
              <a:cxnLst>
                <a:cxn ang="0">
                  <a:pos x="T0" y="T1"/>
                </a:cxn>
                <a:cxn ang="0">
                  <a:pos x="T2" y="T3"/>
                </a:cxn>
                <a:cxn ang="0">
                  <a:pos x="T4" y="T5"/>
                </a:cxn>
              </a:cxnLst>
              <a:rect l="0" t="0" r="r" b="b"/>
              <a:pathLst>
                <a:path w="40" h="16">
                  <a:moveTo>
                    <a:pt x="0" y="8"/>
                  </a:moveTo>
                  <a:cubicBezTo>
                    <a:pt x="13" y="7"/>
                    <a:pt x="27" y="3"/>
                    <a:pt x="40" y="0"/>
                  </a:cubicBezTo>
                  <a:cubicBezTo>
                    <a:pt x="31" y="12"/>
                    <a:pt x="12" y="16"/>
                    <a:pt x="0"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4" name="ïṥ1îḑe"/>
            <p:cNvSpPr/>
            <p:nvPr/>
          </p:nvSpPr>
          <p:spPr bwMode="auto">
            <a:xfrm>
              <a:off x="2885281" y="2473026"/>
              <a:ext cx="249238" cy="136525"/>
            </a:xfrm>
            <a:custGeom>
              <a:avLst/>
              <a:gdLst>
                <a:gd name="T0" fmla="*/ 53 w 53"/>
                <a:gd name="T1" fmla="*/ 0 h 29"/>
                <a:gd name="T2" fmla="*/ 0 w 53"/>
                <a:gd name="T3" fmla="*/ 1 h 29"/>
                <a:gd name="T4" fmla="*/ 53 w 53"/>
                <a:gd name="T5" fmla="*/ 0 h 29"/>
              </a:gdLst>
              <a:ahLst/>
              <a:cxnLst>
                <a:cxn ang="0">
                  <a:pos x="T0" y="T1"/>
                </a:cxn>
                <a:cxn ang="0">
                  <a:pos x="T2" y="T3"/>
                </a:cxn>
                <a:cxn ang="0">
                  <a:pos x="T4" y="T5"/>
                </a:cxn>
              </a:cxnLst>
              <a:rect l="0" t="0" r="r" b="b"/>
              <a:pathLst>
                <a:path w="53" h="29">
                  <a:moveTo>
                    <a:pt x="53" y="0"/>
                  </a:moveTo>
                  <a:cubicBezTo>
                    <a:pt x="37" y="4"/>
                    <a:pt x="16" y="2"/>
                    <a:pt x="0" y="1"/>
                  </a:cubicBezTo>
                  <a:cubicBezTo>
                    <a:pt x="8" y="28"/>
                    <a:pt x="47" y="29"/>
                    <a:pt x="53" y="0"/>
                  </a:cubicBezTo>
                  <a:close/>
                </a:path>
              </a:pathLst>
            </a:custGeom>
            <a:solidFill>
              <a:srgbClr val="D6867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5" name="îşḷiḋé"/>
            <p:cNvSpPr/>
            <p:nvPr/>
          </p:nvSpPr>
          <p:spPr bwMode="auto">
            <a:xfrm>
              <a:off x="2913856" y="2477788"/>
              <a:ext cx="184150" cy="50800"/>
            </a:xfrm>
            <a:custGeom>
              <a:avLst/>
              <a:gdLst>
                <a:gd name="T0" fmla="*/ 39 w 39"/>
                <a:gd name="T1" fmla="*/ 0 h 11"/>
                <a:gd name="T2" fmla="*/ 0 w 39"/>
                <a:gd name="T3" fmla="*/ 0 h 11"/>
                <a:gd name="T4" fmla="*/ 39 w 39"/>
                <a:gd name="T5" fmla="*/ 0 h 11"/>
              </a:gdLst>
              <a:ahLst/>
              <a:cxnLst>
                <a:cxn ang="0">
                  <a:pos x="T0" y="T1"/>
                </a:cxn>
                <a:cxn ang="0">
                  <a:pos x="T2" y="T3"/>
                </a:cxn>
                <a:cxn ang="0">
                  <a:pos x="T4" y="T5"/>
                </a:cxn>
              </a:cxnLst>
              <a:rect l="0" t="0" r="r" b="b"/>
              <a:pathLst>
                <a:path w="39" h="11">
                  <a:moveTo>
                    <a:pt x="39" y="0"/>
                  </a:moveTo>
                  <a:cubicBezTo>
                    <a:pt x="27" y="2"/>
                    <a:pt x="13" y="1"/>
                    <a:pt x="0" y="0"/>
                  </a:cubicBezTo>
                  <a:cubicBezTo>
                    <a:pt x="11" y="11"/>
                    <a:pt x="29" y="11"/>
                    <a:pt x="3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6" name="išḻidè"/>
            <p:cNvSpPr/>
            <p:nvPr/>
          </p:nvSpPr>
          <p:spPr bwMode="auto">
            <a:xfrm>
              <a:off x="5023644" y="3322338"/>
              <a:ext cx="217488" cy="239713"/>
            </a:xfrm>
            <a:custGeom>
              <a:avLst/>
              <a:gdLst>
                <a:gd name="T0" fmla="*/ 25 w 46"/>
                <a:gd name="T1" fmla="*/ 46 h 51"/>
                <a:gd name="T2" fmla="*/ 25 w 46"/>
                <a:gd name="T3" fmla="*/ 43 h 51"/>
                <a:gd name="T4" fmla="*/ 32 w 46"/>
                <a:gd name="T5" fmla="*/ 41 h 51"/>
                <a:gd name="T6" fmla="*/ 26 w 46"/>
                <a:gd name="T7" fmla="*/ 32 h 51"/>
                <a:gd name="T8" fmla="*/ 28 w 46"/>
                <a:gd name="T9" fmla="*/ 31 h 51"/>
                <a:gd name="T10" fmla="*/ 33 w 46"/>
                <a:gd name="T11" fmla="*/ 41 h 51"/>
                <a:gd name="T12" fmla="*/ 38 w 46"/>
                <a:gd name="T13" fmla="*/ 36 h 51"/>
                <a:gd name="T14" fmla="*/ 41 w 46"/>
                <a:gd name="T15" fmla="*/ 37 h 51"/>
                <a:gd name="T16" fmla="*/ 42 w 46"/>
                <a:gd name="T17" fmla="*/ 35 h 51"/>
                <a:gd name="T18" fmla="*/ 40 w 46"/>
                <a:gd name="T19" fmla="*/ 33 h 51"/>
                <a:gd name="T20" fmla="*/ 41 w 46"/>
                <a:gd name="T21" fmla="*/ 26 h 51"/>
                <a:gd name="T22" fmla="*/ 30 w 46"/>
                <a:gd name="T23" fmla="*/ 27 h 51"/>
                <a:gd name="T24" fmla="*/ 30 w 46"/>
                <a:gd name="T25" fmla="*/ 24 h 51"/>
                <a:gd name="T26" fmla="*/ 41 w 46"/>
                <a:gd name="T27" fmla="*/ 25 h 51"/>
                <a:gd name="T28" fmla="*/ 39 w 46"/>
                <a:gd name="T29" fmla="*/ 18 h 51"/>
                <a:gd name="T30" fmla="*/ 42 w 46"/>
                <a:gd name="T31" fmla="*/ 17 h 51"/>
                <a:gd name="T32" fmla="*/ 41 w 46"/>
                <a:gd name="T33" fmla="*/ 14 h 51"/>
                <a:gd name="T34" fmla="*/ 38 w 46"/>
                <a:gd name="T35" fmla="*/ 16 h 51"/>
                <a:gd name="T36" fmla="*/ 33 w 46"/>
                <a:gd name="T37" fmla="*/ 11 h 51"/>
                <a:gd name="T38" fmla="*/ 28 w 46"/>
                <a:gd name="T39" fmla="*/ 20 h 51"/>
                <a:gd name="T40" fmla="*/ 26 w 46"/>
                <a:gd name="T41" fmla="*/ 19 h 51"/>
                <a:gd name="T42" fmla="*/ 32 w 46"/>
                <a:gd name="T43" fmla="*/ 10 h 51"/>
                <a:gd name="T44" fmla="*/ 25 w 46"/>
                <a:gd name="T45" fmla="*/ 8 h 51"/>
                <a:gd name="T46" fmla="*/ 25 w 46"/>
                <a:gd name="T47" fmla="*/ 5 h 51"/>
                <a:gd name="T48" fmla="*/ 23 w 46"/>
                <a:gd name="T49" fmla="*/ 21 h 51"/>
                <a:gd name="T50" fmla="*/ 23 w 46"/>
                <a:gd name="T51" fmla="*/ 30 h 51"/>
                <a:gd name="T52" fmla="*/ 0 w 46"/>
                <a:gd name="T53" fmla="*/ 14 h 51"/>
                <a:gd name="T54" fmla="*/ 3 w 46"/>
                <a:gd name="T55" fmla="*/ 20 h 51"/>
                <a:gd name="T56" fmla="*/ 4 w 46"/>
                <a:gd name="T57" fmla="*/ 22 h 51"/>
                <a:gd name="T58" fmla="*/ 17 w 46"/>
                <a:gd name="T59" fmla="*/ 23 h 51"/>
                <a:gd name="T60" fmla="*/ 15 w 46"/>
                <a:gd name="T61" fmla="*/ 27 h 51"/>
                <a:gd name="T62" fmla="*/ 13 w 46"/>
                <a:gd name="T63" fmla="*/ 30 h 51"/>
                <a:gd name="T64" fmla="*/ 10 w 46"/>
                <a:gd name="T65" fmla="*/ 31 h 51"/>
                <a:gd name="T66" fmla="*/ 2 w 46"/>
                <a:gd name="T67" fmla="*/ 33 h 51"/>
                <a:gd name="T68" fmla="*/ 2 w 46"/>
                <a:gd name="T69" fmla="*/ 39 h 51"/>
                <a:gd name="T70" fmla="*/ 9 w 46"/>
                <a:gd name="T71" fmla="*/ 40 h 51"/>
                <a:gd name="T72" fmla="*/ 11 w 46"/>
                <a:gd name="T73" fmla="*/ 40 h 51"/>
                <a:gd name="T74" fmla="*/ 18 w 46"/>
                <a:gd name="T75" fmla="*/ 30 h 51"/>
                <a:gd name="T76" fmla="*/ 21 w 46"/>
                <a:gd name="T77" fmla="*/ 33 h 51"/>
                <a:gd name="T78" fmla="*/ 22 w 46"/>
                <a:gd name="T79" fmla="*/ 37 h 51"/>
                <a:gd name="T80" fmla="*/ 22 w 46"/>
                <a:gd name="T81" fmla="*/ 40 h 51"/>
                <a:gd name="T82" fmla="*/ 20 w 46"/>
                <a:gd name="T83" fmla="*/ 48 h 51"/>
                <a:gd name="T84" fmla="*/ 23 w 46"/>
                <a:gd name="T85" fmla="*/ 51 h 51"/>
                <a:gd name="T86" fmla="*/ 23 w 46"/>
                <a:gd name="T87" fmla="*/ 21 h 51"/>
                <a:gd name="T88" fmla="*/ 22 w 46"/>
                <a:gd name="T89" fmla="*/ 0 h 51"/>
                <a:gd name="T90" fmla="*/ 18 w 46"/>
                <a:gd name="T91" fmla="*/ 6 h 51"/>
                <a:gd name="T92" fmla="*/ 16 w 46"/>
                <a:gd name="T93" fmla="*/ 8 h 51"/>
                <a:gd name="T94" fmla="*/ 22 w 46"/>
                <a:gd name="T95" fmla="*/ 19 h 51"/>
                <a:gd name="T96" fmla="*/ 18 w 46"/>
                <a:gd name="T97" fmla="*/ 19 h 51"/>
                <a:gd name="T98" fmla="*/ 14 w 46"/>
                <a:gd name="T99" fmla="*/ 18 h 51"/>
                <a:gd name="T100" fmla="*/ 11 w 46"/>
                <a:gd name="T101" fmla="*/ 17 h 51"/>
                <a:gd name="T102" fmla="*/ 6 w 46"/>
                <a:gd name="T103"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6" h="51">
                  <a:moveTo>
                    <a:pt x="23" y="51"/>
                  </a:moveTo>
                  <a:cubicBezTo>
                    <a:pt x="25" y="51"/>
                    <a:pt x="25" y="51"/>
                    <a:pt x="25" y="51"/>
                  </a:cubicBezTo>
                  <a:cubicBezTo>
                    <a:pt x="25" y="46"/>
                    <a:pt x="25" y="46"/>
                    <a:pt x="25" y="46"/>
                  </a:cubicBezTo>
                  <a:cubicBezTo>
                    <a:pt x="28" y="48"/>
                    <a:pt x="28" y="48"/>
                    <a:pt x="28" y="48"/>
                  </a:cubicBezTo>
                  <a:cubicBezTo>
                    <a:pt x="29" y="45"/>
                    <a:pt x="29" y="45"/>
                    <a:pt x="29" y="45"/>
                  </a:cubicBezTo>
                  <a:cubicBezTo>
                    <a:pt x="25" y="43"/>
                    <a:pt x="25" y="43"/>
                    <a:pt x="25" y="43"/>
                  </a:cubicBezTo>
                  <a:cubicBezTo>
                    <a:pt x="25" y="40"/>
                    <a:pt x="25" y="40"/>
                    <a:pt x="25" y="40"/>
                  </a:cubicBezTo>
                  <a:cubicBezTo>
                    <a:pt x="31" y="43"/>
                    <a:pt x="31" y="43"/>
                    <a:pt x="31" y="43"/>
                  </a:cubicBezTo>
                  <a:cubicBezTo>
                    <a:pt x="32" y="41"/>
                    <a:pt x="32" y="41"/>
                    <a:pt x="32" y="41"/>
                  </a:cubicBezTo>
                  <a:cubicBezTo>
                    <a:pt x="25" y="37"/>
                    <a:pt x="25" y="37"/>
                    <a:pt x="25" y="37"/>
                  </a:cubicBezTo>
                  <a:cubicBezTo>
                    <a:pt x="25" y="32"/>
                    <a:pt x="25" y="32"/>
                    <a:pt x="25" y="32"/>
                  </a:cubicBezTo>
                  <a:cubicBezTo>
                    <a:pt x="25" y="32"/>
                    <a:pt x="25" y="32"/>
                    <a:pt x="26" y="32"/>
                  </a:cubicBezTo>
                  <a:cubicBezTo>
                    <a:pt x="26" y="33"/>
                    <a:pt x="26" y="33"/>
                    <a:pt x="26" y="33"/>
                  </a:cubicBezTo>
                  <a:cubicBezTo>
                    <a:pt x="29" y="32"/>
                    <a:pt x="29" y="32"/>
                    <a:pt x="29" y="32"/>
                  </a:cubicBezTo>
                  <a:cubicBezTo>
                    <a:pt x="28" y="31"/>
                    <a:pt x="28" y="31"/>
                    <a:pt x="28" y="31"/>
                  </a:cubicBezTo>
                  <a:cubicBezTo>
                    <a:pt x="28" y="30"/>
                    <a:pt x="28" y="30"/>
                    <a:pt x="29" y="30"/>
                  </a:cubicBezTo>
                  <a:cubicBezTo>
                    <a:pt x="33" y="33"/>
                    <a:pt x="33" y="33"/>
                    <a:pt x="33" y="33"/>
                  </a:cubicBezTo>
                  <a:cubicBezTo>
                    <a:pt x="33" y="41"/>
                    <a:pt x="33" y="41"/>
                    <a:pt x="33" y="41"/>
                  </a:cubicBezTo>
                  <a:cubicBezTo>
                    <a:pt x="36" y="41"/>
                    <a:pt x="36" y="41"/>
                    <a:pt x="36" y="41"/>
                  </a:cubicBezTo>
                  <a:cubicBezTo>
                    <a:pt x="36" y="34"/>
                    <a:pt x="36" y="34"/>
                    <a:pt x="36" y="34"/>
                  </a:cubicBezTo>
                  <a:cubicBezTo>
                    <a:pt x="38" y="36"/>
                    <a:pt x="38" y="36"/>
                    <a:pt x="38" y="36"/>
                  </a:cubicBezTo>
                  <a:cubicBezTo>
                    <a:pt x="38" y="40"/>
                    <a:pt x="38" y="40"/>
                    <a:pt x="38" y="40"/>
                  </a:cubicBezTo>
                  <a:cubicBezTo>
                    <a:pt x="41" y="40"/>
                    <a:pt x="41" y="40"/>
                    <a:pt x="41" y="40"/>
                  </a:cubicBezTo>
                  <a:cubicBezTo>
                    <a:pt x="41" y="37"/>
                    <a:pt x="41" y="37"/>
                    <a:pt x="41" y="37"/>
                  </a:cubicBezTo>
                  <a:cubicBezTo>
                    <a:pt x="45" y="39"/>
                    <a:pt x="45" y="39"/>
                    <a:pt x="45" y="39"/>
                  </a:cubicBezTo>
                  <a:cubicBezTo>
                    <a:pt x="46" y="37"/>
                    <a:pt x="46" y="37"/>
                    <a:pt x="46" y="37"/>
                  </a:cubicBezTo>
                  <a:cubicBezTo>
                    <a:pt x="42" y="35"/>
                    <a:pt x="42" y="35"/>
                    <a:pt x="42" y="35"/>
                  </a:cubicBezTo>
                  <a:cubicBezTo>
                    <a:pt x="45" y="33"/>
                    <a:pt x="45" y="33"/>
                    <a:pt x="45" y="33"/>
                  </a:cubicBezTo>
                  <a:cubicBezTo>
                    <a:pt x="44" y="31"/>
                    <a:pt x="44" y="31"/>
                    <a:pt x="44" y="31"/>
                  </a:cubicBezTo>
                  <a:cubicBezTo>
                    <a:pt x="40" y="33"/>
                    <a:pt x="40" y="33"/>
                    <a:pt x="40" y="33"/>
                  </a:cubicBezTo>
                  <a:cubicBezTo>
                    <a:pt x="37" y="32"/>
                    <a:pt x="37" y="32"/>
                    <a:pt x="37" y="32"/>
                  </a:cubicBezTo>
                  <a:cubicBezTo>
                    <a:pt x="43" y="29"/>
                    <a:pt x="43" y="29"/>
                    <a:pt x="43" y="29"/>
                  </a:cubicBezTo>
                  <a:cubicBezTo>
                    <a:pt x="41" y="26"/>
                    <a:pt x="41" y="26"/>
                    <a:pt x="41" y="26"/>
                  </a:cubicBezTo>
                  <a:cubicBezTo>
                    <a:pt x="34" y="30"/>
                    <a:pt x="34" y="30"/>
                    <a:pt x="34" y="30"/>
                  </a:cubicBezTo>
                  <a:cubicBezTo>
                    <a:pt x="30" y="28"/>
                    <a:pt x="30" y="28"/>
                    <a:pt x="30" y="28"/>
                  </a:cubicBezTo>
                  <a:cubicBezTo>
                    <a:pt x="30" y="27"/>
                    <a:pt x="30" y="27"/>
                    <a:pt x="30" y="27"/>
                  </a:cubicBezTo>
                  <a:cubicBezTo>
                    <a:pt x="32" y="27"/>
                    <a:pt x="32" y="27"/>
                    <a:pt x="32" y="27"/>
                  </a:cubicBezTo>
                  <a:cubicBezTo>
                    <a:pt x="32" y="24"/>
                    <a:pt x="32" y="24"/>
                    <a:pt x="32" y="24"/>
                  </a:cubicBezTo>
                  <a:cubicBezTo>
                    <a:pt x="30" y="24"/>
                    <a:pt x="30" y="24"/>
                    <a:pt x="30" y="24"/>
                  </a:cubicBezTo>
                  <a:cubicBezTo>
                    <a:pt x="30" y="24"/>
                    <a:pt x="30" y="24"/>
                    <a:pt x="30" y="23"/>
                  </a:cubicBezTo>
                  <a:cubicBezTo>
                    <a:pt x="34" y="21"/>
                    <a:pt x="34" y="21"/>
                    <a:pt x="34" y="21"/>
                  </a:cubicBezTo>
                  <a:cubicBezTo>
                    <a:pt x="41" y="25"/>
                    <a:pt x="41" y="25"/>
                    <a:pt x="41" y="25"/>
                  </a:cubicBezTo>
                  <a:cubicBezTo>
                    <a:pt x="43" y="23"/>
                    <a:pt x="43" y="23"/>
                    <a:pt x="43" y="23"/>
                  </a:cubicBezTo>
                  <a:cubicBezTo>
                    <a:pt x="37" y="19"/>
                    <a:pt x="37" y="19"/>
                    <a:pt x="37" y="19"/>
                  </a:cubicBezTo>
                  <a:cubicBezTo>
                    <a:pt x="39" y="18"/>
                    <a:pt x="39" y="18"/>
                    <a:pt x="39" y="18"/>
                  </a:cubicBezTo>
                  <a:cubicBezTo>
                    <a:pt x="44" y="20"/>
                    <a:pt x="44" y="20"/>
                    <a:pt x="44" y="20"/>
                  </a:cubicBezTo>
                  <a:cubicBezTo>
                    <a:pt x="45" y="18"/>
                    <a:pt x="45" y="18"/>
                    <a:pt x="45" y="18"/>
                  </a:cubicBezTo>
                  <a:cubicBezTo>
                    <a:pt x="42" y="17"/>
                    <a:pt x="42" y="17"/>
                    <a:pt x="42" y="17"/>
                  </a:cubicBezTo>
                  <a:cubicBezTo>
                    <a:pt x="46" y="14"/>
                    <a:pt x="46" y="14"/>
                    <a:pt x="46" y="14"/>
                  </a:cubicBezTo>
                  <a:cubicBezTo>
                    <a:pt x="45" y="12"/>
                    <a:pt x="45" y="12"/>
                    <a:pt x="45" y="12"/>
                  </a:cubicBezTo>
                  <a:cubicBezTo>
                    <a:pt x="41" y="14"/>
                    <a:pt x="41" y="14"/>
                    <a:pt x="41" y="14"/>
                  </a:cubicBezTo>
                  <a:cubicBezTo>
                    <a:pt x="41" y="11"/>
                    <a:pt x="41" y="11"/>
                    <a:pt x="41" y="11"/>
                  </a:cubicBezTo>
                  <a:cubicBezTo>
                    <a:pt x="38" y="11"/>
                    <a:pt x="38" y="11"/>
                    <a:pt x="38" y="11"/>
                  </a:cubicBezTo>
                  <a:cubicBezTo>
                    <a:pt x="38" y="16"/>
                    <a:pt x="38" y="16"/>
                    <a:pt x="38" y="16"/>
                  </a:cubicBezTo>
                  <a:cubicBezTo>
                    <a:pt x="36" y="17"/>
                    <a:pt x="36" y="17"/>
                    <a:pt x="36" y="17"/>
                  </a:cubicBezTo>
                  <a:cubicBezTo>
                    <a:pt x="35" y="11"/>
                    <a:pt x="35" y="11"/>
                    <a:pt x="35" y="11"/>
                  </a:cubicBezTo>
                  <a:cubicBezTo>
                    <a:pt x="33" y="11"/>
                    <a:pt x="33" y="11"/>
                    <a:pt x="33" y="11"/>
                  </a:cubicBezTo>
                  <a:cubicBezTo>
                    <a:pt x="33" y="19"/>
                    <a:pt x="33" y="19"/>
                    <a:pt x="33" y="19"/>
                  </a:cubicBezTo>
                  <a:cubicBezTo>
                    <a:pt x="29" y="21"/>
                    <a:pt x="29" y="21"/>
                    <a:pt x="29" y="21"/>
                  </a:cubicBezTo>
                  <a:cubicBezTo>
                    <a:pt x="28" y="21"/>
                    <a:pt x="28" y="21"/>
                    <a:pt x="28" y="20"/>
                  </a:cubicBezTo>
                  <a:cubicBezTo>
                    <a:pt x="29" y="19"/>
                    <a:pt x="29" y="19"/>
                    <a:pt x="29" y="19"/>
                  </a:cubicBezTo>
                  <a:cubicBezTo>
                    <a:pt x="26" y="18"/>
                    <a:pt x="26" y="18"/>
                    <a:pt x="26" y="18"/>
                  </a:cubicBezTo>
                  <a:cubicBezTo>
                    <a:pt x="26" y="19"/>
                    <a:pt x="26" y="19"/>
                    <a:pt x="26" y="19"/>
                  </a:cubicBezTo>
                  <a:cubicBezTo>
                    <a:pt x="25" y="19"/>
                    <a:pt x="25" y="19"/>
                    <a:pt x="25" y="19"/>
                  </a:cubicBezTo>
                  <a:cubicBezTo>
                    <a:pt x="25" y="14"/>
                    <a:pt x="25" y="14"/>
                    <a:pt x="25" y="14"/>
                  </a:cubicBezTo>
                  <a:cubicBezTo>
                    <a:pt x="32" y="10"/>
                    <a:pt x="32" y="10"/>
                    <a:pt x="32" y="10"/>
                  </a:cubicBezTo>
                  <a:cubicBezTo>
                    <a:pt x="30" y="8"/>
                    <a:pt x="30" y="8"/>
                    <a:pt x="30" y="8"/>
                  </a:cubicBezTo>
                  <a:cubicBezTo>
                    <a:pt x="25" y="11"/>
                    <a:pt x="25" y="11"/>
                    <a:pt x="25" y="11"/>
                  </a:cubicBezTo>
                  <a:cubicBezTo>
                    <a:pt x="25" y="8"/>
                    <a:pt x="25" y="8"/>
                    <a:pt x="25" y="8"/>
                  </a:cubicBezTo>
                  <a:cubicBezTo>
                    <a:pt x="29" y="6"/>
                    <a:pt x="29" y="6"/>
                    <a:pt x="29" y="6"/>
                  </a:cubicBezTo>
                  <a:cubicBezTo>
                    <a:pt x="27" y="3"/>
                    <a:pt x="27" y="3"/>
                    <a:pt x="27" y="3"/>
                  </a:cubicBezTo>
                  <a:cubicBezTo>
                    <a:pt x="25" y="5"/>
                    <a:pt x="25" y="5"/>
                    <a:pt x="25" y="5"/>
                  </a:cubicBezTo>
                  <a:cubicBezTo>
                    <a:pt x="25" y="0"/>
                    <a:pt x="25" y="0"/>
                    <a:pt x="25" y="0"/>
                  </a:cubicBezTo>
                  <a:cubicBezTo>
                    <a:pt x="23" y="0"/>
                    <a:pt x="23" y="0"/>
                    <a:pt x="23" y="0"/>
                  </a:cubicBezTo>
                  <a:cubicBezTo>
                    <a:pt x="23" y="21"/>
                    <a:pt x="23" y="21"/>
                    <a:pt x="23" y="21"/>
                  </a:cubicBezTo>
                  <a:cubicBezTo>
                    <a:pt x="26" y="21"/>
                    <a:pt x="28" y="23"/>
                    <a:pt x="28" y="26"/>
                  </a:cubicBezTo>
                  <a:cubicBezTo>
                    <a:pt x="28" y="28"/>
                    <a:pt x="26" y="30"/>
                    <a:pt x="23" y="30"/>
                  </a:cubicBezTo>
                  <a:cubicBezTo>
                    <a:pt x="23" y="30"/>
                    <a:pt x="23" y="30"/>
                    <a:pt x="23" y="30"/>
                  </a:cubicBezTo>
                  <a:lnTo>
                    <a:pt x="23" y="51"/>
                  </a:lnTo>
                  <a:close/>
                  <a:moveTo>
                    <a:pt x="2" y="11"/>
                  </a:moveTo>
                  <a:cubicBezTo>
                    <a:pt x="0" y="14"/>
                    <a:pt x="0" y="14"/>
                    <a:pt x="0" y="14"/>
                  </a:cubicBezTo>
                  <a:cubicBezTo>
                    <a:pt x="5" y="16"/>
                    <a:pt x="5" y="16"/>
                    <a:pt x="5" y="16"/>
                  </a:cubicBezTo>
                  <a:cubicBezTo>
                    <a:pt x="2" y="18"/>
                    <a:pt x="2" y="18"/>
                    <a:pt x="2" y="18"/>
                  </a:cubicBezTo>
                  <a:cubicBezTo>
                    <a:pt x="3" y="20"/>
                    <a:pt x="3" y="20"/>
                    <a:pt x="3" y="20"/>
                  </a:cubicBezTo>
                  <a:cubicBezTo>
                    <a:pt x="7" y="18"/>
                    <a:pt x="7" y="18"/>
                    <a:pt x="7" y="18"/>
                  </a:cubicBezTo>
                  <a:cubicBezTo>
                    <a:pt x="10" y="19"/>
                    <a:pt x="10" y="19"/>
                    <a:pt x="10" y="19"/>
                  </a:cubicBezTo>
                  <a:cubicBezTo>
                    <a:pt x="4" y="22"/>
                    <a:pt x="4" y="22"/>
                    <a:pt x="4" y="22"/>
                  </a:cubicBezTo>
                  <a:cubicBezTo>
                    <a:pt x="6" y="25"/>
                    <a:pt x="6" y="25"/>
                    <a:pt x="6" y="25"/>
                  </a:cubicBezTo>
                  <a:cubicBezTo>
                    <a:pt x="13" y="21"/>
                    <a:pt x="13" y="21"/>
                    <a:pt x="13" y="21"/>
                  </a:cubicBezTo>
                  <a:cubicBezTo>
                    <a:pt x="17" y="23"/>
                    <a:pt x="17" y="23"/>
                    <a:pt x="17" y="23"/>
                  </a:cubicBezTo>
                  <a:cubicBezTo>
                    <a:pt x="17" y="24"/>
                    <a:pt x="17" y="24"/>
                    <a:pt x="17" y="24"/>
                  </a:cubicBezTo>
                  <a:cubicBezTo>
                    <a:pt x="15" y="24"/>
                    <a:pt x="15" y="24"/>
                    <a:pt x="15" y="24"/>
                  </a:cubicBezTo>
                  <a:cubicBezTo>
                    <a:pt x="15" y="27"/>
                    <a:pt x="15" y="27"/>
                    <a:pt x="15" y="27"/>
                  </a:cubicBezTo>
                  <a:cubicBezTo>
                    <a:pt x="17" y="27"/>
                    <a:pt x="17" y="27"/>
                    <a:pt x="17" y="27"/>
                  </a:cubicBezTo>
                  <a:cubicBezTo>
                    <a:pt x="17" y="27"/>
                    <a:pt x="17" y="27"/>
                    <a:pt x="17" y="28"/>
                  </a:cubicBezTo>
                  <a:cubicBezTo>
                    <a:pt x="13" y="30"/>
                    <a:pt x="13" y="30"/>
                    <a:pt x="13" y="30"/>
                  </a:cubicBezTo>
                  <a:cubicBezTo>
                    <a:pt x="6" y="26"/>
                    <a:pt x="6" y="26"/>
                    <a:pt x="6" y="26"/>
                  </a:cubicBezTo>
                  <a:cubicBezTo>
                    <a:pt x="4" y="28"/>
                    <a:pt x="4" y="28"/>
                    <a:pt x="4" y="28"/>
                  </a:cubicBezTo>
                  <a:cubicBezTo>
                    <a:pt x="10" y="31"/>
                    <a:pt x="10" y="31"/>
                    <a:pt x="10" y="31"/>
                  </a:cubicBezTo>
                  <a:cubicBezTo>
                    <a:pt x="8" y="33"/>
                    <a:pt x="8" y="33"/>
                    <a:pt x="8" y="33"/>
                  </a:cubicBezTo>
                  <a:cubicBezTo>
                    <a:pt x="3" y="30"/>
                    <a:pt x="3" y="30"/>
                    <a:pt x="3" y="30"/>
                  </a:cubicBezTo>
                  <a:cubicBezTo>
                    <a:pt x="2" y="33"/>
                    <a:pt x="2" y="33"/>
                    <a:pt x="2" y="33"/>
                  </a:cubicBezTo>
                  <a:cubicBezTo>
                    <a:pt x="5" y="34"/>
                    <a:pt x="5" y="34"/>
                    <a:pt x="5" y="34"/>
                  </a:cubicBezTo>
                  <a:cubicBezTo>
                    <a:pt x="1" y="37"/>
                    <a:pt x="1" y="37"/>
                    <a:pt x="1" y="37"/>
                  </a:cubicBezTo>
                  <a:cubicBezTo>
                    <a:pt x="2" y="39"/>
                    <a:pt x="2" y="39"/>
                    <a:pt x="2" y="39"/>
                  </a:cubicBezTo>
                  <a:cubicBezTo>
                    <a:pt x="6" y="37"/>
                    <a:pt x="6" y="37"/>
                    <a:pt x="6" y="37"/>
                  </a:cubicBezTo>
                  <a:cubicBezTo>
                    <a:pt x="6" y="40"/>
                    <a:pt x="6" y="40"/>
                    <a:pt x="6" y="40"/>
                  </a:cubicBezTo>
                  <a:cubicBezTo>
                    <a:pt x="9" y="40"/>
                    <a:pt x="9" y="40"/>
                    <a:pt x="9" y="40"/>
                  </a:cubicBezTo>
                  <a:cubicBezTo>
                    <a:pt x="9" y="35"/>
                    <a:pt x="9" y="35"/>
                    <a:pt x="9" y="35"/>
                  </a:cubicBezTo>
                  <a:cubicBezTo>
                    <a:pt x="11" y="34"/>
                    <a:pt x="11" y="34"/>
                    <a:pt x="11" y="34"/>
                  </a:cubicBezTo>
                  <a:cubicBezTo>
                    <a:pt x="11" y="40"/>
                    <a:pt x="11" y="40"/>
                    <a:pt x="11" y="40"/>
                  </a:cubicBezTo>
                  <a:cubicBezTo>
                    <a:pt x="14" y="40"/>
                    <a:pt x="14" y="40"/>
                    <a:pt x="14" y="40"/>
                  </a:cubicBezTo>
                  <a:cubicBezTo>
                    <a:pt x="14" y="32"/>
                    <a:pt x="14" y="32"/>
                    <a:pt x="14" y="32"/>
                  </a:cubicBezTo>
                  <a:cubicBezTo>
                    <a:pt x="18" y="30"/>
                    <a:pt x="18" y="30"/>
                    <a:pt x="18" y="30"/>
                  </a:cubicBezTo>
                  <a:cubicBezTo>
                    <a:pt x="18" y="30"/>
                    <a:pt x="19" y="30"/>
                    <a:pt x="19" y="31"/>
                  </a:cubicBezTo>
                  <a:cubicBezTo>
                    <a:pt x="18" y="32"/>
                    <a:pt x="18" y="32"/>
                    <a:pt x="18" y="32"/>
                  </a:cubicBezTo>
                  <a:cubicBezTo>
                    <a:pt x="21" y="33"/>
                    <a:pt x="21" y="33"/>
                    <a:pt x="21" y="33"/>
                  </a:cubicBezTo>
                  <a:cubicBezTo>
                    <a:pt x="21" y="32"/>
                    <a:pt x="21" y="32"/>
                    <a:pt x="21" y="32"/>
                  </a:cubicBezTo>
                  <a:cubicBezTo>
                    <a:pt x="22" y="32"/>
                    <a:pt x="22" y="32"/>
                    <a:pt x="22" y="32"/>
                  </a:cubicBezTo>
                  <a:cubicBezTo>
                    <a:pt x="22" y="37"/>
                    <a:pt x="22" y="37"/>
                    <a:pt x="22" y="37"/>
                  </a:cubicBezTo>
                  <a:cubicBezTo>
                    <a:pt x="15" y="41"/>
                    <a:pt x="15" y="41"/>
                    <a:pt x="15" y="41"/>
                  </a:cubicBezTo>
                  <a:cubicBezTo>
                    <a:pt x="17" y="43"/>
                    <a:pt x="17" y="43"/>
                    <a:pt x="17" y="43"/>
                  </a:cubicBezTo>
                  <a:cubicBezTo>
                    <a:pt x="22" y="40"/>
                    <a:pt x="22" y="40"/>
                    <a:pt x="22" y="40"/>
                  </a:cubicBezTo>
                  <a:cubicBezTo>
                    <a:pt x="22" y="43"/>
                    <a:pt x="22" y="43"/>
                    <a:pt x="22" y="43"/>
                  </a:cubicBezTo>
                  <a:cubicBezTo>
                    <a:pt x="18" y="45"/>
                    <a:pt x="18" y="45"/>
                    <a:pt x="18" y="45"/>
                  </a:cubicBezTo>
                  <a:cubicBezTo>
                    <a:pt x="20" y="48"/>
                    <a:pt x="20" y="48"/>
                    <a:pt x="20" y="48"/>
                  </a:cubicBezTo>
                  <a:cubicBezTo>
                    <a:pt x="22" y="46"/>
                    <a:pt x="22" y="46"/>
                    <a:pt x="22" y="46"/>
                  </a:cubicBezTo>
                  <a:cubicBezTo>
                    <a:pt x="22" y="51"/>
                    <a:pt x="22" y="51"/>
                    <a:pt x="22" y="51"/>
                  </a:cubicBezTo>
                  <a:cubicBezTo>
                    <a:pt x="23" y="51"/>
                    <a:pt x="23" y="51"/>
                    <a:pt x="23" y="51"/>
                  </a:cubicBezTo>
                  <a:cubicBezTo>
                    <a:pt x="23" y="30"/>
                    <a:pt x="23" y="30"/>
                    <a:pt x="23" y="30"/>
                  </a:cubicBezTo>
                  <a:cubicBezTo>
                    <a:pt x="21" y="30"/>
                    <a:pt x="19" y="28"/>
                    <a:pt x="19" y="25"/>
                  </a:cubicBezTo>
                  <a:cubicBezTo>
                    <a:pt x="19" y="23"/>
                    <a:pt x="21" y="21"/>
                    <a:pt x="23" y="21"/>
                  </a:cubicBezTo>
                  <a:cubicBezTo>
                    <a:pt x="23" y="21"/>
                    <a:pt x="23" y="21"/>
                    <a:pt x="23" y="21"/>
                  </a:cubicBezTo>
                  <a:cubicBezTo>
                    <a:pt x="23" y="0"/>
                    <a:pt x="23" y="0"/>
                    <a:pt x="23" y="0"/>
                  </a:cubicBezTo>
                  <a:cubicBezTo>
                    <a:pt x="22" y="0"/>
                    <a:pt x="22" y="0"/>
                    <a:pt x="22" y="0"/>
                  </a:cubicBezTo>
                  <a:cubicBezTo>
                    <a:pt x="22" y="5"/>
                    <a:pt x="22" y="5"/>
                    <a:pt x="22" y="5"/>
                  </a:cubicBezTo>
                  <a:cubicBezTo>
                    <a:pt x="19" y="3"/>
                    <a:pt x="19" y="3"/>
                    <a:pt x="19" y="3"/>
                  </a:cubicBezTo>
                  <a:cubicBezTo>
                    <a:pt x="18" y="6"/>
                    <a:pt x="18" y="6"/>
                    <a:pt x="18" y="6"/>
                  </a:cubicBezTo>
                  <a:cubicBezTo>
                    <a:pt x="22" y="8"/>
                    <a:pt x="22" y="8"/>
                    <a:pt x="22" y="8"/>
                  </a:cubicBezTo>
                  <a:cubicBezTo>
                    <a:pt x="22" y="11"/>
                    <a:pt x="22" y="11"/>
                    <a:pt x="22" y="11"/>
                  </a:cubicBezTo>
                  <a:cubicBezTo>
                    <a:pt x="16" y="8"/>
                    <a:pt x="16" y="8"/>
                    <a:pt x="16" y="8"/>
                  </a:cubicBezTo>
                  <a:cubicBezTo>
                    <a:pt x="15" y="10"/>
                    <a:pt x="15" y="10"/>
                    <a:pt x="15" y="10"/>
                  </a:cubicBezTo>
                  <a:cubicBezTo>
                    <a:pt x="22" y="14"/>
                    <a:pt x="22" y="14"/>
                    <a:pt x="22" y="14"/>
                  </a:cubicBezTo>
                  <a:cubicBezTo>
                    <a:pt x="22" y="19"/>
                    <a:pt x="22" y="19"/>
                    <a:pt x="22" y="19"/>
                  </a:cubicBezTo>
                  <a:cubicBezTo>
                    <a:pt x="22" y="19"/>
                    <a:pt x="21" y="19"/>
                    <a:pt x="21" y="19"/>
                  </a:cubicBezTo>
                  <a:cubicBezTo>
                    <a:pt x="21" y="18"/>
                    <a:pt x="21" y="18"/>
                    <a:pt x="21" y="18"/>
                  </a:cubicBezTo>
                  <a:cubicBezTo>
                    <a:pt x="18" y="19"/>
                    <a:pt x="18" y="19"/>
                    <a:pt x="18" y="19"/>
                  </a:cubicBezTo>
                  <a:cubicBezTo>
                    <a:pt x="19" y="20"/>
                    <a:pt x="19" y="20"/>
                    <a:pt x="19" y="20"/>
                  </a:cubicBezTo>
                  <a:cubicBezTo>
                    <a:pt x="19" y="21"/>
                    <a:pt x="18" y="21"/>
                    <a:pt x="18" y="21"/>
                  </a:cubicBezTo>
                  <a:cubicBezTo>
                    <a:pt x="14" y="18"/>
                    <a:pt x="14" y="18"/>
                    <a:pt x="14" y="18"/>
                  </a:cubicBezTo>
                  <a:cubicBezTo>
                    <a:pt x="14" y="10"/>
                    <a:pt x="14" y="10"/>
                    <a:pt x="14" y="10"/>
                  </a:cubicBezTo>
                  <a:cubicBezTo>
                    <a:pt x="11" y="10"/>
                    <a:pt x="11" y="10"/>
                    <a:pt x="11" y="10"/>
                  </a:cubicBezTo>
                  <a:cubicBezTo>
                    <a:pt x="11" y="17"/>
                    <a:pt x="11" y="17"/>
                    <a:pt x="11" y="17"/>
                  </a:cubicBezTo>
                  <a:cubicBezTo>
                    <a:pt x="9" y="15"/>
                    <a:pt x="9" y="15"/>
                    <a:pt x="9" y="15"/>
                  </a:cubicBezTo>
                  <a:cubicBezTo>
                    <a:pt x="9" y="11"/>
                    <a:pt x="9" y="11"/>
                    <a:pt x="9" y="11"/>
                  </a:cubicBezTo>
                  <a:cubicBezTo>
                    <a:pt x="6" y="11"/>
                    <a:pt x="6" y="11"/>
                    <a:pt x="6" y="11"/>
                  </a:cubicBezTo>
                  <a:cubicBezTo>
                    <a:pt x="6" y="14"/>
                    <a:pt x="6" y="14"/>
                    <a:pt x="6" y="14"/>
                  </a:cubicBezTo>
                  <a:lnTo>
                    <a:pt x="2" y="11"/>
                  </a:lnTo>
                  <a:close/>
                </a:path>
              </a:pathLst>
            </a:custGeom>
            <a:solidFill>
              <a:srgbClr val="79CF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7" name="íṣļídè"/>
            <p:cNvSpPr/>
            <p:nvPr/>
          </p:nvSpPr>
          <p:spPr bwMode="auto">
            <a:xfrm flipH="1">
              <a:off x="4015581" y="2755601"/>
              <a:ext cx="114300" cy="61913"/>
            </a:xfrm>
            <a:prstGeom prst="line">
              <a:avLst/>
            </a:prstGeom>
            <a:noFill/>
            <a:ln w="46038" cap="flat">
              <a:solidFill>
                <a:srgbClr val="4CA198"/>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68" name="ïš1ïḋè"/>
            <p:cNvSpPr/>
            <p:nvPr/>
          </p:nvSpPr>
          <p:spPr bwMode="auto">
            <a:xfrm>
              <a:off x="6084094" y="2755601"/>
              <a:ext cx="107950" cy="61913"/>
            </a:xfrm>
            <a:prstGeom prst="line">
              <a:avLst/>
            </a:prstGeom>
            <a:noFill/>
            <a:ln w="46038" cap="flat">
              <a:solidFill>
                <a:srgbClr val="4CA198"/>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69" name="ï$lïḓé"/>
            <p:cNvSpPr/>
            <p:nvPr/>
          </p:nvSpPr>
          <p:spPr bwMode="auto">
            <a:xfrm flipH="1">
              <a:off x="8439944" y="3358851"/>
              <a:ext cx="14288" cy="165100"/>
            </a:xfrm>
            <a:prstGeom prst="line">
              <a:avLst/>
            </a:prstGeom>
            <a:noFill/>
            <a:ln w="65088" cap="flat">
              <a:solidFill>
                <a:srgbClr val="07475C"/>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70" name="î$líďe"/>
            <p:cNvSpPr/>
            <p:nvPr/>
          </p:nvSpPr>
          <p:spPr bwMode="auto">
            <a:xfrm>
              <a:off x="8736806" y="3528713"/>
              <a:ext cx="55563" cy="152400"/>
            </a:xfrm>
            <a:prstGeom prst="line">
              <a:avLst/>
            </a:prstGeom>
            <a:noFill/>
            <a:ln w="65088" cap="flat">
              <a:solidFill>
                <a:srgbClr val="07475C"/>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71" name="ïṣļîḓé"/>
            <p:cNvSpPr/>
            <p:nvPr/>
          </p:nvSpPr>
          <p:spPr bwMode="auto">
            <a:xfrm>
              <a:off x="8905081" y="3987501"/>
              <a:ext cx="674688" cy="174625"/>
            </a:xfrm>
            <a:custGeom>
              <a:avLst/>
              <a:gdLst>
                <a:gd name="T0" fmla="*/ 0 w 143"/>
                <a:gd name="T1" fmla="*/ 0 h 37"/>
                <a:gd name="T2" fmla="*/ 143 w 143"/>
                <a:gd name="T3" fmla="*/ 31 h 37"/>
              </a:gdLst>
              <a:ahLst/>
              <a:cxnLst>
                <a:cxn ang="0">
                  <a:pos x="T0" y="T1"/>
                </a:cxn>
                <a:cxn ang="0">
                  <a:pos x="T2" y="T3"/>
                </a:cxn>
              </a:cxnLst>
              <a:rect l="0" t="0" r="r" b="b"/>
              <a:pathLst>
                <a:path w="143" h="37">
                  <a:moveTo>
                    <a:pt x="0" y="0"/>
                  </a:moveTo>
                  <a:cubicBezTo>
                    <a:pt x="33" y="6"/>
                    <a:pt x="105" y="37"/>
                    <a:pt x="143" y="31"/>
                  </a:cubicBezTo>
                </a:path>
              </a:pathLst>
            </a:custGeom>
            <a:noFill/>
            <a:ln w="65088" cap="flat">
              <a:solidFill>
                <a:srgbClr val="0E566E"/>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72" name="ïṣ1iḓe"/>
            <p:cNvSpPr/>
            <p:nvPr/>
          </p:nvSpPr>
          <p:spPr bwMode="auto">
            <a:xfrm>
              <a:off x="7628731" y="3708101"/>
              <a:ext cx="165100" cy="19050"/>
            </a:xfrm>
            <a:custGeom>
              <a:avLst/>
              <a:gdLst>
                <a:gd name="T0" fmla="*/ 2 w 35"/>
                <a:gd name="T1" fmla="*/ 4 h 4"/>
                <a:gd name="T2" fmla="*/ 33 w 35"/>
                <a:gd name="T3" fmla="*/ 4 h 4"/>
                <a:gd name="T4" fmla="*/ 35 w 35"/>
                <a:gd name="T5" fmla="*/ 2 h 4"/>
                <a:gd name="T6" fmla="*/ 35 w 35"/>
                <a:gd name="T7" fmla="*/ 2 h 4"/>
                <a:gd name="T8" fmla="*/ 33 w 35"/>
                <a:gd name="T9" fmla="*/ 0 h 4"/>
                <a:gd name="T10" fmla="*/ 2 w 35"/>
                <a:gd name="T11" fmla="*/ 0 h 4"/>
                <a:gd name="T12" fmla="*/ 0 w 35"/>
                <a:gd name="T13" fmla="*/ 2 h 4"/>
                <a:gd name="T14" fmla="*/ 0 w 35"/>
                <a:gd name="T15" fmla="*/ 2 h 4"/>
                <a:gd name="T16" fmla="*/ 2 w 35"/>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4">
                  <a:moveTo>
                    <a:pt x="2" y="4"/>
                  </a:moveTo>
                  <a:cubicBezTo>
                    <a:pt x="33" y="4"/>
                    <a:pt x="33" y="4"/>
                    <a:pt x="33" y="4"/>
                  </a:cubicBezTo>
                  <a:cubicBezTo>
                    <a:pt x="34" y="4"/>
                    <a:pt x="35" y="3"/>
                    <a:pt x="35" y="2"/>
                  </a:cubicBezTo>
                  <a:cubicBezTo>
                    <a:pt x="35" y="2"/>
                    <a:pt x="35" y="2"/>
                    <a:pt x="35" y="2"/>
                  </a:cubicBezTo>
                  <a:cubicBezTo>
                    <a:pt x="35" y="1"/>
                    <a:pt x="34" y="0"/>
                    <a:pt x="33" y="0"/>
                  </a:cubicBezTo>
                  <a:cubicBezTo>
                    <a:pt x="2" y="0"/>
                    <a:pt x="2" y="0"/>
                    <a:pt x="2" y="0"/>
                  </a:cubicBezTo>
                  <a:cubicBezTo>
                    <a:pt x="1" y="0"/>
                    <a:pt x="0" y="1"/>
                    <a:pt x="0" y="2"/>
                  </a:cubicBezTo>
                  <a:cubicBezTo>
                    <a:pt x="0" y="2"/>
                    <a:pt x="0" y="2"/>
                    <a:pt x="0" y="2"/>
                  </a:cubicBezTo>
                  <a:cubicBezTo>
                    <a:pt x="0" y="3"/>
                    <a:pt x="1" y="4"/>
                    <a:pt x="2" y="4"/>
                  </a:cubicBezTo>
                  <a:close/>
                </a:path>
              </a:pathLst>
            </a:custGeom>
            <a:solidFill>
              <a:srgbClr val="C2E0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3" name="íṩľîḑé"/>
            <p:cNvSpPr/>
            <p:nvPr/>
          </p:nvSpPr>
          <p:spPr bwMode="auto">
            <a:xfrm>
              <a:off x="7671594" y="3496963"/>
              <a:ext cx="79375" cy="225425"/>
            </a:xfrm>
            <a:custGeom>
              <a:avLst/>
              <a:gdLst>
                <a:gd name="T0" fmla="*/ 15 w 17"/>
                <a:gd name="T1" fmla="*/ 46 h 48"/>
                <a:gd name="T2" fmla="*/ 11 w 17"/>
                <a:gd name="T3" fmla="*/ 39 h 48"/>
                <a:gd name="T4" fmla="*/ 11 w 17"/>
                <a:gd name="T5" fmla="*/ 11 h 48"/>
                <a:gd name="T6" fmla="*/ 17 w 17"/>
                <a:gd name="T7" fmla="*/ 0 h 48"/>
                <a:gd name="T8" fmla="*/ 0 w 17"/>
                <a:gd name="T9" fmla="*/ 0 h 48"/>
                <a:gd name="T10" fmla="*/ 7 w 17"/>
                <a:gd name="T11" fmla="*/ 11 h 48"/>
                <a:gd name="T12" fmla="*/ 7 w 17"/>
                <a:gd name="T13" fmla="*/ 39 h 48"/>
                <a:gd name="T14" fmla="*/ 3 w 17"/>
                <a:gd name="T15" fmla="*/ 46 h 48"/>
                <a:gd name="T16" fmla="*/ 15 w 17"/>
                <a:gd name="T17" fmla="*/ 4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48">
                  <a:moveTo>
                    <a:pt x="15" y="46"/>
                  </a:moveTo>
                  <a:cubicBezTo>
                    <a:pt x="13" y="45"/>
                    <a:pt x="11" y="44"/>
                    <a:pt x="11" y="39"/>
                  </a:cubicBezTo>
                  <a:cubicBezTo>
                    <a:pt x="11" y="11"/>
                    <a:pt x="11" y="11"/>
                    <a:pt x="11" y="11"/>
                  </a:cubicBezTo>
                  <a:cubicBezTo>
                    <a:pt x="11" y="5"/>
                    <a:pt x="14" y="2"/>
                    <a:pt x="17" y="0"/>
                  </a:cubicBezTo>
                  <a:cubicBezTo>
                    <a:pt x="0" y="0"/>
                    <a:pt x="0" y="0"/>
                    <a:pt x="0" y="0"/>
                  </a:cubicBezTo>
                  <a:cubicBezTo>
                    <a:pt x="4" y="2"/>
                    <a:pt x="7" y="5"/>
                    <a:pt x="7" y="11"/>
                  </a:cubicBezTo>
                  <a:cubicBezTo>
                    <a:pt x="7" y="39"/>
                    <a:pt x="7" y="39"/>
                    <a:pt x="7" y="39"/>
                  </a:cubicBezTo>
                  <a:cubicBezTo>
                    <a:pt x="7" y="44"/>
                    <a:pt x="4" y="45"/>
                    <a:pt x="3" y="46"/>
                  </a:cubicBezTo>
                  <a:cubicBezTo>
                    <a:pt x="5" y="48"/>
                    <a:pt x="12" y="48"/>
                    <a:pt x="15" y="46"/>
                  </a:cubicBezTo>
                  <a:close/>
                </a:path>
              </a:pathLst>
            </a:custGeom>
            <a:solidFill>
              <a:srgbClr val="C2E0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4" name="iṧļíḋe"/>
            <p:cNvSpPr/>
            <p:nvPr/>
          </p:nvSpPr>
          <p:spPr bwMode="auto">
            <a:xfrm>
              <a:off x="7601744" y="3227088"/>
              <a:ext cx="225425" cy="279400"/>
            </a:xfrm>
            <a:custGeom>
              <a:avLst/>
              <a:gdLst>
                <a:gd name="T0" fmla="*/ 38 w 48"/>
                <a:gd name="T1" fmla="*/ 0 h 59"/>
                <a:gd name="T2" fmla="*/ 9 w 48"/>
                <a:gd name="T3" fmla="*/ 0 h 59"/>
                <a:gd name="T4" fmla="*/ 4 w 48"/>
                <a:gd name="T5" fmla="*/ 40 h 59"/>
                <a:gd name="T6" fmla="*/ 24 w 48"/>
                <a:gd name="T7" fmla="*/ 59 h 59"/>
                <a:gd name="T8" fmla="*/ 43 w 48"/>
                <a:gd name="T9" fmla="*/ 40 h 59"/>
                <a:gd name="T10" fmla="*/ 38 w 48"/>
                <a:gd name="T11" fmla="*/ 0 h 59"/>
              </a:gdLst>
              <a:ahLst/>
              <a:cxnLst>
                <a:cxn ang="0">
                  <a:pos x="T0" y="T1"/>
                </a:cxn>
                <a:cxn ang="0">
                  <a:pos x="T2" y="T3"/>
                </a:cxn>
                <a:cxn ang="0">
                  <a:pos x="T4" y="T5"/>
                </a:cxn>
                <a:cxn ang="0">
                  <a:pos x="T6" y="T7"/>
                </a:cxn>
                <a:cxn ang="0">
                  <a:pos x="T8" y="T9"/>
                </a:cxn>
                <a:cxn ang="0">
                  <a:pos x="T10" y="T11"/>
                </a:cxn>
              </a:cxnLst>
              <a:rect l="0" t="0" r="r" b="b"/>
              <a:pathLst>
                <a:path w="48" h="59">
                  <a:moveTo>
                    <a:pt x="38" y="0"/>
                  </a:moveTo>
                  <a:cubicBezTo>
                    <a:pt x="9" y="0"/>
                    <a:pt x="9" y="0"/>
                    <a:pt x="9" y="0"/>
                  </a:cubicBezTo>
                  <a:cubicBezTo>
                    <a:pt x="8" y="6"/>
                    <a:pt x="0" y="24"/>
                    <a:pt x="4" y="40"/>
                  </a:cubicBezTo>
                  <a:cubicBezTo>
                    <a:pt x="7" y="53"/>
                    <a:pt x="15" y="59"/>
                    <a:pt x="24" y="59"/>
                  </a:cubicBezTo>
                  <a:cubicBezTo>
                    <a:pt x="32" y="59"/>
                    <a:pt x="40" y="53"/>
                    <a:pt x="43" y="40"/>
                  </a:cubicBezTo>
                  <a:cubicBezTo>
                    <a:pt x="48" y="24"/>
                    <a:pt x="40" y="6"/>
                    <a:pt x="38" y="0"/>
                  </a:cubicBezTo>
                  <a:close/>
                </a:path>
              </a:pathLst>
            </a:custGeom>
            <a:solidFill>
              <a:srgbClr val="C2E0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5" name="íś1iḑê"/>
            <p:cNvSpPr/>
            <p:nvPr/>
          </p:nvSpPr>
          <p:spPr bwMode="auto">
            <a:xfrm>
              <a:off x="7609681" y="3317576"/>
              <a:ext cx="203200" cy="188913"/>
            </a:xfrm>
            <a:custGeom>
              <a:avLst/>
              <a:gdLst>
                <a:gd name="T0" fmla="*/ 2 w 43"/>
                <a:gd name="T1" fmla="*/ 0 h 40"/>
                <a:gd name="T2" fmla="*/ 2 w 43"/>
                <a:gd name="T3" fmla="*/ 21 h 40"/>
                <a:gd name="T4" fmla="*/ 22 w 43"/>
                <a:gd name="T5" fmla="*/ 40 h 40"/>
                <a:gd name="T6" fmla="*/ 41 w 43"/>
                <a:gd name="T7" fmla="*/ 21 h 40"/>
                <a:gd name="T8" fmla="*/ 42 w 43"/>
                <a:gd name="T9" fmla="*/ 0 h 40"/>
                <a:gd name="T10" fmla="*/ 2 w 43"/>
                <a:gd name="T11" fmla="*/ 0 h 40"/>
              </a:gdLst>
              <a:ahLst/>
              <a:cxnLst>
                <a:cxn ang="0">
                  <a:pos x="T0" y="T1"/>
                </a:cxn>
                <a:cxn ang="0">
                  <a:pos x="T2" y="T3"/>
                </a:cxn>
                <a:cxn ang="0">
                  <a:pos x="T4" y="T5"/>
                </a:cxn>
                <a:cxn ang="0">
                  <a:pos x="T6" y="T7"/>
                </a:cxn>
                <a:cxn ang="0">
                  <a:pos x="T8" y="T9"/>
                </a:cxn>
                <a:cxn ang="0">
                  <a:pos x="T10" y="T11"/>
                </a:cxn>
              </a:cxnLst>
              <a:rect l="0" t="0" r="r" b="b"/>
              <a:pathLst>
                <a:path w="43" h="40">
                  <a:moveTo>
                    <a:pt x="2" y="0"/>
                  </a:moveTo>
                  <a:cubicBezTo>
                    <a:pt x="1" y="7"/>
                    <a:pt x="0" y="14"/>
                    <a:pt x="2" y="21"/>
                  </a:cubicBezTo>
                  <a:cubicBezTo>
                    <a:pt x="5" y="34"/>
                    <a:pt x="13" y="40"/>
                    <a:pt x="22" y="40"/>
                  </a:cubicBezTo>
                  <a:cubicBezTo>
                    <a:pt x="30" y="40"/>
                    <a:pt x="38" y="34"/>
                    <a:pt x="41" y="21"/>
                  </a:cubicBezTo>
                  <a:cubicBezTo>
                    <a:pt x="43" y="14"/>
                    <a:pt x="43" y="7"/>
                    <a:pt x="42" y="0"/>
                  </a:cubicBezTo>
                  <a:lnTo>
                    <a:pt x="2" y="0"/>
                  </a:lnTo>
                  <a:close/>
                </a:path>
              </a:pathLst>
            </a:custGeom>
            <a:solidFill>
              <a:srgbClr val="D133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6" name="isļîḑé"/>
            <p:cNvSpPr/>
            <p:nvPr/>
          </p:nvSpPr>
          <p:spPr bwMode="auto">
            <a:xfrm>
              <a:off x="7755731" y="3227088"/>
              <a:ext cx="47625" cy="250825"/>
            </a:xfrm>
            <a:custGeom>
              <a:avLst/>
              <a:gdLst>
                <a:gd name="T0" fmla="*/ 2 w 10"/>
                <a:gd name="T1" fmla="*/ 0 h 53"/>
                <a:gd name="T2" fmla="*/ 0 w 10"/>
                <a:gd name="T3" fmla="*/ 0 h 53"/>
                <a:gd name="T4" fmla="*/ 3 w 10"/>
                <a:gd name="T5" fmla="*/ 41 h 53"/>
                <a:gd name="T6" fmla="*/ 0 w 10"/>
                <a:gd name="T7" fmla="*/ 53 h 53"/>
                <a:gd name="T8" fmla="*/ 6 w 10"/>
                <a:gd name="T9" fmla="*/ 39 h 53"/>
                <a:gd name="T10" fmla="*/ 2 w 10"/>
                <a:gd name="T11" fmla="*/ 0 h 53"/>
              </a:gdLst>
              <a:ahLst/>
              <a:cxnLst>
                <a:cxn ang="0">
                  <a:pos x="T0" y="T1"/>
                </a:cxn>
                <a:cxn ang="0">
                  <a:pos x="T2" y="T3"/>
                </a:cxn>
                <a:cxn ang="0">
                  <a:pos x="T4" y="T5"/>
                </a:cxn>
                <a:cxn ang="0">
                  <a:pos x="T6" y="T7"/>
                </a:cxn>
                <a:cxn ang="0">
                  <a:pos x="T8" y="T9"/>
                </a:cxn>
                <a:cxn ang="0">
                  <a:pos x="T10" y="T11"/>
                </a:cxn>
              </a:cxnLst>
              <a:rect l="0" t="0" r="r" b="b"/>
              <a:pathLst>
                <a:path w="10" h="53">
                  <a:moveTo>
                    <a:pt x="2" y="0"/>
                  </a:moveTo>
                  <a:cubicBezTo>
                    <a:pt x="0" y="0"/>
                    <a:pt x="0" y="0"/>
                    <a:pt x="0" y="0"/>
                  </a:cubicBezTo>
                  <a:cubicBezTo>
                    <a:pt x="1" y="6"/>
                    <a:pt x="6" y="25"/>
                    <a:pt x="3" y="41"/>
                  </a:cubicBezTo>
                  <a:cubicBezTo>
                    <a:pt x="2" y="46"/>
                    <a:pt x="1" y="50"/>
                    <a:pt x="0" y="53"/>
                  </a:cubicBezTo>
                  <a:cubicBezTo>
                    <a:pt x="3" y="50"/>
                    <a:pt x="5" y="45"/>
                    <a:pt x="6" y="39"/>
                  </a:cubicBezTo>
                  <a:cubicBezTo>
                    <a:pt x="10" y="23"/>
                    <a:pt x="3" y="5"/>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7" name="ï$1ídé"/>
            <p:cNvSpPr/>
            <p:nvPr/>
          </p:nvSpPr>
          <p:spPr bwMode="auto">
            <a:xfrm>
              <a:off x="7755731" y="3317576"/>
              <a:ext cx="38100" cy="160338"/>
            </a:xfrm>
            <a:custGeom>
              <a:avLst/>
              <a:gdLst>
                <a:gd name="T0" fmla="*/ 3 w 8"/>
                <a:gd name="T1" fmla="*/ 0 h 34"/>
                <a:gd name="T2" fmla="*/ 3 w 8"/>
                <a:gd name="T3" fmla="*/ 22 h 34"/>
                <a:gd name="T4" fmla="*/ 0 w 8"/>
                <a:gd name="T5" fmla="*/ 34 h 34"/>
                <a:gd name="T6" fmla="*/ 6 w 8"/>
                <a:gd name="T7" fmla="*/ 20 h 34"/>
                <a:gd name="T8" fmla="*/ 7 w 8"/>
                <a:gd name="T9" fmla="*/ 0 h 34"/>
                <a:gd name="T10" fmla="*/ 3 w 8"/>
                <a:gd name="T11" fmla="*/ 0 h 34"/>
              </a:gdLst>
              <a:ahLst/>
              <a:cxnLst>
                <a:cxn ang="0">
                  <a:pos x="T0" y="T1"/>
                </a:cxn>
                <a:cxn ang="0">
                  <a:pos x="T2" y="T3"/>
                </a:cxn>
                <a:cxn ang="0">
                  <a:pos x="T4" y="T5"/>
                </a:cxn>
                <a:cxn ang="0">
                  <a:pos x="T6" y="T7"/>
                </a:cxn>
                <a:cxn ang="0">
                  <a:pos x="T8" y="T9"/>
                </a:cxn>
                <a:cxn ang="0">
                  <a:pos x="T10" y="T11"/>
                </a:cxn>
              </a:cxnLst>
              <a:rect l="0" t="0" r="r" b="b"/>
              <a:pathLst>
                <a:path w="8" h="34">
                  <a:moveTo>
                    <a:pt x="3" y="0"/>
                  </a:moveTo>
                  <a:cubicBezTo>
                    <a:pt x="4" y="7"/>
                    <a:pt x="4" y="15"/>
                    <a:pt x="3" y="22"/>
                  </a:cubicBezTo>
                  <a:cubicBezTo>
                    <a:pt x="2" y="27"/>
                    <a:pt x="1" y="31"/>
                    <a:pt x="0" y="34"/>
                  </a:cubicBezTo>
                  <a:cubicBezTo>
                    <a:pt x="3" y="31"/>
                    <a:pt x="5" y="26"/>
                    <a:pt x="6" y="20"/>
                  </a:cubicBezTo>
                  <a:cubicBezTo>
                    <a:pt x="8" y="13"/>
                    <a:pt x="7" y="7"/>
                    <a:pt x="7" y="0"/>
                  </a:cubicBezTo>
                  <a:lnTo>
                    <a:pt x="3" y="0"/>
                  </a:lnTo>
                  <a:close/>
                </a:path>
              </a:pathLst>
            </a:custGeom>
            <a:solidFill>
              <a:srgbClr val="F285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8" name="íŝľiḍè"/>
            <p:cNvSpPr/>
            <p:nvPr/>
          </p:nvSpPr>
          <p:spPr bwMode="auto">
            <a:xfrm>
              <a:off x="7831931" y="3703338"/>
              <a:ext cx="493713" cy="23813"/>
            </a:xfrm>
            <a:prstGeom prst="rect">
              <a:avLst/>
            </a:prstGeom>
            <a:solidFill>
              <a:srgbClr val="C2E0E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9" name="işļîḋe"/>
            <p:cNvSpPr/>
            <p:nvPr/>
          </p:nvSpPr>
          <p:spPr bwMode="auto">
            <a:xfrm>
              <a:off x="4171156" y="3708101"/>
              <a:ext cx="165100" cy="19050"/>
            </a:xfrm>
            <a:custGeom>
              <a:avLst/>
              <a:gdLst>
                <a:gd name="T0" fmla="*/ 2 w 35"/>
                <a:gd name="T1" fmla="*/ 4 h 4"/>
                <a:gd name="T2" fmla="*/ 33 w 35"/>
                <a:gd name="T3" fmla="*/ 4 h 4"/>
                <a:gd name="T4" fmla="*/ 35 w 35"/>
                <a:gd name="T5" fmla="*/ 2 h 4"/>
                <a:gd name="T6" fmla="*/ 35 w 35"/>
                <a:gd name="T7" fmla="*/ 2 h 4"/>
                <a:gd name="T8" fmla="*/ 33 w 35"/>
                <a:gd name="T9" fmla="*/ 0 h 4"/>
                <a:gd name="T10" fmla="*/ 2 w 35"/>
                <a:gd name="T11" fmla="*/ 0 h 4"/>
                <a:gd name="T12" fmla="*/ 0 w 35"/>
                <a:gd name="T13" fmla="*/ 2 h 4"/>
                <a:gd name="T14" fmla="*/ 0 w 35"/>
                <a:gd name="T15" fmla="*/ 2 h 4"/>
                <a:gd name="T16" fmla="*/ 2 w 35"/>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4">
                  <a:moveTo>
                    <a:pt x="2" y="4"/>
                  </a:moveTo>
                  <a:cubicBezTo>
                    <a:pt x="33" y="4"/>
                    <a:pt x="33" y="4"/>
                    <a:pt x="33" y="4"/>
                  </a:cubicBezTo>
                  <a:cubicBezTo>
                    <a:pt x="34" y="4"/>
                    <a:pt x="35" y="3"/>
                    <a:pt x="35" y="2"/>
                  </a:cubicBezTo>
                  <a:cubicBezTo>
                    <a:pt x="35" y="2"/>
                    <a:pt x="35" y="2"/>
                    <a:pt x="35" y="2"/>
                  </a:cubicBezTo>
                  <a:cubicBezTo>
                    <a:pt x="35" y="1"/>
                    <a:pt x="34" y="0"/>
                    <a:pt x="33" y="0"/>
                  </a:cubicBezTo>
                  <a:cubicBezTo>
                    <a:pt x="2" y="0"/>
                    <a:pt x="2" y="0"/>
                    <a:pt x="2" y="0"/>
                  </a:cubicBezTo>
                  <a:cubicBezTo>
                    <a:pt x="1" y="0"/>
                    <a:pt x="0" y="1"/>
                    <a:pt x="0" y="2"/>
                  </a:cubicBezTo>
                  <a:cubicBezTo>
                    <a:pt x="0" y="2"/>
                    <a:pt x="0" y="2"/>
                    <a:pt x="0" y="2"/>
                  </a:cubicBezTo>
                  <a:cubicBezTo>
                    <a:pt x="0" y="3"/>
                    <a:pt x="1" y="4"/>
                    <a:pt x="2" y="4"/>
                  </a:cubicBezTo>
                  <a:close/>
                </a:path>
              </a:pathLst>
            </a:custGeom>
            <a:solidFill>
              <a:srgbClr val="C2E0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0" name="íṡľíḍé"/>
            <p:cNvSpPr/>
            <p:nvPr/>
          </p:nvSpPr>
          <p:spPr bwMode="auto">
            <a:xfrm>
              <a:off x="4214019" y="3496963"/>
              <a:ext cx="79375" cy="225425"/>
            </a:xfrm>
            <a:custGeom>
              <a:avLst/>
              <a:gdLst>
                <a:gd name="T0" fmla="*/ 15 w 17"/>
                <a:gd name="T1" fmla="*/ 46 h 48"/>
                <a:gd name="T2" fmla="*/ 11 w 17"/>
                <a:gd name="T3" fmla="*/ 39 h 48"/>
                <a:gd name="T4" fmla="*/ 11 w 17"/>
                <a:gd name="T5" fmla="*/ 11 h 48"/>
                <a:gd name="T6" fmla="*/ 17 w 17"/>
                <a:gd name="T7" fmla="*/ 0 h 48"/>
                <a:gd name="T8" fmla="*/ 0 w 17"/>
                <a:gd name="T9" fmla="*/ 0 h 48"/>
                <a:gd name="T10" fmla="*/ 7 w 17"/>
                <a:gd name="T11" fmla="*/ 11 h 48"/>
                <a:gd name="T12" fmla="*/ 7 w 17"/>
                <a:gd name="T13" fmla="*/ 39 h 48"/>
                <a:gd name="T14" fmla="*/ 3 w 17"/>
                <a:gd name="T15" fmla="*/ 46 h 48"/>
                <a:gd name="T16" fmla="*/ 15 w 17"/>
                <a:gd name="T17" fmla="*/ 4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48">
                  <a:moveTo>
                    <a:pt x="15" y="46"/>
                  </a:moveTo>
                  <a:cubicBezTo>
                    <a:pt x="13" y="45"/>
                    <a:pt x="11" y="44"/>
                    <a:pt x="11" y="39"/>
                  </a:cubicBezTo>
                  <a:cubicBezTo>
                    <a:pt x="11" y="11"/>
                    <a:pt x="11" y="11"/>
                    <a:pt x="11" y="11"/>
                  </a:cubicBezTo>
                  <a:cubicBezTo>
                    <a:pt x="11" y="5"/>
                    <a:pt x="14" y="2"/>
                    <a:pt x="17" y="0"/>
                  </a:cubicBezTo>
                  <a:cubicBezTo>
                    <a:pt x="0" y="0"/>
                    <a:pt x="0" y="0"/>
                    <a:pt x="0" y="0"/>
                  </a:cubicBezTo>
                  <a:cubicBezTo>
                    <a:pt x="4" y="2"/>
                    <a:pt x="7" y="5"/>
                    <a:pt x="7" y="11"/>
                  </a:cubicBezTo>
                  <a:cubicBezTo>
                    <a:pt x="7" y="39"/>
                    <a:pt x="7" y="39"/>
                    <a:pt x="7" y="39"/>
                  </a:cubicBezTo>
                  <a:cubicBezTo>
                    <a:pt x="7" y="44"/>
                    <a:pt x="4" y="45"/>
                    <a:pt x="3" y="46"/>
                  </a:cubicBezTo>
                  <a:cubicBezTo>
                    <a:pt x="5" y="48"/>
                    <a:pt x="12" y="48"/>
                    <a:pt x="15" y="46"/>
                  </a:cubicBezTo>
                  <a:close/>
                </a:path>
              </a:pathLst>
            </a:custGeom>
            <a:solidFill>
              <a:srgbClr val="C2E0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1" name="îṥ1iďé"/>
            <p:cNvSpPr/>
            <p:nvPr/>
          </p:nvSpPr>
          <p:spPr bwMode="auto">
            <a:xfrm>
              <a:off x="4142581" y="3227088"/>
              <a:ext cx="222250" cy="279400"/>
            </a:xfrm>
            <a:custGeom>
              <a:avLst/>
              <a:gdLst>
                <a:gd name="T0" fmla="*/ 38 w 47"/>
                <a:gd name="T1" fmla="*/ 0 h 59"/>
                <a:gd name="T2" fmla="*/ 9 w 47"/>
                <a:gd name="T3" fmla="*/ 0 h 59"/>
                <a:gd name="T4" fmla="*/ 4 w 47"/>
                <a:gd name="T5" fmla="*/ 40 h 59"/>
                <a:gd name="T6" fmla="*/ 24 w 47"/>
                <a:gd name="T7" fmla="*/ 59 h 59"/>
                <a:gd name="T8" fmla="*/ 43 w 47"/>
                <a:gd name="T9" fmla="*/ 40 h 59"/>
                <a:gd name="T10" fmla="*/ 38 w 47"/>
                <a:gd name="T11" fmla="*/ 0 h 59"/>
              </a:gdLst>
              <a:ahLst/>
              <a:cxnLst>
                <a:cxn ang="0">
                  <a:pos x="T0" y="T1"/>
                </a:cxn>
                <a:cxn ang="0">
                  <a:pos x="T2" y="T3"/>
                </a:cxn>
                <a:cxn ang="0">
                  <a:pos x="T4" y="T5"/>
                </a:cxn>
                <a:cxn ang="0">
                  <a:pos x="T6" y="T7"/>
                </a:cxn>
                <a:cxn ang="0">
                  <a:pos x="T8" y="T9"/>
                </a:cxn>
                <a:cxn ang="0">
                  <a:pos x="T10" y="T11"/>
                </a:cxn>
              </a:cxnLst>
              <a:rect l="0" t="0" r="r" b="b"/>
              <a:pathLst>
                <a:path w="47" h="59">
                  <a:moveTo>
                    <a:pt x="38" y="0"/>
                  </a:moveTo>
                  <a:cubicBezTo>
                    <a:pt x="9" y="0"/>
                    <a:pt x="9" y="0"/>
                    <a:pt x="9" y="0"/>
                  </a:cubicBezTo>
                  <a:cubicBezTo>
                    <a:pt x="8" y="6"/>
                    <a:pt x="0" y="24"/>
                    <a:pt x="4" y="40"/>
                  </a:cubicBezTo>
                  <a:cubicBezTo>
                    <a:pt x="7" y="53"/>
                    <a:pt x="15" y="59"/>
                    <a:pt x="24" y="59"/>
                  </a:cubicBezTo>
                  <a:cubicBezTo>
                    <a:pt x="32" y="59"/>
                    <a:pt x="40" y="53"/>
                    <a:pt x="43" y="40"/>
                  </a:cubicBezTo>
                  <a:cubicBezTo>
                    <a:pt x="47" y="24"/>
                    <a:pt x="40" y="6"/>
                    <a:pt x="38" y="0"/>
                  </a:cubicBezTo>
                  <a:close/>
                </a:path>
              </a:pathLst>
            </a:custGeom>
            <a:solidFill>
              <a:srgbClr val="C2E0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2" name="íšḷïḓè"/>
            <p:cNvSpPr/>
            <p:nvPr/>
          </p:nvSpPr>
          <p:spPr bwMode="auto">
            <a:xfrm>
              <a:off x="4152106" y="3317576"/>
              <a:ext cx="203200" cy="188913"/>
            </a:xfrm>
            <a:custGeom>
              <a:avLst/>
              <a:gdLst>
                <a:gd name="T0" fmla="*/ 2 w 43"/>
                <a:gd name="T1" fmla="*/ 0 h 40"/>
                <a:gd name="T2" fmla="*/ 2 w 43"/>
                <a:gd name="T3" fmla="*/ 21 h 40"/>
                <a:gd name="T4" fmla="*/ 22 w 43"/>
                <a:gd name="T5" fmla="*/ 40 h 40"/>
                <a:gd name="T6" fmla="*/ 41 w 43"/>
                <a:gd name="T7" fmla="*/ 21 h 40"/>
                <a:gd name="T8" fmla="*/ 42 w 43"/>
                <a:gd name="T9" fmla="*/ 0 h 40"/>
                <a:gd name="T10" fmla="*/ 2 w 43"/>
                <a:gd name="T11" fmla="*/ 0 h 40"/>
              </a:gdLst>
              <a:ahLst/>
              <a:cxnLst>
                <a:cxn ang="0">
                  <a:pos x="T0" y="T1"/>
                </a:cxn>
                <a:cxn ang="0">
                  <a:pos x="T2" y="T3"/>
                </a:cxn>
                <a:cxn ang="0">
                  <a:pos x="T4" y="T5"/>
                </a:cxn>
                <a:cxn ang="0">
                  <a:pos x="T6" y="T7"/>
                </a:cxn>
                <a:cxn ang="0">
                  <a:pos x="T8" y="T9"/>
                </a:cxn>
                <a:cxn ang="0">
                  <a:pos x="T10" y="T11"/>
                </a:cxn>
              </a:cxnLst>
              <a:rect l="0" t="0" r="r" b="b"/>
              <a:pathLst>
                <a:path w="43" h="40">
                  <a:moveTo>
                    <a:pt x="2" y="0"/>
                  </a:moveTo>
                  <a:cubicBezTo>
                    <a:pt x="1" y="7"/>
                    <a:pt x="0" y="14"/>
                    <a:pt x="2" y="21"/>
                  </a:cubicBezTo>
                  <a:cubicBezTo>
                    <a:pt x="5" y="34"/>
                    <a:pt x="13" y="40"/>
                    <a:pt x="22" y="40"/>
                  </a:cubicBezTo>
                  <a:cubicBezTo>
                    <a:pt x="30" y="40"/>
                    <a:pt x="38" y="34"/>
                    <a:pt x="41" y="21"/>
                  </a:cubicBezTo>
                  <a:cubicBezTo>
                    <a:pt x="43" y="14"/>
                    <a:pt x="43" y="7"/>
                    <a:pt x="42" y="0"/>
                  </a:cubicBezTo>
                  <a:lnTo>
                    <a:pt x="2" y="0"/>
                  </a:lnTo>
                  <a:close/>
                </a:path>
              </a:pathLst>
            </a:custGeom>
            <a:solidFill>
              <a:srgbClr val="D133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3" name="îṧḷïdè"/>
            <p:cNvSpPr/>
            <p:nvPr/>
          </p:nvSpPr>
          <p:spPr bwMode="auto">
            <a:xfrm>
              <a:off x="4298156" y="3227088"/>
              <a:ext cx="47625" cy="250825"/>
            </a:xfrm>
            <a:custGeom>
              <a:avLst/>
              <a:gdLst>
                <a:gd name="T0" fmla="*/ 2 w 10"/>
                <a:gd name="T1" fmla="*/ 0 h 53"/>
                <a:gd name="T2" fmla="*/ 0 w 10"/>
                <a:gd name="T3" fmla="*/ 0 h 53"/>
                <a:gd name="T4" fmla="*/ 3 w 10"/>
                <a:gd name="T5" fmla="*/ 41 h 53"/>
                <a:gd name="T6" fmla="*/ 0 w 10"/>
                <a:gd name="T7" fmla="*/ 53 h 53"/>
                <a:gd name="T8" fmla="*/ 6 w 10"/>
                <a:gd name="T9" fmla="*/ 39 h 53"/>
                <a:gd name="T10" fmla="*/ 2 w 10"/>
                <a:gd name="T11" fmla="*/ 0 h 53"/>
              </a:gdLst>
              <a:ahLst/>
              <a:cxnLst>
                <a:cxn ang="0">
                  <a:pos x="T0" y="T1"/>
                </a:cxn>
                <a:cxn ang="0">
                  <a:pos x="T2" y="T3"/>
                </a:cxn>
                <a:cxn ang="0">
                  <a:pos x="T4" y="T5"/>
                </a:cxn>
                <a:cxn ang="0">
                  <a:pos x="T6" y="T7"/>
                </a:cxn>
                <a:cxn ang="0">
                  <a:pos x="T8" y="T9"/>
                </a:cxn>
                <a:cxn ang="0">
                  <a:pos x="T10" y="T11"/>
                </a:cxn>
              </a:cxnLst>
              <a:rect l="0" t="0" r="r" b="b"/>
              <a:pathLst>
                <a:path w="10" h="53">
                  <a:moveTo>
                    <a:pt x="2" y="0"/>
                  </a:moveTo>
                  <a:cubicBezTo>
                    <a:pt x="0" y="0"/>
                    <a:pt x="0" y="0"/>
                    <a:pt x="0" y="0"/>
                  </a:cubicBezTo>
                  <a:cubicBezTo>
                    <a:pt x="1" y="6"/>
                    <a:pt x="6" y="25"/>
                    <a:pt x="3" y="41"/>
                  </a:cubicBezTo>
                  <a:cubicBezTo>
                    <a:pt x="2" y="46"/>
                    <a:pt x="1" y="50"/>
                    <a:pt x="0" y="53"/>
                  </a:cubicBezTo>
                  <a:cubicBezTo>
                    <a:pt x="3" y="50"/>
                    <a:pt x="5" y="45"/>
                    <a:pt x="6" y="39"/>
                  </a:cubicBezTo>
                  <a:cubicBezTo>
                    <a:pt x="10" y="23"/>
                    <a:pt x="3" y="5"/>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4" name="î$ḻïdé"/>
            <p:cNvSpPr/>
            <p:nvPr/>
          </p:nvSpPr>
          <p:spPr bwMode="auto">
            <a:xfrm>
              <a:off x="4298156" y="3317576"/>
              <a:ext cx="38100" cy="160338"/>
            </a:xfrm>
            <a:custGeom>
              <a:avLst/>
              <a:gdLst>
                <a:gd name="T0" fmla="*/ 3 w 8"/>
                <a:gd name="T1" fmla="*/ 0 h 34"/>
                <a:gd name="T2" fmla="*/ 3 w 8"/>
                <a:gd name="T3" fmla="*/ 22 h 34"/>
                <a:gd name="T4" fmla="*/ 0 w 8"/>
                <a:gd name="T5" fmla="*/ 34 h 34"/>
                <a:gd name="T6" fmla="*/ 6 w 8"/>
                <a:gd name="T7" fmla="*/ 20 h 34"/>
                <a:gd name="T8" fmla="*/ 7 w 8"/>
                <a:gd name="T9" fmla="*/ 0 h 34"/>
                <a:gd name="T10" fmla="*/ 3 w 8"/>
                <a:gd name="T11" fmla="*/ 0 h 34"/>
              </a:gdLst>
              <a:ahLst/>
              <a:cxnLst>
                <a:cxn ang="0">
                  <a:pos x="T0" y="T1"/>
                </a:cxn>
                <a:cxn ang="0">
                  <a:pos x="T2" y="T3"/>
                </a:cxn>
                <a:cxn ang="0">
                  <a:pos x="T4" y="T5"/>
                </a:cxn>
                <a:cxn ang="0">
                  <a:pos x="T6" y="T7"/>
                </a:cxn>
                <a:cxn ang="0">
                  <a:pos x="T8" y="T9"/>
                </a:cxn>
                <a:cxn ang="0">
                  <a:pos x="T10" y="T11"/>
                </a:cxn>
              </a:cxnLst>
              <a:rect l="0" t="0" r="r" b="b"/>
              <a:pathLst>
                <a:path w="8" h="34">
                  <a:moveTo>
                    <a:pt x="3" y="0"/>
                  </a:moveTo>
                  <a:cubicBezTo>
                    <a:pt x="4" y="7"/>
                    <a:pt x="4" y="15"/>
                    <a:pt x="3" y="22"/>
                  </a:cubicBezTo>
                  <a:cubicBezTo>
                    <a:pt x="2" y="27"/>
                    <a:pt x="1" y="31"/>
                    <a:pt x="0" y="34"/>
                  </a:cubicBezTo>
                  <a:cubicBezTo>
                    <a:pt x="3" y="31"/>
                    <a:pt x="5" y="26"/>
                    <a:pt x="6" y="20"/>
                  </a:cubicBezTo>
                  <a:cubicBezTo>
                    <a:pt x="8" y="13"/>
                    <a:pt x="7" y="7"/>
                    <a:pt x="7" y="0"/>
                  </a:cubicBezTo>
                  <a:lnTo>
                    <a:pt x="3" y="0"/>
                  </a:lnTo>
                  <a:close/>
                </a:path>
              </a:pathLst>
            </a:custGeom>
            <a:solidFill>
              <a:srgbClr val="F285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5" name="iṣḻîde"/>
            <p:cNvSpPr/>
            <p:nvPr/>
          </p:nvSpPr>
          <p:spPr bwMode="auto">
            <a:xfrm>
              <a:off x="3761581" y="3585863"/>
              <a:ext cx="207963" cy="141288"/>
            </a:xfrm>
            <a:custGeom>
              <a:avLst/>
              <a:gdLst>
                <a:gd name="T0" fmla="*/ 29 w 44"/>
                <a:gd name="T1" fmla="*/ 6 h 30"/>
                <a:gd name="T2" fmla="*/ 6 w 44"/>
                <a:gd name="T3" fmla="*/ 23 h 30"/>
                <a:gd name="T4" fmla="*/ 41 w 44"/>
                <a:gd name="T5" fmla="*/ 16 h 30"/>
                <a:gd name="T6" fmla="*/ 29 w 44"/>
                <a:gd name="T7" fmla="*/ 6 h 30"/>
              </a:gdLst>
              <a:ahLst/>
              <a:cxnLst>
                <a:cxn ang="0">
                  <a:pos x="T0" y="T1"/>
                </a:cxn>
                <a:cxn ang="0">
                  <a:pos x="T2" y="T3"/>
                </a:cxn>
                <a:cxn ang="0">
                  <a:pos x="T4" y="T5"/>
                </a:cxn>
                <a:cxn ang="0">
                  <a:pos x="T6" y="T7"/>
                </a:cxn>
              </a:cxnLst>
              <a:rect l="0" t="0" r="r" b="b"/>
              <a:pathLst>
                <a:path w="44" h="30">
                  <a:moveTo>
                    <a:pt x="29" y="6"/>
                  </a:moveTo>
                  <a:cubicBezTo>
                    <a:pt x="16" y="14"/>
                    <a:pt x="0" y="16"/>
                    <a:pt x="6" y="23"/>
                  </a:cubicBezTo>
                  <a:cubicBezTo>
                    <a:pt x="11" y="30"/>
                    <a:pt x="37" y="27"/>
                    <a:pt x="41" y="16"/>
                  </a:cubicBezTo>
                  <a:cubicBezTo>
                    <a:pt x="44" y="5"/>
                    <a:pt x="36" y="0"/>
                    <a:pt x="29" y="6"/>
                  </a:cubicBezTo>
                  <a:close/>
                </a:path>
              </a:pathLst>
            </a:custGeom>
            <a:solidFill>
              <a:srgbClr val="E8CC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6" name="iṥḻîḑè"/>
            <p:cNvSpPr/>
            <p:nvPr/>
          </p:nvSpPr>
          <p:spPr bwMode="auto">
            <a:xfrm>
              <a:off x="3850481" y="3590626"/>
              <a:ext cx="207963" cy="136525"/>
            </a:xfrm>
            <a:custGeom>
              <a:avLst/>
              <a:gdLst>
                <a:gd name="T0" fmla="*/ 15 w 44"/>
                <a:gd name="T1" fmla="*/ 6 h 29"/>
                <a:gd name="T2" fmla="*/ 39 w 44"/>
                <a:gd name="T3" fmla="*/ 21 h 29"/>
                <a:gd name="T4" fmla="*/ 4 w 44"/>
                <a:gd name="T5" fmla="*/ 17 h 29"/>
                <a:gd name="T6" fmla="*/ 15 w 44"/>
                <a:gd name="T7" fmla="*/ 6 h 29"/>
              </a:gdLst>
              <a:ahLst/>
              <a:cxnLst>
                <a:cxn ang="0">
                  <a:pos x="T0" y="T1"/>
                </a:cxn>
                <a:cxn ang="0">
                  <a:pos x="T2" y="T3"/>
                </a:cxn>
                <a:cxn ang="0">
                  <a:pos x="T4" y="T5"/>
                </a:cxn>
                <a:cxn ang="0">
                  <a:pos x="T6" y="T7"/>
                </a:cxn>
              </a:cxnLst>
              <a:rect l="0" t="0" r="r" b="b"/>
              <a:pathLst>
                <a:path w="44" h="29">
                  <a:moveTo>
                    <a:pt x="15" y="6"/>
                  </a:moveTo>
                  <a:cubicBezTo>
                    <a:pt x="28" y="13"/>
                    <a:pt x="44" y="13"/>
                    <a:pt x="39" y="21"/>
                  </a:cubicBezTo>
                  <a:cubicBezTo>
                    <a:pt x="34" y="29"/>
                    <a:pt x="8" y="28"/>
                    <a:pt x="4" y="17"/>
                  </a:cubicBezTo>
                  <a:cubicBezTo>
                    <a:pt x="0" y="6"/>
                    <a:pt x="7" y="0"/>
                    <a:pt x="15" y="6"/>
                  </a:cubicBezTo>
                  <a:close/>
                </a:path>
              </a:pathLst>
            </a:custGeom>
            <a:solidFill>
              <a:srgbClr val="FFED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7" name="îsḷîḑè"/>
            <p:cNvSpPr/>
            <p:nvPr/>
          </p:nvSpPr>
          <p:spPr bwMode="auto">
            <a:xfrm>
              <a:off x="3658394" y="3590626"/>
              <a:ext cx="192088" cy="155575"/>
            </a:xfrm>
            <a:custGeom>
              <a:avLst/>
              <a:gdLst>
                <a:gd name="T0" fmla="*/ 12 w 41"/>
                <a:gd name="T1" fmla="*/ 11 h 33"/>
                <a:gd name="T2" fmla="*/ 41 w 41"/>
                <a:gd name="T3" fmla="*/ 9 h 33"/>
                <a:gd name="T4" fmla="*/ 10 w 41"/>
                <a:gd name="T5" fmla="*/ 27 h 33"/>
                <a:gd name="T6" fmla="*/ 12 w 41"/>
                <a:gd name="T7" fmla="*/ 11 h 33"/>
              </a:gdLst>
              <a:ahLst/>
              <a:cxnLst>
                <a:cxn ang="0">
                  <a:pos x="T0" y="T1"/>
                </a:cxn>
                <a:cxn ang="0">
                  <a:pos x="T2" y="T3"/>
                </a:cxn>
                <a:cxn ang="0">
                  <a:pos x="T4" y="T5"/>
                </a:cxn>
                <a:cxn ang="0">
                  <a:pos x="T6" y="T7"/>
                </a:cxn>
              </a:cxnLst>
              <a:rect l="0" t="0" r="r" b="b"/>
              <a:pathLst>
                <a:path w="41" h="33">
                  <a:moveTo>
                    <a:pt x="12" y="11"/>
                  </a:moveTo>
                  <a:cubicBezTo>
                    <a:pt x="27" y="9"/>
                    <a:pt x="40" y="0"/>
                    <a:pt x="41" y="9"/>
                  </a:cubicBezTo>
                  <a:cubicBezTo>
                    <a:pt x="41" y="19"/>
                    <a:pt x="20" y="33"/>
                    <a:pt x="10" y="27"/>
                  </a:cubicBezTo>
                  <a:cubicBezTo>
                    <a:pt x="0" y="21"/>
                    <a:pt x="3" y="11"/>
                    <a:pt x="12" y="11"/>
                  </a:cubicBezTo>
                  <a:close/>
                </a:path>
              </a:pathLst>
            </a:custGeom>
            <a:solidFill>
              <a:srgbClr val="FFED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8" name="îśliďè"/>
            <p:cNvSpPr/>
            <p:nvPr/>
          </p:nvSpPr>
          <p:spPr bwMode="auto">
            <a:xfrm>
              <a:off x="3634581" y="3703338"/>
              <a:ext cx="495300" cy="23813"/>
            </a:xfrm>
            <a:prstGeom prst="rect">
              <a:avLst/>
            </a:prstGeom>
            <a:solidFill>
              <a:srgbClr val="C2E0E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9" name="íṩlïḓe"/>
            <p:cNvSpPr/>
            <p:nvPr/>
          </p:nvSpPr>
          <p:spPr bwMode="auto">
            <a:xfrm>
              <a:off x="7322344" y="3458863"/>
              <a:ext cx="198438" cy="268288"/>
            </a:xfrm>
            <a:custGeom>
              <a:avLst/>
              <a:gdLst>
                <a:gd name="T0" fmla="*/ 101 w 125"/>
                <a:gd name="T1" fmla="*/ 169 h 169"/>
                <a:gd name="T2" fmla="*/ 24 w 125"/>
                <a:gd name="T3" fmla="*/ 169 h 169"/>
                <a:gd name="T4" fmla="*/ 0 w 125"/>
                <a:gd name="T5" fmla="*/ 0 h 169"/>
                <a:gd name="T6" fmla="*/ 125 w 125"/>
                <a:gd name="T7" fmla="*/ 0 h 169"/>
                <a:gd name="T8" fmla="*/ 101 w 125"/>
                <a:gd name="T9" fmla="*/ 169 h 169"/>
              </a:gdLst>
              <a:ahLst/>
              <a:cxnLst>
                <a:cxn ang="0">
                  <a:pos x="T0" y="T1"/>
                </a:cxn>
                <a:cxn ang="0">
                  <a:pos x="T2" y="T3"/>
                </a:cxn>
                <a:cxn ang="0">
                  <a:pos x="T4" y="T5"/>
                </a:cxn>
                <a:cxn ang="0">
                  <a:pos x="T6" y="T7"/>
                </a:cxn>
                <a:cxn ang="0">
                  <a:pos x="T8" y="T9"/>
                </a:cxn>
              </a:cxnLst>
              <a:rect l="0" t="0" r="r" b="b"/>
              <a:pathLst>
                <a:path w="125" h="169">
                  <a:moveTo>
                    <a:pt x="101" y="169"/>
                  </a:moveTo>
                  <a:lnTo>
                    <a:pt x="24" y="169"/>
                  </a:lnTo>
                  <a:lnTo>
                    <a:pt x="0" y="0"/>
                  </a:lnTo>
                  <a:lnTo>
                    <a:pt x="125" y="0"/>
                  </a:lnTo>
                  <a:lnTo>
                    <a:pt x="101" y="169"/>
                  </a:lnTo>
                  <a:close/>
                </a:path>
              </a:pathLst>
            </a:custGeom>
            <a:solidFill>
              <a:srgbClr val="C2E0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0" name="îṧļíďè"/>
            <p:cNvSpPr/>
            <p:nvPr/>
          </p:nvSpPr>
          <p:spPr bwMode="auto">
            <a:xfrm>
              <a:off x="7336631" y="3557288"/>
              <a:ext cx="169863" cy="169863"/>
            </a:xfrm>
            <a:custGeom>
              <a:avLst/>
              <a:gdLst>
                <a:gd name="T0" fmla="*/ 92 w 107"/>
                <a:gd name="T1" fmla="*/ 107 h 107"/>
                <a:gd name="T2" fmla="*/ 15 w 107"/>
                <a:gd name="T3" fmla="*/ 107 h 107"/>
                <a:gd name="T4" fmla="*/ 0 w 107"/>
                <a:gd name="T5" fmla="*/ 0 h 107"/>
                <a:gd name="T6" fmla="*/ 107 w 107"/>
                <a:gd name="T7" fmla="*/ 0 h 107"/>
                <a:gd name="T8" fmla="*/ 92 w 107"/>
                <a:gd name="T9" fmla="*/ 107 h 107"/>
              </a:gdLst>
              <a:ahLst/>
              <a:cxnLst>
                <a:cxn ang="0">
                  <a:pos x="T0" y="T1"/>
                </a:cxn>
                <a:cxn ang="0">
                  <a:pos x="T2" y="T3"/>
                </a:cxn>
                <a:cxn ang="0">
                  <a:pos x="T4" y="T5"/>
                </a:cxn>
                <a:cxn ang="0">
                  <a:pos x="T6" y="T7"/>
                </a:cxn>
                <a:cxn ang="0">
                  <a:pos x="T8" y="T9"/>
                </a:cxn>
              </a:cxnLst>
              <a:rect l="0" t="0" r="r" b="b"/>
              <a:pathLst>
                <a:path w="107" h="107">
                  <a:moveTo>
                    <a:pt x="92" y="107"/>
                  </a:moveTo>
                  <a:lnTo>
                    <a:pt x="15" y="107"/>
                  </a:lnTo>
                  <a:lnTo>
                    <a:pt x="0" y="0"/>
                  </a:lnTo>
                  <a:lnTo>
                    <a:pt x="107" y="0"/>
                  </a:lnTo>
                  <a:lnTo>
                    <a:pt x="92" y="107"/>
                  </a:lnTo>
                  <a:close/>
                </a:path>
              </a:pathLst>
            </a:custGeom>
            <a:solidFill>
              <a:srgbClr val="DCF1F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1" name="ïşḷîďè"/>
            <p:cNvSpPr/>
            <p:nvPr/>
          </p:nvSpPr>
          <p:spPr bwMode="auto">
            <a:xfrm>
              <a:off x="7455694" y="3458863"/>
              <a:ext cx="36513" cy="234950"/>
            </a:xfrm>
            <a:custGeom>
              <a:avLst/>
              <a:gdLst>
                <a:gd name="T0" fmla="*/ 1 w 8"/>
                <a:gd name="T1" fmla="*/ 0 h 50"/>
                <a:gd name="T2" fmla="*/ 8 w 8"/>
                <a:gd name="T3" fmla="*/ 0 h 50"/>
                <a:gd name="T4" fmla="*/ 0 w 8"/>
                <a:gd name="T5" fmla="*/ 50 h 50"/>
                <a:gd name="T6" fmla="*/ 1 w 8"/>
                <a:gd name="T7" fmla="*/ 0 h 50"/>
              </a:gdLst>
              <a:ahLst/>
              <a:cxnLst>
                <a:cxn ang="0">
                  <a:pos x="T0" y="T1"/>
                </a:cxn>
                <a:cxn ang="0">
                  <a:pos x="T2" y="T3"/>
                </a:cxn>
                <a:cxn ang="0">
                  <a:pos x="T4" y="T5"/>
                </a:cxn>
                <a:cxn ang="0">
                  <a:pos x="T6" y="T7"/>
                </a:cxn>
              </a:cxnLst>
              <a:rect l="0" t="0" r="r" b="b"/>
              <a:pathLst>
                <a:path w="8" h="50">
                  <a:moveTo>
                    <a:pt x="1" y="0"/>
                  </a:moveTo>
                  <a:cubicBezTo>
                    <a:pt x="8" y="0"/>
                    <a:pt x="8" y="0"/>
                    <a:pt x="8" y="0"/>
                  </a:cubicBezTo>
                  <a:cubicBezTo>
                    <a:pt x="0" y="50"/>
                    <a:pt x="0" y="50"/>
                    <a:pt x="0" y="50"/>
                  </a:cubicBezTo>
                  <a:cubicBezTo>
                    <a:pt x="0" y="50"/>
                    <a:pt x="1" y="16"/>
                    <a:pt x="1" y="0"/>
                  </a:cubicBezTo>
                  <a:close/>
                </a:path>
              </a:pathLst>
            </a:custGeom>
            <a:solidFill>
              <a:srgbClr val="DCF1F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2" name="îslíḋe"/>
            <p:cNvSpPr/>
            <p:nvPr/>
          </p:nvSpPr>
          <p:spPr bwMode="auto">
            <a:xfrm>
              <a:off x="7455694" y="3557288"/>
              <a:ext cx="17463" cy="136525"/>
            </a:xfrm>
            <a:custGeom>
              <a:avLst/>
              <a:gdLst>
                <a:gd name="T0" fmla="*/ 0 w 4"/>
                <a:gd name="T1" fmla="*/ 0 h 29"/>
                <a:gd name="T2" fmla="*/ 4 w 4"/>
                <a:gd name="T3" fmla="*/ 0 h 29"/>
                <a:gd name="T4" fmla="*/ 0 w 4"/>
                <a:gd name="T5" fmla="*/ 29 h 29"/>
                <a:gd name="T6" fmla="*/ 0 w 4"/>
                <a:gd name="T7" fmla="*/ 0 h 29"/>
              </a:gdLst>
              <a:ahLst/>
              <a:cxnLst>
                <a:cxn ang="0">
                  <a:pos x="T0" y="T1"/>
                </a:cxn>
                <a:cxn ang="0">
                  <a:pos x="T2" y="T3"/>
                </a:cxn>
                <a:cxn ang="0">
                  <a:pos x="T4" y="T5"/>
                </a:cxn>
                <a:cxn ang="0">
                  <a:pos x="T6" y="T7"/>
                </a:cxn>
              </a:cxnLst>
              <a:rect l="0" t="0" r="r" b="b"/>
              <a:pathLst>
                <a:path w="4" h="29">
                  <a:moveTo>
                    <a:pt x="0" y="0"/>
                  </a:moveTo>
                  <a:cubicBezTo>
                    <a:pt x="4" y="0"/>
                    <a:pt x="4" y="0"/>
                    <a:pt x="4" y="0"/>
                  </a:cubicBezTo>
                  <a:cubicBezTo>
                    <a:pt x="0" y="29"/>
                    <a:pt x="0" y="29"/>
                    <a:pt x="0" y="29"/>
                  </a:cubicBezTo>
                  <a:cubicBezTo>
                    <a:pt x="0" y="29"/>
                    <a:pt x="0" y="14"/>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3" name="îşļíḋé"/>
            <p:cNvSpPr/>
            <p:nvPr/>
          </p:nvSpPr>
          <p:spPr bwMode="auto">
            <a:xfrm>
              <a:off x="7808119" y="2638126"/>
              <a:ext cx="169863" cy="504825"/>
            </a:xfrm>
            <a:custGeom>
              <a:avLst/>
              <a:gdLst>
                <a:gd name="T0" fmla="*/ 17 w 36"/>
                <a:gd name="T1" fmla="*/ 25 h 107"/>
                <a:gd name="T2" fmla="*/ 17 w 36"/>
                <a:gd name="T3" fmla="*/ 25 h 107"/>
                <a:gd name="T4" fmla="*/ 23 w 36"/>
                <a:gd name="T5" fmla="*/ 2 h 107"/>
                <a:gd name="T6" fmla="*/ 26 w 36"/>
                <a:gd name="T7" fmla="*/ 3 h 107"/>
                <a:gd name="T8" fmla="*/ 21 w 36"/>
                <a:gd name="T9" fmla="*/ 23 h 107"/>
                <a:gd name="T10" fmla="*/ 20 w 36"/>
                <a:gd name="T11" fmla="*/ 25 h 107"/>
                <a:gd name="T12" fmla="*/ 21 w 36"/>
                <a:gd name="T13" fmla="*/ 26 h 107"/>
                <a:gd name="T14" fmla="*/ 22 w 36"/>
                <a:gd name="T15" fmla="*/ 24 h 107"/>
                <a:gd name="T16" fmla="*/ 27 w 36"/>
                <a:gd name="T17" fmla="*/ 3 h 107"/>
                <a:gd name="T18" fmla="*/ 29 w 36"/>
                <a:gd name="T19" fmla="*/ 4 h 107"/>
                <a:gd name="T20" fmla="*/ 24 w 36"/>
                <a:gd name="T21" fmla="*/ 24 h 107"/>
                <a:gd name="T22" fmla="*/ 24 w 36"/>
                <a:gd name="T23" fmla="*/ 26 h 107"/>
                <a:gd name="T24" fmla="*/ 24 w 36"/>
                <a:gd name="T25" fmla="*/ 26 h 107"/>
                <a:gd name="T26" fmla="*/ 24 w 36"/>
                <a:gd name="T27" fmla="*/ 26 h 107"/>
                <a:gd name="T28" fmla="*/ 25 w 36"/>
                <a:gd name="T29" fmla="*/ 24 h 107"/>
                <a:gd name="T30" fmla="*/ 30 w 36"/>
                <a:gd name="T31" fmla="*/ 4 h 107"/>
                <a:gd name="T32" fmla="*/ 32 w 36"/>
                <a:gd name="T33" fmla="*/ 5 h 107"/>
                <a:gd name="T34" fmla="*/ 27 w 36"/>
                <a:gd name="T35" fmla="*/ 25 h 107"/>
                <a:gd name="T36" fmla="*/ 27 w 36"/>
                <a:gd name="T37" fmla="*/ 27 h 107"/>
                <a:gd name="T38" fmla="*/ 28 w 36"/>
                <a:gd name="T39" fmla="*/ 27 h 107"/>
                <a:gd name="T40" fmla="*/ 33 w 36"/>
                <a:gd name="T41" fmla="*/ 5 h 107"/>
                <a:gd name="T42" fmla="*/ 35 w 36"/>
                <a:gd name="T43" fmla="*/ 5 h 107"/>
                <a:gd name="T44" fmla="*/ 31 w 36"/>
                <a:gd name="T45" fmla="*/ 25 h 107"/>
                <a:gd name="T46" fmla="*/ 31 w 36"/>
                <a:gd name="T47" fmla="*/ 25 h 107"/>
                <a:gd name="T48" fmla="*/ 31 w 36"/>
                <a:gd name="T49" fmla="*/ 28 h 107"/>
                <a:gd name="T50" fmla="*/ 30 w 36"/>
                <a:gd name="T51" fmla="*/ 28 h 107"/>
                <a:gd name="T52" fmla="*/ 30 w 36"/>
                <a:gd name="T53" fmla="*/ 28 h 107"/>
                <a:gd name="T54" fmla="*/ 30 w 36"/>
                <a:gd name="T55" fmla="*/ 29 h 107"/>
                <a:gd name="T56" fmla="*/ 29 w 36"/>
                <a:gd name="T57" fmla="*/ 34 h 107"/>
                <a:gd name="T58" fmla="*/ 26 w 36"/>
                <a:gd name="T59" fmla="*/ 39 h 107"/>
                <a:gd name="T60" fmla="*/ 25 w 36"/>
                <a:gd name="T61" fmla="*/ 39 h 107"/>
                <a:gd name="T62" fmla="*/ 25 w 36"/>
                <a:gd name="T63" fmla="*/ 39 h 107"/>
                <a:gd name="T64" fmla="*/ 21 w 36"/>
                <a:gd name="T65" fmla="*/ 44 h 107"/>
                <a:gd name="T66" fmla="*/ 20 w 36"/>
                <a:gd name="T67" fmla="*/ 50 h 107"/>
                <a:gd name="T68" fmla="*/ 19 w 36"/>
                <a:gd name="T69" fmla="*/ 56 h 107"/>
                <a:gd name="T70" fmla="*/ 17 w 36"/>
                <a:gd name="T71" fmla="*/ 64 h 107"/>
                <a:gd name="T72" fmla="*/ 14 w 36"/>
                <a:gd name="T73" fmla="*/ 88 h 107"/>
                <a:gd name="T74" fmla="*/ 13 w 36"/>
                <a:gd name="T75" fmla="*/ 96 h 107"/>
                <a:gd name="T76" fmla="*/ 13 w 36"/>
                <a:gd name="T77" fmla="*/ 98 h 107"/>
                <a:gd name="T78" fmla="*/ 13 w 36"/>
                <a:gd name="T79" fmla="*/ 100 h 107"/>
                <a:gd name="T80" fmla="*/ 10 w 36"/>
                <a:gd name="T81" fmla="*/ 105 h 107"/>
                <a:gd name="T82" fmla="*/ 6 w 36"/>
                <a:gd name="T83" fmla="*/ 107 h 107"/>
                <a:gd name="T84" fmla="*/ 5 w 36"/>
                <a:gd name="T85" fmla="*/ 107 h 107"/>
                <a:gd name="T86" fmla="*/ 4 w 36"/>
                <a:gd name="T87" fmla="*/ 106 h 107"/>
                <a:gd name="T88" fmla="*/ 1 w 36"/>
                <a:gd name="T89" fmla="*/ 103 h 107"/>
                <a:gd name="T90" fmla="*/ 1 w 36"/>
                <a:gd name="T91" fmla="*/ 97 h 107"/>
                <a:gd name="T92" fmla="*/ 1 w 36"/>
                <a:gd name="T93" fmla="*/ 95 h 107"/>
                <a:gd name="T94" fmla="*/ 2 w 36"/>
                <a:gd name="T95" fmla="*/ 93 h 107"/>
                <a:gd name="T96" fmla="*/ 5 w 36"/>
                <a:gd name="T97" fmla="*/ 86 h 107"/>
                <a:gd name="T98" fmla="*/ 13 w 36"/>
                <a:gd name="T99" fmla="*/ 63 h 107"/>
                <a:gd name="T100" fmla="*/ 15 w 36"/>
                <a:gd name="T101" fmla="*/ 55 h 107"/>
                <a:gd name="T102" fmla="*/ 17 w 36"/>
                <a:gd name="T103" fmla="*/ 49 h 107"/>
                <a:gd name="T104" fmla="*/ 18 w 36"/>
                <a:gd name="T105" fmla="*/ 44 h 107"/>
                <a:gd name="T106" fmla="*/ 17 w 36"/>
                <a:gd name="T107" fmla="*/ 37 h 107"/>
                <a:gd name="T108" fmla="*/ 17 w 36"/>
                <a:gd name="T109" fmla="*/ 37 h 107"/>
                <a:gd name="T110" fmla="*/ 16 w 36"/>
                <a:gd name="T111" fmla="*/ 36 h 107"/>
                <a:gd name="T112" fmla="*/ 16 w 36"/>
                <a:gd name="T113" fmla="*/ 31 h 107"/>
                <a:gd name="T114" fmla="*/ 17 w 36"/>
                <a:gd name="T115" fmla="*/ 2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 h="107">
                  <a:moveTo>
                    <a:pt x="17" y="25"/>
                  </a:moveTo>
                  <a:cubicBezTo>
                    <a:pt x="17" y="25"/>
                    <a:pt x="17" y="25"/>
                    <a:pt x="17" y="25"/>
                  </a:cubicBezTo>
                  <a:cubicBezTo>
                    <a:pt x="23" y="2"/>
                    <a:pt x="23" y="2"/>
                    <a:pt x="23" y="2"/>
                  </a:cubicBezTo>
                  <a:cubicBezTo>
                    <a:pt x="24" y="0"/>
                    <a:pt x="26" y="1"/>
                    <a:pt x="26" y="3"/>
                  </a:cubicBezTo>
                  <a:cubicBezTo>
                    <a:pt x="21" y="23"/>
                    <a:pt x="21" y="23"/>
                    <a:pt x="21" y="23"/>
                  </a:cubicBezTo>
                  <a:cubicBezTo>
                    <a:pt x="20" y="25"/>
                    <a:pt x="20" y="25"/>
                    <a:pt x="20" y="25"/>
                  </a:cubicBezTo>
                  <a:cubicBezTo>
                    <a:pt x="20" y="26"/>
                    <a:pt x="21" y="26"/>
                    <a:pt x="21" y="26"/>
                  </a:cubicBezTo>
                  <a:cubicBezTo>
                    <a:pt x="22" y="24"/>
                    <a:pt x="22" y="24"/>
                    <a:pt x="22" y="24"/>
                  </a:cubicBezTo>
                  <a:cubicBezTo>
                    <a:pt x="27" y="3"/>
                    <a:pt x="27" y="3"/>
                    <a:pt x="27" y="3"/>
                  </a:cubicBezTo>
                  <a:cubicBezTo>
                    <a:pt x="27" y="1"/>
                    <a:pt x="29" y="2"/>
                    <a:pt x="29" y="4"/>
                  </a:cubicBezTo>
                  <a:cubicBezTo>
                    <a:pt x="24" y="24"/>
                    <a:pt x="24" y="24"/>
                    <a:pt x="24" y="24"/>
                  </a:cubicBezTo>
                  <a:cubicBezTo>
                    <a:pt x="24" y="26"/>
                    <a:pt x="24" y="26"/>
                    <a:pt x="24" y="26"/>
                  </a:cubicBezTo>
                  <a:cubicBezTo>
                    <a:pt x="24" y="26"/>
                    <a:pt x="24" y="26"/>
                    <a:pt x="24" y="26"/>
                  </a:cubicBezTo>
                  <a:cubicBezTo>
                    <a:pt x="24" y="26"/>
                    <a:pt x="24" y="27"/>
                    <a:pt x="24" y="26"/>
                  </a:cubicBezTo>
                  <a:cubicBezTo>
                    <a:pt x="25" y="24"/>
                    <a:pt x="25" y="24"/>
                    <a:pt x="25" y="24"/>
                  </a:cubicBezTo>
                  <a:cubicBezTo>
                    <a:pt x="30" y="4"/>
                    <a:pt x="30" y="4"/>
                    <a:pt x="30" y="4"/>
                  </a:cubicBezTo>
                  <a:cubicBezTo>
                    <a:pt x="30" y="2"/>
                    <a:pt x="33" y="3"/>
                    <a:pt x="32" y="5"/>
                  </a:cubicBezTo>
                  <a:cubicBezTo>
                    <a:pt x="27" y="25"/>
                    <a:pt x="27" y="25"/>
                    <a:pt x="27" y="25"/>
                  </a:cubicBezTo>
                  <a:cubicBezTo>
                    <a:pt x="27" y="27"/>
                    <a:pt x="27" y="27"/>
                    <a:pt x="27" y="27"/>
                  </a:cubicBezTo>
                  <a:cubicBezTo>
                    <a:pt x="27" y="27"/>
                    <a:pt x="27" y="27"/>
                    <a:pt x="28" y="27"/>
                  </a:cubicBezTo>
                  <a:cubicBezTo>
                    <a:pt x="33" y="5"/>
                    <a:pt x="33" y="5"/>
                    <a:pt x="33" y="5"/>
                  </a:cubicBezTo>
                  <a:cubicBezTo>
                    <a:pt x="34" y="3"/>
                    <a:pt x="36" y="3"/>
                    <a:pt x="35" y="5"/>
                  </a:cubicBezTo>
                  <a:cubicBezTo>
                    <a:pt x="31" y="25"/>
                    <a:pt x="31" y="25"/>
                    <a:pt x="31" y="25"/>
                  </a:cubicBezTo>
                  <a:cubicBezTo>
                    <a:pt x="31" y="25"/>
                    <a:pt x="31" y="25"/>
                    <a:pt x="31" y="25"/>
                  </a:cubicBezTo>
                  <a:cubicBezTo>
                    <a:pt x="31" y="28"/>
                    <a:pt x="31" y="28"/>
                    <a:pt x="31" y="28"/>
                  </a:cubicBezTo>
                  <a:cubicBezTo>
                    <a:pt x="30" y="28"/>
                    <a:pt x="30" y="28"/>
                    <a:pt x="30" y="28"/>
                  </a:cubicBezTo>
                  <a:cubicBezTo>
                    <a:pt x="30" y="28"/>
                    <a:pt x="30" y="28"/>
                    <a:pt x="30" y="28"/>
                  </a:cubicBezTo>
                  <a:cubicBezTo>
                    <a:pt x="30" y="29"/>
                    <a:pt x="30" y="29"/>
                    <a:pt x="30" y="29"/>
                  </a:cubicBezTo>
                  <a:cubicBezTo>
                    <a:pt x="29" y="34"/>
                    <a:pt x="29" y="34"/>
                    <a:pt x="29" y="34"/>
                  </a:cubicBezTo>
                  <a:cubicBezTo>
                    <a:pt x="29" y="36"/>
                    <a:pt x="28" y="38"/>
                    <a:pt x="26" y="39"/>
                  </a:cubicBezTo>
                  <a:cubicBezTo>
                    <a:pt x="25" y="39"/>
                    <a:pt x="25" y="39"/>
                    <a:pt x="25" y="39"/>
                  </a:cubicBezTo>
                  <a:cubicBezTo>
                    <a:pt x="25" y="39"/>
                    <a:pt x="25" y="39"/>
                    <a:pt x="25" y="39"/>
                  </a:cubicBezTo>
                  <a:cubicBezTo>
                    <a:pt x="23" y="39"/>
                    <a:pt x="22" y="43"/>
                    <a:pt x="21" y="44"/>
                  </a:cubicBezTo>
                  <a:cubicBezTo>
                    <a:pt x="21" y="46"/>
                    <a:pt x="20" y="48"/>
                    <a:pt x="20" y="50"/>
                  </a:cubicBezTo>
                  <a:cubicBezTo>
                    <a:pt x="19" y="52"/>
                    <a:pt x="19" y="54"/>
                    <a:pt x="19" y="56"/>
                  </a:cubicBezTo>
                  <a:cubicBezTo>
                    <a:pt x="18" y="59"/>
                    <a:pt x="18" y="61"/>
                    <a:pt x="17" y="64"/>
                  </a:cubicBezTo>
                  <a:cubicBezTo>
                    <a:pt x="16" y="72"/>
                    <a:pt x="15" y="80"/>
                    <a:pt x="14" y="88"/>
                  </a:cubicBezTo>
                  <a:cubicBezTo>
                    <a:pt x="14" y="90"/>
                    <a:pt x="13" y="93"/>
                    <a:pt x="13" y="96"/>
                  </a:cubicBezTo>
                  <a:cubicBezTo>
                    <a:pt x="13" y="96"/>
                    <a:pt x="13" y="97"/>
                    <a:pt x="13" y="98"/>
                  </a:cubicBezTo>
                  <a:cubicBezTo>
                    <a:pt x="13" y="99"/>
                    <a:pt x="13" y="99"/>
                    <a:pt x="13" y="100"/>
                  </a:cubicBezTo>
                  <a:cubicBezTo>
                    <a:pt x="12" y="102"/>
                    <a:pt x="11" y="103"/>
                    <a:pt x="10" y="105"/>
                  </a:cubicBezTo>
                  <a:cubicBezTo>
                    <a:pt x="9" y="106"/>
                    <a:pt x="7" y="107"/>
                    <a:pt x="6" y="107"/>
                  </a:cubicBezTo>
                  <a:cubicBezTo>
                    <a:pt x="5" y="107"/>
                    <a:pt x="5" y="107"/>
                    <a:pt x="5" y="107"/>
                  </a:cubicBezTo>
                  <a:cubicBezTo>
                    <a:pt x="4" y="107"/>
                    <a:pt x="4" y="107"/>
                    <a:pt x="4" y="106"/>
                  </a:cubicBezTo>
                  <a:cubicBezTo>
                    <a:pt x="2" y="106"/>
                    <a:pt x="1" y="104"/>
                    <a:pt x="1" y="103"/>
                  </a:cubicBezTo>
                  <a:cubicBezTo>
                    <a:pt x="0" y="101"/>
                    <a:pt x="0" y="99"/>
                    <a:pt x="1" y="97"/>
                  </a:cubicBezTo>
                  <a:cubicBezTo>
                    <a:pt x="1" y="96"/>
                    <a:pt x="1" y="96"/>
                    <a:pt x="1" y="95"/>
                  </a:cubicBezTo>
                  <a:cubicBezTo>
                    <a:pt x="1" y="95"/>
                    <a:pt x="2" y="94"/>
                    <a:pt x="2" y="93"/>
                  </a:cubicBezTo>
                  <a:cubicBezTo>
                    <a:pt x="3" y="91"/>
                    <a:pt x="4" y="88"/>
                    <a:pt x="5" y="86"/>
                  </a:cubicBezTo>
                  <a:cubicBezTo>
                    <a:pt x="8" y="78"/>
                    <a:pt x="11" y="71"/>
                    <a:pt x="13" y="63"/>
                  </a:cubicBezTo>
                  <a:cubicBezTo>
                    <a:pt x="14" y="60"/>
                    <a:pt x="15" y="58"/>
                    <a:pt x="15" y="55"/>
                  </a:cubicBezTo>
                  <a:cubicBezTo>
                    <a:pt x="16" y="53"/>
                    <a:pt x="16" y="51"/>
                    <a:pt x="17" y="49"/>
                  </a:cubicBezTo>
                  <a:cubicBezTo>
                    <a:pt x="17" y="47"/>
                    <a:pt x="18" y="45"/>
                    <a:pt x="18" y="44"/>
                  </a:cubicBezTo>
                  <a:cubicBezTo>
                    <a:pt x="18" y="42"/>
                    <a:pt x="19" y="38"/>
                    <a:pt x="17" y="37"/>
                  </a:cubicBezTo>
                  <a:cubicBezTo>
                    <a:pt x="17" y="37"/>
                    <a:pt x="17" y="37"/>
                    <a:pt x="17" y="37"/>
                  </a:cubicBezTo>
                  <a:cubicBezTo>
                    <a:pt x="16" y="36"/>
                    <a:pt x="16" y="36"/>
                    <a:pt x="16" y="36"/>
                  </a:cubicBezTo>
                  <a:cubicBezTo>
                    <a:pt x="15" y="35"/>
                    <a:pt x="15" y="33"/>
                    <a:pt x="16" y="31"/>
                  </a:cubicBezTo>
                  <a:lnTo>
                    <a:pt x="17" y="2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4" name="íSḷíḋé"/>
            <p:cNvSpPr/>
            <p:nvPr/>
          </p:nvSpPr>
          <p:spPr bwMode="auto">
            <a:xfrm>
              <a:off x="7808119" y="2920701"/>
              <a:ext cx="84138" cy="222250"/>
            </a:xfrm>
            <a:custGeom>
              <a:avLst/>
              <a:gdLst>
                <a:gd name="T0" fmla="*/ 18 w 18"/>
                <a:gd name="T1" fmla="*/ 1 h 47"/>
                <a:gd name="T2" fmla="*/ 17 w 18"/>
                <a:gd name="T3" fmla="*/ 4 h 47"/>
                <a:gd name="T4" fmla="*/ 14 w 18"/>
                <a:gd name="T5" fmla="*/ 28 h 47"/>
                <a:gd name="T6" fmla="*/ 13 w 18"/>
                <a:gd name="T7" fmla="*/ 36 h 47"/>
                <a:gd name="T8" fmla="*/ 13 w 18"/>
                <a:gd name="T9" fmla="*/ 38 h 47"/>
                <a:gd name="T10" fmla="*/ 13 w 18"/>
                <a:gd name="T11" fmla="*/ 40 h 47"/>
                <a:gd name="T12" fmla="*/ 10 w 18"/>
                <a:gd name="T13" fmla="*/ 45 h 47"/>
                <a:gd name="T14" fmla="*/ 6 w 18"/>
                <a:gd name="T15" fmla="*/ 47 h 47"/>
                <a:gd name="T16" fmla="*/ 5 w 18"/>
                <a:gd name="T17" fmla="*/ 47 h 47"/>
                <a:gd name="T18" fmla="*/ 4 w 18"/>
                <a:gd name="T19" fmla="*/ 46 h 47"/>
                <a:gd name="T20" fmla="*/ 1 w 18"/>
                <a:gd name="T21" fmla="*/ 43 h 47"/>
                <a:gd name="T22" fmla="*/ 1 w 18"/>
                <a:gd name="T23" fmla="*/ 37 h 47"/>
                <a:gd name="T24" fmla="*/ 1 w 18"/>
                <a:gd name="T25" fmla="*/ 35 h 47"/>
                <a:gd name="T26" fmla="*/ 2 w 18"/>
                <a:gd name="T27" fmla="*/ 33 h 47"/>
                <a:gd name="T28" fmla="*/ 5 w 18"/>
                <a:gd name="T29" fmla="*/ 26 h 47"/>
                <a:gd name="T30" fmla="*/ 13 w 18"/>
                <a:gd name="T31" fmla="*/ 3 h 47"/>
                <a:gd name="T32" fmla="*/ 14 w 18"/>
                <a:gd name="T33" fmla="*/ 0 h 47"/>
                <a:gd name="T34" fmla="*/ 16 w 18"/>
                <a:gd name="T35" fmla="*/ 1 h 47"/>
                <a:gd name="T36" fmla="*/ 18 w 18"/>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47">
                  <a:moveTo>
                    <a:pt x="18" y="1"/>
                  </a:moveTo>
                  <a:cubicBezTo>
                    <a:pt x="17" y="2"/>
                    <a:pt x="17" y="3"/>
                    <a:pt x="17" y="4"/>
                  </a:cubicBezTo>
                  <a:cubicBezTo>
                    <a:pt x="16" y="12"/>
                    <a:pt x="15" y="20"/>
                    <a:pt x="14" y="28"/>
                  </a:cubicBezTo>
                  <a:cubicBezTo>
                    <a:pt x="14" y="30"/>
                    <a:pt x="13" y="33"/>
                    <a:pt x="13" y="36"/>
                  </a:cubicBezTo>
                  <a:cubicBezTo>
                    <a:pt x="13" y="36"/>
                    <a:pt x="13" y="37"/>
                    <a:pt x="13" y="38"/>
                  </a:cubicBezTo>
                  <a:cubicBezTo>
                    <a:pt x="13" y="39"/>
                    <a:pt x="13" y="39"/>
                    <a:pt x="13" y="40"/>
                  </a:cubicBezTo>
                  <a:cubicBezTo>
                    <a:pt x="12" y="42"/>
                    <a:pt x="11" y="43"/>
                    <a:pt x="10" y="45"/>
                  </a:cubicBezTo>
                  <a:cubicBezTo>
                    <a:pt x="9" y="46"/>
                    <a:pt x="7" y="47"/>
                    <a:pt x="6" y="47"/>
                  </a:cubicBezTo>
                  <a:cubicBezTo>
                    <a:pt x="5" y="47"/>
                    <a:pt x="5" y="47"/>
                    <a:pt x="5" y="47"/>
                  </a:cubicBezTo>
                  <a:cubicBezTo>
                    <a:pt x="4" y="47"/>
                    <a:pt x="4" y="47"/>
                    <a:pt x="4" y="46"/>
                  </a:cubicBezTo>
                  <a:cubicBezTo>
                    <a:pt x="2" y="46"/>
                    <a:pt x="1" y="44"/>
                    <a:pt x="1" y="43"/>
                  </a:cubicBezTo>
                  <a:cubicBezTo>
                    <a:pt x="0" y="41"/>
                    <a:pt x="0" y="39"/>
                    <a:pt x="1" y="37"/>
                  </a:cubicBezTo>
                  <a:cubicBezTo>
                    <a:pt x="1" y="36"/>
                    <a:pt x="1" y="36"/>
                    <a:pt x="1" y="35"/>
                  </a:cubicBezTo>
                  <a:cubicBezTo>
                    <a:pt x="1" y="35"/>
                    <a:pt x="2" y="34"/>
                    <a:pt x="2" y="33"/>
                  </a:cubicBezTo>
                  <a:cubicBezTo>
                    <a:pt x="3" y="31"/>
                    <a:pt x="4" y="28"/>
                    <a:pt x="5" y="26"/>
                  </a:cubicBezTo>
                  <a:cubicBezTo>
                    <a:pt x="8" y="18"/>
                    <a:pt x="11" y="11"/>
                    <a:pt x="13" y="3"/>
                  </a:cubicBezTo>
                  <a:cubicBezTo>
                    <a:pt x="13" y="2"/>
                    <a:pt x="14" y="1"/>
                    <a:pt x="14" y="0"/>
                  </a:cubicBezTo>
                  <a:cubicBezTo>
                    <a:pt x="14" y="0"/>
                    <a:pt x="15" y="1"/>
                    <a:pt x="16" y="1"/>
                  </a:cubicBezTo>
                  <a:cubicBezTo>
                    <a:pt x="16" y="1"/>
                    <a:pt x="17" y="1"/>
                    <a:pt x="18" y="1"/>
                  </a:cubicBezTo>
                  <a:close/>
                </a:path>
              </a:pathLst>
            </a:custGeom>
            <a:solidFill>
              <a:srgbClr val="63596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5" name="ïsḷîďê"/>
            <p:cNvSpPr/>
            <p:nvPr/>
          </p:nvSpPr>
          <p:spPr bwMode="auto">
            <a:xfrm>
              <a:off x="7812881" y="2930226"/>
              <a:ext cx="66675" cy="184150"/>
            </a:xfrm>
            <a:custGeom>
              <a:avLst/>
              <a:gdLst>
                <a:gd name="T0" fmla="*/ 14 w 14"/>
                <a:gd name="T1" fmla="*/ 0 h 39"/>
                <a:gd name="T2" fmla="*/ 4 w 14"/>
                <a:gd name="T3" fmla="*/ 36 h 39"/>
                <a:gd name="T4" fmla="*/ 1 w 14"/>
                <a:gd name="T5" fmla="*/ 36 h 39"/>
                <a:gd name="T6" fmla="*/ 13 w 14"/>
                <a:gd name="T7" fmla="*/ 0 h 39"/>
                <a:gd name="T8" fmla="*/ 13 w 14"/>
                <a:gd name="T9" fmla="*/ 0 h 39"/>
                <a:gd name="T10" fmla="*/ 14 w 14"/>
                <a:gd name="T11" fmla="*/ 0 h 39"/>
              </a:gdLst>
              <a:ahLst/>
              <a:cxnLst>
                <a:cxn ang="0">
                  <a:pos x="T0" y="T1"/>
                </a:cxn>
                <a:cxn ang="0">
                  <a:pos x="T2" y="T3"/>
                </a:cxn>
                <a:cxn ang="0">
                  <a:pos x="T4" y="T5"/>
                </a:cxn>
                <a:cxn ang="0">
                  <a:pos x="T6" y="T7"/>
                </a:cxn>
                <a:cxn ang="0">
                  <a:pos x="T8" y="T9"/>
                </a:cxn>
                <a:cxn ang="0">
                  <a:pos x="T10" y="T11"/>
                </a:cxn>
              </a:cxnLst>
              <a:rect l="0" t="0" r="r" b="b"/>
              <a:pathLst>
                <a:path w="14" h="39">
                  <a:moveTo>
                    <a:pt x="14" y="0"/>
                  </a:moveTo>
                  <a:cubicBezTo>
                    <a:pt x="11" y="13"/>
                    <a:pt x="7" y="25"/>
                    <a:pt x="4" y="36"/>
                  </a:cubicBezTo>
                  <a:cubicBezTo>
                    <a:pt x="3" y="39"/>
                    <a:pt x="0" y="38"/>
                    <a:pt x="1" y="36"/>
                  </a:cubicBezTo>
                  <a:cubicBezTo>
                    <a:pt x="6" y="24"/>
                    <a:pt x="11" y="13"/>
                    <a:pt x="13" y="0"/>
                  </a:cubicBezTo>
                  <a:cubicBezTo>
                    <a:pt x="13" y="0"/>
                    <a:pt x="13" y="0"/>
                    <a:pt x="13" y="0"/>
                  </a:cubicBezTo>
                  <a:lnTo>
                    <a:pt x="14" y="0"/>
                  </a:lnTo>
                  <a:close/>
                </a:path>
              </a:pathLst>
            </a:custGeom>
            <a:solidFill>
              <a:srgbClr val="7D767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6" name="ï$1îďé"/>
            <p:cNvSpPr/>
            <p:nvPr/>
          </p:nvSpPr>
          <p:spPr bwMode="auto">
            <a:xfrm>
              <a:off x="7874794" y="2920701"/>
              <a:ext cx="98425" cy="95250"/>
            </a:xfrm>
            <a:custGeom>
              <a:avLst/>
              <a:gdLst>
                <a:gd name="T0" fmla="*/ 1 w 21"/>
                <a:gd name="T1" fmla="*/ 1 h 20"/>
                <a:gd name="T2" fmla="*/ 1 w 21"/>
                <a:gd name="T3" fmla="*/ 1 h 20"/>
                <a:gd name="T4" fmla="*/ 6 w 21"/>
                <a:gd name="T5" fmla="*/ 1 h 20"/>
                <a:gd name="T6" fmla="*/ 20 w 21"/>
                <a:gd name="T7" fmla="*/ 14 h 20"/>
                <a:gd name="T8" fmla="*/ 20 w 21"/>
                <a:gd name="T9" fmla="*/ 19 h 20"/>
                <a:gd name="T10" fmla="*/ 20 w 21"/>
                <a:gd name="T11" fmla="*/ 19 h 20"/>
                <a:gd name="T12" fmla="*/ 15 w 21"/>
                <a:gd name="T13" fmla="*/ 19 h 20"/>
                <a:gd name="T14" fmla="*/ 2 w 21"/>
                <a:gd name="T15" fmla="*/ 6 h 20"/>
                <a:gd name="T16" fmla="*/ 1 w 21"/>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0">
                  <a:moveTo>
                    <a:pt x="1" y="1"/>
                  </a:moveTo>
                  <a:cubicBezTo>
                    <a:pt x="1" y="1"/>
                    <a:pt x="1" y="1"/>
                    <a:pt x="1" y="1"/>
                  </a:cubicBezTo>
                  <a:cubicBezTo>
                    <a:pt x="3" y="0"/>
                    <a:pt x="5" y="0"/>
                    <a:pt x="6" y="1"/>
                  </a:cubicBezTo>
                  <a:cubicBezTo>
                    <a:pt x="20" y="14"/>
                    <a:pt x="20" y="14"/>
                    <a:pt x="20" y="14"/>
                  </a:cubicBezTo>
                  <a:cubicBezTo>
                    <a:pt x="21" y="15"/>
                    <a:pt x="21" y="17"/>
                    <a:pt x="20" y="19"/>
                  </a:cubicBezTo>
                  <a:cubicBezTo>
                    <a:pt x="20" y="19"/>
                    <a:pt x="20" y="19"/>
                    <a:pt x="20" y="19"/>
                  </a:cubicBezTo>
                  <a:cubicBezTo>
                    <a:pt x="19" y="20"/>
                    <a:pt x="16" y="20"/>
                    <a:pt x="15" y="19"/>
                  </a:cubicBezTo>
                  <a:cubicBezTo>
                    <a:pt x="2" y="6"/>
                    <a:pt x="2" y="6"/>
                    <a:pt x="2" y="6"/>
                  </a:cubicBezTo>
                  <a:cubicBezTo>
                    <a:pt x="0" y="5"/>
                    <a:pt x="0" y="3"/>
                    <a:pt x="1" y="1"/>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7" name="îšľïḓé"/>
            <p:cNvSpPr/>
            <p:nvPr/>
          </p:nvSpPr>
          <p:spPr bwMode="auto">
            <a:xfrm>
              <a:off x="7860506" y="2949276"/>
              <a:ext cx="112713" cy="88900"/>
            </a:xfrm>
            <a:custGeom>
              <a:avLst/>
              <a:gdLst>
                <a:gd name="T0" fmla="*/ 2 w 24"/>
                <a:gd name="T1" fmla="*/ 3 h 19"/>
                <a:gd name="T2" fmla="*/ 2 w 24"/>
                <a:gd name="T3" fmla="*/ 3 h 19"/>
                <a:gd name="T4" fmla="*/ 6 w 24"/>
                <a:gd name="T5" fmla="*/ 2 h 19"/>
                <a:gd name="T6" fmla="*/ 22 w 24"/>
                <a:gd name="T7" fmla="*/ 12 h 19"/>
                <a:gd name="T8" fmla="*/ 23 w 24"/>
                <a:gd name="T9" fmla="*/ 17 h 19"/>
                <a:gd name="T10" fmla="*/ 23 w 24"/>
                <a:gd name="T11" fmla="*/ 17 h 19"/>
                <a:gd name="T12" fmla="*/ 18 w 24"/>
                <a:gd name="T13" fmla="*/ 18 h 19"/>
                <a:gd name="T14" fmla="*/ 3 w 24"/>
                <a:gd name="T15" fmla="*/ 7 h 19"/>
                <a:gd name="T16" fmla="*/ 2 w 24"/>
                <a:gd name="T17"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9">
                  <a:moveTo>
                    <a:pt x="2" y="3"/>
                  </a:moveTo>
                  <a:cubicBezTo>
                    <a:pt x="2" y="3"/>
                    <a:pt x="2" y="3"/>
                    <a:pt x="2" y="3"/>
                  </a:cubicBezTo>
                  <a:cubicBezTo>
                    <a:pt x="3" y="1"/>
                    <a:pt x="5" y="0"/>
                    <a:pt x="6" y="2"/>
                  </a:cubicBezTo>
                  <a:cubicBezTo>
                    <a:pt x="22" y="12"/>
                    <a:pt x="22" y="12"/>
                    <a:pt x="22" y="12"/>
                  </a:cubicBezTo>
                  <a:cubicBezTo>
                    <a:pt x="23" y="13"/>
                    <a:pt x="24" y="15"/>
                    <a:pt x="23" y="17"/>
                  </a:cubicBezTo>
                  <a:cubicBezTo>
                    <a:pt x="23" y="17"/>
                    <a:pt x="23" y="17"/>
                    <a:pt x="23" y="17"/>
                  </a:cubicBezTo>
                  <a:cubicBezTo>
                    <a:pt x="22" y="18"/>
                    <a:pt x="19" y="19"/>
                    <a:pt x="18" y="18"/>
                  </a:cubicBezTo>
                  <a:cubicBezTo>
                    <a:pt x="3" y="7"/>
                    <a:pt x="3" y="7"/>
                    <a:pt x="3" y="7"/>
                  </a:cubicBezTo>
                  <a:cubicBezTo>
                    <a:pt x="1" y="6"/>
                    <a:pt x="0" y="4"/>
                    <a:pt x="2" y="3"/>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8" name="íSlíḋê"/>
            <p:cNvSpPr/>
            <p:nvPr/>
          </p:nvSpPr>
          <p:spPr bwMode="auto">
            <a:xfrm>
              <a:off x="7855744" y="2987376"/>
              <a:ext cx="117475" cy="60325"/>
            </a:xfrm>
            <a:custGeom>
              <a:avLst/>
              <a:gdLst>
                <a:gd name="T0" fmla="*/ 0 w 25"/>
                <a:gd name="T1" fmla="*/ 2 h 13"/>
                <a:gd name="T2" fmla="*/ 0 w 25"/>
                <a:gd name="T3" fmla="*/ 2 h 13"/>
                <a:gd name="T4" fmla="*/ 4 w 25"/>
                <a:gd name="T5" fmla="*/ 0 h 13"/>
                <a:gd name="T6" fmla="*/ 22 w 25"/>
                <a:gd name="T7" fmla="*/ 6 h 13"/>
                <a:gd name="T8" fmla="*/ 24 w 25"/>
                <a:gd name="T9" fmla="*/ 10 h 13"/>
                <a:gd name="T10" fmla="*/ 24 w 25"/>
                <a:gd name="T11" fmla="*/ 10 h 13"/>
                <a:gd name="T12" fmla="*/ 20 w 25"/>
                <a:gd name="T13" fmla="*/ 13 h 13"/>
                <a:gd name="T14" fmla="*/ 2 w 25"/>
                <a:gd name="T15" fmla="*/ 7 h 13"/>
                <a:gd name="T16" fmla="*/ 0 w 25"/>
                <a:gd name="T1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3">
                  <a:moveTo>
                    <a:pt x="0" y="2"/>
                  </a:moveTo>
                  <a:cubicBezTo>
                    <a:pt x="0" y="2"/>
                    <a:pt x="0" y="2"/>
                    <a:pt x="0" y="2"/>
                  </a:cubicBezTo>
                  <a:cubicBezTo>
                    <a:pt x="1" y="1"/>
                    <a:pt x="3" y="0"/>
                    <a:pt x="4" y="0"/>
                  </a:cubicBezTo>
                  <a:cubicBezTo>
                    <a:pt x="22" y="6"/>
                    <a:pt x="22" y="6"/>
                    <a:pt x="22" y="6"/>
                  </a:cubicBezTo>
                  <a:cubicBezTo>
                    <a:pt x="24" y="7"/>
                    <a:pt x="25" y="9"/>
                    <a:pt x="24" y="10"/>
                  </a:cubicBezTo>
                  <a:cubicBezTo>
                    <a:pt x="24" y="10"/>
                    <a:pt x="24" y="10"/>
                    <a:pt x="24" y="10"/>
                  </a:cubicBezTo>
                  <a:cubicBezTo>
                    <a:pt x="24" y="12"/>
                    <a:pt x="22" y="13"/>
                    <a:pt x="20" y="13"/>
                  </a:cubicBezTo>
                  <a:cubicBezTo>
                    <a:pt x="2" y="7"/>
                    <a:pt x="2" y="7"/>
                    <a:pt x="2" y="7"/>
                  </a:cubicBezTo>
                  <a:cubicBezTo>
                    <a:pt x="1" y="6"/>
                    <a:pt x="0" y="4"/>
                    <a:pt x="0" y="2"/>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9" name="îsľïdê"/>
            <p:cNvSpPr/>
            <p:nvPr/>
          </p:nvSpPr>
          <p:spPr bwMode="auto">
            <a:xfrm>
              <a:off x="7906544" y="2892126"/>
              <a:ext cx="95250" cy="104775"/>
            </a:xfrm>
            <a:custGeom>
              <a:avLst/>
              <a:gdLst>
                <a:gd name="T0" fmla="*/ 2 w 20"/>
                <a:gd name="T1" fmla="*/ 1 h 22"/>
                <a:gd name="T2" fmla="*/ 2 w 20"/>
                <a:gd name="T3" fmla="*/ 1 h 22"/>
                <a:gd name="T4" fmla="*/ 7 w 20"/>
                <a:gd name="T5" fmla="*/ 2 h 22"/>
                <a:gd name="T6" fmla="*/ 18 w 20"/>
                <a:gd name="T7" fmla="*/ 16 h 22"/>
                <a:gd name="T8" fmla="*/ 18 w 20"/>
                <a:gd name="T9" fmla="*/ 21 h 22"/>
                <a:gd name="T10" fmla="*/ 18 w 20"/>
                <a:gd name="T11" fmla="*/ 21 h 22"/>
                <a:gd name="T12" fmla="*/ 13 w 20"/>
                <a:gd name="T13" fmla="*/ 20 h 22"/>
                <a:gd name="T14" fmla="*/ 1 w 20"/>
                <a:gd name="T15" fmla="*/ 6 h 22"/>
                <a:gd name="T16" fmla="*/ 2 w 20"/>
                <a:gd name="T17"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2">
                  <a:moveTo>
                    <a:pt x="2" y="1"/>
                  </a:moveTo>
                  <a:cubicBezTo>
                    <a:pt x="2" y="1"/>
                    <a:pt x="2" y="1"/>
                    <a:pt x="2" y="1"/>
                  </a:cubicBezTo>
                  <a:cubicBezTo>
                    <a:pt x="3" y="0"/>
                    <a:pt x="5" y="0"/>
                    <a:pt x="7" y="2"/>
                  </a:cubicBezTo>
                  <a:cubicBezTo>
                    <a:pt x="18" y="16"/>
                    <a:pt x="18" y="16"/>
                    <a:pt x="18" y="16"/>
                  </a:cubicBezTo>
                  <a:cubicBezTo>
                    <a:pt x="20" y="17"/>
                    <a:pt x="20" y="19"/>
                    <a:pt x="18" y="21"/>
                  </a:cubicBezTo>
                  <a:cubicBezTo>
                    <a:pt x="18" y="21"/>
                    <a:pt x="18" y="21"/>
                    <a:pt x="18" y="21"/>
                  </a:cubicBezTo>
                  <a:cubicBezTo>
                    <a:pt x="17" y="22"/>
                    <a:pt x="15" y="22"/>
                    <a:pt x="13" y="20"/>
                  </a:cubicBezTo>
                  <a:cubicBezTo>
                    <a:pt x="1" y="6"/>
                    <a:pt x="1" y="6"/>
                    <a:pt x="1" y="6"/>
                  </a:cubicBezTo>
                  <a:cubicBezTo>
                    <a:pt x="0" y="5"/>
                    <a:pt x="0" y="3"/>
                    <a:pt x="2" y="1"/>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0" name="íṡḷiḑé"/>
            <p:cNvSpPr/>
            <p:nvPr/>
          </p:nvSpPr>
          <p:spPr bwMode="auto">
            <a:xfrm>
              <a:off x="7817644" y="2561926"/>
              <a:ext cx="184150" cy="179388"/>
            </a:xfrm>
            <a:custGeom>
              <a:avLst/>
              <a:gdLst>
                <a:gd name="T0" fmla="*/ 9 w 39"/>
                <a:gd name="T1" fmla="*/ 20 h 38"/>
                <a:gd name="T2" fmla="*/ 35 w 39"/>
                <a:gd name="T3" fmla="*/ 8 h 38"/>
                <a:gd name="T4" fmla="*/ 12 w 39"/>
                <a:gd name="T5" fmla="*/ 35 h 38"/>
                <a:gd name="T6" fmla="*/ 9 w 39"/>
                <a:gd name="T7" fmla="*/ 20 h 38"/>
              </a:gdLst>
              <a:ahLst/>
              <a:cxnLst>
                <a:cxn ang="0">
                  <a:pos x="T0" y="T1"/>
                </a:cxn>
                <a:cxn ang="0">
                  <a:pos x="T2" y="T3"/>
                </a:cxn>
                <a:cxn ang="0">
                  <a:pos x="T4" y="T5"/>
                </a:cxn>
                <a:cxn ang="0">
                  <a:pos x="T6" y="T7"/>
                </a:cxn>
              </a:cxnLst>
              <a:rect l="0" t="0" r="r" b="b"/>
              <a:pathLst>
                <a:path w="39" h="38">
                  <a:moveTo>
                    <a:pt x="9" y="20"/>
                  </a:moveTo>
                  <a:cubicBezTo>
                    <a:pt x="22" y="12"/>
                    <a:pt x="31" y="0"/>
                    <a:pt x="35" y="8"/>
                  </a:cubicBezTo>
                  <a:cubicBezTo>
                    <a:pt x="39" y="17"/>
                    <a:pt x="23" y="38"/>
                    <a:pt x="12" y="35"/>
                  </a:cubicBezTo>
                  <a:cubicBezTo>
                    <a:pt x="1" y="33"/>
                    <a:pt x="0" y="23"/>
                    <a:pt x="9" y="20"/>
                  </a:cubicBezTo>
                  <a:close/>
                </a:path>
              </a:pathLst>
            </a:custGeom>
            <a:solidFill>
              <a:srgbClr val="FFED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1" name="îṧ1íḍe"/>
            <p:cNvSpPr/>
            <p:nvPr/>
          </p:nvSpPr>
          <p:spPr bwMode="auto">
            <a:xfrm>
              <a:off x="4661694" y="3619201"/>
              <a:ext cx="508000" cy="107950"/>
            </a:xfrm>
            <a:custGeom>
              <a:avLst/>
              <a:gdLst>
                <a:gd name="T0" fmla="*/ 83 w 108"/>
                <a:gd name="T1" fmla="*/ 16 h 23"/>
                <a:gd name="T2" fmla="*/ 83 w 108"/>
                <a:gd name="T3" fmla="*/ 16 h 23"/>
                <a:gd name="T4" fmla="*/ 106 w 108"/>
                <a:gd name="T5" fmla="*/ 13 h 23"/>
                <a:gd name="T6" fmla="*/ 106 w 108"/>
                <a:gd name="T7" fmla="*/ 11 h 23"/>
                <a:gd name="T8" fmla="*/ 85 w 108"/>
                <a:gd name="T9" fmla="*/ 13 h 23"/>
                <a:gd name="T10" fmla="*/ 83 w 108"/>
                <a:gd name="T11" fmla="*/ 13 h 23"/>
                <a:gd name="T12" fmla="*/ 83 w 108"/>
                <a:gd name="T13" fmla="*/ 12 h 23"/>
                <a:gd name="T14" fmla="*/ 85 w 108"/>
                <a:gd name="T15" fmla="*/ 12 h 23"/>
                <a:gd name="T16" fmla="*/ 105 w 108"/>
                <a:gd name="T17" fmla="*/ 9 h 23"/>
                <a:gd name="T18" fmla="*/ 105 w 108"/>
                <a:gd name="T19" fmla="*/ 7 h 23"/>
                <a:gd name="T20" fmla="*/ 84 w 108"/>
                <a:gd name="T21" fmla="*/ 9 h 23"/>
                <a:gd name="T22" fmla="*/ 82 w 108"/>
                <a:gd name="T23" fmla="*/ 9 h 23"/>
                <a:gd name="T24" fmla="*/ 82 w 108"/>
                <a:gd name="T25" fmla="*/ 9 h 23"/>
                <a:gd name="T26" fmla="*/ 82 w 108"/>
                <a:gd name="T27" fmla="*/ 9 h 23"/>
                <a:gd name="T28" fmla="*/ 84 w 108"/>
                <a:gd name="T29" fmla="*/ 9 h 23"/>
                <a:gd name="T30" fmla="*/ 105 w 108"/>
                <a:gd name="T31" fmla="*/ 6 h 23"/>
                <a:gd name="T32" fmla="*/ 105 w 108"/>
                <a:gd name="T33" fmla="*/ 4 h 23"/>
                <a:gd name="T34" fmla="*/ 84 w 108"/>
                <a:gd name="T35" fmla="*/ 6 h 23"/>
                <a:gd name="T36" fmla="*/ 82 w 108"/>
                <a:gd name="T37" fmla="*/ 6 h 23"/>
                <a:gd name="T38" fmla="*/ 82 w 108"/>
                <a:gd name="T39" fmla="*/ 5 h 23"/>
                <a:gd name="T40" fmla="*/ 105 w 108"/>
                <a:gd name="T41" fmla="*/ 3 h 23"/>
                <a:gd name="T42" fmla="*/ 104 w 108"/>
                <a:gd name="T43" fmla="*/ 0 h 23"/>
                <a:gd name="T44" fmla="*/ 84 w 108"/>
                <a:gd name="T45" fmla="*/ 2 h 23"/>
                <a:gd name="T46" fmla="*/ 84 w 108"/>
                <a:gd name="T47" fmla="*/ 2 h 23"/>
                <a:gd name="T48" fmla="*/ 82 w 108"/>
                <a:gd name="T49" fmla="*/ 2 h 23"/>
                <a:gd name="T50" fmla="*/ 82 w 108"/>
                <a:gd name="T51" fmla="*/ 2 h 23"/>
                <a:gd name="T52" fmla="*/ 82 w 108"/>
                <a:gd name="T53" fmla="*/ 2 h 23"/>
                <a:gd name="T54" fmla="*/ 80 w 108"/>
                <a:gd name="T55" fmla="*/ 3 h 23"/>
                <a:gd name="T56" fmla="*/ 75 w 108"/>
                <a:gd name="T57" fmla="*/ 3 h 23"/>
                <a:gd name="T58" fmla="*/ 70 w 108"/>
                <a:gd name="T59" fmla="*/ 6 h 23"/>
                <a:gd name="T60" fmla="*/ 70 w 108"/>
                <a:gd name="T61" fmla="*/ 7 h 23"/>
                <a:gd name="T62" fmla="*/ 70 w 108"/>
                <a:gd name="T63" fmla="*/ 7 h 23"/>
                <a:gd name="T64" fmla="*/ 64 w 108"/>
                <a:gd name="T65" fmla="*/ 9 h 23"/>
                <a:gd name="T66" fmla="*/ 59 w 108"/>
                <a:gd name="T67" fmla="*/ 10 h 23"/>
                <a:gd name="T68" fmla="*/ 52 w 108"/>
                <a:gd name="T69" fmla="*/ 11 h 23"/>
                <a:gd name="T70" fmla="*/ 44 w 108"/>
                <a:gd name="T71" fmla="*/ 11 h 23"/>
                <a:gd name="T72" fmla="*/ 20 w 108"/>
                <a:gd name="T73" fmla="*/ 11 h 23"/>
                <a:gd name="T74" fmla="*/ 12 w 108"/>
                <a:gd name="T75" fmla="*/ 11 h 23"/>
                <a:gd name="T76" fmla="*/ 10 w 108"/>
                <a:gd name="T77" fmla="*/ 11 h 23"/>
                <a:gd name="T78" fmla="*/ 8 w 108"/>
                <a:gd name="T79" fmla="*/ 11 h 23"/>
                <a:gd name="T80" fmla="*/ 3 w 108"/>
                <a:gd name="T81" fmla="*/ 13 h 23"/>
                <a:gd name="T82" fmla="*/ 0 w 108"/>
                <a:gd name="T83" fmla="*/ 17 h 23"/>
                <a:gd name="T84" fmla="*/ 0 w 108"/>
                <a:gd name="T85" fmla="*/ 18 h 23"/>
                <a:gd name="T86" fmla="*/ 0 w 108"/>
                <a:gd name="T87" fmla="*/ 19 h 23"/>
                <a:gd name="T88" fmla="*/ 4 w 108"/>
                <a:gd name="T89" fmla="*/ 22 h 23"/>
                <a:gd name="T90" fmla="*/ 9 w 108"/>
                <a:gd name="T91" fmla="*/ 23 h 23"/>
                <a:gd name="T92" fmla="*/ 11 w 108"/>
                <a:gd name="T93" fmla="*/ 23 h 23"/>
                <a:gd name="T94" fmla="*/ 13 w 108"/>
                <a:gd name="T95" fmla="*/ 22 h 23"/>
                <a:gd name="T96" fmla="*/ 21 w 108"/>
                <a:gd name="T97" fmla="*/ 20 h 23"/>
                <a:gd name="T98" fmla="*/ 45 w 108"/>
                <a:gd name="T99" fmla="*/ 15 h 23"/>
                <a:gd name="T100" fmla="*/ 52 w 108"/>
                <a:gd name="T101" fmla="*/ 14 h 23"/>
                <a:gd name="T102" fmla="*/ 59 w 108"/>
                <a:gd name="T103" fmla="*/ 13 h 23"/>
                <a:gd name="T104" fmla="*/ 64 w 108"/>
                <a:gd name="T105" fmla="*/ 13 h 23"/>
                <a:gd name="T106" fmla="*/ 71 w 108"/>
                <a:gd name="T107" fmla="*/ 14 h 23"/>
                <a:gd name="T108" fmla="*/ 71 w 108"/>
                <a:gd name="T109" fmla="*/ 14 h 23"/>
                <a:gd name="T110" fmla="*/ 72 w 108"/>
                <a:gd name="T111" fmla="*/ 15 h 23"/>
                <a:gd name="T112" fmla="*/ 77 w 108"/>
                <a:gd name="T113" fmla="*/ 17 h 23"/>
                <a:gd name="T114" fmla="*/ 83 w 108"/>
                <a:gd name="T115"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8" h="23">
                  <a:moveTo>
                    <a:pt x="83" y="16"/>
                  </a:moveTo>
                  <a:cubicBezTo>
                    <a:pt x="83" y="16"/>
                    <a:pt x="83" y="16"/>
                    <a:pt x="83" y="16"/>
                  </a:cubicBezTo>
                  <a:cubicBezTo>
                    <a:pt x="106" y="13"/>
                    <a:pt x="106" y="13"/>
                    <a:pt x="106" y="13"/>
                  </a:cubicBezTo>
                  <a:cubicBezTo>
                    <a:pt x="108" y="13"/>
                    <a:pt x="108" y="10"/>
                    <a:pt x="106" y="11"/>
                  </a:cubicBezTo>
                  <a:cubicBezTo>
                    <a:pt x="85" y="13"/>
                    <a:pt x="85" y="13"/>
                    <a:pt x="85" y="13"/>
                  </a:cubicBezTo>
                  <a:cubicBezTo>
                    <a:pt x="83" y="13"/>
                    <a:pt x="83" y="13"/>
                    <a:pt x="83" y="13"/>
                  </a:cubicBezTo>
                  <a:cubicBezTo>
                    <a:pt x="83" y="13"/>
                    <a:pt x="82" y="12"/>
                    <a:pt x="83" y="12"/>
                  </a:cubicBezTo>
                  <a:cubicBezTo>
                    <a:pt x="85" y="12"/>
                    <a:pt x="85" y="12"/>
                    <a:pt x="85" y="12"/>
                  </a:cubicBezTo>
                  <a:cubicBezTo>
                    <a:pt x="105" y="9"/>
                    <a:pt x="105" y="9"/>
                    <a:pt x="105" y="9"/>
                  </a:cubicBezTo>
                  <a:cubicBezTo>
                    <a:pt x="108" y="9"/>
                    <a:pt x="107" y="7"/>
                    <a:pt x="105" y="7"/>
                  </a:cubicBezTo>
                  <a:cubicBezTo>
                    <a:pt x="84" y="9"/>
                    <a:pt x="84" y="9"/>
                    <a:pt x="84" y="9"/>
                  </a:cubicBezTo>
                  <a:cubicBezTo>
                    <a:pt x="82" y="9"/>
                    <a:pt x="82" y="9"/>
                    <a:pt x="82" y="9"/>
                  </a:cubicBezTo>
                  <a:cubicBezTo>
                    <a:pt x="82" y="9"/>
                    <a:pt x="82" y="9"/>
                    <a:pt x="82" y="9"/>
                  </a:cubicBezTo>
                  <a:cubicBezTo>
                    <a:pt x="82" y="9"/>
                    <a:pt x="82" y="9"/>
                    <a:pt x="82" y="9"/>
                  </a:cubicBezTo>
                  <a:cubicBezTo>
                    <a:pt x="84" y="9"/>
                    <a:pt x="84" y="9"/>
                    <a:pt x="84" y="9"/>
                  </a:cubicBezTo>
                  <a:cubicBezTo>
                    <a:pt x="105" y="6"/>
                    <a:pt x="105" y="6"/>
                    <a:pt x="105" y="6"/>
                  </a:cubicBezTo>
                  <a:cubicBezTo>
                    <a:pt x="107" y="6"/>
                    <a:pt x="107" y="4"/>
                    <a:pt x="105" y="4"/>
                  </a:cubicBezTo>
                  <a:cubicBezTo>
                    <a:pt x="84" y="6"/>
                    <a:pt x="84" y="6"/>
                    <a:pt x="84" y="6"/>
                  </a:cubicBezTo>
                  <a:cubicBezTo>
                    <a:pt x="82" y="6"/>
                    <a:pt x="82" y="6"/>
                    <a:pt x="82" y="6"/>
                  </a:cubicBezTo>
                  <a:cubicBezTo>
                    <a:pt x="82" y="6"/>
                    <a:pt x="82" y="5"/>
                    <a:pt x="82" y="5"/>
                  </a:cubicBezTo>
                  <a:cubicBezTo>
                    <a:pt x="105" y="3"/>
                    <a:pt x="105" y="3"/>
                    <a:pt x="105" y="3"/>
                  </a:cubicBezTo>
                  <a:cubicBezTo>
                    <a:pt x="107" y="3"/>
                    <a:pt x="107" y="0"/>
                    <a:pt x="104" y="0"/>
                  </a:cubicBezTo>
                  <a:cubicBezTo>
                    <a:pt x="84" y="2"/>
                    <a:pt x="84" y="2"/>
                    <a:pt x="84" y="2"/>
                  </a:cubicBezTo>
                  <a:cubicBezTo>
                    <a:pt x="84" y="2"/>
                    <a:pt x="84" y="2"/>
                    <a:pt x="84" y="2"/>
                  </a:cubicBezTo>
                  <a:cubicBezTo>
                    <a:pt x="82" y="2"/>
                    <a:pt x="82" y="2"/>
                    <a:pt x="82" y="2"/>
                  </a:cubicBezTo>
                  <a:cubicBezTo>
                    <a:pt x="82" y="2"/>
                    <a:pt x="82" y="2"/>
                    <a:pt x="82" y="2"/>
                  </a:cubicBezTo>
                  <a:cubicBezTo>
                    <a:pt x="82" y="2"/>
                    <a:pt x="82" y="2"/>
                    <a:pt x="82" y="2"/>
                  </a:cubicBezTo>
                  <a:cubicBezTo>
                    <a:pt x="80" y="3"/>
                    <a:pt x="80" y="3"/>
                    <a:pt x="80" y="3"/>
                  </a:cubicBezTo>
                  <a:cubicBezTo>
                    <a:pt x="75" y="3"/>
                    <a:pt x="75" y="3"/>
                    <a:pt x="75" y="3"/>
                  </a:cubicBezTo>
                  <a:cubicBezTo>
                    <a:pt x="73" y="3"/>
                    <a:pt x="72" y="4"/>
                    <a:pt x="70" y="6"/>
                  </a:cubicBezTo>
                  <a:cubicBezTo>
                    <a:pt x="70" y="7"/>
                    <a:pt x="70" y="7"/>
                    <a:pt x="70" y="7"/>
                  </a:cubicBezTo>
                  <a:cubicBezTo>
                    <a:pt x="70" y="7"/>
                    <a:pt x="70" y="7"/>
                    <a:pt x="70" y="7"/>
                  </a:cubicBezTo>
                  <a:cubicBezTo>
                    <a:pt x="69" y="8"/>
                    <a:pt x="65" y="9"/>
                    <a:pt x="64" y="9"/>
                  </a:cubicBezTo>
                  <a:cubicBezTo>
                    <a:pt x="62" y="10"/>
                    <a:pt x="60" y="10"/>
                    <a:pt x="59" y="10"/>
                  </a:cubicBezTo>
                  <a:cubicBezTo>
                    <a:pt x="56" y="10"/>
                    <a:pt x="54" y="10"/>
                    <a:pt x="52" y="11"/>
                  </a:cubicBezTo>
                  <a:cubicBezTo>
                    <a:pt x="50" y="11"/>
                    <a:pt x="47" y="11"/>
                    <a:pt x="44" y="11"/>
                  </a:cubicBezTo>
                  <a:cubicBezTo>
                    <a:pt x="36" y="12"/>
                    <a:pt x="28" y="12"/>
                    <a:pt x="20" y="11"/>
                  </a:cubicBezTo>
                  <a:cubicBezTo>
                    <a:pt x="17" y="11"/>
                    <a:pt x="15" y="11"/>
                    <a:pt x="12" y="11"/>
                  </a:cubicBezTo>
                  <a:cubicBezTo>
                    <a:pt x="11" y="11"/>
                    <a:pt x="11" y="11"/>
                    <a:pt x="10" y="11"/>
                  </a:cubicBezTo>
                  <a:cubicBezTo>
                    <a:pt x="9" y="11"/>
                    <a:pt x="9" y="11"/>
                    <a:pt x="8" y="11"/>
                  </a:cubicBezTo>
                  <a:cubicBezTo>
                    <a:pt x="6" y="11"/>
                    <a:pt x="4" y="12"/>
                    <a:pt x="3" y="13"/>
                  </a:cubicBezTo>
                  <a:cubicBezTo>
                    <a:pt x="1" y="14"/>
                    <a:pt x="0" y="15"/>
                    <a:pt x="0" y="17"/>
                  </a:cubicBezTo>
                  <a:cubicBezTo>
                    <a:pt x="0" y="17"/>
                    <a:pt x="0" y="18"/>
                    <a:pt x="0" y="18"/>
                  </a:cubicBezTo>
                  <a:cubicBezTo>
                    <a:pt x="0" y="18"/>
                    <a:pt x="0" y="18"/>
                    <a:pt x="0" y="19"/>
                  </a:cubicBezTo>
                  <a:cubicBezTo>
                    <a:pt x="1" y="20"/>
                    <a:pt x="2" y="22"/>
                    <a:pt x="4" y="22"/>
                  </a:cubicBezTo>
                  <a:cubicBezTo>
                    <a:pt x="5" y="23"/>
                    <a:pt x="8" y="23"/>
                    <a:pt x="9" y="23"/>
                  </a:cubicBezTo>
                  <a:cubicBezTo>
                    <a:pt x="10" y="23"/>
                    <a:pt x="10" y="23"/>
                    <a:pt x="11" y="23"/>
                  </a:cubicBezTo>
                  <a:cubicBezTo>
                    <a:pt x="12" y="23"/>
                    <a:pt x="13" y="22"/>
                    <a:pt x="13" y="22"/>
                  </a:cubicBezTo>
                  <a:cubicBezTo>
                    <a:pt x="16" y="21"/>
                    <a:pt x="19" y="21"/>
                    <a:pt x="21" y="20"/>
                  </a:cubicBezTo>
                  <a:cubicBezTo>
                    <a:pt x="29" y="18"/>
                    <a:pt x="37" y="16"/>
                    <a:pt x="45" y="15"/>
                  </a:cubicBezTo>
                  <a:cubicBezTo>
                    <a:pt x="47" y="15"/>
                    <a:pt x="50" y="14"/>
                    <a:pt x="52" y="14"/>
                  </a:cubicBezTo>
                  <a:cubicBezTo>
                    <a:pt x="55" y="14"/>
                    <a:pt x="57" y="13"/>
                    <a:pt x="59" y="13"/>
                  </a:cubicBezTo>
                  <a:cubicBezTo>
                    <a:pt x="61" y="13"/>
                    <a:pt x="63" y="13"/>
                    <a:pt x="64" y="13"/>
                  </a:cubicBezTo>
                  <a:cubicBezTo>
                    <a:pt x="66" y="13"/>
                    <a:pt x="70" y="13"/>
                    <a:pt x="71" y="14"/>
                  </a:cubicBezTo>
                  <a:cubicBezTo>
                    <a:pt x="71" y="14"/>
                    <a:pt x="71" y="14"/>
                    <a:pt x="71" y="14"/>
                  </a:cubicBezTo>
                  <a:cubicBezTo>
                    <a:pt x="72" y="15"/>
                    <a:pt x="72" y="15"/>
                    <a:pt x="72" y="15"/>
                  </a:cubicBezTo>
                  <a:cubicBezTo>
                    <a:pt x="73" y="17"/>
                    <a:pt x="75" y="17"/>
                    <a:pt x="77" y="17"/>
                  </a:cubicBezTo>
                  <a:lnTo>
                    <a:pt x="83"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2" name="ï$1ïḓè"/>
            <p:cNvSpPr/>
            <p:nvPr/>
          </p:nvSpPr>
          <p:spPr bwMode="auto">
            <a:xfrm>
              <a:off x="4661694" y="3671588"/>
              <a:ext cx="220663" cy="55563"/>
            </a:xfrm>
            <a:custGeom>
              <a:avLst/>
              <a:gdLst>
                <a:gd name="T0" fmla="*/ 47 w 47"/>
                <a:gd name="T1" fmla="*/ 0 h 12"/>
                <a:gd name="T2" fmla="*/ 44 w 47"/>
                <a:gd name="T3" fmla="*/ 0 h 12"/>
                <a:gd name="T4" fmla="*/ 20 w 47"/>
                <a:gd name="T5" fmla="*/ 0 h 12"/>
                <a:gd name="T6" fmla="*/ 12 w 47"/>
                <a:gd name="T7" fmla="*/ 0 h 12"/>
                <a:gd name="T8" fmla="*/ 10 w 47"/>
                <a:gd name="T9" fmla="*/ 0 h 12"/>
                <a:gd name="T10" fmla="*/ 8 w 47"/>
                <a:gd name="T11" fmla="*/ 0 h 12"/>
                <a:gd name="T12" fmla="*/ 3 w 47"/>
                <a:gd name="T13" fmla="*/ 2 h 12"/>
                <a:gd name="T14" fmla="*/ 0 w 47"/>
                <a:gd name="T15" fmla="*/ 6 h 12"/>
                <a:gd name="T16" fmla="*/ 0 w 47"/>
                <a:gd name="T17" fmla="*/ 7 h 12"/>
                <a:gd name="T18" fmla="*/ 0 w 47"/>
                <a:gd name="T19" fmla="*/ 8 h 12"/>
                <a:gd name="T20" fmla="*/ 4 w 47"/>
                <a:gd name="T21" fmla="*/ 11 h 12"/>
                <a:gd name="T22" fmla="*/ 9 w 47"/>
                <a:gd name="T23" fmla="*/ 12 h 12"/>
                <a:gd name="T24" fmla="*/ 11 w 47"/>
                <a:gd name="T25" fmla="*/ 12 h 12"/>
                <a:gd name="T26" fmla="*/ 13 w 47"/>
                <a:gd name="T27" fmla="*/ 11 h 12"/>
                <a:gd name="T28" fmla="*/ 21 w 47"/>
                <a:gd name="T29" fmla="*/ 9 h 12"/>
                <a:gd name="T30" fmla="*/ 45 w 47"/>
                <a:gd name="T31" fmla="*/ 4 h 12"/>
                <a:gd name="T32" fmla="*/ 47 w 47"/>
                <a:gd name="T33" fmla="*/ 4 h 12"/>
                <a:gd name="T34" fmla="*/ 47 w 47"/>
                <a:gd name="T35" fmla="*/ 2 h 12"/>
                <a:gd name="T36" fmla="*/ 47 w 47"/>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12">
                  <a:moveTo>
                    <a:pt x="47" y="0"/>
                  </a:moveTo>
                  <a:cubicBezTo>
                    <a:pt x="46" y="0"/>
                    <a:pt x="45" y="0"/>
                    <a:pt x="44" y="0"/>
                  </a:cubicBezTo>
                  <a:cubicBezTo>
                    <a:pt x="36" y="1"/>
                    <a:pt x="28" y="1"/>
                    <a:pt x="20" y="0"/>
                  </a:cubicBezTo>
                  <a:cubicBezTo>
                    <a:pt x="17" y="0"/>
                    <a:pt x="15" y="0"/>
                    <a:pt x="12" y="0"/>
                  </a:cubicBezTo>
                  <a:cubicBezTo>
                    <a:pt x="11" y="0"/>
                    <a:pt x="11" y="0"/>
                    <a:pt x="10" y="0"/>
                  </a:cubicBezTo>
                  <a:cubicBezTo>
                    <a:pt x="9" y="0"/>
                    <a:pt x="9" y="0"/>
                    <a:pt x="8" y="0"/>
                  </a:cubicBezTo>
                  <a:cubicBezTo>
                    <a:pt x="6" y="0"/>
                    <a:pt x="4" y="1"/>
                    <a:pt x="3" y="2"/>
                  </a:cubicBezTo>
                  <a:cubicBezTo>
                    <a:pt x="1" y="3"/>
                    <a:pt x="0" y="4"/>
                    <a:pt x="0" y="6"/>
                  </a:cubicBezTo>
                  <a:cubicBezTo>
                    <a:pt x="0" y="6"/>
                    <a:pt x="0" y="7"/>
                    <a:pt x="0" y="7"/>
                  </a:cubicBezTo>
                  <a:cubicBezTo>
                    <a:pt x="0" y="7"/>
                    <a:pt x="0" y="7"/>
                    <a:pt x="0" y="8"/>
                  </a:cubicBezTo>
                  <a:cubicBezTo>
                    <a:pt x="1" y="9"/>
                    <a:pt x="2" y="11"/>
                    <a:pt x="4" y="11"/>
                  </a:cubicBezTo>
                  <a:cubicBezTo>
                    <a:pt x="5" y="12"/>
                    <a:pt x="8" y="12"/>
                    <a:pt x="9" y="12"/>
                  </a:cubicBezTo>
                  <a:cubicBezTo>
                    <a:pt x="10" y="12"/>
                    <a:pt x="10" y="12"/>
                    <a:pt x="11" y="12"/>
                  </a:cubicBezTo>
                  <a:cubicBezTo>
                    <a:pt x="12" y="12"/>
                    <a:pt x="13" y="11"/>
                    <a:pt x="13" y="11"/>
                  </a:cubicBezTo>
                  <a:cubicBezTo>
                    <a:pt x="16" y="10"/>
                    <a:pt x="19" y="10"/>
                    <a:pt x="21" y="9"/>
                  </a:cubicBezTo>
                  <a:cubicBezTo>
                    <a:pt x="29" y="7"/>
                    <a:pt x="37" y="5"/>
                    <a:pt x="45" y="4"/>
                  </a:cubicBezTo>
                  <a:cubicBezTo>
                    <a:pt x="46" y="4"/>
                    <a:pt x="46" y="4"/>
                    <a:pt x="47" y="4"/>
                  </a:cubicBezTo>
                  <a:cubicBezTo>
                    <a:pt x="47" y="3"/>
                    <a:pt x="47" y="3"/>
                    <a:pt x="47" y="2"/>
                  </a:cubicBezTo>
                  <a:cubicBezTo>
                    <a:pt x="47" y="1"/>
                    <a:pt x="47" y="1"/>
                    <a:pt x="47" y="0"/>
                  </a:cubicBezTo>
                  <a:close/>
                </a:path>
              </a:pathLst>
            </a:custGeom>
            <a:solidFill>
              <a:srgbClr val="63596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3" name="iṡľiḋe"/>
            <p:cNvSpPr/>
            <p:nvPr/>
          </p:nvSpPr>
          <p:spPr bwMode="auto">
            <a:xfrm>
              <a:off x="4690269" y="3681113"/>
              <a:ext cx="187325" cy="41275"/>
            </a:xfrm>
            <a:custGeom>
              <a:avLst/>
              <a:gdLst>
                <a:gd name="T0" fmla="*/ 40 w 40"/>
                <a:gd name="T1" fmla="*/ 0 h 9"/>
                <a:gd name="T2" fmla="*/ 2 w 40"/>
                <a:gd name="T3" fmla="*/ 6 h 9"/>
                <a:gd name="T4" fmla="*/ 3 w 40"/>
                <a:gd name="T5" fmla="*/ 8 h 9"/>
                <a:gd name="T6" fmla="*/ 39 w 40"/>
                <a:gd name="T7" fmla="*/ 1 h 9"/>
                <a:gd name="T8" fmla="*/ 40 w 40"/>
                <a:gd name="T9" fmla="*/ 1 h 9"/>
                <a:gd name="T10" fmla="*/ 40 w 40"/>
                <a:gd name="T11" fmla="*/ 0 h 9"/>
              </a:gdLst>
              <a:ahLst/>
              <a:cxnLst>
                <a:cxn ang="0">
                  <a:pos x="T0" y="T1"/>
                </a:cxn>
                <a:cxn ang="0">
                  <a:pos x="T2" y="T3"/>
                </a:cxn>
                <a:cxn ang="0">
                  <a:pos x="T4" y="T5"/>
                </a:cxn>
                <a:cxn ang="0">
                  <a:pos x="T6" y="T7"/>
                </a:cxn>
                <a:cxn ang="0">
                  <a:pos x="T8" y="T9"/>
                </a:cxn>
                <a:cxn ang="0">
                  <a:pos x="T10" y="T11"/>
                </a:cxn>
              </a:cxnLst>
              <a:rect l="0" t="0" r="r" b="b"/>
              <a:pathLst>
                <a:path w="40" h="9">
                  <a:moveTo>
                    <a:pt x="40" y="0"/>
                  </a:moveTo>
                  <a:cubicBezTo>
                    <a:pt x="26" y="2"/>
                    <a:pt x="14" y="4"/>
                    <a:pt x="2" y="6"/>
                  </a:cubicBezTo>
                  <a:cubicBezTo>
                    <a:pt x="0" y="6"/>
                    <a:pt x="0" y="9"/>
                    <a:pt x="3" y="8"/>
                  </a:cubicBezTo>
                  <a:cubicBezTo>
                    <a:pt x="15" y="5"/>
                    <a:pt x="27" y="2"/>
                    <a:pt x="39" y="1"/>
                  </a:cubicBezTo>
                  <a:cubicBezTo>
                    <a:pt x="40" y="1"/>
                    <a:pt x="40" y="1"/>
                    <a:pt x="40" y="1"/>
                  </a:cubicBezTo>
                  <a:lnTo>
                    <a:pt x="40" y="0"/>
                  </a:lnTo>
                  <a:close/>
                </a:path>
              </a:pathLst>
            </a:custGeom>
            <a:solidFill>
              <a:srgbClr val="7D767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4" name="íŝḻïdê"/>
            <p:cNvSpPr/>
            <p:nvPr/>
          </p:nvSpPr>
          <p:spPr bwMode="auto">
            <a:xfrm>
              <a:off x="4534694" y="3458863"/>
              <a:ext cx="196850" cy="268288"/>
            </a:xfrm>
            <a:custGeom>
              <a:avLst/>
              <a:gdLst>
                <a:gd name="T0" fmla="*/ 101 w 124"/>
                <a:gd name="T1" fmla="*/ 169 h 169"/>
                <a:gd name="T2" fmla="*/ 23 w 124"/>
                <a:gd name="T3" fmla="*/ 169 h 169"/>
                <a:gd name="T4" fmla="*/ 0 w 124"/>
                <a:gd name="T5" fmla="*/ 0 h 169"/>
                <a:gd name="T6" fmla="*/ 124 w 124"/>
                <a:gd name="T7" fmla="*/ 0 h 169"/>
                <a:gd name="T8" fmla="*/ 101 w 124"/>
                <a:gd name="T9" fmla="*/ 169 h 169"/>
              </a:gdLst>
              <a:ahLst/>
              <a:cxnLst>
                <a:cxn ang="0">
                  <a:pos x="T0" y="T1"/>
                </a:cxn>
                <a:cxn ang="0">
                  <a:pos x="T2" y="T3"/>
                </a:cxn>
                <a:cxn ang="0">
                  <a:pos x="T4" y="T5"/>
                </a:cxn>
                <a:cxn ang="0">
                  <a:pos x="T6" y="T7"/>
                </a:cxn>
                <a:cxn ang="0">
                  <a:pos x="T8" y="T9"/>
                </a:cxn>
              </a:cxnLst>
              <a:rect l="0" t="0" r="r" b="b"/>
              <a:pathLst>
                <a:path w="124" h="169">
                  <a:moveTo>
                    <a:pt x="101" y="169"/>
                  </a:moveTo>
                  <a:lnTo>
                    <a:pt x="23" y="169"/>
                  </a:lnTo>
                  <a:lnTo>
                    <a:pt x="0" y="0"/>
                  </a:lnTo>
                  <a:lnTo>
                    <a:pt x="124" y="0"/>
                  </a:lnTo>
                  <a:lnTo>
                    <a:pt x="101" y="169"/>
                  </a:lnTo>
                  <a:close/>
                </a:path>
              </a:pathLst>
            </a:custGeom>
            <a:solidFill>
              <a:srgbClr val="C2E0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5" name="ís1idé"/>
            <p:cNvSpPr/>
            <p:nvPr/>
          </p:nvSpPr>
          <p:spPr bwMode="auto">
            <a:xfrm>
              <a:off x="4548981" y="3557288"/>
              <a:ext cx="168275" cy="169863"/>
            </a:xfrm>
            <a:custGeom>
              <a:avLst/>
              <a:gdLst>
                <a:gd name="T0" fmla="*/ 92 w 106"/>
                <a:gd name="T1" fmla="*/ 107 h 107"/>
                <a:gd name="T2" fmla="*/ 14 w 106"/>
                <a:gd name="T3" fmla="*/ 107 h 107"/>
                <a:gd name="T4" fmla="*/ 0 w 106"/>
                <a:gd name="T5" fmla="*/ 0 h 107"/>
                <a:gd name="T6" fmla="*/ 106 w 106"/>
                <a:gd name="T7" fmla="*/ 0 h 107"/>
                <a:gd name="T8" fmla="*/ 92 w 106"/>
                <a:gd name="T9" fmla="*/ 107 h 107"/>
              </a:gdLst>
              <a:ahLst/>
              <a:cxnLst>
                <a:cxn ang="0">
                  <a:pos x="T0" y="T1"/>
                </a:cxn>
                <a:cxn ang="0">
                  <a:pos x="T2" y="T3"/>
                </a:cxn>
                <a:cxn ang="0">
                  <a:pos x="T4" y="T5"/>
                </a:cxn>
                <a:cxn ang="0">
                  <a:pos x="T6" y="T7"/>
                </a:cxn>
                <a:cxn ang="0">
                  <a:pos x="T8" y="T9"/>
                </a:cxn>
              </a:cxnLst>
              <a:rect l="0" t="0" r="r" b="b"/>
              <a:pathLst>
                <a:path w="106" h="107">
                  <a:moveTo>
                    <a:pt x="92" y="107"/>
                  </a:moveTo>
                  <a:lnTo>
                    <a:pt x="14" y="107"/>
                  </a:lnTo>
                  <a:lnTo>
                    <a:pt x="0" y="0"/>
                  </a:lnTo>
                  <a:lnTo>
                    <a:pt x="106" y="0"/>
                  </a:lnTo>
                  <a:lnTo>
                    <a:pt x="92" y="107"/>
                  </a:lnTo>
                  <a:close/>
                </a:path>
              </a:pathLst>
            </a:custGeom>
            <a:solidFill>
              <a:srgbClr val="DCF1F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6" name="ïṥlïḍê"/>
            <p:cNvSpPr/>
            <p:nvPr/>
          </p:nvSpPr>
          <p:spPr bwMode="auto">
            <a:xfrm>
              <a:off x="4666456" y="3458863"/>
              <a:ext cx="38100" cy="234950"/>
            </a:xfrm>
            <a:custGeom>
              <a:avLst/>
              <a:gdLst>
                <a:gd name="T0" fmla="*/ 1 w 8"/>
                <a:gd name="T1" fmla="*/ 0 h 50"/>
                <a:gd name="T2" fmla="*/ 8 w 8"/>
                <a:gd name="T3" fmla="*/ 0 h 50"/>
                <a:gd name="T4" fmla="*/ 0 w 8"/>
                <a:gd name="T5" fmla="*/ 50 h 50"/>
                <a:gd name="T6" fmla="*/ 1 w 8"/>
                <a:gd name="T7" fmla="*/ 0 h 50"/>
              </a:gdLst>
              <a:ahLst/>
              <a:cxnLst>
                <a:cxn ang="0">
                  <a:pos x="T0" y="T1"/>
                </a:cxn>
                <a:cxn ang="0">
                  <a:pos x="T2" y="T3"/>
                </a:cxn>
                <a:cxn ang="0">
                  <a:pos x="T4" y="T5"/>
                </a:cxn>
                <a:cxn ang="0">
                  <a:pos x="T6" y="T7"/>
                </a:cxn>
              </a:cxnLst>
              <a:rect l="0" t="0" r="r" b="b"/>
              <a:pathLst>
                <a:path w="8" h="50">
                  <a:moveTo>
                    <a:pt x="1" y="0"/>
                  </a:moveTo>
                  <a:cubicBezTo>
                    <a:pt x="8" y="0"/>
                    <a:pt x="8" y="0"/>
                    <a:pt x="8" y="0"/>
                  </a:cubicBezTo>
                  <a:cubicBezTo>
                    <a:pt x="0" y="50"/>
                    <a:pt x="0" y="50"/>
                    <a:pt x="0" y="50"/>
                  </a:cubicBezTo>
                  <a:cubicBezTo>
                    <a:pt x="0" y="50"/>
                    <a:pt x="1" y="16"/>
                    <a:pt x="1" y="0"/>
                  </a:cubicBezTo>
                  <a:close/>
                </a:path>
              </a:pathLst>
            </a:custGeom>
            <a:solidFill>
              <a:srgbClr val="DCF1F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7" name="îşļiḍe"/>
            <p:cNvSpPr/>
            <p:nvPr/>
          </p:nvSpPr>
          <p:spPr bwMode="auto">
            <a:xfrm>
              <a:off x="4666456" y="3557288"/>
              <a:ext cx="19050" cy="136525"/>
            </a:xfrm>
            <a:custGeom>
              <a:avLst/>
              <a:gdLst>
                <a:gd name="T0" fmla="*/ 0 w 4"/>
                <a:gd name="T1" fmla="*/ 0 h 29"/>
                <a:gd name="T2" fmla="*/ 4 w 4"/>
                <a:gd name="T3" fmla="*/ 0 h 29"/>
                <a:gd name="T4" fmla="*/ 0 w 4"/>
                <a:gd name="T5" fmla="*/ 29 h 29"/>
                <a:gd name="T6" fmla="*/ 0 w 4"/>
                <a:gd name="T7" fmla="*/ 0 h 29"/>
              </a:gdLst>
              <a:ahLst/>
              <a:cxnLst>
                <a:cxn ang="0">
                  <a:pos x="T0" y="T1"/>
                </a:cxn>
                <a:cxn ang="0">
                  <a:pos x="T2" y="T3"/>
                </a:cxn>
                <a:cxn ang="0">
                  <a:pos x="T4" y="T5"/>
                </a:cxn>
                <a:cxn ang="0">
                  <a:pos x="T6" y="T7"/>
                </a:cxn>
              </a:cxnLst>
              <a:rect l="0" t="0" r="r" b="b"/>
              <a:pathLst>
                <a:path w="4" h="29">
                  <a:moveTo>
                    <a:pt x="0" y="0"/>
                  </a:moveTo>
                  <a:cubicBezTo>
                    <a:pt x="4" y="0"/>
                    <a:pt x="4" y="0"/>
                    <a:pt x="4" y="0"/>
                  </a:cubicBezTo>
                  <a:cubicBezTo>
                    <a:pt x="0" y="29"/>
                    <a:pt x="0" y="29"/>
                    <a:pt x="0" y="29"/>
                  </a:cubicBezTo>
                  <a:cubicBezTo>
                    <a:pt x="0" y="29"/>
                    <a:pt x="0" y="14"/>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8" name="îŝliḑé"/>
            <p:cNvSpPr/>
            <p:nvPr/>
          </p:nvSpPr>
          <p:spPr bwMode="auto">
            <a:xfrm>
              <a:off x="6884194" y="3581101"/>
              <a:ext cx="203200" cy="146050"/>
            </a:xfrm>
            <a:custGeom>
              <a:avLst/>
              <a:gdLst>
                <a:gd name="T0" fmla="*/ 15 w 43"/>
                <a:gd name="T1" fmla="*/ 7 h 31"/>
                <a:gd name="T2" fmla="*/ 38 w 43"/>
                <a:gd name="T3" fmla="*/ 24 h 31"/>
                <a:gd name="T4" fmla="*/ 3 w 43"/>
                <a:gd name="T5" fmla="*/ 17 h 31"/>
                <a:gd name="T6" fmla="*/ 15 w 43"/>
                <a:gd name="T7" fmla="*/ 7 h 31"/>
              </a:gdLst>
              <a:ahLst/>
              <a:cxnLst>
                <a:cxn ang="0">
                  <a:pos x="T0" y="T1"/>
                </a:cxn>
                <a:cxn ang="0">
                  <a:pos x="T2" y="T3"/>
                </a:cxn>
                <a:cxn ang="0">
                  <a:pos x="T4" y="T5"/>
                </a:cxn>
                <a:cxn ang="0">
                  <a:pos x="T6" y="T7"/>
                </a:cxn>
              </a:cxnLst>
              <a:rect l="0" t="0" r="r" b="b"/>
              <a:pathLst>
                <a:path w="43" h="31">
                  <a:moveTo>
                    <a:pt x="15" y="7"/>
                  </a:moveTo>
                  <a:cubicBezTo>
                    <a:pt x="28" y="15"/>
                    <a:pt x="43" y="16"/>
                    <a:pt x="38" y="24"/>
                  </a:cubicBezTo>
                  <a:cubicBezTo>
                    <a:pt x="32" y="31"/>
                    <a:pt x="6" y="28"/>
                    <a:pt x="3" y="17"/>
                  </a:cubicBezTo>
                  <a:cubicBezTo>
                    <a:pt x="0" y="6"/>
                    <a:pt x="8" y="0"/>
                    <a:pt x="15" y="7"/>
                  </a:cubicBezTo>
                  <a:close/>
                </a:path>
              </a:pathLst>
            </a:custGeom>
            <a:solidFill>
              <a:srgbClr val="E8CC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9" name="îṩ1îḓê"/>
            <p:cNvSpPr/>
            <p:nvPr/>
          </p:nvSpPr>
          <p:spPr bwMode="auto">
            <a:xfrm>
              <a:off x="6795294" y="3590626"/>
              <a:ext cx="207963" cy="131763"/>
            </a:xfrm>
            <a:custGeom>
              <a:avLst/>
              <a:gdLst>
                <a:gd name="T0" fmla="*/ 29 w 44"/>
                <a:gd name="T1" fmla="*/ 5 h 28"/>
                <a:gd name="T2" fmla="*/ 5 w 44"/>
                <a:gd name="T3" fmla="*/ 21 h 28"/>
                <a:gd name="T4" fmla="*/ 40 w 44"/>
                <a:gd name="T5" fmla="*/ 16 h 28"/>
                <a:gd name="T6" fmla="*/ 29 w 44"/>
                <a:gd name="T7" fmla="*/ 5 h 28"/>
              </a:gdLst>
              <a:ahLst/>
              <a:cxnLst>
                <a:cxn ang="0">
                  <a:pos x="T0" y="T1"/>
                </a:cxn>
                <a:cxn ang="0">
                  <a:pos x="T2" y="T3"/>
                </a:cxn>
                <a:cxn ang="0">
                  <a:pos x="T4" y="T5"/>
                </a:cxn>
                <a:cxn ang="0">
                  <a:pos x="T6" y="T7"/>
                </a:cxn>
              </a:cxnLst>
              <a:rect l="0" t="0" r="r" b="b"/>
              <a:pathLst>
                <a:path w="44" h="28">
                  <a:moveTo>
                    <a:pt x="29" y="5"/>
                  </a:moveTo>
                  <a:cubicBezTo>
                    <a:pt x="15" y="12"/>
                    <a:pt x="0" y="13"/>
                    <a:pt x="5" y="21"/>
                  </a:cubicBezTo>
                  <a:cubicBezTo>
                    <a:pt x="10" y="28"/>
                    <a:pt x="36" y="27"/>
                    <a:pt x="40" y="16"/>
                  </a:cubicBezTo>
                  <a:cubicBezTo>
                    <a:pt x="44" y="6"/>
                    <a:pt x="36" y="0"/>
                    <a:pt x="29" y="5"/>
                  </a:cubicBezTo>
                  <a:close/>
                </a:path>
              </a:pathLst>
            </a:custGeom>
            <a:solidFill>
              <a:srgbClr val="FFED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0" name="ïṥḷíďè"/>
            <p:cNvSpPr/>
            <p:nvPr/>
          </p:nvSpPr>
          <p:spPr bwMode="auto">
            <a:xfrm>
              <a:off x="6998494" y="3590626"/>
              <a:ext cx="192088" cy="155575"/>
            </a:xfrm>
            <a:custGeom>
              <a:avLst/>
              <a:gdLst>
                <a:gd name="T0" fmla="*/ 29 w 41"/>
                <a:gd name="T1" fmla="*/ 11 h 33"/>
                <a:gd name="T2" fmla="*/ 1 w 41"/>
                <a:gd name="T3" fmla="*/ 9 h 33"/>
                <a:gd name="T4" fmla="*/ 31 w 41"/>
                <a:gd name="T5" fmla="*/ 27 h 33"/>
                <a:gd name="T6" fmla="*/ 29 w 41"/>
                <a:gd name="T7" fmla="*/ 11 h 33"/>
              </a:gdLst>
              <a:ahLst/>
              <a:cxnLst>
                <a:cxn ang="0">
                  <a:pos x="T0" y="T1"/>
                </a:cxn>
                <a:cxn ang="0">
                  <a:pos x="T2" y="T3"/>
                </a:cxn>
                <a:cxn ang="0">
                  <a:pos x="T4" y="T5"/>
                </a:cxn>
                <a:cxn ang="0">
                  <a:pos x="T6" y="T7"/>
                </a:cxn>
              </a:cxnLst>
              <a:rect l="0" t="0" r="r" b="b"/>
              <a:pathLst>
                <a:path w="41" h="33">
                  <a:moveTo>
                    <a:pt x="29" y="11"/>
                  </a:moveTo>
                  <a:cubicBezTo>
                    <a:pt x="14" y="9"/>
                    <a:pt x="1" y="0"/>
                    <a:pt x="1" y="9"/>
                  </a:cubicBezTo>
                  <a:cubicBezTo>
                    <a:pt x="0" y="18"/>
                    <a:pt x="22" y="33"/>
                    <a:pt x="31" y="27"/>
                  </a:cubicBezTo>
                  <a:cubicBezTo>
                    <a:pt x="41" y="20"/>
                    <a:pt x="39" y="11"/>
                    <a:pt x="29" y="11"/>
                  </a:cubicBezTo>
                  <a:close/>
                </a:path>
              </a:pathLst>
            </a:custGeom>
            <a:solidFill>
              <a:srgbClr val="FFED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1" name="iṣlîde"/>
            <p:cNvSpPr/>
            <p:nvPr/>
          </p:nvSpPr>
          <p:spPr bwMode="auto">
            <a:xfrm>
              <a:off x="6738144" y="3703338"/>
              <a:ext cx="495300" cy="23813"/>
            </a:xfrm>
            <a:prstGeom prst="rect">
              <a:avLst/>
            </a:prstGeom>
            <a:solidFill>
              <a:srgbClr val="C2E0E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2" name="iṩḻîḍe"/>
            <p:cNvSpPr/>
            <p:nvPr/>
          </p:nvSpPr>
          <p:spPr bwMode="auto">
            <a:xfrm>
              <a:off x="3455194" y="3496963"/>
              <a:ext cx="296863" cy="211138"/>
            </a:xfrm>
            <a:custGeom>
              <a:avLst/>
              <a:gdLst>
                <a:gd name="T0" fmla="*/ 2 w 63"/>
                <a:gd name="T1" fmla="*/ 26 h 45"/>
                <a:gd name="T2" fmla="*/ 45 w 63"/>
                <a:gd name="T3" fmla="*/ 41 h 45"/>
                <a:gd name="T4" fmla="*/ 55 w 63"/>
                <a:gd name="T5" fmla="*/ 26 h 45"/>
                <a:gd name="T6" fmla="*/ 52 w 63"/>
                <a:gd name="T7" fmla="*/ 12 h 45"/>
                <a:gd name="T8" fmla="*/ 39 w 63"/>
                <a:gd name="T9" fmla="*/ 1 h 45"/>
                <a:gd name="T10" fmla="*/ 2 w 63"/>
                <a:gd name="T11" fmla="*/ 26 h 45"/>
              </a:gdLst>
              <a:ahLst/>
              <a:cxnLst>
                <a:cxn ang="0">
                  <a:pos x="T0" y="T1"/>
                </a:cxn>
                <a:cxn ang="0">
                  <a:pos x="T2" y="T3"/>
                </a:cxn>
                <a:cxn ang="0">
                  <a:pos x="T4" y="T5"/>
                </a:cxn>
                <a:cxn ang="0">
                  <a:pos x="T6" y="T7"/>
                </a:cxn>
                <a:cxn ang="0">
                  <a:pos x="T8" y="T9"/>
                </a:cxn>
                <a:cxn ang="0">
                  <a:pos x="T10" y="T11"/>
                </a:cxn>
              </a:cxnLst>
              <a:rect l="0" t="0" r="r" b="b"/>
              <a:pathLst>
                <a:path w="63" h="45">
                  <a:moveTo>
                    <a:pt x="2" y="26"/>
                  </a:moveTo>
                  <a:cubicBezTo>
                    <a:pt x="4" y="38"/>
                    <a:pt x="24" y="45"/>
                    <a:pt x="45" y="41"/>
                  </a:cubicBezTo>
                  <a:cubicBezTo>
                    <a:pt x="63" y="38"/>
                    <a:pt x="52" y="32"/>
                    <a:pt x="55" y="26"/>
                  </a:cubicBezTo>
                  <a:cubicBezTo>
                    <a:pt x="58" y="20"/>
                    <a:pt x="54" y="14"/>
                    <a:pt x="52" y="12"/>
                  </a:cubicBezTo>
                  <a:cubicBezTo>
                    <a:pt x="49" y="8"/>
                    <a:pt x="58" y="0"/>
                    <a:pt x="39" y="1"/>
                  </a:cubicBezTo>
                  <a:cubicBezTo>
                    <a:pt x="20" y="1"/>
                    <a:pt x="0" y="12"/>
                    <a:pt x="2" y="26"/>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3" name="îślïḋè"/>
            <p:cNvSpPr/>
            <p:nvPr/>
          </p:nvSpPr>
          <p:spPr bwMode="auto">
            <a:xfrm>
              <a:off x="3469481" y="3439813"/>
              <a:ext cx="174625" cy="150813"/>
            </a:xfrm>
            <a:custGeom>
              <a:avLst/>
              <a:gdLst>
                <a:gd name="T0" fmla="*/ 3 w 37"/>
                <a:gd name="T1" fmla="*/ 28 h 32"/>
                <a:gd name="T2" fmla="*/ 34 w 37"/>
                <a:gd name="T3" fmla="*/ 4 h 32"/>
                <a:gd name="T4" fmla="*/ 3 w 37"/>
                <a:gd name="T5" fmla="*/ 28 h 32"/>
              </a:gdLst>
              <a:ahLst/>
              <a:cxnLst>
                <a:cxn ang="0">
                  <a:pos x="T0" y="T1"/>
                </a:cxn>
                <a:cxn ang="0">
                  <a:pos x="T2" y="T3"/>
                </a:cxn>
                <a:cxn ang="0">
                  <a:pos x="T4" y="T5"/>
                </a:cxn>
              </a:cxnLst>
              <a:rect l="0" t="0" r="r" b="b"/>
              <a:pathLst>
                <a:path w="37" h="32">
                  <a:moveTo>
                    <a:pt x="3" y="28"/>
                  </a:moveTo>
                  <a:cubicBezTo>
                    <a:pt x="6" y="32"/>
                    <a:pt x="37" y="9"/>
                    <a:pt x="34" y="4"/>
                  </a:cubicBezTo>
                  <a:cubicBezTo>
                    <a:pt x="31" y="0"/>
                    <a:pt x="0" y="24"/>
                    <a:pt x="3" y="28"/>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4" name="îṡļíḓé"/>
            <p:cNvSpPr/>
            <p:nvPr/>
          </p:nvSpPr>
          <p:spPr bwMode="auto">
            <a:xfrm>
              <a:off x="3596481" y="3473151"/>
              <a:ext cx="217488" cy="79375"/>
            </a:xfrm>
            <a:custGeom>
              <a:avLst/>
              <a:gdLst>
                <a:gd name="T0" fmla="*/ 22 w 46"/>
                <a:gd name="T1" fmla="*/ 3 h 17"/>
                <a:gd name="T2" fmla="*/ 46 w 46"/>
                <a:gd name="T3" fmla="*/ 2 h 17"/>
                <a:gd name="T4" fmla="*/ 24 w 46"/>
                <a:gd name="T5" fmla="*/ 13 h 17"/>
                <a:gd name="T6" fmla="*/ 0 w 46"/>
                <a:gd name="T7" fmla="*/ 14 h 17"/>
                <a:gd name="T8" fmla="*/ 22 w 46"/>
                <a:gd name="T9" fmla="*/ 3 h 17"/>
              </a:gdLst>
              <a:ahLst/>
              <a:cxnLst>
                <a:cxn ang="0">
                  <a:pos x="T0" y="T1"/>
                </a:cxn>
                <a:cxn ang="0">
                  <a:pos x="T2" y="T3"/>
                </a:cxn>
                <a:cxn ang="0">
                  <a:pos x="T4" y="T5"/>
                </a:cxn>
                <a:cxn ang="0">
                  <a:pos x="T6" y="T7"/>
                </a:cxn>
                <a:cxn ang="0">
                  <a:pos x="T8" y="T9"/>
                </a:cxn>
              </a:cxnLst>
              <a:rect l="0" t="0" r="r" b="b"/>
              <a:pathLst>
                <a:path w="46" h="17">
                  <a:moveTo>
                    <a:pt x="22" y="3"/>
                  </a:moveTo>
                  <a:cubicBezTo>
                    <a:pt x="34" y="0"/>
                    <a:pt x="45" y="0"/>
                    <a:pt x="46" y="2"/>
                  </a:cubicBezTo>
                  <a:cubicBezTo>
                    <a:pt x="46" y="5"/>
                    <a:pt x="37" y="10"/>
                    <a:pt x="24" y="13"/>
                  </a:cubicBezTo>
                  <a:cubicBezTo>
                    <a:pt x="12" y="16"/>
                    <a:pt x="1" y="17"/>
                    <a:pt x="0" y="14"/>
                  </a:cubicBezTo>
                  <a:cubicBezTo>
                    <a:pt x="0" y="11"/>
                    <a:pt x="9" y="7"/>
                    <a:pt x="22" y="3"/>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5" name="í$ḷíďê"/>
            <p:cNvSpPr/>
            <p:nvPr/>
          </p:nvSpPr>
          <p:spPr bwMode="auto">
            <a:xfrm>
              <a:off x="3596481" y="3506488"/>
              <a:ext cx="263525" cy="93663"/>
            </a:xfrm>
            <a:custGeom>
              <a:avLst/>
              <a:gdLst>
                <a:gd name="T0" fmla="*/ 27 w 56"/>
                <a:gd name="T1" fmla="*/ 5 h 20"/>
                <a:gd name="T2" fmla="*/ 55 w 56"/>
                <a:gd name="T3" fmla="*/ 3 h 20"/>
                <a:gd name="T4" fmla="*/ 30 w 56"/>
                <a:gd name="T5" fmla="*/ 16 h 20"/>
                <a:gd name="T6" fmla="*/ 1 w 56"/>
                <a:gd name="T7" fmla="*/ 17 h 20"/>
                <a:gd name="T8" fmla="*/ 27 w 56"/>
                <a:gd name="T9" fmla="*/ 5 h 20"/>
              </a:gdLst>
              <a:ahLst/>
              <a:cxnLst>
                <a:cxn ang="0">
                  <a:pos x="T0" y="T1"/>
                </a:cxn>
                <a:cxn ang="0">
                  <a:pos x="T2" y="T3"/>
                </a:cxn>
                <a:cxn ang="0">
                  <a:pos x="T4" y="T5"/>
                </a:cxn>
                <a:cxn ang="0">
                  <a:pos x="T6" y="T7"/>
                </a:cxn>
                <a:cxn ang="0">
                  <a:pos x="T8" y="T9"/>
                </a:cxn>
              </a:cxnLst>
              <a:rect l="0" t="0" r="r" b="b"/>
              <a:pathLst>
                <a:path w="56" h="20">
                  <a:moveTo>
                    <a:pt x="27" y="5"/>
                  </a:moveTo>
                  <a:cubicBezTo>
                    <a:pt x="42" y="1"/>
                    <a:pt x="54" y="0"/>
                    <a:pt x="55" y="3"/>
                  </a:cubicBezTo>
                  <a:cubicBezTo>
                    <a:pt x="56" y="6"/>
                    <a:pt x="45" y="12"/>
                    <a:pt x="30" y="16"/>
                  </a:cubicBezTo>
                  <a:cubicBezTo>
                    <a:pt x="15" y="20"/>
                    <a:pt x="2" y="20"/>
                    <a:pt x="1" y="17"/>
                  </a:cubicBezTo>
                  <a:cubicBezTo>
                    <a:pt x="0" y="14"/>
                    <a:pt x="12" y="9"/>
                    <a:pt x="27" y="5"/>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6" name="iś1ídê"/>
            <p:cNvSpPr/>
            <p:nvPr/>
          </p:nvSpPr>
          <p:spPr bwMode="auto">
            <a:xfrm>
              <a:off x="3639344" y="3557288"/>
              <a:ext cx="220663" cy="80963"/>
            </a:xfrm>
            <a:custGeom>
              <a:avLst/>
              <a:gdLst>
                <a:gd name="T0" fmla="*/ 23 w 47"/>
                <a:gd name="T1" fmla="*/ 4 h 17"/>
                <a:gd name="T2" fmla="*/ 47 w 47"/>
                <a:gd name="T3" fmla="*/ 3 h 17"/>
                <a:gd name="T4" fmla="*/ 25 w 47"/>
                <a:gd name="T5" fmla="*/ 13 h 17"/>
                <a:gd name="T6" fmla="*/ 1 w 47"/>
                <a:gd name="T7" fmla="*/ 14 h 17"/>
                <a:gd name="T8" fmla="*/ 23 w 47"/>
                <a:gd name="T9" fmla="*/ 4 h 17"/>
              </a:gdLst>
              <a:ahLst/>
              <a:cxnLst>
                <a:cxn ang="0">
                  <a:pos x="T0" y="T1"/>
                </a:cxn>
                <a:cxn ang="0">
                  <a:pos x="T2" y="T3"/>
                </a:cxn>
                <a:cxn ang="0">
                  <a:pos x="T4" y="T5"/>
                </a:cxn>
                <a:cxn ang="0">
                  <a:pos x="T6" y="T7"/>
                </a:cxn>
                <a:cxn ang="0">
                  <a:pos x="T8" y="T9"/>
                </a:cxn>
              </a:cxnLst>
              <a:rect l="0" t="0" r="r" b="b"/>
              <a:pathLst>
                <a:path w="47" h="17">
                  <a:moveTo>
                    <a:pt x="23" y="4"/>
                  </a:moveTo>
                  <a:cubicBezTo>
                    <a:pt x="35" y="1"/>
                    <a:pt x="46" y="0"/>
                    <a:pt x="47" y="3"/>
                  </a:cubicBezTo>
                  <a:cubicBezTo>
                    <a:pt x="47" y="5"/>
                    <a:pt x="38" y="10"/>
                    <a:pt x="25" y="13"/>
                  </a:cubicBezTo>
                  <a:cubicBezTo>
                    <a:pt x="12" y="16"/>
                    <a:pt x="2" y="17"/>
                    <a:pt x="1" y="14"/>
                  </a:cubicBezTo>
                  <a:cubicBezTo>
                    <a:pt x="0" y="12"/>
                    <a:pt x="10" y="7"/>
                    <a:pt x="23" y="4"/>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7" name="ï$ļiďe"/>
            <p:cNvSpPr/>
            <p:nvPr/>
          </p:nvSpPr>
          <p:spPr bwMode="auto">
            <a:xfrm>
              <a:off x="3596481" y="3614438"/>
              <a:ext cx="222250" cy="79375"/>
            </a:xfrm>
            <a:custGeom>
              <a:avLst/>
              <a:gdLst>
                <a:gd name="T0" fmla="*/ 22 w 47"/>
                <a:gd name="T1" fmla="*/ 4 h 17"/>
                <a:gd name="T2" fmla="*/ 46 w 47"/>
                <a:gd name="T3" fmla="*/ 2 h 17"/>
                <a:gd name="T4" fmla="*/ 25 w 47"/>
                <a:gd name="T5" fmla="*/ 13 h 17"/>
                <a:gd name="T6" fmla="*/ 1 w 47"/>
                <a:gd name="T7" fmla="*/ 14 h 17"/>
                <a:gd name="T8" fmla="*/ 22 w 47"/>
                <a:gd name="T9" fmla="*/ 4 h 17"/>
              </a:gdLst>
              <a:ahLst/>
              <a:cxnLst>
                <a:cxn ang="0">
                  <a:pos x="T0" y="T1"/>
                </a:cxn>
                <a:cxn ang="0">
                  <a:pos x="T2" y="T3"/>
                </a:cxn>
                <a:cxn ang="0">
                  <a:pos x="T4" y="T5"/>
                </a:cxn>
                <a:cxn ang="0">
                  <a:pos x="T6" y="T7"/>
                </a:cxn>
                <a:cxn ang="0">
                  <a:pos x="T8" y="T9"/>
                </a:cxn>
              </a:cxnLst>
              <a:rect l="0" t="0" r="r" b="b"/>
              <a:pathLst>
                <a:path w="47" h="17">
                  <a:moveTo>
                    <a:pt x="22" y="4"/>
                  </a:moveTo>
                  <a:cubicBezTo>
                    <a:pt x="35" y="0"/>
                    <a:pt x="46" y="0"/>
                    <a:pt x="46" y="2"/>
                  </a:cubicBezTo>
                  <a:cubicBezTo>
                    <a:pt x="47" y="5"/>
                    <a:pt x="37" y="10"/>
                    <a:pt x="25" y="13"/>
                  </a:cubicBezTo>
                  <a:cubicBezTo>
                    <a:pt x="12" y="16"/>
                    <a:pt x="2" y="17"/>
                    <a:pt x="1" y="14"/>
                  </a:cubicBezTo>
                  <a:cubicBezTo>
                    <a:pt x="0" y="12"/>
                    <a:pt x="10" y="7"/>
                    <a:pt x="22" y="4"/>
                  </a:cubicBezTo>
                  <a:close/>
                </a:path>
              </a:pathLst>
            </a:custGeom>
            <a:solidFill>
              <a:srgbClr val="FBC9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8" name="ïşḻïdè"/>
            <p:cNvSpPr/>
            <p:nvPr/>
          </p:nvSpPr>
          <p:spPr bwMode="auto">
            <a:xfrm>
              <a:off x="3469481" y="3528713"/>
              <a:ext cx="28575" cy="147638"/>
            </a:xfrm>
            <a:custGeom>
              <a:avLst/>
              <a:gdLst>
                <a:gd name="T0" fmla="*/ 5 w 6"/>
                <a:gd name="T1" fmla="*/ 0 h 31"/>
                <a:gd name="T2" fmla="*/ 6 w 6"/>
                <a:gd name="T3" fmla="*/ 31 h 31"/>
              </a:gdLst>
              <a:ahLst/>
              <a:cxnLst>
                <a:cxn ang="0">
                  <a:pos x="T0" y="T1"/>
                </a:cxn>
                <a:cxn ang="0">
                  <a:pos x="T2" y="T3"/>
                </a:cxn>
              </a:cxnLst>
              <a:rect l="0" t="0" r="r" b="b"/>
              <a:pathLst>
                <a:path w="6" h="31">
                  <a:moveTo>
                    <a:pt x="5" y="0"/>
                  </a:moveTo>
                  <a:cubicBezTo>
                    <a:pt x="3" y="4"/>
                    <a:pt x="0" y="24"/>
                    <a:pt x="6" y="31"/>
                  </a:cubicBezTo>
                </a:path>
              </a:pathLst>
            </a:custGeom>
            <a:noFill/>
            <a:ln w="46038" cap="rnd">
              <a:solidFill>
                <a:srgbClr val="B52C2A"/>
              </a:solidFill>
              <a:prstDash val="solid"/>
              <a:round/>
            </a:ln>
            <a:extLst>
              <a:ext uri="{909E8E84-426E-40DD-AFC4-6F175D3DCCD1}">
                <a14:hiddenFill xmlns:a14="http://schemas.microsoft.com/office/drawing/2010/main">
                  <a:solidFill>
                    <a:srgbClr val="FFFFFF"/>
                  </a:solidFill>
                </a14:hiddenFill>
              </a:ext>
            </a:extLst>
          </p:spPr>
          <p:txBody>
            <a:bodyPr anchor="ctr"/>
            <a:lstStyle/>
            <a:p>
              <a:pPr algn="ctr"/>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nodeType="clickEffect">
                                  <p:stCondLst>
                                    <p:cond delay="0"/>
                                  </p:stCondLst>
                                  <p:childTnLst>
                                    <p:set>
                                      <p:cBhvr>
                                        <p:cTn id="6" dur="1" fill="hold">
                                          <p:stCondLst>
                                            <p:cond delay="499"/>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0-#ppt_w/2"/>
                                          </p:val>
                                        </p:tav>
                                        <p:tav tm="100000">
                                          <p:val>
                                            <p:strVal val="#ppt_x"/>
                                          </p:val>
                                        </p:tav>
                                      </p:tavLst>
                                    </p:anim>
                                    <p:anim calcmode="lin" valueType="num">
                                      <p:cBhvr additive="base">
                                        <p:cTn id="12"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email"/>
          <a:stretch>
            <a:fillRect/>
          </a:stretch>
        </p:blipFill>
        <p:spPr>
          <a:xfrm>
            <a:off x="1618141" y="3332851"/>
            <a:ext cx="1238822" cy="1621449"/>
          </a:xfrm>
          <a:prstGeom prst="rect">
            <a:avLst/>
          </a:prstGeom>
        </p:spPr>
      </p:pic>
      <p:sp>
        <p:nvSpPr>
          <p:cNvPr id="10" name="文本框 9"/>
          <p:cNvSpPr txBox="1"/>
          <p:nvPr/>
        </p:nvSpPr>
        <p:spPr>
          <a:xfrm>
            <a:off x="1649103" y="2745740"/>
            <a:ext cx="9028726" cy="1569660"/>
          </a:xfrm>
          <a:prstGeom prst="rect">
            <a:avLst/>
          </a:prstGeom>
          <a:noFill/>
        </p:spPr>
        <p:txBody>
          <a:bodyPr wrap="square" rtlCol="0">
            <a:spAutoFit/>
          </a:bodyPr>
          <a:lstStyle/>
          <a:p>
            <a:pPr algn="ctr"/>
            <a:r>
              <a:rPr lang="zh-CN" altLang="en-US" sz="9600" b="1" spc="-2000" dirty="0">
                <a:ln w="19050">
                  <a:solidFill>
                    <a:srgbClr val="F6F079"/>
                  </a:solidFill>
                  <a:prstDash val="sysDash"/>
                </a:ln>
                <a:solidFill>
                  <a:srgbClr val="EA5A54"/>
                </a:solidFill>
                <a:latin typeface="汉仪乐喵体简" panose="00020600040101010101" pitchFamily="18" charset="-122"/>
                <a:ea typeface="汉仪乐喵体简" panose="00020600040101010101" pitchFamily="18" charset="-122"/>
              </a:rPr>
              <a:t>正确看待学生的成绩</a:t>
            </a:r>
          </a:p>
        </p:txBody>
      </p:sp>
      <p:sp>
        <p:nvSpPr>
          <p:cNvPr id="12" name="TextBox 28"/>
          <p:cNvSpPr txBox="1"/>
          <p:nvPr/>
        </p:nvSpPr>
        <p:spPr>
          <a:xfrm>
            <a:off x="3771776" y="1822473"/>
            <a:ext cx="4737223" cy="830997"/>
          </a:xfrm>
          <a:prstGeom prst="rect">
            <a:avLst/>
          </a:prstGeom>
          <a:noFill/>
        </p:spPr>
        <p:txBody>
          <a:bodyPr wrap="square" rtlCol="0">
            <a:spAutoFit/>
          </a:bodyPr>
          <a:lstStyle/>
          <a:p>
            <a:pPr algn="ctr"/>
            <a:r>
              <a:rPr lang="en-US" altLang="zh-CN" sz="4800" b="1" spc="600" dirty="0">
                <a:ln w="19050">
                  <a:solidFill>
                    <a:srgbClr val="F6F079"/>
                  </a:solidFill>
                  <a:prstDash val="sysDash"/>
                </a:ln>
                <a:solidFill>
                  <a:srgbClr val="EA5A54"/>
                </a:solidFill>
                <a:latin typeface="Showcard Gothic" panose="04020904020102020604" pitchFamily="82" charset="0"/>
                <a:ea typeface="华文行楷" panose="02010800040101010101" pitchFamily="2" charset="-122"/>
              </a:rPr>
              <a:t>Part three</a:t>
            </a:r>
            <a:endParaRPr lang="zh-CN" altLang="en-US" sz="4800" b="1" spc="600" dirty="0">
              <a:ln w="19050">
                <a:solidFill>
                  <a:srgbClr val="F6F079"/>
                </a:solidFill>
                <a:prstDash val="sysDash"/>
              </a:ln>
              <a:solidFill>
                <a:srgbClr val="EA5A54"/>
              </a:solidFill>
              <a:latin typeface="Showcard Gothic" panose="04020904020102020604" pitchFamily="82" charset="0"/>
              <a:ea typeface="华文行楷" panose="02010800040101010101" pitchFamily="2" charset="-122"/>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850362"/>
            <a:ext cx="5300133" cy="201891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78703" y="5297455"/>
            <a:ext cx="5013297" cy="1560545"/>
          </a:xfrm>
          <a:prstGeom prst="rect">
            <a:avLst/>
          </a:prstGeom>
        </p:spPr>
      </p:pic>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41314" y="452044"/>
            <a:ext cx="1341428" cy="515576"/>
          </a:xfrm>
          <a:prstGeom prst="rect">
            <a:avLst/>
          </a:prstGeom>
        </p:spPr>
      </p:pic>
      <p:pic>
        <p:nvPicPr>
          <p:cNvPr id="6" name="图片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874" y="264976"/>
            <a:ext cx="1381670" cy="996174"/>
          </a:xfrm>
          <a:prstGeom prst="rect">
            <a:avLst/>
          </a:prstGeom>
        </p:spPr>
      </p:pic>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79764" y="5350597"/>
            <a:ext cx="1549850" cy="1454260"/>
          </a:xfrm>
          <a:prstGeom prst="rect">
            <a:avLst/>
          </a:prstGeom>
        </p:spPr>
      </p:pic>
      <p:pic>
        <p:nvPicPr>
          <p:cNvPr id="9" name="图片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171923" flipH="1">
            <a:off x="59952" y="558787"/>
            <a:ext cx="3078207" cy="2125547"/>
          </a:xfrm>
          <a:prstGeom prst="rect">
            <a:avLst/>
          </a:prstGeom>
        </p:spPr>
      </p:pic>
      <p:pic>
        <p:nvPicPr>
          <p:cNvPr id="13" name="图片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400127" y="514847"/>
            <a:ext cx="1367753" cy="2166103"/>
          </a:xfrm>
          <a:prstGeom prst="rect">
            <a:avLst/>
          </a:prstGeom>
        </p:spPr>
      </p:pic>
      <p:pic>
        <p:nvPicPr>
          <p:cNvPr id="18" name="图片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796303" y="4090436"/>
            <a:ext cx="1718582" cy="673498"/>
          </a:xfrm>
          <a:prstGeom prst="rect">
            <a:avLst/>
          </a:prstGeom>
        </p:spPr>
      </p:pic>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40782 0.37199 C -0.39037 0.39722 -0.37722 0.42129 -0.35782 0.43866 C -0.35482 0.4412 -0.35157 0.44213 -0.34844 0.44398 L -0.13906 0.43866 C -0.1306 0.43819 -0.12318 0.42384 -0.11719 0.41643 C -0.11107 0.40856 -0.10469 0.40162 -0.09844 0.39421 C -0.07565 0.36713 -0.10443 0.4 -0.07656 0.37199 C -0.07331 0.36852 -0.07058 0.36412 -0.06719 0.36088 C -0.05482 0.34815 -0.05156 0.34954 -0.03906 0.3331 C -0.02643 0.3162 -0.0306 0.31273 -0.02031 0.28866 C -0.01771 0.28217 -0.01406 0.27754 -0.01094 0.27199 C -0.00183 0.22291 -0.01615 0.28796 0.00156 0.24421 C 0.00482 0.23588 0.00495 0.225 0.00781 0.21643 C 0.01445 0.19537 0.02226 0.17546 0.02969 0.15532 C 0.03164 0.14954 0.03346 0.14375 0.03594 0.13866 L 0.05156 0.10532 C 0.05364 0.09606 0.05521 0.08634 0.05781 0.07754 C 0.05937 0.07153 0.06263 0.06713 0.06393 0.06088 C 0.07552 0.00579 0.05872 0.05532 0.07344 0.01643 C 0.07018 -0.02986 0.07031 -0.0132 0.07031 -0.03357 " pathEditMode="relative" ptsTypes="AAAAAAAAAAAAAAAAAAAA">
                                      <p:cBhvr>
                                        <p:cTn id="6" dur="3400" fill="hold"/>
                                        <p:tgtEl>
                                          <p:spTgt spid="9"/>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0.11563 -0.47222 L 0.11563 -0.47222 C 0.11224 -0.4706 0.09036 -0.46111 0.08281 -0.45556 C 0.07956 -0.45301 0.07656 -0.44954 0.07344 -0.44722 C 0.07031 -0.44491 0.06706 -0.44375 0.06406 -0.44167 C 0.0474 -0.43032 0.05911 -0.43542 0.04531 -0.43056 C 0.04271 -0.42778 0.0401 -0.42454 0.0375 -0.42222 C 0.03594 -0.42083 0.03424 -0.4206 0.03281 -0.41944 C 0.02904 -0.41597 0.02201 -0.40787 0.01875 -0.40278 C 0.01536 -0.39745 0.01172 -0.39259 0.00938 -0.38611 C 0.00833 -0.38333 0.00703 -0.38056 0.00625 -0.37778 C -0.00026 -0.35463 0.01042 -0.38495 0.00156 -0.36111 C 0.00208 -0.33588 0.00169 -0.31088 0.00313 -0.28588 C 0.00326 -0.28194 0.00508 -0.27847 0.00625 -0.275 C 0.01146 -0.2581 0.0168 -0.24491 0.025 -0.23032 C 0.03932 -0.20486 0.02188 -0.23704 0.03906 -0.2 C 0.04089 -0.19606 0.04336 -0.19306 0.04531 -0.18889 C 0.04701 -0.18542 0.04818 -0.18148 0.05 -0.17778 C 0.05443 -0.16875 0.05651 -0.16829 0.05938 -0.15833 C 0.06003 -0.15579 0.06042 -0.15278 0.06094 -0.15 C 0.0599 -0.13102 0.06289 -0.11829 0.05313 -0.10833 C 0.05078 -0.10625 0.04792 -0.10648 0.04531 -0.10556 C 0.04323 -0.1037 0.04115 -0.10162 0.03906 -0.1 C 0.03594 -0.09792 0.03242 -0.09792 0.02969 -0.09444 C 0.02813 -0.09259 0.02656 -0.09074 0.025 -0.08889 C 0.02057 -0.08449 0.01784 -0.0838 0.01406 -0.07778 C 0.01172 -0.07454 0.00964 -0.07083 0.00781 -0.06667 C 0.00234 -0.05556 0.00638 -0.06204 0.00313 -0.05 C -0.00117 -0.03495 -2.70833E-6 -0.04931 -2.70833E-6 -0.03056 L 0.00313 -0.01111 L -2.70833E-6 -3.7037E-7 " pathEditMode="relative" ptsTypes="AAAAAAAAAAAAAAAAAAAAAAAAAAAAAAA">
                                      <p:cBhvr>
                                        <p:cTn id="8" dur="2000" fill="hold"/>
                                        <p:tgtEl>
                                          <p:spTgt spid="13"/>
                                        </p:tgtEl>
                                        <p:attrNameLst>
                                          <p:attrName>ppt_x</p:attrName>
                                          <p:attrName>ppt_y</p:attrName>
                                        </p:attrNameLst>
                                      </p:cBhvr>
                                    </p:animMotion>
                                  </p:childTnLst>
                                </p:cTn>
                              </p:par>
                              <p:par>
                                <p:cTn id="9" presetID="41" presetClass="entr" presetSubtype="0" fill="hold" grpId="0" nodeType="withEffect">
                                  <p:stCondLst>
                                    <p:cond delay="2300"/>
                                  </p:stCondLst>
                                  <p:iterate type="lt">
                                    <p:tmPct val="10000"/>
                                  </p:iterate>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
                                        </p:tgtEl>
                                        <p:attrNameLst>
                                          <p:attrName>ppt_y</p:attrName>
                                        </p:attrNameLst>
                                      </p:cBhvr>
                                      <p:tavLst>
                                        <p:tav tm="0">
                                          <p:val>
                                            <p:strVal val="#ppt_y"/>
                                          </p:val>
                                        </p:tav>
                                        <p:tav tm="100000">
                                          <p:val>
                                            <p:strVal val="#ppt_y"/>
                                          </p:val>
                                        </p:tav>
                                      </p:tavLst>
                                    </p:anim>
                                    <p:anim calcmode="lin" valueType="num">
                                      <p:cBhvr>
                                        <p:cTn id="1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2"/>
                                        </p:tgtEl>
                                      </p:cBhvr>
                                    </p:animEffect>
                                  </p:childTnLst>
                                </p:cTn>
                              </p:par>
                              <p:par>
                                <p:cTn id="16" presetID="41" presetClass="entr" presetSubtype="0" fill="hold" grpId="0" nodeType="withEffect">
                                  <p:stCondLst>
                                    <p:cond delay="2800"/>
                                  </p:stCondLst>
                                  <p:iterate type="lt">
                                    <p:tmPct val="10000"/>
                                  </p:iterate>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0"/>
                                        </p:tgtEl>
                                        <p:attrNameLst>
                                          <p:attrName>ppt_y</p:attrName>
                                        </p:attrNameLst>
                                      </p:cBhvr>
                                      <p:tavLst>
                                        <p:tav tm="0">
                                          <p:val>
                                            <p:strVal val="#ppt_y"/>
                                          </p:val>
                                        </p:tav>
                                        <p:tav tm="100000">
                                          <p:val>
                                            <p:strVal val="#ppt_y"/>
                                          </p:val>
                                        </p:tav>
                                      </p:tavLst>
                                    </p:anim>
                                    <p:anim calcmode="lin" valueType="num">
                                      <p:cBhvr>
                                        <p:cTn id="2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17410"/>
          <p:cNvSpPr txBox="1">
            <a:spLocks noRot="1" noChangeArrowheads="1"/>
          </p:cNvSpPr>
          <p:nvPr/>
        </p:nvSpPr>
        <p:spPr>
          <a:xfrm>
            <a:off x="1725644" y="2012330"/>
            <a:ext cx="3760756" cy="42693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pitchFamily="2" charset="2"/>
              <a:buNone/>
            </a:pP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1.</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学生</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的考试成绩只是学习情况的一个方面的反映 。</a:t>
            </a:r>
          </a:p>
          <a:p>
            <a:pPr>
              <a:lnSpc>
                <a:spcPct val="150000"/>
              </a:lnSpc>
              <a:buFont typeface="Wingdings" panose="05000000000000000000" pitchFamily="2" charset="2"/>
              <a:buNone/>
            </a:pP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2.</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学习</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是一场中长跑的比赛，今天的成绩只是赛跑途中的一个镜头，并不是最后的结果。</a:t>
            </a:r>
          </a:p>
          <a:p>
            <a:pPr>
              <a:lnSpc>
                <a:spcPct val="150000"/>
              </a:lnSpc>
              <a:buFont typeface="Wingdings" panose="05000000000000000000" pitchFamily="2" charset="2"/>
              <a:buNone/>
            </a:pP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3.</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正视</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差距，总结经验教训，缩小差距，甚至超过别人，成为最后的赢家。</a:t>
            </a:r>
          </a:p>
          <a:p>
            <a:pPr>
              <a:lnSpc>
                <a:spcPct val="150000"/>
              </a:lnSpc>
              <a:buFont typeface="Wingdings" panose="05000000000000000000" pitchFamily="2" charset="2"/>
              <a:buNone/>
            </a:pPr>
            <a:endParaRPr lang="zh-CN" altLang="en-US" sz="2800" b="1" dirty="0"/>
          </a:p>
        </p:txBody>
      </p:sp>
      <p:sp>
        <p:nvSpPr>
          <p:cNvPr id="6" name="标题 5"/>
          <p:cNvSpPr>
            <a:spLocks noGrp="1"/>
          </p:cNvSpPr>
          <p:nvPr>
            <p:ph type="title"/>
          </p:nvPr>
        </p:nvSpPr>
        <p:spPr/>
        <p:txBody>
          <a:bodyPr>
            <a:normAutofit/>
          </a:bodyPr>
          <a:lstStyle/>
          <a:p>
            <a:r>
              <a:rPr lang="zh-CN" altLang="en-US" dirty="0"/>
              <a:t>正确看待学生的成绩</a:t>
            </a:r>
          </a:p>
        </p:txBody>
      </p:sp>
      <p:grpSp>
        <p:nvGrpSpPr>
          <p:cNvPr id="2" name="组合 1"/>
          <p:cNvGrpSpPr/>
          <p:nvPr/>
        </p:nvGrpSpPr>
        <p:grpSpPr>
          <a:xfrm>
            <a:off x="6390799" y="1772036"/>
            <a:ext cx="4845401" cy="3559272"/>
            <a:chOff x="6390799" y="1772036"/>
            <a:chExt cx="4845401" cy="3559272"/>
          </a:xfrm>
        </p:grpSpPr>
        <p:sp>
          <p:nvSpPr>
            <p:cNvPr id="10" name="ïṧḻîdê"/>
            <p:cNvSpPr/>
            <p:nvPr/>
          </p:nvSpPr>
          <p:spPr bwMode="auto">
            <a:xfrm>
              <a:off x="6571800" y="3401043"/>
              <a:ext cx="4585998" cy="1930265"/>
            </a:xfrm>
            <a:custGeom>
              <a:avLst/>
              <a:gdLst>
                <a:gd name="T0" fmla="*/ 484 w 3687"/>
                <a:gd name="T1" fmla="*/ 0 h 853"/>
                <a:gd name="T2" fmla="*/ 220 w 3687"/>
                <a:gd name="T3" fmla="*/ 61 h 853"/>
                <a:gd name="T4" fmla="*/ 151 w 3687"/>
                <a:gd name="T5" fmla="*/ 121 h 853"/>
                <a:gd name="T6" fmla="*/ 144 w 3687"/>
                <a:gd name="T7" fmla="*/ 361 h 853"/>
                <a:gd name="T8" fmla="*/ 10 w 3687"/>
                <a:gd name="T9" fmla="*/ 556 h 853"/>
                <a:gd name="T10" fmla="*/ 37 w 3687"/>
                <a:gd name="T11" fmla="*/ 613 h 853"/>
                <a:gd name="T12" fmla="*/ 290 w 3687"/>
                <a:gd name="T13" fmla="*/ 712 h 853"/>
                <a:gd name="T14" fmla="*/ 407 w 3687"/>
                <a:gd name="T15" fmla="*/ 701 h 853"/>
                <a:gd name="T16" fmla="*/ 776 w 3687"/>
                <a:gd name="T17" fmla="*/ 628 h 853"/>
                <a:gd name="T18" fmla="*/ 799 w 3687"/>
                <a:gd name="T19" fmla="*/ 629 h 853"/>
                <a:gd name="T20" fmla="*/ 1162 w 3687"/>
                <a:gd name="T21" fmla="*/ 748 h 853"/>
                <a:gd name="T22" fmla="*/ 1578 w 3687"/>
                <a:gd name="T23" fmla="*/ 853 h 853"/>
                <a:gd name="T24" fmla="*/ 1788 w 3687"/>
                <a:gd name="T25" fmla="*/ 811 h 853"/>
                <a:gd name="T26" fmla="*/ 2040 w 3687"/>
                <a:gd name="T27" fmla="*/ 654 h 853"/>
                <a:gd name="T28" fmla="*/ 2338 w 3687"/>
                <a:gd name="T29" fmla="*/ 578 h 853"/>
                <a:gd name="T30" fmla="*/ 2423 w 3687"/>
                <a:gd name="T31" fmla="*/ 584 h 853"/>
                <a:gd name="T32" fmla="*/ 2681 w 3687"/>
                <a:gd name="T33" fmla="*/ 649 h 853"/>
                <a:gd name="T34" fmla="*/ 3168 w 3687"/>
                <a:gd name="T35" fmla="*/ 695 h 853"/>
                <a:gd name="T36" fmla="*/ 3282 w 3687"/>
                <a:gd name="T37" fmla="*/ 694 h 853"/>
                <a:gd name="T38" fmla="*/ 3394 w 3687"/>
                <a:gd name="T39" fmla="*/ 683 h 853"/>
                <a:gd name="T40" fmla="*/ 3533 w 3687"/>
                <a:gd name="T41" fmla="*/ 594 h 853"/>
                <a:gd name="T42" fmla="*/ 3665 w 3687"/>
                <a:gd name="T43" fmla="*/ 424 h 853"/>
                <a:gd name="T44" fmla="*/ 3578 w 3687"/>
                <a:gd name="T45" fmla="*/ 193 h 853"/>
                <a:gd name="T46" fmla="*/ 3349 w 3687"/>
                <a:gd name="T47" fmla="*/ 75 h 853"/>
                <a:gd name="T48" fmla="*/ 3302 w 3687"/>
                <a:gd name="T49" fmla="*/ 64 h 853"/>
                <a:gd name="T50" fmla="*/ 3287 w 3687"/>
                <a:gd name="T51" fmla="*/ 66 h 853"/>
                <a:gd name="T52" fmla="*/ 3252 w 3687"/>
                <a:gd name="T53" fmla="*/ 88 h 853"/>
                <a:gd name="T54" fmla="*/ 3084 w 3687"/>
                <a:gd name="T55" fmla="*/ 223 h 853"/>
                <a:gd name="T56" fmla="*/ 3068 w 3687"/>
                <a:gd name="T57" fmla="*/ 222 h 853"/>
                <a:gd name="T58" fmla="*/ 2995 w 3687"/>
                <a:gd name="T59" fmla="*/ 179 h 853"/>
                <a:gd name="T60" fmla="*/ 2675 w 3687"/>
                <a:gd name="T61" fmla="*/ 44 h 853"/>
                <a:gd name="T62" fmla="*/ 2574 w 3687"/>
                <a:gd name="T63" fmla="*/ 62 h 853"/>
                <a:gd name="T64" fmla="*/ 2290 w 3687"/>
                <a:gd name="T65" fmla="*/ 236 h 853"/>
                <a:gd name="T66" fmla="*/ 2054 w 3687"/>
                <a:gd name="T67" fmla="*/ 255 h 853"/>
                <a:gd name="T68" fmla="*/ 1722 w 3687"/>
                <a:gd name="T69" fmla="*/ 300 h 853"/>
                <a:gd name="T70" fmla="*/ 1711 w 3687"/>
                <a:gd name="T71" fmla="*/ 300 h 853"/>
                <a:gd name="T72" fmla="*/ 919 w 3687"/>
                <a:gd name="T73" fmla="*/ 37 h 853"/>
                <a:gd name="T74" fmla="*/ 879 w 3687"/>
                <a:gd name="T75" fmla="*/ 39 h 853"/>
                <a:gd name="T76" fmla="*/ 822 w 3687"/>
                <a:gd name="T77" fmla="*/ 59 h 853"/>
                <a:gd name="T78" fmla="*/ 484 w 3687"/>
                <a:gd name="T79"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87" h="853">
                  <a:moveTo>
                    <a:pt x="484" y="0"/>
                  </a:moveTo>
                  <a:cubicBezTo>
                    <a:pt x="392" y="0"/>
                    <a:pt x="302" y="17"/>
                    <a:pt x="220" y="61"/>
                  </a:cubicBezTo>
                  <a:cubicBezTo>
                    <a:pt x="193" y="76"/>
                    <a:pt x="166" y="94"/>
                    <a:pt x="151" y="121"/>
                  </a:cubicBezTo>
                  <a:cubicBezTo>
                    <a:pt x="112" y="193"/>
                    <a:pt x="174" y="286"/>
                    <a:pt x="144" y="361"/>
                  </a:cubicBezTo>
                  <a:cubicBezTo>
                    <a:pt x="114" y="437"/>
                    <a:pt x="0" y="475"/>
                    <a:pt x="10" y="556"/>
                  </a:cubicBezTo>
                  <a:cubicBezTo>
                    <a:pt x="12" y="577"/>
                    <a:pt x="23" y="596"/>
                    <a:pt x="37" y="613"/>
                  </a:cubicBezTo>
                  <a:cubicBezTo>
                    <a:pt x="97" y="686"/>
                    <a:pt x="192" y="712"/>
                    <a:pt x="290" y="712"/>
                  </a:cubicBezTo>
                  <a:cubicBezTo>
                    <a:pt x="329" y="712"/>
                    <a:pt x="369" y="708"/>
                    <a:pt x="407" y="701"/>
                  </a:cubicBezTo>
                  <a:cubicBezTo>
                    <a:pt x="530" y="676"/>
                    <a:pt x="651" y="628"/>
                    <a:pt x="776" y="628"/>
                  </a:cubicBezTo>
                  <a:cubicBezTo>
                    <a:pt x="783" y="628"/>
                    <a:pt x="791" y="628"/>
                    <a:pt x="799" y="629"/>
                  </a:cubicBezTo>
                  <a:cubicBezTo>
                    <a:pt x="927" y="635"/>
                    <a:pt x="1045" y="697"/>
                    <a:pt x="1162" y="748"/>
                  </a:cubicBezTo>
                  <a:cubicBezTo>
                    <a:pt x="1292" y="806"/>
                    <a:pt x="1437" y="853"/>
                    <a:pt x="1578" y="853"/>
                  </a:cubicBezTo>
                  <a:cubicBezTo>
                    <a:pt x="1650" y="853"/>
                    <a:pt x="1721" y="840"/>
                    <a:pt x="1788" y="811"/>
                  </a:cubicBezTo>
                  <a:cubicBezTo>
                    <a:pt x="1879" y="770"/>
                    <a:pt x="1954" y="702"/>
                    <a:pt x="2040" y="654"/>
                  </a:cubicBezTo>
                  <a:cubicBezTo>
                    <a:pt x="2132" y="604"/>
                    <a:pt x="2234" y="578"/>
                    <a:pt x="2338" y="578"/>
                  </a:cubicBezTo>
                  <a:cubicBezTo>
                    <a:pt x="2366" y="578"/>
                    <a:pt x="2395" y="580"/>
                    <a:pt x="2423" y="584"/>
                  </a:cubicBezTo>
                  <a:cubicBezTo>
                    <a:pt x="2511" y="596"/>
                    <a:pt x="2595" y="627"/>
                    <a:pt x="2681" y="649"/>
                  </a:cubicBezTo>
                  <a:cubicBezTo>
                    <a:pt x="2840" y="688"/>
                    <a:pt x="3004" y="695"/>
                    <a:pt x="3168" y="695"/>
                  </a:cubicBezTo>
                  <a:cubicBezTo>
                    <a:pt x="3206" y="695"/>
                    <a:pt x="3244" y="694"/>
                    <a:pt x="3282" y="694"/>
                  </a:cubicBezTo>
                  <a:cubicBezTo>
                    <a:pt x="3320" y="694"/>
                    <a:pt x="3358" y="693"/>
                    <a:pt x="3394" y="683"/>
                  </a:cubicBezTo>
                  <a:cubicBezTo>
                    <a:pt x="3447" y="667"/>
                    <a:pt x="3491" y="630"/>
                    <a:pt x="3533" y="594"/>
                  </a:cubicBezTo>
                  <a:cubicBezTo>
                    <a:pt x="3589" y="546"/>
                    <a:pt x="3648" y="494"/>
                    <a:pt x="3665" y="424"/>
                  </a:cubicBezTo>
                  <a:cubicBezTo>
                    <a:pt x="3687" y="340"/>
                    <a:pt x="3643" y="250"/>
                    <a:pt x="3578" y="193"/>
                  </a:cubicBezTo>
                  <a:cubicBezTo>
                    <a:pt x="3513" y="136"/>
                    <a:pt x="3430" y="105"/>
                    <a:pt x="3349" y="75"/>
                  </a:cubicBezTo>
                  <a:cubicBezTo>
                    <a:pt x="3334" y="69"/>
                    <a:pt x="3318" y="64"/>
                    <a:pt x="3302" y="64"/>
                  </a:cubicBezTo>
                  <a:cubicBezTo>
                    <a:pt x="3297" y="64"/>
                    <a:pt x="3292" y="64"/>
                    <a:pt x="3287" y="66"/>
                  </a:cubicBezTo>
                  <a:cubicBezTo>
                    <a:pt x="3274" y="69"/>
                    <a:pt x="3262" y="78"/>
                    <a:pt x="3252" y="88"/>
                  </a:cubicBezTo>
                  <a:cubicBezTo>
                    <a:pt x="3199" y="139"/>
                    <a:pt x="3153" y="223"/>
                    <a:pt x="3084" y="223"/>
                  </a:cubicBezTo>
                  <a:cubicBezTo>
                    <a:pt x="3079" y="223"/>
                    <a:pt x="3073" y="223"/>
                    <a:pt x="3068" y="222"/>
                  </a:cubicBezTo>
                  <a:cubicBezTo>
                    <a:pt x="3040" y="217"/>
                    <a:pt x="3017" y="197"/>
                    <a:pt x="2995" y="179"/>
                  </a:cubicBezTo>
                  <a:cubicBezTo>
                    <a:pt x="2904" y="105"/>
                    <a:pt x="2788" y="44"/>
                    <a:pt x="2675" y="44"/>
                  </a:cubicBezTo>
                  <a:cubicBezTo>
                    <a:pt x="2641" y="44"/>
                    <a:pt x="2607" y="50"/>
                    <a:pt x="2574" y="62"/>
                  </a:cubicBezTo>
                  <a:cubicBezTo>
                    <a:pt x="2470" y="101"/>
                    <a:pt x="2396" y="200"/>
                    <a:pt x="2290" y="236"/>
                  </a:cubicBezTo>
                  <a:cubicBezTo>
                    <a:pt x="2215" y="261"/>
                    <a:pt x="2133" y="250"/>
                    <a:pt x="2054" y="255"/>
                  </a:cubicBezTo>
                  <a:cubicBezTo>
                    <a:pt x="1942" y="261"/>
                    <a:pt x="1833" y="300"/>
                    <a:pt x="1722" y="300"/>
                  </a:cubicBezTo>
                  <a:cubicBezTo>
                    <a:pt x="1718" y="300"/>
                    <a:pt x="1715" y="300"/>
                    <a:pt x="1711" y="300"/>
                  </a:cubicBezTo>
                  <a:cubicBezTo>
                    <a:pt x="1431" y="294"/>
                    <a:pt x="1194" y="37"/>
                    <a:pt x="919" y="37"/>
                  </a:cubicBezTo>
                  <a:cubicBezTo>
                    <a:pt x="906" y="37"/>
                    <a:pt x="892" y="38"/>
                    <a:pt x="879" y="39"/>
                  </a:cubicBezTo>
                  <a:cubicBezTo>
                    <a:pt x="859" y="41"/>
                    <a:pt x="837" y="45"/>
                    <a:pt x="822" y="59"/>
                  </a:cubicBezTo>
                  <a:cubicBezTo>
                    <a:pt x="711" y="26"/>
                    <a:pt x="596" y="0"/>
                    <a:pt x="484" y="0"/>
                  </a:cubicBezTo>
                </a:path>
              </a:pathLst>
            </a:custGeom>
            <a:solidFill>
              <a:srgbClr val="63AAD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 name="íṧļiḍe"/>
            <p:cNvSpPr/>
            <p:nvPr/>
          </p:nvSpPr>
          <p:spPr bwMode="auto">
            <a:xfrm>
              <a:off x="7006395" y="3140673"/>
              <a:ext cx="664960" cy="498478"/>
            </a:xfrm>
            <a:custGeom>
              <a:avLst/>
              <a:gdLst>
                <a:gd name="T0" fmla="*/ 244 w 550"/>
                <a:gd name="T1" fmla="*/ 38 h 413"/>
                <a:gd name="T2" fmla="*/ 450 w 550"/>
                <a:gd name="T3" fmla="*/ 413 h 413"/>
                <a:gd name="T4" fmla="*/ 440 w 550"/>
                <a:gd name="T5" fmla="*/ 79 h 413"/>
                <a:gd name="T6" fmla="*/ 248 w 550"/>
                <a:gd name="T7" fmla="*/ 36 h 413"/>
                <a:gd name="T8" fmla="*/ 244 w 550"/>
                <a:gd name="T9" fmla="*/ 38 h 413"/>
              </a:gdLst>
              <a:ahLst/>
              <a:cxnLst>
                <a:cxn ang="0">
                  <a:pos x="T0" y="T1"/>
                </a:cxn>
                <a:cxn ang="0">
                  <a:pos x="T2" y="T3"/>
                </a:cxn>
                <a:cxn ang="0">
                  <a:pos x="T4" y="T5"/>
                </a:cxn>
                <a:cxn ang="0">
                  <a:pos x="T6" y="T7"/>
                </a:cxn>
                <a:cxn ang="0">
                  <a:pos x="T8" y="T9"/>
                </a:cxn>
              </a:cxnLst>
              <a:rect l="0" t="0" r="r" b="b"/>
              <a:pathLst>
                <a:path w="550" h="413">
                  <a:moveTo>
                    <a:pt x="244" y="38"/>
                  </a:moveTo>
                  <a:cubicBezTo>
                    <a:pt x="244" y="38"/>
                    <a:pt x="0" y="186"/>
                    <a:pt x="450" y="413"/>
                  </a:cubicBezTo>
                  <a:cubicBezTo>
                    <a:pt x="450" y="413"/>
                    <a:pt x="550" y="229"/>
                    <a:pt x="440" y="79"/>
                  </a:cubicBezTo>
                  <a:cubicBezTo>
                    <a:pt x="396" y="18"/>
                    <a:pt x="313" y="0"/>
                    <a:pt x="248" y="36"/>
                  </a:cubicBezTo>
                  <a:lnTo>
                    <a:pt x="244" y="38"/>
                  </a:lnTo>
                  <a:close/>
                </a:path>
              </a:pathLst>
            </a:cu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 name="islíďe"/>
            <p:cNvSpPr/>
            <p:nvPr/>
          </p:nvSpPr>
          <p:spPr bwMode="auto">
            <a:xfrm>
              <a:off x="7305482" y="3183261"/>
              <a:ext cx="251659" cy="455890"/>
            </a:xfrm>
            <a:custGeom>
              <a:avLst/>
              <a:gdLst>
                <a:gd name="T0" fmla="*/ 0 w 209"/>
                <a:gd name="T1" fmla="*/ 0 h 378"/>
                <a:gd name="T2" fmla="*/ 203 w 209"/>
                <a:gd name="T3" fmla="*/ 378 h 378"/>
              </a:gdLst>
              <a:ahLst/>
              <a:cxnLst>
                <a:cxn ang="0">
                  <a:pos x="T0" y="T1"/>
                </a:cxn>
                <a:cxn ang="0">
                  <a:pos x="T2" y="T3"/>
                </a:cxn>
              </a:cxnLst>
              <a:rect l="0" t="0" r="r" b="b"/>
              <a:pathLst>
                <a:path w="209" h="378">
                  <a:moveTo>
                    <a:pt x="0" y="0"/>
                  </a:moveTo>
                  <a:cubicBezTo>
                    <a:pt x="0" y="0"/>
                    <a:pt x="209" y="160"/>
                    <a:pt x="203" y="378"/>
                  </a:cubicBezTo>
                </a:path>
              </a:pathLst>
            </a:custGeom>
            <a:noFill/>
            <a:ln w="7938" cap="flat">
              <a:solidFill>
                <a:srgbClr val="535461"/>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13" name="îṩľíḑé"/>
            <p:cNvSpPr/>
            <p:nvPr/>
          </p:nvSpPr>
          <p:spPr bwMode="auto">
            <a:xfrm>
              <a:off x="10180201" y="2679944"/>
              <a:ext cx="916619" cy="1199251"/>
            </a:xfrm>
            <a:custGeom>
              <a:avLst/>
              <a:gdLst>
                <a:gd name="T0" fmla="*/ 710 w 759"/>
                <a:gd name="T1" fmla="*/ 298 h 994"/>
                <a:gd name="T2" fmla="*/ 548 w 759"/>
                <a:gd name="T3" fmla="*/ 994 h 994"/>
                <a:gd name="T4" fmla="*/ 54 w 759"/>
                <a:gd name="T5" fmla="*/ 477 h 994"/>
                <a:gd name="T6" fmla="*/ 282 w 759"/>
                <a:gd name="T7" fmla="*/ 54 h 994"/>
                <a:gd name="T8" fmla="*/ 705 w 759"/>
                <a:gd name="T9" fmla="*/ 282 h 994"/>
                <a:gd name="T10" fmla="*/ 710 w 759"/>
                <a:gd name="T11" fmla="*/ 297 h 994"/>
                <a:gd name="T12" fmla="*/ 710 w 759"/>
                <a:gd name="T13" fmla="*/ 298 h 994"/>
              </a:gdLst>
              <a:ahLst/>
              <a:cxnLst>
                <a:cxn ang="0">
                  <a:pos x="T0" y="T1"/>
                </a:cxn>
                <a:cxn ang="0">
                  <a:pos x="T2" y="T3"/>
                </a:cxn>
                <a:cxn ang="0">
                  <a:pos x="T4" y="T5"/>
                </a:cxn>
                <a:cxn ang="0">
                  <a:pos x="T6" y="T7"/>
                </a:cxn>
                <a:cxn ang="0">
                  <a:pos x="T8" y="T9"/>
                </a:cxn>
                <a:cxn ang="0">
                  <a:pos x="T10" y="T11"/>
                </a:cxn>
                <a:cxn ang="0">
                  <a:pos x="T12" y="T13"/>
                </a:cxn>
              </a:cxnLst>
              <a:rect l="0" t="0" r="r" b="b"/>
              <a:pathLst>
                <a:path w="759" h="994">
                  <a:moveTo>
                    <a:pt x="710" y="298"/>
                  </a:moveTo>
                  <a:cubicBezTo>
                    <a:pt x="759" y="479"/>
                    <a:pt x="548" y="994"/>
                    <a:pt x="548" y="994"/>
                  </a:cubicBezTo>
                  <a:cubicBezTo>
                    <a:pt x="548" y="994"/>
                    <a:pt x="103" y="658"/>
                    <a:pt x="54" y="477"/>
                  </a:cubicBezTo>
                  <a:cubicBezTo>
                    <a:pt x="0" y="297"/>
                    <a:pt x="102" y="108"/>
                    <a:pt x="282" y="54"/>
                  </a:cubicBezTo>
                  <a:cubicBezTo>
                    <a:pt x="462" y="0"/>
                    <a:pt x="652" y="102"/>
                    <a:pt x="705" y="282"/>
                  </a:cubicBezTo>
                  <a:cubicBezTo>
                    <a:pt x="707" y="287"/>
                    <a:pt x="708" y="292"/>
                    <a:pt x="710" y="297"/>
                  </a:cubicBezTo>
                  <a:cubicBezTo>
                    <a:pt x="710" y="298"/>
                    <a:pt x="710" y="298"/>
                    <a:pt x="710" y="298"/>
                  </a:cubicBezTo>
                </a:path>
              </a:pathLst>
            </a:cu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 name="îṩ1íḑê"/>
            <p:cNvSpPr/>
            <p:nvPr/>
          </p:nvSpPr>
          <p:spPr bwMode="auto">
            <a:xfrm>
              <a:off x="10592534" y="2735115"/>
              <a:ext cx="452986" cy="1144080"/>
            </a:xfrm>
            <a:custGeom>
              <a:avLst/>
              <a:gdLst>
                <a:gd name="T0" fmla="*/ 56 w 375"/>
                <a:gd name="T1" fmla="*/ 217 h 948"/>
                <a:gd name="T2" fmla="*/ 34 w 375"/>
                <a:gd name="T3" fmla="*/ 324 h 948"/>
                <a:gd name="T4" fmla="*/ 15 w 375"/>
                <a:gd name="T5" fmla="*/ 608 h 948"/>
                <a:gd name="T6" fmla="*/ 17 w 375"/>
                <a:gd name="T7" fmla="*/ 681 h 948"/>
                <a:gd name="T8" fmla="*/ 98 w 375"/>
                <a:gd name="T9" fmla="*/ 723 h 948"/>
                <a:gd name="T10" fmla="*/ 105 w 375"/>
                <a:gd name="T11" fmla="*/ 722 h 948"/>
                <a:gd name="T12" fmla="*/ 156 w 375"/>
                <a:gd name="T13" fmla="*/ 732 h 948"/>
                <a:gd name="T14" fmla="*/ 169 w 375"/>
                <a:gd name="T15" fmla="*/ 745 h 948"/>
                <a:gd name="T16" fmla="*/ 183 w 375"/>
                <a:gd name="T17" fmla="*/ 770 h 948"/>
                <a:gd name="T18" fmla="*/ 156 w 375"/>
                <a:gd name="T19" fmla="*/ 909 h 948"/>
                <a:gd name="T20" fmla="*/ 206 w 375"/>
                <a:gd name="T21" fmla="*/ 948 h 948"/>
                <a:gd name="T22" fmla="*/ 207 w 375"/>
                <a:gd name="T23" fmla="*/ 894 h 948"/>
                <a:gd name="T24" fmla="*/ 56 w 375"/>
                <a:gd name="T25" fmla="*/ 217 h 948"/>
                <a:gd name="T26" fmla="*/ 104 w 375"/>
                <a:gd name="T27" fmla="*/ 0 h 948"/>
                <a:gd name="T28" fmla="*/ 101 w 375"/>
                <a:gd name="T29" fmla="*/ 5 h 948"/>
                <a:gd name="T30" fmla="*/ 100 w 375"/>
                <a:gd name="T31" fmla="*/ 6 h 948"/>
                <a:gd name="T32" fmla="*/ 61 w 375"/>
                <a:gd name="T33" fmla="*/ 171 h 948"/>
                <a:gd name="T34" fmla="*/ 58 w 375"/>
                <a:gd name="T35" fmla="*/ 166 h 948"/>
                <a:gd name="T36" fmla="*/ 57 w 375"/>
                <a:gd name="T37" fmla="*/ 209 h 948"/>
                <a:gd name="T38" fmla="*/ 211 w 375"/>
                <a:gd name="T39" fmla="*/ 894 h 948"/>
                <a:gd name="T40" fmla="*/ 210 w 375"/>
                <a:gd name="T41" fmla="*/ 938 h 948"/>
                <a:gd name="T42" fmla="*/ 375 w 375"/>
                <a:gd name="T43" fmla="*/ 319 h 948"/>
                <a:gd name="T44" fmla="*/ 368 w 375"/>
                <a:gd name="T45" fmla="*/ 252 h 948"/>
                <a:gd name="T46" fmla="*/ 368 w 375"/>
                <a:gd name="T47" fmla="*/ 251 h 948"/>
                <a:gd name="T48" fmla="*/ 363 w 375"/>
                <a:gd name="T49" fmla="*/ 236 h 948"/>
                <a:gd name="T50" fmla="*/ 104 w 375"/>
                <a:gd name="T51"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5" h="948">
                  <a:moveTo>
                    <a:pt x="56" y="217"/>
                  </a:moveTo>
                  <a:cubicBezTo>
                    <a:pt x="50" y="273"/>
                    <a:pt x="34" y="324"/>
                    <a:pt x="34" y="324"/>
                  </a:cubicBezTo>
                  <a:cubicBezTo>
                    <a:pt x="34" y="324"/>
                    <a:pt x="0" y="437"/>
                    <a:pt x="15" y="608"/>
                  </a:cubicBezTo>
                  <a:cubicBezTo>
                    <a:pt x="17" y="632"/>
                    <a:pt x="18" y="657"/>
                    <a:pt x="17" y="681"/>
                  </a:cubicBezTo>
                  <a:cubicBezTo>
                    <a:pt x="46" y="703"/>
                    <a:pt x="82" y="717"/>
                    <a:pt x="98" y="723"/>
                  </a:cubicBezTo>
                  <a:cubicBezTo>
                    <a:pt x="100" y="723"/>
                    <a:pt x="103" y="722"/>
                    <a:pt x="105" y="722"/>
                  </a:cubicBezTo>
                  <a:cubicBezTo>
                    <a:pt x="123" y="722"/>
                    <a:pt x="142" y="728"/>
                    <a:pt x="156" y="732"/>
                  </a:cubicBezTo>
                  <a:cubicBezTo>
                    <a:pt x="162" y="734"/>
                    <a:pt x="167" y="739"/>
                    <a:pt x="169" y="745"/>
                  </a:cubicBezTo>
                  <a:cubicBezTo>
                    <a:pt x="179" y="748"/>
                    <a:pt x="185" y="759"/>
                    <a:pt x="183" y="770"/>
                  </a:cubicBezTo>
                  <a:cubicBezTo>
                    <a:pt x="176" y="799"/>
                    <a:pt x="163" y="860"/>
                    <a:pt x="156" y="909"/>
                  </a:cubicBezTo>
                  <a:cubicBezTo>
                    <a:pt x="187" y="934"/>
                    <a:pt x="206" y="948"/>
                    <a:pt x="206" y="948"/>
                  </a:cubicBezTo>
                  <a:cubicBezTo>
                    <a:pt x="207" y="930"/>
                    <a:pt x="207" y="912"/>
                    <a:pt x="207" y="894"/>
                  </a:cubicBezTo>
                  <a:cubicBezTo>
                    <a:pt x="207" y="619"/>
                    <a:pt x="127" y="377"/>
                    <a:pt x="56" y="217"/>
                  </a:cubicBezTo>
                  <a:moveTo>
                    <a:pt x="104" y="0"/>
                  </a:moveTo>
                  <a:cubicBezTo>
                    <a:pt x="101" y="5"/>
                    <a:pt x="101" y="5"/>
                    <a:pt x="101" y="5"/>
                  </a:cubicBezTo>
                  <a:cubicBezTo>
                    <a:pt x="101" y="5"/>
                    <a:pt x="100" y="5"/>
                    <a:pt x="100" y="6"/>
                  </a:cubicBezTo>
                  <a:cubicBezTo>
                    <a:pt x="84" y="45"/>
                    <a:pt x="63" y="109"/>
                    <a:pt x="61" y="171"/>
                  </a:cubicBezTo>
                  <a:cubicBezTo>
                    <a:pt x="61" y="171"/>
                    <a:pt x="60" y="169"/>
                    <a:pt x="58" y="166"/>
                  </a:cubicBezTo>
                  <a:cubicBezTo>
                    <a:pt x="58" y="180"/>
                    <a:pt x="58" y="194"/>
                    <a:pt x="57" y="209"/>
                  </a:cubicBezTo>
                  <a:cubicBezTo>
                    <a:pt x="128" y="369"/>
                    <a:pt x="211" y="615"/>
                    <a:pt x="211" y="894"/>
                  </a:cubicBezTo>
                  <a:cubicBezTo>
                    <a:pt x="211" y="908"/>
                    <a:pt x="211" y="923"/>
                    <a:pt x="210" y="938"/>
                  </a:cubicBezTo>
                  <a:cubicBezTo>
                    <a:pt x="237" y="871"/>
                    <a:pt x="375" y="514"/>
                    <a:pt x="375" y="319"/>
                  </a:cubicBezTo>
                  <a:cubicBezTo>
                    <a:pt x="375" y="293"/>
                    <a:pt x="373" y="271"/>
                    <a:pt x="368" y="252"/>
                  </a:cubicBezTo>
                  <a:cubicBezTo>
                    <a:pt x="368" y="251"/>
                    <a:pt x="368" y="251"/>
                    <a:pt x="368" y="251"/>
                  </a:cubicBezTo>
                  <a:cubicBezTo>
                    <a:pt x="366" y="246"/>
                    <a:pt x="365" y="241"/>
                    <a:pt x="363" y="236"/>
                  </a:cubicBezTo>
                  <a:cubicBezTo>
                    <a:pt x="326" y="111"/>
                    <a:pt x="223" y="24"/>
                    <a:pt x="104" y="0"/>
                  </a:cubicBezTo>
                </a:path>
              </a:pathLst>
            </a:custGeom>
            <a:solidFill>
              <a:srgbClr val="4B62E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 name="îŝļíḑè"/>
            <p:cNvSpPr/>
            <p:nvPr/>
          </p:nvSpPr>
          <p:spPr bwMode="auto">
            <a:xfrm>
              <a:off x="10532523" y="2750602"/>
              <a:ext cx="315541" cy="1131497"/>
            </a:xfrm>
            <a:custGeom>
              <a:avLst/>
              <a:gdLst>
                <a:gd name="T0" fmla="*/ 0 w 261"/>
                <a:gd name="T1" fmla="*/ 2 h 937"/>
                <a:gd name="T2" fmla="*/ 3 w 261"/>
                <a:gd name="T3" fmla="*/ 7 h 937"/>
                <a:gd name="T4" fmla="*/ 257 w 261"/>
                <a:gd name="T5" fmla="*/ 881 h 937"/>
                <a:gd name="T6" fmla="*/ 256 w 261"/>
                <a:gd name="T7" fmla="*/ 936 h 937"/>
                <a:gd name="T8" fmla="*/ 260 w 261"/>
                <a:gd name="T9" fmla="*/ 937 h 937"/>
                <a:gd name="T10" fmla="*/ 261 w 261"/>
                <a:gd name="T11" fmla="*/ 881 h 937"/>
                <a:gd name="T12" fmla="*/ 4 w 261"/>
                <a:gd name="T13" fmla="*/ 0 h 937"/>
                <a:gd name="T14" fmla="*/ 0 w 261"/>
                <a:gd name="T15" fmla="*/ 2 h 937"/>
                <a:gd name="T16" fmla="*/ 0 w 261"/>
                <a:gd name="T17" fmla="*/ 2 h 9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937">
                  <a:moveTo>
                    <a:pt x="0" y="2"/>
                  </a:moveTo>
                  <a:cubicBezTo>
                    <a:pt x="0" y="2"/>
                    <a:pt x="1" y="4"/>
                    <a:pt x="3" y="7"/>
                  </a:cubicBezTo>
                  <a:cubicBezTo>
                    <a:pt x="31" y="51"/>
                    <a:pt x="257" y="421"/>
                    <a:pt x="257" y="881"/>
                  </a:cubicBezTo>
                  <a:cubicBezTo>
                    <a:pt x="257" y="899"/>
                    <a:pt x="257" y="918"/>
                    <a:pt x="256" y="936"/>
                  </a:cubicBezTo>
                  <a:cubicBezTo>
                    <a:pt x="260" y="937"/>
                    <a:pt x="260" y="937"/>
                    <a:pt x="260" y="937"/>
                  </a:cubicBezTo>
                  <a:cubicBezTo>
                    <a:pt x="261" y="918"/>
                    <a:pt x="261" y="899"/>
                    <a:pt x="261" y="881"/>
                  </a:cubicBezTo>
                  <a:cubicBezTo>
                    <a:pt x="261" y="389"/>
                    <a:pt x="4" y="0"/>
                    <a:pt x="4" y="0"/>
                  </a:cubicBezTo>
                  <a:cubicBezTo>
                    <a:pt x="0" y="2"/>
                    <a:pt x="0" y="2"/>
                    <a:pt x="0" y="2"/>
                  </a:cubicBezTo>
                  <a:cubicBezTo>
                    <a:pt x="0" y="2"/>
                    <a:pt x="0" y="2"/>
                    <a:pt x="0" y="2"/>
                  </a:cubicBezTo>
                </a:path>
              </a:pathLst>
            </a:custGeom>
            <a:solidFill>
              <a:srgbClr val="5354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 name="ï$1ïḓe"/>
            <p:cNvSpPr/>
            <p:nvPr/>
          </p:nvSpPr>
          <p:spPr bwMode="auto">
            <a:xfrm>
              <a:off x="10819027" y="3273278"/>
              <a:ext cx="417173" cy="608821"/>
            </a:xfrm>
            <a:custGeom>
              <a:avLst/>
              <a:gdLst>
                <a:gd name="T0" fmla="*/ 251 w 346"/>
                <a:gd name="T1" fmla="*/ 136 h 504"/>
                <a:gd name="T2" fmla="*/ 32 w 346"/>
                <a:gd name="T3" fmla="*/ 504 h 504"/>
                <a:gd name="T4" fmla="*/ 316 w 346"/>
                <a:gd name="T5" fmla="*/ 326 h 504"/>
                <a:gd name="T6" fmla="*/ 255 w 346"/>
                <a:gd name="T7" fmla="*/ 139 h 504"/>
                <a:gd name="T8" fmla="*/ 251 w 346"/>
                <a:gd name="T9" fmla="*/ 136 h 504"/>
              </a:gdLst>
              <a:ahLst/>
              <a:cxnLst>
                <a:cxn ang="0">
                  <a:pos x="T0" y="T1"/>
                </a:cxn>
                <a:cxn ang="0">
                  <a:pos x="T2" y="T3"/>
                </a:cxn>
                <a:cxn ang="0">
                  <a:pos x="T4" y="T5"/>
                </a:cxn>
                <a:cxn ang="0">
                  <a:pos x="T6" y="T7"/>
                </a:cxn>
                <a:cxn ang="0">
                  <a:pos x="T8" y="T9"/>
                </a:cxn>
              </a:cxnLst>
              <a:rect l="0" t="0" r="r" b="b"/>
              <a:pathLst>
                <a:path w="346" h="504">
                  <a:moveTo>
                    <a:pt x="251" y="136"/>
                  </a:moveTo>
                  <a:cubicBezTo>
                    <a:pt x="251" y="136"/>
                    <a:pt x="0" y="0"/>
                    <a:pt x="32" y="504"/>
                  </a:cubicBezTo>
                  <a:cubicBezTo>
                    <a:pt x="32" y="504"/>
                    <a:pt x="241" y="496"/>
                    <a:pt x="316" y="326"/>
                  </a:cubicBezTo>
                  <a:cubicBezTo>
                    <a:pt x="346" y="257"/>
                    <a:pt x="320" y="177"/>
                    <a:pt x="255" y="139"/>
                  </a:cubicBezTo>
                  <a:lnTo>
                    <a:pt x="251" y="136"/>
                  </a:lnTo>
                  <a:close/>
                </a:path>
              </a:pathLst>
            </a:cu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 name="îŝļïḓê"/>
            <p:cNvSpPr/>
            <p:nvPr/>
          </p:nvSpPr>
          <p:spPr bwMode="auto">
            <a:xfrm>
              <a:off x="10857744" y="3438792"/>
              <a:ext cx="269081" cy="443307"/>
            </a:xfrm>
            <a:custGeom>
              <a:avLst/>
              <a:gdLst>
                <a:gd name="T0" fmla="*/ 223 w 223"/>
                <a:gd name="T1" fmla="*/ 0 h 367"/>
                <a:gd name="T2" fmla="*/ 0 w 223"/>
                <a:gd name="T3" fmla="*/ 367 h 367"/>
              </a:gdLst>
              <a:ahLst/>
              <a:cxnLst>
                <a:cxn ang="0">
                  <a:pos x="T0" y="T1"/>
                </a:cxn>
                <a:cxn ang="0">
                  <a:pos x="T2" y="T3"/>
                </a:cxn>
              </a:cxnLst>
              <a:rect l="0" t="0" r="r" b="b"/>
              <a:pathLst>
                <a:path w="223" h="367">
                  <a:moveTo>
                    <a:pt x="223" y="0"/>
                  </a:moveTo>
                  <a:cubicBezTo>
                    <a:pt x="223" y="0"/>
                    <a:pt x="191" y="262"/>
                    <a:pt x="0" y="367"/>
                  </a:cubicBezTo>
                </a:path>
              </a:pathLst>
            </a:custGeom>
            <a:noFill/>
            <a:ln w="7938" cap="flat">
              <a:solidFill>
                <a:srgbClr val="535461"/>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18" name="íś1iḑè"/>
            <p:cNvSpPr/>
            <p:nvPr/>
          </p:nvSpPr>
          <p:spPr bwMode="auto">
            <a:xfrm>
              <a:off x="6390799" y="3324577"/>
              <a:ext cx="663992" cy="498478"/>
            </a:xfrm>
            <a:custGeom>
              <a:avLst/>
              <a:gdLst>
                <a:gd name="T0" fmla="*/ 244 w 550"/>
                <a:gd name="T1" fmla="*/ 38 h 413"/>
                <a:gd name="T2" fmla="*/ 450 w 550"/>
                <a:gd name="T3" fmla="*/ 413 h 413"/>
                <a:gd name="T4" fmla="*/ 440 w 550"/>
                <a:gd name="T5" fmla="*/ 78 h 413"/>
                <a:gd name="T6" fmla="*/ 248 w 550"/>
                <a:gd name="T7" fmla="*/ 36 h 413"/>
                <a:gd name="T8" fmla="*/ 244 w 550"/>
                <a:gd name="T9" fmla="*/ 38 h 413"/>
              </a:gdLst>
              <a:ahLst/>
              <a:cxnLst>
                <a:cxn ang="0">
                  <a:pos x="T0" y="T1"/>
                </a:cxn>
                <a:cxn ang="0">
                  <a:pos x="T2" y="T3"/>
                </a:cxn>
                <a:cxn ang="0">
                  <a:pos x="T4" y="T5"/>
                </a:cxn>
                <a:cxn ang="0">
                  <a:pos x="T6" y="T7"/>
                </a:cxn>
                <a:cxn ang="0">
                  <a:pos x="T8" y="T9"/>
                </a:cxn>
              </a:cxnLst>
              <a:rect l="0" t="0" r="r" b="b"/>
              <a:pathLst>
                <a:path w="550" h="413">
                  <a:moveTo>
                    <a:pt x="244" y="38"/>
                  </a:moveTo>
                  <a:cubicBezTo>
                    <a:pt x="244" y="38"/>
                    <a:pt x="0" y="186"/>
                    <a:pt x="450" y="413"/>
                  </a:cubicBezTo>
                  <a:cubicBezTo>
                    <a:pt x="450" y="413"/>
                    <a:pt x="550" y="229"/>
                    <a:pt x="440" y="78"/>
                  </a:cubicBezTo>
                  <a:cubicBezTo>
                    <a:pt x="396" y="18"/>
                    <a:pt x="313" y="0"/>
                    <a:pt x="248" y="36"/>
                  </a:cubicBezTo>
                  <a:lnTo>
                    <a:pt x="244" y="38"/>
                  </a:lnTo>
                  <a:close/>
                </a:path>
              </a:pathLst>
            </a:cu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 name="iṡliďé"/>
            <p:cNvSpPr/>
            <p:nvPr/>
          </p:nvSpPr>
          <p:spPr bwMode="auto">
            <a:xfrm>
              <a:off x="6688918" y="3366198"/>
              <a:ext cx="252627" cy="456858"/>
            </a:xfrm>
            <a:custGeom>
              <a:avLst/>
              <a:gdLst>
                <a:gd name="T0" fmla="*/ 0 w 209"/>
                <a:gd name="T1" fmla="*/ 0 h 378"/>
                <a:gd name="T2" fmla="*/ 203 w 209"/>
                <a:gd name="T3" fmla="*/ 378 h 378"/>
              </a:gdLst>
              <a:ahLst/>
              <a:cxnLst>
                <a:cxn ang="0">
                  <a:pos x="T0" y="T1"/>
                </a:cxn>
                <a:cxn ang="0">
                  <a:pos x="T2" y="T3"/>
                </a:cxn>
              </a:cxnLst>
              <a:rect l="0" t="0" r="r" b="b"/>
              <a:pathLst>
                <a:path w="209" h="378">
                  <a:moveTo>
                    <a:pt x="0" y="0"/>
                  </a:moveTo>
                  <a:cubicBezTo>
                    <a:pt x="0" y="0"/>
                    <a:pt x="209" y="160"/>
                    <a:pt x="203" y="378"/>
                  </a:cubicBezTo>
                </a:path>
              </a:pathLst>
            </a:custGeom>
            <a:noFill/>
            <a:ln w="7938" cap="flat">
              <a:solidFill>
                <a:srgbClr val="535461"/>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20" name="ïslîḍé"/>
            <p:cNvSpPr/>
            <p:nvPr/>
          </p:nvSpPr>
          <p:spPr bwMode="auto">
            <a:xfrm>
              <a:off x="7122545" y="2040150"/>
              <a:ext cx="3277372" cy="1765483"/>
            </a:xfrm>
            <a:custGeom>
              <a:avLst/>
              <a:gdLst>
                <a:gd name="T0" fmla="*/ 2690 w 2713"/>
                <a:gd name="T1" fmla="*/ 1294 h 1463"/>
                <a:gd name="T2" fmla="*/ 2433 w 2713"/>
                <a:gd name="T3" fmla="*/ 1294 h 1463"/>
                <a:gd name="T4" fmla="*/ 2442 w 2713"/>
                <a:gd name="T5" fmla="*/ 1256 h 1463"/>
                <a:gd name="T6" fmla="*/ 2442 w 2713"/>
                <a:gd name="T7" fmla="*/ 86 h 1463"/>
                <a:gd name="T8" fmla="*/ 2356 w 2713"/>
                <a:gd name="T9" fmla="*/ 0 h 1463"/>
                <a:gd name="T10" fmla="*/ 366 w 2713"/>
                <a:gd name="T11" fmla="*/ 0 h 1463"/>
                <a:gd name="T12" fmla="*/ 280 w 2713"/>
                <a:gd name="T13" fmla="*/ 86 h 1463"/>
                <a:gd name="T14" fmla="*/ 280 w 2713"/>
                <a:gd name="T15" fmla="*/ 1256 h 1463"/>
                <a:gd name="T16" fmla="*/ 289 w 2713"/>
                <a:gd name="T17" fmla="*/ 1294 h 1463"/>
                <a:gd name="T18" fmla="*/ 23 w 2713"/>
                <a:gd name="T19" fmla="*/ 1294 h 1463"/>
                <a:gd name="T20" fmla="*/ 0 w 2713"/>
                <a:gd name="T21" fmla="*/ 1317 h 1463"/>
                <a:gd name="T22" fmla="*/ 0 w 2713"/>
                <a:gd name="T23" fmla="*/ 1317 h 1463"/>
                <a:gd name="T24" fmla="*/ 0 w 2713"/>
                <a:gd name="T25" fmla="*/ 1336 h 1463"/>
                <a:gd name="T26" fmla="*/ 128 w 2713"/>
                <a:gd name="T27" fmla="*/ 1463 h 1463"/>
                <a:gd name="T28" fmla="*/ 2585 w 2713"/>
                <a:gd name="T29" fmla="*/ 1463 h 1463"/>
                <a:gd name="T30" fmla="*/ 2712 w 2713"/>
                <a:gd name="T31" fmla="*/ 1336 h 1463"/>
                <a:gd name="T32" fmla="*/ 2712 w 2713"/>
                <a:gd name="T33" fmla="*/ 1317 h 1463"/>
                <a:gd name="T34" fmla="*/ 2690 w 2713"/>
                <a:gd name="T35" fmla="*/ 1294 h 1463"/>
                <a:gd name="T36" fmla="*/ 2690 w 2713"/>
                <a:gd name="T37" fmla="*/ 1294 h 1463"/>
                <a:gd name="T38" fmla="*/ 1106 w 2713"/>
                <a:gd name="T39" fmla="*/ 1367 h 1463"/>
                <a:gd name="T40" fmla="*/ 1084 w 2713"/>
                <a:gd name="T41" fmla="*/ 1342 h 1463"/>
                <a:gd name="T42" fmla="*/ 1631 w 2713"/>
                <a:gd name="T43" fmla="*/ 1342 h 1463"/>
                <a:gd name="T44" fmla="*/ 1607 w 2713"/>
                <a:gd name="T45" fmla="*/ 1367 h 1463"/>
                <a:gd name="T46" fmla="*/ 1106 w 2713"/>
                <a:gd name="T47" fmla="*/ 1367 h 1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13" h="1463">
                  <a:moveTo>
                    <a:pt x="2690" y="1294"/>
                  </a:moveTo>
                  <a:cubicBezTo>
                    <a:pt x="2433" y="1294"/>
                    <a:pt x="2433" y="1294"/>
                    <a:pt x="2433" y="1294"/>
                  </a:cubicBezTo>
                  <a:cubicBezTo>
                    <a:pt x="2439" y="1282"/>
                    <a:pt x="2442" y="1269"/>
                    <a:pt x="2442" y="1256"/>
                  </a:cubicBezTo>
                  <a:cubicBezTo>
                    <a:pt x="2442" y="86"/>
                    <a:pt x="2442" y="86"/>
                    <a:pt x="2442" y="86"/>
                  </a:cubicBezTo>
                  <a:cubicBezTo>
                    <a:pt x="2442" y="38"/>
                    <a:pt x="2403" y="0"/>
                    <a:pt x="2356" y="0"/>
                  </a:cubicBezTo>
                  <a:cubicBezTo>
                    <a:pt x="366" y="0"/>
                    <a:pt x="366" y="0"/>
                    <a:pt x="366" y="0"/>
                  </a:cubicBezTo>
                  <a:cubicBezTo>
                    <a:pt x="319" y="0"/>
                    <a:pt x="280" y="38"/>
                    <a:pt x="280" y="86"/>
                  </a:cubicBezTo>
                  <a:cubicBezTo>
                    <a:pt x="280" y="1256"/>
                    <a:pt x="280" y="1256"/>
                    <a:pt x="280" y="1256"/>
                  </a:cubicBezTo>
                  <a:cubicBezTo>
                    <a:pt x="280" y="1269"/>
                    <a:pt x="283" y="1283"/>
                    <a:pt x="289" y="1294"/>
                  </a:cubicBezTo>
                  <a:cubicBezTo>
                    <a:pt x="23" y="1294"/>
                    <a:pt x="23" y="1294"/>
                    <a:pt x="23" y="1294"/>
                  </a:cubicBezTo>
                  <a:cubicBezTo>
                    <a:pt x="11" y="1294"/>
                    <a:pt x="0" y="1305"/>
                    <a:pt x="0" y="1317"/>
                  </a:cubicBezTo>
                  <a:cubicBezTo>
                    <a:pt x="0" y="1317"/>
                    <a:pt x="0" y="1317"/>
                    <a:pt x="0" y="1317"/>
                  </a:cubicBezTo>
                  <a:cubicBezTo>
                    <a:pt x="0" y="1336"/>
                    <a:pt x="0" y="1336"/>
                    <a:pt x="0" y="1336"/>
                  </a:cubicBezTo>
                  <a:cubicBezTo>
                    <a:pt x="0" y="1406"/>
                    <a:pt x="57" y="1463"/>
                    <a:pt x="128" y="1463"/>
                  </a:cubicBezTo>
                  <a:cubicBezTo>
                    <a:pt x="2585" y="1463"/>
                    <a:pt x="2585" y="1463"/>
                    <a:pt x="2585" y="1463"/>
                  </a:cubicBezTo>
                  <a:cubicBezTo>
                    <a:pt x="2655" y="1463"/>
                    <a:pt x="2712" y="1406"/>
                    <a:pt x="2712" y="1336"/>
                  </a:cubicBezTo>
                  <a:cubicBezTo>
                    <a:pt x="2712" y="1317"/>
                    <a:pt x="2712" y="1317"/>
                    <a:pt x="2712" y="1317"/>
                  </a:cubicBezTo>
                  <a:cubicBezTo>
                    <a:pt x="2713" y="1305"/>
                    <a:pt x="2702" y="1294"/>
                    <a:pt x="2690" y="1294"/>
                  </a:cubicBezTo>
                  <a:cubicBezTo>
                    <a:pt x="2690" y="1294"/>
                    <a:pt x="2690" y="1294"/>
                    <a:pt x="2690" y="1294"/>
                  </a:cubicBezTo>
                  <a:moveTo>
                    <a:pt x="1106" y="1367"/>
                  </a:moveTo>
                  <a:cubicBezTo>
                    <a:pt x="1084" y="1342"/>
                    <a:pt x="1084" y="1342"/>
                    <a:pt x="1084" y="1342"/>
                  </a:cubicBezTo>
                  <a:cubicBezTo>
                    <a:pt x="1631" y="1342"/>
                    <a:pt x="1631" y="1342"/>
                    <a:pt x="1631" y="1342"/>
                  </a:cubicBezTo>
                  <a:cubicBezTo>
                    <a:pt x="1607" y="1367"/>
                    <a:pt x="1607" y="1367"/>
                    <a:pt x="1607" y="1367"/>
                  </a:cubicBezTo>
                  <a:cubicBezTo>
                    <a:pt x="1106" y="1367"/>
                    <a:pt x="1106" y="1367"/>
                    <a:pt x="1106" y="1367"/>
                  </a:cubicBezTo>
                </a:path>
              </a:pathLst>
            </a:custGeom>
            <a:solidFill>
              <a:srgbClr val="E0E0E0">
                <a:alpha val="61000"/>
              </a:srgbClr>
            </a:solidFill>
            <a:ln>
              <a:noFill/>
            </a:ln>
          </p:spPr>
          <p:txBody>
            <a:bodyPr anchor="ctr"/>
            <a:lstStyle/>
            <a:p>
              <a:pPr algn="ctr"/>
              <a:endParaRPr/>
            </a:p>
          </p:txBody>
        </p:sp>
        <p:sp>
          <p:nvSpPr>
            <p:cNvPr id="21" name="îŝļïḑé"/>
            <p:cNvSpPr/>
            <p:nvPr/>
          </p:nvSpPr>
          <p:spPr bwMode="auto">
            <a:xfrm>
              <a:off x="7491323" y="2059508"/>
              <a:ext cx="2550466" cy="1583515"/>
            </a:xfrm>
            <a:custGeom>
              <a:avLst/>
              <a:gdLst>
                <a:gd name="T0" fmla="*/ 93 w 2112"/>
                <a:gd name="T1" fmla="*/ 0 h 1312"/>
                <a:gd name="T2" fmla="*/ 2019 w 2112"/>
                <a:gd name="T3" fmla="*/ 0 h 1312"/>
                <a:gd name="T4" fmla="*/ 2112 w 2112"/>
                <a:gd name="T5" fmla="*/ 93 h 1312"/>
                <a:gd name="T6" fmla="*/ 2112 w 2112"/>
                <a:gd name="T7" fmla="*/ 1219 h 1312"/>
                <a:gd name="T8" fmla="*/ 2019 w 2112"/>
                <a:gd name="T9" fmla="*/ 1312 h 1312"/>
                <a:gd name="T10" fmla="*/ 93 w 2112"/>
                <a:gd name="T11" fmla="*/ 1312 h 1312"/>
                <a:gd name="T12" fmla="*/ 0 w 2112"/>
                <a:gd name="T13" fmla="*/ 1219 h 1312"/>
                <a:gd name="T14" fmla="*/ 0 w 2112"/>
                <a:gd name="T15" fmla="*/ 93 h 1312"/>
                <a:gd name="T16" fmla="*/ 93 w 2112"/>
                <a:gd name="T17" fmla="*/ 0 h 1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2" h="1312">
                  <a:moveTo>
                    <a:pt x="93" y="0"/>
                  </a:moveTo>
                  <a:cubicBezTo>
                    <a:pt x="2019" y="0"/>
                    <a:pt x="2019" y="0"/>
                    <a:pt x="2019" y="0"/>
                  </a:cubicBezTo>
                  <a:cubicBezTo>
                    <a:pt x="2070" y="0"/>
                    <a:pt x="2112" y="42"/>
                    <a:pt x="2112" y="93"/>
                  </a:cubicBezTo>
                  <a:cubicBezTo>
                    <a:pt x="2112" y="1219"/>
                    <a:pt x="2112" y="1219"/>
                    <a:pt x="2112" y="1219"/>
                  </a:cubicBezTo>
                  <a:cubicBezTo>
                    <a:pt x="2112" y="1271"/>
                    <a:pt x="2070" y="1312"/>
                    <a:pt x="2019" y="1312"/>
                  </a:cubicBezTo>
                  <a:cubicBezTo>
                    <a:pt x="93" y="1312"/>
                    <a:pt x="93" y="1312"/>
                    <a:pt x="93" y="1312"/>
                  </a:cubicBezTo>
                  <a:cubicBezTo>
                    <a:pt x="41" y="1312"/>
                    <a:pt x="0" y="1271"/>
                    <a:pt x="0" y="1219"/>
                  </a:cubicBezTo>
                  <a:cubicBezTo>
                    <a:pt x="0" y="93"/>
                    <a:pt x="0" y="93"/>
                    <a:pt x="0" y="93"/>
                  </a:cubicBezTo>
                  <a:cubicBezTo>
                    <a:pt x="0" y="42"/>
                    <a:pt x="41" y="0"/>
                    <a:pt x="93" y="0"/>
                  </a:cubicBezTo>
                </a:path>
              </a:pathLst>
            </a:custGeom>
            <a:solidFill>
              <a:srgbClr val="5354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 name="ïšḷíḓê"/>
            <p:cNvSpPr/>
            <p:nvPr/>
          </p:nvSpPr>
          <p:spPr bwMode="auto">
            <a:xfrm>
              <a:off x="7544558" y="2290840"/>
              <a:ext cx="2438187" cy="129313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 name="išḷidè"/>
            <p:cNvSpPr/>
            <p:nvPr/>
          </p:nvSpPr>
          <p:spPr bwMode="auto">
            <a:xfrm>
              <a:off x="7544558" y="2290840"/>
              <a:ext cx="2438187" cy="1293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 name="ïṡ1íḋe"/>
            <p:cNvSpPr/>
            <p:nvPr/>
          </p:nvSpPr>
          <p:spPr bwMode="auto">
            <a:xfrm>
              <a:off x="8742841" y="2156300"/>
              <a:ext cx="41621" cy="425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iŝlídé"/>
            <p:cNvSpPr/>
            <p:nvPr/>
          </p:nvSpPr>
          <p:spPr bwMode="auto">
            <a:xfrm>
              <a:off x="7160295" y="3586884"/>
              <a:ext cx="3201875" cy="198424"/>
            </a:xfrm>
            <a:custGeom>
              <a:avLst/>
              <a:gdLst>
                <a:gd name="T0" fmla="*/ 1639 w 2651"/>
                <a:gd name="T1" fmla="*/ 0 h 164"/>
                <a:gd name="T2" fmla="*/ 1570 w 2651"/>
                <a:gd name="T3" fmla="*/ 71 h 164"/>
                <a:gd name="T4" fmla="*/ 1081 w 2651"/>
                <a:gd name="T5" fmla="*/ 71 h 164"/>
                <a:gd name="T6" fmla="*/ 1018 w 2651"/>
                <a:gd name="T7" fmla="*/ 0 h 164"/>
                <a:gd name="T8" fmla="*/ 22 w 2651"/>
                <a:gd name="T9" fmla="*/ 0 h 164"/>
                <a:gd name="T10" fmla="*/ 0 w 2651"/>
                <a:gd name="T11" fmla="*/ 22 h 164"/>
                <a:gd name="T12" fmla="*/ 0 w 2651"/>
                <a:gd name="T13" fmla="*/ 40 h 164"/>
                <a:gd name="T14" fmla="*/ 125 w 2651"/>
                <a:gd name="T15" fmla="*/ 164 h 164"/>
                <a:gd name="T16" fmla="*/ 2526 w 2651"/>
                <a:gd name="T17" fmla="*/ 164 h 164"/>
                <a:gd name="T18" fmla="*/ 2651 w 2651"/>
                <a:gd name="T19" fmla="*/ 40 h 164"/>
                <a:gd name="T20" fmla="*/ 2651 w 2651"/>
                <a:gd name="T21" fmla="*/ 22 h 164"/>
                <a:gd name="T22" fmla="*/ 2629 w 2651"/>
                <a:gd name="T23" fmla="*/ 0 h 164"/>
                <a:gd name="T24" fmla="*/ 1639 w 2651"/>
                <a:gd name="T25"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51" h="164">
                  <a:moveTo>
                    <a:pt x="1639" y="0"/>
                  </a:moveTo>
                  <a:cubicBezTo>
                    <a:pt x="1570" y="71"/>
                    <a:pt x="1570" y="71"/>
                    <a:pt x="1570" y="71"/>
                  </a:cubicBezTo>
                  <a:cubicBezTo>
                    <a:pt x="1081" y="71"/>
                    <a:pt x="1081" y="71"/>
                    <a:pt x="1081" y="71"/>
                  </a:cubicBezTo>
                  <a:cubicBezTo>
                    <a:pt x="1018" y="0"/>
                    <a:pt x="1018" y="0"/>
                    <a:pt x="1018" y="0"/>
                  </a:cubicBezTo>
                  <a:cubicBezTo>
                    <a:pt x="22" y="0"/>
                    <a:pt x="22" y="0"/>
                    <a:pt x="22" y="0"/>
                  </a:cubicBezTo>
                  <a:cubicBezTo>
                    <a:pt x="10" y="0"/>
                    <a:pt x="0" y="10"/>
                    <a:pt x="0" y="22"/>
                  </a:cubicBezTo>
                  <a:cubicBezTo>
                    <a:pt x="0" y="40"/>
                    <a:pt x="0" y="40"/>
                    <a:pt x="0" y="40"/>
                  </a:cubicBezTo>
                  <a:cubicBezTo>
                    <a:pt x="0" y="108"/>
                    <a:pt x="56" y="164"/>
                    <a:pt x="125" y="164"/>
                  </a:cubicBezTo>
                  <a:cubicBezTo>
                    <a:pt x="2526" y="164"/>
                    <a:pt x="2526" y="164"/>
                    <a:pt x="2526" y="164"/>
                  </a:cubicBezTo>
                  <a:cubicBezTo>
                    <a:pt x="2595" y="164"/>
                    <a:pt x="2651" y="108"/>
                    <a:pt x="2651" y="40"/>
                  </a:cubicBezTo>
                  <a:cubicBezTo>
                    <a:pt x="2651" y="22"/>
                    <a:pt x="2651" y="22"/>
                    <a:pt x="2651" y="22"/>
                  </a:cubicBezTo>
                  <a:cubicBezTo>
                    <a:pt x="2651" y="10"/>
                    <a:pt x="2641" y="0"/>
                    <a:pt x="2629" y="0"/>
                  </a:cubicBezTo>
                  <a:lnTo>
                    <a:pt x="1639" y="0"/>
                  </a:lnTo>
                  <a:close/>
                </a:path>
              </a:pathLst>
            </a:custGeom>
            <a:solidFill>
              <a:srgbClr val="5354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ïşlïdê"/>
            <p:cNvSpPr/>
            <p:nvPr/>
          </p:nvSpPr>
          <p:spPr bwMode="auto">
            <a:xfrm>
              <a:off x="7856228" y="2371178"/>
              <a:ext cx="1820655" cy="1100524"/>
            </a:xfrm>
            <a:custGeom>
              <a:avLst/>
              <a:gdLst>
                <a:gd name="T0" fmla="*/ 0 w 1881"/>
                <a:gd name="T1" fmla="*/ 0 h 1137"/>
                <a:gd name="T2" fmla="*/ 0 w 1881"/>
                <a:gd name="T3" fmla="*/ 1137 h 1137"/>
                <a:gd name="T4" fmla="*/ 1881 w 1881"/>
                <a:gd name="T5" fmla="*/ 1137 h 1137"/>
              </a:gdLst>
              <a:ahLst/>
              <a:cxnLst>
                <a:cxn ang="0">
                  <a:pos x="T0" y="T1"/>
                </a:cxn>
                <a:cxn ang="0">
                  <a:pos x="T2" y="T3"/>
                </a:cxn>
                <a:cxn ang="0">
                  <a:pos x="T4" y="T5"/>
                </a:cxn>
              </a:cxnLst>
              <a:rect l="0" t="0" r="r" b="b"/>
              <a:pathLst>
                <a:path w="1881" h="1137">
                  <a:moveTo>
                    <a:pt x="0" y="0"/>
                  </a:moveTo>
                  <a:lnTo>
                    <a:pt x="0" y="1137"/>
                  </a:lnTo>
                  <a:lnTo>
                    <a:pt x="1881" y="1137"/>
                  </a:lnTo>
                </a:path>
              </a:pathLst>
            </a:custGeom>
            <a:noFill/>
            <a:ln w="15875" cap="flat">
              <a:solidFill>
                <a:srgbClr val="535461"/>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27" name="íṡḷíḋê"/>
            <p:cNvSpPr/>
            <p:nvPr/>
          </p:nvSpPr>
          <p:spPr bwMode="auto">
            <a:xfrm>
              <a:off x="8016902" y="3138737"/>
              <a:ext cx="187776" cy="289408"/>
            </a:xfrm>
            <a:prstGeom prst="rect">
              <a:avLst/>
            </a:prstGeom>
            <a:solidFill>
              <a:srgbClr val="A9B6F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 name="îšļíde"/>
            <p:cNvSpPr/>
            <p:nvPr/>
          </p:nvSpPr>
          <p:spPr bwMode="auto">
            <a:xfrm>
              <a:off x="8016902" y="3138737"/>
              <a:ext cx="187776" cy="289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 name="ïṣ1ïḓe"/>
            <p:cNvSpPr/>
            <p:nvPr/>
          </p:nvSpPr>
          <p:spPr bwMode="auto">
            <a:xfrm>
              <a:off x="8339219" y="2881271"/>
              <a:ext cx="187776" cy="546874"/>
            </a:xfrm>
            <a:prstGeom prst="rect">
              <a:avLst/>
            </a:prstGeom>
            <a:solidFill>
              <a:srgbClr val="8699F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0" name="îṡľíḓê"/>
            <p:cNvSpPr/>
            <p:nvPr/>
          </p:nvSpPr>
          <p:spPr bwMode="auto">
            <a:xfrm>
              <a:off x="8339219" y="2881271"/>
              <a:ext cx="187776" cy="54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 name="íṣḻiḍê"/>
            <p:cNvSpPr/>
            <p:nvPr/>
          </p:nvSpPr>
          <p:spPr bwMode="auto">
            <a:xfrm>
              <a:off x="8661536" y="3037106"/>
              <a:ext cx="188744" cy="391039"/>
            </a:xfrm>
            <a:prstGeom prst="rect">
              <a:avLst/>
            </a:prstGeom>
            <a:solidFill>
              <a:srgbClr val="A9B6F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2" name="îśḷïḑé"/>
            <p:cNvSpPr/>
            <p:nvPr/>
          </p:nvSpPr>
          <p:spPr bwMode="auto">
            <a:xfrm>
              <a:off x="8661536" y="3037106"/>
              <a:ext cx="188744" cy="39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3" name="îṣ1íḓè"/>
            <p:cNvSpPr/>
            <p:nvPr/>
          </p:nvSpPr>
          <p:spPr bwMode="auto">
            <a:xfrm>
              <a:off x="8983853" y="2795126"/>
              <a:ext cx="188744" cy="633019"/>
            </a:xfrm>
            <a:prstGeom prst="rect">
              <a:avLst/>
            </a:prstGeom>
            <a:solidFill>
              <a:srgbClr val="758AF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4" name="îŝḷiḍè"/>
            <p:cNvSpPr/>
            <p:nvPr/>
          </p:nvSpPr>
          <p:spPr bwMode="auto">
            <a:xfrm>
              <a:off x="8983853" y="2795126"/>
              <a:ext cx="188744" cy="6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5" name="îşliḋê"/>
            <p:cNvSpPr/>
            <p:nvPr/>
          </p:nvSpPr>
          <p:spPr bwMode="auto">
            <a:xfrm>
              <a:off x="9306170" y="2569601"/>
              <a:ext cx="187776" cy="858544"/>
            </a:xfrm>
            <a:prstGeom prst="rect">
              <a:avLst/>
            </a:prstGeom>
            <a:solidFill>
              <a:srgbClr val="536DF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 name="îsļïḓé"/>
            <p:cNvSpPr/>
            <p:nvPr/>
          </p:nvSpPr>
          <p:spPr bwMode="auto">
            <a:xfrm>
              <a:off x="8107887" y="2473777"/>
              <a:ext cx="1289268" cy="488799"/>
            </a:xfrm>
            <a:custGeom>
              <a:avLst/>
              <a:gdLst>
                <a:gd name="T0" fmla="*/ 0 w 1332"/>
                <a:gd name="T1" fmla="*/ 505 h 505"/>
                <a:gd name="T2" fmla="*/ 339 w 1332"/>
                <a:gd name="T3" fmla="*/ 199 h 505"/>
                <a:gd name="T4" fmla="*/ 672 w 1332"/>
                <a:gd name="T5" fmla="*/ 487 h 505"/>
                <a:gd name="T6" fmla="*/ 1000 w 1332"/>
                <a:gd name="T7" fmla="*/ 138 h 505"/>
                <a:gd name="T8" fmla="*/ 1332 w 1332"/>
                <a:gd name="T9" fmla="*/ 0 h 505"/>
              </a:gdLst>
              <a:ahLst/>
              <a:cxnLst>
                <a:cxn ang="0">
                  <a:pos x="T0" y="T1"/>
                </a:cxn>
                <a:cxn ang="0">
                  <a:pos x="T2" y="T3"/>
                </a:cxn>
                <a:cxn ang="0">
                  <a:pos x="T4" y="T5"/>
                </a:cxn>
                <a:cxn ang="0">
                  <a:pos x="T6" y="T7"/>
                </a:cxn>
                <a:cxn ang="0">
                  <a:pos x="T8" y="T9"/>
                </a:cxn>
              </a:cxnLst>
              <a:rect l="0" t="0" r="r" b="b"/>
              <a:pathLst>
                <a:path w="1332" h="505">
                  <a:moveTo>
                    <a:pt x="0" y="505"/>
                  </a:moveTo>
                  <a:lnTo>
                    <a:pt x="339" y="199"/>
                  </a:lnTo>
                  <a:lnTo>
                    <a:pt x="672" y="487"/>
                  </a:lnTo>
                  <a:lnTo>
                    <a:pt x="1000" y="138"/>
                  </a:lnTo>
                  <a:lnTo>
                    <a:pt x="1332" y="0"/>
                  </a:lnTo>
                </a:path>
              </a:pathLst>
            </a:custGeom>
            <a:noFill/>
            <a:ln w="15875" cap="flat">
              <a:solidFill>
                <a:srgbClr val="535461"/>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7" name="ïṡľïḓé"/>
            <p:cNvSpPr/>
            <p:nvPr/>
          </p:nvSpPr>
          <p:spPr bwMode="auto">
            <a:xfrm>
              <a:off x="8071106" y="2923859"/>
              <a:ext cx="74530" cy="75498"/>
            </a:xfrm>
            <a:prstGeom prst="ellipse">
              <a:avLst/>
            </a:pr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ísḻíḍe"/>
            <p:cNvSpPr/>
            <p:nvPr/>
          </p:nvSpPr>
          <p:spPr bwMode="auto">
            <a:xfrm>
              <a:off x="8715739" y="2902565"/>
              <a:ext cx="74530" cy="75498"/>
            </a:xfrm>
            <a:prstGeom prst="ellipse">
              <a:avLst/>
            </a:pr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ïśļiḓe"/>
            <p:cNvSpPr/>
            <p:nvPr/>
          </p:nvSpPr>
          <p:spPr bwMode="auto">
            <a:xfrm>
              <a:off x="9042896" y="2569601"/>
              <a:ext cx="75498" cy="75498"/>
            </a:xfrm>
            <a:prstGeom prst="ellipse">
              <a:avLst/>
            </a:pr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i$1íḓè"/>
            <p:cNvSpPr/>
            <p:nvPr/>
          </p:nvSpPr>
          <p:spPr bwMode="auto">
            <a:xfrm>
              <a:off x="8398262" y="2622837"/>
              <a:ext cx="74530" cy="76466"/>
            </a:xfrm>
            <a:prstGeom prst="ellipse">
              <a:avLst/>
            </a:pr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íṩ1ïḋé"/>
            <p:cNvSpPr/>
            <p:nvPr/>
          </p:nvSpPr>
          <p:spPr bwMode="auto">
            <a:xfrm>
              <a:off x="9359406" y="2436028"/>
              <a:ext cx="76466" cy="74530"/>
            </a:xfrm>
            <a:prstGeom prst="ellipse">
              <a:avLst/>
            </a:pr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iṥḻíḍè"/>
            <p:cNvSpPr/>
            <p:nvPr/>
          </p:nvSpPr>
          <p:spPr bwMode="auto">
            <a:xfrm>
              <a:off x="9695273" y="1772036"/>
              <a:ext cx="1120850" cy="2268801"/>
            </a:xfrm>
            <a:custGeom>
              <a:avLst/>
              <a:gdLst>
                <a:gd name="T0" fmla="*/ 851 w 928"/>
                <a:gd name="T1" fmla="*/ 1533 h 1880"/>
                <a:gd name="T2" fmla="*/ 758 w 928"/>
                <a:gd name="T3" fmla="*/ 1406 h 1880"/>
                <a:gd name="T4" fmla="*/ 801 w 928"/>
                <a:gd name="T5" fmla="*/ 964 h 1880"/>
                <a:gd name="T6" fmla="*/ 843 w 928"/>
                <a:gd name="T7" fmla="*/ 804 h 1880"/>
                <a:gd name="T8" fmla="*/ 862 w 928"/>
                <a:gd name="T9" fmla="*/ 761 h 1880"/>
                <a:gd name="T10" fmla="*/ 868 w 928"/>
                <a:gd name="T11" fmla="*/ 747 h 1880"/>
                <a:gd name="T12" fmla="*/ 868 w 928"/>
                <a:gd name="T13" fmla="*/ 743 h 1880"/>
                <a:gd name="T14" fmla="*/ 847 w 928"/>
                <a:gd name="T15" fmla="*/ 391 h 1880"/>
                <a:gd name="T16" fmla="*/ 726 w 928"/>
                <a:gd name="T17" fmla="*/ 290 h 1880"/>
                <a:gd name="T18" fmla="*/ 720 w 928"/>
                <a:gd name="T19" fmla="*/ 272 h 1880"/>
                <a:gd name="T20" fmla="*/ 759 w 928"/>
                <a:gd name="T21" fmla="*/ 213 h 1880"/>
                <a:gd name="T22" fmla="*/ 759 w 928"/>
                <a:gd name="T23" fmla="*/ 119 h 1880"/>
                <a:gd name="T24" fmla="*/ 665 w 928"/>
                <a:gd name="T25" fmla="*/ 20 h 1880"/>
                <a:gd name="T26" fmla="*/ 593 w 928"/>
                <a:gd name="T27" fmla="*/ 22 h 1880"/>
                <a:gd name="T28" fmla="*/ 589 w 928"/>
                <a:gd name="T29" fmla="*/ 18 h 1880"/>
                <a:gd name="T30" fmla="*/ 598 w 928"/>
                <a:gd name="T31" fmla="*/ 2 h 1880"/>
                <a:gd name="T32" fmla="*/ 600 w 928"/>
                <a:gd name="T33" fmla="*/ 0 h 1880"/>
                <a:gd name="T34" fmla="*/ 563 w 928"/>
                <a:gd name="T35" fmla="*/ 17 h 1880"/>
                <a:gd name="T36" fmla="*/ 542 w 928"/>
                <a:gd name="T37" fmla="*/ 20 h 1880"/>
                <a:gd name="T38" fmla="*/ 540 w 928"/>
                <a:gd name="T39" fmla="*/ 15 h 1880"/>
                <a:gd name="T40" fmla="*/ 524 w 928"/>
                <a:gd name="T41" fmla="*/ 46 h 1880"/>
                <a:gd name="T42" fmla="*/ 519 w 928"/>
                <a:gd name="T43" fmla="*/ 43 h 1880"/>
                <a:gd name="T44" fmla="*/ 513 w 928"/>
                <a:gd name="T45" fmla="*/ 84 h 1880"/>
                <a:gd name="T46" fmla="*/ 538 w 928"/>
                <a:gd name="T47" fmla="*/ 128 h 1880"/>
                <a:gd name="T48" fmla="*/ 607 w 928"/>
                <a:gd name="T49" fmla="*/ 284 h 1880"/>
                <a:gd name="T50" fmla="*/ 608 w 928"/>
                <a:gd name="T51" fmla="*/ 290 h 1880"/>
                <a:gd name="T52" fmla="*/ 596 w 928"/>
                <a:gd name="T53" fmla="*/ 313 h 1880"/>
                <a:gd name="T54" fmla="*/ 498 w 928"/>
                <a:gd name="T55" fmla="*/ 344 h 1880"/>
                <a:gd name="T56" fmla="*/ 336 w 928"/>
                <a:gd name="T57" fmla="*/ 478 h 1880"/>
                <a:gd name="T58" fmla="*/ 320 w 928"/>
                <a:gd name="T59" fmla="*/ 477 h 1880"/>
                <a:gd name="T60" fmla="*/ 317 w 928"/>
                <a:gd name="T61" fmla="*/ 477 h 1880"/>
                <a:gd name="T62" fmla="*/ 316 w 928"/>
                <a:gd name="T63" fmla="*/ 477 h 1880"/>
                <a:gd name="T64" fmla="*/ 312 w 928"/>
                <a:gd name="T65" fmla="*/ 477 h 1880"/>
                <a:gd name="T66" fmla="*/ 189 w 928"/>
                <a:gd name="T67" fmla="*/ 402 h 1880"/>
                <a:gd name="T68" fmla="*/ 0 w 928"/>
                <a:gd name="T69" fmla="*/ 370 h 1880"/>
                <a:gd name="T70" fmla="*/ 47 w 928"/>
                <a:gd name="T71" fmla="*/ 393 h 1880"/>
                <a:gd name="T72" fmla="*/ 64 w 928"/>
                <a:gd name="T73" fmla="*/ 423 h 1880"/>
                <a:gd name="T74" fmla="*/ 320 w 928"/>
                <a:gd name="T75" fmla="*/ 582 h 1880"/>
                <a:gd name="T76" fmla="*/ 328 w 928"/>
                <a:gd name="T77" fmla="*/ 589 h 1880"/>
                <a:gd name="T78" fmla="*/ 330 w 928"/>
                <a:gd name="T79" fmla="*/ 589 h 1880"/>
                <a:gd name="T80" fmla="*/ 450 w 928"/>
                <a:gd name="T81" fmla="*/ 556 h 1880"/>
                <a:gd name="T82" fmla="*/ 425 w 928"/>
                <a:gd name="T83" fmla="*/ 946 h 1880"/>
                <a:gd name="T84" fmla="*/ 425 w 928"/>
                <a:gd name="T85" fmla="*/ 949 h 1880"/>
                <a:gd name="T86" fmla="*/ 442 w 928"/>
                <a:gd name="T87" fmla="*/ 1095 h 1880"/>
                <a:gd name="T88" fmla="*/ 488 w 928"/>
                <a:gd name="T89" fmla="*/ 1409 h 1880"/>
                <a:gd name="T90" fmla="*/ 636 w 928"/>
                <a:gd name="T91" fmla="*/ 1525 h 1880"/>
                <a:gd name="T92" fmla="*/ 604 w 928"/>
                <a:gd name="T93" fmla="*/ 1759 h 1880"/>
                <a:gd name="T94" fmla="*/ 528 w 928"/>
                <a:gd name="T95" fmla="*/ 1870 h 1880"/>
                <a:gd name="T96" fmla="*/ 712 w 928"/>
                <a:gd name="T97" fmla="*/ 1826 h 1880"/>
                <a:gd name="T98" fmla="*/ 709 w 928"/>
                <a:gd name="T99" fmla="*/ 1787 h 1880"/>
                <a:gd name="T100" fmla="*/ 746 w 928"/>
                <a:gd name="T101" fmla="*/ 1620 h 1880"/>
                <a:gd name="T102" fmla="*/ 805 w 928"/>
                <a:gd name="T103" fmla="*/ 1664 h 1880"/>
                <a:gd name="T104" fmla="*/ 894 w 928"/>
                <a:gd name="T105" fmla="*/ 1776 h 1880"/>
                <a:gd name="T106" fmla="*/ 911 w 928"/>
                <a:gd name="T107" fmla="*/ 1543 h 1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8" h="1880">
                  <a:moveTo>
                    <a:pt x="911" y="1543"/>
                  </a:moveTo>
                  <a:cubicBezTo>
                    <a:pt x="895" y="1537"/>
                    <a:pt x="871" y="1531"/>
                    <a:pt x="851" y="1533"/>
                  </a:cubicBezTo>
                  <a:cubicBezTo>
                    <a:pt x="833" y="1526"/>
                    <a:pt x="790" y="1509"/>
                    <a:pt x="760" y="1483"/>
                  </a:cubicBezTo>
                  <a:cubicBezTo>
                    <a:pt x="761" y="1457"/>
                    <a:pt x="760" y="1432"/>
                    <a:pt x="758" y="1406"/>
                  </a:cubicBezTo>
                  <a:cubicBezTo>
                    <a:pt x="743" y="1235"/>
                    <a:pt x="777" y="1122"/>
                    <a:pt x="777" y="1122"/>
                  </a:cubicBezTo>
                  <a:cubicBezTo>
                    <a:pt x="777" y="1122"/>
                    <a:pt x="804" y="1035"/>
                    <a:pt x="801" y="964"/>
                  </a:cubicBezTo>
                  <a:cubicBezTo>
                    <a:pt x="803" y="967"/>
                    <a:pt x="804" y="969"/>
                    <a:pt x="804" y="969"/>
                  </a:cubicBezTo>
                  <a:cubicBezTo>
                    <a:pt x="806" y="907"/>
                    <a:pt x="827" y="843"/>
                    <a:pt x="843" y="804"/>
                  </a:cubicBezTo>
                  <a:cubicBezTo>
                    <a:pt x="843" y="803"/>
                    <a:pt x="844" y="803"/>
                    <a:pt x="844" y="803"/>
                  </a:cubicBezTo>
                  <a:cubicBezTo>
                    <a:pt x="862" y="761"/>
                    <a:pt x="862" y="761"/>
                    <a:pt x="862" y="761"/>
                  </a:cubicBezTo>
                  <a:cubicBezTo>
                    <a:pt x="863" y="759"/>
                    <a:pt x="865" y="756"/>
                    <a:pt x="865" y="753"/>
                  </a:cubicBezTo>
                  <a:cubicBezTo>
                    <a:pt x="868" y="747"/>
                    <a:pt x="868" y="747"/>
                    <a:pt x="868" y="747"/>
                  </a:cubicBezTo>
                  <a:cubicBezTo>
                    <a:pt x="867" y="747"/>
                    <a:pt x="867" y="747"/>
                    <a:pt x="867" y="747"/>
                  </a:cubicBezTo>
                  <a:cubicBezTo>
                    <a:pt x="868" y="745"/>
                    <a:pt x="868" y="744"/>
                    <a:pt x="868" y="743"/>
                  </a:cubicBezTo>
                  <a:cubicBezTo>
                    <a:pt x="879" y="696"/>
                    <a:pt x="888" y="583"/>
                    <a:pt x="888" y="583"/>
                  </a:cubicBezTo>
                  <a:cubicBezTo>
                    <a:pt x="918" y="464"/>
                    <a:pt x="847" y="391"/>
                    <a:pt x="847" y="391"/>
                  </a:cubicBezTo>
                  <a:cubicBezTo>
                    <a:pt x="725" y="286"/>
                    <a:pt x="725" y="286"/>
                    <a:pt x="725" y="286"/>
                  </a:cubicBezTo>
                  <a:cubicBezTo>
                    <a:pt x="726" y="288"/>
                    <a:pt x="726" y="289"/>
                    <a:pt x="726" y="290"/>
                  </a:cubicBezTo>
                  <a:cubicBezTo>
                    <a:pt x="725" y="290"/>
                    <a:pt x="725" y="290"/>
                    <a:pt x="725" y="290"/>
                  </a:cubicBezTo>
                  <a:cubicBezTo>
                    <a:pt x="724" y="285"/>
                    <a:pt x="722" y="279"/>
                    <a:pt x="720" y="272"/>
                  </a:cubicBezTo>
                  <a:cubicBezTo>
                    <a:pt x="724" y="269"/>
                    <a:pt x="728" y="266"/>
                    <a:pt x="732" y="262"/>
                  </a:cubicBezTo>
                  <a:cubicBezTo>
                    <a:pt x="746" y="249"/>
                    <a:pt x="755" y="232"/>
                    <a:pt x="759" y="213"/>
                  </a:cubicBezTo>
                  <a:cubicBezTo>
                    <a:pt x="762" y="199"/>
                    <a:pt x="762" y="184"/>
                    <a:pt x="761" y="169"/>
                  </a:cubicBezTo>
                  <a:cubicBezTo>
                    <a:pt x="759" y="119"/>
                    <a:pt x="759" y="119"/>
                    <a:pt x="759" y="119"/>
                  </a:cubicBezTo>
                  <a:cubicBezTo>
                    <a:pt x="759" y="109"/>
                    <a:pt x="758" y="99"/>
                    <a:pt x="756" y="89"/>
                  </a:cubicBezTo>
                  <a:cubicBezTo>
                    <a:pt x="747" y="49"/>
                    <a:pt x="706" y="21"/>
                    <a:pt x="665" y="20"/>
                  </a:cubicBezTo>
                  <a:cubicBezTo>
                    <a:pt x="652" y="19"/>
                    <a:pt x="638" y="20"/>
                    <a:pt x="625" y="22"/>
                  </a:cubicBezTo>
                  <a:cubicBezTo>
                    <a:pt x="615" y="22"/>
                    <a:pt x="604" y="23"/>
                    <a:pt x="593" y="22"/>
                  </a:cubicBezTo>
                  <a:cubicBezTo>
                    <a:pt x="592" y="22"/>
                    <a:pt x="591" y="22"/>
                    <a:pt x="590" y="21"/>
                  </a:cubicBezTo>
                  <a:cubicBezTo>
                    <a:pt x="589" y="20"/>
                    <a:pt x="589" y="19"/>
                    <a:pt x="589" y="18"/>
                  </a:cubicBezTo>
                  <a:cubicBezTo>
                    <a:pt x="588" y="13"/>
                    <a:pt x="590" y="8"/>
                    <a:pt x="593" y="5"/>
                  </a:cubicBezTo>
                  <a:cubicBezTo>
                    <a:pt x="594" y="3"/>
                    <a:pt x="596" y="2"/>
                    <a:pt x="598" y="2"/>
                  </a:cubicBezTo>
                  <a:cubicBezTo>
                    <a:pt x="595" y="2"/>
                    <a:pt x="595" y="2"/>
                    <a:pt x="595" y="2"/>
                  </a:cubicBezTo>
                  <a:cubicBezTo>
                    <a:pt x="597" y="1"/>
                    <a:pt x="598" y="0"/>
                    <a:pt x="600" y="0"/>
                  </a:cubicBezTo>
                  <a:cubicBezTo>
                    <a:pt x="590" y="2"/>
                    <a:pt x="579" y="5"/>
                    <a:pt x="570" y="11"/>
                  </a:cubicBezTo>
                  <a:cubicBezTo>
                    <a:pt x="567" y="12"/>
                    <a:pt x="565" y="15"/>
                    <a:pt x="563" y="17"/>
                  </a:cubicBezTo>
                  <a:cubicBezTo>
                    <a:pt x="557" y="22"/>
                    <a:pt x="554" y="28"/>
                    <a:pt x="553" y="36"/>
                  </a:cubicBezTo>
                  <a:cubicBezTo>
                    <a:pt x="548" y="32"/>
                    <a:pt x="544" y="26"/>
                    <a:pt x="542" y="20"/>
                  </a:cubicBezTo>
                  <a:cubicBezTo>
                    <a:pt x="541" y="17"/>
                    <a:pt x="541" y="15"/>
                    <a:pt x="542" y="12"/>
                  </a:cubicBezTo>
                  <a:cubicBezTo>
                    <a:pt x="541" y="13"/>
                    <a:pt x="540" y="14"/>
                    <a:pt x="540" y="15"/>
                  </a:cubicBezTo>
                  <a:cubicBezTo>
                    <a:pt x="540" y="14"/>
                    <a:pt x="540" y="14"/>
                    <a:pt x="540" y="14"/>
                  </a:cubicBezTo>
                  <a:cubicBezTo>
                    <a:pt x="532" y="23"/>
                    <a:pt x="526" y="35"/>
                    <a:pt x="524" y="46"/>
                  </a:cubicBezTo>
                  <a:cubicBezTo>
                    <a:pt x="522" y="44"/>
                    <a:pt x="520" y="40"/>
                    <a:pt x="521" y="37"/>
                  </a:cubicBezTo>
                  <a:cubicBezTo>
                    <a:pt x="520" y="39"/>
                    <a:pt x="520" y="41"/>
                    <a:pt x="519" y="43"/>
                  </a:cubicBezTo>
                  <a:cubicBezTo>
                    <a:pt x="519" y="42"/>
                    <a:pt x="519" y="40"/>
                    <a:pt x="519" y="39"/>
                  </a:cubicBezTo>
                  <a:cubicBezTo>
                    <a:pt x="514" y="53"/>
                    <a:pt x="512" y="69"/>
                    <a:pt x="513" y="84"/>
                  </a:cubicBezTo>
                  <a:cubicBezTo>
                    <a:pt x="513" y="99"/>
                    <a:pt x="520" y="122"/>
                    <a:pt x="536" y="128"/>
                  </a:cubicBezTo>
                  <a:cubicBezTo>
                    <a:pt x="537" y="128"/>
                    <a:pt x="537" y="128"/>
                    <a:pt x="538" y="128"/>
                  </a:cubicBezTo>
                  <a:cubicBezTo>
                    <a:pt x="508" y="176"/>
                    <a:pt x="522" y="239"/>
                    <a:pt x="569" y="269"/>
                  </a:cubicBezTo>
                  <a:cubicBezTo>
                    <a:pt x="580" y="276"/>
                    <a:pt x="593" y="281"/>
                    <a:pt x="607" y="284"/>
                  </a:cubicBezTo>
                  <a:cubicBezTo>
                    <a:pt x="607" y="286"/>
                    <a:pt x="607" y="288"/>
                    <a:pt x="608" y="290"/>
                  </a:cubicBezTo>
                  <a:cubicBezTo>
                    <a:pt x="608" y="290"/>
                    <a:pt x="608" y="290"/>
                    <a:pt x="608" y="290"/>
                  </a:cubicBezTo>
                  <a:cubicBezTo>
                    <a:pt x="609" y="294"/>
                    <a:pt x="609" y="298"/>
                    <a:pt x="609" y="302"/>
                  </a:cubicBezTo>
                  <a:cubicBezTo>
                    <a:pt x="605" y="306"/>
                    <a:pt x="601" y="310"/>
                    <a:pt x="596" y="313"/>
                  </a:cubicBezTo>
                  <a:cubicBezTo>
                    <a:pt x="582" y="321"/>
                    <a:pt x="567" y="326"/>
                    <a:pt x="552" y="328"/>
                  </a:cubicBezTo>
                  <a:cubicBezTo>
                    <a:pt x="533" y="329"/>
                    <a:pt x="515" y="335"/>
                    <a:pt x="498" y="344"/>
                  </a:cubicBezTo>
                  <a:cubicBezTo>
                    <a:pt x="479" y="355"/>
                    <a:pt x="457" y="371"/>
                    <a:pt x="451" y="390"/>
                  </a:cubicBezTo>
                  <a:cubicBezTo>
                    <a:pt x="439" y="422"/>
                    <a:pt x="378" y="472"/>
                    <a:pt x="336" y="478"/>
                  </a:cubicBezTo>
                  <a:cubicBezTo>
                    <a:pt x="322" y="477"/>
                    <a:pt x="322" y="477"/>
                    <a:pt x="322" y="477"/>
                  </a:cubicBezTo>
                  <a:cubicBezTo>
                    <a:pt x="320" y="477"/>
                    <a:pt x="320" y="477"/>
                    <a:pt x="320" y="477"/>
                  </a:cubicBezTo>
                  <a:cubicBezTo>
                    <a:pt x="320" y="477"/>
                    <a:pt x="320" y="477"/>
                    <a:pt x="320" y="477"/>
                  </a:cubicBezTo>
                  <a:cubicBezTo>
                    <a:pt x="317" y="477"/>
                    <a:pt x="317" y="477"/>
                    <a:pt x="317" y="477"/>
                  </a:cubicBezTo>
                  <a:cubicBezTo>
                    <a:pt x="317" y="477"/>
                    <a:pt x="317" y="477"/>
                    <a:pt x="317" y="477"/>
                  </a:cubicBezTo>
                  <a:cubicBezTo>
                    <a:pt x="316" y="477"/>
                    <a:pt x="316" y="477"/>
                    <a:pt x="316" y="477"/>
                  </a:cubicBezTo>
                  <a:cubicBezTo>
                    <a:pt x="316" y="477"/>
                    <a:pt x="316" y="477"/>
                    <a:pt x="316" y="477"/>
                  </a:cubicBezTo>
                  <a:cubicBezTo>
                    <a:pt x="312" y="477"/>
                    <a:pt x="312" y="477"/>
                    <a:pt x="312" y="477"/>
                  </a:cubicBezTo>
                  <a:cubicBezTo>
                    <a:pt x="312" y="477"/>
                    <a:pt x="312" y="478"/>
                    <a:pt x="311" y="481"/>
                  </a:cubicBezTo>
                  <a:cubicBezTo>
                    <a:pt x="290" y="474"/>
                    <a:pt x="246" y="454"/>
                    <a:pt x="189" y="402"/>
                  </a:cubicBezTo>
                  <a:cubicBezTo>
                    <a:pt x="125" y="344"/>
                    <a:pt x="38" y="356"/>
                    <a:pt x="5" y="363"/>
                  </a:cubicBezTo>
                  <a:cubicBezTo>
                    <a:pt x="2" y="364"/>
                    <a:pt x="0" y="367"/>
                    <a:pt x="0" y="370"/>
                  </a:cubicBezTo>
                  <a:cubicBezTo>
                    <a:pt x="1" y="371"/>
                    <a:pt x="2" y="373"/>
                    <a:pt x="3" y="373"/>
                  </a:cubicBezTo>
                  <a:cubicBezTo>
                    <a:pt x="17" y="381"/>
                    <a:pt x="37" y="392"/>
                    <a:pt x="47" y="393"/>
                  </a:cubicBezTo>
                  <a:cubicBezTo>
                    <a:pt x="47" y="393"/>
                    <a:pt x="27" y="414"/>
                    <a:pt x="48" y="425"/>
                  </a:cubicBezTo>
                  <a:cubicBezTo>
                    <a:pt x="54" y="427"/>
                    <a:pt x="60" y="427"/>
                    <a:pt x="64" y="423"/>
                  </a:cubicBezTo>
                  <a:cubicBezTo>
                    <a:pt x="75" y="416"/>
                    <a:pt x="103" y="433"/>
                    <a:pt x="145" y="442"/>
                  </a:cubicBezTo>
                  <a:cubicBezTo>
                    <a:pt x="145" y="442"/>
                    <a:pt x="262" y="563"/>
                    <a:pt x="320" y="582"/>
                  </a:cubicBezTo>
                  <a:cubicBezTo>
                    <a:pt x="322" y="584"/>
                    <a:pt x="323" y="587"/>
                    <a:pt x="325" y="589"/>
                  </a:cubicBezTo>
                  <a:cubicBezTo>
                    <a:pt x="328" y="589"/>
                    <a:pt x="328" y="589"/>
                    <a:pt x="328" y="589"/>
                  </a:cubicBezTo>
                  <a:cubicBezTo>
                    <a:pt x="328" y="589"/>
                    <a:pt x="328" y="589"/>
                    <a:pt x="328" y="589"/>
                  </a:cubicBezTo>
                  <a:cubicBezTo>
                    <a:pt x="330" y="589"/>
                    <a:pt x="330" y="589"/>
                    <a:pt x="330" y="589"/>
                  </a:cubicBezTo>
                  <a:cubicBezTo>
                    <a:pt x="330" y="593"/>
                    <a:pt x="330" y="593"/>
                    <a:pt x="330" y="593"/>
                  </a:cubicBezTo>
                  <a:cubicBezTo>
                    <a:pt x="330" y="593"/>
                    <a:pt x="421" y="589"/>
                    <a:pt x="450" y="556"/>
                  </a:cubicBezTo>
                  <a:cubicBezTo>
                    <a:pt x="453" y="554"/>
                    <a:pt x="454" y="552"/>
                    <a:pt x="456" y="550"/>
                  </a:cubicBezTo>
                  <a:cubicBezTo>
                    <a:pt x="425" y="946"/>
                    <a:pt x="425" y="946"/>
                    <a:pt x="425" y="946"/>
                  </a:cubicBezTo>
                  <a:cubicBezTo>
                    <a:pt x="425" y="946"/>
                    <a:pt x="425" y="946"/>
                    <a:pt x="425" y="946"/>
                  </a:cubicBezTo>
                  <a:cubicBezTo>
                    <a:pt x="425" y="949"/>
                    <a:pt x="425" y="949"/>
                    <a:pt x="425" y="949"/>
                  </a:cubicBezTo>
                  <a:cubicBezTo>
                    <a:pt x="448" y="949"/>
                    <a:pt x="448" y="949"/>
                    <a:pt x="448" y="949"/>
                  </a:cubicBezTo>
                  <a:cubicBezTo>
                    <a:pt x="450" y="998"/>
                    <a:pt x="448" y="1047"/>
                    <a:pt x="442" y="1095"/>
                  </a:cubicBezTo>
                  <a:cubicBezTo>
                    <a:pt x="442" y="1353"/>
                    <a:pt x="442" y="1353"/>
                    <a:pt x="442" y="1353"/>
                  </a:cubicBezTo>
                  <a:cubicBezTo>
                    <a:pt x="442" y="1353"/>
                    <a:pt x="440" y="1376"/>
                    <a:pt x="488" y="1409"/>
                  </a:cubicBezTo>
                  <a:cubicBezTo>
                    <a:pt x="537" y="1444"/>
                    <a:pt x="585" y="1481"/>
                    <a:pt x="630" y="1520"/>
                  </a:cubicBezTo>
                  <a:cubicBezTo>
                    <a:pt x="636" y="1525"/>
                    <a:pt x="636" y="1525"/>
                    <a:pt x="636" y="1525"/>
                  </a:cubicBezTo>
                  <a:cubicBezTo>
                    <a:pt x="627" y="1604"/>
                    <a:pt x="609" y="1751"/>
                    <a:pt x="594" y="1757"/>
                  </a:cubicBezTo>
                  <a:cubicBezTo>
                    <a:pt x="604" y="1759"/>
                    <a:pt x="604" y="1759"/>
                    <a:pt x="604" y="1759"/>
                  </a:cubicBezTo>
                  <a:cubicBezTo>
                    <a:pt x="588" y="1779"/>
                    <a:pt x="542" y="1835"/>
                    <a:pt x="528" y="1836"/>
                  </a:cubicBezTo>
                  <a:cubicBezTo>
                    <a:pt x="511" y="1838"/>
                    <a:pt x="500" y="1864"/>
                    <a:pt x="528" y="1870"/>
                  </a:cubicBezTo>
                  <a:cubicBezTo>
                    <a:pt x="585" y="1880"/>
                    <a:pt x="643" y="1874"/>
                    <a:pt x="696" y="1853"/>
                  </a:cubicBezTo>
                  <a:cubicBezTo>
                    <a:pt x="707" y="1849"/>
                    <a:pt x="714" y="1838"/>
                    <a:pt x="712" y="1826"/>
                  </a:cubicBezTo>
                  <a:cubicBezTo>
                    <a:pt x="707" y="1784"/>
                    <a:pt x="707" y="1784"/>
                    <a:pt x="707" y="1784"/>
                  </a:cubicBezTo>
                  <a:cubicBezTo>
                    <a:pt x="708" y="1785"/>
                    <a:pt x="709" y="1786"/>
                    <a:pt x="709" y="1787"/>
                  </a:cubicBezTo>
                  <a:cubicBezTo>
                    <a:pt x="713" y="1798"/>
                    <a:pt x="709" y="1772"/>
                    <a:pt x="709" y="1772"/>
                  </a:cubicBezTo>
                  <a:cubicBezTo>
                    <a:pt x="725" y="1722"/>
                    <a:pt x="737" y="1671"/>
                    <a:pt x="746" y="1620"/>
                  </a:cubicBezTo>
                  <a:cubicBezTo>
                    <a:pt x="802" y="1668"/>
                    <a:pt x="802" y="1668"/>
                    <a:pt x="802" y="1668"/>
                  </a:cubicBezTo>
                  <a:cubicBezTo>
                    <a:pt x="802" y="1668"/>
                    <a:pt x="803" y="1667"/>
                    <a:pt x="805" y="1664"/>
                  </a:cubicBezTo>
                  <a:cubicBezTo>
                    <a:pt x="818" y="1695"/>
                    <a:pt x="843" y="1759"/>
                    <a:pt x="837" y="1806"/>
                  </a:cubicBezTo>
                  <a:cubicBezTo>
                    <a:pt x="830" y="1870"/>
                    <a:pt x="901" y="1813"/>
                    <a:pt x="894" y="1776"/>
                  </a:cubicBezTo>
                  <a:cubicBezTo>
                    <a:pt x="888" y="1745"/>
                    <a:pt x="915" y="1616"/>
                    <a:pt x="926" y="1568"/>
                  </a:cubicBezTo>
                  <a:cubicBezTo>
                    <a:pt x="928" y="1557"/>
                    <a:pt x="922" y="1546"/>
                    <a:pt x="911" y="1543"/>
                  </a:cubicBezTo>
                </a:path>
              </a:pathLst>
            </a:custGeom>
            <a:solidFill>
              <a:srgbClr val="DDDDDD">
                <a:alpha val="36000"/>
              </a:srgbClr>
            </a:solidFill>
            <a:ln>
              <a:noFill/>
            </a:ln>
          </p:spPr>
          <p:txBody>
            <a:bodyPr anchor="ctr"/>
            <a:lstStyle/>
            <a:p>
              <a:pPr algn="ctr"/>
              <a:endParaRPr/>
            </a:p>
          </p:txBody>
        </p:sp>
        <p:sp>
          <p:nvSpPr>
            <p:cNvPr id="43" name="ïŝḻïďè"/>
            <p:cNvSpPr/>
            <p:nvPr/>
          </p:nvSpPr>
          <p:spPr bwMode="auto">
            <a:xfrm>
              <a:off x="9705920" y="2206632"/>
              <a:ext cx="407494" cy="312638"/>
            </a:xfrm>
            <a:custGeom>
              <a:avLst/>
              <a:gdLst>
                <a:gd name="T0" fmla="*/ 317 w 337"/>
                <a:gd name="T1" fmla="*/ 137 h 259"/>
                <a:gd name="T2" fmla="*/ 185 w 337"/>
                <a:gd name="T3" fmla="*/ 56 h 259"/>
                <a:gd name="T4" fmla="*/ 5 w 337"/>
                <a:gd name="T5" fmla="*/ 18 h 259"/>
                <a:gd name="T6" fmla="*/ 1 w 337"/>
                <a:gd name="T7" fmla="*/ 24 h 259"/>
                <a:gd name="T8" fmla="*/ 3 w 337"/>
                <a:gd name="T9" fmla="*/ 28 h 259"/>
                <a:gd name="T10" fmla="*/ 47 w 337"/>
                <a:gd name="T11" fmla="*/ 47 h 259"/>
                <a:gd name="T12" fmla="*/ 48 w 337"/>
                <a:gd name="T13" fmla="*/ 78 h 259"/>
                <a:gd name="T14" fmla="*/ 64 w 337"/>
                <a:gd name="T15" fmla="*/ 77 h 259"/>
                <a:gd name="T16" fmla="*/ 142 w 337"/>
                <a:gd name="T17" fmla="*/ 95 h 259"/>
                <a:gd name="T18" fmla="*/ 337 w 337"/>
                <a:gd name="T19" fmla="*/ 231 h 259"/>
                <a:gd name="T20" fmla="*/ 317 w 337"/>
                <a:gd name="T21" fmla="*/ 137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7" h="259">
                  <a:moveTo>
                    <a:pt x="317" y="137"/>
                  </a:moveTo>
                  <a:cubicBezTo>
                    <a:pt x="317" y="137"/>
                    <a:pt x="264" y="128"/>
                    <a:pt x="185" y="56"/>
                  </a:cubicBezTo>
                  <a:cubicBezTo>
                    <a:pt x="122" y="0"/>
                    <a:pt x="37" y="11"/>
                    <a:pt x="5" y="18"/>
                  </a:cubicBezTo>
                  <a:cubicBezTo>
                    <a:pt x="2" y="18"/>
                    <a:pt x="0" y="21"/>
                    <a:pt x="1" y="24"/>
                  </a:cubicBezTo>
                  <a:cubicBezTo>
                    <a:pt x="1" y="26"/>
                    <a:pt x="2" y="27"/>
                    <a:pt x="3" y="28"/>
                  </a:cubicBezTo>
                  <a:cubicBezTo>
                    <a:pt x="17" y="35"/>
                    <a:pt x="37" y="46"/>
                    <a:pt x="47" y="47"/>
                  </a:cubicBezTo>
                  <a:cubicBezTo>
                    <a:pt x="47" y="47"/>
                    <a:pt x="27" y="67"/>
                    <a:pt x="48" y="78"/>
                  </a:cubicBezTo>
                  <a:cubicBezTo>
                    <a:pt x="53" y="81"/>
                    <a:pt x="59" y="80"/>
                    <a:pt x="64" y="77"/>
                  </a:cubicBezTo>
                  <a:cubicBezTo>
                    <a:pt x="74" y="70"/>
                    <a:pt x="102" y="86"/>
                    <a:pt x="142" y="95"/>
                  </a:cubicBezTo>
                  <a:cubicBezTo>
                    <a:pt x="142" y="95"/>
                    <a:pt x="300" y="259"/>
                    <a:pt x="337" y="231"/>
                  </a:cubicBezTo>
                  <a:cubicBezTo>
                    <a:pt x="317" y="137"/>
                    <a:pt x="317" y="137"/>
                    <a:pt x="317" y="137"/>
                  </a:cubicBezTo>
                </a:path>
              </a:pathLst>
            </a:custGeom>
            <a:solidFill>
              <a:srgbClr val="FEC3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ísļíḋê"/>
            <p:cNvSpPr/>
            <p:nvPr/>
          </p:nvSpPr>
          <p:spPr bwMode="auto">
            <a:xfrm>
              <a:off x="10417340" y="2007241"/>
              <a:ext cx="152931" cy="237140"/>
            </a:xfrm>
            <a:custGeom>
              <a:avLst/>
              <a:gdLst>
                <a:gd name="T0" fmla="*/ 0 w 126"/>
                <a:gd name="T1" fmla="*/ 80 h 196"/>
                <a:gd name="T2" fmla="*/ 0 w 126"/>
                <a:gd name="T3" fmla="*/ 186 h 196"/>
                <a:gd name="T4" fmla="*/ 67 w 126"/>
                <a:gd name="T5" fmla="*/ 196 h 196"/>
                <a:gd name="T6" fmla="*/ 126 w 126"/>
                <a:gd name="T7" fmla="*/ 166 h 196"/>
                <a:gd name="T8" fmla="*/ 126 w 126"/>
                <a:gd name="T9" fmla="*/ 127 h 196"/>
                <a:gd name="T10" fmla="*/ 105 w 126"/>
                <a:gd name="T11" fmla="*/ 0 h 196"/>
                <a:gd name="T12" fmla="*/ 0 w 126"/>
                <a:gd name="T13" fmla="*/ 80 h 196"/>
              </a:gdLst>
              <a:ahLst/>
              <a:cxnLst>
                <a:cxn ang="0">
                  <a:pos x="T0" y="T1"/>
                </a:cxn>
                <a:cxn ang="0">
                  <a:pos x="T2" y="T3"/>
                </a:cxn>
                <a:cxn ang="0">
                  <a:pos x="T4" y="T5"/>
                </a:cxn>
                <a:cxn ang="0">
                  <a:pos x="T6" y="T7"/>
                </a:cxn>
                <a:cxn ang="0">
                  <a:pos x="T8" y="T9"/>
                </a:cxn>
                <a:cxn ang="0">
                  <a:pos x="T10" y="T11"/>
                </a:cxn>
                <a:cxn ang="0">
                  <a:pos x="T12" y="T13"/>
                </a:cxn>
              </a:cxnLst>
              <a:rect l="0" t="0" r="r" b="b"/>
              <a:pathLst>
                <a:path w="126" h="196">
                  <a:moveTo>
                    <a:pt x="0" y="80"/>
                  </a:moveTo>
                  <a:cubicBezTo>
                    <a:pt x="0" y="80"/>
                    <a:pt x="15" y="142"/>
                    <a:pt x="0" y="186"/>
                  </a:cubicBezTo>
                  <a:cubicBezTo>
                    <a:pt x="67" y="196"/>
                    <a:pt x="67" y="196"/>
                    <a:pt x="67" y="196"/>
                  </a:cubicBezTo>
                  <a:cubicBezTo>
                    <a:pt x="126" y="166"/>
                    <a:pt x="126" y="166"/>
                    <a:pt x="126" y="166"/>
                  </a:cubicBezTo>
                  <a:cubicBezTo>
                    <a:pt x="126" y="127"/>
                    <a:pt x="126" y="127"/>
                    <a:pt x="126" y="127"/>
                  </a:cubicBezTo>
                  <a:cubicBezTo>
                    <a:pt x="126" y="127"/>
                    <a:pt x="98" y="69"/>
                    <a:pt x="105" y="0"/>
                  </a:cubicBezTo>
                  <a:cubicBezTo>
                    <a:pt x="0" y="80"/>
                    <a:pt x="0" y="80"/>
                    <a:pt x="0" y="80"/>
                  </a:cubicBezTo>
                </a:path>
              </a:pathLst>
            </a:custGeom>
            <a:solidFill>
              <a:srgbClr val="FEC3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iṩľíďé"/>
            <p:cNvSpPr/>
            <p:nvPr/>
          </p:nvSpPr>
          <p:spPr bwMode="auto">
            <a:xfrm>
              <a:off x="10644801" y="3599466"/>
              <a:ext cx="155835" cy="405558"/>
            </a:xfrm>
            <a:custGeom>
              <a:avLst/>
              <a:gdLst>
                <a:gd name="T0" fmla="*/ 0 w 129"/>
                <a:gd name="T1" fmla="*/ 117 h 336"/>
                <a:gd name="T2" fmla="*/ 40 w 129"/>
                <a:gd name="T3" fmla="*/ 273 h 336"/>
                <a:gd name="T4" fmla="*/ 96 w 129"/>
                <a:gd name="T5" fmla="*/ 244 h 336"/>
                <a:gd name="T6" fmla="*/ 127 w 129"/>
                <a:gd name="T7" fmla="*/ 41 h 336"/>
                <a:gd name="T8" fmla="*/ 113 w 129"/>
                <a:gd name="T9" fmla="*/ 16 h 336"/>
                <a:gd name="T10" fmla="*/ 35 w 129"/>
                <a:gd name="T11" fmla="*/ 14 h 336"/>
                <a:gd name="T12" fmla="*/ 0 w 129"/>
                <a:gd name="T13" fmla="*/ 117 h 336"/>
              </a:gdLst>
              <a:ahLst/>
              <a:cxnLst>
                <a:cxn ang="0">
                  <a:pos x="T0" y="T1"/>
                </a:cxn>
                <a:cxn ang="0">
                  <a:pos x="T2" y="T3"/>
                </a:cxn>
                <a:cxn ang="0">
                  <a:pos x="T4" y="T5"/>
                </a:cxn>
                <a:cxn ang="0">
                  <a:pos x="T6" y="T7"/>
                </a:cxn>
                <a:cxn ang="0">
                  <a:pos x="T8" y="T9"/>
                </a:cxn>
                <a:cxn ang="0">
                  <a:pos x="T10" y="T11"/>
                </a:cxn>
                <a:cxn ang="0">
                  <a:pos x="T12" y="T13"/>
                </a:cxn>
              </a:cxnLst>
              <a:rect l="0" t="0" r="r" b="b"/>
              <a:pathLst>
                <a:path w="129" h="336">
                  <a:moveTo>
                    <a:pt x="0" y="117"/>
                  </a:moveTo>
                  <a:cubicBezTo>
                    <a:pt x="0" y="117"/>
                    <a:pt x="48" y="210"/>
                    <a:pt x="40" y="273"/>
                  </a:cubicBezTo>
                  <a:cubicBezTo>
                    <a:pt x="33" y="336"/>
                    <a:pt x="103" y="280"/>
                    <a:pt x="96" y="244"/>
                  </a:cubicBezTo>
                  <a:cubicBezTo>
                    <a:pt x="90" y="214"/>
                    <a:pt x="116" y="88"/>
                    <a:pt x="127" y="41"/>
                  </a:cubicBezTo>
                  <a:cubicBezTo>
                    <a:pt x="129" y="30"/>
                    <a:pt x="123" y="20"/>
                    <a:pt x="113" y="16"/>
                  </a:cubicBezTo>
                  <a:cubicBezTo>
                    <a:pt x="91" y="9"/>
                    <a:pt x="54" y="0"/>
                    <a:pt x="35" y="14"/>
                  </a:cubicBezTo>
                  <a:cubicBezTo>
                    <a:pt x="7" y="34"/>
                    <a:pt x="0" y="117"/>
                    <a:pt x="0" y="117"/>
                  </a:cubicBezTo>
                </a:path>
              </a:pathLst>
            </a:custGeom>
            <a:solidFill>
              <a:srgbClr val="8B416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îṥḷiḍè"/>
            <p:cNvSpPr/>
            <p:nvPr/>
          </p:nvSpPr>
          <p:spPr bwMode="auto">
            <a:xfrm>
              <a:off x="10295383" y="3857901"/>
              <a:ext cx="252627" cy="157771"/>
            </a:xfrm>
            <a:custGeom>
              <a:avLst/>
              <a:gdLst>
                <a:gd name="T0" fmla="*/ 107 w 209"/>
                <a:gd name="T1" fmla="*/ 6 h 131"/>
                <a:gd name="T2" fmla="*/ 28 w 209"/>
                <a:gd name="T3" fmla="*/ 88 h 131"/>
                <a:gd name="T4" fmla="*/ 28 w 209"/>
                <a:gd name="T5" fmla="*/ 122 h 131"/>
                <a:gd name="T6" fmla="*/ 192 w 209"/>
                <a:gd name="T7" fmla="*/ 106 h 131"/>
                <a:gd name="T8" fmla="*/ 208 w 209"/>
                <a:gd name="T9" fmla="*/ 79 h 131"/>
                <a:gd name="T10" fmla="*/ 197 w 209"/>
                <a:gd name="T11" fmla="*/ 0 h 131"/>
                <a:gd name="T12" fmla="*/ 107 w 209"/>
                <a:gd name="T13" fmla="*/ 6 h 131"/>
              </a:gdLst>
              <a:ahLst/>
              <a:cxnLst>
                <a:cxn ang="0">
                  <a:pos x="T0" y="T1"/>
                </a:cxn>
                <a:cxn ang="0">
                  <a:pos x="T2" y="T3"/>
                </a:cxn>
                <a:cxn ang="0">
                  <a:pos x="T4" y="T5"/>
                </a:cxn>
                <a:cxn ang="0">
                  <a:pos x="T6" y="T7"/>
                </a:cxn>
                <a:cxn ang="0">
                  <a:pos x="T8" y="T9"/>
                </a:cxn>
                <a:cxn ang="0">
                  <a:pos x="T10" y="T11"/>
                </a:cxn>
                <a:cxn ang="0">
                  <a:pos x="T12" y="T13"/>
                </a:cxn>
              </a:cxnLst>
              <a:rect l="0" t="0" r="r" b="b"/>
              <a:pathLst>
                <a:path w="209" h="131">
                  <a:moveTo>
                    <a:pt x="107" y="6"/>
                  </a:moveTo>
                  <a:cubicBezTo>
                    <a:pt x="107" y="6"/>
                    <a:pt x="44" y="87"/>
                    <a:pt x="28" y="88"/>
                  </a:cubicBezTo>
                  <a:cubicBezTo>
                    <a:pt x="11" y="90"/>
                    <a:pt x="0" y="116"/>
                    <a:pt x="28" y="122"/>
                  </a:cubicBezTo>
                  <a:cubicBezTo>
                    <a:pt x="83" y="131"/>
                    <a:pt x="140" y="126"/>
                    <a:pt x="192" y="106"/>
                  </a:cubicBezTo>
                  <a:cubicBezTo>
                    <a:pt x="203" y="101"/>
                    <a:pt x="209" y="90"/>
                    <a:pt x="208" y="79"/>
                  </a:cubicBezTo>
                  <a:cubicBezTo>
                    <a:pt x="197" y="0"/>
                    <a:pt x="197" y="0"/>
                    <a:pt x="197" y="0"/>
                  </a:cubicBezTo>
                  <a:lnTo>
                    <a:pt x="107" y="6"/>
                  </a:lnTo>
                  <a:close/>
                </a:path>
              </a:pathLst>
            </a:custGeom>
            <a:solidFill>
              <a:srgbClr val="8B416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îṡḷíḋê"/>
            <p:cNvSpPr/>
            <p:nvPr/>
          </p:nvSpPr>
          <p:spPr bwMode="auto">
            <a:xfrm>
              <a:off x="10225692" y="2827067"/>
              <a:ext cx="506222" cy="938881"/>
            </a:xfrm>
            <a:custGeom>
              <a:avLst/>
              <a:gdLst>
                <a:gd name="T0" fmla="*/ 62 w 419"/>
                <a:gd name="T1" fmla="*/ 0 h 778"/>
                <a:gd name="T2" fmla="*/ 2 w 419"/>
                <a:gd name="T3" fmla="*/ 8 h 778"/>
                <a:gd name="T4" fmla="*/ 1 w 419"/>
                <a:gd name="T5" fmla="*/ 219 h 778"/>
                <a:gd name="T6" fmla="*/ 1 w 419"/>
                <a:gd name="T7" fmla="*/ 471 h 778"/>
                <a:gd name="T8" fmla="*/ 46 w 419"/>
                <a:gd name="T9" fmla="*/ 526 h 778"/>
                <a:gd name="T10" fmla="*/ 186 w 419"/>
                <a:gd name="T11" fmla="*/ 634 h 778"/>
                <a:gd name="T12" fmla="*/ 353 w 419"/>
                <a:gd name="T13" fmla="*/ 778 h 778"/>
                <a:gd name="T14" fmla="*/ 410 w 419"/>
                <a:gd name="T15" fmla="*/ 650 h 778"/>
                <a:gd name="T16" fmla="*/ 285 w 419"/>
                <a:gd name="T17" fmla="*/ 558 h 778"/>
                <a:gd name="T18" fmla="*/ 198 w 419"/>
                <a:gd name="T19" fmla="*/ 480 h 778"/>
                <a:gd name="T20" fmla="*/ 141 w 419"/>
                <a:gd name="T21" fmla="*/ 359 h 778"/>
                <a:gd name="T22" fmla="*/ 150 w 419"/>
                <a:gd name="T23" fmla="*/ 335 h 778"/>
                <a:gd name="T24" fmla="*/ 222 w 419"/>
                <a:gd name="T25" fmla="*/ 168 h 778"/>
                <a:gd name="T26" fmla="*/ 141 w 419"/>
                <a:gd name="T27" fmla="*/ 13 h 778"/>
                <a:gd name="T28" fmla="*/ 62 w 419"/>
                <a:gd name="T29" fmla="*/ 0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9" h="778">
                  <a:moveTo>
                    <a:pt x="62" y="0"/>
                  </a:moveTo>
                  <a:cubicBezTo>
                    <a:pt x="2" y="8"/>
                    <a:pt x="2" y="8"/>
                    <a:pt x="2" y="8"/>
                  </a:cubicBezTo>
                  <a:cubicBezTo>
                    <a:pt x="10" y="78"/>
                    <a:pt x="10" y="149"/>
                    <a:pt x="1" y="219"/>
                  </a:cubicBezTo>
                  <a:cubicBezTo>
                    <a:pt x="1" y="471"/>
                    <a:pt x="1" y="471"/>
                    <a:pt x="1" y="471"/>
                  </a:cubicBezTo>
                  <a:cubicBezTo>
                    <a:pt x="1" y="471"/>
                    <a:pt x="0" y="494"/>
                    <a:pt x="46" y="526"/>
                  </a:cubicBezTo>
                  <a:cubicBezTo>
                    <a:pt x="94" y="559"/>
                    <a:pt x="141" y="595"/>
                    <a:pt x="186" y="634"/>
                  </a:cubicBezTo>
                  <a:cubicBezTo>
                    <a:pt x="353" y="778"/>
                    <a:pt x="353" y="778"/>
                    <a:pt x="353" y="778"/>
                  </a:cubicBezTo>
                  <a:cubicBezTo>
                    <a:pt x="353" y="778"/>
                    <a:pt x="419" y="697"/>
                    <a:pt x="410" y="650"/>
                  </a:cubicBezTo>
                  <a:cubicBezTo>
                    <a:pt x="410" y="650"/>
                    <a:pt x="299" y="615"/>
                    <a:pt x="285" y="558"/>
                  </a:cubicBezTo>
                  <a:cubicBezTo>
                    <a:pt x="276" y="525"/>
                    <a:pt x="233" y="498"/>
                    <a:pt x="198" y="480"/>
                  </a:cubicBezTo>
                  <a:cubicBezTo>
                    <a:pt x="153" y="458"/>
                    <a:pt x="129" y="408"/>
                    <a:pt x="141" y="359"/>
                  </a:cubicBezTo>
                  <a:cubicBezTo>
                    <a:pt x="143" y="350"/>
                    <a:pt x="146" y="342"/>
                    <a:pt x="150" y="335"/>
                  </a:cubicBezTo>
                  <a:cubicBezTo>
                    <a:pt x="180" y="284"/>
                    <a:pt x="222" y="168"/>
                    <a:pt x="222" y="168"/>
                  </a:cubicBezTo>
                  <a:cubicBezTo>
                    <a:pt x="141" y="13"/>
                    <a:pt x="141" y="13"/>
                    <a:pt x="141" y="13"/>
                  </a:cubicBezTo>
                  <a:cubicBezTo>
                    <a:pt x="62" y="0"/>
                    <a:pt x="62" y="0"/>
                    <a:pt x="62" y="0"/>
                  </a:cubicBezTo>
                </a:path>
              </a:pathLst>
            </a:custGeom>
            <a:solidFill>
              <a:srgbClr val="4D49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iṩḻide"/>
            <p:cNvSpPr/>
            <p:nvPr/>
          </p:nvSpPr>
          <p:spPr bwMode="auto">
            <a:xfrm>
              <a:off x="10226661" y="2875463"/>
              <a:ext cx="236172" cy="723035"/>
            </a:xfrm>
            <a:custGeom>
              <a:avLst/>
              <a:gdLst>
                <a:gd name="T0" fmla="*/ 20 w 195"/>
                <a:gd name="T1" fmla="*/ 0 h 599"/>
                <a:gd name="T2" fmla="*/ 15 w 195"/>
                <a:gd name="T3" fmla="*/ 33 h 599"/>
                <a:gd name="T4" fmla="*/ 12 w 195"/>
                <a:gd name="T5" fmla="*/ 33 h 599"/>
                <a:gd name="T6" fmla="*/ 11 w 195"/>
                <a:gd name="T7" fmla="*/ 37 h 599"/>
                <a:gd name="T8" fmla="*/ 6 w 195"/>
                <a:gd name="T9" fmla="*/ 37 h 599"/>
                <a:gd name="T10" fmla="*/ 7 w 195"/>
                <a:gd name="T11" fmla="*/ 71 h 599"/>
                <a:gd name="T12" fmla="*/ 0 w 195"/>
                <a:gd name="T13" fmla="*/ 179 h 599"/>
                <a:gd name="T14" fmla="*/ 0 w 195"/>
                <a:gd name="T15" fmla="*/ 431 h 599"/>
                <a:gd name="T16" fmla="*/ 0 w 195"/>
                <a:gd name="T17" fmla="*/ 431 h 599"/>
                <a:gd name="T18" fmla="*/ 0 w 195"/>
                <a:gd name="T19" fmla="*/ 431 h 599"/>
                <a:gd name="T20" fmla="*/ 45 w 195"/>
                <a:gd name="T21" fmla="*/ 486 h 599"/>
                <a:gd name="T22" fmla="*/ 185 w 195"/>
                <a:gd name="T23" fmla="*/ 594 h 599"/>
                <a:gd name="T24" fmla="*/ 190 w 195"/>
                <a:gd name="T25" fmla="*/ 599 h 599"/>
                <a:gd name="T26" fmla="*/ 195 w 195"/>
                <a:gd name="T27" fmla="*/ 551 h 599"/>
                <a:gd name="T28" fmla="*/ 195 w 195"/>
                <a:gd name="T29" fmla="*/ 551 h 599"/>
                <a:gd name="T30" fmla="*/ 179 w 195"/>
                <a:gd name="T31" fmla="*/ 429 h 599"/>
                <a:gd name="T32" fmla="*/ 137 w 195"/>
                <a:gd name="T33" fmla="*/ 344 h 599"/>
                <a:gd name="T34" fmla="*/ 140 w 195"/>
                <a:gd name="T35" fmla="*/ 319 h 599"/>
                <a:gd name="T36" fmla="*/ 149 w 195"/>
                <a:gd name="T37" fmla="*/ 295 h 599"/>
                <a:gd name="T38" fmla="*/ 170 w 195"/>
                <a:gd name="T39" fmla="*/ 254 h 599"/>
                <a:gd name="T40" fmla="*/ 170 w 195"/>
                <a:gd name="T41" fmla="*/ 248 h 599"/>
                <a:gd name="T42" fmla="*/ 106 w 195"/>
                <a:gd name="T43" fmla="*/ 7 h 599"/>
                <a:gd name="T44" fmla="*/ 20 w 195"/>
                <a:gd name="T45" fmla="*/ 0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5" h="599">
                  <a:moveTo>
                    <a:pt x="20" y="0"/>
                  </a:moveTo>
                  <a:cubicBezTo>
                    <a:pt x="17" y="19"/>
                    <a:pt x="15" y="33"/>
                    <a:pt x="15" y="33"/>
                  </a:cubicBezTo>
                  <a:cubicBezTo>
                    <a:pt x="12" y="33"/>
                    <a:pt x="12" y="33"/>
                    <a:pt x="12" y="33"/>
                  </a:cubicBezTo>
                  <a:cubicBezTo>
                    <a:pt x="11" y="36"/>
                    <a:pt x="11" y="37"/>
                    <a:pt x="11" y="37"/>
                  </a:cubicBezTo>
                  <a:cubicBezTo>
                    <a:pt x="6" y="37"/>
                    <a:pt x="6" y="37"/>
                    <a:pt x="6" y="37"/>
                  </a:cubicBezTo>
                  <a:cubicBezTo>
                    <a:pt x="7" y="48"/>
                    <a:pt x="7" y="59"/>
                    <a:pt x="7" y="71"/>
                  </a:cubicBezTo>
                  <a:cubicBezTo>
                    <a:pt x="7" y="107"/>
                    <a:pt x="5" y="143"/>
                    <a:pt x="0" y="179"/>
                  </a:cubicBezTo>
                  <a:cubicBezTo>
                    <a:pt x="0" y="431"/>
                    <a:pt x="0" y="431"/>
                    <a:pt x="0" y="431"/>
                  </a:cubicBezTo>
                  <a:cubicBezTo>
                    <a:pt x="0" y="431"/>
                    <a:pt x="0" y="431"/>
                    <a:pt x="0" y="431"/>
                  </a:cubicBezTo>
                  <a:cubicBezTo>
                    <a:pt x="0" y="431"/>
                    <a:pt x="0" y="431"/>
                    <a:pt x="0" y="431"/>
                  </a:cubicBezTo>
                  <a:cubicBezTo>
                    <a:pt x="0" y="433"/>
                    <a:pt x="1" y="455"/>
                    <a:pt x="45" y="486"/>
                  </a:cubicBezTo>
                  <a:cubicBezTo>
                    <a:pt x="93" y="519"/>
                    <a:pt x="140" y="555"/>
                    <a:pt x="185" y="594"/>
                  </a:cubicBezTo>
                  <a:cubicBezTo>
                    <a:pt x="190" y="599"/>
                    <a:pt x="190" y="599"/>
                    <a:pt x="190" y="599"/>
                  </a:cubicBezTo>
                  <a:cubicBezTo>
                    <a:pt x="193" y="570"/>
                    <a:pt x="195" y="551"/>
                    <a:pt x="195" y="551"/>
                  </a:cubicBezTo>
                  <a:cubicBezTo>
                    <a:pt x="195" y="551"/>
                    <a:pt x="195" y="551"/>
                    <a:pt x="195" y="551"/>
                  </a:cubicBezTo>
                  <a:cubicBezTo>
                    <a:pt x="189" y="539"/>
                    <a:pt x="183" y="487"/>
                    <a:pt x="179" y="429"/>
                  </a:cubicBezTo>
                  <a:cubicBezTo>
                    <a:pt x="152" y="409"/>
                    <a:pt x="137" y="377"/>
                    <a:pt x="137" y="344"/>
                  </a:cubicBezTo>
                  <a:cubicBezTo>
                    <a:pt x="137" y="336"/>
                    <a:pt x="138" y="327"/>
                    <a:pt x="140" y="319"/>
                  </a:cubicBezTo>
                  <a:cubicBezTo>
                    <a:pt x="142" y="310"/>
                    <a:pt x="145" y="302"/>
                    <a:pt x="149" y="295"/>
                  </a:cubicBezTo>
                  <a:cubicBezTo>
                    <a:pt x="156" y="284"/>
                    <a:pt x="163" y="269"/>
                    <a:pt x="170" y="254"/>
                  </a:cubicBezTo>
                  <a:cubicBezTo>
                    <a:pt x="170" y="250"/>
                    <a:pt x="170" y="248"/>
                    <a:pt x="170" y="248"/>
                  </a:cubicBezTo>
                  <a:cubicBezTo>
                    <a:pt x="171" y="183"/>
                    <a:pt x="130" y="67"/>
                    <a:pt x="106" y="7"/>
                  </a:cubicBezTo>
                  <a:cubicBezTo>
                    <a:pt x="74" y="6"/>
                    <a:pt x="41" y="4"/>
                    <a:pt x="20" y="0"/>
                  </a:cubicBezTo>
                </a:path>
              </a:pathLst>
            </a:custGeom>
            <a:solidFill>
              <a:srgbClr val="49457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iSľîďé"/>
            <p:cNvSpPr/>
            <p:nvPr/>
          </p:nvSpPr>
          <p:spPr bwMode="auto">
            <a:xfrm>
              <a:off x="10585758" y="3549134"/>
              <a:ext cx="136477" cy="216814"/>
            </a:xfrm>
            <a:custGeom>
              <a:avLst/>
              <a:gdLst>
                <a:gd name="T0" fmla="*/ 14 w 113"/>
                <a:gd name="T1" fmla="*/ 0 h 180"/>
                <a:gd name="T2" fmla="*/ 0 w 113"/>
                <a:gd name="T3" fmla="*/ 133 h 180"/>
                <a:gd name="T4" fmla="*/ 55 w 113"/>
                <a:gd name="T5" fmla="*/ 180 h 180"/>
                <a:gd name="T6" fmla="*/ 113 w 113"/>
                <a:gd name="T7" fmla="*/ 61 h 180"/>
                <a:gd name="T8" fmla="*/ 112 w 113"/>
                <a:gd name="T9" fmla="*/ 52 h 180"/>
                <a:gd name="T10" fmla="*/ 104 w 113"/>
                <a:gd name="T11" fmla="*/ 49 h 180"/>
                <a:gd name="T12" fmla="*/ 14 w 113"/>
                <a:gd name="T13" fmla="*/ 0 h 180"/>
              </a:gdLst>
              <a:ahLst/>
              <a:cxnLst>
                <a:cxn ang="0">
                  <a:pos x="T0" y="T1"/>
                </a:cxn>
                <a:cxn ang="0">
                  <a:pos x="T2" y="T3"/>
                </a:cxn>
                <a:cxn ang="0">
                  <a:pos x="T4" y="T5"/>
                </a:cxn>
                <a:cxn ang="0">
                  <a:pos x="T6" y="T7"/>
                </a:cxn>
                <a:cxn ang="0">
                  <a:pos x="T8" y="T9"/>
                </a:cxn>
                <a:cxn ang="0">
                  <a:pos x="T10" y="T11"/>
                </a:cxn>
                <a:cxn ang="0">
                  <a:pos x="T12" y="T13"/>
                </a:cxn>
              </a:cxnLst>
              <a:rect l="0" t="0" r="r" b="b"/>
              <a:pathLst>
                <a:path w="113" h="180">
                  <a:moveTo>
                    <a:pt x="14" y="0"/>
                  </a:moveTo>
                  <a:cubicBezTo>
                    <a:pt x="13" y="47"/>
                    <a:pt x="7" y="92"/>
                    <a:pt x="0" y="133"/>
                  </a:cubicBezTo>
                  <a:cubicBezTo>
                    <a:pt x="55" y="180"/>
                    <a:pt x="55" y="180"/>
                    <a:pt x="55" y="180"/>
                  </a:cubicBezTo>
                  <a:cubicBezTo>
                    <a:pt x="55" y="180"/>
                    <a:pt x="113" y="110"/>
                    <a:pt x="113" y="61"/>
                  </a:cubicBezTo>
                  <a:cubicBezTo>
                    <a:pt x="113" y="58"/>
                    <a:pt x="112" y="55"/>
                    <a:pt x="112" y="52"/>
                  </a:cubicBezTo>
                  <a:cubicBezTo>
                    <a:pt x="112" y="52"/>
                    <a:pt x="109" y="51"/>
                    <a:pt x="104" y="49"/>
                  </a:cubicBezTo>
                  <a:cubicBezTo>
                    <a:pt x="86" y="43"/>
                    <a:pt x="43" y="25"/>
                    <a:pt x="14" y="0"/>
                  </a:cubicBezTo>
                </a:path>
              </a:pathLst>
            </a:custGeom>
            <a:solidFill>
              <a:srgbClr val="49457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0" name="ïsliḓê"/>
            <p:cNvSpPr/>
            <p:nvPr/>
          </p:nvSpPr>
          <p:spPr bwMode="auto">
            <a:xfrm>
              <a:off x="10337003" y="2798998"/>
              <a:ext cx="332964" cy="1121818"/>
            </a:xfrm>
            <a:custGeom>
              <a:avLst/>
              <a:gdLst>
                <a:gd name="T0" fmla="*/ 58 w 276"/>
                <a:gd name="T1" fmla="*/ 888 h 929"/>
                <a:gd name="T2" fmla="*/ 170 w 276"/>
                <a:gd name="T3" fmla="*/ 918 h 929"/>
                <a:gd name="T4" fmla="*/ 170 w 276"/>
                <a:gd name="T5" fmla="*/ 903 h 929"/>
                <a:gd name="T6" fmla="*/ 218 w 276"/>
                <a:gd name="T7" fmla="*/ 546 h 929"/>
                <a:gd name="T8" fmla="*/ 237 w 276"/>
                <a:gd name="T9" fmla="*/ 268 h 929"/>
                <a:gd name="T10" fmla="*/ 253 w 276"/>
                <a:gd name="T11" fmla="*/ 71 h 929"/>
                <a:gd name="T12" fmla="*/ 0 w 276"/>
                <a:gd name="T13" fmla="*/ 31 h 929"/>
                <a:gd name="T14" fmla="*/ 79 w 276"/>
                <a:gd name="T15" fmla="*/ 311 h 929"/>
                <a:gd name="T16" fmla="*/ 104 w 276"/>
                <a:gd name="T17" fmla="*/ 614 h 929"/>
                <a:gd name="T18" fmla="*/ 58 w 276"/>
                <a:gd name="T19" fmla="*/ 888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6" h="929">
                  <a:moveTo>
                    <a:pt x="58" y="888"/>
                  </a:moveTo>
                  <a:cubicBezTo>
                    <a:pt x="58" y="888"/>
                    <a:pt x="167" y="907"/>
                    <a:pt x="170" y="918"/>
                  </a:cubicBezTo>
                  <a:cubicBezTo>
                    <a:pt x="174" y="929"/>
                    <a:pt x="170" y="903"/>
                    <a:pt x="170" y="903"/>
                  </a:cubicBezTo>
                  <a:cubicBezTo>
                    <a:pt x="170" y="903"/>
                    <a:pt x="233" y="713"/>
                    <a:pt x="218" y="546"/>
                  </a:cubicBezTo>
                  <a:cubicBezTo>
                    <a:pt x="204" y="379"/>
                    <a:pt x="237" y="268"/>
                    <a:pt x="237" y="268"/>
                  </a:cubicBezTo>
                  <a:cubicBezTo>
                    <a:pt x="237" y="268"/>
                    <a:pt x="276" y="143"/>
                    <a:pt x="253" y="71"/>
                  </a:cubicBezTo>
                  <a:cubicBezTo>
                    <a:pt x="231" y="0"/>
                    <a:pt x="0" y="31"/>
                    <a:pt x="0" y="31"/>
                  </a:cubicBezTo>
                  <a:cubicBezTo>
                    <a:pt x="0" y="31"/>
                    <a:pt x="80" y="220"/>
                    <a:pt x="79" y="311"/>
                  </a:cubicBezTo>
                  <a:cubicBezTo>
                    <a:pt x="79" y="311"/>
                    <a:pt x="88" y="583"/>
                    <a:pt x="104" y="614"/>
                  </a:cubicBezTo>
                  <a:cubicBezTo>
                    <a:pt x="104" y="614"/>
                    <a:pt x="78" y="881"/>
                    <a:pt x="58" y="888"/>
                  </a:cubicBezTo>
                </a:path>
              </a:pathLst>
            </a:custGeom>
            <a:solidFill>
              <a:srgbClr val="4D49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1" name="iṣļíďê"/>
            <p:cNvSpPr/>
            <p:nvPr/>
          </p:nvSpPr>
          <p:spPr bwMode="auto">
            <a:xfrm>
              <a:off x="10222789" y="2161139"/>
              <a:ext cx="345547" cy="730779"/>
            </a:xfrm>
            <a:custGeom>
              <a:avLst/>
              <a:gdLst>
                <a:gd name="T0" fmla="*/ 165 w 286"/>
                <a:gd name="T1" fmla="*/ 0 h 606"/>
                <a:gd name="T2" fmla="*/ 286 w 286"/>
                <a:gd name="T3" fmla="*/ 39 h 606"/>
                <a:gd name="T4" fmla="*/ 213 w 286"/>
                <a:gd name="T5" fmla="*/ 598 h 606"/>
                <a:gd name="T6" fmla="*/ 1 w 286"/>
                <a:gd name="T7" fmla="*/ 580 h 606"/>
                <a:gd name="T8" fmla="*/ 45 w 286"/>
                <a:gd name="T9" fmla="*/ 241 h 606"/>
                <a:gd name="T10" fmla="*/ 165 w 286"/>
                <a:gd name="T11" fmla="*/ 0 h 606"/>
              </a:gdLst>
              <a:ahLst/>
              <a:cxnLst>
                <a:cxn ang="0">
                  <a:pos x="T0" y="T1"/>
                </a:cxn>
                <a:cxn ang="0">
                  <a:pos x="T2" y="T3"/>
                </a:cxn>
                <a:cxn ang="0">
                  <a:pos x="T4" y="T5"/>
                </a:cxn>
                <a:cxn ang="0">
                  <a:pos x="T6" y="T7"/>
                </a:cxn>
                <a:cxn ang="0">
                  <a:pos x="T8" y="T9"/>
                </a:cxn>
                <a:cxn ang="0">
                  <a:pos x="T10" y="T11"/>
                </a:cxn>
              </a:cxnLst>
              <a:rect l="0" t="0" r="r" b="b"/>
              <a:pathLst>
                <a:path w="286" h="606">
                  <a:moveTo>
                    <a:pt x="165" y="0"/>
                  </a:moveTo>
                  <a:cubicBezTo>
                    <a:pt x="165" y="0"/>
                    <a:pt x="176" y="68"/>
                    <a:pt x="286" y="39"/>
                  </a:cubicBezTo>
                  <a:cubicBezTo>
                    <a:pt x="213" y="598"/>
                    <a:pt x="213" y="598"/>
                    <a:pt x="213" y="598"/>
                  </a:cubicBezTo>
                  <a:cubicBezTo>
                    <a:pt x="213" y="598"/>
                    <a:pt x="0" y="606"/>
                    <a:pt x="1" y="580"/>
                  </a:cubicBezTo>
                  <a:cubicBezTo>
                    <a:pt x="45" y="241"/>
                    <a:pt x="45" y="241"/>
                    <a:pt x="45" y="241"/>
                  </a:cubicBezTo>
                  <a:cubicBezTo>
                    <a:pt x="165" y="0"/>
                    <a:pt x="165" y="0"/>
                    <a:pt x="16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2" name="îṧlîḋé"/>
            <p:cNvSpPr/>
            <p:nvPr/>
          </p:nvSpPr>
          <p:spPr bwMode="auto">
            <a:xfrm>
              <a:off x="10409597" y="2157268"/>
              <a:ext cx="16455" cy="13551"/>
            </a:xfrm>
            <a:custGeom>
              <a:avLst/>
              <a:gdLst>
                <a:gd name="T0" fmla="*/ 14 w 14"/>
                <a:gd name="T1" fmla="*/ 9 h 11"/>
                <a:gd name="T2" fmla="*/ 14 w 14"/>
                <a:gd name="T3" fmla="*/ 11 h 11"/>
                <a:gd name="T4" fmla="*/ 14 w 14"/>
                <a:gd name="T5" fmla="*/ 11 h 11"/>
                <a:gd name="T6" fmla="*/ 14 w 14"/>
                <a:gd name="T7" fmla="*/ 9 h 11"/>
                <a:gd name="T8" fmla="*/ 14 w 14"/>
                <a:gd name="T9" fmla="*/ 0 h 11"/>
                <a:gd name="T10" fmla="*/ 0 w 14"/>
                <a:gd name="T11" fmla="*/ 11 h 11"/>
                <a:gd name="T12" fmla="*/ 11 w 14"/>
                <a:gd name="T13" fmla="*/ 4 h 11"/>
                <a:gd name="T14" fmla="*/ 11 w 14"/>
                <a:gd name="T15" fmla="*/ 3 h 11"/>
                <a:gd name="T16" fmla="*/ 11 w 14"/>
                <a:gd name="T17" fmla="*/ 4 h 11"/>
                <a:gd name="T18" fmla="*/ 14 w 14"/>
                <a:gd name="T19" fmla="*/ 2 h 11"/>
                <a:gd name="T20" fmla="*/ 14 w 14"/>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1">
                  <a:moveTo>
                    <a:pt x="14" y="9"/>
                  </a:moveTo>
                  <a:cubicBezTo>
                    <a:pt x="14" y="11"/>
                    <a:pt x="14" y="11"/>
                    <a:pt x="14" y="11"/>
                  </a:cubicBezTo>
                  <a:cubicBezTo>
                    <a:pt x="14" y="11"/>
                    <a:pt x="14" y="11"/>
                    <a:pt x="14" y="11"/>
                  </a:cubicBezTo>
                  <a:cubicBezTo>
                    <a:pt x="14" y="11"/>
                    <a:pt x="14" y="10"/>
                    <a:pt x="14" y="9"/>
                  </a:cubicBezTo>
                  <a:moveTo>
                    <a:pt x="14" y="0"/>
                  </a:moveTo>
                  <a:cubicBezTo>
                    <a:pt x="9" y="4"/>
                    <a:pt x="5" y="8"/>
                    <a:pt x="0" y="11"/>
                  </a:cubicBezTo>
                  <a:cubicBezTo>
                    <a:pt x="4" y="9"/>
                    <a:pt x="7" y="6"/>
                    <a:pt x="11" y="4"/>
                  </a:cubicBezTo>
                  <a:cubicBezTo>
                    <a:pt x="11" y="3"/>
                    <a:pt x="11" y="3"/>
                    <a:pt x="11" y="3"/>
                  </a:cubicBezTo>
                  <a:cubicBezTo>
                    <a:pt x="11" y="3"/>
                    <a:pt x="11" y="4"/>
                    <a:pt x="11" y="4"/>
                  </a:cubicBezTo>
                  <a:cubicBezTo>
                    <a:pt x="12" y="3"/>
                    <a:pt x="13" y="2"/>
                    <a:pt x="14" y="2"/>
                  </a:cubicBezTo>
                  <a:cubicBezTo>
                    <a:pt x="14" y="1"/>
                    <a:pt x="14" y="1"/>
                    <a:pt x="14" y="0"/>
                  </a:cubicBezTo>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3" name="îşḻïdé"/>
            <p:cNvSpPr/>
            <p:nvPr/>
          </p:nvSpPr>
          <p:spPr bwMode="auto">
            <a:xfrm>
              <a:off x="10426052" y="2157268"/>
              <a:ext cx="0" cy="13551"/>
            </a:xfrm>
            <a:custGeom>
              <a:avLst/>
              <a:gdLst>
                <a:gd name="T0" fmla="*/ 0 h 11"/>
                <a:gd name="T1" fmla="*/ 0 h 11"/>
                <a:gd name="T2" fmla="*/ 2 h 11"/>
                <a:gd name="T3" fmla="*/ 2 h 11"/>
                <a:gd name="T4" fmla="*/ 9 h 11"/>
                <a:gd name="T5" fmla="*/ 11 h 11"/>
                <a:gd name="T6" fmla="*/ 11 h 11"/>
                <a:gd name="T7" fmla="*/ 0 h 1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1">
                  <a:moveTo>
                    <a:pt x="0" y="0"/>
                  </a:moveTo>
                  <a:cubicBezTo>
                    <a:pt x="0" y="0"/>
                    <a:pt x="0" y="0"/>
                    <a:pt x="0" y="0"/>
                  </a:cubicBezTo>
                  <a:cubicBezTo>
                    <a:pt x="0" y="1"/>
                    <a:pt x="0" y="1"/>
                    <a:pt x="0" y="2"/>
                  </a:cubicBezTo>
                  <a:cubicBezTo>
                    <a:pt x="0" y="2"/>
                    <a:pt x="0" y="2"/>
                    <a:pt x="0" y="2"/>
                  </a:cubicBezTo>
                  <a:cubicBezTo>
                    <a:pt x="0" y="9"/>
                    <a:pt x="0" y="9"/>
                    <a:pt x="0" y="9"/>
                  </a:cubicBezTo>
                  <a:cubicBezTo>
                    <a:pt x="0" y="10"/>
                    <a:pt x="0" y="11"/>
                    <a:pt x="0" y="11"/>
                  </a:cubicBezTo>
                  <a:cubicBezTo>
                    <a:pt x="0" y="11"/>
                    <a:pt x="0" y="11"/>
                    <a:pt x="0" y="11"/>
                  </a:cubicBezTo>
                  <a:cubicBezTo>
                    <a:pt x="0" y="0"/>
                    <a:pt x="0" y="0"/>
                    <a:pt x="0" y="0"/>
                  </a:cubicBezTo>
                </a:path>
              </a:pathLst>
            </a:custGeom>
            <a:solidFill>
              <a:srgbClr val="E4AF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4" name="işlíḍê"/>
            <p:cNvSpPr/>
            <p:nvPr/>
          </p:nvSpPr>
          <p:spPr bwMode="auto">
            <a:xfrm>
              <a:off x="10084376" y="2362466"/>
              <a:ext cx="1936" cy="968"/>
            </a:xfrm>
            <a:custGeom>
              <a:avLst/>
              <a:gdLst>
                <a:gd name="T0" fmla="*/ 0 w 2"/>
                <a:gd name="T1" fmla="*/ 0 h 1"/>
                <a:gd name="T2" fmla="*/ 1 w 2"/>
                <a:gd name="T3" fmla="*/ 0 h 1"/>
                <a:gd name="T4" fmla="*/ 2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0"/>
                    <a:pt x="1" y="0"/>
                    <a:pt x="1" y="0"/>
                  </a:cubicBezTo>
                  <a:cubicBezTo>
                    <a:pt x="2" y="1"/>
                    <a:pt x="2" y="1"/>
                    <a:pt x="2" y="1"/>
                  </a:cubicBezTo>
                  <a:cubicBezTo>
                    <a:pt x="2" y="0"/>
                    <a:pt x="1" y="0"/>
                    <a:pt x="0" y="0"/>
                  </a:cubicBezTo>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5" name="išļiḍè"/>
            <p:cNvSpPr/>
            <p:nvPr/>
          </p:nvSpPr>
          <p:spPr bwMode="auto">
            <a:xfrm>
              <a:off x="10237307" y="2445707"/>
              <a:ext cx="7743" cy="9679"/>
            </a:xfrm>
            <a:custGeom>
              <a:avLst/>
              <a:gdLst>
                <a:gd name="T0" fmla="*/ 6 w 6"/>
                <a:gd name="T1" fmla="*/ 0 h 8"/>
                <a:gd name="T2" fmla="*/ 0 w 6"/>
                <a:gd name="T3" fmla="*/ 8 h 8"/>
                <a:gd name="T4" fmla="*/ 5 w 6"/>
                <a:gd name="T5" fmla="*/ 2 h 8"/>
                <a:gd name="T6" fmla="*/ 6 w 6"/>
                <a:gd name="T7" fmla="*/ 0 h 8"/>
              </a:gdLst>
              <a:ahLst/>
              <a:cxnLst>
                <a:cxn ang="0">
                  <a:pos x="T0" y="T1"/>
                </a:cxn>
                <a:cxn ang="0">
                  <a:pos x="T2" y="T3"/>
                </a:cxn>
                <a:cxn ang="0">
                  <a:pos x="T4" y="T5"/>
                </a:cxn>
                <a:cxn ang="0">
                  <a:pos x="T6" y="T7"/>
                </a:cxn>
              </a:cxnLst>
              <a:rect l="0" t="0" r="r" b="b"/>
              <a:pathLst>
                <a:path w="6" h="8">
                  <a:moveTo>
                    <a:pt x="6" y="0"/>
                  </a:moveTo>
                  <a:cubicBezTo>
                    <a:pt x="4" y="3"/>
                    <a:pt x="2" y="5"/>
                    <a:pt x="0" y="8"/>
                  </a:cubicBezTo>
                  <a:cubicBezTo>
                    <a:pt x="2" y="6"/>
                    <a:pt x="4" y="4"/>
                    <a:pt x="5" y="2"/>
                  </a:cubicBezTo>
                  <a:cubicBezTo>
                    <a:pt x="6" y="0"/>
                    <a:pt x="6" y="0"/>
                    <a:pt x="6"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6" name="iŝļiḋé"/>
            <p:cNvSpPr/>
            <p:nvPr/>
          </p:nvSpPr>
          <p:spPr bwMode="auto">
            <a:xfrm>
              <a:off x="10241179" y="2873527"/>
              <a:ext cx="9679" cy="41621"/>
            </a:xfrm>
            <a:custGeom>
              <a:avLst/>
              <a:gdLst>
                <a:gd name="T0" fmla="*/ 5 w 8"/>
                <a:gd name="T1" fmla="*/ 0 h 34"/>
                <a:gd name="T2" fmla="*/ 0 w 8"/>
                <a:gd name="T3" fmla="*/ 34 h 34"/>
                <a:gd name="T4" fmla="*/ 3 w 8"/>
                <a:gd name="T5" fmla="*/ 34 h 34"/>
                <a:gd name="T6" fmla="*/ 8 w 8"/>
                <a:gd name="T7" fmla="*/ 1 h 34"/>
                <a:gd name="T8" fmla="*/ 5 w 8"/>
                <a:gd name="T9" fmla="*/ 0 h 34"/>
              </a:gdLst>
              <a:ahLst/>
              <a:cxnLst>
                <a:cxn ang="0">
                  <a:pos x="T0" y="T1"/>
                </a:cxn>
                <a:cxn ang="0">
                  <a:pos x="T2" y="T3"/>
                </a:cxn>
                <a:cxn ang="0">
                  <a:pos x="T4" y="T5"/>
                </a:cxn>
                <a:cxn ang="0">
                  <a:pos x="T6" y="T7"/>
                </a:cxn>
                <a:cxn ang="0">
                  <a:pos x="T8" y="T9"/>
                </a:cxn>
              </a:cxnLst>
              <a:rect l="0" t="0" r="r" b="b"/>
              <a:pathLst>
                <a:path w="8" h="34">
                  <a:moveTo>
                    <a:pt x="5" y="0"/>
                  </a:moveTo>
                  <a:cubicBezTo>
                    <a:pt x="2" y="16"/>
                    <a:pt x="1" y="28"/>
                    <a:pt x="0" y="34"/>
                  </a:cubicBezTo>
                  <a:cubicBezTo>
                    <a:pt x="3" y="34"/>
                    <a:pt x="3" y="34"/>
                    <a:pt x="3" y="34"/>
                  </a:cubicBezTo>
                  <a:cubicBezTo>
                    <a:pt x="3" y="34"/>
                    <a:pt x="5" y="20"/>
                    <a:pt x="8" y="1"/>
                  </a:cubicBezTo>
                  <a:cubicBezTo>
                    <a:pt x="7" y="1"/>
                    <a:pt x="6" y="0"/>
                    <a:pt x="5" y="0"/>
                  </a:cubicBezTo>
                </a:path>
              </a:pathLst>
            </a:custGeom>
            <a:solidFill>
              <a:srgbClr val="423E6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išļïḑè"/>
            <p:cNvSpPr/>
            <p:nvPr/>
          </p:nvSpPr>
          <p:spPr bwMode="auto">
            <a:xfrm>
              <a:off x="10246987" y="2161139"/>
              <a:ext cx="175194" cy="714324"/>
            </a:xfrm>
            <a:custGeom>
              <a:avLst/>
              <a:gdLst>
                <a:gd name="T0" fmla="*/ 129 w 145"/>
                <a:gd name="T1" fmla="*/ 53 h 592"/>
                <a:gd name="T2" fmla="*/ 108 w 145"/>
                <a:gd name="T3" fmla="*/ 99 h 592"/>
                <a:gd name="T4" fmla="*/ 55 w 145"/>
                <a:gd name="T5" fmla="*/ 327 h 592"/>
                <a:gd name="T6" fmla="*/ 20 w 145"/>
                <a:gd name="T7" fmla="*/ 500 h 592"/>
                <a:gd name="T8" fmla="*/ 0 w 145"/>
                <a:gd name="T9" fmla="*/ 591 h 592"/>
                <a:gd name="T10" fmla="*/ 3 w 145"/>
                <a:gd name="T11" fmla="*/ 592 h 592"/>
                <a:gd name="T12" fmla="*/ 24 w 145"/>
                <a:gd name="T13" fmla="*/ 496 h 592"/>
                <a:gd name="T14" fmla="*/ 59 w 145"/>
                <a:gd name="T15" fmla="*/ 324 h 592"/>
                <a:gd name="T16" fmla="*/ 112 w 145"/>
                <a:gd name="T17" fmla="*/ 96 h 592"/>
                <a:gd name="T18" fmla="*/ 129 w 145"/>
                <a:gd name="T19" fmla="*/ 53 h 592"/>
                <a:gd name="T20" fmla="*/ 145 w 145"/>
                <a:gd name="T21" fmla="*/ 0 h 592"/>
                <a:gd name="T22" fmla="*/ 145 w 145"/>
                <a:gd name="T23" fmla="*/ 1 h 592"/>
                <a:gd name="T24" fmla="*/ 145 w 145"/>
                <a:gd name="T25" fmla="*/ 1 h 592"/>
                <a:gd name="T26" fmla="*/ 145 w 145"/>
                <a:gd name="T27" fmla="*/ 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5" h="592">
                  <a:moveTo>
                    <a:pt x="129" y="53"/>
                  </a:moveTo>
                  <a:cubicBezTo>
                    <a:pt x="108" y="99"/>
                    <a:pt x="108" y="99"/>
                    <a:pt x="108" y="99"/>
                  </a:cubicBezTo>
                  <a:cubicBezTo>
                    <a:pt x="84" y="128"/>
                    <a:pt x="57" y="298"/>
                    <a:pt x="55" y="327"/>
                  </a:cubicBezTo>
                  <a:cubicBezTo>
                    <a:pt x="53" y="356"/>
                    <a:pt x="31" y="478"/>
                    <a:pt x="20" y="500"/>
                  </a:cubicBezTo>
                  <a:cubicBezTo>
                    <a:pt x="13" y="513"/>
                    <a:pt x="5" y="558"/>
                    <a:pt x="0" y="591"/>
                  </a:cubicBezTo>
                  <a:cubicBezTo>
                    <a:pt x="1" y="591"/>
                    <a:pt x="2" y="592"/>
                    <a:pt x="3" y="592"/>
                  </a:cubicBezTo>
                  <a:cubicBezTo>
                    <a:pt x="8" y="559"/>
                    <a:pt x="17" y="510"/>
                    <a:pt x="24" y="496"/>
                  </a:cubicBezTo>
                  <a:cubicBezTo>
                    <a:pt x="35" y="474"/>
                    <a:pt x="57" y="353"/>
                    <a:pt x="59" y="324"/>
                  </a:cubicBezTo>
                  <a:cubicBezTo>
                    <a:pt x="61" y="294"/>
                    <a:pt x="88" y="125"/>
                    <a:pt x="112" y="96"/>
                  </a:cubicBezTo>
                  <a:cubicBezTo>
                    <a:pt x="129" y="53"/>
                    <a:pt x="129" y="53"/>
                    <a:pt x="129" y="53"/>
                  </a:cubicBezTo>
                  <a:moveTo>
                    <a:pt x="145" y="0"/>
                  </a:moveTo>
                  <a:cubicBezTo>
                    <a:pt x="145" y="1"/>
                    <a:pt x="145" y="1"/>
                    <a:pt x="145" y="1"/>
                  </a:cubicBezTo>
                  <a:cubicBezTo>
                    <a:pt x="145" y="1"/>
                    <a:pt x="145" y="1"/>
                    <a:pt x="145" y="1"/>
                  </a:cubicBezTo>
                  <a:cubicBezTo>
                    <a:pt x="145" y="1"/>
                    <a:pt x="145" y="0"/>
                    <a:pt x="145"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8" name="ïṡḷïde"/>
            <p:cNvSpPr/>
            <p:nvPr/>
          </p:nvSpPr>
          <p:spPr bwMode="auto">
            <a:xfrm>
              <a:off x="10095024" y="2455386"/>
              <a:ext cx="142284" cy="464601"/>
            </a:xfrm>
            <a:custGeom>
              <a:avLst/>
              <a:gdLst>
                <a:gd name="T0" fmla="*/ 94 w 118"/>
                <a:gd name="T1" fmla="*/ 381 h 385"/>
                <a:gd name="T2" fmla="*/ 93 w 118"/>
                <a:gd name="T3" fmla="*/ 381 h 385"/>
                <a:gd name="T4" fmla="*/ 93 w 118"/>
                <a:gd name="T5" fmla="*/ 385 h 385"/>
                <a:gd name="T6" fmla="*/ 115 w 118"/>
                <a:gd name="T7" fmla="*/ 385 h 385"/>
                <a:gd name="T8" fmla="*/ 115 w 118"/>
                <a:gd name="T9" fmla="*/ 383 h 385"/>
                <a:gd name="T10" fmla="*/ 94 w 118"/>
                <a:gd name="T11" fmla="*/ 383 h 385"/>
                <a:gd name="T12" fmla="*/ 94 w 118"/>
                <a:gd name="T13" fmla="*/ 381 h 385"/>
                <a:gd name="T14" fmla="*/ 118 w 118"/>
                <a:gd name="T15" fmla="*/ 0 h 385"/>
                <a:gd name="T16" fmla="*/ 4 w 118"/>
                <a:gd name="T17" fmla="*/ 33 h 385"/>
                <a:gd name="T18" fmla="*/ 4 w 118"/>
                <a:gd name="T19" fmla="*/ 33 h 385"/>
                <a:gd name="T20" fmla="*/ 1 w 118"/>
                <a:gd name="T21" fmla="*/ 33 h 385"/>
                <a:gd name="T22" fmla="*/ 1 w 118"/>
                <a:gd name="T23" fmla="*/ 33 h 385"/>
                <a:gd name="T24" fmla="*/ 0 w 118"/>
                <a:gd name="T25" fmla="*/ 33 h 385"/>
                <a:gd name="T26" fmla="*/ 1 w 118"/>
                <a:gd name="T27" fmla="*/ 37 h 385"/>
                <a:gd name="T28" fmla="*/ 118 w 118"/>
                <a:gd name="T29" fmla="*/ 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 h="385">
                  <a:moveTo>
                    <a:pt x="94" y="381"/>
                  </a:moveTo>
                  <a:cubicBezTo>
                    <a:pt x="93" y="381"/>
                    <a:pt x="93" y="381"/>
                    <a:pt x="93" y="381"/>
                  </a:cubicBezTo>
                  <a:cubicBezTo>
                    <a:pt x="93" y="385"/>
                    <a:pt x="93" y="385"/>
                    <a:pt x="93" y="385"/>
                  </a:cubicBezTo>
                  <a:cubicBezTo>
                    <a:pt x="115" y="385"/>
                    <a:pt x="115" y="385"/>
                    <a:pt x="115" y="385"/>
                  </a:cubicBezTo>
                  <a:cubicBezTo>
                    <a:pt x="115" y="384"/>
                    <a:pt x="115" y="384"/>
                    <a:pt x="115" y="383"/>
                  </a:cubicBezTo>
                  <a:cubicBezTo>
                    <a:pt x="94" y="383"/>
                    <a:pt x="94" y="383"/>
                    <a:pt x="94" y="383"/>
                  </a:cubicBezTo>
                  <a:cubicBezTo>
                    <a:pt x="94" y="381"/>
                    <a:pt x="94" y="381"/>
                    <a:pt x="94" y="381"/>
                  </a:cubicBezTo>
                  <a:moveTo>
                    <a:pt x="118" y="0"/>
                  </a:moveTo>
                  <a:cubicBezTo>
                    <a:pt x="87" y="29"/>
                    <a:pt x="4" y="33"/>
                    <a:pt x="4" y="33"/>
                  </a:cubicBezTo>
                  <a:cubicBezTo>
                    <a:pt x="4" y="33"/>
                    <a:pt x="4" y="33"/>
                    <a:pt x="4" y="33"/>
                  </a:cubicBezTo>
                  <a:cubicBezTo>
                    <a:pt x="2" y="33"/>
                    <a:pt x="1" y="33"/>
                    <a:pt x="1" y="33"/>
                  </a:cubicBezTo>
                  <a:cubicBezTo>
                    <a:pt x="1" y="33"/>
                    <a:pt x="1" y="33"/>
                    <a:pt x="1" y="33"/>
                  </a:cubicBezTo>
                  <a:cubicBezTo>
                    <a:pt x="0" y="33"/>
                    <a:pt x="0" y="33"/>
                    <a:pt x="0" y="33"/>
                  </a:cubicBezTo>
                  <a:cubicBezTo>
                    <a:pt x="1" y="37"/>
                    <a:pt x="1" y="37"/>
                    <a:pt x="1" y="37"/>
                  </a:cubicBezTo>
                  <a:cubicBezTo>
                    <a:pt x="1" y="37"/>
                    <a:pt x="90" y="32"/>
                    <a:pt x="118"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9" name="îš1îďê"/>
            <p:cNvSpPr/>
            <p:nvPr/>
          </p:nvSpPr>
          <p:spPr bwMode="auto">
            <a:xfrm>
              <a:off x="10208270" y="2915148"/>
              <a:ext cx="26134" cy="1936"/>
            </a:xfrm>
            <a:custGeom>
              <a:avLst/>
              <a:gdLst>
                <a:gd name="T0" fmla="*/ 21 w 21"/>
                <a:gd name="T1" fmla="*/ 0 h 2"/>
                <a:gd name="T2" fmla="*/ 2 w 21"/>
                <a:gd name="T3" fmla="*/ 0 h 2"/>
                <a:gd name="T4" fmla="*/ 0 w 21"/>
                <a:gd name="T5" fmla="*/ 0 h 2"/>
                <a:gd name="T6" fmla="*/ 0 w 21"/>
                <a:gd name="T7" fmla="*/ 2 h 2"/>
                <a:gd name="T8" fmla="*/ 21 w 21"/>
                <a:gd name="T9" fmla="*/ 2 h 2"/>
                <a:gd name="T10" fmla="*/ 21 w 21"/>
                <a:gd name="T11" fmla="*/ 0 h 2"/>
              </a:gdLst>
              <a:ahLst/>
              <a:cxnLst>
                <a:cxn ang="0">
                  <a:pos x="T0" y="T1"/>
                </a:cxn>
                <a:cxn ang="0">
                  <a:pos x="T2" y="T3"/>
                </a:cxn>
                <a:cxn ang="0">
                  <a:pos x="T4" y="T5"/>
                </a:cxn>
                <a:cxn ang="0">
                  <a:pos x="T6" y="T7"/>
                </a:cxn>
                <a:cxn ang="0">
                  <a:pos x="T8" y="T9"/>
                </a:cxn>
                <a:cxn ang="0">
                  <a:pos x="T10" y="T11"/>
                </a:cxn>
              </a:cxnLst>
              <a:rect l="0" t="0" r="r" b="b"/>
              <a:pathLst>
                <a:path w="21" h="2">
                  <a:moveTo>
                    <a:pt x="21" y="0"/>
                  </a:moveTo>
                  <a:cubicBezTo>
                    <a:pt x="2" y="0"/>
                    <a:pt x="2" y="0"/>
                    <a:pt x="2" y="0"/>
                  </a:cubicBezTo>
                  <a:cubicBezTo>
                    <a:pt x="0" y="0"/>
                    <a:pt x="0" y="0"/>
                    <a:pt x="0" y="0"/>
                  </a:cubicBezTo>
                  <a:cubicBezTo>
                    <a:pt x="0" y="2"/>
                    <a:pt x="0" y="2"/>
                    <a:pt x="0" y="2"/>
                  </a:cubicBezTo>
                  <a:cubicBezTo>
                    <a:pt x="21" y="2"/>
                    <a:pt x="21" y="2"/>
                    <a:pt x="21" y="2"/>
                  </a:cubicBezTo>
                  <a:cubicBezTo>
                    <a:pt x="21" y="2"/>
                    <a:pt x="21" y="1"/>
                    <a:pt x="21" y="0"/>
                  </a:cubicBezTo>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0" name="îṧlîde"/>
            <p:cNvSpPr/>
            <p:nvPr/>
          </p:nvSpPr>
          <p:spPr bwMode="auto">
            <a:xfrm>
              <a:off x="10234404" y="2915148"/>
              <a:ext cx="6776" cy="4840"/>
            </a:xfrm>
            <a:custGeom>
              <a:avLst/>
              <a:gdLst>
                <a:gd name="T0" fmla="*/ 6 w 6"/>
                <a:gd name="T1" fmla="*/ 0 h 4"/>
                <a:gd name="T2" fmla="*/ 0 w 6"/>
                <a:gd name="T3" fmla="*/ 0 h 4"/>
                <a:gd name="T4" fmla="*/ 0 w 6"/>
                <a:gd name="T5" fmla="*/ 4 h 4"/>
                <a:gd name="T6" fmla="*/ 5 w 6"/>
                <a:gd name="T7" fmla="*/ 4 h 4"/>
                <a:gd name="T8" fmla="*/ 6 w 6"/>
                <a:gd name="T9" fmla="*/ 0 h 4"/>
              </a:gdLst>
              <a:ahLst/>
              <a:cxnLst>
                <a:cxn ang="0">
                  <a:pos x="T0" y="T1"/>
                </a:cxn>
                <a:cxn ang="0">
                  <a:pos x="T2" y="T3"/>
                </a:cxn>
                <a:cxn ang="0">
                  <a:pos x="T4" y="T5"/>
                </a:cxn>
                <a:cxn ang="0">
                  <a:pos x="T6" y="T7"/>
                </a:cxn>
                <a:cxn ang="0">
                  <a:pos x="T8" y="T9"/>
                </a:cxn>
              </a:cxnLst>
              <a:rect l="0" t="0" r="r" b="b"/>
              <a:pathLst>
                <a:path w="6" h="4">
                  <a:moveTo>
                    <a:pt x="6" y="0"/>
                  </a:moveTo>
                  <a:cubicBezTo>
                    <a:pt x="0" y="0"/>
                    <a:pt x="0" y="0"/>
                    <a:pt x="0" y="0"/>
                  </a:cubicBezTo>
                  <a:cubicBezTo>
                    <a:pt x="0" y="1"/>
                    <a:pt x="0" y="3"/>
                    <a:pt x="0" y="4"/>
                  </a:cubicBezTo>
                  <a:cubicBezTo>
                    <a:pt x="5" y="4"/>
                    <a:pt x="5" y="4"/>
                    <a:pt x="5" y="4"/>
                  </a:cubicBezTo>
                  <a:cubicBezTo>
                    <a:pt x="5" y="4"/>
                    <a:pt x="5" y="3"/>
                    <a:pt x="6" y="0"/>
                  </a:cubicBezTo>
                </a:path>
              </a:pathLst>
            </a:custGeom>
            <a:solidFill>
              <a:srgbClr val="423E6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1" name="íṣľïḑé"/>
            <p:cNvSpPr/>
            <p:nvPr/>
          </p:nvSpPr>
          <p:spPr bwMode="auto">
            <a:xfrm>
              <a:off x="10402822" y="2172754"/>
              <a:ext cx="23230" cy="52268"/>
            </a:xfrm>
            <a:custGeom>
              <a:avLst/>
              <a:gdLst>
                <a:gd name="T0" fmla="*/ 24 w 24"/>
                <a:gd name="T1" fmla="*/ 0 h 54"/>
                <a:gd name="T2" fmla="*/ 17 w 24"/>
                <a:gd name="T3" fmla="*/ 16 h 54"/>
                <a:gd name="T4" fmla="*/ 0 w 24"/>
                <a:gd name="T5" fmla="*/ 54 h 54"/>
                <a:gd name="T6" fmla="*/ 24 w 24"/>
                <a:gd name="T7" fmla="*/ 4 h 54"/>
                <a:gd name="T8" fmla="*/ 24 w 24"/>
                <a:gd name="T9" fmla="*/ 0 h 54"/>
              </a:gdLst>
              <a:ahLst/>
              <a:cxnLst>
                <a:cxn ang="0">
                  <a:pos x="T0" y="T1"/>
                </a:cxn>
                <a:cxn ang="0">
                  <a:pos x="T2" y="T3"/>
                </a:cxn>
                <a:cxn ang="0">
                  <a:pos x="T4" y="T5"/>
                </a:cxn>
                <a:cxn ang="0">
                  <a:pos x="T6" y="T7"/>
                </a:cxn>
                <a:cxn ang="0">
                  <a:pos x="T8" y="T9"/>
                </a:cxn>
              </a:cxnLst>
              <a:rect l="0" t="0" r="r" b="b"/>
              <a:pathLst>
                <a:path w="24" h="54">
                  <a:moveTo>
                    <a:pt x="24" y="0"/>
                  </a:moveTo>
                  <a:lnTo>
                    <a:pt x="17" y="16"/>
                  </a:lnTo>
                  <a:lnTo>
                    <a:pt x="0" y="54"/>
                  </a:lnTo>
                  <a:lnTo>
                    <a:pt x="24" y="4"/>
                  </a:lnTo>
                  <a:lnTo>
                    <a:pt x="24" y="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2" name="ïṥļíḓe"/>
            <p:cNvSpPr/>
            <p:nvPr/>
          </p:nvSpPr>
          <p:spPr bwMode="auto">
            <a:xfrm>
              <a:off x="10402822" y="2172754"/>
              <a:ext cx="23230" cy="52268"/>
            </a:xfrm>
            <a:custGeom>
              <a:avLst/>
              <a:gdLst>
                <a:gd name="T0" fmla="*/ 24 w 24"/>
                <a:gd name="T1" fmla="*/ 0 h 54"/>
                <a:gd name="T2" fmla="*/ 17 w 24"/>
                <a:gd name="T3" fmla="*/ 16 h 54"/>
                <a:gd name="T4" fmla="*/ 0 w 24"/>
                <a:gd name="T5" fmla="*/ 54 h 54"/>
                <a:gd name="T6" fmla="*/ 24 w 24"/>
                <a:gd name="T7" fmla="*/ 4 h 54"/>
                <a:gd name="T8" fmla="*/ 24 w 24"/>
                <a:gd name="T9" fmla="*/ 0 h 54"/>
              </a:gdLst>
              <a:ahLst/>
              <a:cxnLst>
                <a:cxn ang="0">
                  <a:pos x="T0" y="T1"/>
                </a:cxn>
                <a:cxn ang="0">
                  <a:pos x="T2" y="T3"/>
                </a:cxn>
                <a:cxn ang="0">
                  <a:pos x="T4" y="T5"/>
                </a:cxn>
                <a:cxn ang="0">
                  <a:pos x="T6" y="T7"/>
                </a:cxn>
                <a:cxn ang="0">
                  <a:pos x="T8" y="T9"/>
                </a:cxn>
              </a:cxnLst>
              <a:rect l="0" t="0" r="r" b="b"/>
              <a:pathLst>
                <a:path w="24" h="54">
                  <a:moveTo>
                    <a:pt x="24" y="0"/>
                  </a:moveTo>
                  <a:lnTo>
                    <a:pt x="17" y="16"/>
                  </a:lnTo>
                  <a:lnTo>
                    <a:pt x="0" y="54"/>
                  </a:lnTo>
                  <a:lnTo>
                    <a:pt x="24" y="4"/>
                  </a:lnTo>
                  <a:lnTo>
                    <a:pt x="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3" name="isľïḑe"/>
            <p:cNvSpPr/>
            <p:nvPr/>
          </p:nvSpPr>
          <p:spPr bwMode="auto">
            <a:xfrm>
              <a:off x="10099863" y="2439900"/>
              <a:ext cx="145188" cy="55172"/>
            </a:xfrm>
            <a:custGeom>
              <a:avLst/>
              <a:gdLst>
                <a:gd name="T0" fmla="*/ 120 w 120"/>
                <a:gd name="T1" fmla="*/ 0 h 46"/>
                <a:gd name="T2" fmla="*/ 0 w 120"/>
                <a:gd name="T3" fmla="*/ 46 h 46"/>
                <a:gd name="T4" fmla="*/ 0 w 120"/>
                <a:gd name="T5" fmla="*/ 46 h 46"/>
                <a:gd name="T6" fmla="*/ 114 w 120"/>
                <a:gd name="T7" fmla="*/ 13 h 46"/>
                <a:gd name="T8" fmla="*/ 120 w 120"/>
                <a:gd name="T9" fmla="*/ 5 h 46"/>
                <a:gd name="T10" fmla="*/ 120 w 120"/>
                <a:gd name="T11" fmla="*/ 0 h 46"/>
              </a:gdLst>
              <a:ahLst/>
              <a:cxnLst>
                <a:cxn ang="0">
                  <a:pos x="T0" y="T1"/>
                </a:cxn>
                <a:cxn ang="0">
                  <a:pos x="T2" y="T3"/>
                </a:cxn>
                <a:cxn ang="0">
                  <a:pos x="T4" y="T5"/>
                </a:cxn>
                <a:cxn ang="0">
                  <a:pos x="T6" y="T7"/>
                </a:cxn>
                <a:cxn ang="0">
                  <a:pos x="T8" y="T9"/>
                </a:cxn>
                <a:cxn ang="0">
                  <a:pos x="T10" y="T11"/>
                </a:cxn>
              </a:cxnLst>
              <a:rect l="0" t="0" r="r" b="b"/>
              <a:pathLst>
                <a:path w="120" h="46">
                  <a:moveTo>
                    <a:pt x="120" y="0"/>
                  </a:moveTo>
                  <a:cubicBezTo>
                    <a:pt x="104" y="36"/>
                    <a:pt x="19" y="45"/>
                    <a:pt x="0" y="46"/>
                  </a:cubicBezTo>
                  <a:cubicBezTo>
                    <a:pt x="0" y="46"/>
                    <a:pt x="0" y="46"/>
                    <a:pt x="0" y="46"/>
                  </a:cubicBezTo>
                  <a:cubicBezTo>
                    <a:pt x="0" y="46"/>
                    <a:pt x="83" y="42"/>
                    <a:pt x="114" y="13"/>
                  </a:cubicBezTo>
                  <a:cubicBezTo>
                    <a:pt x="116" y="10"/>
                    <a:pt x="118" y="8"/>
                    <a:pt x="120" y="5"/>
                  </a:cubicBezTo>
                  <a:cubicBezTo>
                    <a:pt x="120" y="0"/>
                    <a:pt x="120" y="0"/>
                    <a:pt x="120" y="0"/>
                  </a:cubicBezTo>
                </a:path>
              </a:pathLst>
            </a:custGeom>
            <a:solidFill>
              <a:srgbClr val="CECEC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4" name="iṡḷíḍè"/>
            <p:cNvSpPr/>
            <p:nvPr/>
          </p:nvSpPr>
          <p:spPr bwMode="auto">
            <a:xfrm>
              <a:off x="10234404" y="2873527"/>
              <a:ext cx="12583" cy="41621"/>
            </a:xfrm>
            <a:custGeom>
              <a:avLst/>
              <a:gdLst>
                <a:gd name="T0" fmla="*/ 10 w 11"/>
                <a:gd name="T1" fmla="*/ 0 h 34"/>
                <a:gd name="T2" fmla="*/ 5 w 11"/>
                <a:gd name="T3" fmla="*/ 34 h 34"/>
                <a:gd name="T4" fmla="*/ 0 w 11"/>
                <a:gd name="T5" fmla="*/ 34 h 34"/>
                <a:gd name="T6" fmla="*/ 0 w 11"/>
                <a:gd name="T7" fmla="*/ 34 h 34"/>
                <a:gd name="T8" fmla="*/ 6 w 11"/>
                <a:gd name="T9" fmla="*/ 34 h 34"/>
                <a:gd name="T10" fmla="*/ 11 w 11"/>
                <a:gd name="T11" fmla="*/ 0 h 34"/>
                <a:gd name="T12" fmla="*/ 10 w 11"/>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1" h="34">
                  <a:moveTo>
                    <a:pt x="10" y="0"/>
                  </a:moveTo>
                  <a:cubicBezTo>
                    <a:pt x="7" y="20"/>
                    <a:pt x="5" y="34"/>
                    <a:pt x="5" y="34"/>
                  </a:cubicBezTo>
                  <a:cubicBezTo>
                    <a:pt x="0" y="34"/>
                    <a:pt x="0" y="34"/>
                    <a:pt x="0" y="34"/>
                  </a:cubicBezTo>
                  <a:cubicBezTo>
                    <a:pt x="0" y="34"/>
                    <a:pt x="0" y="34"/>
                    <a:pt x="0" y="34"/>
                  </a:cubicBezTo>
                  <a:cubicBezTo>
                    <a:pt x="6" y="34"/>
                    <a:pt x="6" y="34"/>
                    <a:pt x="6" y="34"/>
                  </a:cubicBezTo>
                  <a:cubicBezTo>
                    <a:pt x="7" y="28"/>
                    <a:pt x="8" y="16"/>
                    <a:pt x="11" y="0"/>
                  </a:cubicBezTo>
                  <a:cubicBezTo>
                    <a:pt x="11" y="0"/>
                    <a:pt x="11" y="0"/>
                    <a:pt x="10" y="0"/>
                  </a:cubicBezTo>
                </a:path>
              </a:pathLst>
            </a:custGeom>
            <a:solidFill>
              <a:srgbClr val="3B386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5" name="iṥḷïḑé"/>
            <p:cNvSpPr/>
            <p:nvPr/>
          </p:nvSpPr>
          <p:spPr bwMode="auto">
            <a:xfrm>
              <a:off x="10246019" y="2188241"/>
              <a:ext cx="173258" cy="685286"/>
            </a:xfrm>
            <a:custGeom>
              <a:avLst/>
              <a:gdLst>
                <a:gd name="T0" fmla="*/ 143 w 143"/>
                <a:gd name="T1" fmla="*/ 0 h 568"/>
                <a:gd name="T2" fmla="*/ 109 w 143"/>
                <a:gd name="T3" fmla="*/ 73 h 568"/>
                <a:gd name="T4" fmla="*/ 56 w 143"/>
                <a:gd name="T5" fmla="*/ 301 h 568"/>
                <a:gd name="T6" fmla="*/ 21 w 143"/>
                <a:gd name="T7" fmla="*/ 473 h 568"/>
                <a:gd name="T8" fmla="*/ 0 w 143"/>
                <a:gd name="T9" fmla="*/ 568 h 568"/>
                <a:gd name="T10" fmla="*/ 1 w 143"/>
                <a:gd name="T11" fmla="*/ 568 h 568"/>
                <a:gd name="T12" fmla="*/ 21 w 143"/>
                <a:gd name="T13" fmla="*/ 477 h 568"/>
                <a:gd name="T14" fmla="*/ 56 w 143"/>
                <a:gd name="T15" fmla="*/ 304 h 568"/>
                <a:gd name="T16" fmla="*/ 109 w 143"/>
                <a:gd name="T17" fmla="*/ 76 h 568"/>
                <a:gd name="T18" fmla="*/ 130 w 143"/>
                <a:gd name="T19" fmla="*/ 30 h 568"/>
                <a:gd name="T20" fmla="*/ 143 w 143"/>
                <a:gd name="T21"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3" h="568">
                  <a:moveTo>
                    <a:pt x="143" y="0"/>
                  </a:moveTo>
                  <a:cubicBezTo>
                    <a:pt x="109" y="73"/>
                    <a:pt x="109" y="73"/>
                    <a:pt x="109" y="73"/>
                  </a:cubicBezTo>
                  <a:cubicBezTo>
                    <a:pt x="85" y="102"/>
                    <a:pt x="58" y="271"/>
                    <a:pt x="56" y="301"/>
                  </a:cubicBezTo>
                  <a:cubicBezTo>
                    <a:pt x="54" y="330"/>
                    <a:pt x="32" y="451"/>
                    <a:pt x="21" y="473"/>
                  </a:cubicBezTo>
                  <a:cubicBezTo>
                    <a:pt x="14" y="487"/>
                    <a:pt x="6" y="535"/>
                    <a:pt x="0" y="568"/>
                  </a:cubicBezTo>
                  <a:cubicBezTo>
                    <a:pt x="1" y="568"/>
                    <a:pt x="1" y="568"/>
                    <a:pt x="1" y="568"/>
                  </a:cubicBezTo>
                  <a:cubicBezTo>
                    <a:pt x="6" y="535"/>
                    <a:pt x="14" y="490"/>
                    <a:pt x="21" y="477"/>
                  </a:cubicBezTo>
                  <a:cubicBezTo>
                    <a:pt x="32" y="455"/>
                    <a:pt x="54" y="333"/>
                    <a:pt x="56" y="304"/>
                  </a:cubicBezTo>
                  <a:cubicBezTo>
                    <a:pt x="58" y="275"/>
                    <a:pt x="85" y="105"/>
                    <a:pt x="109" y="76"/>
                  </a:cubicBezTo>
                  <a:cubicBezTo>
                    <a:pt x="130" y="30"/>
                    <a:pt x="130" y="30"/>
                    <a:pt x="130" y="30"/>
                  </a:cubicBezTo>
                  <a:cubicBezTo>
                    <a:pt x="143" y="0"/>
                    <a:pt x="143" y="0"/>
                    <a:pt x="143" y="0"/>
                  </a:cubicBezTo>
                </a:path>
              </a:pathLst>
            </a:custGeom>
            <a:solidFill>
              <a:srgbClr val="CECEC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6" name="íṩḷîḑê"/>
            <p:cNvSpPr/>
            <p:nvPr/>
          </p:nvSpPr>
          <p:spPr bwMode="auto">
            <a:xfrm>
              <a:off x="10080505" y="2159203"/>
              <a:ext cx="345547" cy="755945"/>
            </a:xfrm>
            <a:custGeom>
              <a:avLst/>
              <a:gdLst>
                <a:gd name="T0" fmla="*/ 286 w 286"/>
                <a:gd name="T1" fmla="*/ 0 h 626"/>
                <a:gd name="T2" fmla="*/ 229 w 286"/>
                <a:gd name="T3" fmla="*/ 23 h 626"/>
                <a:gd name="T4" fmla="*/ 177 w 286"/>
                <a:gd name="T5" fmla="*/ 39 h 626"/>
                <a:gd name="T6" fmla="*/ 130 w 286"/>
                <a:gd name="T7" fmla="*/ 83 h 626"/>
                <a:gd name="T8" fmla="*/ 0 w 286"/>
                <a:gd name="T9" fmla="*/ 168 h 626"/>
                <a:gd name="T10" fmla="*/ 13 w 286"/>
                <a:gd name="T11" fmla="*/ 278 h 626"/>
                <a:gd name="T12" fmla="*/ 136 w 286"/>
                <a:gd name="T13" fmla="*/ 232 h 626"/>
                <a:gd name="T14" fmla="*/ 105 w 286"/>
                <a:gd name="T15" fmla="*/ 626 h 626"/>
                <a:gd name="T16" fmla="*/ 132 w 286"/>
                <a:gd name="T17" fmla="*/ 626 h 626"/>
                <a:gd name="T18" fmla="*/ 158 w 286"/>
                <a:gd name="T19" fmla="*/ 497 h 626"/>
                <a:gd name="T20" fmla="*/ 193 w 286"/>
                <a:gd name="T21" fmla="*/ 325 h 626"/>
                <a:gd name="T22" fmla="*/ 246 w 286"/>
                <a:gd name="T23" fmla="*/ 97 h 626"/>
                <a:gd name="T24" fmla="*/ 286 w 286"/>
                <a:gd name="T25" fmla="*/ 11 h 626"/>
                <a:gd name="T26" fmla="*/ 286 w 286"/>
                <a:gd name="T27"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6" h="626">
                  <a:moveTo>
                    <a:pt x="286" y="0"/>
                  </a:moveTo>
                  <a:cubicBezTo>
                    <a:pt x="269" y="12"/>
                    <a:pt x="250" y="21"/>
                    <a:pt x="229" y="23"/>
                  </a:cubicBezTo>
                  <a:cubicBezTo>
                    <a:pt x="211" y="24"/>
                    <a:pt x="193" y="30"/>
                    <a:pt x="177" y="39"/>
                  </a:cubicBezTo>
                  <a:cubicBezTo>
                    <a:pt x="158" y="49"/>
                    <a:pt x="137" y="65"/>
                    <a:pt x="130" y="83"/>
                  </a:cubicBezTo>
                  <a:cubicBezTo>
                    <a:pt x="118" y="120"/>
                    <a:pt x="37" y="181"/>
                    <a:pt x="0" y="168"/>
                  </a:cubicBezTo>
                  <a:cubicBezTo>
                    <a:pt x="13" y="278"/>
                    <a:pt x="13" y="278"/>
                    <a:pt x="13" y="278"/>
                  </a:cubicBezTo>
                  <a:cubicBezTo>
                    <a:pt x="13" y="278"/>
                    <a:pt x="118" y="273"/>
                    <a:pt x="136" y="232"/>
                  </a:cubicBezTo>
                  <a:cubicBezTo>
                    <a:pt x="105" y="626"/>
                    <a:pt x="105" y="626"/>
                    <a:pt x="105" y="626"/>
                  </a:cubicBezTo>
                  <a:cubicBezTo>
                    <a:pt x="132" y="626"/>
                    <a:pt x="132" y="626"/>
                    <a:pt x="132" y="626"/>
                  </a:cubicBezTo>
                  <a:cubicBezTo>
                    <a:pt x="132" y="626"/>
                    <a:pt x="147" y="520"/>
                    <a:pt x="158" y="497"/>
                  </a:cubicBezTo>
                  <a:cubicBezTo>
                    <a:pt x="169" y="475"/>
                    <a:pt x="191" y="354"/>
                    <a:pt x="193" y="325"/>
                  </a:cubicBezTo>
                  <a:cubicBezTo>
                    <a:pt x="195" y="295"/>
                    <a:pt x="222" y="126"/>
                    <a:pt x="246" y="97"/>
                  </a:cubicBezTo>
                  <a:cubicBezTo>
                    <a:pt x="286" y="11"/>
                    <a:pt x="286" y="11"/>
                    <a:pt x="286" y="11"/>
                  </a:cubicBezTo>
                  <a:cubicBezTo>
                    <a:pt x="286" y="0"/>
                    <a:pt x="286" y="0"/>
                    <a:pt x="286" y="0"/>
                  </a:cubicBezTo>
                </a:path>
              </a:pathLst>
            </a:custGeom>
            <a:solidFill>
              <a:srgbClr val="FD6F8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7" name="ïṧḷíďé"/>
            <p:cNvSpPr/>
            <p:nvPr/>
          </p:nvSpPr>
          <p:spPr bwMode="auto">
            <a:xfrm>
              <a:off x="10422180" y="2135006"/>
              <a:ext cx="1936" cy="7743"/>
            </a:xfrm>
            <a:custGeom>
              <a:avLst/>
              <a:gdLst>
                <a:gd name="T0" fmla="*/ 0 w 1"/>
                <a:gd name="T1" fmla="*/ 0 h 6"/>
                <a:gd name="T2" fmla="*/ 1 w 1"/>
                <a:gd name="T3" fmla="*/ 5 h 6"/>
                <a:gd name="T4" fmla="*/ 1 w 1"/>
                <a:gd name="T5" fmla="*/ 6 h 6"/>
                <a:gd name="T6" fmla="*/ 1 w 1"/>
                <a:gd name="T7" fmla="*/ 0 h 6"/>
                <a:gd name="T8" fmla="*/ 0 w 1"/>
                <a:gd name="T9" fmla="*/ 0 h 6"/>
              </a:gdLst>
              <a:ahLst/>
              <a:cxnLst>
                <a:cxn ang="0">
                  <a:pos x="T0" y="T1"/>
                </a:cxn>
                <a:cxn ang="0">
                  <a:pos x="T2" y="T3"/>
                </a:cxn>
                <a:cxn ang="0">
                  <a:pos x="T4" y="T5"/>
                </a:cxn>
                <a:cxn ang="0">
                  <a:pos x="T6" y="T7"/>
                </a:cxn>
                <a:cxn ang="0">
                  <a:pos x="T8" y="T9"/>
                </a:cxn>
              </a:cxnLst>
              <a:rect l="0" t="0" r="r" b="b"/>
              <a:pathLst>
                <a:path w="1" h="6">
                  <a:moveTo>
                    <a:pt x="0" y="0"/>
                  </a:moveTo>
                  <a:cubicBezTo>
                    <a:pt x="0" y="2"/>
                    <a:pt x="1" y="4"/>
                    <a:pt x="1" y="5"/>
                  </a:cubicBezTo>
                  <a:cubicBezTo>
                    <a:pt x="1" y="5"/>
                    <a:pt x="1" y="6"/>
                    <a:pt x="1" y="6"/>
                  </a:cubicBezTo>
                  <a:cubicBezTo>
                    <a:pt x="1" y="4"/>
                    <a:pt x="1" y="2"/>
                    <a:pt x="1" y="0"/>
                  </a:cubicBezTo>
                  <a:cubicBezTo>
                    <a:pt x="1" y="0"/>
                    <a:pt x="0" y="0"/>
                    <a:pt x="0"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8" name="íṡlïḍé"/>
            <p:cNvSpPr/>
            <p:nvPr/>
          </p:nvSpPr>
          <p:spPr bwMode="auto">
            <a:xfrm>
              <a:off x="10424116" y="2123391"/>
              <a:ext cx="73562" cy="20327"/>
            </a:xfrm>
            <a:custGeom>
              <a:avLst/>
              <a:gdLst>
                <a:gd name="T0" fmla="*/ 61 w 61"/>
                <a:gd name="T1" fmla="*/ 0 h 17"/>
                <a:gd name="T2" fmla="*/ 16 w 61"/>
                <a:gd name="T3" fmla="*/ 11 h 17"/>
                <a:gd name="T4" fmla="*/ 0 w 61"/>
                <a:gd name="T5" fmla="*/ 10 h 17"/>
                <a:gd name="T6" fmla="*/ 0 w 61"/>
                <a:gd name="T7" fmla="*/ 16 h 17"/>
                <a:gd name="T8" fmla="*/ 16 w 61"/>
                <a:gd name="T9" fmla="*/ 17 h 17"/>
                <a:gd name="T10" fmla="*/ 16 w 61"/>
                <a:gd name="T11" fmla="*/ 17 h 17"/>
                <a:gd name="T12" fmla="*/ 61 w 61"/>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61" h="17">
                  <a:moveTo>
                    <a:pt x="61" y="0"/>
                  </a:moveTo>
                  <a:cubicBezTo>
                    <a:pt x="48" y="7"/>
                    <a:pt x="32" y="11"/>
                    <a:pt x="16" y="11"/>
                  </a:cubicBezTo>
                  <a:cubicBezTo>
                    <a:pt x="10" y="11"/>
                    <a:pt x="5" y="11"/>
                    <a:pt x="0" y="10"/>
                  </a:cubicBezTo>
                  <a:cubicBezTo>
                    <a:pt x="0" y="12"/>
                    <a:pt x="0" y="14"/>
                    <a:pt x="0" y="16"/>
                  </a:cubicBezTo>
                  <a:cubicBezTo>
                    <a:pt x="6" y="16"/>
                    <a:pt x="11" y="17"/>
                    <a:pt x="16" y="17"/>
                  </a:cubicBezTo>
                  <a:cubicBezTo>
                    <a:pt x="16" y="17"/>
                    <a:pt x="16" y="17"/>
                    <a:pt x="16" y="17"/>
                  </a:cubicBezTo>
                  <a:cubicBezTo>
                    <a:pt x="33" y="17"/>
                    <a:pt x="48" y="10"/>
                    <a:pt x="61" y="0"/>
                  </a:cubicBezTo>
                </a:path>
              </a:pathLst>
            </a:custGeom>
            <a:solidFill>
              <a:srgbClr val="E4AF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9" name="íṥliḑé"/>
            <p:cNvSpPr/>
            <p:nvPr/>
          </p:nvSpPr>
          <p:spPr bwMode="auto">
            <a:xfrm>
              <a:off x="10322484" y="1897865"/>
              <a:ext cx="240044" cy="239076"/>
            </a:xfrm>
            <a:prstGeom prst="ellipse">
              <a:avLst/>
            </a:prstGeom>
            <a:solidFill>
              <a:srgbClr val="FEC3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0" name="íşliḓe"/>
            <p:cNvSpPr/>
            <p:nvPr/>
          </p:nvSpPr>
          <p:spPr bwMode="auto">
            <a:xfrm>
              <a:off x="10311837" y="1863020"/>
              <a:ext cx="282632" cy="247787"/>
            </a:xfrm>
            <a:custGeom>
              <a:avLst/>
              <a:gdLst>
                <a:gd name="T0" fmla="*/ 234 w 234"/>
                <a:gd name="T1" fmla="*/ 172 h 206"/>
                <a:gd name="T2" fmla="*/ 222 w 234"/>
                <a:gd name="T3" fmla="*/ 187 h 206"/>
                <a:gd name="T4" fmla="*/ 210 w 234"/>
                <a:gd name="T5" fmla="*/ 197 h 206"/>
                <a:gd name="T6" fmla="*/ 212 w 234"/>
                <a:gd name="T7" fmla="*/ 206 h 206"/>
                <a:gd name="T8" fmla="*/ 234 w 234"/>
                <a:gd name="T9" fmla="*/ 172 h 206"/>
                <a:gd name="T10" fmla="*/ 3 w 234"/>
                <a:gd name="T11" fmla="*/ 0 h 206"/>
                <a:gd name="T12" fmla="*/ 0 w 234"/>
                <a:gd name="T13" fmla="*/ 30 h 206"/>
                <a:gd name="T14" fmla="*/ 19 w 234"/>
                <a:gd name="T15" fmla="*/ 72 h 206"/>
                <a:gd name="T16" fmla="*/ 28 w 234"/>
                <a:gd name="T17" fmla="*/ 53 h 206"/>
                <a:gd name="T18" fmla="*/ 26 w 234"/>
                <a:gd name="T19" fmla="*/ 53 h 206"/>
                <a:gd name="T20" fmla="*/ 3 w 234"/>
                <a:gd name="T21" fmla="*/ 9 h 206"/>
                <a:gd name="T22" fmla="*/ 3 w 234"/>
                <a:gd name="T23"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4" h="206">
                  <a:moveTo>
                    <a:pt x="234" y="172"/>
                  </a:moveTo>
                  <a:cubicBezTo>
                    <a:pt x="231" y="178"/>
                    <a:pt x="227" y="182"/>
                    <a:pt x="222" y="187"/>
                  </a:cubicBezTo>
                  <a:cubicBezTo>
                    <a:pt x="218" y="191"/>
                    <a:pt x="214" y="194"/>
                    <a:pt x="210" y="197"/>
                  </a:cubicBezTo>
                  <a:cubicBezTo>
                    <a:pt x="211" y="200"/>
                    <a:pt x="212" y="203"/>
                    <a:pt x="212" y="206"/>
                  </a:cubicBezTo>
                  <a:cubicBezTo>
                    <a:pt x="222" y="196"/>
                    <a:pt x="230" y="185"/>
                    <a:pt x="234" y="172"/>
                  </a:cubicBezTo>
                  <a:moveTo>
                    <a:pt x="3" y="0"/>
                  </a:moveTo>
                  <a:cubicBezTo>
                    <a:pt x="1" y="10"/>
                    <a:pt x="0" y="20"/>
                    <a:pt x="0" y="30"/>
                  </a:cubicBezTo>
                  <a:cubicBezTo>
                    <a:pt x="0" y="44"/>
                    <a:pt x="6" y="65"/>
                    <a:pt x="19" y="72"/>
                  </a:cubicBezTo>
                  <a:cubicBezTo>
                    <a:pt x="21" y="66"/>
                    <a:pt x="24" y="59"/>
                    <a:pt x="28" y="53"/>
                  </a:cubicBezTo>
                  <a:cubicBezTo>
                    <a:pt x="27" y="53"/>
                    <a:pt x="27" y="53"/>
                    <a:pt x="26" y="53"/>
                  </a:cubicBezTo>
                  <a:cubicBezTo>
                    <a:pt x="10" y="47"/>
                    <a:pt x="3" y="24"/>
                    <a:pt x="3" y="9"/>
                  </a:cubicBezTo>
                  <a:cubicBezTo>
                    <a:pt x="3" y="6"/>
                    <a:pt x="3" y="3"/>
                    <a:pt x="3"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1" name="îş1iďe"/>
            <p:cNvSpPr/>
            <p:nvPr/>
          </p:nvSpPr>
          <p:spPr bwMode="auto">
            <a:xfrm>
              <a:off x="10314741" y="1802042"/>
              <a:ext cx="287472" cy="318445"/>
            </a:xfrm>
            <a:custGeom>
              <a:avLst/>
              <a:gdLst>
                <a:gd name="T0" fmla="*/ 80 w 238"/>
                <a:gd name="T1" fmla="*/ 0 h 264"/>
                <a:gd name="T2" fmla="*/ 51 w 238"/>
                <a:gd name="T3" fmla="*/ 11 h 264"/>
                <a:gd name="T4" fmla="*/ 36 w 238"/>
                <a:gd name="T5" fmla="*/ 37 h 264"/>
                <a:gd name="T6" fmla="*/ 23 w 238"/>
                <a:gd name="T7" fmla="*/ 20 h 264"/>
                <a:gd name="T8" fmla="*/ 23 w 238"/>
                <a:gd name="T9" fmla="*/ 12 h 264"/>
                <a:gd name="T10" fmla="*/ 7 w 238"/>
                <a:gd name="T11" fmla="*/ 47 h 264"/>
                <a:gd name="T12" fmla="*/ 3 w 238"/>
                <a:gd name="T13" fmla="*/ 37 h 264"/>
                <a:gd name="T14" fmla="*/ 0 w 238"/>
                <a:gd name="T15" fmla="*/ 50 h 264"/>
                <a:gd name="T16" fmla="*/ 0 w 238"/>
                <a:gd name="T17" fmla="*/ 59 h 264"/>
                <a:gd name="T18" fmla="*/ 23 w 238"/>
                <a:gd name="T19" fmla="*/ 103 h 264"/>
                <a:gd name="T20" fmla="*/ 25 w 238"/>
                <a:gd name="T21" fmla="*/ 103 h 264"/>
                <a:gd name="T22" fmla="*/ 16 w 238"/>
                <a:gd name="T23" fmla="*/ 122 h 264"/>
                <a:gd name="T24" fmla="*/ 19 w 238"/>
                <a:gd name="T25" fmla="*/ 123 h 264"/>
                <a:gd name="T26" fmla="*/ 22 w 238"/>
                <a:gd name="T27" fmla="*/ 124 h 264"/>
                <a:gd name="T28" fmla="*/ 106 w 238"/>
                <a:gd name="T29" fmla="*/ 79 h 264"/>
                <a:gd name="T30" fmla="*/ 205 w 238"/>
                <a:gd name="T31" fmla="*/ 178 h 264"/>
                <a:gd name="T32" fmla="*/ 191 w 238"/>
                <a:gd name="T33" fmla="*/ 228 h 264"/>
                <a:gd name="T34" fmla="*/ 199 w 238"/>
                <a:gd name="T35" fmla="*/ 264 h 264"/>
                <a:gd name="T36" fmla="*/ 209 w 238"/>
                <a:gd name="T37" fmla="*/ 256 h 264"/>
                <a:gd name="T38" fmla="*/ 207 w 238"/>
                <a:gd name="T39" fmla="*/ 247 h 264"/>
                <a:gd name="T40" fmla="*/ 219 w 238"/>
                <a:gd name="T41" fmla="*/ 237 h 264"/>
                <a:gd name="T42" fmla="*/ 231 w 238"/>
                <a:gd name="T43" fmla="*/ 222 h 264"/>
                <a:gd name="T44" fmla="*/ 235 w 238"/>
                <a:gd name="T45" fmla="*/ 209 h 264"/>
                <a:gd name="T46" fmla="*/ 237 w 238"/>
                <a:gd name="T47" fmla="*/ 166 h 264"/>
                <a:gd name="T48" fmla="*/ 235 w 238"/>
                <a:gd name="T49" fmla="*/ 116 h 264"/>
                <a:gd name="T50" fmla="*/ 232 w 238"/>
                <a:gd name="T51" fmla="*/ 88 h 264"/>
                <a:gd name="T52" fmla="*/ 143 w 238"/>
                <a:gd name="T53" fmla="*/ 20 h 264"/>
                <a:gd name="T54" fmla="*/ 141 w 238"/>
                <a:gd name="T55" fmla="*/ 20 h 264"/>
                <a:gd name="T56" fmla="*/ 105 w 238"/>
                <a:gd name="T57" fmla="*/ 22 h 264"/>
                <a:gd name="T58" fmla="*/ 84 w 238"/>
                <a:gd name="T59" fmla="*/ 22 h 264"/>
                <a:gd name="T60" fmla="*/ 74 w 238"/>
                <a:gd name="T61" fmla="*/ 22 h 264"/>
                <a:gd name="T62" fmla="*/ 74 w 238"/>
                <a:gd name="T63" fmla="*/ 22 h 264"/>
                <a:gd name="T64" fmla="*/ 70 w 238"/>
                <a:gd name="T65" fmla="*/ 21 h 264"/>
                <a:gd name="T66" fmla="*/ 69 w 238"/>
                <a:gd name="T67" fmla="*/ 18 h 264"/>
                <a:gd name="T68" fmla="*/ 80 w 238"/>
                <a:gd name="T6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8" h="264">
                  <a:moveTo>
                    <a:pt x="80" y="0"/>
                  </a:moveTo>
                  <a:cubicBezTo>
                    <a:pt x="70" y="2"/>
                    <a:pt x="60" y="6"/>
                    <a:pt x="51" y="11"/>
                  </a:cubicBezTo>
                  <a:cubicBezTo>
                    <a:pt x="42" y="17"/>
                    <a:pt x="35" y="27"/>
                    <a:pt x="36" y="37"/>
                  </a:cubicBezTo>
                  <a:cubicBezTo>
                    <a:pt x="30" y="33"/>
                    <a:pt x="26" y="27"/>
                    <a:pt x="23" y="20"/>
                  </a:cubicBezTo>
                  <a:cubicBezTo>
                    <a:pt x="23" y="18"/>
                    <a:pt x="23" y="15"/>
                    <a:pt x="23" y="12"/>
                  </a:cubicBezTo>
                  <a:cubicBezTo>
                    <a:pt x="15" y="23"/>
                    <a:pt x="10" y="34"/>
                    <a:pt x="7" y="47"/>
                  </a:cubicBezTo>
                  <a:cubicBezTo>
                    <a:pt x="4" y="45"/>
                    <a:pt x="3" y="41"/>
                    <a:pt x="3" y="37"/>
                  </a:cubicBezTo>
                  <a:cubicBezTo>
                    <a:pt x="2" y="41"/>
                    <a:pt x="1" y="46"/>
                    <a:pt x="0" y="50"/>
                  </a:cubicBezTo>
                  <a:cubicBezTo>
                    <a:pt x="0" y="53"/>
                    <a:pt x="0" y="56"/>
                    <a:pt x="0" y="59"/>
                  </a:cubicBezTo>
                  <a:cubicBezTo>
                    <a:pt x="0" y="74"/>
                    <a:pt x="7" y="97"/>
                    <a:pt x="23" y="103"/>
                  </a:cubicBezTo>
                  <a:cubicBezTo>
                    <a:pt x="24" y="103"/>
                    <a:pt x="24" y="103"/>
                    <a:pt x="25" y="103"/>
                  </a:cubicBezTo>
                  <a:cubicBezTo>
                    <a:pt x="21" y="109"/>
                    <a:pt x="18" y="116"/>
                    <a:pt x="16" y="122"/>
                  </a:cubicBezTo>
                  <a:cubicBezTo>
                    <a:pt x="17" y="122"/>
                    <a:pt x="18" y="123"/>
                    <a:pt x="19" y="123"/>
                  </a:cubicBezTo>
                  <a:cubicBezTo>
                    <a:pt x="20" y="124"/>
                    <a:pt x="21" y="124"/>
                    <a:pt x="22" y="124"/>
                  </a:cubicBezTo>
                  <a:cubicBezTo>
                    <a:pt x="40" y="97"/>
                    <a:pt x="71" y="79"/>
                    <a:pt x="106" y="79"/>
                  </a:cubicBezTo>
                  <a:cubicBezTo>
                    <a:pt x="161" y="79"/>
                    <a:pt x="205" y="123"/>
                    <a:pt x="205" y="178"/>
                  </a:cubicBezTo>
                  <a:cubicBezTo>
                    <a:pt x="205" y="196"/>
                    <a:pt x="200" y="213"/>
                    <a:pt x="191" y="228"/>
                  </a:cubicBezTo>
                  <a:cubicBezTo>
                    <a:pt x="193" y="242"/>
                    <a:pt x="196" y="254"/>
                    <a:pt x="199" y="264"/>
                  </a:cubicBezTo>
                  <a:cubicBezTo>
                    <a:pt x="203" y="262"/>
                    <a:pt x="206" y="259"/>
                    <a:pt x="209" y="256"/>
                  </a:cubicBezTo>
                  <a:cubicBezTo>
                    <a:pt x="209" y="253"/>
                    <a:pt x="208" y="250"/>
                    <a:pt x="207" y="247"/>
                  </a:cubicBezTo>
                  <a:cubicBezTo>
                    <a:pt x="211" y="244"/>
                    <a:pt x="215" y="241"/>
                    <a:pt x="219" y="237"/>
                  </a:cubicBezTo>
                  <a:cubicBezTo>
                    <a:pt x="224" y="232"/>
                    <a:pt x="228" y="228"/>
                    <a:pt x="231" y="222"/>
                  </a:cubicBezTo>
                  <a:cubicBezTo>
                    <a:pt x="233" y="218"/>
                    <a:pt x="234" y="213"/>
                    <a:pt x="235" y="209"/>
                  </a:cubicBezTo>
                  <a:cubicBezTo>
                    <a:pt x="238" y="194"/>
                    <a:pt x="238" y="180"/>
                    <a:pt x="237" y="166"/>
                  </a:cubicBezTo>
                  <a:cubicBezTo>
                    <a:pt x="235" y="116"/>
                    <a:pt x="235" y="116"/>
                    <a:pt x="235" y="116"/>
                  </a:cubicBezTo>
                  <a:cubicBezTo>
                    <a:pt x="235" y="107"/>
                    <a:pt x="234" y="97"/>
                    <a:pt x="232" y="88"/>
                  </a:cubicBezTo>
                  <a:cubicBezTo>
                    <a:pt x="223" y="49"/>
                    <a:pt x="183" y="21"/>
                    <a:pt x="143" y="20"/>
                  </a:cubicBezTo>
                  <a:cubicBezTo>
                    <a:pt x="143" y="20"/>
                    <a:pt x="142" y="20"/>
                    <a:pt x="141" y="20"/>
                  </a:cubicBezTo>
                  <a:cubicBezTo>
                    <a:pt x="129" y="20"/>
                    <a:pt x="117" y="20"/>
                    <a:pt x="105" y="22"/>
                  </a:cubicBezTo>
                  <a:cubicBezTo>
                    <a:pt x="98" y="22"/>
                    <a:pt x="91" y="22"/>
                    <a:pt x="84" y="22"/>
                  </a:cubicBezTo>
                  <a:cubicBezTo>
                    <a:pt x="80" y="22"/>
                    <a:pt x="77" y="22"/>
                    <a:pt x="74" y="22"/>
                  </a:cubicBezTo>
                  <a:cubicBezTo>
                    <a:pt x="74" y="22"/>
                    <a:pt x="74" y="22"/>
                    <a:pt x="74" y="22"/>
                  </a:cubicBezTo>
                  <a:cubicBezTo>
                    <a:pt x="72" y="22"/>
                    <a:pt x="71" y="22"/>
                    <a:pt x="70" y="21"/>
                  </a:cubicBezTo>
                  <a:cubicBezTo>
                    <a:pt x="70" y="21"/>
                    <a:pt x="69" y="19"/>
                    <a:pt x="69" y="18"/>
                  </a:cubicBezTo>
                  <a:cubicBezTo>
                    <a:pt x="68" y="10"/>
                    <a:pt x="73" y="3"/>
                    <a:pt x="80" y="0"/>
                  </a:cubicBezTo>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2" name="íṣļîdê"/>
            <p:cNvSpPr/>
            <p:nvPr/>
          </p:nvSpPr>
          <p:spPr bwMode="auto">
            <a:xfrm>
              <a:off x="10529619" y="2077898"/>
              <a:ext cx="26134" cy="50332"/>
            </a:xfrm>
            <a:custGeom>
              <a:avLst/>
              <a:gdLst>
                <a:gd name="T0" fmla="*/ 13 w 21"/>
                <a:gd name="T1" fmla="*/ 0 h 42"/>
                <a:gd name="T2" fmla="*/ 0 w 21"/>
                <a:gd name="T3" fmla="*/ 18 h 42"/>
                <a:gd name="T4" fmla="*/ 11 w 21"/>
                <a:gd name="T5" fmla="*/ 42 h 42"/>
                <a:gd name="T6" fmla="*/ 21 w 21"/>
                <a:gd name="T7" fmla="*/ 36 h 42"/>
                <a:gd name="T8" fmla="*/ 13 w 21"/>
                <a:gd name="T9" fmla="*/ 0 h 42"/>
              </a:gdLst>
              <a:ahLst/>
              <a:cxnLst>
                <a:cxn ang="0">
                  <a:pos x="T0" y="T1"/>
                </a:cxn>
                <a:cxn ang="0">
                  <a:pos x="T2" y="T3"/>
                </a:cxn>
                <a:cxn ang="0">
                  <a:pos x="T4" y="T5"/>
                </a:cxn>
                <a:cxn ang="0">
                  <a:pos x="T6" y="T7"/>
                </a:cxn>
                <a:cxn ang="0">
                  <a:pos x="T8" y="T9"/>
                </a:cxn>
              </a:cxnLst>
              <a:rect l="0" t="0" r="r" b="b"/>
              <a:pathLst>
                <a:path w="21" h="42">
                  <a:moveTo>
                    <a:pt x="13" y="0"/>
                  </a:moveTo>
                  <a:cubicBezTo>
                    <a:pt x="10" y="7"/>
                    <a:pt x="5" y="13"/>
                    <a:pt x="0" y="18"/>
                  </a:cubicBezTo>
                  <a:cubicBezTo>
                    <a:pt x="2" y="27"/>
                    <a:pt x="6" y="35"/>
                    <a:pt x="11" y="42"/>
                  </a:cubicBezTo>
                  <a:cubicBezTo>
                    <a:pt x="14" y="41"/>
                    <a:pt x="18" y="38"/>
                    <a:pt x="21" y="36"/>
                  </a:cubicBezTo>
                  <a:cubicBezTo>
                    <a:pt x="18" y="26"/>
                    <a:pt x="15" y="14"/>
                    <a:pt x="13" y="0"/>
                  </a:cubicBezTo>
                </a:path>
              </a:pathLst>
            </a:custGeom>
            <a:solidFill>
              <a:srgbClr val="E4AF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3" name="iṧľide"/>
            <p:cNvSpPr/>
            <p:nvPr/>
          </p:nvSpPr>
          <p:spPr bwMode="auto">
            <a:xfrm>
              <a:off x="10318613" y="1805913"/>
              <a:ext cx="34845" cy="40653"/>
            </a:xfrm>
            <a:custGeom>
              <a:avLst/>
              <a:gdLst>
                <a:gd name="T0" fmla="*/ 2 w 29"/>
                <a:gd name="T1" fmla="*/ 28 h 34"/>
                <a:gd name="T2" fmla="*/ 0 w 29"/>
                <a:gd name="T3" fmla="*/ 34 h 34"/>
                <a:gd name="T4" fmla="*/ 2 w 29"/>
                <a:gd name="T5" fmla="*/ 28 h 34"/>
                <a:gd name="T6" fmla="*/ 29 w 29"/>
                <a:gd name="T7" fmla="*/ 0 h 34"/>
                <a:gd name="T8" fmla="*/ 20 w 29"/>
                <a:gd name="T9" fmla="*/ 9 h 34"/>
                <a:gd name="T10" fmla="*/ 29 w 29"/>
                <a:gd name="T11" fmla="*/ 0 h 34"/>
              </a:gdLst>
              <a:ahLst/>
              <a:cxnLst>
                <a:cxn ang="0">
                  <a:pos x="T0" y="T1"/>
                </a:cxn>
                <a:cxn ang="0">
                  <a:pos x="T2" y="T3"/>
                </a:cxn>
                <a:cxn ang="0">
                  <a:pos x="T4" y="T5"/>
                </a:cxn>
                <a:cxn ang="0">
                  <a:pos x="T6" y="T7"/>
                </a:cxn>
                <a:cxn ang="0">
                  <a:pos x="T8" y="T9"/>
                </a:cxn>
                <a:cxn ang="0">
                  <a:pos x="T10" y="T11"/>
                </a:cxn>
              </a:cxnLst>
              <a:rect l="0" t="0" r="r" b="b"/>
              <a:pathLst>
                <a:path w="29" h="34">
                  <a:moveTo>
                    <a:pt x="2" y="28"/>
                  </a:moveTo>
                  <a:cubicBezTo>
                    <a:pt x="1" y="30"/>
                    <a:pt x="0" y="32"/>
                    <a:pt x="0" y="34"/>
                  </a:cubicBezTo>
                  <a:cubicBezTo>
                    <a:pt x="1" y="32"/>
                    <a:pt x="2" y="30"/>
                    <a:pt x="2" y="28"/>
                  </a:cubicBezTo>
                  <a:moveTo>
                    <a:pt x="29" y="0"/>
                  </a:moveTo>
                  <a:cubicBezTo>
                    <a:pt x="25" y="1"/>
                    <a:pt x="21" y="5"/>
                    <a:pt x="20" y="9"/>
                  </a:cubicBezTo>
                  <a:cubicBezTo>
                    <a:pt x="23" y="6"/>
                    <a:pt x="26" y="3"/>
                    <a:pt x="29" y="0"/>
                  </a:cubicBezTo>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4" name="iṩ1iḑê"/>
            <p:cNvSpPr/>
            <p:nvPr/>
          </p:nvSpPr>
          <p:spPr bwMode="auto">
            <a:xfrm>
              <a:off x="10341843" y="1897865"/>
              <a:ext cx="220685" cy="201327"/>
            </a:xfrm>
            <a:custGeom>
              <a:avLst/>
              <a:gdLst>
                <a:gd name="T0" fmla="*/ 84 w 183"/>
                <a:gd name="T1" fmla="*/ 0 h 167"/>
                <a:gd name="T2" fmla="*/ 0 w 183"/>
                <a:gd name="T3" fmla="*/ 45 h 167"/>
                <a:gd name="T4" fmla="*/ 13 w 183"/>
                <a:gd name="T5" fmla="*/ 46 h 167"/>
                <a:gd name="T6" fmla="*/ 59 w 183"/>
                <a:gd name="T7" fmla="*/ 41 h 167"/>
                <a:gd name="T8" fmla="*/ 62 w 183"/>
                <a:gd name="T9" fmla="*/ 41 h 167"/>
                <a:gd name="T10" fmla="*/ 68 w 183"/>
                <a:gd name="T11" fmla="*/ 42 h 167"/>
                <a:gd name="T12" fmla="*/ 80 w 183"/>
                <a:gd name="T13" fmla="*/ 64 h 167"/>
                <a:gd name="T14" fmla="*/ 105 w 183"/>
                <a:gd name="T15" fmla="*/ 109 h 167"/>
                <a:gd name="T16" fmla="*/ 116 w 183"/>
                <a:gd name="T17" fmla="*/ 114 h 167"/>
                <a:gd name="T18" fmla="*/ 121 w 183"/>
                <a:gd name="T19" fmla="*/ 112 h 167"/>
                <a:gd name="T20" fmla="*/ 124 w 183"/>
                <a:gd name="T21" fmla="*/ 98 h 167"/>
                <a:gd name="T22" fmla="*/ 128 w 183"/>
                <a:gd name="T23" fmla="*/ 97 h 167"/>
                <a:gd name="T24" fmla="*/ 140 w 183"/>
                <a:gd name="T25" fmla="*/ 103 h 167"/>
                <a:gd name="T26" fmla="*/ 146 w 183"/>
                <a:gd name="T27" fmla="*/ 119 h 167"/>
                <a:gd name="T28" fmla="*/ 156 w 183"/>
                <a:gd name="T29" fmla="*/ 167 h 167"/>
                <a:gd name="T30" fmla="*/ 169 w 183"/>
                <a:gd name="T31" fmla="*/ 149 h 167"/>
                <a:gd name="T32" fmla="*/ 183 w 183"/>
                <a:gd name="T33" fmla="*/ 99 h 167"/>
                <a:gd name="T34" fmla="*/ 84 w 183"/>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3" h="167">
                  <a:moveTo>
                    <a:pt x="84" y="0"/>
                  </a:moveTo>
                  <a:cubicBezTo>
                    <a:pt x="49" y="0"/>
                    <a:pt x="18" y="18"/>
                    <a:pt x="0" y="45"/>
                  </a:cubicBezTo>
                  <a:cubicBezTo>
                    <a:pt x="4" y="46"/>
                    <a:pt x="8" y="46"/>
                    <a:pt x="13" y="46"/>
                  </a:cubicBezTo>
                  <a:cubicBezTo>
                    <a:pt x="28" y="46"/>
                    <a:pt x="46" y="42"/>
                    <a:pt x="59" y="41"/>
                  </a:cubicBezTo>
                  <a:cubicBezTo>
                    <a:pt x="60" y="41"/>
                    <a:pt x="61" y="41"/>
                    <a:pt x="62" y="41"/>
                  </a:cubicBezTo>
                  <a:cubicBezTo>
                    <a:pt x="64" y="41"/>
                    <a:pt x="66" y="42"/>
                    <a:pt x="68" y="42"/>
                  </a:cubicBezTo>
                  <a:cubicBezTo>
                    <a:pt x="77" y="45"/>
                    <a:pt x="78" y="56"/>
                    <a:pt x="80" y="64"/>
                  </a:cubicBezTo>
                  <a:cubicBezTo>
                    <a:pt x="84" y="81"/>
                    <a:pt x="92" y="97"/>
                    <a:pt x="105" y="109"/>
                  </a:cubicBezTo>
                  <a:cubicBezTo>
                    <a:pt x="108" y="111"/>
                    <a:pt x="112" y="114"/>
                    <a:pt x="116" y="114"/>
                  </a:cubicBezTo>
                  <a:cubicBezTo>
                    <a:pt x="118" y="114"/>
                    <a:pt x="120" y="113"/>
                    <a:pt x="121" y="112"/>
                  </a:cubicBezTo>
                  <a:cubicBezTo>
                    <a:pt x="117" y="108"/>
                    <a:pt x="119" y="100"/>
                    <a:pt x="124" y="98"/>
                  </a:cubicBezTo>
                  <a:cubicBezTo>
                    <a:pt x="126" y="97"/>
                    <a:pt x="127" y="97"/>
                    <a:pt x="128" y="97"/>
                  </a:cubicBezTo>
                  <a:cubicBezTo>
                    <a:pt x="133" y="97"/>
                    <a:pt x="137" y="99"/>
                    <a:pt x="140" y="103"/>
                  </a:cubicBezTo>
                  <a:cubicBezTo>
                    <a:pt x="143" y="108"/>
                    <a:pt x="145" y="113"/>
                    <a:pt x="146" y="119"/>
                  </a:cubicBezTo>
                  <a:cubicBezTo>
                    <a:pt x="149" y="135"/>
                    <a:pt x="151" y="152"/>
                    <a:pt x="156" y="167"/>
                  </a:cubicBezTo>
                  <a:cubicBezTo>
                    <a:pt x="161" y="162"/>
                    <a:pt x="166" y="156"/>
                    <a:pt x="169" y="149"/>
                  </a:cubicBezTo>
                  <a:cubicBezTo>
                    <a:pt x="178" y="134"/>
                    <a:pt x="183" y="117"/>
                    <a:pt x="183" y="99"/>
                  </a:cubicBezTo>
                  <a:cubicBezTo>
                    <a:pt x="183" y="44"/>
                    <a:pt x="139" y="0"/>
                    <a:pt x="84" y="0"/>
                  </a:cubicBezTo>
                </a:path>
              </a:pathLst>
            </a:custGeom>
            <a:solidFill>
              <a:srgbClr val="E4AF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5" name="ísḷidé"/>
            <p:cNvSpPr/>
            <p:nvPr/>
          </p:nvSpPr>
          <p:spPr bwMode="auto">
            <a:xfrm>
              <a:off x="10312805" y="1801074"/>
              <a:ext cx="292311" cy="326189"/>
            </a:xfrm>
            <a:custGeom>
              <a:avLst/>
              <a:gdLst>
                <a:gd name="T0" fmla="*/ 1 w 242"/>
                <a:gd name="T1" fmla="*/ 80 h 270"/>
                <a:gd name="T2" fmla="*/ 9 w 242"/>
                <a:gd name="T3" fmla="*/ 30 h 270"/>
                <a:gd name="T4" fmla="*/ 11 w 242"/>
                <a:gd name="T5" fmla="*/ 46 h 270"/>
                <a:gd name="T6" fmla="*/ 36 w 242"/>
                <a:gd name="T7" fmla="*/ 2 h 270"/>
                <a:gd name="T8" fmla="*/ 27 w 242"/>
                <a:gd name="T9" fmla="*/ 19 h 270"/>
                <a:gd name="T10" fmla="*/ 39 w 242"/>
                <a:gd name="T11" fmla="*/ 36 h 270"/>
                <a:gd name="T12" fmla="*/ 55 w 242"/>
                <a:gd name="T13" fmla="*/ 10 h 270"/>
                <a:gd name="T14" fmla="*/ 84 w 242"/>
                <a:gd name="T15" fmla="*/ 0 h 270"/>
                <a:gd name="T16" fmla="*/ 73 w 242"/>
                <a:gd name="T17" fmla="*/ 17 h 270"/>
                <a:gd name="T18" fmla="*/ 74 w 242"/>
                <a:gd name="T19" fmla="*/ 21 h 270"/>
                <a:gd name="T20" fmla="*/ 78 w 242"/>
                <a:gd name="T21" fmla="*/ 21 h 270"/>
                <a:gd name="T22" fmla="*/ 109 w 242"/>
                <a:gd name="T23" fmla="*/ 21 h 270"/>
                <a:gd name="T24" fmla="*/ 147 w 242"/>
                <a:gd name="T25" fmla="*/ 19 h 270"/>
                <a:gd name="T26" fmla="*/ 236 w 242"/>
                <a:gd name="T27" fmla="*/ 87 h 270"/>
                <a:gd name="T28" fmla="*/ 239 w 242"/>
                <a:gd name="T29" fmla="*/ 115 h 270"/>
                <a:gd name="T30" fmla="*/ 241 w 242"/>
                <a:gd name="T31" fmla="*/ 165 h 270"/>
                <a:gd name="T32" fmla="*/ 239 w 242"/>
                <a:gd name="T33" fmla="*/ 208 h 270"/>
                <a:gd name="T34" fmla="*/ 192 w 242"/>
                <a:gd name="T35" fmla="*/ 270 h 270"/>
                <a:gd name="T36" fmla="*/ 172 w 242"/>
                <a:gd name="T37" fmla="*/ 197 h 270"/>
                <a:gd name="T38" fmla="*/ 166 w 242"/>
                <a:gd name="T39" fmla="*/ 181 h 270"/>
                <a:gd name="T40" fmla="*/ 150 w 242"/>
                <a:gd name="T41" fmla="*/ 176 h 270"/>
                <a:gd name="T42" fmla="*/ 147 w 242"/>
                <a:gd name="T43" fmla="*/ 190 h 270"/>
                <a:gd name="T44" fmla="*/ 131 w 242"/>
                <a:gd name="T45" fmla="*/ 187 h 270"/>
                <a:gd name="T46" fmla="*/ 106 w 242"/>
                <a:gd name="T47" fmla="*/ 142 h 270"/>
                <a:gd name="T48" fmla="*/ 94 w 242"/>
                <a:gd name="T49" fmla="*/ 120 h 270"/>
                <a:gd name="T50" fmla="*/ 85 w 242"/>
                <a:gd name="T51" fmla="*/ 120 h 270"/>
                <a:gd name="T52" fmla="*/ 23 w 242"/>
                <a:gd name="T53" fmla="*/ 123 h 270"/>
                <a:gd name="T54" fmla="*/ 1 w 242"/>
                <a:gd name="T55" fmla="*/ 8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2" h="270">
                  <a:moveTo>
                    <a:pt x="1" y="80"/>
                  </a:moveTo>
                  <a:cubicBezTo>
                    <a:pt x="0" y="63"/>
                    <a:pt x="3" y="46"/>
                    <a:pt x="9" y="30"/>
                  </a:cubicBezTo>
                  <a:cubicBezTo>
                    <a:pt x="6" y="36"/>
                    <a:pt x="7" y="42"/>
                    <a:pt x="11" y="46"/>
                  </a:cubicBezTo>
                  <a:cubicBezTo>
                    <a:pt x="14" y="29"/>
                    <a:pt x="23" y="14"/>
                    <a:pt x="36" y="2"/>
                  </a:cubicBezTo>
                  <a:cubicBezTo>
                    <a:pt x="29" y="3"/>
                    <a:pt x="25" y="12"/>
                    <a:pt x="27" y="19"/>
                  </a:cubicBezTo>
                  <a:cubicBezTo>
                    <a:pt x="30" y="26"/>
                    <a:pt x="34" y="32"/>
                    <a:pt x="39" y="36"/>
                  </a:cubicBezTo>
                  <a:cubicBezTo>
                    <a:pt x="39" y="26"/>
                    <a:pt x="46" y="16"/>
                    <a:pt x="55" y="10"/>
                  </a:cubicBezTo>
                  <a:cubicBezTo>
                    <a:pt x="64" y="5"/>
                    <a:pt x="74" y="1"/>
                    <a:pt x="84" y="0"/>
                  </a:cubicBezTo>
                  <a:cubicBezTo>
                    <a:pt x="77" y="2"/>
                    <a:pt x="72" y="9"/>
                    <a:pt x="73" y="17"/>
                  </a:cubicBezTo>
                  <a:cubicBezTo>
                    <a:pt x="73" y="18"/>
                    <a:pt x="73" y="20"/>
                    <a:pt x="74" y="21"/>
                  </a:cubicBezTo>
                  <a:cubicBezTo>
                    <a:pt x="75" y="21"/>
                    <a:pt x="76" y="22"/>
                    <a:pt x="78" y="21"/>
                  </a:cubicBezTo>
                  <a:cubicBezTo>
                    <a:pt x="88" y="22"/>
                    <a:pt x="98" y="22"/>
                    <a:pt x="109" y="21"/>
                  </a:cubicBezTo>
                  <a:cubicBezTo>
                    <a:pt x="121" y="19"/>
                    <a:pt x="134" y="19"/>
                    <a:pt x="147" y="19"/>
                  </a:cubicBezTo>
                  <a:cubicBezTo>
                    <a:pt x="187" y="20"/>
                    <a:pt x="227" y="48"/>
                    <a:pt x="236" y="87"/>
                  </a:cubicBezTo>
                  <a:cubicBezTo>
                    <a:pt x="238" y="96"/>
                    <a:pt x="239" y="106"/>
                    <a:pt x="239" y="115"/>
                  </a:cubicBezTo>
                  <a:cubicBezTo>
                    <a:pt x="241" y="165"/>
                    <a:pt x="241" y="165"/>
                    <a:pt x="241" y="165"/>
                  </a:cubicBezTo>
                  <a:cubicBezTo>
                    <a:pt x="242" y="179"/>
                    <a:pt x="242" y="193"/>
                    <a:pt x="239" y="208"/>
                  </a:cubicBezTo>
                  <a:cubicBezTo>
                    <a:pt x="234" y="234"/>
                    <a:pt x="217" y="257"/>
                    <a:pt x="192" y="270"/>
                  </a:cubicBezTo>
                  <a:cubicBezTo>
                    <a:pt x="178" y="249"/>
                    <a:pt x="177" y="222"/>
                    <a:pt x="172" y="197"/>
                  </a:cubicBezTo>
                  <a:cubicBezTo>
                    <a:pt x="171" y="191"/>
                    <a:pt x="169" y="186"/>
                    <a:pt x="166" y="181"/>
                  </a:cubicBezTo>
                  <a:cubicBezTo>
                    <a:pt x="162" y="176"/>
                    <a:pt x="156" y="174"/>
                    <a:pt x="150" y="176"/>
                  </a:cubicBezTo>
                  <a:cubicBezTo>
                    <a:pt x="145" y="178"/>
                    <a:pt x="142" y="186"/>
                    <a:pt x="147" y="190"/>
                  </a:cubicBezTo>
                  <a:cubicBezTo>
                    <a:pt x="143" y="195"/>
                    <a:pt x="135" y="191"/>
                    <a:pt x="131" y="187"/>
                  </a:cubicBezTo>
                  <a:cubicBezTo>
                    <a:pt x="118" y="175"/>
                    <a:pt x="110" y="159"/>
                    <a:pt x="106" y="142"/>
                  </a:cubicBezTo>
                  <a:cubicBezTo>
                    <a:pt x="104" y="134"/>
                    <a:pt x="102" y="123"/>
                    <a:pt x="94" y="120"/>
                  </a:cubicBezTo>
                  <a:cubicBezTo>
                    <a:pt x="91" y="119"/>
                    <a:pt x="88" y="119"/>
                    <a:pt x="85" y="120"/>
                  </a:cubicBezTo>
                  <a:cubicBezTo>
                    <a:pt x="68" y="121"/>
                    <a:pt x="40" y="128"/>
                    <a:pt x="23" y="123"/>
                  </a:cubicBezTo>
                  <a:cubicBezTo>
                    <a:pt x="8" y="117"/>
                    <a:pt x="1" y="94"/>
                    <a:pt x="1" y="80"/>
                  </a:cubicBezTo>
                  <a:close/>
                </a:path>
              </a:pathLst>
            </a:custGeom>
            <a:solidFill>
              <a:srgbClr val="784F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6" name="îšḻïḑe"/>
            <p:cNvSpPr/>
            <p:nvPr/>
          </p:nvSpPr>
          <p:spPr bwMode="auto">
            <a:xfrm>
              <a:off x="10084376" y="2486360"/>
              <a:ext cx="10647" cy="8712"/>
            </a:xfrm>
            <a:custGeom>
              <a:avLst/>
              <a:gdLst>
                <a:gd name="T0" fmla="*/ 0 w 9"/>
                <a:gd name="T1" fmla="*/ 0 h 7"/>
                <a:gd name="T2" fmla="*/ 5 w 9"/>
                <a:gd name="T3" fmla="*/ 7 h 7"/>
                <a:gd name="T4" fmla="*/ 9 w 9"/>
                <a:gd name="T5" fmla="*/ 7 h 7"/>
                <a:gd name="T6" fmla="*/ 9 w 9"/>
                <a:gd name="T7" fmla="*/ 2 h 7"/>
                <a:gd name="T8" fmla="*/ 0 w 9"/>
                <a:gd name="T9" fmla="*/ 0 h 7"/>
              </a:gdLst>
              <a:ahLst/>
              <a:cxnLst>
                <a:cxn ang="0">
                  <a:pos x="T0" y="T1"/>
                </a:cxn>
                <a:cxn ang="0">
                  <a:pos x="T2" y="T3"/>
                </a:cxn>
                <a:cxn ang="0">
                  <a:pos x="T4" y="T5"/>
                </a:cxn>
                <a:cxn ang="0">
                  <a:pos x="T6" y="T7"/>
                </a:cxn>
                <a:cxn ang="0">
                  <a:pos x="T8" y="T9"/>
                </a:cxn>
              </a:cxnLst>
              <a:rect l="0" t="0" r="r" b="b"/>
              <a:pathLst>
                <a:path w="9" h="7">
                  <a:moveTo>
                    <a:pt x="0" y="0"/>
                  </a:moveTo>
                  <a:cubicBezTo>
                    <a:pt x="2" y="2"/>
                    <a:pt x="3" y="5"/>
                    <a:pt x="5" y="7"/>
                  </a:cubicBezTo>
                  <a:cubicBezTo>
                    <a:pt x="9" y="7"/>
                    <a:pt x="9" y="7"/>
                    <a:pt x="9" y="7"/>
                  </a:cubicBezTo>
                  <a:cubicBezTo>
                    <a:pt x="9" y="2"/>
                    <a:pt x="9" y="2"/>
                    <a:pt x="9" y="2"/>
                  </a:cubicBezTo>
                  <a:cubicBezTo>
                    <a:pt x="6" y="1"/>
                    <a:pt x="3" y="1"/>
                    <a:pt x="0"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7" name="îśľiḍê"/>
            <p:cNvSpPr/>
            <p:nvPr/>
          </p:nvSpPr>
          <p:spPr bwMode="auto">
            <a:xfrm>
              <a:off x="10073729" y="2362466"/>
              <a:ext cx="6776" cy="8712"/>
            </a:xfrm>
            <a:custGeom>
              <a:avLst/>
              <a:gdLst>
                <a:gd name="T0" fmla="*/ 1 w 6"/>
                <a:gd name="T1" fmla="*/ 0 h 7"/>
                <a:gd name="T2" fmla="*/ 0 w 6"/>
                <a:gd name="T3" fmla="*/ 5 h 7"/>
                <a:gd name="T4" fmla="*/ 6 w 6"/>
                <a:gd name="T5" fmla="*/ 7 h 7"/>
                <a:gd name="T6" fmla="*/ 6 w 6"/>
                <a:gd name="T7" fmla="*/ 4 h 7"/>
                <a:gd name="T8" fmla="*/ 6 w 6"/>
                <a:gd name="T9" fmla="*/ 4 h 7"/>
                <a:gd name="T10" fmla="*/ 6 w 6"/>
                <a:gd name="T11" fmla="*/ 0 h 7"/>
                <a:gd name="T12" fmla="*/ 1 w 6"/>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6" h="7">
                  <a:moveTo>
                    <a:pt x="1" y="0"/>
                  </a:moveTo>
                  <a:cubicBezTo>
                    <a:pt x="1" y="0"/>
                    <a:pt x="1" y="2"/>
                    <a:pt x="0" y="5"/>
                  </a:cubicBezTo>
                  <a:cubicBezTo>
                    <a:pt x="2" y="5"/>
                    <a:pt x="4" y="6"/>
                    <a:pt x="6" y="7"/>
                  </a:cubicBezTo>
                  <a:cubicBezTo>
                    <a:pt x="6" y="4"/>
                    <a:pt x="6" y="4"/>
                    <a:pt x="6" y="4"/>
                  </a:cubicBezTo>
                  <a:cubicBezTo>
                    <a:pt x="6" y="4"/>
                    <a:pt x="6" y="4"/>
                    <a:pt x="6" y="4"/>
                  </a:cubicBezTo>
                  <a:cubicBezTo>
                    <a:pt x="6" y="0"/>
                    <a:pt x="6" y="0"/>
                    <a:pt x="6" y="0"/>
                  </a:cubicBezTo>
                  <a:cubicBezTo>
                    <a:pt x="1" y="0"/>
                    <a:pt x="1" y="0"/>
                    <a:pt x="1" y="0"/>
                  </a:cubicBezTo>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8" name="iŝľídê"/>
            <p:cNvSpPr/>
            <p:nvPr/>
          </p:nvSpPr>
          <p:spPr bwMode="auto">
            <a:xfrm>
              <a:off x="10064050" y="2368274"/>
              <a:ext cx="30973" cy="120990"/>
            </a:xfrm>
            <a:custGeom>
              <a:avLst/>
              <a:gdLst>
                <a:gd name="T0" fmla="*/ 8 w 26"/>
                <a:gd name="T1" fmla="*/ 0 h 100"/>
                <a:gd name="T2" fmla="*/ 17 w 26"/>
                <a:gd name="T3" fmla="*/ 98 h 100"/>
                <a:gd name="T4" fmla="*/ 26 w 26"/>
                <a:gd name="T5" fmla="*/ 100 h 100"/>
                <a:gd name="T6" fmla="*/ 14 w 26"/>
                <a:gd name="T7" fmla="*/ 2 h 100"/>
                <a:gd name="T8" fmla="*/ 8 w 26"/>
                <a:gd name="T9" fmla="*/ 0 h 100"/>
              </a:gdLst>
              <a:ahLst/>
              <a:cxnLst>
                <a:cxn ang="0">
                  <a:pos x="T0" y="T1"/>
                </a:cxn>
                <a:cxn ang="0">
                  <a:pos x="T2" y="T3"/>
                </a:cxn>
                <a:cxn ang="0">
                  <a:pos x="T4" y="T5"/>
                </a:cxn>
                <a:cxn ang="0">
                  <a:pos x="T6" y="T7"/>
                </a:cxn>
                <a:cxn ang="0">
                  <a:pos x="T8" y="T9"/>
                </a:cxn>
              </a:cxnLst>
              <a:rect l="0" t="0" r="r" b="b"/>
              <a:pathLst>
                <a:path w="26" h="100">
                  <a:moveTo>
                    <a:pt x="8" y="0"/>
                  </a:moveTo>
                  <a:cubicBezTo>
                    <a:pt x="6" y="14"/>
                    <a:pt x="0" y="62"/>
                    <a:pt x="17" y="98"/>
                  </a:cubicBezTo>
                  <a:cubicBezTo>
                    <a:pt x="20" y="99"/>
                    <a:pt x="23" y="99"/>
                    <a:pt x="26" y="100"/>
                  </a:cubicBezTo>
                  <a:cubicBezTo>
                    <a:pt x="14" y="2"/>
                    <a:pt x="14" y="2"/>
                    <a:pt x="14" y="2"/>
                  </a:cubicBezTo>
                  <a:cubicBezTo>
                    <a:pt x="12" y="1"/>
                    <a:pt x="10" y="0"/>
                    <a:pt x="8" y="0"/>
                  </a:cubicBezTo>
                </a:path>
              </a:pathLst>
            </a:custGeom>
            <a:solidFill>
              <a:srgbClr val="E4AF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9" name="íśḻiḓè"/>
            <p:cNvSpPr/>
            <p:nvPr/>
          </p:nvSpPr>
          <p:spPr bwMode="auto">
            <a:xfrm>
              <a:off x="10080505" y="2367306"/>
              <a:ext cx="968" cy="3872"/>
            </a:xfrm>
            <a:custGeom>
              <a:avLst/>
              <a:gdLst>
                <a:gd name="T0" fmla="*/ 0 w 1"/>
                <a:gd name="T1" fmla="*/ 0 h 3"/>
                <a:gd name="T2" fmla="*/ 0 w 1"/>
                <a:gd name="T3" fmla="*/ 3 h 3"/>
                <a:gd name="T4" fmla="*/ 1 w 1"/>
                <a:gd name="T5" fmla="*/ 3 h 3"/>
                <a:gd name="T6" fmla="*/ 0 w 1"/>
                <a:gd name="T7" fmla="*/ 0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cubicBezTo>
                    <a:pt x="0" y="3"/>
                    <a:pt x="0" y="3"/>
                    <a:pt x="0" y="3"/>
                  </a:cubicBezTo>
                  <a:cubicBezTo>
                    <a:pt x="0" y="3"/>
                    <a:pt x="0" y="3"/>
                    <a:pt x="1" y="3"/>
                  </a:cubicBezTo>
                  <a:cubicBezTo>
                    <a:pt x="0" y="0"/>
                    <a:pt x="0" y="0"/>
                    <a:pt x="0" y="0"/>
                  </a:cubicBezTo>
                  <a:cubicBezTo>
                    <a:pt x="0" y="0"/>
                    <a:pt x="0" y="0"/>
                    <a:pt x="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0" name="ïṣľiḓê"/>
            <p:cNvSpPr/>
            <p:nvPr/>
          </p:nvSpPr>
          <p:spPr bwMode="auto">
            <a:xfrm>
              <a:off x="10095024" y="2489264"/>
              <a:ext cx="968" cy="5808"/>
            </a:xfrm>
            <a:custGeom>
              <a:avLst/>
              <a:gdLst>
                <a:gd name="T0" fmla="*/ 0 w 1"/>
                <a:gd name="T1" fmla="*/ 0 h 5"/>
                <a:gd name="T2" fmla="*/ 0 w 1"/>
                <a:gd name="T3" fmla="*/ 5 h 5"/>
                <a:gd name="T4" fmla="*/ 1 w 1"/>
                <a:gd name="T5" fmla="*/ 5 h 5"/>
                <a:gd name="T6" fmla="*/ 0 w 1"/>
                <a:gd name="T7" fmla="*/ 0 h 5"/>
                <a:gd name="T8" fmla="*/ 0 w 1"/>
                <a:gd name="T9" fmla="*/ 0 h 5"/>
              </a:gdLst>
              <a:ahLst/>
              <a:cxnLst>
                <a:cxn ang="0">
                  <a:pos x="T0" y="T1"/>
                </a:cxn>
                <a:cxn ang="0">
                  <a:pos x="T2" y="T3"/>
                </a:cxn>
                <a:cxn ang="0">
                  <a:pos x="T4" y="T5"/>
                </a:cxn>
                <a:cxn ang="0">
                  <a:pos x="T6" y="T7"/>
                </a:cxn>
                <a:cxn ang="0">
                  <a:pos x="T8" y="T9"/>
                </a:cxn>
              </a:cxnLst>
              <a:rect l="0" t="0" r="r" b="b"/>
              <a:pathLst>
                <a:path w="1" h="5">
                  <a:moveTo>
                    <a:pt x="0" y="0"/>
                  </a:moveTo>
                  <a:cubicBezTo>
                    <a:pt x="0" y="5"/>
                    <a:pt x="0" y="5"/>
                    <a:pt x="0" y="5"/>
                  </a:cubicBezTo>
                  <a:cubicBezTo>
                    <a:pt x="1" y="5"/>
                    <a:pt x="1" y="5"/>
                    <a:pt x="1" y="5"/>
                  </a:cubicBezTo>
                  <a:cubicBezTo>
                    <a:pt x="0" y="0"/>
                    <a:pt x="0" y="0"/>
                    <a:pt x="0" y="0"/>
                  </a:cubicBezTo>
                  <a:cubicBezTo>
                    <a:pt x="0" y="0"/>
                    <a:pt x="0" y="0"/>
                    <a:pt x="0" y="0"/>
                  </a:cubicBezTo>
                </a:path>
              </a:pathLst>
            </a:custGeom>
            <a:solidFill>
              <a:srgbClr val="CECEC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1" name="íśľïḓe"/>
            <p:cNvSpPr/>
            <p:nvPr/>
          </p:nvSpPr>
          <p:spPr bwMode="auto">
            <a:xfrm>
              <a:off x="10080505" y="2371178"/>
              <a:ext cx="14519" cy="118086"/>
            </a:xfrm>
            <a:custGeom>
              <a:avLst/>
              <a:gdLst>
                <a:gd name="T0" fmla="*/ 0 w 12"/>
                <a:gd name="T1" fmla="*/ 0 h 98"/>
                <a:gd name="T2" fmla="*/ 12 w 12"/>
                <a:gd name="T3" fmla="*/ 98 h 98"/>
                <a:gd name="T4" fmla="*/ 12 w 12"/>
                <a:gd name="T5" fmla="*/ 98 h 98"/>
                <a:gd name="T6" fmla="*/ 1 w 12"/>
                <a:gd name="T7" fmla="*/ 0 h 98"/>
                <a:gd name="T8" fmla="*/ 0 w 12"/>
                <a:gd name="T9" fmla="*/ 0 h 98"/>
              </a:gdLst>
              <a:ahLst/>
              <a:cxnLst>
                <a:cxn ang="0">
                  <a:pos x="T0" y="T1"/>
                </a:cxn>
                <a:cxn ang="0">
                  <a:pos x="T2" y="T3"/>
                </a:cxn>
                <a:cxn ang="0">
                  <a:pos x="T4" y="T5"/>
                </a:cxn>
                <a:cxn ang="0">
                  <a:pos x="T6" y="T7"/>
                </a:cxn>
                <a:cxn ang="0">
                  <a:pos x="T8" y="T9"/>
                </a:cxn>
              </a:cxnLst>
              <a:rect l="0" t="0" r="r" b="b"/>
              <a:pathLst>
                <a:path w="12" h="98">
                  <a:moveTo>
                    <a:pt x="0" y="0"/>
                  </a:moveTo>
                  <a:cubicBezTo>
                    <a:pt x="12" y="98"/>
                    <a:pt x="12" y="98"/>
                    <a:pt x="12" y="98"/>
                  </a:cubicBezTo>
                  <a:cubicBezTo>
                    <a:pt x="12" y="98"/>
                    <a:pt x="12" y="98"/>
                    <a:pt x="12" y="98"/>
                  </a:cubicBezTo>
                  <a:cubicBezTo>
                    <a:pt x="1" y="0"/>
                    <a:pt x="1" y="0"/>
                    <a:pt x="1" y="0"/>
                  </a:cubicBezTo>
                  <a:cubicBezTo>
                    <a:pt x="0" y="0"/>
                    <a:pt x="0" y="0"/>
                    <a:pt x="0" y="0"/>
                  </a:cubicBezTo>
                </a:path>
              </a:pathLst>
            </a:custGeom>
            <a:solidFill>
              <a:srgbClr val="CD9D9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2" name="ïṩlíḍê"/>
            <p:cNvSpPr/>
            <p:nvPr/>
          </p:nvSpPr>
          <p:spPr bwMode="auto">
            <a:xfrm>
              <a:off x="10081473" y="2362466"/>
              <a:ext cx="17423" cy="1936"/>
            </a:xfrm>
            <a:custGeom>
              <a:avLst/>
              <a:gdLst>
                <a:gd name="T0" fmla="*/ 4 w 14"/>
                <a:gd name="T1" fmla="*/ 1 h 2"/>
                <a:gd name="T2" fmla="*/ 12 w 14"/>
                <a:gd name="T3" fmla="*/ 2 h 2"/>
                <a:gd name="T4" fmla="*/ 14 w 14"/>
                <a:gd name="T5" fmla="*/ 2 h 2"/>
                <a:gd name="T6" fmla="*/ 14 w 14"/>
                <a:gd name="T7" fmla="*/ 1 h 2"/>
                <a:gd name="T8" fmla="*/ 4 w 14"/>
                <a:gd name="T9" fmla="*/ 1 h 2"/>
                <a:gd name="T10" fmla="*/ 0 w 14"/>
                <a:gd name="T11" fmla="*/ 0 h 2"/>
                <a:gd name="T12" fmla="*/ 3 w 14"/>
                <a:gd name="T13" fmla="*/ 1 h 2"/>
                <a:gd name="T14" fmla="*/ 3 w 14"/>
                <a:gd name="T15" fmla="*/ 0 h 2"/>
                <a:gd name="T16" fmla="*/ 0 w 14"/>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2">
                  <a:moveTo>
                    <a:pt x="4" y="1"/>
                  </a:moveTo>
                  <a:cubicBezTo>
                    <a:pt x="7" y="1"/>
                    <a:pt x="9" y="2"/>
                    <a:pt x="12" y="2"/>
                  </a:cubicBezTo>
                  <a:cubicBezTo>
                    <a:pt x="13" y="2"/>
                    <a:pt x="13" y="2"/>
                    <a:pt x="14" y="2"/>
                  </a:cubicBezTo>
                  <a:cubicBezTo>
                    <a:pt x="14" y="1"/>
                    <a:pt x="14" y="1"/>
                    <a:pt x="14" y="1"/>
                  </a:cubicBezTo>
                  <a:cubicBezTo>
                    <a:pt x="4" y="1"/>
                    <a:pt x="4" y="1"/>
                    <a:pt x="4" y="1"/>
                  </a:cubicBezTo>
                  <a:moveTo>
                    <a:pt x="0" y="0"/>
                  </a:moveTo>
                  <a:cubicBezTo>
                    <a:pt x="1" y="1"/>
                    <a:pt x="2" y="1"/>
                    <a:pt x="3" y="1"/>
                  </a:cubicBezTo>
                  <a:cubicBezTo>
                    <a:pt x="3" y="0"/>
                    <a:pt x="3" y="0"/>
                    <a:pt x="3" y="0"/>
                  </a:cubicBezTo>
                  <a:cubicBezTo>
                    <a:pt x="0" y="0"/>
                    <a:pt x="0" y="0"/>
                    <a:pt x="0" y="0"/>
                  </a:cubicBezTo>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3" name="î$1iďê"/>
            <p:cNvSpPr/>
            <p:nvPr/>
          </p:nvSpPr>
          <p:spPr bwMode="auto">
            <a:xfrm>
              <a:off x="10085345" y="2362466"/>
              <a:ext cx="10647" cy="1936"/>
            </a:xfrm>
            <a:custGeom>
              <a:avLst/>
              <a:gdLst>
                <a:gd name="T0" fmla="*/ 0 w 9"/>
                <a:gd name="T1" fmla="*/ 0 h 2"/>
                <a:gd name="T2" fmla="*/ 0 w 9"/>
                <a:gd name="T3" fmla="*/ 1 h 2"/>
                <a:gd name="T4" fmla="*/ 7 w 9"/>
                <a:gd name="T5" fmla="*/ 2 h 2"/>
                <a:gd name="T6" fmla="*/ 9 w 9"/>
                <a:gd name="T7" fmla="*/ 2 h 2"/>
                <a:gd name="T8" fmla="*/ 1 w 9"/>
                <a:gd name="T9" fmla="*/ 1 h 2"/>
                <a:gd name="T10" fmla="*/ 0 w 9"/>
                <a:gd name="T11" fmla="*/ 0 h 2"/>
              </a:gdLst>
              <a:ahLst/>
              <a:cxnLst>
                <a:cxn ang="0">
                  <a:pos x="T0" y="T1"/>
                </a:cxn>
                <a:cxn ang="0">
                  <a:pos x="T2" y="T3"/>
                </a:cxn>
                <a:cxn ang="0">
                  <a:pos x="T4" y="T5"/>
                </a:cxn>
                <a:cxn ang="0">
                  <a:pos x="T6" y="T7"/>
                </a:cxn>
                <a:cxn ang="0">
                  <a:pos x="T8" y="T9"/>
                </a:cxn>
                <a:cxn ang="0">
                  <a:pos x="T10" y="T11"/>
                </a:cxn>
              </a:cxnLst>
              <a:rect l="0" t="0" r="r" b="b"/>
              <a:pathLst>
                <a:path w="9" h="2">
                  <a:moveTo>
                    <a:pt x="0" y="0"/>
                  </a:moveTo>
                  <a:cubicBezTo>
                    <a:pt x="0" y="1"/>
                    <a:pt x="0" y="1"/>
                    <a:pt x="0" y="1"/>
                  </a:cubicBezTo>
                  <a:cubicBezTo>
                    <a:pt x="2" y="1"/>
                    <a:pt x="4" y="2"/>
                    <a:pt x="7" y="2"/>
                  </a:cubicBezTo>
                  <a:cubicBezTo>
                    <a:pt x="8" y="2"/>
                    <a:pt x="8" y="2"/>
                    <a:pt x="9" y="2"/>
                  </a:cubicBezTo>
                  <a:cubicBezTo>
                    <a:pt x="6" y="2"/>
                    <a:pt x="4" y="1"/>
                    <a:pt x="1" y="1"/>
                  </a:cubicBezTo>
                  <a:cubicBezTo>
                    <a:pt x="0" y="0"/>
                    <a:pt x="0" y="0"/>
                    <a:pt x="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4" name="îş1ïďê"/>
            <p:cNvSpPr/>
            <p:nvPr/>
          </p:nvSpPr>
          <p:spPr bwMode="auto">
            <a:xfrm>
              <a:off x="10080505" y="2362466"/>
              <a:ext cx="29038" cy="132605"/>
            </a:xfrm>
            <a:custGeom>
              <a:avLst/>
              <a:gdLst>
                <a:gd name="T0" fmla="*/ 0 w 24"/>
                <a:gd name="T1" fmla="*/ 0 h 110"/>
                <a:gd name="T2" fmla="*/ 0 w 24"/>
                <a:gd name="T3" fmla="*/ 4 h 110"/>
                <a:gd name="T4" fmla="*/ 1 w 24"/>
                <a:gd name="T5" fmla="*/ 7 h 110"/>
                <a:gd name="T6" fmla="*/ 12 w 24"/>
                <a:gd name="T7" fmla="*/ 105 h 110"/>
                <a:gd name="T8" fmla="*/ 13 w 24"/>
                <a:gd name="T9" fmla="*/ 110 h 110"/>
                <a:gd name="T10" fmla="*/ 24 w 24"/>
                <a:gd name="T11" fmla="*/ 109 h 110"/>
                <a:gd name="T12" fmla="*/ 15 w 24"/>
                <a:gd name="T13" fmla="*/ 2 h 110"/>
                <a:gd name="T14" fmla="*/ 13 w 24"/>
                <a:gd name="T15" fmla="*/ 2 h 110"/>
                <a:gd name="T16" fmla="*/ 11 w 24"/>
                <a:gd name="T17" fmla="*/ 2 h 110"/>
                <a:gd name="T18" fmla="*/ 4 w 24"/>
                <a:gd name="T19" fmla="*/ 1 h 110"/>
                <a:gd name="T20" fmla="*/ 1 w 24"/>
                <a:gd name="T21" fmla="*/ 0 h 110"/>
                <a:gd name="T22" fmla="*/ 0 w 24"/>
                <a:gd name="T2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110">
                  <a:moveTo>
                    <a:pt x="0" y="0"/>
                  </a:moveTo>
                  <a:cubicBezTo>
                    <a:pt x="0" y="4"/>
                    <a:pt x="0" y="4"/>
                    <a:pt x="0" y="4"/>
                  </a:cubicBezTo>
                  <a:cubicBezTo>
                    <a:pt x="1" y="7"/>
                    <a:pt x="1" y="7"/>
                    <a:pt x="1" y="7"/>
                  </a:cubicBezTo>
                  <a:cubicBezTo>
                    <a:pt x="12" y="105"/>
                    <a:pt x="12" y="105"/>
                    <a:pt x="12" y="105"/>
                  </a:cubicBezTo>
                  <a:cubicBezTo>
                    <a:pt x="13" y="110"/>
                    <a:pt x="13" y="110"/>
                    <a:pt x="13" y="110"/>
                  </a:cubicBezTo>
                  <a:cubicBezTo>
                    <a:pt x="24" y="109"/>
                    <a:pt x="24" y="109"/>
                    <a:pt x="24" y="109"/>
                  </a:cubicBezTo>
                  <a:cubicBezTo>
                    <a:pt x="15" y="2"/>
                    <a:pt x="15" y="2"/>
                    <a:pt x="15" y="2"/>
                  </a:cubicBezTo>
                  <a:cubicBezTo>
                    <a:pt x="14" y="2"/>
                    <a:pt x="14" y="2"/>
                    <a:pt x="13" y="2"/>
                  </a:cubicBezTo>
                  <a:cubicBezTo>
                    <a:pt x="12" y="2"/>
                    <a:pt x="12" y="2"/>
                    <a:pt x="11" y="2"/>
                  </a:cubicBezTo>
                  <a:cubicBezTo>
                    <a:pt x="8" y="2"/>
                    <a:pt x="6" y="1"/>
                    <a:pt x="4" y="1"/>
                  </a:cubicBezTo>
                  <a:cubicBezTo>
                    <a:pt x="3" y="1"/>
                    <a:pt x="2" y="1"/>
                    <a:pt x="1" y="0"/>
                  </a:cubicBezTo>
                  <a:cubicBezTo>
                    <a:pt x="0" y="0"/>
                    <a:pt x="0" y="0"/>
                    <a:pt x="0" y="0"/>
                  </a:cubicBezTo>
                </a:path>
              </a:pathLst>
            </a:custGeom>
            <a:solidFill>
              <a:srgbClr val="E3647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5" name="îṥ1îḓê"/>
            <p:cNvSpPr/>
            <p:nvPr/>
          </p:nvSpPr>
          <p:spPr bwMode="auto">
            <a:xfrm>
              <a:off x="10061146" y="2362466"/>
              <a:ext cx="53236" cy="132605"/>
            </a:xfrm>
            <a:custGeom>
              <a:avLst/>
              <a:gdLst>
                <a:gd name="T0" fmla="*/ 15 w 44"/>
                <a:gd name="T1" fmla="*/ 0 h 110"/>
                <a:gd name="T2" fmla="*/ 28 w 44"/>
                <a:gd name="T3" fmla="*/ 110 h 110"/>
                <a:gd name="T4" fmla="*/ 44 w 44"/>
                <a:gd name="T5" fmla="*/ 109 h 110"/>
                <a:gd name="T6" fmla="*/ 35 w 44"/>
                <a:gd name="T7" fmla="*/ 1 h 110"/>
                <a:gd name="T8" fmla="*/ 15 w 44"/>
                <a:gd name="T9" fmla="*/ 0 h 110"/>
              </a:gdLst>
              <a:ahLst/>
              <a:cxnLst>
                <a:cxn ang="0">
                  <a:pos x="T0" y="T1"/>
                </a:cxn>
                <a:cxn ang="0">
                  <a:pos x="T2" y="T3"/>
                </a:cxn>
                <a:cxn ang="0">
                  <a:pos x="T4" y="T5"/>
                </a:cxn>
                <a:cxn ang="0">
                  <a:pos x="T6" y="T7"/>
                </a:cxn>
                <a:cxn ang="0">
                  <a:pos x="T8" y="T9"/>
                </a:cxn>
              </a:cxnLst>
              <a:rect l="0" t="0" r="r" b="b"/>
              <a:pathLst>
                <a:path w="44" h="110">
                  <a:moveTo>
                    <a:pt x="15" y="0"/>
                  </a:moveTo>
                  <a:cubicBezTo>
                    <a:pt x="15" y="0"/>
                    <a:pt x="0" y="68"/>
                    <a:pt x="28" y="110"/>
                  </a:cubicBezTo>
                  <a:cubicBezTo>
                    <a:pt x="44" y="109"/>
                    <a:pt x="44" y="109"/>
                    <a:pt x="44" y="109"/>
                  </a:cubicBezTo>
                  <a:cubicBezTo>
                    <a:pt x="35" y="1"/>
                    <a:pt x="35" y="1"/>
                    <a:pt x="35" y="1"/>
                  </a:cubicBezTo>
                  <a:lnTo>
                    <a:pt x="15" y="0"/>
                  </a:lnTo>
                  <a:close/>
                </a:path>
              </a:pathLst>
            </a:custGeom>
            <a:solidFill>
              <a:srgbClr val="FD6F8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6" name="îṥľîḑe"/>
            <p:cNvSpPr/>
            <p:nvPr/>
          </p:nvSpPr>
          <p:spPr bwMode="auto">
            <a:xfrm>
              <a:off x="10561560" y="2142749"/>
              <a:ext cx="1936" cy="3872"/>
            </a:xfrm>
            <a:custGeom>
              <a:avLst/>
              <a:gdLst>
                <a:gd name="T0" fmla="*/ 0 w 2"/>
                <a:gd name="T1" fmla="*/ 0 h 3"/>
                <a:gd name="T2" fmla="*/ 2 w 2"/>
                <a:gd name="T3" fmla="*/ 3 h 3"/>
                <a:gd name="T4" fmla="*/ 1 w 2"/>
                <a:gd name="T5" fmla="*/ 0 h 3"/>
                <a:gd name="T6" fmla="*/ 0 w 2"/>
                <a:gd name="T7" fmla="*/ 0 h 3"/>
              </a:gdLst>
              <a:ahLst/>
              <a:cxnLst>
                <a:cxn ang="0">
                  <a:pos x="T0" y="T1"/>
                </a:cxn>
                <a:cxn ang="0">
                  <a:pos x="T2" y="T3"/>
                </a:cxn>
                <a:cxn ang="0">
                  <a:pos x="T4" y="T5"/>
                </a:cxn>
                <a:cxn ang="0">
                  <a:pos x="T6" y="T7"/>
                </a:cxn>
              </a:cxnLst>
              <a:rect l="0" t="0" r="r" b="b"/>
              <a:pathLst>
                <a:path w="2" h="3">
                  <a:moveTo>
                    <a:pt x="0" y="0"/>
                  </a:moveTo>
                  <a:cubicBezTo>
                    <a:pt x="1" y="1"/>
                    <a:pt x="1" y="2"/>
                    <a:pt x="2" y="3"/>
                  </a:cubicBezTo>
                  <a:cubicBezTo>
                    <a:pt x="1" y="2"/>
                    <a:pt x="1" y="1"/>
                    <a:pt x="1" y="0"/>
                  </a:cubicBezTo>
                  <a:cubicBezTo>
                    <a:pt x="0" y="0"/>
                    <a:pt x="0" y="0"/>
                    <a:pt x="0" y="0"/>
                  </a:cubicBezTo>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7" name="ísḻiḑé"/>
            <p:cNvSpPr/>
            <p:nvPr/>
          </p:nvSpPr>
          <p:spPr bwMode="auto">
            <a:xfrm>
              <a:off x="10539298" y="2137909"/>
              <a:ext cx="24198" cy="75498"/>
            </a:xfrm>
            <a:custGeom>
              <a:avLst/>
              <a:gdLst>
                <a:gd name="T0" fmla="*/ 14 w 20"/>
                <a:gd name="T1" fmla="*/ 0 h 63"/>
                <a:gd name="T2" fmla="*/ 0 w 20"/>
                <a:gd name="T3" fmla="*/ 63 h 63"/>
                <a:gd name="T4" fmla="*/ 4 w 20"/>
                <a:gd name="T5" fmla="*/ 63 h 63"/>
                <a:gd name="T6" fmla="*/ 20 w 20"/>
                <a:gd name="T7" fmla="*/ 7 h 63"/>
                <a:gd name="T8" fmla="*/ 18 w 20"/>
                <a:gd name="T9" fmla="*/ 4 h 63"/>
                <a:gd name="T10" fmla="*/ 14 w 20"/>
                <a:gd name="T11" fmla="*/ 0 h 63"/>
              </a:gdLst>
              <a:ahLst/>
              <a:cxnLst>
                <a:cxn ang="0">
                  <a:pos x="T0" y="T1"/>
                </a:cxn>
                <a:cxn ang="0">
                  <a:pos x="T2" y="T3"/>
                </a:cxn>
                <a:cxn ang="0">
                  <a:pos x="T4" y="T5"/>
                </a:cxn>
                <a:cxn ang="0">
                  <a:pos x="T6" y="T7"/>
                </a:cxn>
                <a:cxn ang="0">
                  <a:pos x="T8" y="T9"/>
                </a:cxn>
                <a:cxn ang="0">
                  <a:pos x="T10" y="T11"/>
                </a:cxn>
              </a:cxnLst>
              <a:rect l="0" t="0" r="r" b="b"/>
              <a:pathLst>
                <a:path w="20" h="63">
                  <a:moveTo>
                    <a:pt x="14" y="0"/>
                  </a:moveTo>
                  <a:cubicBezTo>
                    <a:pt x="19" y="10"/>
                    <a:pt x="12" y="34"/>
                    <a:pt x="0" y="63"/>
                  </a:cubicBezTo>
                  <a:cubicBezTo>
                    <a:pt x="2" y="63"/>
                    <a:pt x="3" y="63"/>
                    <a:pt x="4" y="63"/>
                  </a:cubicBezTo>
                  <a:cubicBezTo>
                    <a:pt x="14" y="39"/>
                    <a:pt x="20" y="19"/>
                    <a:pt x="20" y="7"/>
                  </a:cubicBezTo>
                  <a:cubicBezTo>
                    <a:pt x="19" y="6"/>
                    <a:pt x="19" y="5"/>
                    <a:pt x="18" y="4"/>
                  </a:cubicBezTo>
                  <a:cubicBezTo>
                    <a:pt x="14" y="0"/>
                    <a:pt x="14" y="0"/>
                    <a:pt x="14" y="0"/>
                  </a:cubicBezTo>
                </a:path>
              </a:pathLst>
            </a:custGeom>
            <a:solidFill>
              <a:srgbClr val="E4AF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8" name="îšḷiḑé"/>
            <p:cNvSpPr/>
            <p:nvPr/>
          </p:nvSpPr>
          <p:spPr bwMode="auto">
            <a:xfrm>
              <a:off x="10402822" y="2883206"/>
              <a:ext cx="13551" cy="111311"/>
            </a:xfrm>
            <a:custGeom>
              <a:avLst/>
              <a:gdLst>
                <a:gd name="T0" fmla="*/ 11 w 11"/>
                <a:gd name="T1" fmla="*/ 0 h 92"/>
                <a:gd name="T2" fmla="*/ 7 w 11"/>
                <a:gd name="T3" fmla="*/ 0 h 92"/>
                <a:gd name="T4" fmla="*/ 0 w 11"/>
                <a:gd name="T5" fmla="*/ 92 h 92"/>
                <a:gd name="T6" fmla="*/ 3 w 11"/>
                <a:gd name="T7" fmla="*/ 91 h 92"/>
                <a:gd name="T8" fmla="*/ 11 w 11"/>
                <a:gd name="T9" fmla="*/ 0 h 92"/>
              </a:gdLst>
              <a:ahLst/>
              <a:cxnLst>
                <a:cxn ang="0">
                  <a:pos x="T0" y="T1"/>
                </a:cxn>
                <a:cxn ang="0">
                  <a:pos x="T2" y="T3"/>
                </a:cxn>
                <a:cxn ang="0">
                  <a:pos x="T4" y="T5"/>
                </a:cxn>
                <a:cxn ang="0">
                  <a:pos x="T6" y="T7"/>
                </a:cxn>
                <a:cxn ang="0">
                  <a:pos x="T8" y="T9"/>
                </a:cxn>
              </a:cxnLst>
              <a:rect l="0" t="0" r="r" b="b"/>
              <a:pathLst>
                <a:path w="11" h="92">
                  <a:moveTo>
                    <a:pt x="11" y="0"/>
                  </a:moveTo>
                  <a:cubicBezTo>
                    <a:pt x="9" y="0"/>
                    <a:pt x="8" y="0"/>
                    <a:pt x="7" y="0"/>
                  </a:cubicBezTo>
                  <a:cubicBezTo>
                    <a:pt x="0" y="92"/>
                    <a:pt x="0" y="92"/>
                    <a:pt x="0" y="92"/>
                  </a:cubicBezTo>
                  <a:cubicBezTo>
                    <a:pt x="0" y="92"/>
                    <a:pt x="1" y="91"/>
                    <a:pt x="3" y="91"/>
                  </a:cubicBezTo>
                  <a:cubicBezTo>
                    <a:pt x="11" y="0"/>
                    <a:pt x="11" y="0"/>
                    <a:pt x="11" y="0"/>
                  </a:cubicBezTo>
                </a:path>
              </a:pathLst>
            </a:custGeom>
            <a:solidFill>
              <a:srgbClr val="45427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9" name="íṧḷîḍê"/>
            <p:cNvSpPr/>
            <p:nvPr/>
          </p:nvSpPr>
          <p:spPr bwMode="auto">
            <a:xfrm>
              <a:off x="10411533" y="2213407"/>
              <a:ext cx="132605" cy="669800"/>
            </a:xfrm>
            <a:custGeom>
              <a:avLst/>
              <a:gdLst>
                <a:gd name="T0" fmla="*/ 110 w 110"/>
                <a:gd name="T1" fmla="*/ 0 h 555"/>
                <a:gd name="T2" fmla="*/ 106 w 110"/>
                <a:gd name="T3" fmla="*/ 0 h 555"/>
                <a:gd name="T4" fmla="*/ 33 w 110"/>
                <a:gd name="T5" fmla="*/ 146 h 555"/>
                <a:gd name="T6" fmla="*/ 0 w 110"/>
                <a:gd name="T7" fmla="*/ 555 h 555"/>
                <a:gd name="T8" fmla="*/ 4 w 110"/>
                <a:gd name="T9" fmla="*/ 555 h 555"/>
                <a:gd name="T10" fmla="*/ 37 w 110"/>
                <a:gd name="T11" fmla="*/ 146 h 555"/>
                <a:gd name="T12" fmla="*/ 110 w 110"/>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110" h="555">
                  <a:moveTo>
                    <a:pt x="110" y="0"/>
                  </a:moveTo>
                  <a:cubicBezTo>
                    <a:pt x="109" y="0"/>
                    <a:pt x="108" y="0"/>
                    <a:pt x="106" y="0"/>
                  </a:cubicBezTo>
                  <a:cubicBezTo>
                    <a:pt x="81" y="63"/>
                    <a:pt x="33" y="146"/>
                    <a:pt x="33" y="146"/>
                  </a:cubicBezTo>
                  <a:cubicBezTo>
                    <a:pt x="0" y="555"/>
                    <a:pt x="0" y="555"/>
                    <a:pt x="0" y="555"/>
                  </a:cubicBezTo>
                  <a:cubicBezTo>
                    <a:pt x="1" y="555"/>
                    <a:pt x="2" y="555"/>
                    <a:pt x="4" y="555"/>
                  </a:cubicBezTo>
                  <a:cubicBezTo>
                    <a:pt x="37" y="146"/>
                    <a:pt x="37" y="146"/>
                    <a:pt x="37" y="146"/>
                  </a:cubicBezTo>
                  <a:cubicBezTo>
                    <a:pt x="37" y="146"/>
                    <a:pt x="85" y="62"/>
                    <a:pt x="110"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0" name="îṥľîḋe"/>
            <p:cNvSpPr/>
            <p:nvPr/>
          </p:nvSpPr>
          <p:spPr bwMode="auto">
            <a:xfrm>
              <a:off x="10420244" y="2837715"/>
              <a:ext cx="229397" cy="150995"/>
            </a:xfrm>
            <a:custGeom>
              <a:avLst/>
              <a:gdLst>
                <a:gd name="T0" fmla="*/ 164 w 190"/>
                <a:gd name="T1" fmla="*/ 39 h 125"/>
                <a:gd name="T2" fmla="*/ 163 w 190"/>
                <a:gd name="T3" fmla="*/ 43 h 125"/>
                <a:gd name="T4" fmla="*/ 190 w 190"/>
                <a:gd name="T5" fmla="*/ 87 h 125"/>
                <a:gd name="T6" fmla="*/ 190 w 190"/>
                <a:gd name="T7" fmla="*/ 81 h 125"/>
                <a:gd name="T8" fmla="*/ 164 w 190"/>
                <a:gd name="T9" fmla="*/ 39 h 125"/>
                <a:gd name="T10" fmla="*/ 111 w 190"/>
                <a:gd name="T11" fmla="*/ 0 h 125"/>
                <a:gd name="T12" fmla="*/ 89 w 190"/>
                <a:gd name="T13" fmla="*/ 26 h 125"/>
                <a:gd name="T14" fmla="*/ 0 w 190"/>
                <a:gd name="T15" fmla="*/ 125 h 125"/>
                <a:gd name="T16" fmla="*/ 90 w 190"/>
                <a:gd name="T17" fmla="*/ 33 h 125"/>
                <a:gd name="T18" fmla="*/ 108 w 190"/>
                <a:gd name="T19" fmla="*/ 8 h 125"/>
                <a:gd name="T20" fmla="*/ 111 w 190"/>
                <a:gd name="T21"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125">
                  <a:moveTo>
                    <a:pt x="164" y="39"/>
                  </a:moveTo>
                  <a:cubicBezTo>
                    <a:pt x="163" y="43"/>
                    <a:pt x="163" y="43"/>
                    <a:pt x="163" y="43"/>
                  </a:cubicBezTo>
                  <a:cubicBezTo>
                    <a:pt x="178" y="64"/>
                    <a:pt x="190" y="87"/>
                    <a:pt x="190" y="87"/>
                  </a:cubicBezTo>
                  <a:cubicBezTo>
                    <a:pt x="190" y="85"/>
                    <a:pt x="190" y="83"/>
                    <a:pt x="190" y="81"/>
                  </a:cubicBezTo>
                  <a:cubicBezTo>
                    <a:pt x="185" y="72"/>
                    <a:pt x="176" y="55"/>
                    <a:pt x="164" y="39"/>
                  </a:cubicBezTo>
                  <a:moveTo>
                    <a:pt x="111" y="0"/>
                  </a:moveTo>
                  <a:cubicBezTo>
                    <a:pt x="103" y="2"/>
                    <a:pt x="96" y="9"/>
                    <a:pt x="89" y="26"/>
                  </a:cubicBezTo>
                  <a:cubicBezTo>
                    <a:pt x="66" y="90"/>
                    <a:pt x="21" y="116"/>
                    <a:pt x="0" y="125"/>
                  </a:cubicBezTo>
                  <a:cubicBezTo>
                    <a:pt x="23" y="117"/>
                    <a:pt x="67" y="94"/>
                    <a:pt x="90" y="33"/>
                  </a:cubicBezTo>
                  <a:cubicBezTo>
                    <a:pt x="95" y="19"/>
                    <a:pt x="101" y="11"/>
                    <a:pt x="108" y="8"/>
                  </a:cubicBezTo>
                  <a:cubicBezTo>
                    <a:pt x="109" y="5"/>
                    <a:pt x="110" y="3"/>
                    <a:pt x="111" y="0"/>
                  </a:cubicBezTo>
                </a:path>
              </a:pathLst>
            </a:custGeom>
            <a:solidFill>
              <a:srgbClr val="45427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1" name="isļíḓê"/>
            <p:cNvSpPr/>
            <p:nvPr/>
          </p:nvSpPr>
          <p:spPr bwMode="auto">
            <a:xfrm>
              <a:off x="10406693" y="2137909"/>
              <a:ext cx="383296" cy="856608"/>
            </a:xfrm>
            <a:custGeom>
              <a:avLst/>
              <a:gdLst>
                <a:gd name="T0" fmla="*/ 128 w 317"/>
                <a:gd name="T1" fmla="*/ 0 h 710"/>
                <a:gd name="T2" fmla="*/ 247 w 317"/>
                <a:gd name="T3" fmla="*/ 102 h 710"/>
                <a:gd name="T4" fmla="*/ 287 w 317"/>
                <a:gd name="T5" fmla="*/ 290 h 710"/>
                <a:gd name="T6" fmla="*/ 260 w 317"/>
                <a:gd name="T7" fmla="*/ 467 h 710"/>
                <a:gd name="T8" fmla="*/ 204 w 317"/>
                <a:gd name="T9" fmla="*/ 667 h 710"/>
                <a:gd name="T10" fmla="*/ 100 w 317"/>
                <a:gd name="T11" fmla="*/ 606 h 710"/>
                <a:gd name="T12" fmla="*/ 0 w 317"/>
                <a:gd name="T13" fmla="*/ 710 h 710"/>
                <a:gd name="T14" fmla="*/ 41 w 317"/>
                <a:gd name="T15" fmla="*/ 209 h 710"/>
                <a:gd name="T16" fmla="*/ 128 w 317"/>
                <a:gd name="T17" fmla="*/ 0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7" h="710">
                  <a:moveTo>
                    <a:pt x="128" y="0"/>
                  </a:moveTo>
                  <a:cubicBezTo>
                    <a:pt x="247" y="102"/>
                    <a:pt x="247" y="102"/>
                    <a:pt x="247" y="102"/>
                  </a:cubicBezTo>
                  <a:cubicBezTo>
                    <a:pt x="247" y="102"/>
                    <a:pt x="317" y="174"/>
                    <a:pt x="287" y="290"/>
                  </a:cubicBezTo>
                  <a:cubicBezTo>
                    <a:pt x="287" y="290"/>
                    <a:pt x="274" y="459"/>
                    <a:pt x="260" y="467"/>
                  </a:cubicBezTo>
                  <a:cubicBezTo>
                    <a:pt x="260" y="467"/>
                    <a:pt x="208" y="570"/>
                    <a:pt x="204" y="667"/>
                  </a:cubicBezTo>
                  <a:cubicBezTo>
                    <a:pt x="204" y="667"/>
                    <a:pt x="132" y="521"/>
                    <a:pt x="100" y="606"/>
                  </a:cubicBezTo>
                  <a:cubicBezTo>
                    <a:pt x="69" y="690"/>
                    <a:pt x="0" y="710"/>
                    <a:pt x="0" y="710"/>
                  </a:cubicBezTo>
                  <a:cubicBezTo>
                    <a:pt x="41" y="209"/>
                    <a:pt x="41" y="209"/>
                    <a:pt x="41" y="209"/>
                  </a:cubicBezTo>
                  <a:cubicBezTo>
                    <a:pt x="41" y="209"/>
                    <a:pt x="143" y="31"/>
                    <a:pt x="128" y="0"/>
                  </a:cubicBezTo>
                </a:path>
              </a:pathLst>
            </a:custGeom>
            <a:solidFill>
              <a:srgbClr val="FD6F8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2" name="íṧļïḓê"/>
            <p:cNvSpPr/>
            <p:nvPr/>
          </p:nvSpPr>
          <p:spPr bwMode="auto">
            <a:xfrm>
              <a:off x="10529619" y="2633483"/>
              <a:ext cx="191648" cy="325221"/>
            </a:xfrm>
            <a:custGeom>
              <a:avLst/>
              <a:gdLst>
                <a:gd name="T0" fmla="*/ 80 w 158"/>
                <a:gd name="T1" fmla="*/ 21 h 269"/>
                <a:gd name="T2" fmla="*/ 158 w 158"/>
                <a:gd name="T3" fmla="*/ 56 h 269"/>
                <a:gd name="T4" fmla="*/ 40 w 158"/>
                <a:gd name="T5" fmla="*/ 269 h 269"/>
                <a:gd name="T6" fmla="*/ 0 w 158"/>
                <a:gd name="T7" fmla="*/ 209 h 269"/>
                <a:gd name="T8" fmla="*/ 80 w 158"/>
                <a:gd name="T9" fmla="*/ 21 h 269"/>
              </a:gdLst>
              <a:ahLst/>
              <a:cxnLst>
                <a:cxn ang="0">
                  <a:pos x="T0" y="T1"/>
                </a:cxn>
                <a:cxn ang="0">
                  <a:pos x="T2" y="T3"/>
                </a:cxn>
                <a:cxn ang="0">
                  <a:pos x="T4" y="T5"/>
                </a:cxn>
                <a:cxn ang="0">
                  <a:pos x="T6" y="T7"/>
                </a:cxn>
                <a:cxn ang="0">
                  <a:pos x="T8" y="T9"/>
                </a:cxn>
              </a:cxnLst>
              <a:rect l="0" t="0" r="r" b="b"/>
              <a:pathLst>
                <a:path w="158" h="269">
                  <a:moveTo>
                    <a:pt x="80" y="21"/>
                  </a:moveTo>
                  <a:cubicBezTo>
                    <a:pt x="80" y="21"/>
                    <a:pt x="110" y="0"/>
                    <a:pt x="158" y="56"/>
                  </a:cubicBezTo>
                  <a:cubicBezTo>
                    <a:pt x="40" y="269"/>
                    <a:pt x="40" y="269"/>
                    <a:pt x="40" y="269"/>
                  </a:cubicBezTo>
                  <a:cubicBezTo>
                    <a:pt x="0" y="209"/>
                    <a:pt x="0" y="209"/>
                    <a:pt x="0" y="209"/>
                  </a:cubicBezTo>
                  <a:cubicBezTo>
                    <a:pt x="0" y="209"/>
                    <a:pt x="84" y="45"/>
                    <a:pt x="80" y="21"/>
                  </a:cubicBezTo>
                </a:path>
              </a:pathLst>
            </a:custGeom>
            <a:solidFill>
              <a:srgbClr val="FEC3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3" name="ïṩľíḋê"/>
            <p:cNvSpPr/>
            <p:nvPr/>
          </p:nvSpPr>
          <p:spPr bwMode="auto">
            <a:xfrm>
              <a:off x="10699972" y="2680912"/>
              <a:ext cx="30973" cy="67754"/>
            </a:xfrm>
            <a:custGeom>
              <a:avLst/>
              <a:gdLst>
                <a:gd name="T0" fmla="*/ 19 w 25"/>
                <a:gd name="T1" fmla="*/ 15 h 56"/>
                <a:gd name="T2" fmla="*/ 17 w 25"/>
                <a:gd name="T3" fmla="*/ 17 h 56"/>
                <a:gd name="T4" fmla="*/ 0 w 25"/>
                <a:gd name="T5" fmla="*/ 56 h 56"/>
                <a:gd name="T6" fmla="*/ 1 w 25"/>
                <a:gd name="T7" fmla="*/ 55 h 56"/>
                <a:gd name="T8" fmla="*/ 19 w 25"/>
                <a:gd name="T9" fmla="*/ 15 h 56"/>
                <a:gd name="T10" fmla="*/ 24 w 25"/>
                <a:gd name="T11" fmla="*/ 0 h 56"/>
                <a:gd name="T12" fmla="*/ 22 w 25"/>
                <a:gd name="T13" fmla="*/ 6 h 56"/>
                <a:gd name="T14" fmla="*/ 25 w 25"/>
                <a:gd name="T15" fmla="*/ 0 h 56"/>
                <a:gd name="T16" fmla="*/ 24 w 25"/>
                <a:gd name="T1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56">
                  <a:moveTo>
                    <a:pt x="19" y="15"/>
                  </a:moveTo>
                  <a:cubicBezTo>
                    <a:pt x="18" y="16"/>
                    <a:pt x="17" y="16"/>
                    <a:pt x="17" y="17"/>
                  </a:cubicBezTo>
                  <a:cubicBezTo>
                    <a:pt x="17" y="17"/>
                    <a:pt x="9" y="32"/>
                    <a:pt x="0" y="56"/>
                  </a:cubicBezTo>
                  <a:cubicBezTo>
                    <a:pt x="0" y="55"/>
                    <a:pt x="1" y="55"/>
                    <a:pt x="1" y="55"/>
                  </a:cubicBezTo>
                  <a:cubicBezTo>
                    <a:pt x="19" y="15"/>
                    <a:pt x="19" y="15"/>
                    <a:pt x="19" y="15"/>
                  </a:cubicBezTo>
                  <a:moveTo>
                    <a:pt x="24" y="0"/>
                  </a:moveTo>
                  <a:cubicBezTo>
                    <a:pt x="24" y="2"/>
                    <a:pt x="23" y="4"/>
                    <a:pt x="22" y="6"/>
                  </a:cubicBezTo>
                  <a:cubicBezTo>
                    <a:pt x="25" y="0"/>
                    <a:pt x="25" y="0"/>
                    <a:pt x="25" y="0"/>
                  </a:cubicBezTo>
                  <a:cubicBezTo>
                    <a:pt x="24" y="0"/>
                    <a:pt x="24" y="0"/>
                    <a:pt x="24" y="0"/>
                  </a:cubicBezTo>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4" name="ïṣḻîḍe"/>
            <p:cNvSpPr/>
            <p:nvPr/>
          </p:nvSpPr>
          <p:spPr bwMode="auto">
            <a:xfrm>
              <a:off x="10592534" y="2635419"/>
              <a:ext cx="136477" cy="113247"/>
            </a:xfrm>
            <a:custGeom>
              <a:avLst/>
              <a:gdLst>
                <a:gd name="T0" fmla="*/ 26 w 113"/>
                <a:gd name="T1" fmla="*/ 0 h 94"/>
                <a:gd name="T2" fmla="*/ 0 w 113"/>
                <a:gd name="T3" fmla="*/ 32 h 94"/>
                <a:gd name="T4" fmla="*/ 20 w 113"/>
                <a:gd name="T5" fmla="*/ 52 h 94"/>
                <a:gd name="T6" fmla="*/ 28 w 113"/>
                <a:gd name="T7" fmla="*/ 20 h 94"/>
                <a:gd name="T8" fmla="*/ 43 w 113"/>
                <a:gd name="T9" fmla="*/ 16 h 94"/>
                <a:gd name="T10" fmla="*/ 106 w 113"/>
                <a:gd name="T11" fmla="*/ 55 h 94"/>
                <a:gd name="T12" fmla="*/ 84 w 113"/>
                <a:gd name="T13" fmla="*/ 94 h 94"/>
                <a:gd name="T14" fmla="*/ 84 w 113"/>
                <a:gd name="T15" fmla="*/ 94 h 94"/>
                <a:gd name="T16" fmla="*/ 89 w 113"/>
                <a:gd name="T17" fmla="*/ 94 h 94"/>
                <a:gd name="T18" fmla="*/ 106 w 113"/>
                <a:gd name="T19" fmla="*/ 55 h 94"/>
                <a:gd name="T20" fmla="*/ 108 w 113"/>
                <a:gd name="T21" fmla="*/ 53 h 94"/>
                <a:gd name="T22" fmla="*/ 111 w 113"/>
                <a:gd name="T23" fmla="*/ 44 h 94"/>
                <a:gd name="T24" fmla="*/ 113 w 113"/>
                <a:gd name="T25" fmla="*/ 38 h 94"/>
                <a:gd name="T26" fmla="*/ 26 w 113"/>
                <a:gd name="T2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 h="94">
                  <a:moveTo>
                    <a:pt x="26" y="0"/>
                  </a:moveTo>
                  <a:cubicBezTo>
                    <a:pt x="0" y="32"/>
                    <a:pt x="0" y="32"/>
                    <a:pt x="0" y="32"/>
                  </a:cubicBezTo>
                  <a:cubicBezTo>
                    <a:pt x="0" y="32"/>
                    <a:pt x="8" y="41"/>
                    <a:pt x="20" y="52"/>
                  </a:cubicBezTo>
                  <a:cubicBezTo>
                    <a:pt x="26" y="37"/>
                    <a:pt x="29" y="25"/>
                    <a:pt x="28" y="20"/>
                  </a:cubicBezTo>
                  <a:cubicBezTo>
                    <a:pt x="28" y="20"/>
                    <a:pt x="34" y="16"/>
                    <a:pt x="43" y="16"/>
                  </a:cubicBezTo>
                  <a:cubicBezTo>
                    <a:pt x="57" y="16"/>
                    <a:pt x="78" y="23"/>
                    <a:pt x="106" y="55"/>
                  </a:cubicBezTo>
                  <a:cubicBezTo>
                    <a:pt x="84" y="94"/>
                    <a:pt x="84" y="94"/>
                    <a:pt x="84" y="94"/>
                  </a:cubicBezTo>
                  <a:cubicBezTo>
                    <a:pt x="84" y="94"/>
                    <a:pt x="84" y="94"/>
                    <a:pt x="84" y="94"/>
                  </a:cubicBezTo>
                  <a:cubicBezTo>
                    <a:pt x="86" y="94"/>
                    <a:pt x="87" y="94"/>
                    <a:pt x="89" y="94"/>
                  </a:cubicBezTo>
                  <a:cubicBezTo>
                    <a:pt x="98" y="70"/>
                    <a:pt x="106" y="55"/>
                    <a:pt x="106" y="55"/>
                  </a:cubicBezTo>
                  <a:cubicBezTo>
                    <a:pt x="106" y="54"/>
                    <a:pt x="107" y="54"/>
                    <a:pt x="108" y="53"/>
                  </a:cubicBezTo>
                  <a:cubicBezTo>
                    <a:pt x="111" y="44"/>
                    <a:pt x="111" y="44"/>
                    <a:pt x="111" y="44"/>
                  </a:cubicBezTo>
                  <a:cubicBezTo>
                    <a:pt x="112" y="42"/>
                    <a:pt x="113" y="40"/>
                    <a:pt x="113" y="38"/>
                  </a:cubicBezTo>
                  <a:cubicBezTo>
                    <a:pt x="26" y="0"/>
                    <a:pt x="26" y="0"/>
                    <a:pt x="26" y="0"/>
                  </a:cubicBezTo>
                </a:path>
              </a:pathLst>
            </a:custGeom>
            <a:solidFill>
              <a:srgbClr val="E3647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5" name="iS1îde"/>
            <p:cNvSpPr/>
            <p:nvPr/>
          </p:nvSpPr>
          <p:spPr bwMode="auto">
            <a:xfrm>
              <a:off x="10616732" y="2654778"/>
              <a:ext cx="104535" cy="93888"/>
            </a:xfrm>
            <a:custGeom>
              <a:avLst/>
              <a:gdLst>
                <a:gd name="T0" fmla="*/ 23 w 86"/>
                <a:gd name="T1" fmla="*/ 0 h 78"/>
                <a:gd name="T2" fmla="*/ 8 w 86"/>
                <a:gd name="T3" fmla="*/ 4 h 78"/>
                <a:gd name="T4" fmla="*/ 0 w 86"/>
                <a:gd name="T5" fmla="*/ 36 h 78"/>
                <a:gd name="T6" fmla="*/ 64 w 86"/>
                <a:gd name="T7" fmla="*/ 78 h 78"/>
                <a:gd name="T8" fmla="*/ 86 w 86"/>
                <a:gd name="T9" fmla="*/ 39 h 78"/>
                <a:gd name="T10" fmla="*/ 23 w 86"/>
                <a:gd name="T11" fmla="*/ 0 h 78"/>
              </a:gdLst>
              <a:ahLst/>
              <a:cxnLst>
                <a:cxn ang="0">
                  <a:pos x="T0" y="T1"/>
                </a:cxn>
                <a:cxn ang="0">
                  <a:pos x="T2" y="T3"/>
                </a:cxn>
                <a:cxn ang="0">
                  <a:pos x="T4" y="T5"/>
                </a:cxn>
                <a:cxn ang="0">
                  <a:pos x="T6" y="T7"/>
                </a:cxn>
                <a:cxn ang="0">
                  <a:pos x="T8" y="T9"/>
                </a:cxn>
                <a:cxn ang="0">
                  <a:pos x="T10" y="T11"/>
                </a:cxn>
              </a:cxnLst>
              <a:rect l="0" t="0" r="r" b="b"/>
              <a:pathLst>
                <a:path w="86" h="78">
                  <a:moveTo>
                    <a:pt x="23" y="0"/>
                  </a:moveTo>
                  <a:cubicBezTo>
                    <a:pt x="14" y="0"/>
                    <a:pt x="8" y="4"/>
                    <a:pt x="8" y="4"/>
                  </a:cubicBezTo>
                  <a:cubicBezTo>
                    <a:pt x="9" y="9"/>
                    <a:pt x="6" y="21"/>
                    <a:pt x="0" y="36"/>
                  </a:cubicBezTo>
                  <a:cubicBezTo>
                    <a:pt x="19" y="54"/>
                    <a:pt x="46" y="78"/>
                    <a:pt x="64" y="78"/>
                  </a:cubicBezTo>
                  <a:cubicBezTo>
                    <a:pt x="86" y="39"/>
                    <a:pt x="86" y="39"/>
                    <a:pt x="86" y="39"/>
                  </a:cubicBezTo>
                  <a:cubicBezTo>
                    <a:pt x="58" y="7"/>
                    <a:pt x="37" y="0"/>
                    <a:pt x="23" y="0"/>
                  </a:cubicBezTo>
                </a:path>
              </a:pathLst>
            </a:custGeom>
            <a:solidFill>
              <a:srgbClr val="E4AF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6" name="îṧḻîdè"/>
            <p:cNvSpPr/>
            <p:nvPr/>
          </p:nvSpPr>
          <p:spPr bwMode="auto">
            <a:xfrm>
              <a:off x="10592534" y="2631548"/>
              <a:ext cx="138413" cy="125829"/>
            </a:xfrm>
            <a:custGeom>
              <a:avLst/>
              <a:gdLst>
                <a:gd name="T0" fmla="*/ 0 w 114"/>
                <a:gd name="T1" fmla="*/ 31 h 104"/>
                <a:gd name="T2" fmla="*/ 90 w 114"/>
                <a:gd name="T3" fmla="*/ 92 h 104"/>
                <a:gd name="T4" fmla="*/ 114 w 114"/>
                <a:gd name="T5" fmla="*/ 38 h 104"/>
                <a:gd name="T6" fmla="*/ 26 w 114"/>
                <a:gd name="T7" fmla="*/ 0 h 104"/>
                <a:gd name="T8" fmla="*/ 0 w 114"/>
                <a:gd name="T9" fmla="*/ 31 h 104"/>
              </a:gdLst>
              <a:ahLst/>
              <a:cxnLst>
                <a:cxn ang="0">
                  <a:pos x="T0" y="T1"/>
                </a:cxn>
                <a:cxn ang="0">
                  <a:pos x="T2" y="T3"/>
                </a:cxn>
                <a:cxn ang="0">
                  <a:pos x="T4" y="T5"/>
                </a:cxn>
                <a:cxn ang="0">
                  <a:pos x="T6" y="T7"/>
                </a:cxn>
                <a:cxn ang="0">
                  <a:pos x="T8" y="T9"/>
                </a:cxn>
              </a:cxnLst>
              <a:rect l="0" t="0" r="r" b="b"/>
              <a:pathLst>
                <a:path w="114" h="104">
                  <a:moveTo>
                    <a:pt x="0" y="31"/>
                  </a:moveTo>
                  <a:cubicBezTo>
                    <a:pt x="0" y="31"/>
                    <a:pt x="65" y="104"/>
                    <a:pt x="90" y="92"/>
                  </a:cubicBezTo>
                  <a:cubicBezTo>
                    <a:pt x="114" y="38"/>
                    <a:pt x="114" y="38"/>
                    <a:pt x="114" y="38"/>
                  </a:cubicBezTo>
                  <a:cubicBezTo>
                    <a:pt x="26" y="0"/>
                    <a:pt x="26" y="0"/>
                    <a:pt x="26" y="0"/>
                  </a:cubicBezTo>
                  <a:lnTo>
                    <a:pt x="0" y="31"/>
                  </a:lnTo>
                  <a:close/>
                </a:path>
              </a:pathLst>
            </a:custGeom>
            <a:solidFill>
              <a:srgbClr val="FD6F8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7" name="ïś1ïḓê"/>
            <p:cNvSpPr/>
            <p:nvPr/>
          </p:nvSpPr>
          <p:spPr bwMode="auto">
            <a:xfrm>
              <a:off x="10521875" y="2869656"/>
              <a:ext cx="70658" cy="114214"/>
            </a:xfrm>
            <a:custGeom>
              <a:avLst/>
              <a:gdLst>
                <a:gd name="T0" fmla="*/ 11 w 59"/>
                <a:gd name="T1" fmla="*/ 0 h 95"/>
                <a:gd name="T2" fmla="*/ 0 w 59"/>
                <a:gd name="T3" fmla="*/ 29 h 95"/>
                <a:gd name="T4" fmla="*/ 35 w 59"/>
                <a:gd name="T5" fmla="*/ 95 h 95"/>
                <a:gd name="T6" fmla="*/ 59 w 59"/>
                <a:gd name="T7" fmla="*/ 68 h 95"/>
                <a:gd name="T8" fmla="*/ 52 w 59"/>
                <a:gd name="T9" fmla="*/ 64 h 95"/>
                <a:gd name="T10" fmla="*/ 47 w 59"/>
                <a:gd name="T11" fmla="*/ 74 h 95"/>
                <a:gd name="T12" fmla="*/ 7 w 59"/>
                <a:gd name="T13" fmla="*/ 14 h 95"/>
                <a:gd name="T14" fmla="*/ 13 w 59"/>
                <a:gd name="T15" fmla="*/ 3 h 95"/>
                <a:gd name="T16" fmla="*/ 11 w 59"/>
                <a:gd name="T1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95">
                  <a:moveTo>
                    <a:pt x="11" y="0"/>
                  </a:moveTo>
                  <a:cubicBezTo>
                    <a:pt x="0" y="29"/>
                    <a:pt x="0" y="29"/>
                    <a:pt x="0" y="29"/>
                  </a:cubicBezTo>
                  <a:cubicBezTo>
                    <a:pt x="35" y="95"/>
                    <a:pt x="35" y="95"/>
                    <a:pt x="35" y="95"/>
                  </a:cubicBezTo>
                  <a:cubicBezTo>
                    <a:pt x="59" y="68"/>
                    <a:pt x="59" y="68"/>
                    <a:pt x="59" y="68"/>
                  </a:cubicBezTo>
                  <a:cubicBezTo>
                    <a:pt x="57" y="67"/>
                    <a:pt x="55" y="66"/>
                    <a:pt x="52" y="64"/>
                  </a:cubicBezTo>
                  <a:cubicBezTo>
                    <a:pt x="47" y="74"/>
                    <a:pt x="47" y="74"/>
                    <a:pt x="47" y="74"/>
                  </a:cubicBezTo>
                  <a:cubicBezTo>
                    <a:pt x="7" y="14"/>
                    <a:pt x="7" y="14"/>
                    <a:pt x="7" y="14"/>
                  </a:cubicBezTo>
                  <a:cubicBezTo>
                    <a:pt x="7" y="14"/>
                    <a:pt x="9" y="10"/>
                    <a:pt x="13" y="3"/>
                  </a:cubicBezTo>
                  <a:cubicBezTo>
                    <a:pt x="12" y="1"/>
                    <a:pt x="11" y="0"/>
                    <a:pt x="11" y="0"/>
                  </a:cubicBezTo>
                </a:path>
              </a:pathLst>
            </a:custGeom>
            <a:solidFill>
              <a:srgbClr val="45427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8" name="ïśḻïḑe"/>
            <p:cNvSpPr/>
            <p:nvPr/>
          </p:nvSpPr>
          <p:spPr bwMode="auto">
            <a:xfrm>
              <a:off x="10529619" y="2872560"/>
              <a:ext cx="55172" cy="86145"/>
            </a:xfrm>
            <a:custGeom>
              <a:avLst/>
              <a:gdLst>
                <a:gd name="T0" fmla="*/ 6 w 45"/>
                <a:gd name="T1" fmla="*/ 0 h 71"/>
                <a:gd name="T2" fmla="*/ 0 w 45"/>
                <a:gd name="T3" fmla="*/ 11 h 71"/>
                <a:gd name="T4" fmla="*/ 40 w 45"/>
                <a:gd name="T5" fmla="*/ 71 h 71"/>
                <a:gd name="T6" fmla="*/ 45 w 45"/>
                <a:gd name="T7" fmla="*/ 61 h 71"/>
                <a:gd name="T8" fmla="*/ 6 w 45"/>
                <a:gd name="T9" fmla="*/ 0 h 71"/>
              </a:gdLst>
              <a:ahLst/>
              <a:cxnLst>
                <a:cxn ang="0">
                  <a:pos x="T0" y="T1"/>
                </a:cxn>
                <a:cxn ang="0">
                  <a:pos x="T2" y="T3"/>
                </a:cxn>
                <a:cxn ang="0">
                  <a:pos x="T4" y="T5"/>
                </a:cxn>
                <a:cxn ang="0">
                  <a:pos x="T6" y="T7"/>
                </a:cxn>
                <a:cxn ang="0">
                  <a:pos x="T8" y="T9"/>
                </a:cxn>
              </a:cxnLst>
              <a:rect l="0" t="0" r="r" b="b"/>
              <a:pathLst>
                <a:path w="45" h="71">
                  <a:moveTo>
                    <a:pt x="6" y="0"/>
                  </a:moveTo>
                  <a:cubicBezTo>
                    <a:pt x="2" y="7"/>
                    <a:pt x="0" y="11"/>
                    <a:pt x="0" y="11"/>
                  </a:cubicBezTo>
                  <a:cubicBezTo>
                    <a:pt x="40" y="71"/>
                    <a:pt x="40" y="71"/>
                    <a:pt x="40" y="71"/>
                  </a:cubicBezTo>
                  <a:cubicBezTo>
                    <a:pt x="45" y="61"/>
                    <a:pt x="45" y="61"/>
                    <a:pt x="45" y="61"/>
                  </a:cubicBezTo>
                  <a:cubicBezTo>
                    <a:pt x="31" y="49"/>
                    <a:pt x="11" y="11"/>
                    <a:pt x="6" y="0"/>
                  </a:cubicBezTo>
                </a:path>
              </a:pathLst>
            </a:custGeom>
            <a:solidFill>
              <a:srgbClr val="E4AF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9" name="í$lîḑé"/>
            <p:cNvSpPr/>
            <p:nvPr/>
          </p:nvSpPr>
          <p:spPr bwMode="auto">
            <a:xfrm>
              <a:off x="10518972" y="2871591"/>
              <a:ext cx="71626" cy="114214"/>
            </a:xfrm>
            <a:custGeom>
              <a:avLst/>
              <a:gdLst>
                <a:gd name="T0" fmla="*/ 12 w 59"/>
                <a:gd name="T1" fmla="*/ 0 h 95"/>
                <a:gd name="T2" fmla="*/ 59 w 59"/>
                <a:gd name="T3" fmla="*/ 67 h 95"/>
                <a:gd name="T4" fmla="*/ 35 w 59"/>
                <a:gd name="T5" fmla="*/ 95 h 95"/>
                <a:gd name="T6" fmla="*/ 0 w 59"/>
                <a:gd name="T7" fmla="*/ 29 h 95"/>
                <a:gd name="T8" fmla="*/ 12 w 59"/>
                <a:gd name="T9" fmla="*/ 0 h 95"/>
              </a:gdLst>
              <a:ahLst/>
              <a:cxnLst>
                <a:cxn ang="0">
                  <a:pos x="T0" y="T1"/>
                </a:cxn>
                <a:cxn ang="0">
                  <a:pos x="T2" y="T3"/>
                </a:cxn>
                <a:cxn ang="0">
                  <a:pos x="T4" y="T5"/>
                </a:cxn>
                <a:cxn ang="0">
                  <a:pos x="T6" y="T7"/>
                </a:cxn>
                <a:cxn ang="0">
                  <a:pos x="T8" y="T9"/>
                </a:cxn>
              </a:cxnLst>
              <a:rect l="0" t="0" r="r" b="b"/>
              <a:pathLst>
                <a:path w="59" h="95">
                  <a:moveTo>
                    <a:pt x="12" y="0"/>
                  </a:moveTo>
                  <a:cubicBezTo>
                    <a:pt x="12" y="0"/>
                    <a:pt x="43" y="64"/>
                    <a:pt x="59" y="67"/>
                  </a:cubicBezTo>
                  <a:cubicBezTo>
                    <a:pt x="35" y="95"/>
                    <a:pt x="35" y="95"/>
                    <a:pt x="35" y="95"/>
                  </a:cubicBezTo>
                  <a:cubicBezTo>
                    <a:pt x="0" y="29"/>
                    <a:pt x="0" y="29"/>
                    <a:pt x="0" y="29"/>
                  </a:cubicBezTo>
                  <a:lnTo>
                    <a:pt x="12" y="0"/>
                  </a:lnTo>
                  <a:close/>
                </a:path>
              </a:pathLst>
            </a:custGeom>
            <a:solidFill>
              <a:srgbClr val="4D49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0" name="íṣḷîḋé"/>
            <p:cNvSpPr/>
            <p:nvPr/>
          </p:nvSpPr>
          <p:spPr bwMode="auto">
            <a:xfrm>
              <a:off x="10590598" y="2397311"/>
              <a:ext cx="18391" cy="220685"/>
            </a:xfrm>
            <a:custGeom>
              <a:avLst/>
              <a:gdLst>
                <a:gd name="T0" fmla="*/ 11 w 15"/>
                <a:gd name="T1" fmla="*/ 0 h 183"/>
                <a:gd name="T2" fmla="*/ 0 w 15"/>
                <a:gd name="T3" fmla="*/ 183 h 183"/>
                <a:gd name="T4" fmla="*/ 11 w 15"/>
                <a:gd name="T5" fmla="*/ 0 h 183"/>
              </a:gdLst>
              <a:ahLst/>
              <a:cxnLst>
                <a:cxn ang="0">
                  <a:pos x="T0" y="T1"/>
                </a:cxn>
                <a:cxn ang="0">
                  <a:pos x="T2" y="T3"/>
                </a:cxn>
                <a:cxn ang="0">
                  <a:pos x="T4" y="T5"/>
                </a:cxn>
              </a:cxnLst>
              <a:rect l="0" t="0" r="r" b="b"/>
              <a:pathLst>
                <a:path w="15" h="183">
                  <a:moveTo>
                    <a:pt x="11" y="0"/>
                  </a:moveTo>
                  <a:cubicBezTo>
                    <a:pt x="0" y="183"/>
                    <a:pt x="0" y="183"/>
                    <a:pt x="0" y="183"/>
                  </a:cubicBezTo>
                  <a:cubicBezTo>
                    <a:pt x="15" y="133"/>
                    <a:pt x="11" y="0"/>
                    <a:pt x="11" y="0"/>
                  </a:cubicBezTo>
                </a:path>
              </a:pathLst>
            </a:custGeom>
            <a:solidFill>
              <a:srgbClr val="E3647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1" name="ïŝḷîḋe"/>
            <p:cNvSpPr/>
            <p:nvPr/>
          </p:nvSpPr>
          <p:spPr bwMode="auto">
            <a:xfrm>
              <a:off x="10244083" y="2397311"/>
              <a:ext cx="26134" cy="30973"/>
            </a:xfrm>
            <a:custGeom>
              <a:avLst/>
              <a:gdLst>
                <a:gd name="T0" fmla="*/ 22 w 22"/>
                <a:gd name="T1" fmla="*/ 0 h 26"/>
                <a:gd name="T2" fmla="*/ 0 w 22"/>
                <a:gd name="T3" fmla="*/ 26 h 26"/>
                <a:gd name="T4" fmla="*/ 22 w 22"/>
                <a:gd name="T5" fmla="*/ 0 h 26"/>
              </a:gdLst>
              <a:ahLst/>
              <a:cxnLst>
                <a:cxn ang="0">
                  <a:pos x="T0" y="T1"/>
                </a:cxn>
                <a:cxn ang="0">
                  <a:pos x="T2" y="T3"/>
                </a:cxn>
                <a:cxn ang="0">
                  <a:pos x="T4" y="T5"/>
                </a:cxn>
              </a:cxnLst>
              <a:rect l="0" t="0" r="r" b="b"/>
              <a:pathLst>
                <a:path w="22" h="26">
                  <a:moveTo>
                    <a:pt x="22" y="0"/>
                  </a:moveTo>
                  <a:cubicBezTo>
                    <a:pt x="0" y="26"/>
                    <a:pt x="0" y="26"/>
                    <a:pt x="0" y="26"/>
                  </a:cubicBezTo>
                  <a:cubicBezTo>
                    <a:pt x="0" y="26"/>
                    <a:pt x="22" y="19"/>
                    <a:pt x="22" y="0"/>
                  </a:cubicBezTo>
                </a:path>
              </a:pathLst>
            </a:custGeom>
            <a:solidFill>
              <a:srgbClr val="E3647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2" name="ï$ľïḑe"/>
            <p:cNvSpPr/>
            <p:nvPr/>
          </p:nvSpPr>
          <p:spPr bwMode="auto">
            <a:xfrm>
              <a:off x="6878630" y="2455386"/>
              <a:ext cx="166482" cy="1344439"/>
            </a:xfrm>
            <a:custGeom>
              <a:avLst/>
              <a:gdLst>
                <a:gd name="T0" fmla="*/ 105 w 138"/>
                <a:gd name="T1" fmla="*/ 0 h 1114"/>
                <a:gd name="T2" fmla="*/ 69 w 138"/>
                <a:gd name="T3" fmla="*/ 474 h 1114"/>
                <a:gd name="T4" fmla="*/ 47 w 138"/>
                <a:gd name="T5" fmla="*/ 1114 h 1114"/>
              </a:gdLst>
              <a:ahLst/>
              <a:cxnLst>
                <a:cxn ang="0">
                  <a:pos x="T0" y="T1"/>
                </a:cxn>
                <a:cxn ang="0">
                  <a:pos x="T2" y="T3"/>
                </a:cxn>
                <a:cxn ang="0">
                  <a:pos x="T4" y="T5"/>
                </a:cxn>
              </a:cxnLst>
              <a:rect l="0" t="0" r="r" b="b"/>
              <a:pathLst>
                <a:path w="138" h="1114">
                  <a:moveTo>
                    <a:pt x="105" y="0"/>
                  </a:moveTo>
                  <a:cubicBezTo>
                    <a:pt x="105" y="0"/>
                    <a:pt x="0" y="217"/>
                    <a:pt x="69" y="474"/>
                  </a:cubicBezTo>
                  <a:cubicBezTo>
                    <a:pt x="138" y="731"/>
                    <a:pt x="116" y="1038"/>
                    <a:pt x="47" y="1114"/>
                  </a:cubicBezTo>
                </a:path>
              </a:pathLst>
            </a:custGeom>
            <a:noFill/>
            <a:ln w="15875" cap="flat">
              <a:solidFill>
                <a:srgbClr val="535461"/>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103" name="ïsḻiḑe"/>
            <p:cNvSpPr/>
            <p:nvPr/>
          </p:nvSpPr>
          <p:spPr bwMode="auto">
            <a:xfrm>
              <a:off x="6970583" y="2420541"/>
              <a:ext cx="69690" cy="69690"/>
            </a:xfrm>
            <a:prstGeom prst="ellipse">
              <a:avLst/>
            </a:pr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4" name="iśľidê"/>
            <p:cNvSpPr/>
            <p:nvPr/>
          </p:nvSpPr>
          <p:spPr bwMode="auto">
            <a:xfrm>
              <a:off x="6952192" y="2599607"/>
              <a:ext cx="166482" cy="47428"/>
            </a:xfrm>
            <a:custGeom>
              <a:avLst/>
              <a:gdLst>
                <a:gd name="T0" fmla="*/ 0 w 138"/>
                <a:gd name="T1" fmla="*/ 20 h 39"/>
                <a:gd name="T2" fmla="*/ 138 w 138"/>
                <a:gd name="T3" fmla="*/ 0 h 39"/>
              </a:gdLst>
              <a:ahLst/>
              <a:cxnLst>
                <a:cxn ang="0">
                  <a:pos x="T0" y="T1"/>
                </a:cxn>
                <a:cxn ang="0">
                  <a:pos x="T2" y="T3"/>
                </a:cxn>
              </a:cxnLst>
              <a:rect l="0" t="0" r="r" b="b"/>
              <a:pathLst>
                <a:path w="138" h="39">
                  <a:moveTo>
                    <a:pt x="0" y="20"/>
                  </a:moveTo>
                  <a:cubicBezTo>
                    <a:pt x="0" y="20"/>
                    <a:pt x="109" y="39"/>
                    <a:pt x="138" y="0"/>
                  </a:cubicBezTo>
                </a:path>
              </a:pathLst>
            </a:custGeom>
            <a:noFill/>
            <a:ln w="15875" cap="flat">
              <a:solidFill>
                <a:srgbClr val="535461"/>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105" name="ïs1iḍè"/>
            <p:cNvSpPr/>
            <p:nvPr/>
          </p:nvSpPr>
          <p:spPr bwMode="auto">
            <a:xfrm>
              <a:off x="6860240" y="2559922"/>
              <a:ext cx="80338" cy="140348"/>
            </a:xfrm>
            <a:custGeom>
              <a:avLst/>
              <a:gdLst>
                <a:gd name="T0" fmla="*/ 66 w 66"/>
                <a:gd name="T1" fmla="*/ 116 h 116"/>
                <a:gd name="T2" fmla="*/ 4 w 66"/>
                <a:gd name="T3" fmla="*/ 0 h 116"/>
              </a:gdLst>
              <a:ahLst/>
              <a:cxnLst>
                <a:cxn ang="0">
                  <a:pos x="T0" y="T1"/>
                </a:cxn>
                <a:cxn ang="0">
                  <a:pos x="T2" y="T3"/>
                </a:cxn>
              </a:cxnLst>
              <a:rect l="0" t="0" r="r" b="b"/>
              <a:pathLst>
                <a:path w="66" h="116">
                  <a:moveTo>
                    <a:pt x="66" y="116"/>
                  </a:moveTo>
                  <a:cubicBezTo>
                    <a:pt x="66" y="116"/>
                    <a:pt x="0" y="44"/>
                    <a:pt x="4" y="0"/>
                  </a:cubicBezTo>
                </a:path>
              </a:pathLst>
            </a:custGeom>
            <a:noFill/>
            <a:ln w="15875" cap="flat">
              <a:solidFill>
                <a:srgbClr val="535461"/>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106" name="îś1íďe"/>
            <p:cNvSpPr/>
            <p:nvPr/>
          </p:nvSpPr>
          <p:spPr bwMode="auto">
            <a:xfrm>
              <a:off x="6932833" y="2738987"/>
              <a:ext cx="137444" cy="139380"/>
            </a:xfrm>
            <a:custGeom>
              <a:avLst/>
              <a:gdLst>
                <a:gd name="T0" fmla="*/ 0 w 114"/>
                <a:gd name="T1" fmla="*/ 100 h 116"/>
                <a:gd name="T2" fmla="*/ 114 w 114"/>
                <a:gd name="T3" fmla="*/ 0 h 116"/>
              </a:gdLst>
              <a:ahLst/>
              <a:cxnLst>
                <a:cxn ang="0">
                  <a:pos x="T0" y="T1"/>
                </a:cxn>
                <a:cxn ang="0">
                  <a:pos x="T2" y="T3"/>
                </a:cxn>
              </a:cxnLst>
              <a:rect l="0" t="0" r="r" b="b"/>
              <a:pathLst>
                <a:path w="114" h="116">
                  <a:moveTo>
                    <a:pt x="0" y="100"/>
                  </a:moveTo>
                  <a:cubicBezTo>
                    <a:pt x="0" y="100"/>
                    <a:pt x="60" y="116"/>
                    <a:pt x="114" y="0"/>
                  </a:cubicBezTo>
                </a:path>
              </a:pathLst>
            </a:custGeom>
            <a:noFill/>
            <a:ln w="15875" cap="flat">
              <a:solidFill>
                <a:srgbClr val="535461"/>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107" name="iś1ïďè"/>
            <p:cNvSpPr/>
            <p:nvPr/>
          </p:nvSpPr>
          <p:spPr bwMode="auto">
            <a:xfrm>
              <a:off x="6773127" y="2787383"/>
              <a:ext cx="179065" cy="188744"/>
            </a:xfrm>
            <a:custGeom>
              <a:avLst/>
              <a:gdLst>
                <a:gd name="T0" fmla="*/ 148 w 148"/>
                <a:gd name="T1" fmla="*/ 157 h 157"/>
                <a:gd name="T2" fmla="*/ 18 w 148"/>
                <a:gd name="T3" fmla="*/ 0 h 157"/>
              </a:gdLst>
              <a:ahLst/>
              <a:cxnLst>
                <a:cxn ang="0">
                  <a:pos x="T0" y="T1"/>
                </a:cxn>
                <a:cxn ang="0">
                  <a:pos x="T2" y="T3"/>
                </a:cxn>
              </a:cxnLst>
              <a:rect l="0" t="0" r="r" b="b"/>
              <a:pathLst>
                <a:path w="148" h="157">
                  <a:moveTo>
                    <a:pt x="148" y="157"/>
                  </a:moveTo>
                  <a:cubicBezTo>
                    <a:pt x="148" y="157"/>
                    <a:pt x="0" y="62"/>
                    <a:pt x="18" y="0"/>
                  </a:cubicBezTo>
                </a:path>
              </a:pathLst>
            </a:custGeom>
            <a:noFill/>
            <a:ln w="15875" cap="flat">
              <a:solidFill>
                <a:srgbClr val="535461"/>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108" name="îṩļiḓé"/>
            <p:cNvSpPr/>
            <p:nvPr/>
          </p:nvSpPr>
          <p:spPr bwMode="auto">
            <a:xfrm>
              <a:off x="6980262" y="2887078"/>
              <a:ext cx="125829" cy="220685"/>
            </a:xfrm>
            <a:custGeom>
              <a:avLst/>
              <a:gdLst>
                <a:gd name="T0" fmla="*/ 0 w 104"/>
                <a:gd name="T1" fmla="*/ 183 h 183"/>
                <a:gd name="T2" fmla="*/ 93 w 104"/>
                <a:gd name="T3" fmla="*/ 0 h 183"/>
              </a:gdLst>
              <a:ahLst/>
              <a:cxnLst>
                <a:cxn ang="0">
                  <a:pos x="T0" y="T1"/>
                </a:cxn>
                <a:cxn ang="0">
                  <a:pos x="T2" y="T3"/>
                </a:cxn>
              </a:cxnLst>
              <a:rect l="0" t="0" r="r" b="b"/>
              <a:pathLst>
                <a:path w="104" h="183">
                  <a:moveTo>
                    <a:pt x="0" y="183"/>
                  </a:moveTo>
                  <a:cubicBezTo>
                    <a:pt x="0" y="183"/>
                    <a:pt x="104" y="91"/>
                    <a:pt x="93" y="0"/>
                  </a:cubicBezTo>
                </a:path>
              </a:pathLst>
            </a:custGeom>
            <a:noFill/>
            <a:ln w="15875" cap="flat">
              <a:solidFill>
                <a:srgbClr val="535461"/>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109" name="î$ḻîḑê"/>
            <p:cNvSpPr/>
            <p:nvPr/>
          </p:nvSpPr>
          <p:spPr bwMode="auto">
            <a:xfrm>
              <a:off x="6835074" y="3070983"/>
              <a:ext cx="159707" cy="114214"/>
            </a:xfrm>
            <a:custGeom>
              <a:avLst/>
              <a:gdLst>
                <a:gd name="T0" fmla="*/ 132 w 132"/>
                <a:gd name="T1" fmla="*/ 95 h 95"/>
                <a:gd name="T2" fmla="*/ 4 w 132"/>
                <a:gd name="T3" fmla="*/ 0 h 95"/>
              </a:gdLst>
              <a:ahLst/>
              <a:cxnLst>
                <a:cxn ang="0">
                  <a:pos x="T0" y="T1"/>
                </a:cxn>
                <a:cxn ang="0">
                  <a:pos x="T2" y="T3"/>
                </a:cxn>
              </a:cxnLst>
              <a:rect l="0" t="0" r="r" b="b"/>
              <a:pathLst>
                <a:path w="132" h="95">
                  <a:moveTo>
                    <a:pt x="132" y="95"/>
                  </a:moveTo>
                  <a:cubicBezTo>
                    <a:pt x="132" y="95"/>
                    <a:pt x="0" y="58"/>
                    <a:pt x="4" y="0"/>
                  </a:cubicBezTo>
                </a:path>
              </a:pathLst>
            </a:custGeom>
            <a:noFill/>
            <a:ln w="15875" cap="flat">
              <a:solidFill>
                <a:srgbClr val="535461"/>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110" name="íšļïḓe"/>
            <p:cNvSpPr/>
            <p:nvPr/>
          </p:nvSpPr>
          <p:spPr bwMode="auto">
            <a:xfrm>
              <a:off x="7005428" y="3127122"/>
              <a:ext cx="113247" cy="150028"/>
            </a:xfrm>
            <a:custGeom>
              <a:avLst/>
              <a:gdLst>
                <a:gd name="T0" fmla="*/ 0 w 94"/>
                <a:gd name="T1" fmla="*/ 124 h 124"/>
                <a:gd name="T2" fmla="*/ 94 w 94"/>
                <a:gd name="T3" fmla="*/ 0 h 124"/>
              </a:gdLst>
              <a:ahLst/>
              <a:cxnLst>
                <a:cxn ang="0">
                  <a:pos x="T0" y="T1"/>
                </a:cxn>
                <a:cxn ang="0">
                  <a:pos x="T2" y="T3"/>
                </a:cxn>
              </a:cxnLst>
              <a:rect l="0" t="0" r="r" b="b"/>
              <a:pathLst>
                <a:path w="94" h="124">
                  <a:moveTo>
                    <a:pt x="0" y="124"/>
                  </a:moveTo>
                  <a:cubicBezTo>
                    <a:pt x="0" y="124"/>
                    <a:pt x="83" y="47"/>
                    <a:pt x="94" y="0"/>
                  </a:cubicBezTo>
                </a:path>
              </a:pathLst>
            </a:custGeom>
            <a:noFill/>
            <a:ln w="15875" cap="flat">
              <a:solidFill>
                <a:srgbClr val="535461"/>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111" name="ïŝḻiḋe"/>
            <p:cNvSpPr/>
            <p:nvPr/>
          </p:nvSpPr>
          <p:spPr bwMode="auto">
            <a:xfrm>
              <a:off x="6904764" y="3253920"/>
              <a:ext cx="108407" cy="181001"/>
            </a:xfrm>
            <a:custGeom>
              <a:avLst/>
              <a:gdLst>
                <a:gd name="T0" fmla="*/ 89 w 89"/>
                <a:gd name="T1" fmla="*/ 150 h 150"/>
                <a:gd name="T2" fmla="*/ 0 w 89"/>
                <a:gd name="T3" fmla="*/ 0 h 150"/>
              </a:gdLst>
              <a:ahLst/>
              <a:cxnLst>
                <a:cxn ang="0">
                  <a:pos x="T0" y="T1"/>
                </a:cxn>
                <a:cxn ang="0">
                  <a:pos x="T2" y="T3"/>
                </a:cxn>
              </a:cxnLst>
              <a:rect l="0" t="0" r="r" b="b"/>
              <a:pathLst>
                <a:path w="89" h="150">
                  <a:moveTo>
                    <a:pt x="89" y="150"/>
                  </a:moveTo>
                  <a:cubicBezTo>
                    <a:pt x="89" y="150"/>
                    <a:pt x="3" y="51"/>
                    <a:pt x="0" y="0"/>
                  </a:cubicBezTo>
                </a:path>
              </a:pathLst>
            </a:custGeom>
            <a:noFill/>
            <a:ln w="15875" cap="flat">
              <a:solidFill>
                <a:srgbClr val="535461"/>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112" name="ïṡlïdè"/>
            <p:cNvSpPr/>
            <p:nvPr/>
          </p:nvSpPr>
          <p:spPr bwMode="auto">
            <a:xfrm>
              <a:off x="7013171" y="3345871"/>
              <a:ext cx="122926" cy="189712"/>
            </a:xfrm>
            <a:custGeom>
              <a:avLst/>
              <a:gdLst>
                <a:gd name="T0" fmla="*/ 0 w 102"/>
                <a:gd name="T1" fmla="*/ 157 h 157"/>
                <a:gd name="T2" fmla="*/ 102 w 102"/>
                <a:gd name="T3" fmla="*/ 0 h 157"/>
              </a:gdLst>
              <a:ahLst/>
              <a:cxnLst>
                <a:cxn ang="0">
                  <a:pos x="T0" y="T1"/>
                </a:cxn>
                <a:cxn ang="0">
                  <a:pos x="T2" y="T3"/>
                </a:cxn>
              </a:cxnLst>
              <a:rect l="0" t="0" r="r" b="b"/>
              <a:pathLst>
                <a:path w="102" h="157">
                  <a:moveTo>
                    <a:pt x="0" y="157"/>
                  </a:moveTo>
                  <a:cubicBezTo>
                    <a:pt x="0" y="157"/>
                    <a:pt x="95" y="51"/>
                    <a:pt x="102" y="0"/>
                  </a:cubicBezTo>
                </a:path>
              </a:pathLst>
            </a:custGeom>
            <a:noFill/>
            <a:ln w="15875" cap="flat">
              <a:solidFill>
                <a:srgbClr val="535461"/>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113" name="i$lïḍé"/>
            <p:cNvSpPr/>
            <p:nvPr/>
          </p:nvSpPr>
          <p:spPr bwMode="auto">
            <a:xfrm>
              <a:off x="6830234" y="2533788"/>
              <a:ext cx="69690" cy="69690"/>
            </a:xfrm>
            <a:prstGeom prst="ellipse">
              <a:avLst/>
            </a:pr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4" name="íṣľîḍe"/>
            <p:cNvSpPr/>
            <p:nvPr/>
          </p:nvSpPr>
          <p:spPr bwMode="auto">
            <a:xfrm>
              <a:off x="6791517" y="3036138"/>
              <a:ext cx="68723" cy="69690"/>
            </a:xfrm>
            <a:prstGeom prst="ellipse">
              <a:avLst/>
            </a:pr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5" name="íSḷidê"/>
            <p:cNvSpPr/>
            <p:nvPr/>
          </p:nvSpPr>
          <p:spPr bwMode="auto">
            <a:xfrm>
              <a:off x="6760544" y="2752538"/>
              <a:ext cx="69690" cy="69690"/>
            </a:xfrm>
            <a:prstGeom prst="ellipse">
              <a:avLst/>
            </a:pr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6" name="í$ļïďè"/>
            <p:cNvSpPr/>
            <p:nvPr/>
          </p:nvSpPr>
          <p:spPr bwMode="auto">
            <a:xfrm>
              <a:off x="7083829" y="2564762"/>
              <a:ext cx="70658" cy="70658"/>
            </a:xfrm>
            <a:prstGeom prst="ellipse">
              <a:avLst/>
            </a:pr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7" name="îṥ1íḋè"/>
            <p:cNvSpPr/>
            <p:nvPr/>
          </p:nvSpPr>
          <p:spPr bwMode="auto">
            <a:xfrm>
              <a:off x="7083829" y="3101956"/>
              <a:ext cx="70658" cy="68723"/>
            </a:xfrm>
            <a:prstGeom prst="ellipse">
              <a:avLst/>
            </a:pr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8" name="íšlîḑè"/>
            <p:cNvSpPr/>
            <p:nvPr/>
          </p:nvSpPr>
          <p:spPr bwMode="auto">
            <a:xfrm>
              <a:off x="7027689" y="2704142"/>
              <a:ext cx="69690" cy="69690"/>
            </a:xfrm>
            <a:prstGeom prst="ellipse">
              <a:avLst/>
            </a:pr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9" name="îṡľïḑe"/>
            <p:cNvSpPr/>
            <p:nvPr/>
          </p:nvSpPr>
          <p:spPr bwMode="auto">
            <a:xfrm>
              <a:off x="7097380" y="3332321"/>
              <a:ext cx="69690" cy="70658"/>
            </a:xfrm>
            <a:prstGeom prst="ellipse">
              <a:avLst/>
            </a:pr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0" name="îṡlîḑè"/>
            <p:cNvSpPr/>
            <p:nvPr/>
          </p:nvSpPr>
          <p:spPr bwMode="auto">
            <a:xfrm>
              <a:off x="6860240" y="3241336"/>
              <a:ext cx="70658" cy="69690"/>
            </a:xfrm>
            <a:prstGeom prst="ellipse">
              <a:avLst/>
            </a:pr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1" name="íṧľíḍê"/>
            <p:cNvSpPr/>
            <p:nvPr/>
          </p:nvSpPr>
          <p:spPr bwMode="auto">
            <a:xfrm>
              <a:off x="7062534" y="2852233"/>
              <a:ext cx="69690" cy="69690"/>
            </a:xfrm>
            <a:prstGeom prst="ellipse">
              <a:avLst/>
            </a:pr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 name="矩形 6"/>
            <p:cNvSpPr/>
            <p:nvPr/>
          </p:nvSpPr>
          <p:spPr>
            <a:xfrm>
              <a:off x="6645150" y="4114637"/>
              <a:ext cx="4591050" cy="646331"/>
            </a:xfrm>
            <a:prstGeom prst="rect">
              <a:avLst/>
            </a:prstGeom>
          </p:spPr>
          <p:txBody>
            <a:bodyPr wrap="square">
              <a:spAutoFit/>
            </a:bodyPr>
            <a:lstStyle/>
            <a:p>
              <a:r>
                <a:rPr lang="en-US" altLang="zh-CN" dirty="0">
                  <a:solidFill>
                    <a:schemeClr val="bg1"/>
                  </a:solidFill>
                </a:rPr>
                <a:t>——</a:t>
              </a:r>
              <a:r>
                <a:rPr lang="zh-CN" altLang="en-US" dirty="0">
                  <a:solidFill>
                    <a:schemeClr val="bg1"/>
                  </a:solidFill>
                </a:rPr>
                <a:t>我们不能只关注秋天庄稼的收获，而忽视春天的</a:t>
              </a:r>
              <a:r>
                <a:rPr lang="zh-CN" altLang="en-US" dirty="0" smtClean="0">
                  <a:solidFill>
                    <a:schemeClr val="bg1"/>
                  </a:solidFill>
                </a:rPr>
                <a:t>播种</a:t>
              </a:r>
              <a:r>
                <a:rPr lang="zh-CN" altLang="en-US" dirty="0">
                  <a:solidFill>
                    <a:schemeClr val="bg1"/>
                  </a:solidFill>
                </a:rPr>
                <a:t>，</a:t>
              </a:r>
              <a:r>
                <a:rPr lang="zh-CN" altLang="en-US" dirty="0" smtClean="0">
                  <a:solidFill>
                    <a:schemeClr val="bg1"/>
                  </a:solidFill>
                </a:rPr>
                <a:t>夏天</a:t>
              </a:r>
              <a:r>
                <a:rPr lang="zh-CN" altLang="en-US" dirty="0">
                  <a:solidFill>
                    <a:schemeClr val="bg1"/>
                  </a:solidFill>
                </a:rPr>
                <a:t>的锄草、捉虫、施肥。</a:t>
              </a: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9130"/>
                                  </p:iterate>
                                  <p:childTnLst>
                                    <p:set>
                                      <p:cBhvr>
                                        <p:cTn id="6"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7" dur="200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200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9" dur="2000"/>
                                        <p:tgtEl>
                                          <p:spTgt spid="5">
                                            <p:txEl>
                                              <p:pRg st="0" end="0"/>
                                            </p:txEl>
                                          </p:spTgt>
                                        </p:tgtEl>
                                        <p:attrNameLst>
                                          <p:attrName>fill.type</p:attrName>
                                        </p:attrNameLst>
                                      </p:cBhvr>
                                      <p:to>
                                        <p:strVal val="solid"/>
                                      </p:to>
                                    </p:set>
                                  </p:childTnLst>
                                </p:cTn>
                              </p:par>
                              <p:par>
                                <p:cTn id="10" presetID="27" presetClass="entr" presetSubtype="0" fill="hold" nodeType="withEffect">
                                  <p:stCondLst>
                                    <p:cond delay="0"/>
                                  </p:stCondLst>
                                  <p:iterate type="lt">
                                    <p:tmPct val="6364"/>
                                  </p:iterate>
                                  <p:childTnLst>
                                    <p:set>
                                      <p:cBhvr>
                                        <p:cTn id="11" dur="1" fill="hold">
                                          <p:stCondLst>
                                            <p:cond delay="0"/>
                                          </p:stCondLst>
                                        </p:cTn>
                                        <p:tgtEl>
                                          <p:spTgt spid="5">
                                            <p:txEl>
                                              <p:pRg st="2" end="2"/>
                                            </p:txEl>
                                          </p:spTgt>
                                        </p:tgtEl>
                                        <p:attrNameLst>
                                          <p:attrName>style.visibility</p:attrName>
                                        </p:attrNameLst>
                                      </p:cBhvr>
                                      <p:to>
                                        <p:strVal val="visible"/>
                                      </p:to>
                                    </p:set>
                                    <p:anim calcmode="discrete" valueType="clr">
                                      <p:cBhvr override="childStyle">
                                        <p:cTn id="12" dur="2000"/>
                                        <p:tgtEl>
                                          <p:spTgt spid="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2000"/>
                                        <p:tgtEl>
                                          <p:spTgt spid="5">
                                            <p:txEl>
                                              <p:pRg st="2" end="2"/>
                                            </p:txEl>
                                          </p:spTgt>
                                        </p:tgtEl>
                                        <p:attrNameLst>
                                          <p:attrName>fillcolor</p:attrName>
                                        </p:attrNameLst>
                                      </p:cBhvr>
                                      <p:tavLst>
                                        <p:tav tm="0">
                                          <p:val>
                                            <p:clrVal>
                                              <a:schemeClr val="accent2"/>
                                            </p:clrVal>
                                          </p:val>
                                        </p:tav>
                                        <p:tav tm="50000">
                                          <p:val>
                                            <p:clrVal>
                                              <a:schemeClr val="hlink"/>
                                            </p:clrVal>
                                          </p:val>
                                        </p:tav>
                                      </p:tavLst>
                                    </p:anim>
                                    <p:set>
                                      <p:cBhvr>
                                        <p:cTn id="14" dur="2000"/>
                                        <p:tgtEl>
                                          <p:spTgt spid="5">
                                            <p:txEl>
                                              <p:pRg st="2" end="2"/>
                                            </p:txEl>
                                          </p:spTgt>
                                        </p:tgtEl>
                                        <p:attrNameLst>
                                          <p:attrName>fill.type</p:attrName>
                                        </p:attrNameLst>
                                      </p:cBhvr>
                                      <p:to>
                                        <p:strVal val="solid"/>
                                      </p:to>
                                    </p:set>
                                  </p:childTnLst>
                                </p:cTn>
                              </p:par>
                              <p:par>
                                <p:cTn id="15" presetID="27" presetClass="entr" presetSubtype="0" fill="hold" nodeType="withEffect">
                                  <p:stCondLst>
                                    <p:cond delay="0"/>
                                  </p:stCondLst>
                                  <p:iterate type="lt">
                                    <p:tmPct val="5513"/>
                                  </p:iterate>
                                  <p:childTnLst>
                                    <p:set>
                                      <p:cBhvr>
                                        <p:cTn id="16" dur="1" fill="hold">
                                          <p:stCondLst>
                                            <p:cond delay="0"/>
                                          </p:stCondLst>
                                        </p:cTn>
                                        <p:tgtEl>
                                          <p:spTgt spid="5">
                                            <p:txEl>
                                              <p:pRg st="1" end="1"/>
                                            </p:txEl>
                                          </p:spTgt>
                                        </p:tgtEl>
                                        <p:attrNameLst>
                                          <p:attrName>style.visibility</p:attrName>
                                        </p:attrNameLst>
                                      </p:cBhvr>
                                      <p:to>
                                        <p:strVal val="visible"/>
                                      </p:to>
                                    </p:set>
                                    <p:anim calcmode="discrete" valueType="clr">
                                      <p:cBhvr override="childStyle">
                                        <p:cTn id="17" dur="2000"/>
                                        <p:tgtEl>
                                          <p:spTgt spid="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2000"/>
                                        <p:tgtEl>
                                          <p:spTgt spid="5">
                                            <p:txEl>
                                              <p:pRg st="1" end="1"/>
                                            </p:txEl>
                                          </p:spTgt>
                                        </p:tgtEl>
                                        <p:attrNameLst>
                                          <p:attrName>fillcolor</p:attrName>
                                        </p:attrNameLst>
                                      </p:cBhvr>
                                      <p:tavLst>
                                        <p:tav tm="0">
                                          <p:val>
                                            <p:clrVal>
                                              <a:schemeClr val="accent2"/>
                                            </p:clrVal>
                                          </p:val>
                                        </p:tav>
                                        <p:tav tm="50000">
                                          <p:val>
                                            <p:clrVal>
                                              <a:schemeClr val="hlink"/>
                                            </p:clrVal>
                                          </p:val>
                                        </p:tav>
                                      </p:tavLst>
                                    </p:anim>
                                    <p:set>
                                      <p:cBhvr>
                                        <p:cTn id="19" dur="2000"/>
                                        <p:tgtEl>
                                          <p:spTgt spid="5">
                                            <p:txEl>
                                              <p:pRg st="1" end="1"/>
                                            </p:txEl>
                                          </p:spTgt>
                                        </p:tgtEl>
                                        <p:attrNameLst>
                                          <p:attrName>fill.type</p:attrName>
                                        </p:attrNameLst>
                                      </p:cBhvr>
                                      <p:to>
                                        <p:strVal val="solid"/>
                                      </p:to>
                                    </p:se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占位符 15361"/>
          <p:cNvSpPr txBox="1">
            <a:spLocks noRot="1" noChangeArrowheads="1"/>
          </p:cNvSpPr>
          <p:nvPr/>
        </p:nvSpPr>
        <p:spPr>
          <a:xfrm>
            <a:off x="5012956" y="1959747"/>
            <a:ext cx="8538773" cy="42693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关于及格，良好，优秀：</a:t>
            </a:r>
          </a:p>
          <a:p>
            <a:pPr>
              <a:lnSpc>
                <a:spcPct val="15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三分之一的家长积极行动，步步紧跟；</a:t>
            </a:r>
          </a:p>
          <a:p>
            <a:pPr>
              <a:lnSpc>
                <a:spcPct val="15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三分之一的家长虎头蛇尾，勉强应付；</a:t>
            </a:r>
          </a:p>
          <a:p>
            <a:pPr>
              <a:lnSpc>
                <a:spcPct val="15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三分之一的家长基本没有能力跟得上，或者有能力不去跟。</a:t>
            </a:r>
          </a:p>
          <a:p>
            <a:pPr>
              <a:lnSpc>
                <a:spcPct val="15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而这，就是及格，良好，优秀拉开档次的主要原因。</a:t>
            </a:r>
          </a:p>
          <a:p>
            <a:pPr>
              <a:lnSpc>
                <a:spcPct val="15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孩子还小，要的是家长的关心和督促。</a:t>
            </a:r>
          </a:p>
        </p:txBody>
      </p:sp>
      <p:sp>
        <p:nvSpPr>
          <p:cNvPr id="5" name="标题 4"/>
          <p:cNvSpPr>
            <a:spLocks noGrp="1"/>
          </p:cNvSpPr>
          <p:nvPr>
            <p:ph type="title"/>
          </p:nvPr>
        </p:nvSpPr>
        <p:spPr/>
        <p:txBody>
          <a:bodyPr/>
          <a:lstStyle/>
          <a:p>
            <a:r>
              <a:rPr lang="zh-CN" altLang="en-US" dirty="0"/>
              <a:t>正确看待学生的成绩</a:t>
            </a:r>
          </a:p>
        </p:txBody>
      </p:sp>
      <p:sp>
        <p:nvSpPr>
          <p:cNvPr id="6" name="流程图: 决策 5"/>
          <p:cNvSpPr/>
          <p:nvPr/>
        </p:nvSpPr>
        <p:spPr>
          <a:xfrm>
            <a:off x="3714750" y="2095500"/>
            <a:ext cx="1085850" cy="209550"/>
          </a:xfrm>
          <a:prstGeom prst="flowChartDecision">
            <a:avLst/>
          </a:prstGeom>
          <a:solidFill>
            <a:srgbClr val="8A46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流程图: 决策 8"/>
          <p:cNvSpPr/>
          <p:nvPr/>
        </p:nvSpPr>
        <p:spPr>
          <a:xfrm>
            <a:off x="3714750" y="2587589"/>
            <a:ext cx="1085850" cy="209550"/>
          </a:xfrm>
          <a:prstGeom prst="flowChartDecision">
            <a:avLst/>
          </a:prstGeom>
          <a:solidFill>
            <a:srgbClr val="8A46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流程图: 决策 9"/>
          <p:cNvSpPr/>
          <p:nvPr/>
        </p:nvSpPr>
        <p:spPr>
          <a:xfrm>
            <a:off x="3714750" y="3079679"/>
            <a:ext cx="1085850" cy="209550"/>
          </a:xfrm>
          <a:prstGeom prst="flowChartDecision">
            <a:avLst/>
          </a:prstGeom>
          <a:solidFill>
            <a:srgbClr val="8A46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流程图: 决策 10"/>
          <p:cNvSpPr/>
          <p:nvPr/>
        </p:nvSpPr>
        <p:spPr>
          <a:xfrm>
            <a:off x="3714750" y="3571768"/>
            <a:ext cx="1085850" cy="209550"/>
          </a:xfrm>
          <a:prstGeom prst="flowChartDecision">
            <a:avLst/>
          </a:prstGeom>
          <a:solidFill>
            <a:srgbClr val="8A46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流程图: 决策 12"/>
          <p:cNvSpPr/>
          <p:nvPr/>
        </p:nvSpPr>
        <p:spPr>
          <a:xfrm>
            <a:off x="3714750" y="4063857"/>
            <a:ext cx="1085850" cy="209550"/>
          </a:xfrm>
          <a:prstGeom prst="flowChartDecision">
            <a:avLst/>
          </a:prstGeom>
          <a:solidFill>
            <a:srgbClr val="8A46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流程图: 决策 13"/>
          <p:cNvSpPr/>
          <p:nvPr/>
        </p:nvSpPr>
        <p:spPr>
          <a:xfrm>
            <a:off x="3714750" y="4555947"/>
            <a:ext cx="1085850" cy="209550"/>
          </a:xfrm>
          <a:prstGeom prst="flowChartDecision">
            <a:avLst/>
          </a:prstGeom>
          <a:solidFill>
            <a:srgbClr val="8A46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flipH="1">
            <a:off x="1616444" y="2025507"/>
            <a:ext cx="1885950" cy="2803561"/>
            <a:chOff x="9695273" y="1772036"/>
            <a:chExt cx="1540927" cy="2268801"/>
          </a:xfrm>
        </p:grpSpPr>
        <p:sp>
          <p:nvSpPr>
            <p:cNvPr id="16" name="îṩľíḑé"/>
            <p:cNvSpPr/>
            <p:nvPr/>
          </p:nvSpPr>
          <p:spPr bwMode="auto">
            <a:xfrm>
              <a:off x="10180201" y="2679944"/>
              <a:ext cx="916619" cy="1199251"/>
            </a:xfrm>
            <a:custGeom>
              <a:avLst/>
              <a:gdLst>
                <a:gd name="T0" fmla="*/ 710 w 759"/>
                <a:gd name="T1" fmla="*/ 298 h 994"/>
                <a:gd name="T2" fmla="*/ 548 w 759"/>
                <a:gd name="T3" fmla="*/ 994 h 994"/>
                <a:gd name="T4" fmla="*/ 54 w 759"/>
                <a:gd name="T5" fmla="*/ 477 h 994"/>
                <a:gd name="T6" fmla="*/ 282 w 759"/>
                <a:gd name="T7" fmla="*/ 54 h 994"/>
                <a:gd name="T8" fmla="*/ 705 w 759"/>
                <a:gd name="T9" fmla="*/ 282 h 994"/>
                <a:gd name="T10" fmla="*/ 710 w 759"/>
                <a:gd name="T11" fmla="*/ 297 h 994"/>
                <a:gd name="T12" fmla="*/ 710 w 759"/>
                <a:gd name="T13" fmla="*/ 298 h 994"/>
              </a:gdLst>
              <a:ahLst/>
              <a:cxnLst>
                <a:cxn ang="0">
                  <a:pos x="T0" y="T1"/>
                </a:cxn>
                <a:cxn ang="0">
                  <a:pos x="T2" y="T3"/>
                </a:cxn>
                <a:cxn ang="0">
                  <a:pos x="T4" y="T5"/>
                </a:cxn>
                <a:cxn ang="0">
                  <a:pos x="T6" y="T7"/>
                </a:cxn>
                <a:cxn ang="0">
                  <a:pos x="T8" y="T9"/>
                </a:cxn>
                <a:cxn ang="0">
                  <a:pos x="T10" y="T11"/>
                </a:cxn>
                <a:cxn ang="0">
                  <a:pos x="T12" y="T13"/>
                </a:cxn>
              </a:cxnLst>
              <a:rect l="0" t="0" r="r" b="b"/>
              <a:pathLst>
                <a:path w="759" h="994">
                  <a:moveTo>
                    <a:pt x="710" y="298"/>
                  </a:moveTo>
                  <a:cubicBezTo>
                    <a:pt x="759" y="479"/>
                    <a:pt x="548" y="994"/>
                    <a:pt x="548" y="994"/>
                  </a:cubicBezTo>
                  <a:cubicBezTo>
                    <a:pt x="548" y="994"/>
                    <a:pt x="103" y="658"/>
                    <a:pt x="54" y="477"/>
                  </a:cubicBezTo>
                  <a:cubicBezTo>
                    <a:pt x="0" y="297"/>
                    <a:pt x="102" y="108"/>
                    <a:pt x="282" y="54"/>
                  </a:cubicBezTo>
                  <a:cubicBezTo>
                    <a:pt x="462" y="0"/>
                    <a:pt x="652" y="102"/>
                    <a:pt x="705" y="282"/>
                  </a:cubicBezTo>
                  <a:cubicBezTo>
                    <a:pt x="707" y="287"/>
                    <a:pt x="708" y="292"/>
                    <a:pt x="710" y="297"/>
                  </a:cubicBezTo>
                  <a:cubicBezTo>
                    <a:pt x="710" y="298"/>
                    <a:pt x="710" y="298"/>
                    <a:pt x="710" y="298"/>
                  </a:cubicBezTo>
                </a:path>
              </a:pathLst>
            </a:cu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 name="îṩ1íḑê"/>
            <p:cNvSpPr/>
            <p:nvPr/>
          </p:nvSpPr>
          <p:spPr bwMode="auto">
            <a:xfrm>
              <a:off x="10592534" y="2735115"/>
              <a:ext cx="452986" cy="1144080"/>
            </a:xfrm>
            <a:custGeom>
              <a:avLst/>
              <a:gdLst>
                <a:gd name="T0" fmla="*/ 56 w 375"/>
                <a:gd name="T1" fmla="*/ 217 h 948"/>
                <a:gd name="T2" fmla="*/ 34 w 375"/>
                <a:gd name="T3" fmla="*/ 324 h 948"/>
                <a:gd name="T4" fmla="*/ 15 w 375"/>
                <a:gd name="T5" fmla="*/ 608 h 948"/>
                <a:gd name="T6" fmla="*/ 17 w 375"/>
                <a:gd name="T7" fmla="*/ 681 h 948"/>
                <a:gd name="T8" fmla="*/ 98 w 375"/>
                <a:gd name="T9" fmla="*/ 723 h 948"/>
                <a:gd name="T10" fmla="*/ 105 w 375"/>
                <a:gd name="T11" fmla="*/ 722 h 948"/>
                <a:gd name="T12" fmla="*/ 156 w 375"/>
                <a:gd name="T13" fmla="*/ 732 h 948"/>
                <a:gd name="T14" fmla="*/ 169 w 375"/>
                <a:gd name="T15" fmla="*/ 745 h 948"/>
                <a:gd name="T16" fmla="*/ 183 w 375"/>
                <a:gd name="T17" fmla="*/ 770 h 948"/>
                <a:gd name="T18" fmla="*/ 156 w 375"/>
                <a:gd name="T19" fmla="*/ 909 h 948"/>
                <a:gd name="T20" fmla="*/ 206 w 375"/>
                <a:gd name="T21" fmla="*/ 948 h 948"/>
                <a:gd name="T22" fmla="*/ 207 w 375"/>
                <a:gd name="T23" fmla="*/ 894 h 948"/>
                <a:gd name="T24" fmla="*/ 56 w 375"/>
                <a:gd name="T25" fmla="*/ 217 h 948"/>
                <a:gd name="T26" fmla="*/ 104 w 375"/>
                <a:gd name="T27" fmla="*/ 0 h 948"/>
                <a:gd name="T28" fmla="*/ 101 w 375"/>
                <a:gd name="T29" fmla="*/ 5 h 948"/>
                <a:gd name="T30" fmla="*/ 100 w 375"/>
                <a:gd name="T31" fmla="*/ 6 h 948"/>
                <a:gd name="T32" fmla="*/ 61 w 375"/>
                <a:gd name="T33" fmla="*/ 171 h 948"/>
                <a:gd name="T34" fmla="*/ 58 w 375"/>
                <a:gd name="T35" fmla="*/ 166 h 948"/>
                <a:gd name="T36" fmla="*/ 57 w 375"/>
                <a:gd name="T37" fmla="*/ 209 h 948"/>
                <a:gd name="T38" fmla="*/ 211 w 375"/>
                <a:gd name="T39" fmla="*/ 894 h 948"/>
                <a:gd name="T40" fmla="*/ 210 w 375"/>
                <a:gd name="T41" fmla="*/ 938 h 948"/>
                <a:gd name="T42" fmla="*/ 375 w 375"/>
                <a:gd name="T43" fmla="*/ 319 h 948"/>
                <a:gd name="T44" fmla="*/ 368 w 375"/>
                <a:gd name="T45" fmla="*/ 252 h 948"/>
                <a:gd name="T46" fmla="*/ 368 w 375"/>
                <a:gd name="T47" fmla="*/ 251 h 948"/>
                <a:gd name="T48" fmla="*/ 363 w 375"/>
                <a:gd name="T49" fmla="*/ 236 h 948"/>
                <a:gd name="T50" fmla="*/ 104 w 375"/>
                <a:gd name="T51"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5" h="948">
                  <a:moveTo>
                    <a:pt x="56" y="217"/>
                  </a:moveTo>
                  <a:cubicBezTo>
                    <a:pt x="50" y="273"/>
                    <a:pt x="34" y="324"/>
                    <a:pt x="34" y="324"/>
                  </a:cubicBezTo>
                  <a:cubicBezTo>
                    <a:pt x="34" y="324"/>
                    <a:pt x="0" y="437"/>
                    <a:pt x="15" y="608"/>
                  </a:cubicBezTo>
                  <a:cubicBezTo>
                    <a:pt x="17" y="632"/>
                    <a:pt x="18" y="657"/>
                    <a:pt x="17" y="681"/>
                  </a:cubicBezTo>
                  <a:cubicBezTo>
                    <a:pt x="46" y="703"/>
                    <a:pt x="82" y="717"/>
                    <a:pt x="98" y="723"/>
                  </a:cubicBezTo>
                  <a:cubicBezTo>
                    <a:pt x="100" y="723"/>
                    <a:pt x="103" y="722"/>
                    <a:pt x="105" y="722"/>
                  </a:cubicBezTo>
                  <a:cubicBezTo>
                    <a:pt x="123" y="722"/>
                    <a:pt x="142" y="728"/>
                    <a:pt x="156" y="732"/>
                  </a:cubicBezTo>
                  <a:cubicBezTo>
                    <a:pt x="162" y="734"/>
                    <a:pt x="167" y="739"/>
                    <a:pt x="169" y="745"/>
                  </a:cubicBezTo>
                  <a:cubicBezTo>
                    <a:pt x="179" y="748"/>
                    <a:pt x="185" y="759"/>
                    <a:pt x="183" y="770"/>
                  </a:cubicBezTo>
                  <a:cubicBezTo>
                    <a:pt x="176" y="799"/>
                    <a:pt x="163" y="860"/>
                    <a:pt x="156" y="909"/>
                  </a:cubicBezTo>
                  <a:cubicBezTo>
                    <a:pt x="187" y="934"/>
                    <a:pt x="206" y="948"/>
                    <a:pt x="206" y="948"/>
                  </a:cubicBezTo>
                  <a:cubicBezTo>
                    <a:pt x="207" y="930"/>
                    <a:pt x="207" y="912"/>
                    <a:pt x="207" y="894"/>
                  </a:cubicBezTo>
                  <a:cubicBezTo>
                    <a:pt x="207" y="619"/>
                    <a:pt x="127" y="377"/>
                    <a:pt x="56" y="217"/>
                  </a:cubicBezTo>
                  <a:moveTo>
                    <a:pt x="104" y="0"/>
                  </a:moveTo>
                  <a:cubicBezTo>
                    <a:pt x="101" y="5"/>
                    <a:pt x="101" y="5"/>
                    <a:pt x="101" y="5"/>
                  </a:cubicBezTo>
                  <a:cubicBezTo>
                    <a:pt x="101" y="5"/>
                    <a:pt x="100" y="5"/>
                    <a:pt x="100" y="6"/>
                  </a:cubicBezTo>
                  <a:cubicBezTo>
                    <a:pt x="84" y="45"/>
                    <a:pt x="63" y="109"/>
                    <a:pt x="61" y="171"/>
                  </a:cubicBezTo>
                  <a:cubicBezTo>
                    <a:pt x="61" y="171"/>
                    <a:pt x="60" y="169"/>
                    <a:pt x="58" y="166"/>
                  </a:cubicBezTo>
                  <a:cubicBezTo>
                    <a:pt x="58" y="180"/>
                    <a:pt x="58" y="194"/>
                    <a:pt x="57" y="209"/>
                  </a:cubicBezTo>
                  <a:cubicBezTo>
                    <a:pt x="128" y="369"/>
                    <a:pt x="211" y="615"/>
                    <a:pt x="211" y="894"/>
                  </a:cubicBezTo>
                  <a:cubicBezTo>
                    <a:pt x="211" y="908"/>
                    <a:pt x="211" y="923"/>
                    <a:pt x="210" y="938"/>
                  </a:cubicBezTo>
                  <a:cubicBezTo>
                    <a:pt x="237" y="871"/>
                    <a:pt x="375" y="514"/>
                    <a:pt x="375" y="319"/>
                  </a:cubicBezTo>
                  <a:cubicBezTo>
                    <a:pt x="375" y="293"/>
                    <a:pt x="373" y="271"/>
                    <a:pt x="368" y="252"/>
                  </a:cubicBezTo>
                  <a:cubicBezTo>
                    <a:pt x="368" y="251"/>
                    <a:pt x="368" y="251"/>
                    <a:pt x="368" y="251"/>
                  </a:cubicBezTo>
                  <a:cubicBezTo>
                    <a:pt x="366" y="246"/>
                    <a:pt x="365" y="241"/>
                    <a:pt x="363" y="236"/>
                  </a:cubicBezTo>
                  <a:cubicBezTo>
                    <a:pt x="326" y="111"/>
                    <a:pt x="223" y="24"/>
                    <a:pt x="104" y="0"/>
                  </a:cubicBezTo>
                </a:path>
              </a:pathLst>
            </a:custGeom>
            <a:solidFill>
              <a:srgbClr val="4B62E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 name="îŝļíḑè"/>
            <p:cNvSpPr/>
            <p:nvPr/>
          </p:nvSpPr>
          <p:spPr bwMode="auto">
            <a:xfrm>
              <a:off x="10532523" y="2750602"/>
              <a:ext cx="315541" cy="1131497"/>
            </a:xfrm>
            <a:custGeom>
              <a:avLst/>
              <a:gdLst>
                <a:gd name="T0" fmla="*/ 0 w 261"/>
                <a:gd name="T1" fmla="*/ 2 h 937"/>
                <a:gd name="T2" fmla="*/ 3 w 261"/>
                <a:gd name="T3" fmla="*/ 7 h 937"/>
                <a:gd name="T4" fmla="*/ 257 w 261"/>
                <a:gd name="T5" fmla="*/ 881 h 937"/>
                <a:gd name="T6" fmla="*/ 256 w 261"/>
                <a:gd name="T7" fmla="*/ 936 h 937"/>
                <a:gd name="T8" fmla="*/ 260 w 261"/>
                <a:gd name="T9" fmla="*/ 937 h 937"/>
                <a:gd name="T10" fmla="*/ 261 w 261"/>
                <a:gd name="T11" fmla="*/ 881 h 937"/>
                <a:gd name="T12" fmla="*/ 4 w 261"/>
                <a:gd name="T13" fmla="*/ 0 h 937"/>
                <a:gd name="T14" fmla="*/ 0 w 261"/>
                <a:gd name="T15" fmla="*/ 2 h 937"/>
                <a:gd name="T16" fmla="*/ 0 w 261"/>
                <a:gd name="T17" fmla="*/ 2 h 9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937">
                  <a:moveTo>
                    <a:pt x="0" y="2"/>
                  </a:moveTo>
                  <a:cubicBezTo>
                    <a:pt x="0" y="2"/>
                    <a:pt x="1" y="4"/>
                    <a:pt x="3" y="7"/>
                  </a:cubicBezTo>
                  <a:cubicBezTo>
                    <a:pt x="31" y="51"/>
                    <a:pt x="257" y="421"/>
                    <a:pt x="257" y="881"/>
                  </a:cubicBezTo>
                  <a:cubicBezTo>
                    <a:pt x="257" y="899"/>
                    <a:pt x="257" y="918"/>
                    <a:pt x="256" y="936"/>
                  </a:cubicBezTo>
                  <a:cubicBezTo>
                    <a:pt x="260" y="937"/>
                    <a:pt x="260" y="937"/>
                    <a:pt x="260" y="937"/>
                  </a:cubicBezTo>
                  <a:cubicBezTo>
                    <a:pt x="261" y="918"/>
                    <a:pt x="261" y="899"/>
                    <a:pt x="261" y="881"/>
                  </a:cubicBezTo>
                  <a:cubicBezTo>
                    <a:pt x="261" y="389"/>
                    <a:pt x="4" y="0"/>
                    <a:pt x="4" y="0"/>
                  </a:cubicBezTo>
                  <a:cubicBezTo>
                    <a:pt x="0" y="2"/>
                    <a:pt x="0" y="2"/>
                    <a:pt x="0" y="2"/>
                  </a:cubicBezTo>
                  <a:cubicBezTo>
                    <a:pt x="0" y="2"/>
                    <a:pt x="0" y="2"/>
                    <a:pt x="0" y="2"/>
                  </a:cubicBezTo>
                </a:path>
              </a:pathLst>
            </a:custGeom>
            <a:solidFill>
              <a:srgbClr val="5354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 name="ï$1ïḓe"/>
            <p:cNvSpPr/>
            <p:nvPr/>
          </p:nvSpPr>
          <p:spPr bwMode="auto">
            <a:xfrm>
              <a:off x="10819027" y="3273278"/>
              <a:ext cx="417173" cy="608821"/>
            </a:xfrm>
            <a:custGeom>
              <a:avLst/>
              <a:gdLst>
                <a:gd name="T0" fmla="*/ 251 w 346"/>
                <a:gd name="T1" fmla="*/ 136 h 504"/>
                <a:gd name="T2" fmla="*/ 32 w 346"/>
                <a:gd name="T3" fmla="*/ 504 h 504"/>
                <a:gd name="T4" fmla="*/ 316 w 346"/>
                <a:gd name="T5" fmla="*/ 326 h 504"/>
                <a:gd name="T6" fmla="*/ 255 w 346"/>
                <a:gd name="T7" fmla="*/ 139 h 504"/>
                <a:gd name="T8" fmla="*/ 251 w 346"/>
                <a:gd name="T9" fmla="*/ 136 h 504"/>
              </a:gdLst>
              <a:ahLst/>
              <a:cxnLst>
                <a:cxn ang="0">
                  <a:pos x="T0" y="T1"/>
                </a:cxn>
                <a:cxn ang="0">
                  <a:pos x="T2" y="T3"/>
                </a:cxn>
                <a:cxn ang="0">
                  <a:pos x="T4" y="T5"/>
                </a:cxn>
                <a:cxn ang="0">
                  <a:pos x="T6" y="T7"/>
                </a:cxn>
                <a:cxn ang="0">
                  <a:pos x="T8" y="T9"/>
                </a:cxn>
              </a:cxnLst>
              <a:rect l="0" t="0" r="r" b="b"/>
              <a:pathLst>
                <a:path w="346" h="504">
                  <a:moveTo>
                    <a:pt x="251" y="136"/>
                  </a:moveTo>
                  <a:cubicBezTo>
                    <a:pt x="251" y="136"/>
                    <a:pt x="0" y="0"/>
                    <a:pt x="32" y="504"/>
                  </a:cubicBezTo>
                  <a:cubicBezTo>
                    <a:pt x="32" y="504"/>
                    <a:pt x="241" y="496"/>
                    <a:pt x="316" y="326"/>
                  </a:cubicBezTo>
                  <a:cubicBezTo>
                    <a:pt x="346" y="257"/>
                    <a:pt x="320" y="177"/>
                    <a:pt x="255" y="139"/>
                  </a:cubicBezTo>
                  <a:lnTo>
                    <a:pt x="251" y="136"/>
                  </a:lnTo>
                  <a:close/>
                </a:path>
              </a:pathLst>
            </a:cu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 name="îŝļïḓê"/>
            <p:cNvSpPr/>
            <p:nvPr/>
          </p:nvSpPr>
          <p:spPr bwMode="auto">
            <a:xfrm>
              <a:off x="10857744" y="3438792"/>
              <a:ext cx="269081" cy="443307"/>
            </a:xfrm>
            <a:custGeom>
              <a:avLst/>
              <a:gdLst>
                <a:gd name="T0" fmla="*/ 223 w 223"/>
                <a:gd name="T1" fmla="*/ 0 h 367"/>
                <a:gd name="T2" fmla="*/ 0 w 223"/>
                <a:gd name="T3" fmla="*/ 367 h 367"/>
              </a:gdLst>
              <a:ahLst/>
              <a:cxnLst>
                <a:cxn ang="0">
                  <a:pos x="T0" y="T1"/>
                </a:cxn>
                <a:cxn ang="0">
                  <a:pos x="T2" y="T3"/>
                </a:cxn>
              </a:cxnLst>
              <a:rect l="0" t="0" r="r" b="b"/>
              <a:pathLst>
                <a:path w="223" h="367">
                  <a:moveTo>
                    <a:pt x="223" y="0"/>
                  </a:moveTo>
                  <a:cubicBezTo>
                    <a:pt x="223" y="0"/>
                    <a:pt x="191" y="262"/>
                    <a:pt x="0" y="367"/>
                  </a:cubicBezTo>
                </a:path>
              </a:pathLst>
            </a:custGeom>
            <a:noFill/>
            <a:ln w="7938" cap="flat">
              <a:solidFill>
                <a:srgbClr val="535461"/>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21" name="iṥḻíḍè"/>
            <p:cNvSpPr/>
            <p:nvPr/>
          </p:nvSpPr>
          <p:spPr bwMode="auto">
            <a:xfrm>
              <a:off x="9695273" y="1772036"/>
              <a:ext cx="1120850" cy="2268801"/>
            </a:xfrm>
            <a:custGeom>
              <a:avLst/>
              <a:gdLst>
                <a:gd name="T0" fmla="*/ 851 w 928"/>
                <a:gd name="T1" fmla="*/ 1533 h 1880"/>
                <a:gd name="T2" fmla="*/ 758 w 928"/>
                <a:gd name="T3" fmla="*/ 1406 h 1880"/>
                <a:gd name="T4" fmla="*/ 801 w 928"/>
                <a:gd name="T5" fmla="*/ 964 h 1880"/>
                <a:gd name="T6" fmla="*/ 843 w 928"/>
                <a:gd name="T7" fmla="*/ 804 h 1880"/>
                <a:gd name="T8" fmla="*/ 862 w 928"/>
                <a:gd name="T9" fmla="*/ 761 h 1880"/>
                <a:gd name="T10" fmla="*/ 868 w 928"/>
                <a:gd name="T11" fmla="*/ 747 h 1880"/>
                <a:gd name="T12" fmla="*/ 868 w 928"/>
                <a:gd name="T13" fmla="*/ 743 h 1880"/>
                <a:gd name="T14" fmla="*/ 847 w 928"/>
                <a:gd name="T15" fmla="*/ 391 h 1880"/>
                <a:gd name="T16" fmla="*/ 726 w 928"/>
                <a:gd name="T17" fmla="*/ 290 h 1880"/>
                <a:gd name="T18" fmla="*/ 720 w 928"/>
                <a:gd name="T19" fmla="*/ 272 h 1880"/>
                <a:gd name="T20" fmla="*/ 759 w 928"/>
                <a:gd name="T21" fmla="*/ 213 h 1880"/>
                <a:gd name="T22" fmla="*/ 759 w 928"/>
                <a:gd name="T23" fmla="*/ 119 h 1880"/>
                <a:gd name="T24" fmla="*/ 665 w 928"/>
                <a:gd name="T25" fmla="*/ 20 h 1880"/>
                <a:gd name="T26" fmla="*/ 593 w 928"/>
                <a:gd name="T27" fmla="*/ 22 h 1880"/>
                <a:gd name="T28" fmla="*/ 589 w 928"/>
                <a:gd name="T29" fmla="*/ 18 h 1880"/>
                <a:gd name="T30" fmla="*/ 598 w 928"/>
                <a:gd name="T31" fmla="*/ 2 h 1880"/>
                <a:gd name="T32" fmla="*/ 600 w 928"/>
                <a:gd name="T33" fmla="*/ 0 h 1880"/>
                <a:gd name="T34" fmla="*/ 563 w 928"/>
                <a:gd name="T35" fmla="*/ 17 h 1880"/>
                <a:gd name="T36" fmla="*/ 542 w 928"/>
                <a:gd name="T37" fmla="*/ 20 h 1880"/>
                <a:gd name="T38" fmla="*/ 540 w 928"/>
                <a:gd name="T39" fmla="*/ 15 h 1880"/>
                <a:gd name="T40" fmla="*/ 524 w 928"/>
                <a:gd name="T41" fmla="*/ 46 h 1880"/>
                <a:gd name="T42" fmla="*/ 519 w 928"/>
                <a:gd name="T43" fmla="*/ 43 h 1880"/>
                <a:gd name="T44" fmla="*/ 513 w 928"/>
                <a:gd name="T45" fmla="*/ 84 h 1880"/>
                <a:gd name="T46" fmla="*/ 538 w 928"/>
                <a:gd name="T47" fmla="*/ 128 h 1880"/>
                <a:gd name="T48" fmla="*/ 607 w 928"/>
                <a:gd name="T49" fmla="*/ 284 h 1880"/>
                <a:gd name="T50" fmla="*/ 608 w 928"/>
                <a:gd name="T51" fmla="*/ 290 h 1880"/>
                <a:gd name="T52" fmla="*/ 596 w 928"/>
                <a:gd name="T53" fmla="*/ 313 h 1880"/>
                <a:gd name="T54" fmla="*/ 498 w 928"/>
                <a:gd name="T55" fmla="*/ 344 h 1880"/>
                <a:gd name="T56" fmla="*/ 336 w 928"/>
                <a:gd name="T57" fmla="*/ 478 h 1880"/>
                <a:gd name="T58" fmla="*/ 320 w 928"/>
                <a:gd name="T59" fmla="*/ 477 h 1880"/>
                <a:gd name="T60" fmla="*/ 317 w 928"/>
                <a:gd name="T61" fmla="*/ 477 h 1880"/>
                <a:gd name="T62" fmla="*/ 316 w 928"/>
                <a:gd name="T63" fmla="*/ 477 h 1880"/>
                <a:gd name="T64" fmla="*/ 312 w 928"/>
                <a:gd name="T65" fmla="*/ 477 h 1880"/>
                <a:gd name="T66" fmla="*/ 189 w 928"/>
                <a:gd name="T67" fmla="*/ 402 h 1880"/>
                <a:gd name="T68" fmla="*/ 0 w 928"/>
                <a:gd name="T69" fmla="*/ 370 h 1880"/>
                <a:gd name="T70" fmla="*/ 47 w 928"/>
                <a:gd name="T71" fmla="*/ 393 h 1880"/>
                <a:gd name="T72" fmla="*/ 64 w 928"/>
                <a:gd name="T73" fmla="*/ 423 h 1880"/>
                <a:gd name="T74" fmla="*/ 320 w 928"/>
                <a:gd name="T75" fmla="*/ 582 h 1880"/>
                <a:gd name="T76" fmla="*/ 328 w 928"/>
                <a:gd name="T77" fmla="*/ 589 h 1880"/>
                <a:gd name="T78" fmla="*/ 330 w 928"/>
                <a:gd name="T79" fmla="*/ 589 h 1880"/>
                <a:gd name="T80" fmla="*/ 450 w 928"/>
                <a:gd name="T81" fmla="*/ 556 h 1880"/>
                <a:gd name="T82" fmla="*/ 425 w 928"/>
                <a:gd name="T83" fmla="*/ 946 h 1880"/>
                <a:gd name="T84" fmla="*/ 425 w 928"/>
                <a:gd name="T85" fmla="*/ 949 h 1880"/>
                <a:gd name="T86" fmla="*/ 442 w 928"/>
                <a:gd name="T87" fmla="*/ 1095 h 1880"/>
                <a:gd name="T88" fmla="*/ 488 w 928"/>
                <a:gd name="T89" fmla="*/ 1409 h 1880"/>
                <a:gd name="T90" fmla="*/ 636 w 928"/>
                <a:gd name="T91" fmla="*/ 1525 h 1880"/>
                <a:gd name="T92" fmla="*/ 604 w 928"/>
                <a:gd name="T93" fmla="*/ 1759 h 1880"/>
                <a:gd name="T94" fmla="*/ 528 w 928"/>
                <a:gd name="T95" fmla="*/ 1870 h 1880"/>
                <a:gd name="T96" fmla="*/ 712 w 928"/>
                <a:gd name="T97" fmla="*/ 1826 h 1880"/>
                <a:gd name="T98" fmla="*/ 709 w 928"/>
                <a:gd name="T99" fmla="*/ 1787 h 1880"/>
                <a:gd name="T100" fmla="*/ 746 w 928"/>
                <a:gd name="T101" fmla="*/ 1620 h 1880"/>
                <a:gd name="T102" fmla="*/ 805 w 928"/>
                <a:gd name="T103" fmla="*/ 1664 h 1880"/>
                <a:gd name="T104" fmla="*/ 894 w 928"/>
                <a:gd name="T105" fmla="*/ 1776 h 1880"/>
                <a:gd name="T106" fmla="*/ 911 w 928"/>
                <a:gd name="T107" fmla="*/ 1543 h 1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8" h="1880">
                  <a:moveTo>
                    <a:pt x="911" y="1543"/>
                  </a:moveTo>
                  <a:cubicBezTo>
                    <a:pt x="895" y="1537"/>
                    <a:pt x="871" y="1531"/>
                    <a:pt x="851" y="1533"/>
                  </a:cubicBezTo>
                  <a:cubicBezTo>
                    <a:pt x="833" y="1526"/>
                    <a:pt x="790" y="1509"/>
                    <a:pt x="760" y="1483"/>
                  </a:cubicBezTo>
                  <a:cubicBezTo>
                    <a:pt x="761" y="1457"/>
                    <a:pt x="760" y="1432"/>
                    <a:pt x="758" y="1406"/>
                  </a:cubicBezTo>
                  <a:cubicBezTo>
                    <a:pt x="743" y="1235"/>
                    <a:pt x="777" y="1122"/>
                    <a:pt x="777" y="1122"/>
                  </a:cubicBezTo>
                  <a:cubicBezTo>
                    <a:pt x="777" y="1122"/>
                    <a:pt x="804" y="1035"/>
                    <a:pt x="801" y="964"/>
                  </a:cubicBezTo>
                  <a:cubicBezTo>
                    <a:pt x="803" y="967"/>
                    <a:pt x="804" y="969"/>
                    <a:pt x="804" y="969"/>
                  </a:cubicBezTo>
                  <a:cubicBezTo>
                    <a:pt x="806" y="907"/>
                    <a:pt x="827" y="843"/>
                    <a:pt x="843" y="804"/>
                  </a:cubicBezTo>
                  <a:cubicBezTo>
                    <a:pt x="843" y="803"/>
                    <a:pt x="844" y="803"/>
                    <a:pt x="844" y="803"/>
                  </a:cubicBezTo>
                  <a:cubicBezTo>
                    <a:pt x="862" y="761"/>
                    <a:pt x="862" y="761"/>
                    <a:pt x="862" y="761"/>
                  </a:cubicBezTo>
                  <a:cubicBezTo>
                    <a:pt x="863" y="759"/>
                    <a:pt x="865" y="756"/>
                    <a:pt x="865" y="753"/>
                  </a:cubicBezTo>
                  <a:cubicBezTo>
                    <a:pt x="868" y="747"/>
                    <a:pt x="868" y="747"/>
                    <a:pt x="868" y="747"/>
                  </a:cubicBezTo>
                  <a:cubicBezTo>
                    <a:pt x="867" y="747"/>
                    <a:pt x="867" y="747"/>
                    <a:pt x="867" y="747"/>
                  </a:cubicBezTo>
                  <a:cubicBezTo>
                    <a:pt x="868" y="745"/>
                    <a:pt x="868" y="744"/>
                    <a:pt x="868" y="743"/>
                  </a:cubicBezTo>
                  <a:cubicBezTo>
                    <a:pt x="879" y="696"/>
                    <a:pt x="888" y="583"/>
                    <a:pt x="888" y="583"/>
                  </a:cubicBezTo>
                  <a:cubicBezTo>
                    <a:pt x="918" y="464"/>
                    <a:pt x="847" y="391"/>
                    <a:pt x="847" y="391"/>
                  </a:cubicBezTo>
                  <a:cubicBezTo>
                    <a:pt x="725" y="286"/>
                    <a:pt x="725" y="286"/>
                    <a:pt x="725" y="286"/>
                  </a:cubicBezTo>
                  <a:cubicBezTo>
                    <a:pt x="726" y="288"/>
                    <a:pt x="726" y="289"/>
                    <a:pt x="726" y="290"/>
                  </a:cubicBezTo>
                  <a:cubicBezTo>
                    <a:pt x="725" y="290"/>
                    <a:pt x="725" y="290"/>
                    <a:pt x="725" y="290"/>
                  </a:cubicBezTo>
                  <a:cubicBezTo>
                    <a:pt x="724" y="285"/>
                    <a:pt x="722" y="279"/>
                    <a:pt x="720" y="272"/>
                  </a:cubicBezTo>
                  <a:cubicBezTo>
                    <a:pt x="724" y="269"/>
                    <a:pt x="728" y="266"/>
                    <a:pt x="732" y="262"/>
                  </a:cubicBezTo>
                  <a:cubicBezTo>
                    <a:pt x="746" y="249"/>
                    <a:pt x="755" y="232"/>
                    <a:pt x="759" y="213"/>
                  </a:cubicBezTo>
                  <a:cubicBezTo>
                    <a:pt x="762" y="199"/>
                    <a:pt x="762" y="184"/>
                    <a:pt x="761" y="169"/>
                  </a:cubicBezTo>
                  <a:cubicBezTo>
                    <a:pt x="759" y="119"/>
                    <a:pt x="759" y="119"/>
                    <a:pt x="759" y="119"/>
                  </a:cubicBezTo>
                  <a:cubicBezTo>
                    <a:pt x="759" y="109"/>
                    <a:pt x="758" y="99"/>
                    <a:pt x="756" y="89"/>
                  </a:cubicBezTo>
                  <a:cubicBezTo>
                    <a:pt x="747" y="49"/>
                    <a:pt x="706" y="21"/>
                    <a:pt x="665" y="20"/>
                  </a:cubicBezTo>
                  <a:cubicBezTo>
                    <a:pt x="652" y="19"/>
                    <a:pt x="638" y="20"/>
                    <a:pt x="625" y="22"/>
                  </a:cubicBezTo>
                  <a:cubicBezTo>
                    <a:pt x="615" y="22"/>
                    <a:pt x="604" y="23"/>
                    <a:pt x="593" y="22"/>
                  </a:cubicBezTo>
                  <a:cubicBezTo>
                    <a:pt x="592" y="22"/>
                    <a:pt x="591" y="22"/>
                    <a:pt x="590" y="21"/>
                  </a:cubicBezTo>
                  <a:cubicBezTo>
                    <a:pt x="589" y="20"/>
                    <a:pt x="589" y="19"/>
                    <a:pt x="589" y="18"/>
                  </a:cubicBezTo>
                  <a:cubicBezTo>
                    <a:pt x="588" y="13"/>
                    <a:pt x="590" y="8"/>
                    <a:pt x="593" y="5"/>
                  </a:cubicBezTo>
                  <a:cubicBezTo>
                    <a:pt x="594" y="3"/>
                    <a:pt x="596" y="2"/>
                    <a:pt x="598" y="2"/>
                  </a:cubicBezTo>
                  <a:cubicBezTo>
                    <a:pt x="595" y="2"/>
                    <a:pt x="595" y="2"/>
                    <a:pt x="595" y="2"/>
                  </a:cubicBezTo>
                  <a:cubicBezTo>
                    <a:pt x="597" y="1"/>
                    <a:pt x="598" y="0"/>
                    <a:pt x="600" y="0"/>
                  </a:cubicBezTo>
                  <a:cubicBezTo>
                    <a:pt x="590" y="2"/>
                    <a:pt x="579" y="5"/>
                    <a:pt x="570" y="11"/>
                  </a:cubicBezTo>
                  <a:cubicBezTo>
                    <a:pt x="567" y="12"/>
                    <a:pt x="565" y="15"/>
                    <a:pt x="563" y="17"/>
                  </a:cubicBezTo>
                  <a:cubicBezTo>
                    <a:pt x="557" y="22"/>
                    <a:pt x="554" y="28"/>
                    <a:pt x="553" y="36"/>
                  </a:cubicBezTo>
                  <a:cubicBezTo>
                    <a:pt x="548" y="32"/>
                    <a:pt x="544" y="26"/>
                    <a:pt x="542" y="20"/>
                  </a:cubicBezTo>
                  <a:cubicBezTo>
                    <a:pt x="541" y="17"/>
                    <a:pt x="541" y="15"/>
                    <a:pt x="542" y="12"/>
                  </a:cubicBezTo>
                  <a:cubicBezTo>
                    <a:pt x="541" y="13"/>
                    <a:pt x="540" y="14"/>
                    <a:pt x="540" y="15"/>
                  </a:cubicBezTo>
                  <a:cubicBezTo>
                    <a:pt x="540" y="14"/>
                    <a:pt x="540" y="14"/>
                    <a:pt x="540" y="14"/>
                  </a:cubicBezTo>
                  <a:cubicBezTo>
                    <a:pt x="532" y="23"/>
                    <a:pt x="526" y="35"/>
                    <a:pt x="524" y="46"/>
                  </a:cubicBezTo>
                  <a:cubicBezTo>
                    <a:pt x="522" y="44"/>
                    <a:pt x="520" y="40"/>
                    <a:pt x="521" y="37"/>
                  </a:cubicBezTo>
                  <a:cubicBezTo>
                    <a:pt x="520" y="39"/>
                    <a:pt x="520" y="41"/>
                    <a:pt x="519" y="43"/>
                  </a:cubicBezTo>
                  <a:cubicBezTo>
                    <a:pt x="519" y="42"/>
                    <a:pt x="519" y="40"/>
                    <a:pt x="519" y="39"/>
                  </a:cubicBezTo>
                  <a:cubicBezTo>
                    <a:pt x="514" y="53"/>
                    <a:pt x="512" y="69"/>
                    <a:pt x="513" y="84"/>
                  </a:cubicBezTo>
                  <a:cubicBezTo>
                    <a:pt x="513" y="99"/>
                    <a:pt x="520" y="122"/>
                    <a:pt x="536" y="128"/>
                  </a:cubicBezTo>
                  <a:cubicBezTo>
                    <a:pt x="537" y="128"/>
                    <a:pt x="537" y="128"/>
                    <a:pt x="538" y="128"/>
                  </a:cubicBezTo>
                  <a:cubicBezTo>
                    <a:pt x="508" y="176"/>
                    <a:pt x="522" y="239"/>
                    <a:pt x="569" y="269"/>
                  </a:cubicBezTo>
                  <a:cubicBezTo>
                    <a:pt x="580" y="276"/>
                    <a:pt x="593" y="281"/>
                    <a:pt x="607" y="284"/>
                  </a:cubicBezTo>
                  <a:cubicBezTo>
                    <a:pt x="607" y="286"/>
                    <a:pt x="607" y="288"/>
                    <a:pt x="608" y="290"/>
                  </a:cubicBezTo>
                  <a:cubicBezTo>
                    <a:pt x="608" y="290"/>
                    <a:pt x="608" y="290"/>
                    <a:pt x="608" y="290"/>
                  </a:cubicBezTo>
                  <a:cubicBezTo>
                    <a:pt x="609" y="294"/>
                    <a:pt x="609" y="298"/>
                    <a:pt x="609" y="302"/>
                  </a:cubicBezTo>
                  <a:cubicBezTo>
                    <a:pt x="605" y="306"/>
                    <a:pt x="601" y="310"/>
                    <a:pt x="596" y="313"/>
                  </a:cubicBezTo>
                  <a:cubicBezTo>
                    <a:pt x="582" y="321"/>
                    <a:pt x="567" y="326"/>
                    <a:pt x="552" y="328"/>
                  </a:cubicBezTo>
                  <a:cubicBezTo>
                    <a:pt x="533" y="329"/>
                    <a:pt x="515" y="335"/>
                    <a:pt x="498" y="344"/>
                  </a:cubicBezTo>
                  <a:cubicBezTo>
                    <a:pt x="479" y="355"/>
                    <a:pt x="457" y="371"/>
                    <a:pt x="451" y="390"/>
                  </a:cubicBezTo>
                  <a:cubicBezTo>
                    <a:pt x="439" y="422"/>
                    <a:pt x="378" y="472"/>
                    <a:pt x="336" y="478"/>
                  </a:cubicBezTo>
                  <a:cubicBezTo>
                    <a:pt x="322" y="477"/>
                    <a:pt x="322" y="477"/>
                    <a:pt x="322" y="477"/>
                  </a:cubicBezTo>
                  <a:cubicBezTo>
                    <a:pt x="320" y="477"/>
                    <a:pt x="320" y="477"/>
                    <a:pt x="320" y="477"/>
                  </a:cubicBezTo>
                  <a:cubicBezTo>
                    <a:pt x="320" y="477"/>
                    <a:pt x="320" y="477"/>
                    <a:pt x="320" y="477"/>
                  </a:cubicBezTo>
                  <a:cubicBezTo>
                    <a:pt x="317" y="477"/>
                    <a:pt x="317" y="477"/>
                    <a:pt x="317" y="477"/>
                  </a:cubicBezTo>
                  <a:cubicBezTo>
                    <a:pt x="317" y="477"/>
                    <a:pt x="317" y="477"/>
                    <a:pt x="317" y="477"/>
                  </a:cubicBezTo>
                  <a:cubicBezTo>
                    <a:pt x="316" y="477"/>
                    <a:pt x="316" y="477"/>
                    <a:pt x="316" y="477"/>
                  </a:cubicBezTo>
                  <a:cubicBezTo>
                    <a:pt x="316" y="477"/>
                    <a:pt x="316" y="477"/>
                    <a:pt x="316" y="477"/>
                  </a:cubicBezTo>
                  <a:cubicBezTo>
                    <a:pt x="312" y="477"/>
                    <a:pt x="312" y="477"/>
                    <a:pt x="312" y="477"/>
                  </a:cubicBezTo>
                  <a:cubicBezTo>
                    <a:pt x="312" y="477"/>
                    <a:pt x="312" y="478"/>
                    <a:pt x="311" y="481"/>
                  </a:cubicBezTo>
                  <a:cubicBezTo>
                    <a:pt x="290" y="474"/>
                    <a:pt x="246" y="454"/>
                    <a:pt x="189" y="402"/>
                  </a:cubicBezTo>
                  <a:cubicBezTo>
                    <a:pt x="125" y="344"/>
                    <a:pt x="38" y="356"/>
                    <a:pt x="5" y="363"/>
                  </a:cubicBezTo>
                  <a:cubicBezTo>
                    <a:pt x="2" y="364"/>
                    <a:pt x="0" y="367"/>
                    <a:pt x="0" y="370"/>
                  </a:cubicBezTo>
                  <a:cubicBezTo>
                    <a:pt x="1" y="371"/>
                    <a:pt x="2" y="373"/>
                    <a:pt x="3" y="373"/>
                  </a:cubicBezTo>
                  <a:cubicBezTo>
                    <a:pt x="17" y="381"/>
                    <a:pt x="37" y="392"/>
                    <a:pt x="47" y="393"/>
                  </a:cubicBezTo>
                  <a:cubicBezTo>
                    <a:pt x="47" y="393"/>
                    <a:pt x="27" y="414"/>
                    <a:pt x="48" y="425"/>
                  </a:cubicBezTo>
                  <a:cubicBezTo>
                    <a:pt x="54" y="427"/>
                    <a:pt x="60" y="427"/>
                    <a:pt x="64" y="423"/>
                  </a:cubicBezTo>
                  <a:cubicBezTo>
                    <a:pt x="75" y="416"/>
                    <a:pt x="103" y="433"/>
                    <a:pt x="145" y="442"/>
                  </a:cubicBezTo>
                  <a:cubicBezTo>
                    <a:pt x="145" y="442"/>
                    <a:pt x="262" y="563"/>
                    <a:pt x="320" y="582"/>
                  </a:cubicBezTo>
                  <a:cubicBezTo>
                    <a:pt x="322" y="584"/>
                    <a:pt x="323" y="587"/>
                    <a:pt x="325" y="589"/>
                  </a:cubicBezTo>
                  <a:cubicBezTo>
                    <a:pt x="328" y="589"/>
                    <a:pt x="328" y="589"/>
                    <a:pt x="328" y="589"/>
                  </a:cubicBezTo>
                  <a:cubicBezTo>
                    <a:pt x="328" y="589"/>
                    <a:pt x="328" y="589"/>
                    <a:pt x="328" y="589"/>
                  </a:cubicBezTo>
                  <a:cubicBezTo>
                    <a:pt x="330" y="589"/>
                    <a:pt x="330" y="589"/>
                    <a:pt x="330" y="589"/>
                  </a:cubicBezTo>
                  <a:cubicBezTo>
                    <a:pt x="330" y="593"/>
                    <a:pt x="330" y="593"/>
                    <a:pt x="330" y="593"/>
                  </a:cubicBezTo>
                  <a:cubicBezTo>
                    <a:pt x="330" y="593"/>
                    <a:pt x="421" y="589"/>
                    <a:pt x="450" y="556"/>
                  </a:cubicBezTo>
                  <a:cubicBezTo>
                    <a:pt x="453" y="554"/>
                    <a:pt x="454" y="552"/>
                    <a:pt x="456" y="550"/>
                  </a:cubicBezTo>
                  <a:cubicBezTo>
                    <a:pt x="425" y="946"/>
                    <a:pt x="425" y="946"/>
                    <a:pt x="425" y="946"/>
                  </a:cubicBezTo>
                  <a:cubicBezTo>
                    <a:pt x="425" y="946"/>
                    <a:pt x="425" y="946"/>
                    <a:pt x="425" y="946"/>
                  </a:cubicBezTo>
                  <a:cubicBezTo>
                    <a:pt x="425" y="949"/>
                    <a:pt x="425" y="949"/>
                    <a:pt x="425" y="949"/>
                  </a:cubicBezTo>
                  <a:cubicBezTo>
                    <a:pt x="448" y="949"/>
                    <a:pt x="448" y="949"/>
                    <a:pt x="448" y="949"/>
                  </a:cubicBezTo>
                  <a:cubicBezTo>
                    <a:pt x="450" y="998"/>
                    <a:pt x="448" y="1047"/>
                    <a:pt x="442" y="1095"/>
                  </a:cubicBezTo>
                  <a:cubicBezTo>
                    <a:pt x="442" y="1353"/>
                    <a:pt x="442" y="1353"/>
                    <a:pt x="442" y="1353"/>
                  </a:cubicBezTo>
                  <a:cubicBezTo>
                    <a:pt x="442" y="1353"/>
                    <a:pt x="440" y="1376"/>
                    <a:pt x="488" y="1409"/>
                  </a:cubicBezTo>
                  <a:cubicBezTo>
                    <a:pt x="537" y="1444"/>
                    <a:pt x="585" y="1481"/>
                    <a:pt x="630" y="1520"/>
                  </a:cubicBezTo>
                  <a:cubicBezTo>
                    <a:pt x="636" y="1525"/>
                    <a:pt x="636" y="1525"/>
                    <a:pt x="636" y="1525"/>
                  </a:cubicBezTo>
                  <a:cubicBezTo>
                    <a:pt x="627" y="1604"/>
                    <a:pt x="609" y="1751"/>
                    <a:pt x="594" y="1757"/>
                  </a:cubicBezTo>
                  <a:cubicBezTo>
                    <a:pt x="604" y="1759"/>
                    <a:pt x="604" y="1759"/>
                    <a:pt x="604" y="1759"/>
                  </a:cubicBezTo>
                  <a:cubicBezTo>
                    <a:pt x="588" y="1779"/>
                    <a:pt x="542" y="1835"/>
                    <a:pt x="528" y="1836"/>
                  </a:cubicBezTo>
                  <a:cubicBezTo>
                    <a:pt x="511" y="1838"/>
                    <a:pt x="500" y="1864"/>
                    <a:pt x="528" y="1870"/>
                  </a:cubicBezTo>
                  <a:cubicBezTo>
                    <a:pt x="585" y="1880"/>
                    <a:pt x="643" y="1874"/>
                    <a:pt x="696" y="1853"/>
                  </a:cubicBezTo>
                  <a:cubicBezTo>
                    <a:pt x="707" y="1849"/>
                    <a:pt x="714" y="1838"/>
                    <a:pt x="712" y="1826"/>
                  </a:cubicBezTo>
                  <a:cubicBezTo>
                    <a:pt x="707" y="1784"/>
                    <a:pt x="707" y="1784"/>
                    <a:pt x="707" y="1784"/>
                  </a:cubicBezTo>
                  <a:cubicBezTo>
                    <a:pt x="708" y="1785"/>
                    <a:pt x="709" y="1786"/>
                    <a:pt x="709" y="1787"/>
                  </a:cubicBezTo>
                  <a:cubicBezTo>
                    <a:pt x="713" y="1798"/>
                    <a:pt x="709" y="1772"/>
                    <a:pt x="709" y="1772"/>
                  </a:cubicBezTo>
                  <a:cubicBezTo>
                    <a:pt x="725" y="1722"/>
                    <a:pt x="737" y="1671"/>
                    <a:pt x="746" y="1620"/>
                  </a:cubicBezTo>
                  <a:cubicBezTo>
                    <a:pt x="802" y="1668"/>
                    <a:pt x="802" y="1668"/>
                    <a:pt x="802" y="1668"/>
                  </a:cubicBezTo>
                  <a:cubicBezTo>
                    <a:pt x="802" y="1668"/>
                    <a:pt x="803" y="1667"/>
                    <a:pt x="805" y="1664"/>
                  </a:cubicBezTo>
                  <a:cubicBezTo>
                    <a:pt x="818" y="1695"/>
                    <a:pt x="843" y="1759"/>
                    <a:pt x="837" y="1806"/>
                  </a:cubicBezTo>
                  <a:cubicBezTo>
                    <a:pt x="830" y="1870"/>
                    <a:pt x="901" y="1813"/>
                    <a:pt x="894" y="1776"/>
                  </a:cubicBezTo>
                  <a:cubicBezTo>
                    <a:pt x="888" y="1745"/>
                    <a:pt x="915" y="1616"/>
                    <a:pt x="926" y="1568"/>
                  </a:cubicBezTo>
                  <a:cubicBezTo>
                    <a:pt x="928" y="1557"/>
                    <a:pt x="922" y="1546"/>
                    <a:pt x="911" y="1543"/>
                  </a:cubicBezTo>
                </a:path>
              </a:pathLst>
            </a:custGeom>
            <a:solidFill>
              <a:srgbClr val="DDDDDD">
                <a:alpha val="36000"/>
              </a:srgbClr>
            </a:solidFill>
            <a:ln>
              <a:noFill/>
            </a:ln>
          </p:spPr>
          <p:txBody>
            <a:bodyPr anchor="ctr"/>
            <a:lstStyle/>
            <a:p>
              <a:pPr algn="ctr"/>
              <a:endParaRPr/>
            </a:p>
          </p:txBody>
        </p:sp>
        <p:sp>
          <p:nvSpPr>
            <p:cNvPr id="22" name="ïŝḻïďè"/>
            <p:cNvSpPr/>
            <p:nvPr/>
          </p:nvSpPr>
          <p:spPr bwMode="auto">
            <a:xfrm>
              <a:off x="9705920" y="2206632"/>
              <a:ext cx="407494" cy="312638"/>
            </a:xfrm>
            <a:custGeom>
              <a:avLst/>
              <a:gdLst>
                <a:gd name="T0" fmla="*/ 317 w 337"/>
                <a:gd name="T1" fmla="*/ 137 h 259"/>
                <a:gd name="T2" fmla="*/ 185 w 337"/>
                <a:gd name="T3" fmla="*/ 56 h 259"/>
                <a:gd name="T4" fmla="*/ 5 w 337"/>
                <a:gd name="T5" fmla="*/ 18 h 259"/>
                <a:gd name="T6" fmla="*/ 1 w 337"/>
                <a:gd name="T7" fmla="*/ 24 h 259"/>
                <a:gd name="T8" fmla="*/ 3 w 337"/>
                <a:gd name="T9" fmla="*/ 28 h 259"/>
                <a:gd name="T10" fmla="*/ 47 w 337"/>
                <a:gd name="T11" fmla="*/ 47 h 259"/>
                <a:gd name="T12" fmla="*/ 48 w 337"/>
                <a:gd name="T13" fmla="*/ 78 h 259"/>
                <a:gd name="T14" fmla="*/ 64 w 337"/>
                <a:gd name="T15" fmla="*/ 77 h 259"/>
                <a:gd name="T16" fmla="*/ 142 w 337"/>
                <a:gd name="T17" fmla="*/ 95 h 259"/>
                <a:gd name="T18" fmla="*/ 337 w 337"/>
                <a:gd name="T19" fmla="*/ 231 h 259"/>
                <a:gd name="T20" fmla="*/ 317 w 337"/>
                <a:gd name="T21" fmla="*/ 137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7" h="259">
                  <a:moveTo>
                    <a:pt x="317" y="137"/>
                  </a:moveTo>
                  <a:cubicBezTo>
                    <a:pt x="317" y="137"/>
                    <a:pt x="264" y="128"/>
                    <a:pt x="185" y="56"/>
                  </a:cubicBezTo>
                  <a:cubicBezTo>
                    <a:pt x="122" y="0"/>
                    <a:pt x="37" y="11"/>
                    <a:pt x="5" y="18"/>
                  </a:cubicBezTo>
                  <a:cubicBezTo>
                    <a:pt x="2" y="18"/>
                    <a:pt x="0" y="21"/>
                    <a:pt x="1" y="24"/>
                  </a:cubicBezTo>
                  <a:cubicBezTo>
                    <a:pt x="1" y="26"/>
                    <a:pt x="2" y="27"/>
                    <a:pt x="3" y="28"/>
                  </a:cubicBezTo>
                  <a:cubicBezTo>
                    <a:pt x="17" y="35"/>
                    <a:pt x="37" y="46"/>
                    <a:pt x="47" y="47"/>
                  </a:cubicBezTo>
                  <a:cubicBezTo>
                    <a:pt x="47" y="47"/>
                    <a:pt x="27" y="67"/>
                    <a:pt x="48" y="78"/>
                  </a:cubicBezTo>
                  <a:cubicBezTo>
                    <a:pt x="53" y="81"/>
                    <a:pt x="59" y="80"/>
                    <a:pt x="64" y="77"/>
                  </a:cubicBezTo>
                  <a:cubicBezTo>
                    <a:pt x="74" y="70"/>
                    <a:pt x="102" y="86"/>
                    <a:pt x="142" y="95"/>
                  </a:cubicBezTo>
                  <a:cubicBezTo>
                    <a:pt x="142" y="95"/>
                    <a:pt x="300" y="259"/>
                    <a:pt x="337" y="231"/>
                  </a:cubicBezTo>
                  <a:cubicBezTo>
                    <a:pt x="317" y="137"/>
                    <a:pt x="317" y="137"/>
                    <a:pt x="317" y="137"/>
                  </a:cubicBezTo>
                </a:path>
              </a:pathLst>
            </a:custGeom>
            <a:solidFill>
              <a:srgbClr val="FEC3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ísļíḋê"/>
            <p:cNvSpPr/>
            <p:nvPr/>
          </p:nvSpPr>
          <p:spPr bwMode="auto">
            <a:xfrm>
              <a:off x="10417340" y="2007241"/>
              <a:ext cx="152931" cy="237140"/>
            </a:xfrm>
            <a:custGeom>
              <a:avLst/>
              <a:gdLst>
                <a:gd name="T0" fmla="*/ 0 w 126"/>
                <a:gd name="T1" fmla="*/ 80 h 196"/>
                <a:gd name="T2" fmla="*/ 0 w 126"/>
                <a:gd name="T3" fmla="*/ 186 h 196"/>
                <a:gd name="T4" fmla="*/ 67 w 126"/>
                <a:gd name="T5" fmla="*/ 196 h 196"/>
                <a:gd name="T6" fmla="*/ 126 w 126"/>
                <a:gd name="T7" fmla="*/ 166 h 196"/>
                <a:gd name="T8" fmla="*/ 126 w 126"/>
                <a:gd name="T9" fmla="*/ 127 h 196"/>
                <a:gd name="T10" fmla="*/ 105 w 126"/>
                <a:gd name="T11" fmla="*/ 0 h 196"/>
                <a:gd name="T12" fmla="*/ 0 w 126"/>
                <a:gd name="T13" fmla="*/ 80 h 196"/>
              </a:gdLst>
              <a:ahLst/>
              <a:cxnLst>
                <a:cxn ang="0">
                  <a:pos x="T0" y="T1"/>
                </a:cxn>
                <a:cxn ang="0">
                  <a:pos x="T2" y="T3"/>
                </a:cxn>
                <a:cxn ang="0">
                  <a:pos x="T4" y="T5"/>
                </a:cxn>
                <a:cxn ang="0">
                  <a:pos x="T6" y="T7"/>
                </a:cxn>
                <a:cxn ang="0">
                  <a:pos x="T8" y="T9"/>
                </a:cxn>
                <a:cxn ang="0">
                  <a:pos x="T10" y="T11"/>
                </a:cxn>
                <a:cxn ang="0">
                  <a:pos x="T12" y="T13"/>
                </a:cxn>
              </a:cxnLst>
              <a:rect l="0" t="0" r="r" b="b"/>
              <a:pathLst>
                <a:path w="126" h="196">
                  <a:moveTo>
                    <a:pt x="0" y="80"/>
                  </a:moveTo>
                  <a:cubicBezTo>
                    <a:pt x="0" y="80"/>
                    <a:pt x="15" y="142"/>
                    <a:pt x="0" y="186"/>
                  </a:cubicBezTo>
                  <a:cubicBezTo>
                    <a:pt x="67" y="196"/>
                    <a:pt x="67" y="196"/>
                    <a:pt x="67" y="196"/>
                  </a:cubicBezTo>
                  <a:cubicBezTo>
                    <a:pt x="126" y="166"/>
                    <a:pt x="126" y="166"/>
                    <a:pt x="126" y="166"/>
                  </a:cubicBezTo>
                  <a:cubicBezTo>
                    <a:pt x="126" y="127"/>
                    <a:pt x="126" y="127"/>
                    <a:pt x="126" y="127"/>
                  </a:cubicBezTo>
                  <a:cubicBezTo>
                    <a:pt x="126" y="127"/>
                    <a:pt x="98" y="69"/>
                    <a:pt x="105" y="0"/>
                  </a:cubicBezTo>
                  <a:cubicBezTo>
                    <a:pt x="0" y="80"/>
                    <a:pt x="0" y="80"/>
                    <a:pt x="0" y="80"/>
                  </a:cubicBezTo>
                </a:path>
              </a:pathLst>
            </a:custGeom>
            <a:solidFill>
              <a:srgbClr val="FEC3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 name="iṩľíďé"/>
            <p:cNvSpPr/>
            <p:nvPr/>
          </p:nvSpPr>
          <p:spPr bwMode="auto">
            <a:xfrm>
              <a:off x="10644801" y="3599466"/>
              <a:ext cx="155835" cy="405558"/>
            </a:xfrm>
            <a:custGeom>
              <a:avLst/>
              <a:gdLst>
                <a:gd name="T0" fmla="*/ 0 w 129"/>
                <a:gd name="T1" fmla="*/ 117 h 336"/>
                <a:gd name="T2" fmla="*/ 40 w 129"/>
                <a:gd name="T3" fmla="*/ 273 h 336"/>
                <a:gd name="T4" fmla="*/ 96 w 129"/>
                <a:gd name="T5" fmla="*/ 244 h 336"/>
                <a:gd name="T6" fmla="*/ 127 w 129"/>
                <a:gd name="T7" fmla="*/ 41 h 336"/>
                <a:gd name="T8" fmla="*/ 113 w 129"/>
                <a:gd name="T9" fmla="*/ 16 h 336"/>
                <a:gd name="T10" fmla="*/ 35 w 129"/>
                <a:gd name="T11" fmla="*/ 14 h 336"/>
                <a:gd name="T12" fmla="*/ 0 w 129"/>
                <a:gd name="T13" fmla="*/ 117 h 336"/>
              </a:gdLst>
              <a:ahLst/>
              <a:cxnLst>
                <a:cxn ang="0">
                  <a:pos x="T0" y="T1"/>
                </a:cxn>
                <a:cxn ang="0">
                  <a:pos x="T2" y="T3"/>
                </a:cxn>
                <a:cxn ang="0">
                  <a:pos x="T4" y="T5"/>
                </a:cxn>
                <a:cxn ang="0">
                  <a:pos x="T6" y="T7"/>
                </a:cxn>
                <a:cxn ang="0">
                  <a:pos x="T8" y="T9"/>
                </a:cxn>
                <a:cxn ang="0">
                  <a:pos x="T10" y="T11"/>
                </a:cxn>
                <a:cxn ang="0">
                  <a:pos x="T12" y="T13"/>
                </a:cxn>
              </a:cxnLst>
              <a:rect l="0" t="0" r="r" b="b"/>
              <a:pathLst>
                <a:path w="129" h="336">
                  <a:moveTo>
                    <a:pt x="0" y="117"/>
                  </a:moveTo>
                  <a:cubicBezTo>
                    <a:pt x="0" y="117"/>
                    <a:pt x="48" y="210"/>
                    <a:pt x="40" y="273"/>
                  </a:cubicBezTo>
                  <a:cubicBezTo>
                    <a:pt x="33" y="336"/>
                    <a:pt x="103" y="280"/>
                    <a:pt x="96" y="244"/>
                  </a:cubicBezTo>
                  <a:cubicBezTo>
                    <a:pt x="90" y="214"/>
                    <a:pt x="116" y="88"/>
                    <a:pt x="127" y="41"/>
                  </a:cubicBezTo>
                  <a:cubicBezTo>
                    <a:pt x="129" y="30"/>
                    <a:pt x="123" y="20"/>
                    <a:pt x="113" y="16"/>
                  </a:cubicBezTo>
                  <a:cubicBezTo>
                    <a:pt x="91" y="9"/>
                    <a:pt x="54" y="0"/>
                    <a:pt x="35" y="14"/>
                  </a:cubicBezTo>
                  <a:cubicBezTo>
                    <a:pt x="7" y="34"/>
                    <a:pt x="0" y="117"/>
                    <a:pt x="0" y="117"/>
                  </a:cubicBezTo>
                </a:path>
              </a:pathLst>
            </a:custGeom>
            <a:solidFill>
              <a:srgbClr val="8B416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îṥḷiḍè"/>
            <p:cNvSpPr/>
            <p:nvPr/>
          </p:nvSpPr>
          <p:spPr bwMode="auto">
            <a:xfrm>
              <a:off x="10295383" y="3857901"/>
              <a:ext cx="252627" cy="157771"/>
            </a:xfrm>
            <a:custGeom>
              <a:avLst/>
              <a:gdLst>
                <a:gd name="T0" fmla="*/ 107 w 209"/>
                <a:gd name="T1" fmla="*/ 6 h 131"/>
                <a:gd name="T2" fmla="*/ 28 w 209"/>
                <a:gd name="T3" fmla="*/ 88 h 131"/>
                <a:gd name="T4" fmla="*/ 28 w 209"/>
                <a:gd name="T5" fmla="*/ 122 h 131"/>
                <a:gd name="T6" fmla="*/ 192 w 209"/>
                <a:gd name="T7" fmla="*/ 106 h 131"/>
                <a:gd name="T8" fmla="*/ 208 w 209"/>
                <a:gd name="T9" fmla="*/ 79 h 131"/>
                <a:gd name="T10" fmla="*/ 197 w 209"/>
                <a:gd name="T11" fmla="*/ 0 h 131"/>
                <a:gd name="T12" fmla="*/ 107 w 209"/>
                <a:gd name="T13" fmla="*/ 6 h 131"/>
              </a:gdLst>
              <a:ahLst/>
              <a:cxnLst>
                <a:cxn ang="0">
                  <a:pos x="T0" y="T1"/>
                </a:cxn>
                <a:cxn ang="0">
                  <a:pos x="T2" y="T3"/>
                </a:cxn>
                <a:cxn ang="0">
                  <a:pos x="T4" y="T5"/>
                </a:cxn>
                <a:cxn ang="0">
                  <a:pos x="T6" y="T7"/>
                </a:cxn>
                <a:cxn ang="0">
                  <a:pos x="T8" y="T9"/>
                </a:cxn>
                <a:cxn ang="0">
                  <a:pos x="T10" y="T11"/>
                </a:cxn>
                <a:cxn ang="0">
                  <a:pos x="T12" y="T13"/>
                </a:cxn>
              </a:cxnLst>
              <a:rect l="0" t="0" r="r" b="b"/>
              <a:pathLst>
                <a:path w="209" h="131">
                  <a:moveTo>
                    <a:pt x="107" y="6"/>
                  </a:moveTo>
                  <a:cubicBezTo>
                    <a:pt x="107" y="6"/>
                    <a:pt x="44" y="87"/>
                    <a:pt x="28" y="88"/>
                  </a:cubicBezTo>
                  <a:cubicBezTo>
                    <a:pt x="11" y="90"/>
                    <a:pt x="0" y="116"/>
                    <a:pt x="28" y="122"/>
                  </a:cubicBezTo>
                  <a:cubicBezTo>
                    <a:pt x="83" y="131"/>
                    <a:pt x="140" y="126"/>
                    <a:pt x="192" y="106"/>
                  </a:cubicBezTo>
                  <a:cubicBezTo>
                    <a:pt x="203" y="101"/>
                    <a:pt x="209" y="90"/>
                    <a:pt x="208" y="79"/>
                  </a:cubicBezTo>
                  <a:cubicBezTo>
                    <a:pt x="197" y="0"/>
                    <a:pt x="197" y="0"/>
                    <a:pt x="197" y="0"/>
                  </a:cubicBezTo>
                  <a:lnTo>
                    <a:pt x="107" y="6"/>
                  </a:lnTo>
                  <a:close/>
                </a:path>
              </a:pathLst>
            </a:custGeom>
            <a:solidFill>
              <a:srgbClr val="8B416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îṡḷíḋê"/>
            <p:cNvSpPr/>
            <p:nvPr/>
          </p:nvSpPr>
          <p:spPr bwMode="auto">
            <a:xfrm>
              <a:off x="10225692" y="2827067"/>
              <a:ext cx="506222" cy="938881"/>
            </a:xfrm>
            <a:custGeom>
              <a:avLst/>
              <a:gdLst>
                <a:gd name="T0" fmla="*/ 62 w 419"/>
                <a:gd name="T1" fmla="*/ 0 h 778"/>
                <a:gd name="T2" fmla="*/ 2 w 419"/>
                <a:gd name="T3" fmla="*/ 8 h 778"/>
                <a:gd name="T4" fmla="*/ 1 w 419"/>
                <a:gd name="T5" fmla="*/ 219 h 778"/>
                <a:gd name="T6" fmla="*/ 1 w 419"/>
                <a:gd name="T7" fmla="*/ 471 h 778"/>
                <a:gd name="T8" fmla="*/ 46 w 419"/>
                <a:gd name="T9" fmla="*/ 526 h 778"/>
                <a:gd name="T10" fmla="*/ 186 w 419"/>
                <a:gd name="T11" fmla="*/ 634 h 778"/>
                <a:gd name="T12" fmla="*/ 353 w 419"/>
                <a:gd name="T13" fmla="*/ 778 h 778"/>
                <a:gd name="T14" fmla="*/ 410 w 419"/>
                <a:gd name="T15" fmla="*/ 650 h 778"/>
                <a:gd name="T16" fmla="*/ 285 w 419"/>
                <a:gd name="T17" fmla="*/ 558 h 778"/>
                <a:gd name="T18" fmla="*/ 198 w 419"/>
                <a:gd name="T19" fmla="*/ 480 h 778"/>
                <a:gd name="T20" fmla="*/ 141 w 419"/>
                <a:gd name="T21" fmla="*/ 359 h 778"/>
                <a:gd name="T22" fmla="*/ 150 w 419"/>
                <a:gd name="T23" fmla="*/ 335 h 778"/>
                <a:gd name="T24" fmla="*/ 222 w 419"/>
                <a:gd name="T25" fmla="*/ 168 h 778"/>
                <a:gd name="T26" fmla="*/ 141 w 419"/>
                <a:gd name="T27" fmla="*/ 13 h 778"/>
                <a:gd name="T28" fmla="*/ 62 w 419"/>
                <a:gd name="T29" fmla="*/ 0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9" h="778">
                  <a:moveTo>
                    <a:pt x="62" y="0"/>
                  </a:moveTo>
                  <a:cubicBezTo>
                    <a:pt x="2" y="8"/>
                    <a:pt x="2" y="8"/>
                    <a:pt x="2" y="8"/>
                  </a:cubicBezTo>
                  <a:cubicBezTo>
                    <a:pt x="10" y="78"/>
                    <a:pt x="10" y="149"/>
                    <a:pt x="1" y="219"/>
                  </a:cubicBezTo>
                  <a:cubicBezTo>
                    <a:pt x="1" y="471"/>
                    <a:pt x="1" y="471"/>
                    <a:pt x="1" y="471"/>
                  </a:cubicBezTo>
                  <a:cubicBezTo>
                    <a:pt x="1" y="471"/>
                    <a:pt x="0" y="494"/>
                    <a:pt x="46" y="526"/>
                  </a:cubicBezTo>
                  <a:cubicBezTo>
                    <a:pt x="94" y="559"/>
                    <a:pt x="141" y="595"/>
                    <a:pt x="186" y="634"/>
                  </a:cubicBezTo>
                  <a:cubicBezTo>
                    <a:pt x="353" y="778"/>
                    <a:pt x="353" y="778"/>
                    <a:pt x="353" y="778"/>
                  </a:cubicBezTo>
                  <a:cubicBezTo>
                    <a:pt x="353" y="778"/>
                    <a:pt x="419" y="697"/>
                    <a:pt x="410" y="650"/>
                  </a:cubicBezTo>
                  <a:cubicBezTo>
                    <a:pt x="410" y="650"/>
                    <a:pt x="299" y="615"/>
                    <a:pt x="285" y="558"/>
                  </a:cubicBezTo>
                  <a:cubicBezTo>
                    <a:pt x="276" y="525"/>
                    <a:pt x="233" y="498"/>
                    <a:pt x="198" y="480"/>
                  </a:cubicBezTo>
                  <a:cubicBezTo>
                    <a:pt x="153" y="458"/>
                    <a:pt x="129" y="408"/>
                    <a:pt x="141" y="359"/>
                  </a:cubicBezTo>
                  <a:cubicBezTo>
                    <a:pt x="143" y="350"/>
                    <a:pt x="146" y="342"/>
                    <a:pt x="150" y="335"/>
                  </a:cubicBezTo>
                  <a:cubicBezTo>
                    <a:pt x="180" y="284"/>
                    <a:pt x="222" y="168"/>
                    <a:pt x="222" y="168"/>
                  </a:cubicBezTo>
                  <a:cubicBezTo>
                    <a:pt x="141" y="13"/>
                    <a:pt x="141" y="13"/>
                    <a:pt x="141" y="13"/>
                  </a:cubicBezTo>
                  <a:cubicBezTo>
                    <a:pt x="62" y="0"/>
                    <a:pt x="62" y="0"/>
                    <a:pt x="62" y="0"/>
                  </a:cubicBezTo>
                </a:path>
              </a:pathLst>
            </a:custGeom>
            <a:solidFill>
              <a:srgbClr val="4D49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iṩḻide"/>
            <p:cNvSpPr/>
            <p:nvPr/>
          </p:nvSpPr>
          <p:spPr bwMode="auto">
            <a:xfrm>
              <a:off x="10226661" y="2875463"/>
              <a:ext cx="236172" cy="723035"/>
            </a:xfrm>
            <a:custGeom>
              <a:avLst/>
              <a:gdLst>
                <a:gd name="T0" fmla="*/ 20 w 195"/>
                <a:gd name="T1" fmla="*/ 0 h 599"/>
                <a:gd name="T2" fmla="*/ 15 w 195"/>
                <a:gd name="T3" fmla="*/ 33 h 599"/>
                <a:gd name="T4" fmla="*/ 12 w 195"/>
                <a:gd name="T5" fmla="*/ 33 h 599"/>
                <a:gd name="T6" fmla="*/ 11 w 195"/>
                <a:gd name="T7" fmla="*/ 37 h 599"/>
                <a:gd name="T8" fmla="*/ 6 w 195"/>
                <a:gd name="T9" fmla="*/ 37 h 599"/>
                <a:gd name="T10" fmla="*/ 7 w 195"/>
                <a:gd name="T11" fmla="*/ 71 h 599"/>
                <a:gd name="T12" fmla="*/ 0 w 195"/>
                <a:gd name="T13" fmla="*/ 179 h 599"/>
                <a:gd name="T14" fmla="*/ 0 w 195"/>
                <a:gd name="T15" fmla="*/ 431 h 599"/>
                <a:gd name="T16" fmla="*/ 0 w 195"/>
                <a:gd name="T17" fmla="*/ 431 h 599"/>
                <a:gd name="T18" fmla="*/ 0 w 195"/>
                <a:gd name="T19" fmla="*/ 431 h 599"/>
                <a:gd name="T20" fmla="*/ 45 w 195"/>
                <a:gd name="T21" fmla="*/ 486 h 599"/>
                <a:gd name="T22" fmla="*/ 185 w 195"/>
                <a:gd name="T23" fmla="*/ 594 h 599"/>
                <a:gd name="T24" fmla="*/ 190 w 195"/>
                <a:gd name="T25" fmla="*/ 599 h 599"/>
                <a:gd name="T26" fmla="*/ 195 w 195"/>
                <a:gd name="T27" fmla="*/ 551 h 599"/>
                <a:gd name="T28" fmla="*/ 195 w 195"/>
                <a:gd name="T29" fmla="*/ 551 h 599"/>
                <a:gd name="T30" fmla="*/ 179 w 195"/>
                <a:gd name="T31" fmla="*/ 429 h 599"/>
                <a:gd name="T32" fmla="*/ 137 w 195"/>
                <a:gd name="T33" fmla="*/ 344 h 599"/>
                <a:gd name="T34" fmla="*/ 140 w 195"/>
                <a:gd name="T35" fmla="*/ 319 h 599"/>
                <a:gd name="T36" fmla="*/ 149 w 195"/>
                <a:gd name="T37" fmla="*/ 295 h 599"/>
                <a:gd name="T38" fmla="*/ 170 w 195"/>
                <a:gd name="T39" fmla="*/ 254 h 599"/>
                <a:gd name="T40" fmla="*/ 170 w 195"/>
                <a:gd name="T41" fmla="*/ 248 h 599"/>
                <a:gd name="T42" fmla="*/ 106 w 195"/>
                <a:gd name="T43" fmla="*/ 7 h 599"/>
                <a:gd name="T44" fmla="*/ 20 w 195"/>
                <a:gd name="T45" fmla="*/ 0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5" h="599">
                  <a:moveTo>
                    <a:pt x="20" y="0"/>
                  </a:moveTo>
                  <a:cubicBezTo>
                    <a:pt x="17" y="19"/>
                    <a:pt x="15" y="33"/>
                    <a:pt x="15" y="33"/>
                  </a:cubicBezTo>
                  <a:cubicBezTo>
                    <a:pt x="12" y="33"/>
                    <a:pt x="12" y="33"/>
                    <a:pt x="12" y="33"/>
                  </a:cubicBezTo>
                  <a:cubicBezTo>
                    <a:pt x="11" y="36"/>
                    <a:pt x="11" y="37"/>
                    <a:pt x="11" y="37"/>
                  </a:cubicBezTo>
                  <a:cubicBezTo>
                    <a:pt x="6" y="37"/>
                    <a:pt x="6" y="37"/>
                    <a:pt x="6" y="37"/>
                  </a:cubicBezTo>
                  <a:cubicBezTo>
                    <a:pt x="7" y="48"/>
                    <a:pt x="7" y="59"/>
                    <a:pt x="7" y="71"/>
                  </a:cubicBezTo>
                  <a:cubicBezTo>
                    <a:pt x="7" y="107"/>
                    <a:pt x="5" y="143"/>
                    <a:pt x="0" y="179"/>
                  </a:cubicBezTo>
                  <a:cubicBezTo>
                    <a:pt x="0" y="431"/>
                    <a:pt x="0" y="431"/>
                    <a:pt x="0" y="431"/>
                  </a:cubicBezTo>
                  <a:cubicBezTo>
                    <a:pt x="0" y="431"/>
                    <a:pt x="0" y="431"/>
                    <a:pt x="0" y="431"/>
                  </a:cubicBezTo>
                  <a:cubicBezTo>
                    <a:pt x="0" y="431"/>
                    <a:pt x="0" y="431"/>
                    <a:pt x="0" y="431"/>
                  </a:cubicBezTo>
                  <a:cubicBezTo>
                    <a:pt x="0" y="433"/>
                    <a:pt x="1" y="455"/>
                    <a:pt x="45" y="486"/>
                  </a:cubicBezTo>
                  <a:cubicBezTo>
                    <a:pt x="93" y="519"/>
                    <a:pt x="140" y="555"/>
                    <a:pt x="185" y="594"/>
                  </a:cubicBezTo>
                  <a:cubicBezTo>
                    <a:pt x="190" y="599"/>
                    <a:pt x="190" y="599"/>
                    <a:pt x="190" y="599"/>
                  </a:cubicBezTo>
                  <a:cubicBezTo>
                    <a:pt x="193" y="570"/>
                    <a:pt x="195" y="551"/>
                    <a:pt x="195" y="551"/>
                  </a:cubicBezTo>
                  <a:cubicBezTo>
                    <a:pt x="195" y="551"/>
                    <a:pt x="195" y="551"/>
                    <a:pt x="195" y="551"/>
                  </a:cubicBezTo>
                  <a:cubicBezTo>
                    <a:pt x="189" y="539"/>
                    <a:pt x="183" y="487"/>
                    <a:pt x="179" y="429"/>
                  </a:cubicBezTo>
                  <a:cubicBezTo>
                    <a:pt x="152" y="409"/>
                    <a:pt x="137" y="377"/>
                    <a:pt x="137" y="344"/>
                  </a:cubicBezTo>
                  <a:cubicBezTo>
                    <a:pt x="137" y="336"/>
                    <a:pt x="138" y="327"/>
                    <a:pt x="140" y="319"/>
                  </a:cubicBezTo>
                  <a:cubicBezTo>
                    <a:pt x="142" y="310"/>
                    <a:pt x="145" y="302"/>
                    <a:pt x="149" y="295"/>
                  </a:cubicBezTo>
                  <a:cubicBezTo>
                    <a:pt x="156" y="284"/>
                    <a:pt x="163" y="269"/>
                    <a:pt x="170" y="254"/>
                  </a:cubicBezTo>
                  <a:cubicBezTo>
                    <a:pt x="170" y="250"/>
                    <a:pt x="170" y="248"/>
                    <a:pt x="170" y="248"/>
                  </a:cubicBezTo>
                  <a:cubicBezTo>
                    <a:pt x="171" y="183"/>
                    <a:pt x="130" y="67"/>
                    <a:pt x="106" y="7"/>
                  </a:cubicBezTo>
                  <a:cubicBezTo>
                    <a:pt x="74" y="6"/>
                    <a:pt x="41" y="4"/>
                    <a:pt x="20" y="0"/>
                  </a:cubicBezTo>
                </a:path>
              </a:pathLst>
            </a:custGeom>
            <a:solidFill>
              <a:srgbClr val="49457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iSľîďé"/>
            <p:cNvSpPr/>
            <p:nvPr/>
          </p:nvSpPr>
          <p:spPr bwMode="auto">
            <a:xfrm>
              <a:off x="10585758" y="3549134"/>
              <a:ext cx="136477" cy="216814"/>
            </a:xfrm>
            <a:custGeom>
              <a:avLst/>
              <a:gdLst>
                <a:gd name="T0" fmla="*/ 14 w 113"/>
                <a:gd name="T1" fmla="*/ 0 h 180"/>
                <a:gd name="T2" fmla="*/ 0 w 113"/>
                <a:gd name="T3" fmla="*/ 133 h 180"/>
                <a:gd name="T4" fmla="*/ 55 w 113"/>
                <a:gd name="T5" fmla="*/ 180 h 180"/>
                <a:gd name="T6" fmla="*/ 113 w 113"/>
                <a:gd name="T7" fmla="*/ 61 h 180"/>
                <a:gd name="T8" fmla="*/ 112 w 113"/>
                <a:gd name="T9" fmla="*/ 52 h 180"/>
                <a:gd name="T10" fmla="*/ 104 w 113"/>
                <a:gd name="T11" fmla="*/ 49 h 180"/>
                <a:gd name="T12" fmla="*/ 14 w 113"/>
                <a:gd name="T13" fmla="*/ 0 h 180"/>
              </a:gdLst>
              <a:ahLst/>
              <a:cxnLst>
                <a:cxn ang="0">
                  <a:pos x="T0" y="T1"/>
                </a:cxn>
                <a:cxn ang="0">
                  <a:pos x="T2" y="T3"/>
                </a:cxn>
                <a:cxn ang="0">
                  <a:pos x="T4" y="T5"/>
                </a:cxn>
                <a:cxn ang="0">
                  <a:pos x="T6" y="T7"/>
                </a:cxn>
                <a:cxn ang="0">
                  <a:pos x="T8" y="T9"/>
                </a:cxn>
                <a:cxn ang="0">
                  <a:pos x="T10" y="T11"/>
                </a:cxn>
                <a:cxn ang="0">
                  <a:pos x="T12" y="T13"/>
                </a:cxn>
              </a:cxnLst>
              <a:rect l="0" t="0" r="r" b="b"/>
              <a:pathLst>
                <a:path w="113" h="180">
                  <a:moveTo>
                    <a:pt x="14" y="0"/>
                  </a:moveTo>
                  <a:cubicBezTo>
                    <a:pt x="13" y="47"/>
                    <a:pt x="7" y="92"/>
                    <a:pt x="0" y="133"/>
                  </a:cubicBezTo>
                  <a:cubicBezTo>
                    <a:pt x="55" y="180"/>
                    <a:pt x="55" y="180"/>
                    <a:pt x="55" y="180"/>
                  </a:cubicBezTo>
                  <a:cubicBezTo>
                    <a:pt x="55" y="180"/>
                    <a:pt x="113" y="110"/>
                    <a:pt x="113" y="61"/>
                  </a:cubicBezTo>
                  <a:cubicBezTo>
                    <a:pt x="113" y="58"/>
                    <a:pt x="112" y="55"/>
                    <a:pt x="112" y="52"/>
                  </a:cubicBezTo>
                  <a:cubicBezTo>
                    <a:pt x="112" y="52"/>
                    <a:pt x="109" y="51"/>
                    <a:pt x="104" y="49"/>
                  </a:cubicBezTo>
                  <a:cubicBezTo>
                    <a:pt x="86" y="43"/>
                    <a:pt x="43" y="25"/>
                    <a:pt x="14" y="0"/>
                  </a:cubicBezTo>
                </a:path>
              </a:pathLst>
            </a:custGeom>
            <a:solidFill>
              <a:srgbClr val="49457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ïsliḓê"/>
            <p:cNvSpPr/>
            <p:nvPr/>
          </p:nvSpPr>
          <p:spPr bwMode="auto">
            <a:xfrm>
              <a:off x="10337003" y="2798998"/>
              <a:ext cx="332964" cy="1121818"/>
            </a:xfrm>
            <a:custGeom>
              <a:avLst/>
              <a:gdLst>
                <a:gd name="T0" fmla="*/ 58 w 276"/>
                <a:gd name="T1" fmla="*/ 888 h 929"/>
                <a:gd name="T2" fmla="*/ 170 w 276"/>
                <a:gd name="T3" fmla="*/ 918 h 929"/>
                <a:gd name="T4" fmla="*/ 170 w 276"/>
                <a:gd name="T5" fmla="*/ 903 h 929"/>
                <a:gd name="T6" fmla="*/ 218 w 276"/>
                <a:gd name="T7" fmla="*/ 546 h 929"/>
                <a:gd name="T8" fmla="*/ 237 w 276"/>
                <a:gd name="T9" fmla="*/ 268 h 929"/>
                <a:gd name="T10" fmla="*/ 253 w 276"/>
                <a:gd name="T11" fmla="*/ 71 h 929"/>
                <a:gd name="T12" fmla="*/ 0 w 276"/>
                <a:gd name="T13" fmla="*/ 31 h 929"/>
                <a:gd name="T14" fmla="*/ 79 w 276"/>
                <a:gd name="T15" fmla="*/ 311 h 929"/>
                <a:gd name="T16" fmla="*/ 104 w 276"/>
                <a:gd name="T17" fmla="*/ 614 h 929"/>
                <a:gd name="T18" fmla="*/ 58 w 276"/>
                <a:gd name="T19" fmla="*/ 888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6" h="929">
                  <a:moveTo>
                    <a:pt x="58" y="888"/>
                  </a:moveTo>
                  <a:cubicBezTo>
                    <a:pt x="58" y="888"/>
                    <a:pt x="167" y="907"/>
                    <a:pt x="170" y="918"/>
                  </a:cubicBezTo>
                  <a:cubicBezTo>
                    <a:pt x="174" y="929"/>
                    <a:pt x="170" y="903"/>
                    <a:pt x="170" y="903"/>
                  </a:cubicBezTo>
                  <a:cubicBezTo>
                    <a:pt x="170" y="903"/>
                    <a:pt x="233" y="713"/>
                    <a:pt x="218" y="546"/>
                  </a:cubicBezTo>
                  <a:cubicBezTo>
                    <a:pt x="204" y="379"/>
                    <a:pt x="237" y="268"/>
                    <a:pt x="237" y="268"/>
                  </a:cubicBezTo>
                  <a:cubicBezTo>
                    <a:pt x="237" y="268"/>
                    <a:pt x="276" y="143"/>
                    <a:pt x="253" y="71"/>
                  </a:cubicBezTo>
                  <a:cubicBezTo>
                    <a:pt x="231" y="0"/>
                    <a:pt x="0" y="31"/>
                    <a:pt x="0" y="31"/>
                  </a:cubicBezTo>
                  <a:cubicBezTo>
                    <a:pt x="0" y="31"/>
                    <a:pt x="80" y="220"/>
                    <a:pt x="79" y="311"/>
                  </a:cubicBezTo>
                  <a:cubicBezTo>
                    <a:pt x="79" y="311"/>
                    <a:pt x="88" y="583"/>
                    <a:pt x="104" y="614"/>
                  </a:cubicBezTo>
                  <a:cubicBezTo>
                    <a:pt x="104" y="614"/>
                    <a:pt x="78" y="881"/>
                    <a:pt x="58" y="888"/>
                  </a:cubicBezTo>
                </a:path>
              </a:pathLst>
            </a:custGeom>
            <a:solidFill>
              <a:srgbClr val="4D49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iṣļíďê"/>
            <p:cNvSpPr/>
            <p:nvPr/>
          </p:nvSpPr>
          <p:spPr bwMode="auto">
            <a:xfrm>
              <a:off x="10222789" y="2161139"/>
              <a:ext cx="345547" cy="730779"/>
            </a:xfrm>
            <a:custGeom>
              <a:avLst/>
              <a:gdLst>
                <a:gd name="T0" fmla="*/ 165 w 286"/>
                <a:gd name="T1" fmla="*/ 0 h 606"/>
                <a:gd name="T2" fmla="*/ 286 w 286"/>
                <a:gd name="T3" fmla="*/ 39 h 606"/>
                <a:gd name="T4" fmla="*/ 213 w 286"/>
                <a:gd name="T5" fmla="*/ 598 h 606"/>
                <a:gd name="T6" fmla="*/ 1 w 286"/>
                <a:gd name="T7" fmla="*/ 580 h 606"/>
                <a:gd name="T8" fmla="*/ 45 w 286"/>
                <a:gd name="T9" fmla="*/ 241 h 606"/>
                <a:gd name="T10" fmla="*/ 165 w 286"/>
                <a:gd name="T11" fmla="*/ 0 h 606"/>
              </a:gdLst>
              <a:ahLst/>
              <a:cxnLst>
                <a:cxn ang="0">
                  <a:pos x="T0" y="T1"/>
                </a:cxn>
                <a:cxn ang="0">
                  <a:pos x="T2" y="T3"/>
                </a:cxn>
                <a:cxn ang="0">
                  <a:pos x="T4" y="T5"/>
                </a:cxn>
                <a:cxn ang="0">
                  <a:pos x="T6" y="T7"/>
                </a:cxn>
                <a:cxn ang="0">
                  <a:pos x="T8" y="T9"/>
                </a:cxn>
                <a:cxn ang="0">
                  <a:pos x="T10" y="T11"/>
                </a:cxn>
              </a:cxnLst>
              <a:rect l="0" t="0" r="r" b="b"/>
              <a:pathLst>
                <a:path w="286" h="606">
                  <a:moveTo>
                    <a:pt x="165" y="0"/>
                  </a:moveTo>
                  <a:cubicBezTo>
                    <a:pt x="165" y="0"/>
                    <a:pt x="176" y="68"/>
                    <a:pt x="286" y="39"/>
                  </a:cubicBezTo>
                  <a:cubicBezTo>
                    <a:pt x="213" y="598"/>
                    <a:pt x="213" y="598"/>
                    <a:pt x="213" y="598"/>
                  </a:cubicBezTo>
                  <a:cubicBezTo>
                    <a:pt x="213" y="598"/>
                    <a:pt x="0" y="606"/>
                    <a:pt x="1" y="580"/>
                  </a:cubicBezTo>
                  <a:cubicBezTo>
                    <a:pt x="45" y="241"/>
                    <a:pt x="45" y="241"/>
                    <a:pt x="45" y="241"/>
                  </a:cubicBezTo>
                  <a:cubicBezTo>
                    <a:pt x="165" y="0"/>
                    <a:pt x="165" y="0"/>
                    <a:pt x="16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îṧlîḋé"/>
            <p:cNvSpPr/>
            <p:nvPr/>
          </p:nvSpPr>
          <p:spPr bwMode="auto">
            <a:xfrm>
              <a:off x="10409597" y="2157268"/>
              <a:ext cx="16455" cy="13551"/>
            </a:xfrm>
            <a:custGeom>
              <a:avLst/>
              <a:gdLst>
                <a:gd name="T0" fmla="*/ 14 w 14"/>
                <a:gd name="T1" fmla="*/ 9 h 11"/>
                <a:gd name="T2" fmla="*/ 14 w 14"/>
                <a:gd name="T3" fmla="*/ 11 h 11"/>
                <a:gd name="T4" fmla="*/ 14 w 14"/>
                <a:gd name="T5" fmla="*/ 11 h 11"/>
                <a:gd name="T6" fmla="*/ 14 w 14"/>
                <a:gd name="T7" fmla="*/ 9 h 11"/>
                <a:gd name="T8" fmla="*/ 14 w 14"/>
                <a:gd name="T9" fmla="*/ 0 h 11"/>
                <a:gd name="T10" fmla="*/ 0 w 14"/>
                <a:gd name="T11" fmla="*/ 11 h 11"/>
                <a:gd name="T12" fmla="*/ 11 w 14"/>
                <a:gd name="T13" fmla="*/ 4 h 11"/>
                <a:gd name="T14" fmla="*/ 11 w 14"/>
                <a:gd name="T15" fmla="*/ 3 h 11"/>
                <a:gd name="T16" fmla="*/ 11 w 14"/>
                <a:gd name="T17" fmla="*/ 4 h 11"/>
                <a:gd name="T18" fmla="*/ 14 w 14"/>
                <a:gd name="T19" fmla="*/ 2 h 11"/>
                <a:gd name="T20" fmla="*/ 14 w 14"/>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1">
                  <a:moveTo>
                    <a:pt x="14" y="9"/>
                  </a:moveTo>
                  <a:cubicBezTo>
                    <a:pt x="14" y="11"/>
                    <a:pt x="14" y="11"/>
                    <a:pt x="14" y="11"/>
                  </a:cubicBezTo>
                  <a:cubicBezTo>
                    <a:pt x="14" y="11"/>
                    <a:pt x="14" y="11"/>
                    <a:pt x="14" y="11"/>
                  </a:cubicBezTo>
                  <a:cubicBezTo>
                    <a:pt x="14" y="11"/>
                    <a:pt x="14" y="10"/>
                    <a:pt x="14" y="9"/>
                  </a:cubicBezTo>
                  <a:moveTo>
                    <a:pt x="14" y="0"/>
                  </a:moveTo>
                  <a:cubicBezTo>
                    <a:pt x="9" y="4"/>
                    <a:pt x="5" y="8"/>
                    <a:pt x="0" y="11"/>
                  </a:cubicBezTo>
                  <a:cubicBezTo>
                    <a:pt x="4" y="9"/>
                    <a:pt x="7" y="6"/>
                    <a:pt x="11" y="4"/>
                  </a:cubicBezTo>
                  <a:cubicBezTo>
                    <a:pt x="11" y="3"/>
                    <a:pt x="11" y="3"/>
                    <a:pt x="11" y="3"/>
                  </a:cubicBezTo>
                  <a:cubicBezTo>
                    <a:pt x="11" y="3"/>
                    <a:pt x="11" y="4"/>
                    <a:pt x="11" y="4"/>
                  </a:cubicBezTo>
                  <a:cubicBezTo>
                    <a:pt x="12" y="3"/>
                    <a:pt x="13" y="2"/>
                    <a:pt x="14" y="2"/>
                  </a:cubicBezTo>
                  <a:cubicBezTo>
                    <a:pt x="14" y="1"/>
                    <a:pt x="14" y="1"/>
                    <a:pt x="14" y="0"/>
                  </a:cubicBezTo>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2" name="îşḻïdé"/>
            <p:cNvSpPr/>
            <p:nvPr/>
          </p:nvSpPr>
          <p:spPr bwMode="auto">
            <a:xfrm>
              <a:off x="10426052" y="2157268"/>
              <a:ext cx="0" cy="13551"/>
            </a:xfrm>
            <a:custGeom>
              <a:avLst/>
              <a:gdLst>
                <a:gd name="T0" fmla="*/ 0 h 11"/>
                <a:gd name="T1" fmla="*/ 0 h 11"/>
                <a:gd name="T2" fmla="*/ 2 h 11"/>
                <a:gd name="T3" fmla="*/ 2 h 11"/>
                <a:gd name="T4" fmla="*/ 9 h 11"/>
                <a:gd name="T5" fmla="*/ 11 h 11"/>
                <a:gd name="T6" fmla="*/ 11 h 11"/>
                <a:gd name="T7" fmla="*/ 0 h 1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1">
                  <a:moveTo>
                    <a:pt x="0" y="0"/>
                  </a:moveTo>
                  <a:cubicBezTo>
                    <a:pt x="0" y="0"/>
                    <a:pt x="0" y="0"/>
                    <a:pt x="0" y="0"/>
                  </a:cubicBezTo>
                  <a:cubicBezTo>
                    <a:pt x="0" y="1"/>
                    <a:pt x="0" y="1"/>
                    <a:pt x="0" y="2"/>
                  </a:cubicBezTo>
                  <a:cubicBezTo>
                    <a:pt x="0" y="2"/>
                    <a:pt x="0" y="2"/>
                    <a:pt x="0" y="2"/>
                  </a:cubicBezTo>
                  <a:cubicBezTo>
                    <a:pt x="0" y="9"/>
                    <a:pt x="0" y="9"/>
                    <a:pt x="0" y="9"/>
                  </a:cubicBezTo>
                  <a:cubicBezTo>
                    <a:pt x="0" y="10"/>
                    <a:pt x="0" y="11"/>
                    <a:pt x="0" y="11"/>
                  </a:cubicBezTo>
                  <a:cubicBezTo>
                    <a:pt x="0" y="11"/>
                    <a:pt x="0" y="11"/>
                    <a:pt x="0" y="11"/>
                  </a:cubicBezTo>
                  <a:cubicBezTo>
                    <a:pt x="0" y="0"/>
                    <a:pt x="0" y="0"/>
                    <a:pt x="0" y="0"/>
                  </a:cubicBezTo>
                </a:path>
              </a:pathLst>
            </a:custGeom>
            <a:solidFill>
              <a:srgbClr val="E4AF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işlíḍê"/>
            <p:cNvSpPr/>
            <p:nvPr/>
          </p:nvSpPr>
          <p:spPr bwMode="auto">
            <a:xfrm>
              <a:off x="10084376" y="2362466"/>
              <a:ext cx="1936" cy="968"/>
            </a:xfrm>
            <a:custGeom>
              <a:avLst/>
              <a:gdLst>
                <a:gd name="T0" fmla="*/ 0 w 2"/>
                <a:gd name="T1" fmla="*/ 0 h 1"/>
                <a:gd name="T2" fmla="*/ 1 w 2"/>
                <a:gd name="T3" fmla="*/ 0 h 1"/>
                <a:gd name="T4" fmla="*/ 2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0"/>
                    <a:pt x="1" y="0"/>
                    <a:pt x="1" y="0"/>
                  </a:cubicBezTo>
                  <a:cubicBezTo>
                    <a:pt x="2" y="1"/>
                    <a:pt x="2" y="1"/>
                    <a:pt x="2" y="1"/>
                  </a:cubicBezTo>
                  <a:cubicBezTo>
                    <a:pt x="2" y="0"/>
                    <a:pt x="1" y="0"/>
                    <a:pt x="0" y="0"/>
                  </a:cubicBezTo>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išļiḍè"/>
            <p:cNvSpPr/>
            <p:nvPr/>
          </p:nvSpPr>
          <p:spPr bwMode="auto">
            <a:xfrm>
              <a:off x="10237307" y="2445707"/>
              <a:ext cx="7743" cy="9679"/>
            </a:xfrm>
            <a:custGeom>
              <a:avLst/>
              <a:gdLst>
                <a:gd name="T0" fmla="*/ 6 w 6"/>
                <a:gd name="T1" fmla="*/ 0 h 8"/>
                <a:gd name="T2" fmla="*/ 0 w 6"/>
                <a:gd name="T3" fmla="*/ 8 h 8"/>
                <a:gd name="T4" fmla="*/ 5 w 6"/>
                <a:gd name="T5" fmla="*/ 2 h 8"/>
                <a:gd name="T6" fmla="*/ 6 w 6"/>
                <a:gd name="T7" fmla="*/ 0 h 8"/>
              </a:gdLst>
              <a:ahLst/>
              <a:cxnLst>
                <a:cxn ang="0">
                  <a:pos x="T0" y="T1"/>
                </a:cxn>
                <a:cxn ang="0">
                  <a:pos x="T2" y="T3"/>
                </a:cxn>
                <a:cxn ang="0">
                  <a:pos x="T4" y="T5"/>
                </a:cxn>
                <a:cxn ang="0">
                  <a:pos x="T6" y="T7"/>
                </a:cxn>
              </a:cxnLst>
              <a:rect l="0" t="0" r="r" b="b"/>
              <a:pathLst>
                <a:path w="6" h="8">
                  <a:moveTo>
                    <a:pt x="6" y="0"/>
                  </a:moveTo>
                  <a:cubicBezTo>
                    <a:pt x="4" y="3"/>
                    <a:pt x="2" y="5"/>
                    <a:pt x="0" y="8"/>
                  </a:cubicBezTo>
                  <a:cubicBezTo>
                    <a:pt x="2" y="6"/>
                    <a:pt x="4" y="4"/>
                    <a:pt x="5" y="2"/>
                  </a:cubicBezTo>
                  <a:cubicBezTo>
                    <a:pt x="6" y="0"/>
                    <a:pt x="6" y="0"/>
                    <a:pt x="6"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iŝļiḋé"/>
            <p:cNvSpPr/>
            <p:nvPr/>
          </p:nvSpPr>
          <p:spPr bwMode="auto">
            <a:xfrm>
              <a:off x="10241179" y="2873527"/>
              <a:ext cx="9679" cy="41621"/>
            </a:xfrm>
            <a:custGeom>
              <a:avLst/>
              <a:gdLst>
                <a:gd name="T0" fmla="*/ 5 w 8"/>
                <a:gd name="T1" fmla="*/ 0 h 34"/>
                <a:gd name="T2" fmla="*/ 0 w 8"/>
                <a:gd name="T3" fmla="*/ 34 h 34"/>
                <a:gd name="T4" fmla="*/ 3 w 8"/>
                <a:gd name="T5" fmla="*/ 34 h 34"/>
                <a:gd name="T6" fmla="*/ 8 w 8"/>
                <a:gd name="T7" fmla="*/ 1 h 34"/>
                <a:gd name="T8" fmla="*/ 5 w 8"/>
                <a:gd name="T9" fmla="*/ 0 h 34"/>
              </a:gdLst>
              <a:ahLst/>
              <a:cxnLst>
                <a:cxn ang="0">
                  <a:pos x="T0" y="T1"/>
                </a:cxn>
                <a:cxn ang="0">
                  <a:pos x="T2" y="T3"/>
                </a:cxn>
                <a:cxn ang="0">
                  <a:pos x="T4" y="T5"/>
                </a:cxn>
                <a:cxn ang="0">
                  <a:pos x="T6" y="T7"/>
                </a:cxn>
                <a:cxn ang="0">
                  <a:pos x="T8" y="T9"/>
                </a:cxn>
              </a:cxnLst>
              <a:rect l="0" t="0" r="r" b="b"/>
              <a:pathLst>
                <a:path w="8" h="34">
                  <a:moveTo>
                    <a:pt x="5" y="0"/>
                  </a:moveTo>
                  <a:cubicBezTo>
                    <a:pt x="2" y="16"/>
                    <a:pt x="1" y="28"/>
                    <a:pt x="0" y="34"/>
                  </a:cubicBezTo>
                  <a:cubicBezTo>
                    <a:pt x="3" y="34"/>
                    <a:pt x="3" y="34"/>
                    <a:pt x="3" y="34"/>
                  </a:cubicBezTo>
                  <a:cubicBezTo>
                    <a:pt x="3" y="34"/>
                    <a:pt x="5" y="20"/>
                    <a:pt x="8" y="1"/>
                  </a:cubicBezTo>
                  <a:cubicBezTo>
                    <a:pt x="7" y="1"/>
                    <a:pt x="6" y="0"/>
                    <a:pt x="5" y="0"/>
                  </a:cubicBezTo>
                </a:path>
              </a:pathLst>
            </a:custGeom>
            <a:solidFill>
              <a:srgbClr val="423E6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išļïḑè"/>
            <p:cNvSpPr/>
            <p:nvPr/>
          </p:nvSpPr>
          <p:spPr bwMode="auto">
            <a:xfrm>
              <a:off x="10246987" y="2161139"/>
              <a:ext cx="175194" cy="714324"/>
            </a:xfrm>
            <a:custGeom>
              <a:avLst/>
              <a:gdLst>
                <a:gd name="T0" fmla="*/ 129 w 145"/>
                <a:gd name="T1" fmla="*/ 53 h 592"/>
                <a:gd name="T2" fmla="*/ 108 w 145"/>
                <a:gd name="T3" fmla="*/ 99 h 592"/>
                <a:gd name="T4" fmla="*/ 55 w 145"/>
                <a:gd name="T5" fmla="*/ 327 h 592"/>
                <a:gd name="T6" fmla="*/ 20 w 145"/>
                <a:gd name="T7" fmla="*/ 500 h 592"/>
                <a:gd name="T8" fmla="*/ 0 w 145"/>
                <a:gd name="T9" fmla="*/ 591 h 592"/>
                <a:gd name="T10" fmla="*/ 3 w 145"/>
                <a:gd name="T11" fmla="*/ 592 h 592"/>
                <a:gd name="T12" fmla="*/ 24 w 145"/>
                <a:gd name="T13" fmla="*/ 496 h 592"/>
                <a:gd name="T14" fmla="*/ 59 w 145"/>
                <a:gd name="T15" fmla="*/ 324 h 592"/>
                <a:gd name="T16" fmla="*/ 112 w 145"/>
                <a:gd name="T17" fmla="*/ 96 h 592"/>
                <a:gd name="T18" fmla="*/ 129 w 145"/>
                <a:gd name="T19" fmla="*/ 53 h 592"/>
                <a:gd name="T20" fmla="*/ 145 w 145"/>
                <a:gd name="T21" fmla="*/ 0 h 592"/>
                <a:gd name="T22" fmla="*/ 145 w 145"/>
                <a:gd name="T23" fmla="*/ 1 h 592"/>
                <a:gd name="T24" fmla="*/ 145 w 145"/>
                <a:gd name="T25" fmla="*/ 1 h 592"/>
                <a:gd name="T26" fmla="*/ 145 w 145"/>
                <a:gd name="T27" fmla="*/ 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5" h="592">
                  <a:moveTo>
                    <a:pt x="129" y="53"/>
                  </a:moveTo>
                  <a:cubicBezTo>
                    <a:pt x="108" y="99"/>
                    <a:pt x="108" y="99"/>
                    <a:pt x="108" y="99"/>
                  </a:cubicBezTo>
                  <a:cubicBezTo>
                    <a:pt x="84" y="128"/>
                    <a:pt x="57" y="298"/>
                    <a:pt x="55" y="327"/>
                  </a:cubicBezTo>
                  <a:cubicBezTo>
                    <a:pt x="53" y="356"/>
                    <a:pt x="31" y="478"/>
                    <a:pt x="20" y="500"/>
                  </a:cubicBezTo>
                  <a:cubicBezTo>
                    <a:pt x="13" y="513"/>
                    <a:pt x="5" y="558"/>
                    <a:pt x="0" y="591"/>
                  </a:cubicBezTo>
                  <a:cubicBezTo>
                    <a:pt x="1" y="591"/>
                    <a:pt x="2" y="592"/>
                    <a:pt x="3" y="592"/>
                  </a:cubicBezTo>
                  <a:cubicBezTo>
                    <a:pt x="8" y="559"/>
                    <a:pt x="17" y="510"/>
                    <a:pt x="24" y="496"/>
                  </a:cubicBezTo>
                  <a:cubicBezTo>
                    <a:pt x="35" y="474"/>
                    <a:pt x="57" y="353"/>
                    <a:pt x="59" y="324"/>
                  </a:cubicBezTo>
                  <a:cubicBezTo>
                    <a:pt x="61" y="294"/>
                    <a:pt x="88" y="125"/>
                    <a:pt x="112" y="96"/>
                  </a:cubicBezTo>
                  <a:cubicBezTo>
                    <a:pt x="129" y="53"/>
                    <a:pt x="129" y="53"/>
                    <a:pt x="129" y="53"/>
                  </a:cubicBezTo>
                  <a:moveTo>
                    <a:pt x="145" y="0"/>
                  </a:moveTo>
                  <a:cubicBezTo>
                    <a:pt x="145" y="1"/>
                    <a:pt x="145" y="1"/>
                    <a:pt x="145" y="1"/>
                  </a:cubicBezTo>
                  <a:cubicBezTo>
                    <a:pt x="145" y="1"/>
                    <a:pt x="145" y="1"/>
                    <a:pt x="145" y="1"/>
                  </a:cubicBezTo>
                  <a:cubicBezTo>
                    <a:pt x="145" y="1"/>
                    <a:pt x="145" y="0"/>
                    <a:pt x="145"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ïṡḷïde"/>
            <p:cNvSpPr/>
            <p:nvPr/>
          </p:nvSpPr>
          <p:spPr bwMode="auto">
            <a:xfrm>
              <a:off x="10095024" y="2455386"/>
              <a:ext cx="142284" cy="464601"/>
            </a:xfrm>
            <a:custGeom>
              <a:avLst/>
              <a:gdLst>
                <a:gd name="T0" fmla="*/ 94 w 118"/>
                <a:gd name="T1" fmla="*/ 381 h 385"/>
                <a:gd name="T2" fmla="*/ 93 w 118"/>
                <a:gd name="T3" fmla="*/ 381 h 385"/>
                <a:gd name="T4" fmla="*/ 93 w 118"/>
                <a:gd name="T5" fmla="*/ 385 h 385"/>
                <a:gd name="T6" fmla="*/ 115 w 118"/>
                <a:gd name="T7" fmla="*/ 385 h 385"/>
                <a:gd name="T8" fmla="*/ 115 w 118"/>
                <a:gd name="T9" fmla="*/ 383 h 385"/>
                <a:gd name="T10" fmla="*/ 94 w 118"/>
                <a:gd name="T11" fmla="*/ 383 h 385"/>
                <a:gd name="T12" fmla="*/ 94 w 118"/>
                <a:gd name="T13" fmla="*/ 381 h 385"/>
                <a:gd name="T14" fmla="*/ 118 w 118"/>
                <a:gd name="T15" fmla="*/ 0 h 385"/>
                <a:gd name="T16" fmla="*/ 4 w 118"/>
                <a:gd name="T17" fmla="*/ 33 h 385"/>
                <a:gd name="T18" fmla="*/ 4 w 118"/>
                <a:gd name="T19" fmla="*/ 33 h 385"/>
                <a:gd name="T20" fmla="*/ 1 w 118"/>
                <a:gd name="T21" fmla="*/ 33 h 385"/>
                <a:gd name="T22" fmla="*/ 1 w 118"/>
                <a:gd name="T23" fmla="*/ 33 h 385"/>
                <a:gd name="T24" fmla="*/ 0 w 118"/>
                <a:gd name="T25" fmla="*/ 33 h 385"/>
                <a:gd name="T26" fmla="*/ 1 w 118"/>
                <a:gd name="T27" fmla="*/ 37 h 385"/>
                <a:gd name="T28" fmla="*/ 118 w 118"/>
                <a:gd name="T29" fmla="*/ 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 h="385">
                  <a:moveTo>
                    <a:pt x="94" y="381"/>
                  </a:moveTo>
                  <a:cubicBezTo>
                    <a:pt x="93" y="381"/>
                    <a:pt x="93" y="381"/>
                    <a:pt x="93" y="381"/>
                  </a:cubicBezTo>
                  <a:cubicBezTo>
                    <a:pt x="93" y="385"/>
                    <a:pt x="93" y="385"/>
                    <a:pt x="93" y="385"/>
                  </a:cubicBezTo>
                  <a:cubicBezTo>
                    <a:pt x="115" y="385"/>
                    <a:pt x="115" y="385"/>
                    <a:pt x="115" y="385"/>
                  </a:cubicBezTo>
                  <a:cubicBezTo>
                    <a:pt x="115" y="384"/>
                    <a:pt x="115" y="384"/>
                    <a:pt x="115" y="383"/>
                  </a:cubicBezTo>
                  <a:cubicBezTo>
                    <a:pt x="94" y="383"/>
                    <a:pt x="94" y="383"/>
                    <a:pt x="94" y="383"/>
                  </a:cubicBezTo>
                  <a:cubicBezTo>
                    <a:pt x="94" y="381"/>
                    <a:pt x="94" y="381"/>
                    <a:pt x="94" y="381"/>
                  </a:cubicBezTo>
                  <a:moveTo>
                    <a:pt x="118" y="0"/>
                  </a:moveTo>
                  <a:cubicBezTo>
                    <a:pt x="87" y="29"/>
                    <a:pt x="4" y="33"/>
                    <a:pt x="4" y="33"/>
                  </a:cubicBezTo>
                  <a:cubicBezTo>
                    <a:pt x="4" y="33"/>
                    <a:pt x="4" y="33"/>
                    <a:pt x="4" y="33"/>
                  </a:cubicBezTo>
                  <a:cubicBezTo>
                    <a:pt x="2" y="33"/>
                    <a:pt x="1" y="33"/>
                    <a:pt x="1" y="33"/>
                  </a:cubicBezTo>
                  <a:cubicBezTo>
                    <a:pt x="1" y="33"/>
                    <a:pt x="1" y="33"/>
                    <a:pt x="1" y="33"/>
                  </a:cubicBezTo>
                  <a:cubicBezTo>
                    <a:pt x="0" y="33"/>
                    <a:pt x="0" y="33"/>
                    <a:pt x="0" y="33"/>
                  </a:cubicBezTo>
                  <a:cubicBezTo>
                    <a:pt x="1" y="37"/>
                    <a:pt x="1" y="37"/>
                    <a:pt x="1" y="37"/>
                  </a:cubicBezTo>
                  <a:cubicBezTo>
                    <a:pt x="1" y="37"/>
                    <a:pt x="90" y="32"/>
                    <a:pt x="118"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îš1îďê"/>
            <p:cNvSpPr/>
            <p:nvPr/>
          </p:nvSpPr>
          <p:spPr bwMode="auto">
            <a:xfrm>
              <a:off x="10208270" y="2915148"/>
              <a:ext cx="26134" cy="1936"/>
            </a:xfrm>
            <a:custGeom>
              <a:avLst/>
              <a:gdLst>
                <a:gd name="T0" fmla="*/ 21 w 21"/>
                <a:gd name="T1" fmla="*/ 0 h 2"/>
                <a:gd name="T2" fmla="*/ 2 w 21"/>
                <a:gd name="T3" fmla="*/ 0 h 2"/>
                <a:gd name="T4" fmla="*/ 0 w 21"/>
                <a:gd name="T5" fmla="*/ 0 h 2"/>
                <a:gd name="T6" fmla="*/ 0 w 21"/>
                <a:gd name="T7" fmla="*/ 2 h 2"/>
                <a:gd name="T8" fmla="*/ 21 w 21"/>
                <a:gd name="T9" fmla="*/ 2 h 2"/>
                <a:gd name="T10" fmla="*/ 21 w 21"/>
                <a:gd name="T11" fmla="*/ 0 h 2"/>
              </a:gdLst>
              <a:ahLst/>
              <a:cxnLst>
                <a:cxn ang="0">
                  <a:pos x="T0" y="T1"/>
                </a:cxn>
                <a:cxn ang="0">
                  <a:pos x="T2" y="T3"/>
                </a:cxn>
                <a:cxn ang="0">
                  <a:pos x="T4" y="T5"/>
                </a:cxn>
                <a:cxn ang="0">
                  <a:pos x="T6" y="T7"/>
                </a:cxn>
                <a:cxn ang="0">
                  <a:pos x="T8" y="T9"/>
                </a:cxn>
                <a:cxn ang="0">
                  <a:pos x="T10" y="T11"/>
                </a:cxn>
              </a:cxnLst>
              <a:rect l="0" t="0" r="r" b="b"/>
              <a:pathLst>
                <a:path w="21" h="2">
                  <a:moveTo>
                    <a:pt x="21" y="0"/>
                  </a:moveTo>
                  <a:cubicBezTo>
                    <a:pt x="2" y="0"/>
                    <a:pt x="2" y="0"/>
                    <a:pt x="2" y="0"/>
                  </a:cubicBezTo>
                  <a:cubicBezTo>
                    <a:pt x="0" y="0"/>
                    <a:pt x="0" y="0"/>
                    <a:pt x="0" y="0"/>
                  </a:cubicBezTo>
                  <a:cubicBezTo>
                    <a:pt x="0" y="2"/>
                    <a:pt x="0" y="2"/>
                    <a:pt x="0" y="2"/>
                  </a:cubicBezTo>
                  <a:cubicBezTo>
                    <a:pt x="21" y="2"/>
                    <a:pt x="21" y="2"/>
                    <a:pt x="21" y="2"/>
                  </a:cubicBezTo>
                  <a:cubicBezTo>
                    <a:pt x="21" y="2"/>
                    <a:pt x="21" y="1"/>
                    <a:pt x="21" y="0"/>
                  </a:cubicBezTo>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îṧlîde"/>
            <p:cNvSpPr/>
            <p:nvPr/>
          </p:nvSpPr>
          <p:spPr bwMode="auto">
            <a:xfrm>
              <a:off x="10234404" y="2915148"/>
              <a:ext cx="6776" cy="4840"/>
            </a:xfrm>
            <a:custGeom>
              <a:avLst/>
              <a:gdLst>
                <a:gd name="T0" fmla="*/ 6 w 6"/>
                <a:gd name="T1" fmla="*/ 0 h 4"/>
                <a:gd name="T2" fmla="*/ 0 w 6"/>
                <a:gd name="T3" fmla="*/ 0 h 4"/>
                <a:gd name="T4" fmla="*/ 0 w 6"/>
                <a:gd name="T5" fmla="*/ 4 h 4"/>
                <a:gd name="T6" fmla="*/ 5 w 6"/>
                <a:gd name="T7" fmla="*/ 4 h 4"/>
                <a:gd name="T8" fmla="*/ 6 w 6"/>
                <a:gd name="T9" fmla="*/ 0 h 4"/>
              </a:gdLst>
              <a:ahLst/>
              <a:cxnLst>
                <a:cxn ang="0">
                  <a:pos x="T0" y="T1"/>
                </a:cxn>
                <a:cxn ang="0">
                  <a:pos x="T2" y="T3"/>
                </a:cxn>
                <a:cxn ang="0">
                  <a:pos x="T4" y="T5"/>
                </a:cxn>
                <a:cxn ang="0">
                  <a:pos x="T6" y="T7"/>
                </a:cxn>
                <a:cxn ang="0">
                  <a:pos x="T8" y="T9"/>
                </a:cxn>
              </a:cxnLst>
              <a:rect l="0" t="0" r="r" b="b"/>
              <a:pathLst>
                <a:path w="6" h="4">
                  <a:moveTo>
                    <a:pt x="6" y="0"/>
                  </a:moveTo>
                  <a:cubicBezTo>
                    <a:pt x="0" y="0"/>
                    <a:pt x="0" y="0"/>
                    <a:pt x="0" y="0"/>
                  </a:cubicBezTo>
                  <a:cubicBezTo>
                    <a:pt x="0" y="1"/>
                    <a:pt x="0" y="3"/>
                    <a:pt x="0" y="4"/>
                  </a:cubicBezTo>
                  <a:cubicBezTo>
                    <a:pt x="5" y="4"/>
                    <a:pt x="5" y="4"/>
                    <a:pt x="5" y="4"/>
                  </a:cubicBezTo>
                  <a:cubicBezTo>
                    <a:pt x="5" y="4"/>
                    <a:pt x="5" y="3"/>
                    <a:pt x="6" y="0"/>
                  </a:cubicBezTo>
                </a:path>
              </a:pathLst>
            </a:custGeom>
            <a:solidFill>
              <a:srgbClr val="423E6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íṣľïḑé"/>
            <p:cNvSpPr/>
            <p:nvPr/>
          </p:nvSpPr>
          <p:spPr bwMode="auto">
            <a:xfrm>
              <a:off x="10402822" y="2172754"/>
              <a:ext cx="23230" cy="52268"/>
            </a:xfrm>
            <a:custGeom>
              <a:avLst/>
              <a:gdLst>
                <a:gd name="T0" fmla="*/ 24 w 24"/>
                <a:gd name="T1" fmla="*/ 0 h 54"/>
                <a:gd name="T2" fmla="*/ 17 w 24"/>
                <a:gd name="T3" fmla="*/ 16 h 54"/>
                <a:gd name="T4" fmla="*/ 0 w 24"/>
                <a:gd name="T5" fmla="*/ 54 h 54"/>
                <a:gd name="T6" fmla="*/ 24 w 24"/>
                <a:gd name="T7" fmla="*/ 4 h 54"/>
                <a:gd name="T8" fmla="*/ 24 w 24"/>
                <a:gd name="T9" fmla="*/ 0 h 54"/>
              </a:gdLst>
              <a:ahLst/>
              <a:cxnLst>
                <a:cxn ang="0">
                  <a:pos x="T0" y="T1"/>
                </a:cxn>
                <a:cxn ang="0">
                  <a:pos x="T2" y="T3"/>
                </a:cxn>
                <a:cxn ang="0">
                  <a:pos x="T4" y="T5"/>
                </a:cxn>
                <a:cxn ang="0">
                  <a:pos x="T6" y="T7"/>
                </a:cxn>
                <a:cxn ang="0">
                  <a:pos x="T8" y="T9"/>
                </a:cxn>
              </a:cxnLst>
              <a:rect l="0" t="0" r="r" b="b"/>
              <a:pathLst>
                <a:path w="24" h="54">
                  <a:moveTo>
                    <a:pt x="24" y="0"/>
                  </a:moveTo>
                  <a:lnTo>
                    <a:pt x="17" y="16"/>
                  </a:lnTo>
                  <a:lnTo>
                    <a:pt x="0" y="54"/>
                  </a:lnTo>
                  <a:lnTo>
                    <a:pt x="24" y="4"/>
                  </a:lnTo>
                  <a:lnTo>
                    <a:pt x="24" y="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ïṥļíḓe"/>
            <p:cNvSpPr/>
            <p:nvPr/>
          </p:nvSpPr>
          <p:spPr bwMode="auto">
            <a:xfrm>
              <a:off x="10402822" y="2172754"/>
              <a:ext cx="23230" cy="52268"/>
            </a:xfrm>
            <a:custGeom>
              <a:avLst/>
              <a:gdLst>
                <a:gd name="T0" fmla="*/ 24 w 24"/>
                <a:gd name="T1" fmla="*/ 0 h 54"/>
                <a:gd name="T2" fmla="*/ 17 w 24"/>
                <a:gd name="T3" fmla="*/ 16 h 54"/>
                <a:gd name="T4" fmla="*/ 0 w 24"/>
                <a:gd name="T5" fmla="*/ 54 h 54"/>
                <a:gd name="T6" fmla="*/ 24 w 24"/>
                <a:gd name="T7" fmla="*/ 4 h 54"/>
                <a:gd name="T8" fmla="*/ 24 w 24"/>
                <a:gd name="T9" fmla="*/ 0 h 54"/>
              </a:gdLst>
              <a:ahLst/>
              <a:cxnLst>
                <a:cxn ang="0">
                  <a:pos x="T0" y="T1"/>
                </a:cxn>
                <a:cxn ang="0">
                  <a:pos x="T2" y="T3"/>
                </a:cxn>
                <a:cxn ang="0">
                  <a:pos x="T4" y="T5"/>
                </a:cxn>
                <a:cxn ang="0">
                  <a:pos x="T6" y="T7"/>
                </a:cxn>
                <a:cxn ang="0">
                  <a:pos x="T8" y="T9"/>
                </a:cxn>
              </a:cxnLst>
              <a:rect l="0" t="0" r="r" b="b"/>
              <a:pathLst>
                <a:path w="24" h="54">
                  <a:moveTo>
                    <a:pt x="24" y="0"/>
                  </a:moveTo>
                  <a:lnTo>
                    <a:pt x="17" y="16"/>
                  </a:lnTo>
                  <a:lnTo>
                    <a:pt x="0" y="54"/>
                  </a:lnTo>
                  <a:lnTo>
                    <a:pt x="24" y="4"/>
                  </a:lnTo>
                  <a:lnTo>
                    <a:pt x="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isľïḑe"/>
            <p:cNvSpPr/>
            <p:nvPr/>
          </p:nvSpPr>
          <p:spPr bwMode="auto">
            <a:xfrm>
              <a:off x="10099863" y="2439900"/>
              <a:ext cx="145188" cy="55172"/>
            </a:xfrm>
            <a:custGeom>
              <a:avLst/>
              <a:gdLst>
                <a:gd name="T0" fmla="*/ 120 w 120"/>
                <a:gd name="T1" fmla="*/ 0 h 46"/>
                <a:gd name="T2" fmla="*/ 0 w 120"/>
                <a:gd name="T3" fmla="*/ 46 h 46"/>
                <a:gd name="T4" fmla="*/ 0 w 120"/>
                <a:gd name="T5" fmla="*/ 46 h 46"/>
                <a:gd name="T6" fmla="*/ 114 w 120"/>
                <a:gd name="T7" fmla="*/ 13 h 46"/>
                <a:gd name="T8" fmla="*/ 120 w 120"/>
                <a:gd name="T9" fmla="*/ 5 h 46"/>
                <a:gd name="T10" fmla="*/ 120 w 120"/>
                <a:gd name="T11" fmla="*/ 0 h 46"/>
              </a:gdLst>
              <a:ahLst/>
              <a:cxnLst>
                <a:cxn ang="0">
                  <a:pos x="T0" y="T1"/>
                </a:cxn>
                <a:cxn ang="0">
                  <a:pos x="T2" y="T3"/>
                </a:cxn>
                <a:cxn ang="0">
                  <a:pos x="T4" y="T5"/>
                </a:cxn>
                <a:cxn ang="0">
                  <a:pos x="T6" y="T7"/>
                </a:cxn>
                <a:cxn ang="0">
                  <a:pos x="T8" y="T9"/>
                </a:cxn>
                <a:cxn ang="0">
                  <a:pos x="T10" y="T11"/>
                </a:cxn>
              </a:cxnLst>
              <a:rect l="0" t="0" r="r" b="b"/>
              <a:pathLst>
                <a:path w="120" h="46">
                  <a:moveTo>
                    <a:pt x="120" y="0"/>
                  </a:moveTo>
                  <a:cubicBezTo>
                    <a:pt x="104" y="36"/>
                    <a:pt x="19" y="45"/>
                    <a:pt x="0" y="46"/>
                  </a:cubicBezTo>
                  <a:cubicBezTo>
                    <a:pt x="0" y="46"/>
                    <a:pt x="0" y="46"/>
                    <a:pt x="0" y="46"/>
                  </a:cubicBezTo>
                  <a:cubicBezTo>
                    <a:pt x="0" y="46"/>
                    <a:pt x="83" y="42"/>
                    <a:pt x="114" y="13"/>
                  </a:cubicBezTo>
                  <a:cubicBezTo>
                    <a:pt x="116" y="10"/>
                    <a:pt x="118" y="8"/>
                    <a:pt x="120" y="5"/>
                  </a:cubicBezTo>
                  <a:cubicBezTo>
                    <a:pt x="120" y="0"/>
                    <a:pt x="120" y="0"/>
                    <a:pt x="120" y="0"/>
                  </a:cubicBezTo>
                </a:path>
              </a:pathLst>
            </a:custGeom>
            <a:solidFill>
              <a:srgbClr val="CECEC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iṡḷíḍè"/>
            <p:cNvSpPr/>
            <p:nvPr/>
          </p:nvSpPr>
          <p:spPr bwMode="auto">
            <a:xfrm>
              <a:off x="10234404" y="2873527"/>
              <a:ext cx="12583" cy="41621"/>
            </a:xfrm>
            <a:custGeom>
              <a:avLst/>
              <a:gdLst>
                <a:gd name="T0" fmla="*/ 10 w 11"/>
                <a:gd name="T1" fmla="*/ 0 h 34"/>
                <a:gd name="T2" fmla="*/ 5 w 11"/>
                <a:gd name="T3" fmla="*/ 34 h 34"/>
                <a:gd name="T4" fmla="*/ 0 w 11"/>
                <a:gd name="T5" fmla="*/ 34 h 34"/>
                <a:gd name="T6" fmla="*/ 0 w 11"/>
                <a:gd name="T7" fmla="*/ 34 h 34"/>
                <a:gd name="T8" fmla="*/ 6 w 11"/>
                <a:gd name="T9" fmla="*/ 34 h 34"/>
                <a:gd name="T10" fmla="*/ 11 w 11"/>
                <a:gd name="T11" fmla="*/ 0 h 34"/>
                <a:gd name="T12" fmla="*/ 10 w 11"/>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1" h="34">
                  <a:moveTo>
                    <a:pt x="10" y="0"/>
                  </a:moveTo>
                  <a:cubicBezTo>
                    <a:pt x="7" y="20"/>
                    <a:pt x="5" y="34"/>
                    <a:pt x="5" y="34"/>
                  </a:cubicBezTo>
                  <a:cubicBezTo>
                    <a:pt x="0" y="34"/>
                    <a:pt x="0" y="34"/>
                    <a:pt x="0" y="34"/>
                  </a:cubicBezTo>
                  <a:cubicBezTo>
                    <a:pt x="0" y="34"/>
                    <a:pt x="0" y="34"/>
                    <a:pt x="0" y="34"/>
                  </a:cubicBezTo>
                  <a:cubicBezTo>
                    <a:pt x="6" y="34"/>
                    <a:pt x="6" y="34"/>
                    <a:pt x="6" y="34"/>
                  </a:cubicBezTo>
                  <a:cubicBezTo>
                    <a:pt x="7" y="28"/>
                    <a:pt x="8" y="16"/>
                    <a:pt x="11" y="0"/>
                  </a:cubicBezTo>
                  <a:cubicBezTo>
                    <a:pt x="11" y="0"/>
                    <a:pt x="11" y="0"/>
                    <a:pt x="10" y="0"/>
                  </a:cubicBezTo>
                </a:path>
              </a:pathLst>
            </a:custGeom>
            <a:solidFill>
              <a:srgbClr val="3B386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iṥḷïḑé"/>
            <p:cNvSpPr/>
            <p:nvPr/>
          </p:nvSpPr>
          <p:spPr bwMode="auto">
            <a:xfrm>
              <a:off x="10246019" y="2188241"/>
              <a:ext cx="173258" cy="685286"/>
            </a:xfrm>
            <a:custGeom>
              <a:avLst/>
              <a:gdLst>
                <a:gd name="T0" fmla="*/ 143 w 143"/>
                <a:gd name="T1" fmla="*/ 0 h 568"/>
                <a:gd name="T2" fmla="*/ 109 w 143"/>
                <a:gd name="T3" fmla="*/ 73 h 568"/>
                <a:gd name="T4" fmla="*/ 56 w 143"/>
                <a:gd name="T5" fmla="*/ 301 h 568"/>
                <a:gd name="T6" fmla="*/ 21 w 143"/>
                <a:gd name="T7" fmla="*/ 473 h 568"/>
                <a:gd name="T8" fmla="*/ 0 w 143"/>
                <a:gd name="T9" fmla="*/ 568 h 568"/>
                <a:gd name="T10" fmla="*/ 1 w 143"/>
                <a:gd name="T11" fmla="*/ 568 h 568"/>
                <a:gd name="T12" fmla="*/ 21 w 143"/>
                <a:gd name="T13" fmla="*/ 477 h 568"/>
                <a:gd name="T14" fmla="*/ 56 w 143"/>
                <a:gd name="T15" fmla="*/ 304 h 568"/>
                <a:gd name="T16" fmla="*/ 109 w 143"/>
                <a:gd name="T17" fmla="*/ 76 h 568"/>
                <a:gd name="T18" fmla="*/ 130 w 143"/>
                <a:gd name="T19" fmla="*/ 30 h 568"/>
                <a:gd name="T20" fmla="*/ 143 w 143"/>
                <a:gd name="T21"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3" h="568">
                  <a:moveTo>
                    <a:pt x="143" y="0"/>
                  </a:moveTo>
                  <a:cubicBezTo>
                    <a:pt x="109" y="73"/>
                    <a:pt x="109" y="73"/>
                    <a:pt x="109" y="73"/>
                  </a:cubicBezTo>
                  <a:cubicBezTo>
                    <a:pt x="85" y="102"/>
                    <a:pt x="58" y="271"/>
                    <a:pt x="56" y="301"/>
                  </a:cubicBezTo>
                  <a:cubicBezTo>
                    <a:pt x="54" y="330"/>
                    <a:pt x="32" y="451"/>
                    <a:pt x="21" y="473"/>
                  </a:cubicBezTo>
                  <a:cubicBezTo>
                    <a:pt x="14" y="487"/>
                    <a:pt x="6" y="535"/>
                    <a:pt x="0" y="568"/>
                  </a:cubicBezTo>
                  <a:cubicBezTo>
                    <a:pt x="1" y="568"/>
                    <a:pt x="1" y="568"/>
                    <a:pt x="1" y="568"/>
                  </a:cubicBezTo>
                  <a:cubicBezTo>
                    <a:pt x="6" y="535"/>
                    <a:pt x="14" y="490"/>
                    <a:pt x="21" y="477"/>
                  </a:cubicBezTo>
                  <a:cubicBezTo>
                    <a:pt x="32" y="455"/>
                    <a:pt x="54" y="333"/>
                    <a:pt x="56" y="304"/>
                  </a:cubicBezTo>
                  <a:cubicBezTo>
                    <a:pt x="58" y="275"/>
                    <a:pt x="85" y="105"/>
                    <a:pt x="109" y="76"/>
                  </a:cubicBezTo>
                  <a:cubicBezTo>
                    <a:pt x="130" y="30"/>
                    <a:pt x="130" y="30"/>
                    <a:pt x="130" y="30"/>
                  </a:cubicBezTo>
                  <a:cubicBezTo>
                    <a:pt x="143" y="0"/>
                    <a:pt x="143" y="0"/>
                    <a:pt x="143" y="0"/>
                  </a:cubicBezTo>
                </a:path>
              </a:pathLst>
            </a:custGeom>
            <a:solidFill>
              <a:srgbClr val="CECEC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íṩḷîḑê"/>
            <p:cNvSpPr/>
            <p:nvPr/>
          </p:nvSpPr>
          <p:spPr bwMode="auto">
            <a:xfrm>
              <a:off x="10080505" y="2159203"/>
              <a:ext cx="345547" cy="755945"/>
            </a:xfrm>
            <a:custGeom>
              <a:avLst/>
              <a:gdLst>
                <a:gd name="T0" fmla="*/ 286 w 286"/>
                <a:gd name="T1" fmla="*/ 0 h 626"/>
                <a:gd name="T2" fmla="*/ 229 w 286"/>
                <a:gd name="T3" fmla="*/ 23 h 626"/>
                <a:gd name="T4" fmla="*/ 177 w 286"/>
                <a:gd name="T5" fmla="*/ 39 h 626"/>
                <a:gd name="T6" fmla="*/ 130 w 286"/>
                <a:gd name="T7" fmla="*/ 83 h 626"/>
                <a:gd name="T8" fmla="*/ 0 w 286"/>
                <a:gd name="T9" fmla="*/ 168 h 626"/>
                <a:gd name="T10" fmla="*/ 13 w 286"/>
                <a:gd name="T11" fmla="*/ 278 h 626"/>
                <a:gd name="T12" fmla="*/ 136 w 286"/>
                <a:gd name="T13" fmla="*/ 232 h 626"/>
                <a:gd name="T14" fmla="*/ 105 w 286"/>
                <a:gd name="T15" fmla="*/ 626 h 626"/>
                <a:gd name="T16" fmla="*/ 132 w 286"/>
                <a:gd name="T17" fmla="*/ 626 h 626"/>
                <a:gd name="T18" fmla="*/ 158 w 286"/>
                <a:gd name="T19" fmla="*/ 497 h 626"/>
                <a:gd name="T20" fmla="*/ 193 w 286"/>
                <a:gd name="T21" fmla="*/ 325 h 626"/>
                <a:gd name="T22" fmla="*/ 246 w 286"/>
                <a:gd name="T23" fmla="*/ 97 h 626"/>
                <a:gd name="T24" fmla="*/ 286 w 286"/>
                <a:gd name="T25" fmla="*/ 11 h 626"/>
                <a:gd name="T26" fmla="*/ 286 w 286"/>
                <a:gd name="T27"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6" h="626">
                  <a:moveTo>
                    <a:pt x="286" y="0"/>
                  </a:moveTo>
                  <a:cubicBezTo>
                    <a:pt x="269" y="12"/>
                    <a:pt x="250" y="21"/>
                    <a:pt x="229" y="23"/>
                  </a:cubicBezTo>
                  <a:cubicBezTo>
                    <a:pt x="211" y="24"/>
                    <a:pt x="193" y="30"/>
                    <a:pt x="177" y="39"/>
                  </a:cubicBezTo>
                  <a:cubicBezTo>
                    <a:pt x="158" y="49"/>
                    <a:pt x="137" y="65"/>
                    <a:pt x="130" y="83"/>
                  </a:cubicBezTo>
                  <a:cubicBezTo>
                    <a:pt x="118" y="120"/>
                    <a:pt x="37" y="181"/>
                    <a:pt x="0" y="168"/>
                  </a:cubicBezTo>
                  <a:cubicBezTo>
                    <a:pt x="13" y="278"/>
                    <a:pt x="13" y="278"/>
                    <a:pt x="13" y="278"/>
                  </a:cubicBezTo>
                  <a:cubicBezTo>
                    <a:pt x="13" y="278"/>
                    <a:pt x="118" y="273"/>
                    <a:pt x="136" y="232"/>
                  </a:cubicBezTo>
                  <a:cubicBezTo>
                    <a:pt x="105" y="626"/>
                    <a:pt x="105" y="626"/>
                    <a:pt x="105" y="626"/>
                  </a:cubicBezTo>
                  <a:cubicBezTo>
                    <a:pt x="132" y="626"/>
                    <a:pt x="132" y="626"/>
                    <a:pt x="132" y="626"/>
                  </a:cubicBezTo>
                  <a:cubicBezTo>
                    <a:pt x="132" y="626"/>
                    <a:pt x="147" y="520"/>
                    <a:pt x="158" y="497"/>
                  </a:cubicBezTo>
                  <a:cubicBezTo>
                    <a:pt x="169" y="475"/>
                    <a:pt x="191" y="354"/>
                    <a:pt x="193" y="325"/>
                  </a:cubicBezTo>
                  <a:cubicBezTo>
                    <a:pt x="195" y="295"/>
                    <a:pt x="222" y="126"/>
                    <a:pt x="246" y="97"/>
                  </a:cubicBezTo>
                  <a:cubicBezTo>
                    <a:pt x="286" y="11"/>
                    <a:pt x="286" y="11"/>
                    <a:pt x="286" y="11"/>
                  </a:cubicBezTo>
                  <a:cubicBezTo>
                    <a:pt x="286" y="0"/>
                    <a:pt x="286" y="0"/>
                    <a:pt x="286" y="0"/>
                  </a:cubicBezTo>
                </a:path>
              </a:pathLst>
            </a:custGeom>
            <a:solidFill>
              <a:srgbClr val="FD6F8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ïṧḷíďé"/>
            <p:cNvSpPr/>
            <p:nvPr/>
          </p:nvSpPr>
          <p:spPr bwMode="auto">
            <a:xfrm>
              <a:off x="10422180" y="2135006"/>
              <a:ext cx="1936" cy="7743"/>
            </a:xfrm>
            <a:custGeom>
              <a:avLst/>
              <a:gdLst>
                <a:gd name="T0" fmla="*/ 0 w 1"/>
                <a:gd name="T1" fmla="*/ 0 h 6"/>
                <a:gd name="T2" fmla="*/ 1 w 1"/>
                <a:gd name="T3" fmla="*/ 5 h 6"/>
                <a:gd name="T4" fmla="*/ 1 w 1"/>
                <a:gd name="T5" fmla="*/ 6 h 6"/>
                <a:gd name="T6" fmla="*/ 1 w 1"/>
                <a:gd name="T7" fmla="*/ 0 h 6"/>
                <a:gd name="T8" fmla="*/ 0 w 1"/>
                <a:gd name="T9" fmla="*/ 0 h 6"/>
              </a:gdLst>
              <a:ahLst/>
              <a:cxnLst>
                <a:cxn ang="0">
                  <a:pos x="T0" y="T1"/>
                </a:cxn>
                <a:cxn ang="0">
                  <a:pos x="T2" y="T3"/>
                </a:cxn>
                <a:cxn ang="0">
                  <a:pos x="T4" y="T5"/>
                </a:cxn>
                <a:cxn ang="0">
                  <a:pos x="T6" y="T7"/>
                </a:cxn>
                <a:cxn ang="0">
                  <a:pos x="T8" y="T9"/>
                </a:cxn>
              </a:cxnLst>
              <a:rect l="0" t="0" r="r" b="b"/>
              <a:pathLst>
                <a:path w="1" h="6">
                  <a:moveTo>
                    <a:pt x="0" y="0"/>
                  </a:moveTo>
                  <a:cubicBezTo>
                    <a:pt x="0" y="2"/>
                    <a:pt x="1" y="4"/>
                    <a:pt x="1" y="5"/>
                  </a:cubicBezTo>
                  <a:cubicBezTo>
                    <a:pt x="1" y="5"/>
                    <a:pt x="1" y="6"/>
                    <a:pt x="1" y="6"/>
                  </a:cubicBezTo>
                  <a:cubicBezTo>
                    <a:pt x="1" y="4"/>
                    <a:pt x="1" y="2"/>
                    <a:pt x="1" y="0"/>
                  </a:cubicBezTo>
                  <a:cubicBezTo>
                    <a:pt x="1" y="0"/>
                    <a:pt x="0" y="0"/>
                    <a:pt x="0"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íṡlïḍé"/>
            <p:cNvSpPr/>
            <p:nvPr/>
          </p:nvSpPr>
          <p:spPr bwMode="auto">
            <a:xfrm>
              <a:off x="10424116" y="2123391"/>
              <a:ext cx="73562" cy="20327"/>
            </a:xfrm>
            <a:custGeom>
              <a:avLst/>
              <a:gdLst>
                <a:gd name="T0" fmla="*/ 61 w 61"/>
                <a:gd name="T1" fmla="*/ 0 h 17"/>
                <a:gd name="T2" fmla="*/ 16 w 61"/>
                <a:gd name="T3" fmla="*/ 11 h 17"/>
                <a:gd name="T4" fmla="*/ 0 w 61"/>
                <a:gd name="T5" fmla="*/ 10 h 17"/>
                <a:gd name="T6" fmla="*/ 0 w 61"/>
                <a:gd name="T7" fmla="*/ 16 h 17"/>
                <a:gd name="T8" fmla="*/ 16 w 61"/>
                <a:gd name="T9" fmla="*/ 17 h 17"/>
                <a:gd name="T10" fmla="*/ 16 w 61"/>
                <a:gd name="T11" fmla="*/ 17 h 17"/>
                <a:gd name="T12" fmla="*/ 61 w 61"/>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61" h="17">
                  <a:moveTo>
                    <a:pt x="61" y="0"/>
                  </a:moveTo>
                  <a:cubicBezTo>
                    <a:pt x="48" y="7"/>
                    <a:pt x="32" y="11"/>
                    <a:pt x="16" y="11"/>
                  </a:cubicBezTo>
                  <a:cubicBezTo>
                    <a:pt x="10" y="11"/>
                    <a:pt x="5" y="11"/>
                    <a:pt x="0" y="10"/>
                  </a:cubicBezTo>
                  <a:cubicBezTo>
                    <a:pt x="0" y="12"/>
                    <a:pt x="0" y="14"/>
                    <a:pt x="0" y="16"/>
                  </a:cubicBezTo>
                  <a:cubicBezTo>
                    <a:pt x="6" y="16"/>
                    <a:pt x="11" y="17"/>
                    <a:pt x="16" y="17"/>
                  </a:cubicBezTo>
                  <a:cubicBezTo>
                    <a:pt x="16" y="17"/>
                    <a:pt x="16" y="17"/>
                    <a:pt x="16" y="17"/>
                  </a:cubicBezTo>
                  <a:cubicBezTo>
                    <a:pt x="33" y="17"/>
                    <a:pt x="48" y="10"/>
                    <a:pt x="61" y="0"/>
                  </a:cubicBezTo>
                </a:path>
              </a:pathLst>
            </a:custGeom>
            <a:solidFill>
              <a:srgbClr val="E4AF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íṥliḑé"/>
            <p:cNvSpPr/>
            <p:nvPr/>
          </p:nvSpPr>
          <p:spPr bwMode="auto">
            <a:xfrm>
              <a:off x="10322484" y="1897865"/>
              <a:ext cx="240044" cy="239076"/>
            </a:xfrm>
            <a:prstGeom prst="ellipse">
              <a:avLst/>
            </a:prstGeom>
            <a:solidFill>
              <a:srgbClr val="FEC3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íşliḓe"/>
            <p:cNvSpPr/>
            <p:nvPr/>
          </p:nvSpPr>
          <p:spPr bwMode="auto">
            <a:xfrm>
              <a:off x="10311837" y="1863020"/>
              <a:ext cx="282632" cy="247787"/>
            </a:xfrm>
            <a:custGeom>
              <a:avLst/>
              <a:gdLst>
                <a:gd name="T0" fmla="*/ 234 w 234"/>
                <a:gd name="T1" fmla="*/ 172 h 206"/>
                <a:gd name="T2" fmla="*/ 222 w 234"/>
                <a:gd name="T3" fmla="*/ 187 h 206"/>
                <a:gd name="T4" fmla="*/ 210 w 234"/>
                <a:gd name="T5" fmla="*/ 197 h 206"/>
                <a:gd name="T6" fmla="*/ 212 w 234"/>
                <a:gd name="T7" fmla="*/ 206 h 206"/>
                <a:gd name="T8" fmla="*/ 234 w 234"/>
                <a:gd name="T9" fmla="*/ 172 h 206"/>
                <a:gd name="T10" fmla="*/ 3 w 234"/>
                <a:gd name="T11" fmla="*/ 0 h 206"/>
                <a:gd name="T12" fmla="*/ 0 w 234"/>
                <a:gd name="T13" fmla="*/ 30 h 206"/>
                <a:gd name="T14" fmla="*/ 19 w 234"/>
                <a:gd name="T15" fmla="*/ 72 h 206"/>
                <a:gd name="T16" fmla="*/ 28 w 234"/>
                <a:gd name="T17" fmla="*/ 53 h 206"/>
                <a:gd name="T18" fmla="*/ 26 w 234"/>
                <a:gd name="T19" fmla="*/ 53 h 206"/>
                <a:gd name="T20" fmla="*/ 3 w 234"/>
                <a:gd name="T21" fmla="*/ 9 h 206"/>
                <a:gd name="T22" fmla="*/ 3 w 234"/>
                <a:gd name="T23"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4" h="206">
                  <a:moveTo>
                    <a:pt x="234" y="172"/>
                  </a:moveTo>
                  <a:cubicBezTo>
                    <a:pt x="231" y="178"/>
                    <a:pt x="227" y="182"/>
                    <a:pt x="222" y="187"/>
                  </a:cubicBezTo>
                  <a:cubicBezTo>
                    <a:pt x="218" y="191"/>
                    <a:pt x="214" y="194"/>
                    <a:pt x="210" y="197"/>
                  </a:cubicBezTo>
                  <a:cubicBezTo>
                    <a:pt x="211" y="200"/>
                    <a:pt x="212" y="203"/>
                    <a:pt x="212" y="206"/>
                  </a:cubicBezTo>
                  <a:cubicBezTo>
                    <a:pt x="222" y="196"/>
                    <a:pt x="230" y="185"/>
                    <a:pt x="234" y="172"/>
                  </a:cubicBezTo>
                  <a:moveTo>
                    <a:pt x="3" y="0"/>
                  </a:moveTo>
                  <a:cubicBezTo>
                    <a:pt x="1" y="10"/>
                    <a:pt x="0" y="20"/>
                    <a:pt x="0" y="30"/>
                  </a:cubicBezTo>
                  <a:cubicBezTo>
                    <a:pt x="0" y="44"/>
                    <a:pt x="6" y="65"/>
                    <a:pt x="19" y="72"/>
                  </a:cubicBezTo>
                  <a:cubicBezTo>
                    <a:pt x="21" y="66"/>
                    <a:pt x="24" y="59"/>
                    <a:pt x="28" y="53"/>
                  </a:cubicBezTo>
                  <a:cubicBezTo>
                    <a:pt x="27" y="53"/>
                    <a:pt x="27" y="53"/>
                    <a:pt x="26" y="53"/>
                  </a:cubicBezTo>
                  <a:cubicBezTo>
                    <a:pt x="10" y="47"/>
                    <a:pt x="3" y="24"/>
                    <a:pt x="3" y="9"/>
                  </a:cubicBezTo>
                  <a:cubicBezTo>
                    <a:pt x="3" y="6"/>
                    <a:pt x="3" y="3"/>
                    <a:pt x="3"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0" name="îş1iďe"/>
            <p:cNvSpPr/>
            <p:nvPr/>
          </p:nvSpPr>
          <p:spPr bwMode="auto">
            <a:xfrm>
              <a:off x="10314741" y="1802042"/>
              <a:ext cx="287472" cy="318445"/>
            </a:xfrm>
            <a:custGeom>
              <a:avLst/>
              <a:gdLst>
                <a:gd name="T0" fmla="*/ 80 w 238"/>
                <a:gd name="T1" fmla="*/ 0 h 264"/>
                <a:gd name="T2" fmla="*/ 51 w 238"/>
                <a:gd name="T3" fmla="*/ 11 h 264"/>
                <a:gd name="T4" fmla="*/ 36 w 238"/>
                <a:gd name="T5" fmla="*/ 37 h 264"/>
                <a:gd name="T6" fmla="*/ 23 w 238"/>
                <a:gd name="T7" fmla="*/ 20 h 264"/>
                <a:gd name="T8" fmla="*/ 23 w 238"/>
                <a:gd name="T9" fmla="*/ 12 h 264"/>
                <a:gd name="T10" fmla="*/ 7 w 238"/>
                <a:gd name="T11" fmla="*/ 47 h 264"/>
                <a:gd name="T12" fmla="*/ 3 w 238"/>
                <a:gd name="T13" fmla="*/ 37 h 264"/>
                <a:gd name="T14" fmla="*/ 0 w 238"/>
                <a:gd name="T15" fmla="*/ 50 h 264"/>
                <a:gd name="T16" fmla="*/ 0 w 238"/>
                <a:gd name="T17" fmla="*/ 59 h 264"/>
                <a:gd name="T18" fmla="*/ 23 w 238"/>
                <a:gd name="T19" fmla="*/ 103 h 264"/>
                <a:gd name="T20" fmla="*/ 25 w 238"/>
                <a:gd name="T21" fmla="*/ 103 h 264"/>
                <a:gd name="T22" fmla="*/ 16 w 238"/>
                <a:gd name="T23" fmla="*/ 122 h 264"/>
                <a:gd name="T24" fmla="*/ 19 w 238"/>
                <a:gd name="T25" fmla="*/ 123 h 264"/>
                <a:gd name="T26" fmla="*/ 22 w 238"/>
                <a:gd name="T27" fmla="*/ 124 h 264"/>
                <a:gd name="T28" fmla="*/ 106 w 238"/>
                <a:gd name="T29" fmla="*/ 79 h 264"/>
                <a:gd name="T30" fmla="*/ 205 w 238"/>
                <a:gd name="T31" fmla="*/ 178 h 264"/>
                <a:gd name="T32" fmla="*/ 191 w 238"/>
                <a:gd name="T33" fmla="*/ 228 h 264"/>
                <a:gd name="T34" fmla="*/ 199 w 238"/>
                <a:gd name="T35" fmla="*/ 264 h 264"/>
                <a:gd name="T36" fmla="*/ 209 w 238"/>
                <a:gd name="T37" fmla="*/ 256 h 264"/>
                <a:gd name="T38" fmla="*/ 207 w 238"/>
                <a:gd name="T39" fmla="*/ 247 h 264"/>
                <a:gd name="T40" fmla="*/ 219 w 238"/>
                <a:gd name="T41" fmla="*/ 237 h 264"/>
                <a:gd name="T42" fmla="*/ 231 w 238"/>
                <a:gd name="T43" fmla="*/ 222 h 264"/>
                <a:gd name="T44" fmla="*/ 235 w 238"/>
                <a:gd name="T45" fmla="*/ 209 h 264"/>
                <a:gd name="T46" fmla="*/ 237 w 238"/>
                <a:gd name="T47" fmla="*/ 166 h 264"/>
                <a:gd name="T48" fmla="*/ 235 w 238"/>
                <a:gd name="T49" fmla="*/ 116 h 264"/>
                <a:gd name="T50" fmla="*/ 232 w 238"/>
                <a:gd name="T51" fmla="*/ 88 h 264"/>
                <a:gd name="T52" fmla="*/ 143 w 238"/>
                <a:gd name="T53" fmla="*/ 20 h 264"/>
                <a:gd name="T54" fmla="*/ 141 w 238"/>
                <a:gd name="T55" fmla="*/ 20 h 264"/>
                <a:gd name="T56" fmla="*/ 105 w 238"/>
                <a:gd name="T57" fmla="*/ 22 h 264"/>
                <a:gd name="T58" fmla="*/ 84 w 238"/>
                <a:gd name="T59" fmla="*/ 22 h 264"/>
                <a:gd name="T60" fmla="*/ 74 w 238"/>
                <a:gd name="T61" fmla="*/ 22 h 264"/>
                <a:gd name="T62" fmla="*/ 74 w 238"/>
                <a:gd name="T63" fmla="*/ 22 h 264"/>
                <a:gd name="T64" fmla="*/ 70 w 238"/>
                <a:gd name="T65" fmla="*/ 21 h 264"/>
                <a:gd name="T66" fmla="*/ 69 w 238"/>
                <a:gd name="T67" fmla="*/ 18 h 264"/>
                <a:gd name="T68" fmla="*/ 80 w 238"/>
                <a:gd name="T6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8" h="264">
                  <a:moveTo>
                    <a:pt x="80" y="0"/>
                  </a:moveTo>
                  <a:cubicBezTo>
                    <a:pt x="70" y="2"/>
                    <a:pt x="60" y="6"/>
                    <a:pt x="51" y="11"/>
                  </a:cubicBezTo>
                  <a:cubicBezTo>
                    <a:pt x="42" y="17"/>
                    <a:pt x="35" y="27"/>
                    <a:pt x="36" y="37"/>
                  </a:cubicBezTo>
                  <a:cubicBezTo>
                    <a:pt x="30" y="33"/>
                    <a:pt x="26" y="27"/>
                    <a:pt x="23" y="20"/>
                  </a:cubicBezTo>
                  <a:cubicBezTo>
                    <a:pt x="23" y="18"/>
                    <a:pt x="23" y="15"/>
                    <a:pt x="23" y="12"/>
                  </a:cubicBezTo>
                  <a:cubicBezTo>
                    <a:pt x="15" y="23"/>
                    <a:pt x="10" y="34"/>
                    <a:pt x="7" y="47"/>
                  </a:cubicBezTo>
                  <a:cubicBezTo>
                    <a:pt x="4" y="45"/>
                    <a:pt x="3" y="41"/>
                    <a:pt x="3" y="37"/>
                  </a:cubicBezTo>
                  <a:cubicBezTo>
                    <a:pt x="2" y="41"/>
                    <a:pt x="1" y="46"/>
                    <a:pt x="0" y="50"/>
                  </a:cubicBezTo>
                  <a:cubicBezTo>
                    <a:pt x="0" y="53"/>
                    <a:pt x="0" y="56"/>
                    <a:pt x="0" y="59"/>
                  </a:cubicBezTo>
                  <a:cubicBezTo>
                    <a:pt x="0" y="74"/>
                    <a:pt x="7" y="97"/>
                    <a:pt x="23" y="103"/>
                  </a:cubicBezTo>
                  <a:cubicBezTo>
                    <a:pt x="24" y="103"/>
                    <a:pt x="24" y="103"/>
                    <a:pt x="25" y="103"/>
                  </a:cubicBezTo>
                  <a:cubicBezTo>
                    <a:pt x="21" y="109"/>
                    <a:pt x="18" y="116"/>
                    <a:pt x="16" y="122"/>
                  </a:cubicBezTo>
                  <a:cubicBezTo>
                    <a:pt x="17" y="122"/>
                    <a:pt x="18" y="123"/>
                    <a:pt x="19" y="123"/>
                  </a:cubicBezTo>
                  <a:cubicBezTo>
                    <a:pt x="20" y="124"/>
                    <a:pt x="21" y="124"/>
                    <a:pt x="22" y="124"/>
                  </a:cubicBezTo>
                  <a:cubicBezTo>
                    <a:pt x="40" y="97"/>
                    <a:pt x="71" y="79"/>
                    <a:pt x="106" y="79"/>
                  </a:cubicBezTo>
                  <a:cubicBezTo>
                    <a:pt x="161" y="79"/>
                    <a:pt x="205" y="123"/>
                    <a:pt x="205" y="178"/>
                  </a:cubicBezTo>
                  <a:cubicBezTo>
                    <a:pt x="205" y="196"/>
                    <a:pt x="200" y="213"/>
                    <a:pt x="191" y="228"/>
                  </a:cubicBezTo>
                  <a:cubicBezTo>
                    <a:pt x="193" y="242"/>
                    <a:pt x="196" y="254"/>
                    <a:pt x="199" y="264"/>
                  </a:cubicBezTo>
                  <a:cubicBezTo>
                    <a:pt x="203" y="262"/>
                    <a:pt x="206" y="259"/>
                    <a:pt x="209" y="256"/>
                  </a:cubicBezTo>
                  <a:cubicBezTo>
                    <a:pt x="209" y="253"/>
                    <a:pt x="208" y="250"/>
                    <a:pt x="207" y="247"/>
                  </a:cubicBezTo>
                  <a:cubicBezTo>
                    <a:pt x="211" y="244"/>
                    <a:pt x="215" y="241"/>
                    <a:pt x="219" y="237"/>
                  </a:cubicBezTo>
                  <a:cubicBezTo>
                    <a:pt x="224" y="232"/>
                    <a:pt x="228" y="228"/>
                    <a:pt x="231" y="222"/>
                  </a:cubicBezTo>
                  <a:cubicBezTo>
                    <a:pt x="233" y="218"/>
                    <a:pt x="234" y="213"/>
                    <a:pt x="235" y="209"/>
                  </a:cubicBezTo>
                  <a:cubicBezTo>
                    <a:pt x="238" y="194"/>
                    <a:pt x="238" y="180"/>
                    <a:pt x="237" y="166"/>
                  </a:cubicBezTo>
                  <a:cubicBezTo>
                    <a:pt x="235" y="116"/>
                    <a:pt x="235" y="116"/>
                    <a:pt x="235" y="116"/>
                  </a:cubicBezTo>
                  <a:cubicBezTo>
                    <a:pt x="235" y="107"/>
                    <a:pt x="234" y="97"/>
                    <a:pt x="232" y="88"/>
                  </a:cubicBezTo>
                  <a:cubicBezTo>
                    <a:pt x="223" y="49"/>
                    <a:pt x="183" y="21"/>
                    <a:pt x="143" y="20"/>
                  </a:cubicBezTo>
                  <a:cubicBezTo>
                    <a:pt x="143" y="20"/>
                    <a:pt x="142" y="20"/>
                    <a:pt x="141" y="20"/>
                  </a:cubicBezTo>
                  <a:cubicBezTo>
                    <a:pt x="129" y="20"/>
                    <a:pt x="117" y="20"/>
                    <a:pt x="105" y="22"/>
                  </a:cubicBezTo>
                  <a:cubicBezTo>
                    <a:pt x="98" y="22"/>
                    <a:pt x="91" y="22"/>
                    <a:pt x="84" y="22"/>
                  </a:cubicBezTo>
                  <a:cubicBezTo>
                    <a:pt x="80" y="22"/>
                    <a:pt x="77" y="22"/>
                    <a:pt x="74" y="22"/>
                  </a:cubicBezTo>
                  <a:cubicBezTo>
                    <a:pt x="74" y="22"/>
                    <a:pt x="74" y="22"/>
                    <a:pt x="74" y="22"/>
                  </a:cubicBezTo>
                  <a:cubicBezTo>
                    <a:pt x="72" y="22"/>
                    <a:pt x="71" y="22"/>
                    <a:pt x="70" y="21"/>
                  </a:cubicBezTo>
                  <a:cubicBezTo>
                    <a:pt x="70" y="21"/>
                    <a:pt x="69" y="19"/>
                    <a:pt x="69" y="18"/>
                  </a:cubicBezTo>
                  <a:cubicBezTo>
                    <a:pt x="68" y="10"/>
                    <a:pt x="73" y="3"/>
                    <a:pt x="80" y="0"/>
                  </a:cubicBezTo>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1" name="íṣļîdê"/>
            <p:cNvSpPr/>
            <p:nvPr/>
          </p:nvSpPr>
          <p:spPr bwMode="auto">
            <a:xfrm>
              <a:off x="10529619" y="2077898"/>
              <a:ext cx="26134" cy="50332"/>
            </a:xfrm>
            <a:custGeom>
              <a:avLst/>
              <a:gdLst>
                <a:gd name="T0" fmla="*/ 13 w 21"/>
                <a:gd name="T1" fmla="*/ 0 h 42"/>
                <a:gd name="T2" fmla="*/ 0 w 21"/>
                <a:gd name="T3" fmla="*/ 18 h 42"/>
                <a:gd name="T4" fmla="*/ 11 w 21"/>
                <a:gd name="T5" fmla="*/ 42 h 42"/>
                <a:gd name="T6" fmla="*/ 21 w 21"/>
                <a:gd name="T7" fmla="*/ 36 h 42"/>
                <a:gd name="T8" fmla="*/ 13 w 21"/>
                <a:gd name="T9" fmla="*/ 0 h 42"/>
              </a:gdLst>
              <a:ahLst/>
              <a:cxnLst>
                <a:cxn ang="0">
                  <a:pos x="T0" y="T1"/>
                </a:cxn>
                <a:cxn ang="0">
                  <a:pos x="T2" y="T3"/>
                </a:cxn>
                <a:cxn ang="0">
                  <a:pos x="T4" y="T5"/>
                </a:cxn>
                <a:cxn ang="0">
                  <a:pos x="T6" y="T7"/>
                </a:cxn>
                <a:cxn ang="0">
                  <a:pos x="T8" y="T9"/>
                </a:cxn>
              </a:cxnLst>
              <a:rect l="0" t="0" r="r" b="b"/>
              <a:pathLst>
                <a:path w="21" h="42">
                  <a:moveTo>
                    <a:pt x="13" y="0"/>
                  </a:moveTo>
                  <a:cubicBezTo>
                    <a:pt x="10" y="7"/>
                    <a:pt x="5" y="13"/>
                    <a:pt x="0" y="18"/>
                  </a:cubicBezTo>
                  <a:cubicBezTo>
                    <a:pt x="2" y="27"/>
                    <a:pt x="6" y="35"/>
                    <a:pt x="11" y="42"/>
                  </a:cubicBezTo>
                  <a:cubicBezTo>
                    <a:pt x="14" y="41"/>
                    <a:pt x="18" y="38"/>
                    <a:pt x="21" y="36"/>
                  </a:cubicBezTo>
                  <a:cubicBezTo>
                    <a:pt x="18" y="26"/>
                    <a:pt x="15" y="14"/>
                    <a:pt x="13" y="0"/>
                  </a:cubicBezTo>
                </a:path>
              </a:pathLst>
            </a:custGeom>
            <a:solidFill>
              <a:srgbClr val="E4AF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2" name="iṧľide"/>
            <p:cNvSpPr/>
            <p:nvPr/>
          </p:nvSpPr>
          <p:spPr bwMode="auto">
            <a:xfrm>
              <a:off x="10318613" y="1805913"/>
              <a:ext cx="34845" cy="40653"/>
            </a:xfrm>
            <a:custGeom>
              <a:avLst/>
              <a:gdLst>
                <a:gd name="T0" fmla="*/ 2 w 29"/>
                <a:gd name="T1" fmla="*/ 28 h 34"/>
                <a:gd name="T2" fmla="*/ 0 w 29"/>
                <a:gd name="T3" fmla="*/ 34 h 34"/>
                <a:gd name="T4" fmla="*/ 2 w 29"/>
                <a:gd name="T5" fmla="*/ 28 h 34"/>
                <a:gd name="T6" fmla="*/ 29 w 29"/>
                <a:gd name="T7" fmla="*/ 0 h 34"/>
                <a:gd name="T8" fmla="*/ 20 w 29"/>
                <a:gd name="T9" fmla="*/ 9 h 34"/>
                <a:gd name="T10" fmla="*/ 29 w 29"/>
                <a:gd name="T11" fmla="*/ 0 h 34"/>
              </a:gdLst>
              <a:ahLst/>
              <a:cxnLst>
                <a:cxn ang="0">
                  <a:pos x="T0" y="T1"/>
                </a:cxn>
                <a:cxn ang="0">
                  <a:pos x="T2" y="T3"/>
                </a:cxn>
                <a:cxn ang="0">
                  <a:pos x="T4" y="T5"/>
                </a:cxn>
                <a:cxn ang="0">
                  <a:pos x="T6" y="T7"/>
                </a:cxn>
                <a:cxn ang="0">
                  <a:pos x="T8" y="T9"/>
                </a:cxn>
                <a:cxn ang="0">
                  <a:pos x="T10" y="T11"/>
                </a:cxn>
              </a:cxnLst>
              <a:rect l="0" t="0" r="r" b="b"/>
              <a:pathLst>
                <a:path w="29" h="34">
                  <a:moveTo>
                    <a:pt x="2" y="28"/>
                  </a:moveTo>
                  <a:cubicBezTo>
                    <a:pt x="1" y="30"/>
                    <a:pt x="0" y="32"/>
                    <a:pt x="0" y="34"/>
                  </a:cubicBezTo>
                  <a:cubicBezTo>
                    <a:pt x="1" y="32"/>
                    <a:pt x="2" y="30"/>
                    <a:pt x="2" y="28"/>
                  </a:cubicBezTo>
                  <a:moveTo>
                    <a:pt x="29" y="0"/>
                  </a:moveTo>
                  <a:cubicBezTo>
                    <a:pt x="25" y="1"/>
                    <a:pt x="21" y="5"/>
                    <a:pt x="20" y="9"/>
                  </a:cubicBezTo>
                  <a:cubicBezTo>
                    <a:pt x="23" y="6"/>
                    <a:pt x="26" y="3"/>
                    <a:pt x="29" y="0"/>
                  </a:cubicBezTo>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3" name="iṩ1iḑê"/>
            <p:cNvSpPr/>
            <p:nvPr/>
          </p:nvSpPr>
          <p:spPr bwMode="auto">
            <a:xfrm>
              <a:off x="10341843" y="1897865"/>
              <a:ext cx="220685" cy="201327"/>
            </a:xfrm>
            <a:custGeom>
              <a:avLst/>
              <a:gdLst>
                <a:gd name="T0" fmla="*/ 84 w 183"/>
                <a:gd name="T1" fmla="*/ 0 h 167"/>
                <a:gd name="T2" fmla="*/ 0 w 183"/>
                <a:gd name="T3" fmla="*/ 45 h 167"/>
                <a:gd name="T4" fmla="*/ 13 w 183"/>
                <a:gd name="T5" fmla="*/ 46 h 167"/>
                <a:gd name="T6" fmla="*/ 59 w 183"/>
                <a:gd name="T7" fmla="*/ 41 h 167"/>
                <a:gd name="T8" fmla="*/ 62 w 183"/>
                <a:gd name="T9" fmla="*/ 41 h 167"/>
                <a:gd name="T10" fmla="*/ 68 w 183"/>
                <a:gd name="T11" fmla="*/ 42 h 167"/>
                <a:gd name="T12" fmla="*/ 80 w 183"/>
                <a:gd name="T13" fmla="*/ 64 h 167"/>
                <a:gd name="T14" fmla="*/ 105 w 183"/>
                <a:gd name="T15" fmla="*/ 109 h 167"/>
                <a:gd name="T16" fmla="*/ 116 w 183"/>
                <a:gd name="T17" fmla="*/ 114 h 167"/>
                <a:gd name="T18" fmla="*/ 121 w 183"/>
                <a:gd name="T19" fmla="*/ 112 h 167"/>
                <a:gd name="T20" fmla="*/ 124 w 183"/>
                <a:gd name="T21" fmla="*/ 98 h 167"/>
                <a:gd name="T22" fmla="*/ 128 w 183"/>
                <a:gd name="T23" fmla="*/ 97 h 167"/>
                <a:gd name="T24" fmla="*/ 140 w 183"/>
                <a:gd name="T25" fmla="*/ 103 h 167"/>
                <a:gd name="T26" fmla="*/ 146 w 183"/>
                <a:gd name="T27" fmla="*/ 119 h 167"/>
                <a:gd name="T28" fmla="*/ 156 w 183"/>
                <a:gd name="T29" fmla="*/ 167 h 167"/>
                <a:gd name="T30" fmla="*/ 169 w 183"/>
                <a:gd name="T31" fmla="*/ 149 h 167"/>
                <a:gd name="T32" fmla="*/ 183 w 183"/>
                <a:gd name="T33" fmla="*/ 99 h 167"/>
                <a:gd name="T34" fmla="*/ 84 w 183"/>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3" h="167">
                  <a:moveTo>
                    <a:pt x="84" y="0"/>
                  </a:moveTo>
                  <a:cubicBezTo>
                    <a:pt x="49" y="0"/>
                    <a:pt x="18" y="18"/>
                    <a:pt x="0" y="45"/>
                  </a:cubicBezTo>
                  <a:cubicBezTo>
                    <a:pt x="4" y="46"/>
                    <a:pt x="8" y="46"/>
                    <a:pt x="13" y="46"/>
                  </a:cubicBezTo>
                  <a:cubicBezTo>
                    <a:pt x="28" y="46"/>
                    <a:pt x="46" y="42"/>
                    <a:pt x="59" y="41"/>
                  </a:cubicBezTo>
                  <a:cubicBezTo>
                    <a:pt x="60" y="41"/>
                    <a:pt x="61" y="41"/>
                    <a:pt x="62" y="41"/>
                  </a:cubicBezTo>
                  <a:cubicBezTo>
                    <a:pt x="64" y="41"/>
                    <a:pt x="66" y="42"/>
                    <a:pt x="68" y="42"/>
                  </a:cubicBezTo>
                  <a:cubicBezTo>
                    <a:pt x="77" y="45"/>
                    <a:pt x="78" y="56"/>
                    <a:pt x="80" y="64"/>
                  </a:cubicBezTo>
                  <a:cubicBezTo>
                    <a:pt x="84" y="81"/>
                    <a:pt x="92" y="97"/>
                    <a:pt x="105" y="109"/>
                  </a:cubicBezTo>
                  <a:cubicBezTo>
                    <a:pt x="108" y="111"/>
                    <a:pt x="112" y="114"/>
                    <a:pt x="116" y="114"/>
                  </a:cubicBezTo>
                  <a:cubicBezTo>
                    <a:pt x="118" y="114"/>
                    <a:pt x="120" y="113"/>
                    <a:pt x="121" y="112"/>
                  </a:cubicBezTo>
                  <a:cubicBezTo>
                    <a:pt x="117" y="108"/>
                    <a:pt x="119" y="100"/>
                    <a:pt x="124" y="98"/>
                  </a:cubicBezTo>
                  <a:cubicBezTo>
                    <a:pt x="126" y="97"/>
                    <a:pt x="127" y="97"/>
                    <a:pt x="128" y="97"/>
                  </a:cubicBezTo>
                  <a:cubicBezTo>
                    <a:pt x="133" y="97"/>
                    <a:pt x="137" y="99"/>
                    <a:pt x="140" y="103"/>
                  </a:cubicBezTo>
                  <a:cubicBezTo>
                    <a:pt x="143" y="108"/>
                    <a:pt x="145" y="113"/>
                    <a:pt x="146" y="119"/>
                  </a:cubicBezTo>
                  <a:cubicBezTo>
                    <a:pt x="149" y="135"/>
                    <a:pt x="151" y="152"/>
                    <a:pt x="156" y="167"/>
                  </a:cubicBezTo>
                  <a:cubicBezTo>
                    <a:pt x="161" y="162"/>
                    <a:pt x="166" y="156"/>
                    <a:pt x="169" y="149"/>
                  </a:cubicBezTo>
                  <a:cubicBezTo>
                    <a:pt x="178" y="134"/>
                    <a:pt x="183" y="117"/>
                    <a:pt x="183" y="99"/>
                  </a:cubicBezTo>
                  <a:cubicBezTo>
                    <a:pt x="183" y="44"/>
                    <a:pt x="139" y="0"/>
                    <a:pt x="84" y="0"/>
                  </a:cubicBezTo>
                </a:path>
              </a:pathLst>
            </a:custGeom>
            <a:solidFill>
              <a:srgbClr val="E4AF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4" name="ísḷidé"/>
            <p:cNvSpPr/>
            <p:nvPr/>
          </p:nvSpPr>
          <p:spPr bwMode="auto">
            <a:xfrm>
              <a:off x="10312805" y="1801074"/>
              <a:ext cx="292311" cy="326189"/>
            </a:xfrm>
            <a:custGeom>
              <a:avLst/>
              <a:gdLst>
                <a:gd name="T0" fmla="*/ 1 w 242"/>
                <a:gd name="T1" fmla="*/ 80 h 270"/>
                <a:gd name="T2" fmla="*/ 9 w 242"/>
                <a:gd name="T3" fmla="*/ 30 h 270"/>
                <a:gd name="T4" fmla="*/ 11 w 242"/>
                <a:gd name="T5" fmla="*/ 46 h 270"/>
                <a:gd name="T6" fmla="*/ 36 w 242"/>
                <a:gd name="T7" fmla="*/ 2 h 270"/>
                <a:gd name="T8" fmla="*/ 27 w 242"/>
                <a:gd name="T9" fmla="*/ 19 h 270"/>
                <a:gd name="T10" fmla="*/ 39 w 242"/>
                <a:gd name="T11" fmla="*/ 36 h 270"/>
                <a:gd name="T12" fmla="*/ 55 w 242"/>
                <a:gd name="T13" fmla="*/ 10 h 270"/>
                <a:gd name="T14" fmla="*/ 84 w 242"/>
                <a:gd name="T15" fmla="*/ 0 h 270"/>
                <a:gd name="T16" fmla="*/ 73 w 242"/>
                <a:gd name="T17" fmla="*/ 17 h 270"/>
                <a:gd name="T18" fmla="*/ 74 w 242"/>
                <a:gd name="T19" fmla="*/ 21 h 270"/>
                <a:gd name="T20" fmla="*/ 78 w 242"/>
                <a:gd name="T21" fmla="*/ 21 h 270"/>
                <a:gd name="T22" fmla="*/ 109 w 242"/>
                <a:gd name="T23" fmla="*/ 21 h 270"/>
                <a:gd name="T24" fmla="*/ 147 w 242"/>
                <a:gd name="T25" fmla="*/ 19 h 270"/>
                <a:gd name="T26" fmla="*/ 236 w 242"/>
                <a:gd name="T27" fmla="*/ 87 h 270"/>
                <a:gd name="T28" fmla="*/ 239 w 242"/>
                <a:gd name="T29" fmla="*/ 115 h 270"/>
                <a:gd name="T30" fmla="*/ 241 w 242"/>
                <a:gd name="T31" fmla="*/ 165 h 270"/>
                <a:gd name="T32" fmla="*/ 239 w 242"/>
                <a:gd name="T33" fmla="*/ 208 h 270"/>
                <a:gd name="T34" fmla="*/ 192 w 242"/>
                <a:gd name="T35" fmla="*/ 270 h 270"/>
                <a:gd name="T36" fmla="*/ 172 w 242"/>
                <a:gd name="T37" fmla="*/ 197 h 270"/>
                <a:gd name="T38" fmla="*/ 166 w 242"/>
                <a:gd name="T39" fmla="*/ 181 h 270"/>
                <a:gd name="T40" fmla="*/ 150 w 242"/>
                <a:gd name="T41" fmla="*/ 176 h 270"/>
                <a:gd name="T42" fmla="*/ 147 w 242"/>
                <a:gd name="T43" fmla="*/ 190 h 270"/>
                <a:gd name="T44" fmla="*/ 131 w 242"/>
                <a:gd name="T45" fmla="*/ 187 h 270"/>
                <a:gd name="T46" fmla="*/ 106 w 242"/>
                <a:gd name="T47" fmla="*/ 142 h 270"/>
                <a:gd name="T48" fmla="*/ 94 w 242"/>
                <a:gd name="T49" fmla="*/ 120 h 270"/>
                <a:gd name="T50" fmla="*/ 85 w 242"/>
                <a:gd name="T51" fmla="*/ 120 h 270"/>
                <a:gd name="T52" fmla="*/ 23 w 242"/>
                <a:gd name="T53" fmla="*/ 123 h 270"/>
                <a:gd name="T54" fmla="*/ 1 w 242"/>
                <a:gd name="T55" fmla="*/ 8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2" h="270">
                  <a:moveTo>
                    <a:pt x="1" y="80"/>
                  </a:moveTo>
                  <a:cubicBezTo>
                    <a:pt x="0" y="63"/>
                    <a:pt x="3" y="46"/>
                    <a:pt x="9" y="30"/>
                  </a:cubicBezTo>
                  <a:cubicBezTo>
                    <a:pt x="6" y="36"/>
                    <a:pt x="7" y="42"/>
                    <a:pt x="11" y="46"/>
                  </a:cubicBezTo>
                  <a:cubicBezTo>
                    <a:pt x="14" y="29"/>
                    <a:pt x="23" y="14"/>
                    <a:pt x="36" y="2"/>
                  </a:cubicBezTo>
                  <a:cubicBezTo>
                    <a:pt x="29" y="3"/>
                    <a:pt x="25" y="12"/>
                    <a:pt x="27" y="19"/>
                  </a:cubicBezTo>
                  <a:cubicBezTo>
                    <a:pt x="30" y="26"/>
                    <a:pt x="34" y="32"/>
                    <a:pt x="39" y="36"/>
                  </a:cubicBezTo>
                  <a:cubicBezTo>
                    <a:pt x="39" y="26"/>
                    <a:pt x="46" y="16"/>
                    <a:pt x="55" y="10"/>
                  </a:cubicBezTo>
                  <a:cubicBezTo>
                    <a:pt x="64" y="5"/>
                    <a:pt x="74" y="1"/>
                    <a:pt x="84" y="0"/>
                  </a:cubicBezTo>
                  <a:cubicBezTo>
                    <a:pt x="77" y="2"/>
                    <a:pt x="72" y="9"/>
                    <a:pt x="73" y="17"/>
                  </a:cubicBezTo>
                  <a:cubicBezTo>
                    <a:pt x="73" y="18"/>
                    <a:pt x="73" y="20"/>
                    <a:pt x="74" y="21"/>
                  </a:cubicBezTo>
                  <a:cubicBezTo>
                    <a:pt x="75" y="21"/>
                    <a:pt x="76" y="22"/>
                    <a:pt x="78" y="21"/>
                  </a:cubicBezTo>
                  <a:cubicBezTo>
                    <a:pt x="88" y="22"/>
                    <a:pt x="98" y="22"/>
                    <a:pt x="109" y="21"/>
                  </a:cubicBezTo>
                  <a:cubicBezTo>
                    <a:pt x="121" y="19"/>
                    <a:pt x="134" y="19"/>
                    <a:pt x="147" y="19"/>
                  </a:cubicBezTo>
                  <a:cubicBezTo>
                    <a:pt x="187" y="20"/>
                    <a:pt x="227" y="48"/>
                    <a:pt x="236" y="87"/>
                  </a:cubicBezTo>
                  <a:cubicBezTo>
                    <a:pt x="238" y="96"/>
                    <a:pt x="239" y="106"/>
                    <a:pt x="239" y="115"/>
                  </a:cubicBezTo>
                  <a:cubicBezTo>
                    <a:pt x="241" y="165"/>
                    <a:pt x="241" y="165"/>
                    <a:pt x="241" y="165"/>
                  </a:cubicBezTo>
                  <a:cubicBezTo>
                    <a:pt x="242" y="179"/>
                    <a:pt x="242" y="193"/>
                    <a:pt x="239" y="208"/>
                  </a:cubicBezTo>
                  <a:cubicBezTo>
                    <a:pt x="234" y="234"/>
                    <a:pt x="217" y="257"/>
                    <a:pt x="192" y="270"/>
                  </a:cubicBezTo>
                  <a:cubicBezTo>
                    <a:pt x="178" y="249"/>
                    <a:pt x="177" y="222"/>
                    <a:pt x="172" y="197"/>
                  </a:cubicBezTo>
                  <a:cubicBezTo>
                    <a:pt x="171" y="191"/>
                    <a:pt x="169" y="186"/>
                    <a:pt x="166" y="181"/>
                  </a:cubicBezTo>
                  <a:cubicBezTo>
                    <a:pt x="162" y="176"/>
                    <a:pt x="156" y="174"/>
                    <a:pt x="150" y="176"/>
                  </a:cubicBezTo>
                  <a:cubicBezTo>
                    <a:pt x="145" y="178"/>
                    <a:pt x="142" y="186"/>
                    <a:pt x="147" y="190"/>
                  </a:cubicBezTo>
                  <a:cubicBezTo>
                    <a:pt x="143" y="195"/>
                    <a:pt x="135" y="191"/>
                    <a:pt x="131" y="187"/>
                  </a:cubicBezTo>
                  <a:cubicBezTo>
                    <a:pt x="118" y="175"/>
                    <a:pt x="110" y="159"/>
                    <a:pt x="106" y="142"/>
                  </a:cubicBezTo>
                  <a:cubicBezTo>
                    <a:pt x="104" y="134"/>
                    <a:pt x="102" y="123"/>
                    <a:pt x="94" y="120"/>
                  </a:cubicBezTo>
                  <a:cubicBezTo>
                    <a:pt x="91" y="119"/>
                    <a:pt x="88" y="119"/>
                    <a:pt x="85" y="120"/>
                  </a:cubicBezTo>
                  <a:cubicBezTo>
                    <a:pt x="68" y="121"/>
                    <a:pt x="40" y="128"/>
                    <a:pt x="23" y="123"/>
                  </a:cubicBezTo>
                  <a:cubicBezTo>
                    <a:pt x="8" y="117"/>
                    <a:pt x="1" y="94"/>
                    <a:pt x="1" y="80"/>
                  </a:cubicBezTo>
                  <a:close/>
                </a:path>
              </a:pathLst>
            </a:custGeom>
            <a:solidFill>
              <a:srgbClr val="784F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5" name="îšḻïḑe"/>
            <p:cNvSpPr/>
            <p:nvPr/>
          </p:nvSpPr>
          <p:spPr bwMode="auto">
            <a:xfrm>
              <a:off x="10084376" y="2486360"/>
              <a:ext cx="10647" cy="8712"/>
            </a:xfrm>
            <a:custGeom>
              <a:avLst/>
              <a:gdLst>
                <a:gd name="T0" fmla="*/ 0 w 9"/>
                <a:gd name="T1" fmla="*/ 0 h 7"/>
                <a:gd name="T2" fmla="*/ 5 w 9"/>
                <a:gd name="T3" fmla="*/ 7 h 7"/>
                <a:gd name="T4" fmla="*/ 9 w 9"/>
                <a:gd name="T5" fmla="*/ 7 h 7"/>
                <a:gd name="T6" fmla="*/ 9 w 9"/>
                <a:gd name="T7" fmla="*/ 2 h 7"/>
                <a:gd name="T8" fmla="*/ 0 w 9"/>
                <a:gd name="T9" fmla="*/ 0 h 7"/>
              </a:gdLst>
              <a:ahLst/>
              <a:cxnLst>
                <a:cxn ang="0">
                  <a:pos x="T0" y="T1"/>
                </a:cxn>
                <a:cxn ang="0">
                  <a:pos x="T2" y="T3"/>
                </a:cxn>
                <a:cxn ang="0">
                  <a:pos x="T4" y="T5"/>
                </a:cxn>
                <a:cxn ang="0">
                  <a:pos x="T6" y="T7"/>
                </a:cxn>
                <a:cxn ang="0">
                  <a:pos x="T8" y="T9"/>
                </a:cxn>
              </a:cxnLst>
              <a:rect l="0" t="0" r="r" b="b"/>
              <a:pathLst>
                <a:path w="9" h="7">
                  <a:moveTo>
                    <a:pt x="0" y="0"/>
                  </a:moveTo>
                  <a:cubicBezTo>
                    <a:pt x="2" y="2"/>
                    <a:pt x="3" y="5"/>
                    <a:pt x="5" y="7"/>
                  </a:cubicBezTo>
                  <a:cubicBezTo>
                    <a:pt x="9" y="7"/>
                    <a:pt x="9" y="7"/>
                    <a:pt x="9" y="7"/>
                  </a:cubicBezTo>
                  <a:cubicBezTo>
                    <a:pt x="9" y="2"/>
                    <a:pt x="9" y="2"/>
                    <a:pt x="9" y="2"/>
                  </a:cubicBezTo>
                  <a:cubicBezTo>
                    <a:pt x="6" y="1"/>
                    <a:pt x="3" y="1"/>
                    <a:pt x="0"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6" name="îśľiḍê"/>
            <p:cNvSpPr/>
            <p:nvPr/>
          </p:nvSpPr>
          <p:spPr bwMode="auto">
            <a:xfrm>
              <a:off x="10073729" y="2362466"/>
              <a:ext cx="6776" cy="8712"/>
            </a:xfrm>
            <a:custGeom>
              <a:avLst/>
              <a:gdLst>
                <a:gd name="T0" fmla="*/ 1 w 6"/>
                <a:gd name="T1" fmla="*/ 0 h 7"/>
                <a:gd name="T2" fmla="*/ 0 w 6"/>
                <a:gd name="T3" fmla="*/ 5 h 7"/>
                <a:gd name="T4" fmla="*/ 6 w 6"/>
                <a:gd name="T5" fmla="*/ 7 h 7"/>
                <a:gd name="T6" fmla="*/ 6 w 6"/>
                <a:gd name="T7" fmla="*/ 4 h 7"/>
                <a:gd name="T8" fmla="*/ 6 w 6"/>
                <a:gd name="T9" fmla="*/ 4 h 7"/>
                <a:gd name="T10" fmla="*/ 6 w 6"/>
                <a:gd name="T11" fmla="*/ 0 h 7"/>
                <a:gd name="T12" fmla="*/ 1 w 6"/>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6" h="7">
                  <a:moveTo>
                    <a:pt x="1" y="0"/>
                  </a:moveTo>
                  <a:cubicBezTo>
                    <a:pt x="1" y="0"/>
                    <a:pt x="1" y="2"/>
                    <a:pt x="0" y="5"/>
                  </a:cubicBezTo>
                  <a:cubicBezTo>
                    <a:pt x="2" y="5"/>
                    <a:pt x="4" y="6"/>
                    <a:pt x="6" y="7"/>
                  </a:cubicBezTo>
                  <a:cubicBezTo>
                    <a:pt x="6" y="4"/>
                    <a:pt x="6" y="4"/>
                    <a:pt x="6" y="4"/>
                  </a:cubicBezTo>
                  <a:cubicBezTo>
                    <a:pt x="6" y="4"/>
                    <a:pt x="6" y="4"/>
                    <a:pt x="6" y="4"/>
                  </a:cubicBezTo>
                  <a:cubicBezTo>
                    <a:pt x="6" y="0"/>
                    <a:pt x="6" y="0"/>
                    <a:pt x="6" y="0"/>
                  </a:cubicBezTo>
                  <a:cubicBezTo>
                    <a:pt x="1" y="0"/>
                    <a:pt x="1" y="0"/>
                    <a:pt x="1" y="0"/>
                  </a:cubicBezTo>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iŝľídê"/>
            <p:cNvSpPr/>
            <p:nvPr/>
          </p:nvSpPr>
          <p:spPr bwMode="auto">
            <a:xfrm>
              <a:off x="10064050" y="2368274"/>
              <a:ext cx="30973" cy="120990"/>
            </a:xfrm>
            <a:custGeom>
              <a:avLst/>
              <a:gdLst>
                <a:gd name="T0" fmla="*/ 8 w 26"/>
                <a:gd name="T1" fmla="*/ 0 h 100"/>
                <a:gd name="T2" fmla="*/ 17 w 26"/>
                <a:gd name="T3" fmla="*/ 98 h 100"/>
                <a:gd name="T4" fmla="*/ 26 w 26"/>
                <a:gd name="T5" fmla="*/ 100 h 100"/>
                <a:gd name="T6" fmla="*/ 14 w 26"/>
                <a:gd name="T7" fmla="*/ 2 h 100"/>
                <a:gd name="T8" fmla="*/ 8 w 26"/>
                <a:gd name="T9" fmla="*/ 0 h 100"/>
              </a:gdLst>
              <a:ahLst/>
              <a:cxnLst>
                <a:cxn ang="0">
                  <a:pos x="T0" y="T1"/>
                </a:cxn>
                <a:cxn ang="0">
                  <a:pos x="T2" y="T3"/>
                </a:cxn>
                <a:cxn ang="0">
                  <a:pos x="T4" y="T5"/>
                </a:cxn>
                <a:cxn ang="0">
                  <a:pos x="T6" y="T7"/>
                </a:cxn>
                <a:cxn ang="0">
                  <a:pos x="T8" y="T9"/>
                </a:cxn>
              </a:cxnLst>
              <a:rect l="0" t="0" r="r" b="b"/>
              <a:pathLst>
                <a:path w="26" h="100">
                  <a:moveTo>
                    <a:pt x="8" y="0"/>
                  </a:moveTo>
                  <a:cubicBezTo>
                    <a:pt x="6" y="14"/>
                    <a:pt x="0" y="62"/>
                    <a:pt x="17" y="98"/>
                  </a:cubicBezTo>
                  <a:cubicBezTo>
                    <a:pt x="20" y="99"/>
                    <a:pt x="23" y="99"/>
                    <a:pt x="26" y="100"/>
                  </a:cubicBezTo>
                  <a:cubicBezTo>
                    <a:pt x="14" y="2"/>
                    <a:pt x="14" y="2"/>
                    <a:pt x="14" y="2"/>
                  </a:cubicBezTo>
                  <a:cubicBezTo>
                    <a:pt x="12" y="1"/>
                    <a:pt x="10" y="0"/>
                    <a:pt x="8" y="0"/>
                  </a:cubicBezTo>
                </a:path>
              </a:pathLst>
            </a:custGeom>
            <a:solidFill>
              <a:srgbClr val="E4AF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8" name="íśḻiḓè"/>
            <p:cNvSpPr/>
            <p:nvPr/>
          </p:nvSpPr>
          <p:spPr bwMode="auto">
            <a:xfrm>
              <a:off x="10080505" y="2367306"/>
              <a:ext cx="968" cy="3872"/>
            </a:xfrm>
            <a:custGeom>
              <a:avLst/>
              <a:gdLst>
                <a:gd name="T0" fmla="*/ 0 w 1"/>
                <a:gd name="T1" fmla="*/ 0 h 3"/>
                <a:gd name="T2" fmla="*/ 0 w 1"/>
                <a:gd name="T3" fmla="*/ 3 h 3"/>
                <a:gd name="T4" fmla="*/ 1 w 1"/>
                <a:gd name="T5" fmla="*/ 3 h 3"/>
                <a:gd name="T6" fmla="*/ 0 w 1"/>
                <a:gd name="T7" fmla="*/ 0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cubicBezTo>
                    <a:pt x="0" y="3"/>
                    <a:pt x="0" y="3"/>
                    <a:pt x="0" y="3"/>
                  </a:cubicBezTo>
                  <a:cubicBezTo>
                    <a:pt x="0" y="3"/>
                    <a:pt x="0" y="3"/>
                    <a:pt x="1" y="3"/>
                  </a:cubicBezTo>
                  <a:cubicBezTo>
                    <a:pt x="0" y="0"/>
                    <a:pt x="0" y="0"/>
                    <a:pt x="0" y="0"/>
                  </a:cubicBezTo>
                  <a:cubicBezTo>
                    <a:pt x="0" y="0"/>
                    <a:pt x="0" y="0"/>
                    <a:pt x="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9" name="ïṣľiḓê"/>
            <p:cNvSpPr/>
            <p:nvPr/>
          </p:nvSpPr>
          <p:spPr bwMode="auto">
            <a:xfrm>
              <a:off x="10095024" y="2489264"/>
              <a:ext cx="968" cy="5808"/>
            </a:xfrm>
            <a:custGeom>
              <a:avLst/>
              <a:gdLst>
                <a:gd name="T0" fmla="*/ 0 w 1"/>
                <a:gd name="T1" fmla="*/ 0 h 5"/>
                <a:gd name="T2" fmla="*/ 0 w 1"/>
                <a:gd name="T3" fmla="*/ 5 h 5"/>
                <a:gd name="T4" fmla="*/ 1 w 1"/>
                <a:gd name="T5" fmla="*/ 5 h 5"/>
                <a:gd name="T6" fmla="*/ 0 w 1"/>
                <a:gd name="T7" fmla="*/ 0 h 5"/>
                <a:gd name="T8" fmla="*/ 0 w 1"/>
                <a:gd name="T9" fmla="*/ 0 h 5"/>
              </a:gdLst>
              <a:ahLst/>
              <a:cxnLst>
                <a:cxn ang="0">
                  <a:pos x="T0" y="T1"/>
                </a:cxn>
                <a:cxn ang="0">
                  <a:pos x="T2" y="T3"/>
                </a:cxn>
                <a:cxn ang="0">
                  <a:pos x="T4" y="T5"/>
                </a:cxn>
                <a:cxn ang="0">
                  <a:pos x="T6" y="T7"/>
                </a:cxn>
                <a:cxn ang="0">
                  <a:pos x="T8" y="T9"/>
                </a:cxn>
              </a:cxnLst>
              <a:rect l="0" t="0" r="r" b="b"/>
              <a:pathLst>
                <a:path w="1" h="5">
                  <a:moveTo>
                    <a:pt x="0" y="0"/>
                  </a:moveTo>
                  <a:cubicBezTo>
                    <a:pt x="0" y="5"/>
                    <a:pt x="0" y="5"/>
                    <a:pt x="0" y="5"/>
                  </a:cubicBezTo>
                  <a:cubicBezTo>
                    <a:pt x="1" y="5"/>
                    <a:pt x="1" y="5"/>
                    <a:pt x="1" y="5"/>
                  </a:cubicBezTo>
                  <a:cubicBezTo>
                    <a:pt x="0" y="0"/>
                    <a:pt x="0" y="0"/>
                    <a:pt x="0" y="0"/>
                  </a:cubicBezTo>
                  <a:cubicBezTo>
                    <a:pt x="0" y="0"/>
                    <a:pt x="0" y="0"/>
                    <a:pt x="0" y="0"/>
                  </a:cubicBezTo>
                </a:path>
              </a:pathLst>
            </a:custGeom>
            <a:solidFill>
              <a:srgbClr val="CECEC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0" name="íśľïḓe"/>
            <p:cNvSpPr/>
            <p:nvPr/>
          </p:nvSpPr>
          <p:spPr bwMode="auto">
            <a:xfrm>
              <a:off x="10080505" y="2371178"/>
              <a:ext cx="14519" cy="118086"/>
            </a:xfrm>
            <a:custGeom>
              <a:avLst/>
              <a:gdLst>
                <a:gd name="T0" fmla="*/ 0 w 12"/>
                <a:gd name="T1" fmla="*/ 0 h 98"/>
                <a:gd name="T2" fmla="*/ 12 w 12"/>
                <a:gd name="T3" fmla="*/ 98 h 98"/>
                <a:gd name="T4" fmla="*/ 12 w 12"/>
                <a:gd name="T5" fmla="*/ 98 h 98"/>
                <a:gd name="T6" fmla="*/ 1 w 12"/>
                <a:gd name="T7" fmla="*/ 0 h 98"/>
                <a:gd name="T8" fmla="*/ 0 w 12"/>
                <a:gd name="T9" fmla="*/ 0 h 98"/>
              </a:gdLst>
              <a:ahLst/>
              <a:cxnLst>
                <a:cxn ang="0">
                  <a:pos x="T0" y="T1"/>
                </a:cxn>
                <a:cxn ang="0">
                  <a:pos x="T2" y="T3"/>
                </a:cxn>
                <a:cxn ang="0">
                  <a:pos x="T4" y="T5"/>
                </a:cxn>
                <a:cxn ang="0">
                  <a:pos x="T6" y="T7"/>
                </a:cxn>
                <a:cxn ang="0">
                  <a:pos x="T8" y="T9"/>
                </a:cxn>
              </a:cxnLst>
              <a:rect l="0" t="0" r="r" b="b"/>
              <a:pathLst>
                <a:path w="12" h="98">
                  <a:moveTo>
                    <a:pt x="0" y="0"/>
                  </a:moveTo>
                  <a:cubicBezTo>
                    <a:pt x="12" y="98"/>
                    <a:pt x="12" y="98"/>
                    <a:pt x="12" y="98"/>
                  </a:cubicBezTo>
                  <a:cubicBezTo>
                    <a:pt x="12" y="98"/>
                    <a:pt x="12" y="98"/>
                    <a:pt x="12" y="98"/>
                  </a:cubicBezTo>
                  <a:cubicBezTo>
                    <a:pt x="1" y="0"/>
                    <a:pt x="1" y="0"/>
                    <a:pt x="1" y="0"/>
                  </a:cubicBezTo>
                  <a:cubicBezTo>
                    <a:pt x="0" y="0"/>
                    <a:pt x="0" y="0"/>
                    <a:pt x="0" y="0"/>
                  </a:cubicBezTo>
                </a:path>
              </a:pathLst>
            </a:custGeom>
            <a:solidFill>
              <a:srgbClr val="CD9D9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1" name="ïṩlíḍê"/>
            <p:cNvSpPr/>
            <p:nvPr/>
          </p:nvSpPr>
          <p:spPr bwMode="auto">
            <a:xfrm>
              <a:off x="10081473" y="2362466"/>
              <a:ext cx="17423" cy="1936"/>
            </a:xfrm>
            <a:custGeom>
              <a:avLst/>
              <a:gdLst>
                <a:gd name="T0" fmla="*/ 4 w 14"/>
                <a:gd name="T1" fmla="*/ 1 h 2"/>
                <a:gd name="T2" fmla="*/ 12 w 14"/>
                <a:gd name="T3" fmla="*/ 2 h 2"/>
                <a:gd name="T4" fmla="*/ 14 w 14"/>
                <a:gd name="T5" fmla="*/ 2 h 2"/>
                <a:gd name="T6" fmla="*/ 14 w 14"/>
                <a:gd name="T7" fmla="*/ 1 h 2"/>
                <a:gd name="T8" fmla="*/ 4 w 14"/>
                <a:gd name="T9" fmla="*/ 1 h 2"/>
                <a:gd name="T10" fmla="*/ 0 w 14"/>
                <a:gd name="T11" fmla="*/ 0 h 2"/>
                <a:gd name="T12" fmla="*/ 3 w 14"/>
                <a:gd name="T13" fmla="*/ 1 h 2"/>
                <a:gd name="T14" fmla="*/ 3 w 14"/>
                <a:gd name="T15" fmla="*/ 0 h 2"/>
                <a:gd name="T16" fmla="*/ 0 w 14"/>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2">
                  <a:moveTo>
                    <a:pt x="4" y="1"/>
                  </a:moveTo>
                  <a:cubicBezTo>
                    <a:pt x="7" y="1"/>
                    <a:pt x="9" y="2"/>
                    <a:pt x="12" y="2"/>
                  </a:cubicBezTo>
                  <a:cubicBezTo>
                    <a:pt x="13" y="2"/>
                    <a:pt x="13" y="2"/>
                    <a:pt x="14" y="2"/>
                  </a:cubicBezTo>
                  <a:cubicBezTo>
                    <a:pt x="14" y="1"/>
                    <a:pt x="14" y="1"/>
                    <a:pt x="14" y="1"/>
                  </a:cubicBezTo>
                  <a:cubicBezTo>
                    <a:pt x="4" y="1"/>
                    <a:pt x="4" y="1"/>
                    <a:pt x="4" y="1"/>
                  </a:cubicBezTo>
                  <a:moveTo>
                    <a:pt x="0" y="0"/>
                  </a:moveTo>
                  <a:cubicBezTo>
                    <a:pt x="1" y="1"/>
                    <a:pt x="2" y="1"/>
                    <a:pt x="3" y="1"/>
                  </a:cubicBezTo>
                  <a:cubicBezTo>
                    <a:pt x="3" y="0"/>
                    <a:pt x="3" y="0"/>
                    <a:pt x="3" y="0"/>
                  </a:cubicBezTo>
                  <a:cubicBezTo>
                    <a:pt x="0" y="0"/>
                    <a:pt x="0" y="0"/>
                    <a:pt x="0" y="0"/>
                  </a:cubicBezTo>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2" name="î$1iďê"/>
            <p:cNvSpPr/>
            <p:nvPr/>
          </p:nvSpPr>
          <p:spPr bwMode="auto">
            <a:xfrm>
              <a:off x="10085345" y="2362466"/>
              <a:ext cx="10647" cy="1936"/>
            </a:xfrm>
            <a:custGeom>
              <a:avLst/>
              <a:gdLst>
                <a:gd name="T0" fmla="*/ 0 w 9"/>
                <a:gd name="T1" fmla="*/ 0 h 2"/>
                <a:gd name="T2" fmla="*/ 0 w 9"/>
                <a:gd name="T3" fmla="*/ 1 h 2"/>
                <a:gd name="T4" fmla="*/ 7 w 9"/>
                <a:gd name="T5" fmla="*/ 2 h 2"/>
                <a:gd name="T6" fmla="*/ 9 w 9"/>
                <a:gd name="T7" fmla="*/ 2 h 2"/>
                <a:gd name="T8" fmla="*/ 1 w 9"/>
                <a:gd name="T9" fmla="*/ 1 h 2"/>
                <a:gd name="T10" fmla="*/ 0 w 9"/>
                <a:gd name="T11" fmla="*/ 0 h 2"/>
              </a:gdLst>
              <a:ahLst/>
              <a:cxnLst>
                <a:cxn ang="0">
                  <a:pos x="T0" y="T1"/>
                </a:cxn>
                <a:cxn ang="0">
                  <a:pos x="T2" y="T3"/>
                </a:cxn>
                <a:cxn ang="0">
                  <a:pos x="T4" y="T5"/>
                </a:cxn>
                <a:cxn ang="0">
                  <a:pos x="T6" y="T7"/>
                </a:cxn>
                <a:cxn ang="0">
                  <a:pos x="T8" y="T9"/>
                </a:cxn>
                <a:cxn ang="0">
                  <a:pos x="T10" y="T11"/>
                </a:cxn>
              </a:cxnLst>
              <a:rect l="0" t="0" r="r" b="b"/>
              <a:pathLst>
                <a:path w="9" h="2">
                  <a:moveTo>
                    <a:pt x="0" y="0"/>
                  </a:moveTo>
                  <a:cubicBezTo>
                    <a:pt x="0" y="1"/>
                    <a:pt x="0" y="1"/>
                    <a:pt x="0" y="1"/>
                  </a:cubicBezTo>
                  <a:cubicBezTo>
                    <a:pt x="2" y="1"/>
                    <a:pt x="4" y="2"/>
                    <a:pt x="7" y="2"/>
                  </a:cubicBezTo>
                  <a:cubicBezTo>
                    <a:pt x="8" y="2"/>
                    <a:pt x="8" y="2"/>
                    <a:pt x="9" y="2"/>
                  </a:cubicBezTo>
                  <a:cubicBezTo>
                    <a:pt x="6" y="2"/>
                    <a:pt x="4" y="1"/>
                    <a:pt x="1" y="1"/>
                  </a:cubicBezTo>
                  <a:cubicBezTo>
                    <a:pt x="0" y="0"/>
                    <a:pt x="0" y="0"/>
                    <a:pt x="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3" name="îş1ïďê"/>
            <p:cNvSpPr/>
            <p:nvPr/>
          </p:nvSpPr>
          <p:spPr bwMode="auto">
            <a:xfrm>
              <a:off x="10080505" y="2362466"/>
              <a:ext cx="29038" cy="132605"/>
            </a:xfrm>
            <a:custGeom>
              <a:avLst/>
              <a:gdLst>
                <a:gd name="T0" fmla="*/ 0 w 24"/>
                <a:gd name="T1" fmla="*/ 0 h 110"/>
                <a:gd name="T2" fmla="*/ 0 w 24"/>
                <a:gd name="T3" fmla="*/ 4 h 110"/>
                <a:gd name="T4" fmla="*/ 1 w 24"/>
                <a:gd name="T5" fmla="*/ 7 h 110"/>
                <a:gd name="T6" fmla="*/ 12 w 24"/>
                <a:gd name="T7" fmla="*/ 105 h 110"/>
                <a:gd name="T8" fmla="*/ 13 w 24"/>
                <a:gd name="T9" fmla="*/ 110 h 110"/>
                <a:gd name="T10" fmla="*/ 24 w 24"/>
                <a:gd name="T11" fmla="*/ 109 h 110"/>
                <a:gd name="T12" fmla="*/ 15 w 24"/>
                <a:gd name="T13" fmla="*/ 2 h 110"/>
                <a:gd name="T14" fmla="*/ 13 w 24"/>
                <a:gd name="T15" fmla="*/ 2 h 110"/>
                <a:gd name="T16" fmla="*/ 11 w 24"/>
                <a:gd name="T17" fmla="*/ 2 h 110"/>
                <a:gd name="T18" fmla="*/ 4 w 24"/>
                <a:gd name="T19" fmla="*/ 1 h 110"/>
                <a:gd name="T20" fmla="*/ 1 w 24"/>
                <a:gd name="T21" fmla="*/ 0 h 110"/>
                <a:gd name="T22" fmla="*/ 0 w 24"/>
                <a:gd name="T2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110">
                  <a:moveTo>
                    <a:pt x="0" y="0"/>
                  </a:moveTo>
                  <a:cubicBezTo>
                    <a:pt x="0" y="4"/>
                    <a:pt x="0" y="4"/>
                    <a:pt x="0" y="4"/>
                  </a:cubicBezTo>
                  <a:cubicBezTo>
                    <a:pt x="1" y="7"/>
                    <a:pt x="1" y="7"/>
                    <a:pt x="1" y="7"/>
                  </a:cubicBezTo>
                  <a:cubicBezTo>
                    <a:pt x="12" y="105"/>
                    <a:pt x="12" y="105"/>
                    <a:pt x="12" y="105"/>
                  </a:cubicBezTo>
                  <a:cubicBezTo>
                    <a:pt x="13" y="110"/>
                    <a:pt x="13" y="110"/>
                    <a:pt x="13" y="110"/>
                  </a:cubicBezTo>
                  <a:cubicBezTo>
                    <a:pt x="24" y="109"/>
                    <a:pt x="24" y="109"/>
                    <a:pt x="24" y="109"/>
                  </a:cubicBezTo>
                  <a:cubicBezTo>
                    <a:pt x="15" y="2"/>
                    <a:pt x="15" y="2"/>
                    <a:pt x="15" y="2"/>
                  </a:cubicBezTo>
                  <a:cubicBezTo>
                    <a:pt x="14" y="2"/>
                    <a:pt x="14" y="2"/>
                    <a:pt x="13" y="2"/>
                  </a:cubicBezTo>
                  <a:cubicBezTo>
                    <a:pt x="12" y="2"/>
                    <a:pt x="12" y="2"/>
                    <a:pt x="11" y="2"/>
                  </a:cubicBezTo>
                  <a:cubicBezTo>
                    <a:pt x="8" y="2"/>
                    <a:pt x="6" y="1"/>
                    <a:pt x="4" y="1"/>
                  </a:cubicBezTo>
                  <a:cubicBezTo>
                    <a:pt x="3" y="1"/>
                    <a:pt x="2" y="1"/>
                    <a:pt x="1" y="0"/>
                  </a:cubicBezTo>
                  <a:cubicBezTo>
                    <a:pt x="0" y="0"/>
                    <a:pt x="0" y="0"/>
                    <a:pt x="0" y="0"/>
                  </a:cubicBezTo>
                </a:path>
              </a:pathLst>
            </a:custGeom>
            <a:solidFill>
              <a:srgbClr val="E3647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4" name="îṥ1îḓê"/>
            <p:cNvSpPr/>
            <p:nvPr/>
          </p:nvSpPr>
          <p:spPr bwMode="auto">
            <a:xfrm>
              <a:off x="10061146" y="2362466"/>
              <a:ext cx="53236" cy="132605"/>
            </a:xfrm>
            <a:custGeom>
              <a:avLst/>
              <a:gdLst>
                <a:gd name="T0" fmla="*/ 15 w 44"/>
                <a:gd name="T1" fmla="*/ 0 h 110"/>
                <a:gd name="T2" fmla="*/ 28 w 44"/>
                <a:gd name="T3" fmla="*/ 110 h 110"/>
                <a:gd name="T4" fmla="*/ 44 w 44"/>
                <a:gd name="T5" fmla="*/ 109 h 110"/>
                <a:gd name="T6" fmla="*/ 35 w 44"/>
                <a:gd name="T7" fmla="*/ 1 h 110"/>
                <a:gd name="T8" fmla="*/ 15 w 44"/>
                <a:gd name="T9" fmla="*/ 0 h 110"/>
              </a:gdLst>
              <a:ahLst/>
              <a:cxnLst>
                <a:cxn ang="0">
                  <a:pos x="T0" y="T1"/>
                </a:cxn>
                <a:cxn ang="0">
                  <a:pos x="T2" y="T3"/>
                </a:cxn>
                <a:cxn ang="0">
                  <a:pos x="T4" y="T5"/>
                </a:cxn>
                <a:cxn ang="0">
                  <a:pos x="T6" y="T7"/>
                </a:cxn>
                <a:cxn ang="0">
                  <a:pos x="T8" y="T9"/>
                </a:cxn>
              </a:cxnLst>
              <a:rect l="0" t="0" r="r" b="b"/>
              <a:pathLst>
                <a:path w="44" h="110">
                  <a:moveTo>
                    <a:pt x="15" y="0"/>
                  </a:moveTo>
                  <a:cubicBezTo>
                    <a:pt x="15" y="0"/>
                    <a:pt x="0" y="68"/>
                    <a:pt x="28" y="110"/>
                  </a:cubicBezTo>
                  <a:cubicBezTo>
                    <a:pt x="44" y="109"/>
                    <a:pt x="44" y="109"/>
                    <a:pt x="44" y="109"/>
                  </a:cubicBezTo>
                  <a:cubicBezTo>
                    <a:pt x="35" y="1"/>
                    <a:pt x="35" y="1"/>
                    <a:pt x="35" y="1"/>
                  </a:cubicBezTo>
                  <a:lnTo>
                    <a:pt x="15" y="0"/>
                  </a:lnTo>
                  <a:close/>
                </a:path>
              </a:pathLst>
            </a:custGeom>
            <a:solidFill>
              <a:srgbClr val="FD6F8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5" name="îṥľîḑe"/>
            <p:cNvSpPr/>
            <p:nvPr/>
          </p:nvSpPr>
          <p:spPr bwMode="auto">
            <a:xfrm>
              <a:off x="10561560" y="2142749"/>
              <a:ext cx="1936" cy="3872"/>
            </a:xfrm>
            <a:custGeom>
              <a:avLst/>
              <a:gdLst>
                <a:gd name="T0" fmla="*/ 0 w 2"/>
                <a:gd name="T1" fmla="*/ 0 h 3"/>
                <a:gd name="T2" fmla="*/ 2 w 2"/>
                <a:gd name="T3" fmla="*/ 3 h 3"/>
                <a:gd name="T4" fmla="*/ 1 w 2"/>
                <a:gd name="T5" fmla="*/ 0 h 3"/>
                <a:gd name="T6" fmla="*/ 0 w 2"/>
                <a:gd name="T7" fmla="*/ 0 h 3"/>
              </a:gdLst>
              <a:ahLst/>
              <a:cxnLst>
                <a:cxn ang="0">
                  <a:pos x="T0" y="T1"/>
                </a:cxn>
                <a:cxn ang="0">
                  <a:pos x="T2" y="T3"/>
                </a:cxn>
                <a:cxn ang="0">
                  <a:pos x="T4" y="T5"/>
                </a:cxn>
                <a:cxn ang="0">
                  <a:pos x="T6" y="T7"/>
                </a:cxn>
              </a:cxnLst>
              <a:rect l="0" t="0" r="r" b="b"/>
              <a:pathLst>
                <a:path w="2" h="3">
                  <a:moveTo>
                    <a:pt x="0" y="0"/>
                  </a:moveTo>
                  <a:cubicBezTo>
                    <a:pt x="1" y="1"/>
                    <a:pt x="1" y="2"/>
                    <a:pt x="2" y="3"/>
                  </a:cubicBezTo>
                  <a:cubicBezTo>
                    <a:pt x="1" y="2"/>
                    <a:pt x="1" y="1"/>
                    <a:pt x="1" y="0"/>
                  </a:cubicBezTo>
                  <a:cubicBezTo>
                    <a:pt x="0" y="0"/>
                    <a:pt x="0" y="0"/>
                    <a:pt x="0" y="0"/>
                  </a:cubicBezTo>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6" name="ísḻiḑé"/>
            <p:cNvSpPr/>
            <p:nvPr/>
          </p:nvSpPr>
          <p:spPr bwMode="auto">
            <a:xfrm>
              <a:off x="10539298" y="2137909"/>
              <a:ext cx="24198" cy="75498"/>
            </a:xfrm>
            <a:custGeom>
              <a:avLst/>
              <a:gdLst>
                <a:gd name="T0" fmla="*/ 14 w 20"/>
                <a:gd name="T1" fmla="*/ 0 h 63"/>
                <a:gd name="T2" fmla="*/ 0 w 20"/>
                <a:gd name="T3" fmla="*/ 63 h 63"/>
                <a:gd name="T4" fmla="*/ 4 w 20"/>
                <a:gd name="T5" fmla="*/ 63 h 63"/>
                <a:gd name="T6" fmla="*/ 20 w 20"/>
                <a:gd name="T7" fmla="*/ 7 h 63"/>
                <a:gd name="T8" fmla="*/ 18 w 20"/>
                <a:gd name="T9" fmla="*/ 4 h 63"/>
                <a:gd name="T10" fmla="*/ 14 w 20"/>
                <a:gd name="T11" fmla="*/ 0 h 63"/>
              </a:gdLst>
              <a:ahLst/>
              <a:cxnLst>
                <a:cxn ang="0">
                  <a:pos x="T0" y="T1"/>
                </a:cxn>
                <a:cxn ang="0">
                  <a:pos x="T2" y="T3"/>
                </a:cxn>
                <a:cxn ang="0">
                  <a:pos x="T4" y="T5"/>
                </a:cxn>
                <a:cxn ang="0">
                  <a:pos x="T6" y="T7"/>
                </a:cxn>
                <a:cxn ang="0">
                  <a:pos x="T8" y="T9"/>
                </a:cxn>
                <a:cxn ang="0">
                  <a:pos x="T10" y="T11"/>
                </a:cxn>
              </a:cxnLst>
              <a:rect l="0" t="0" r="r" b="b"/>
              <a:pathLst>
                <a:path w="20" h="63">
                  <a:moveTo>
                    <a:pt x="14" y="0"/>
                  </a:moveTo>
                  <a:cubicBezTo>
                    <a:pt x="19" y="10"/>
                    <a:pt x="12" y="34"/>
                    <a:pt x="0" y="63"/>
                  </a:cubicBezTo>
                  <a:cubicBezTo>
                    <a:pt x="2" y="63"/>
                    <a:pt x="3" y="63"/>
                    <a:pt x="4" y="63"/>
                  </a:cubicBezTo>
                  <a:cubicBezTo>
                    <a:pt x="14" y="39"/>
                    <a:pt x="20" y="19"/>
                    <a:pt x="20" y="7"/>
                  </a:cubicBezTo>
                  <a:cubicBezTo>
                    <a:pt x="19" y="6"/>
                    <a:pt x="19" y="5"/>
                    <a:pt x="18" y="4"/>
                  </a:cubicBezTo>
                  <a:cubicBezTo>
                    <a:pt x="14" y="0"/>
                    <a:pt x="14" y="0"/>
                    <a:pt x="14" y="0"/>
                  </a:cubicBezTo>
                </a:path>
              </a:pathLst>
            </a:custGeom>
            <a:solidFill>
              <a:srgbClr val="E4AF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7" name="îšḷiḑé"/>
            <p:cNvSpPr/>
            <p:nvPr/>
          </p:nvSpPr>
          <p:spPr bwMode="auto">
            <a:xfrm>
              <a:off x="10402822" y="2883206"/>
              <a:ext cx="13551" cy="111311"/>
            </a:xfrm>
            <a:custGeom>
              <a:avLst/>
              <a:gdLst>
                <a:gd name="T0" fmla="*/ 11 w 11"/>
                <a:gd name="T1" fmla="*/ 0 h 92"/>
                <a:gd name="T2" fmla="*/ 7 w 11"/>
                <a:gd name="T3" fmla="*/ 0 h 92"/>
                <a:gd name="T4" fmla="*/ 0 w 11"/>
                <a:gd name="T5" fmla="*/ 92 h 92"/>
                <a:gd name="T6" fmla="*/ 3 w 11"/>
                <a:gd name="T7" fmla="*/ 91 h 92"/>
                <a:gd name="T8" fmla="*/ 11 w 11"/>
                <a:gd name="T9" fmla="*/ 0 h 92"/>
              </a:gdLst>
              <a:ahLst/>
              <a:cxnLst>
                <a:cxn ang="0">
                  <a:pos x="T0" y="T1"/>
                </a:cxn>
                <a:cxn ang="0">
                  <a:pos x="T2" y="T3"/>
                </a:cxn>
                <a:cxn ang="0">
                  <a:pos x="T4" y="T5"/>
                </a:cxn>
                <a:cxn ang="0">
                  <a:pos x="T6" y="T7"/>
                </a:cxn>
                <a:cxn ang="0">
                  <a:pos x="T8" y="T9"/>
                </a:cxn>
              </a:cxnLst>
              <a:rect l="0" t="0" r="r" b="b"/>
              <a:pathLst>
                <a:path w="11" h="92">
                  <a:moveTo>
                    <a:pt x="11" y="0"/>
                  </a:moveTo>
                  <a:cubicBezTo>
                    <a:pt x="9" y="0"/>
                    <a:pt x="8" y="0"/>
                    <a:pt x="7" y="0"/>
                  </a:cubicBezTo>
                  <a:cubicBezTo>
                    <a:pt x="0" y="92"/>
                    <a:pt x="0" y="92"/>
                    <a:pt x="0" y="92"/>
                  </a:cubicBezTo>
                  <a:cubicBezTo>
                    <a:pt x="0" y="92"/>
                    <a:pt x="1" y="91"/>
                    <a:pt x="3" y="91"/>
                  </a:cubicBezTo>
                  <a:cubicBezTo>
                    <a:pt x="11" y="0"/>
                    <a:pt x="11" y="0"/>
                    <a:pt x="11" y="0"/>
                  </a:cubicBezTo>
                </a:path>
              </a:pathLst>
            </a:custGeom>
            <a:solidFill>
              <a:srgbClr val="45427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8" name="íṧḷîḍê"/>
            <p:cNvSpPr/>
            <p:nvPr/>
          </p:nvSpPr>
          <p:spPr bwMode="auto">
            <a:xfrm>
              <a:off x="10411533" y="2213407"/>
              <a:ext cx="132605" cy="669800"/>
            </a:xfrm>
            <a:custGeom>
              <a:avLst/>
              <a:gdLst>
                <a:gd name="T0" fmla="*/ 110 w 110"/>
                <a:gd name="T1" fmla="*/ 0 h 555"/>
                <a:gd name="T2" fmla="*/ 106 w 110"/>
                <a:gd name="T3" fmla="*/ 0 h 555"/>
                <a:gd name="T4" fmla="*/ 33 w 110"/>
                <a:gd name="T5" fmla="*/ 146 h 555"/>
                <a:gd name="T6" fmla="*/ 0 w 110"/>
                <a:gd name="T7" fmla="*/ 555 h 555"/>
                <a:gd name="T8" fmla="*/ 4 w 110"/>
                <a:gd name="T9" fmla="*/ 555 h 555"/>
                <a:gd name="T10" fmla="*/ 37 w 110"/>
                <a:gd name="T11" fmla="*/ 146 h 555"/>
                <a:gd name="T12" fmla="*/ 110 w 110"/>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110" h="555">
                  <a:moveTo>
                    <a:pt x="110" y="0"/>
                  </a:moveTo>
                  <a:cubicBezTo>
                    <a:pt x="109" y="0"/>
                    <a:pt x="108" y="0"/>
                    <a:pt x="106" y="0"/>
                  </a:cubicBezTo>
                  <a:cubicBezTo>
                    <a:pt x="81" y="63"/>
                    <a:pt x="33" y="146"/>
                    <a:pt x="33" y="146"/>
                  </a:cubicBezTo>
                  <a:cubicBezTo>
                    <a:pt x="0" y="555"/>
                    <a:pt x="0" y="555"/>
                    <a:pt x="0" y="555"/>
                  </a:cubicBezTo>
                  <a:cubicBezTo>
                    <a:pt x="1" y="555"/>
                    <a:pt x="2" y="555"/>
                    <a:pt x="4" y="555"/>
                  </a:cubicBezTo>
                  <a:cubicBezTo>
                    <a:pt x="37" y="146"/>
                    <a:pt x="37" y="146"/>
                    <a:pt x="37" y="146"/>
                  </a:cubicBezTo>
                  <a:cubicBezTo>
                    <a:pt x="37" y="146"/>
                    <a:pt x="85" y="62"/>
                    <a:pt x="110"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9" name="îṥľîḋe"/>
            <p:cNvSpPr/>
            <p:nvPr/>
          </p:nvSpPr>
          <p:spPr bwMode="auto">
            <a:xfrm>
              <a:off x="10420244" y="2837715"/>
              <a:ext cx="229397" cy="150995"/>
            </a:xfrm>
            <a:custGeom>
              <a:avLst/>
              <a:gdLst>
                <a:gd name="T0" fmla="*/ 164 w 190"/>
                <a:gd name="T1" fmla="*/ 39 h 125"/>
                <a:gd name="T2" fmla="*/ 163 w 190"/>
                <a:gd name="T3" fmla="*/ 43 h 125"/>
                <a:gd name="T4" fmla="*/ 190 w 190"/>
                <a:gd name="T5" fmla="*/ 87 h 125"/>
                <a:gd name="T6" fmla="*/ 190 w 190"/>
                <a:gd name="T7" fmla="*/ 81 h 125"/>
                <a:gd name="T8" fmla="*/ 164 w 190"/>
                <a:gd name="T9" fmla="*/ 39 h 125"/>
                <a:gd name="T10" fmla="*/ 111 w 190"/>
                <a:gd name="T11" fmla="*/ 0 h 125"/>
                <a:gd name="T12" fmla="*/ 89 w 190"/>
                <a:gd name="T13" fmla="*/ 26 h 125"/>
                <a:gd name="T14" fmla="*/ 0 w 190"/>
                <a:gd name="T15" fmla="*/ 125 h 125"/>
                <a:gd name="T16" fmla="*/ 90 w 190"/>
                <a:gd name="T17" fmla="*/ 33 h 125"/>
                <a:gd name="T18" fmla="*/ 108 w 190"/>
                <a:gd name="T19" fmla="*/ 8 h 125"/>
                <a:gd name="T20" fmla="*/ 111 w 190"/>
                <a:gd name="T21"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125">
                  <a:moveTo>
                    <a:pt x="164" y="39"/>
                  </a:moveTo>
                  <a:cubicBezTo>
                    <a:pt x="163" y="43"/>
                    <a:pt x="163" y="43"/>
                    <a:pt x="163" y="43"/>
                  </a:cubicBezTo>
                  <a:cubicBezTo>
                    <a:pt x="178" y="64"/>
                    <a:pt x="190" y="87"/>
                    <a:pt x="190" y="87"/>
                  </a:cubicBezTo>
                  <a:cubicBezTo>
                    <a:pt x="190" y="85"/>
                    <a:pt x="190" y="83"/>
                    <a:pt x="190" y="81"/>
                  </a:cubicBezTo>
                  <a:cubicBezTo>
                    <a:pt x="185" y="72"/>
                    <a:pt x="176" y="55"/>
                    <a:pt x="164" y="39"/>
                  </a:cubicBezTo>
                  <a:moveTo>
                    <a:pt x="111" y="0"/>
                  </a:moveTo>
                  <a:cubicBezTo>
                    <a:pt x="103" y="2"/>
                    <a:pt x="96" y="9"/>
                    <a:pt x="89" y="26"/>
                  </a:cubicBezTo>
                  <a:cubicBezTo>
                    <a:pt x="66" y="90"/>
                    <a:pt x="21" y="116"/>
                    <a:pt x="0" y="125"/>
                  </a:cubicBezTo>
                  <a:cubicBezTo>
                    <a:pt x="23" y="117"/>
                    <a:pt x="67" y="94"/>
                    <a:pt x="90" y="33"/>
                  </a:cubicBezTo>
                  <a:cubicBezTo>
                    <a:pt x="95" y="19"/>
                    <a:pt x="101" y="11"/>
                    <a:pt x="108" y="8"/>
                  </a:cubicBezTo>
                  <a:cubicBezTo>
                    <a:pt x="109" y="5"/>
                    <a:pt x="110" y="3"/>
                    <a:pt x="111" y="0"/>
                  </a:cubicBezTo>
                </a:path>
              </a:pathLst>
            </a:custGeom>
            <a:solidFill>
              <a:srgbClr val="45427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0" name="isļíḓê"/>
            <p:cNvSpPr/>
            <p:nvPr/>
          </p:nvSpPr>
          <p:spPr bwMode="auto">
            <a:xfrm>
              <a:off x="10406693" y="2137909"/>
              <a:ext cx="383296" cy="856608"/>
            </a:xfrm>
            <a:custGeom>
              <a:avLst/>
              <a:gdLst>
                <a:gd name="T0" fmla="*/ 128 w 317"/>
                <a:gd name="T1" fmla="*/ 0 h 710"/>
                <a:gd name="T2" fmla="*/ 247 w 317"/>
                <a:gd name="T3" fmla="*/ 102 h 710"/>
                <a:gd name="T4" fmla="*/ 287 w 317"/>
                <a:gd name="T5" fmla="*/ 290 h 710"/>
                <a:gd name="T6" fmla="*/ 260 w 317"/>
                <a:gd name="T7" fmla="*/ 467 h 710"/>
                <a:gd name="T8" fmla="*/ 204 w 317"/>
                <a:gd name="T9" fmla="*/ 667 h 710"/>
                <a:gd name="T10" fmla="*/ 100 w 317"/>
                <a:gd name="T11" fmla="*/ 606 h 710"/>
                <a:gd name="T12" fmla="*/ 0 w 317"/>
                <a:gd name="T13" fmla="*/ 710 h 710"/>
                <a:gd name="T14" fmla="*/ 41 w 317"/>
                <a:gd name="T15" fmla="*/ 209 h 710"/>
                <a:gd name="T16" fmla="*/ 128 w 317"/>
                <a:gd name="T17" fmla="*/ 0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7" h="710">
                  <a:moveTo>
                    <a:pt x="128" y="0"/>
                  </a:moveTo>
                  <a:cubicBezTo>
                    <a:pt x="247" y="102"/>
                    <a:pt x="247" y="102"/>
                    <a:pt x="247" y="102"/>
                  </a:cubicBezTo>
                  <a:cubicBezTo>
                    <a:pt x="247" y="102"/>
                    <a:pt x="317" y="174"/>
                    <a:pt x="287" y="290"/>
                  </a:cubicBezTo>
                  <a:cubicBezTo>
                    <a:pt x="287" y="290"/>
                    <a:pt x="274" y="459"/>
                    <a:pt x="260" y="467"/>
                  </a:cubicBezTo>
                  <a:cubicBezTo>
                    <a:pt x="260" y="467"/>
                    <a:pt x="208" y="570"/>
                    <a:pt x="204" y="667"/>
                  </a:cubicBezTo>
                  <a:cubicBezTo>
                    <a:pt x="204" y="667"/>
                    <a:pt x="132" y="521"/>
                    <a:pt x="100" y="606"/>
                  </a:cubicBezTo>
                  <a:cubicBezTo>
                    <a:pt x="69" y="690"/>
                    <a:pt x="0" y="710"/>
                    <a:pt x="0" y="710"/>
                  </a:cubicBezTo>
                  <a:cubicBezTo>
                    <a:pt x="41" y="209"/>
                    <a:pt x="41" y="209"/>
                    <a:pt x="41" y="209"/>
                  </a:cubicBezTo>
                  <a:cubicBezTo>
                    <a:pt x="41" y="209"/>
                    <a:pt x="143" y="31"/>
                    <a:pt x="128" y="0"/>
                  </a:cubicBezTo>
                </a:path>
              </a:pathLst>
            </a:custGeom>
            <a:solidFill>
              <a:srgbClr val="FD6F8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1" name="íṧļïḓê"/>
            <p:cNvSpPr/>
            <p:nvPr/>
          </p:nvSpPr>
          <p:spPr bwMode="auto">
            <a:xfrm>
              <a:off x="10529619" y="2633483"/>
              <a:ext cx="191648" cy="325221"/>
            </a:xfrm>
            <a:custGeom>
              <a:avLst/>
              <a:gdLst>
                <a:gd name="T0" fmla="*/ 80 w 158"/>
                <a:gd name="T1" fmla="*/ 21 h 269"/>
                <a:gd name="T2" fmla="*/ 158 w 158"/>
                <a:gd name="T3" fmla="*/ 56 h 269"/>
                <a:gd name="T4" fmla="*/ 40 w 158"/>
                <a:gd name="T5" fmla="*/ 269 h 269"/>
                <a:gd name="T6" fmla="*/ 0 w 158"/>
                <a:gd name="T7" fmla="*/ 209 h 269"/>
                <a:gd name="T8" fmla="*/ 80 w 158"/>
                <a:gd name="T9" fmla="*/ 21 h 269"/>
              </a:gdLst>
              <a:ahLst/>
              <a:cxnLst>
                <a:cxn ang="0">
                  <a:pos x="T0" y="T1"/>
                </a:cxn>
                <a:cxn ang="0">
                  <a:pos x="T2" y="T3"/>
                </a:cxn>
                <a:cxn ang="0">
                  <a:pos x="T4" y="T5"/>
                </a:cxn>
                <a:cxn ang="0">
                  <a:pos x="T6" y="T7"/>
                </a:cxn>
                <a:cxn ang="0">
                  <a:pos x="T8" y="T9"/>
                </a:cxn>
              </a:cxnLst>
              <a:rect l="0" t="0" r="r" b="b"/>
              <a:pathLst>
                <a:path w="158" h="269">
                  <a:moveTo>
                    <a:pt x="80" y="21"/>
                  </a:moveTo>
                  <a:cubicBezTo>
                    <a:pt x="80" y="21"/>
                    <a:pt x="110" y="0"/>
                    <a:pt x="158" y="56"/>
                  </a:cubicBezTo>
                  <a:cubicBezTo>
                    <a:pt x="40" y="269"/>
                    <a:pt x="40" y="269"/>
                    <a:pt x="40" y="269"/>
                  </a:cubicBezTo>
                  <a:cubicBezTo>
                    <a:pt x="0" y="209"/>
                    <a:pt x="0" y="209"/>
                    <a:pt x="0" y="209"/>
                  </a:cubicBezTo>
                  <a:cubicBezTo>
                    <a:pt x="0" y="209"/>
                    <a:pt x="84" y="45"/>
                    <a:pt x="80" y="21"/>
                  </a:cubicBezTo>
                </a:path>
              </a:pathLst>
            </a:custGeom>
            <a:solidFill>
              <a:srgbClr val="FEC3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2" name="ïṩľíḋê"/>
            <p:cNvSpPr/>
            <p:nvPr/>
          </p:nvSpPr>
          <p:spPr bwMode="auto">
            <a:xfrm>
              <a:off x="10699972" y="2680912"/>
              <a:ext cx="30973" cy="67754"/>
            </a:xfrm>
            <a:custGeom>
              <a:avLst/>
              <a:gdLst>
                <a:gd name="T0" fmla="*/ 19 w 25"/>
                <a:gd name="T1" fmla="*/ 15 h 56"/>
                <a:gd name="T2" fmla="*/ 17 w 25"/>
                <a:gd name="T3" fmla="*/ 17 h 56"/>
                <a:gd name="T4" fmla="*/ 0 w 25"/>
                <a:gd name="T5" fmla="*/ 56 h 56"/>
                <a:gd name="T6" fmla="*/ 1 w 25"/>
                <a:gd name="T7" fmla="*/ 55 h 56"/>
                <a:gd name="T8" fmla="*/ 19 w 25"/>
                <a:gd name="T9" fmla="*/ 15 h 56"/>
                <a:gd name="T10" fmla="*/ 24 w 25"/>
                <a:gd name="T11" fmla="*/ 0 h 56"/>
                <a:gd name="T12" fmla="*/ 22 w 25"/>
                <a:gd name="T13" fmla="*/ 6 h 56"/>
                <a:gd name="T14" fmla="*/ 25 w 25"/>
                <a:gd name="T15" fmla="*/ 0 h 56"/>
                <a:gd name="T16" fmla="*/ 24 w 25"/>
                <a:gd name="T1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56">
                  <a:moveTo>
                    <a:pt x="19" y="15"/>
                  </a:moveTo>
                  <a:cubicBezTo>
                    <a:pt x="18" y="16"/>
                    <a:pt x="17" y="16"/>
                    <a:pt x="17" y="17"/>
                  </a:cubicBezTo>
                  <a:cubicBezTo>
                    <a:pt x="17" y="17"/>
                    <a:pt x="9" y="32"/>
                    <a:pt x="0" y="56"/>
                  </a:cubicBezTo>
                  <a:cubicBezTo>
                    <a:pt x="0" y="55"/>
                    <a:pt x="1" y="55"/>
                    <a:pt x="1" y="55"/>
                  </a:cubicBezTo>
                  <a:cubicBezTo>
                    <a:pt x="19" y="15"/>
                    <a:pt x="19" y="15"/>
                    <a:pt x="19" y="15"/>
                  </a:cubicBezTo>
                  <a:moveTo>
                    <a:pt x="24" y="0"/>
                  </a:moveTo>
                  <a:cubicBezTo>
                    <a:pt x="24" y="2"/>
                    <a:pt x="23" y="4"/>
                    <a:pt x="22" y="6"/>
                  </a:cubicBezTo>
                  <a:cubicBezTo>
                    <a:pt x="25" y="0"/>
                    <a:pt x="25" y="0"/>
                    <a:pt x="25" y="0"/>
                  </a:cubicBezTo>
                  <a:cubicBezTo>
                    <a:pt x="24" y="0"/>
                    <a:pt x="24" y="0"/>
                    <a:pt x="24" y="0"/>
                  </a:cubicBezTo>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3" name="ïṣḻîḍe"/>
            <p:cNvSpPr/>
            <p:nvPr/>
          </p:nvSpPr>
          <p:spPr bwMode="auto">
            <a:xfrm>
              <a:off x="10592534" y="2635419"/>
              <a:ext cx="136477" cy="113247"/>
            </a:xfrm>
            <a:custGeom>
              <a:avLst/>
              <a:gdLst>
                <a:gd name="T0" fmla="*/ 26 w 113"/>
                <a:gd name="T1" fmla="*/ 0 h 94"/>
                <a:gd name="T2" fmla="*/ 0 w 113"/>
                <a:gd name="T3" fmla="*/ 32 h 94"/>
                <a:gd name="T4" fmla="*/ 20 w 113"/>
                <a:gd name="T5" fmla="*/ 52 h 94"/>
                <a:gd name="T6" fmla="*/ 28 w 113"/>
                <a:gd name="T7" fmla="*/ 20 h 94"/>
                <a:gd name="T8" fmla="*/ 43 w 113"/>
                <a:gd name="T9" fmla="*/ 16 h 94"/>
                <a:gd name="T10" fmla="*/ 106 w 113"/>
                <a:gd name="T11" fmla="*/ 55 h 94"/>
                <a:gd name="T12" fmla="*/ 84 w 113"/>
                <a:gd name="T13" fmla="*/ 94 h 94"/>
                <a:gd name="T14" fmla="*/ 84 w 113"/>
                <a:gd name="T15" fmla="*/ 94 h 94"/>
                <a:gd name="T16" fmla="*/ 89 w 113"/>
                <a:gd name="T17" fmla="*/ 94 h 94"/>
                <a:gd name="T18" fmla="*/ 106 w 113"/>
                <a:gd name="T19" fmla="*/ 55 h 94"/>
                <a:gd name="T20" fmla="*/ 108 w 113"/>
                <a:gd name="T21" fmla="*/ 53 h 94"/>
                <a:gd name="T22" fmla="*/ 111 w 113"/>
                <a:gd name="T23" fmla="*/ 44 h 94"/>
                <a:gd name="T24" fmla="*/ 113 w 113"/>
                <a:gd name="T25" fmla="*/ 38 h 94"/>
                <a:gd name="T26" fmla="*/ 26 w 113"/>
                <a:gd name="T2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 h="94">
                  <a:moveTo>
                    <a:pt x="26" y="0"/>
                  </a:moveTo>
                  <a:cubicBezTo>
                    <a:pt x="0" y="32"/>
                    <a:pt x="0" y="32"/>
                    <a:pt x="0" y="32"/>
                  </a:cubicBezTo>
                  <a:cubicBezTo>
                    <a:pt x="0" y="32"/>
                    <a:pt x="8" y="41"/>
                    <a:pt x="20" y="52"/>
                  </a:cubicBezTo>
                  <a:cubicBezTo>
                    <a:pt x="26" y="37"/>
                    <a:pt x="29" y="25"/>
                    <a:pt x="28" y="20"/>
                  </a:cubicBezTo>
                  <a:cubicBezTo>
                    <a:pt x="28" y="20"/>
                    <a:pt x="34" y="16"/>
                    <a:pt x="43" y="16"/>
                  </a:cubicBezTo>
                  <a:cubicBezTo>
                    <a:pt x="57" y="16"/>
                    <a:pt x="78" y="23"/>
                    <a:pt x="106" y="55"/>
                  </a:cubicBezTo>
                  <a:cubicBezTo>
                    <a:pt x="84" y="94"/>
                    <a:pt x="84" y="94"/>
                    <a:pt x="84" y="94"/>
                  </a:cubicBezTo>
                  <a:cubicBezTo>
                    <a:pt x="84" y="94"/>
                    <a:pt x="84" y="94"/>
                    <a:pt x="84" y="94"/>
                  </a:cubicBezTo>
                  <a:cubicBezTo>
                    <a:pt x="86" y="94"/>
                    <a:pt x="87" y="94"/>
                    <a:pt x="89" y="94"/>
                  </a:cubicBezTo>
                  <a:cubicBezTo>
                    <a:pt x="98" y="70"/>
                    <a:pt x="106" y="55"/>
                    <a:pt x="106" y="55"/>
                  </a:cubicBezTo>
                  <a:cubicBezTo>
                    <a:pt x="106" y="54"/>
                    <a:pt x="107" y="54"/>
                    <a:pt x="108" y="53"/>
                  </a:cubicBezTo>
                  <a:cubicBezTo>
                    <a:pt x="111" y="44"/>
                    <a:pt x="111" y="44"/>
                    <a:pt x="111" y="44"/>
                  </a:cubicBezTo>
                  <a:cubicBezTo>
                    <a:pt x="112" y="42"/>
                    <a:pt x="113" y="40"/>
                    <a:pt x="113" y="38"/>
                  </a:cubicBezTo>
                  <a:cubicBezTo>
                    <a:pt x="26" y="0"/>
                    <a:pt x="26" y="0"/>
                    <a:pt x="26" y="0"/>
                  </a:cubicBezTo>
                </a:path>
              </a:pathLst>
            </a:custGeom>
            <a:solidFill>
              <a:srgbClr val="E3647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4" name="iS1îde"/>
            <p:cNvSpPr/>
            <p:nvPr/>
          </p:nvSpPr>
          <p:spPr bwMode="auto">
            <a:xfrm>
              <a:off x="10616732" y="2654778"/>
              <a:ext cx="104535" cy="93888"/>
            </a:xfrm>
            <a:custGeom>
              <a:avLst/>
              <a:gdLst>
                <a:gd name="T0" fmla="*/ 23 w 86"/>
                <a:gd name="T1" fmla="*/ 0 h 78"/>
                <a:gd name="T2" fmla="*/ 8 w 86"/>
                <a:gd name="T3" fmla="*/ 4 h 78"/>
                <a:gd name="T4" fmla="*/ 0 w 86"/>
                <a:gd name="T5" fmla="*/ 36 h 78"/>
                <a:gd name="T6" fmla="*/ 64 w 86"/>
                <a:gd name="T7" fmla="*/ 78 h 78"/>
                <a:gd name="T8" fmla="*/ 86 w 86"/>
                <a:gd name="T9" fmla="*/ 39 h 78"/>
                <a:gd name="T10" fmla="*/ 23 w 86"/>
                <a:gd name="T11" fmla="*/ 0 h 78"/>
              </a:gdLst>
              <a:ahLst/>
              <a:cxnLst>
                <a:cxn ang="0">
                  <a:pos x="T0" y="T1"/>
                </a:cxn>
                <a:cxn ang="0">
                  <a:pos x="T2" y="T3"/>
                </a:cxn>
                <a:cxn ang="0">
                  <a:pos x="T4" y="T5"/>
                </a:cxn>
                <a:cxn ang="0">
                  <a:pos x="T6" y="T7"/>
                </a:cxn>
                <a:cxn ang="0">
                  <a:pos x="T8" y="T9"/>
                </a:cxn>
                <a:cxn ang="0">
                  <a:pos x="T10" y="T11"/>
                </a:cxn>
              </a:cxnLst>
              <a:rect l="0" t="0" r="r" b="b"/>
              <a:pathLst>
                <a:path w="86" h="78">
                  <a:moveTo>
                    <a:pt x="23" y="0"/>
                  </a:moveTo>
                  <a:cubicBezTo>
                    <a:pt x="14" y="0"/>
                    <a:pt x="8" y="4"/>
                    <a:pt x="8" y="4"/>
                  </a:cubicBezTo>
                  <a:cubicBezTo>
                    <a:pt x="9" y="9"/>
                    <a:pt x="6" y="21"/>
                    <a:pt x="0" y="36"/>
                  </a:cubicBezTo>
                  <a:cubicBezTo>
                    <a:pt x="19" y="54"/>
                    <a:pt x="46" y="78"/>
                    <a:pt x="64" y="78"/>
                  </a:cubicBezTo>
                  <a:cubicBezTo>
                    <a:pt x="86" y="39"/>
                    <a:pt x="86" y="39"/>
                    <a:pt x="86" y="39"/>
                  </a:cubicBezTo>
                  <a:cubicBezTo>
                    <a:pt x="58" y="7"/>
                    <a:pt x="37" y="0"/>
                    <a:pt x="23" y="0"/>
                  </a:cubicBezTo>
                </a:path>
              </a:pathLst>
            </a:custGeom>
            <a:solidFill>
              <a:srgbClr val="E4AF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5" name="îṧḻîdè"/>
            <p:cNvSpPr/>
            <p:nvPr/>
          </p:nvSpPr>
          <p:spPr bwMode="auto">
            <a:xfrm>
              <a:off x="10592534" y="2631548"/>
              <a:ext cx="138413" cy="125829"/>
            </a:xfrm>
            <a:custGeom>
              <a:avLst/>
              <a:gdLst>
                <a:gd name="T0" fmla="*/ 0 w 114"/>
                <a:gd name="T1" fmla="*/ 31 h 104"/>
                <a:gd name="T2" fmla="*/ 90 w 114"/>
                <a:gd name="T3" fmla="*/ 92 h 104"/>
                <a:gd name="T4" fmla="*/ 114 w 114"/>
                <a:gd name="T5" fmla="*/ 38 h 104"/>
                <a:gd name="T6" fmla="*/ 26 w 114"/>
                <a:gd name="T7" fmla="*/ 0 h 104"/>
                <a:gd name="T8" fmla="*/ 0 w 114"/>
                <a:gd name="T9" fmla="*/ 31 h 104"/>
              </a:gdLst>
              <a:ahLst/>
              <a:cxnLst>
                <a:cxn ang="0">
                  <a:pos x="T0" y="T1"/>
                </a:cxn>
                <a:cxn ang="0">
                  <a:pos x="T2" y="T3"/>
                </a:cxn>
                <a:cxn ang="0">
                  <a:pos x="T4" y="T5"/>
                </a:cxn>
                <a:cxn ang="0">
                  <a:pos x="T6" y="T7"/>
                </a:cxn>
                <a:cxn ang="0">
                  <a:pos x="T8" y="T9"/>
                </a:cxn>
              </a:cxnLst>
              <a:rect l="0" t="0" r="r" b="b"/>
              <a:pathLst>
                <a:path w="114" h="104">
                  <a:moveTo>
                    <a:pt x="0" y="31"/>
                  </a:moveTo>
                  <a:cubicBezTo>
                    <a:pt x="0" y="31"/>
                    <a:pt x="65" y="104"/>
                    <a:pt x="90" y="92"/>
                  </a:cubicBezTo>
                  <a:cubicBezTo>
                    <a:pt x="114" y="38"/>
                    <a:pt x="114" y="38"/>
                    <a:pt x="114" y="38"/>
                  </a:cubicBezTo>
                  <a:cubicBezTo>
                    <a:pt x="26" y="0"/>
                    <a:pt x="26" y="0"/>
                    <a:pt x="26" y="0"/>
                  </a:cubicBezTo>
                  <a:lnTo>
                    <a:pt x="0" y="31"/>
                  </a:lnTo>
                  <a:close/>
                </a:path>
              </a:pathLst>
            </a:custGeom>
            <a:solidFill>
              <a:srgbClr val="FD6F8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6" name="ïś1ïḓê"/>
            <p:cNvSpPr/>
            <p:nvPr/>
          </p:nvSpPr>
          <p:spPr bwMode="auto">
            <a:xfrm>
              <a:off x="10521875" y="2869656"/>
              <a:ext cx="70658" cy="114214"/>
            </a:xfrm>
            <a:custGeom>
              <a:avLst/>
              <a:gdLst>
                <a:gd name="T0" fmla="*/ 11 w 59"/>
                <a:gd name="T1" fmla="*/ 0 h 95"/>
                <a:gd name="T2" fmla="*/ 0 w 59"/>
                <a:gd name="T3" fmla="*/ 29 h 95"/>
                <a:gd name="T4" fmla="*/ 35 w 59"/>
                <a:gd name="T5" fmla="*/ 95 h 95"/>
                <a:gd name="T6" fmla="*/ 59 w 59"/>
                <a:gd name="T7" fmla="*/ 68 h 95"/>
                <a:gd name="T8" fmla="*/ 52 w 59"/>
                <a:gd name="T9" fmla="*/ 64 h 95"/>
                <a:gd name="T10" fmla="*/ 47 w 59"/>
                <a:gd name="T11" fmla="*/ 74 h 95"/>
                <a:gd name="T12" fmla="*/ 7 w 59"/>
                <a:gd name="T13" fmla="*/ 14 h 95"/>
                <a:gd name="T14" fmla="*/ 13 w 59"/>
                <a:gd name="T15" fmla="*/ 3 h 95"/>
                <a:gd name="T16" fmla="*/ 11 w 59"/>
                <a:gd name="T1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95">
                  <a:moveTo>
                    <a:pt x="11" y="0"/>
                  </a:moveTo>
                  <a:cubicBezTo>
                    <a:pt x="0" y="29"/>
                    <a:pt x="0" y="29"/>
                    <a:pt x="0" y="29"/>
                  </a:cubicBezTo>
                  <a:cubicBezTo>
                    <a:pt x="35" y="95"/>
                    <a:pt x="35" y="95"/>
                    <a:pt x="35" y="95"/>
                  </a:cubicBezTo>
                  <a:cubicBezTo>
                    <a:pt x="59" y="68"/>
                    <a:pt x="59" y="68"/>
                    <a:pt x="59" y="68"/>
                  </a:cubicBezTo>
                  <a:cubicBezTo>
                    <a:pt x="57" y="67"/>
                    <a:pt x="55" y="66"/>
                    <a:pt x="52" y="64"/>
                  </a:cubicBezTo>
                  <a:cubicBezTo>
                    <a:pt x="47" y="74"/>
                    <a:pt x="47" y="74"/>
                    <a:pt x="47" y="74"/>
                  </a:cubicBezTo>
                  <a:cubicBezTo>
                    <a:pt x="7" y="14"/>
                    <a:pt x="7" y="14"/>
                    <a:pt x="7" y="14"/>
                  </a:cubicBezTo>
                  <a:cubicBezTo>
                    <a:pt x="7" y="14"/>
                    <a:pt x="9" y="10"/>
                    <a:pt x="13" y="3"/>
                  </a:cubicBezTo>
                  <a:cubicBezTo>
                    <a:pt x="12" y="1"/>
                    <a:pt x="11" y="0"/>
                    <a:pt x="11" y="0"/>
                  </a:cubicBezTo>
                </a:path>
              </a:pathLst>
            </a:custGeom>
            <a:solidFill>
              <a:srgbClr val="45427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7" name="ïśḻïḑe"/>
            <p:cNvSpPr/>
            <p:nvPr/>
          </p:nvSpPr>
          <p:spPr bwMode="auto">
            <a:xfrm>
              <a:off x="10529619" y="2872560"/>
              <a:ext cx="55172" cy="86145"/>
            </a:xfrm>
            <a:custGeom>
              <a:avLst/>
              <a:gdLst>
                <a:gd name="T0" fmla="*/ 6 w 45"/>
                <a:gd name="T1" fmla="*/ 0 h 71"/>
                <a:gd name="T2" fmla="*/ 0 w 45"/>
                <a:gd name="T3" fmla="*/ 11 h 71"/>
                <a:gd name="T4" fmla="*/ 40 w 45"/>
                <a:gd name="T5" fmla="*/ 71 h 71"/>
                <a:gd name="T6" fmla="*/ 45 w 45"/>
                <a:gd name="T7" fmla="*/ 61 h 71"/>
                <a:gd name="T8" fmla="*/ 6 w 45"/>
                <a:gd name="T9" fmla="*/ 0 h 71"/>
              </a:gdLst>
              <a:ahLst/>
              <a:cxnLst>
                <a:cxn ang="0">
                  <a:pos x="T0" y="T1"/>
                </a:cxn>
                <a:cxn ang="0">
                  <a:pos x="T2" y="T3"/>
                </a:cxn>
                <a:cxn ang="0">
                  <a:pos x="T4" y="T5"/>
                </a:cxn>
                <a:cxn ang="0">
                  <a:pos x="T6" y="T7"/>
                </a:cxn>
                <a:cxn ang="0">
                  <a:pos x="T8" y="T9"/>
                </a:cxn>
              </a:cxnLst>
              <a:rect l="0" t="0" r="r" b="b"/>
              <a:pathLst>
                <a:path w="45" h="71">
                  <a:moveTo>
                    <a:pt x="6" y="0"/>
                  </a:moveTo>
                  <a:cubicBezTo>
                    <a:pt x="2" y="7"/>
                    <a:pt x="0" y="11"/>
                    <a:pt x="0" y="11"/>
                  </a:cubicBezTo>
                  <a:cubicBezTo>
                    <a:pt x="40" y="71"/>
                    <a:pt x="40" y="71"/>
                    <a:pt x="40" y="71"/>
                  </a:cubicBezTo>
                  <a:cubicBezTo>
                    <a:pt x="45" y="61"/>
                    <a:pt x="45" y="61"/>
                    <a:pt x="45" y="61"/>
                  </a:cubicBezTo>
                  <a:cubicBezTo>
                    <a:pt x="31" y="49"/>
                    <a:pt x="11" y="11"/>
                    <a:pt x="6" y="0"/>
                  </a:cubicBezTo>
                </a:path>
              </a:pathLst>
            </a:custGeom>
            <a:solidFill>
              <a:srgbClr val="E4AF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8" name="í$lîḑé"/>
            <p:cNvSpPr/>
            <p:nvPr/>
          </p:nvSpPr>
          <p:spPr bwMode="auto">
            <a:xfrm>
              <a:off x="10518972" y="2871591"/>
              <a:ext cx="71626" cy="114214"/>
            </a:xfrm>
            <a:custGeom>
              <a:avLst/>
              <a:gdLst>
                <a:gd name="T0" fmla="*/ 12 w 59"/>
                <a:gd name="T1" fmla="*/ 0 h 95"/>
                <a:gd name="T2" fmla="*/ 59 w 59"/>
                <a:gd name="T3" fmla="*/ 67 h 95"/>
                <a:gd name="T4" fmla="*/ 35 w 59"/>
                <a:gd name="T5" fmla="*/ 95 h 95"/>
                <a:gd name="T6" fmla="*/ 0 w 59"/>
                <a:gd name="T7" fmla="*/ 29 h 95"/>
                <a:gd name="T8" fmla="*/ 12 w 59"/>
                <a:gd name="T9" fmla="*/ 0 h 95"/>
              </a:gdLst>
              <a:ahLst/>
              <a:cxnLst>
                <a:cxn ang="0">
                  <a:pos x="T0" y="T1"/>
                </a:cxn>
                <a:cxn ang="0">
                  <a:pos x="T2" y="T3"/>
                </a:cxn>
                <a:cxn ang="0">
                  <a:pos x="T4" y="T5"/>
                </a:cxn>
                <a:cxn ang="0">
                  <a:pos x="T6" y="T7"/>
                </a:cxn>
                <a:cxn ang="0">
                  <a:pos x="T8" y="T9"/>
                </a:cxn>
              </a:cxnLst>
              <a:rect l="0" t="0" r="r" b="b"/>
              <a:pathLst>
                <a:path w="59" h="95">
                  <a:moveTo>
                    <a:pt x="12" y="0"/>
                  </a:moveTo>
                  <a:cubicBezTo>
                    <a:pt x="12" y="0"/>
                    <a:pt x="43" y="64"/>
                    <a:pt x="59" y="67"/>
                  </a:cubicBezTo>
                  <a:cubicBezTo>
                    <a:pt x="35" y="95"/>
                    <a:pt x="35" y="95"/>
                    <a:pt x="35" y="95"/>
                  </a:cubicBezTo>
                  <a:cubicBezTo>
                    <a:pt x="0" y="29"/>
                    <a:pt x="0" y="29"/>
                    <a:pt x="0" y="29"/>
                  </a:cubicBezTo>
                  <a:lnTo>
                    <a:pt x="12" y="0"/>
                  </a:lnTo>
                  <a:close/>
                </a:path>
              </a:pathLst>
            </a:custGeom>
            <a:solidFill>
              <a:srgbClr val="4D49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9" name="íṣḷîḋé"/>
            <p:cNvSpPr/>
            <p:nvPr/>
          </p:nvSpPr>
          <p:spPr bwMode="auto">
            <a:xfrm>
              <a:off x="10590598" y="2397311"/>
              <a:ext cx="18391" cy="220685"/>
            </a:xfrm>
            <a:custGeom>
              <a:avLst/>
              <a:gdLst>
                <a:gd name="T0" fmla="*/ 11 w 15"/>
                <a:gd name="T1" fmla="*/ 0 h 183"/>
                <a:gd name="T2" fmla="*/ 0 w 15"/>
                <a:gd name="T3" fmla="*/ 183 h 183"/>
                <a:gd name="T4" fmla="*/ 11 w 15"/>
                <a:gd name="T5" fmla="*/ 0 h 183"/>
              </a:gdLst>
              <a:ahLst/>
              <a:cxnLst>
                <a:cxn ang="0">
                  <a:pos x="T0" y="T1"/>
                </a:cxn>
                <a:cxn ang="0">
                  <a:pos x="T2" y="T3"/>
                </a:cxn>
                <a:cxn ang="0">
                  <a:pos x="T4" y="T5"/>
                </a:cxn>
              </a:cxnLst>
              <a:rect l="0" t="0" r="r" b="b"/>
              <a:pathLst>
                <a:path w="15" h="183">
                  <a:moveTo>
                    <a:pt x="11" y="0"/>
                  </a:moveTo>
                  <a:cubicBezTo>
                    <a:pt x="0" y="183"/>
                    <a:pt x="0" y="183"/>
                    <a:pt x="0" y="183"/>
                  </a:cubicBezTo>
                  <a:cubicBezTo>
                    <a:pt x="15" y="133"/>
                    <a:pt x="11" y="0"/>
                    <a:pt x="11" y="0"/>
                  </a:cubicBezTo>
                </a:path>
              </a:pathLst>
            </a:custGeom>
            <a:solidFill>
              <a:srgbClr val="E3647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0" name="ïŝḷîḋe"/>
            <p:cNvSpPr/>
            <p:nvPr/>
          </p:nvSpPr>
          <p:spPr bwMode="auto">
            <a:xfrm>
              <a:off x="10244083" y="2397311"/>
              <a:ext cx="26134" cy="30973"/>
            </a:xfrm>
            <a:custGeom>
              <a:avLst/>
              <a:gdLst>
                <a:gd name="T0" fmla="*/ 22 w 22"/>
                <a:gd name="T1" fmla="*/ 0 h 26"/>
                <a:gd name="T2" fmla="*/ 0 w 22"/>
                <a:gd name="T3" fmla="*/ 26 h 26"/>
                <a:gd name="T4" fmla="*/ 22 w 22"/>
                <a:gd name="T5" fmla="*/ 0 h 26"/>
              </a:gdLst>
              <a:ahLst/>
              <a:cxnLst>
                <a:cxn ang="0">
                  <a:pos x="T0" y="T1"/>
                </a:cxn>
                <a:cxn ang="0">
                  <a:pos x="T2" y="T3"/>
                </a:cxn>
                <a:cxn ang="0">
                  <a:pos x="T4" y="T5"/>
                </a:cxn>
              </a:cxnLst>
              <a:rect l="0" t="0" r="r" b="b"/>
              <a:pathLst>
                <a:path w="22" h="26">
                  <a:moveTo>
                    <a:pt x="22" y="0"/>
                  </a:moveTo>
                  <a:cubicBezTo>
                    <a:pt x="0" y="26"/>
                    <a:pt x="0" y="26"/>
                    <a:pt x="0" y="26"/>
                  </a:cubicBezTo>
                  <a:cubicBezTo>
                    <a:pt x="0" y="26"/>
                    <a:pt x="22" y="19"/>
                    <a:pt x="22" y="0"/>
                  </a:cubicBezTo>
                </a:path>
              </a:pathLst>
            </a:custGeom>
            <a:solidFill>
              <a:srgbClr val="E3647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6" grpId="0" animBg="1"/>
      <p:bldP spid="9" grpId="0" animBg="1"/>
      <p:bldP spid="10" grpId="0" animBg="1"/>
      <p:bldP spid="11" grpId="0" animBg="1"/>
      <p:bldP spid="13" grpId="0" animBg="1"/>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email"/>
          <a:stretch>
            <a:fillRect/>
          </a:stretch>
        </p:blipFill>
        <p:spPr>
          <a:xfrm>
            <a:off x="1618141" y="3332851"/>
            <a:ext cx="1238822" cy="1621449"/>
          </a:xfrm>
          <a:prstGeom prst="rect">
            <a:avLst/>
          </a:prstGeom>
        </p:spPr>
      </p:pic>
      <p:sp>
        <p:nvSpPr>
          <p:cNvPr id="10" name="文本框 9"/>
          <p:cNvSpPr txBox="1"/>
          <p:nvPr/>
        </p:nvSpPr>
        <p:spPr>
          <a:xfrm>
            <a:off x="1649103" y="3069590"/>
            <a:ext cx="9028726" cy="1569660"/>
          </a:xfrm>
          <a:prstGeom prst="rect">
            <a:avLst/>
          </a:prstGeom>
          <a:noFill/>
        </p:spPr>
        <p:txBody>
          <a:bodyPr wrap="square" rtlCol="0">
            <a:spAutoFit/>
          </a:bodyPr>
          <a:lstStyle/>
          <a:p>
            <a:pPr algn="ctr"/>
            <a:r>
              <a:rPr lang="zh-CN" altLang="en-US" sz="9600" b="1" spc="-2000" dirty="0">
                <a:ln w="19050">
                  <a:solidFill>
                    <a:srgbClr val="F6F079"/>
                  </a:solidFill>
                  <a:prstDash val="sysDash"/>
                </a:ln>
                <a:solidFill>
                  <a:srgbClr val="EA5A54"/>
                </a:solidFill>
                <a:latin typeface="汉仪乐喵体简" panose="00020600040101010101" pitchFamily="18" charset="-122"/>
                <a:ea typeface="汉仪乐喵体简" panose="00020600040101010101" pitchFamily="18" charset="-122"/>
              </a:rPr>
              <a:t>每日作业布置情况</a:t>
            </a:r>
          </a:p>
        </p:txBody>
      </p:sp>
      <p:sp>
        <p:nvSpPr>
          <p:cNvPr id="12" name="TextBox 28"/>
          <p:cNvSpPr txBox="1"/>
          <p:nvPr/>
        </p:nvSpPr>
        <p:spPr>
          <a:xfrm>
            <a:off x="3937000" y="2222523"/>
            <a:ext cx="4419599" cy="830997"/>
          </a:xfrm>
          <a:prstGeom prst="rect">
            <a:avLst/>
          </a:prstGeom>
          <a:noFill/>
        </p:spPr>
        <p:txBody>
          <a:bodyPr wrap="square" rtlCol="0">
            <a:spAutoFit/>
          </a:bodyPr>
          <a:lstStyle/>
          <a:p>
            <a:pPr algn="ctr"/>
            <a:r>
              <a:rPr lang="en-US" altLang="zh-CN" sz="4800" b="1" spc="600" dirty="0">
                <a:ln w="19050">
                  <a:solidFill>
                    <a:srgbClr val="F6F079"/>
                  </a:solidFill>
                  <a:prstDash val="sysDash"/>
                </a:ln>
                <a:solidFill>
                  <a:srgbClr val="EA5A54"/>
                </a:solidFill>
                <a:latin typeface="Showcard Gothic" panose="04020904020102020604" pitchFamily="82" charset="0"/>
                <a:ea typeface="华文行楷" panose="02010800040101010101" pitchFamily="2" charset="-122"/>
              </a:rPr>
              <a:t>Part FOUR</a:t>
            </a:r>
            <a:endParaRPr lang="zh-CN" altLang="en-US" sz="4800" b="1" spc="600" dirty="0">
              <a:ln w="19050">
                <a:solidFill>
                  <a:srgbClr val="F6F079"/>
                </a:solidFill>
                <a:prstDash val="sysDash"/>
              </a:ln>
              <a:solidFill>
                <a:srgbClr val="EA5A54"/>
              </a:solidFill>
              <a:latin typeface="Showcard Gothic" panose="04020904020102020604" pitchFamily="82" charset="0"/>
              <a:ea typeface="华文行楷" panose="02010800040101010101" pitchFamily="2" charset="-122"/>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850362"/>
            <a:ext cx="5300133" cy="201891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78703" y="5297455"/>
            <a:ext cx="5013297" cy="1560545"/>
          </a:xfrm>
          <a:prstGeom prst="rect">
            <a:avLst/>
          </a:prstGeom>
        </p:spPr>
      </p:pic>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41314" y="452044"/>
            <a:ext cx="1341428" cy="515576"/>
          </a:xfrm>
          <a:prstGeom prst="rect">
            <a:avLst/>
          </a:prstGeom>
        </p:spPr>
      </p:pic>
      <p:pic>
        <p:nvPicPr>
          <p:cNvPr id="6" name="图片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874" y="264976"/>
            <a:ext cx="1381670" cy="996174"/>
          </a:xfrm>
          <a:prstGeom prst="rect">
            <a:avLst/>
          </a:prstGeom>
        </p:spPr>
      </p:pic>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79764" y="5350597"/>
            <a:ext cx="1549850" cy="1454260"/>
          </a:xfrm>
          <a:prstGeom prst="rect">
            <a:avLst/>
          </a:prstGeom>
        </p:spPr>
      </p:pic>
      <p:pic>
        <p:nvPicPr>
          <p:cNvPr id="9" name="图片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171923" flipH="1">
            <a:off x="59952" y="558787"/>
            <a:ext cx="3078207" cy="2125547"/>
          </a:xfrm>
          <a:prstGeom prst="rect">
            <a:avLst/>
          </a:prstGeom>
        </p:spPr>
      </p:pic>
      <p:pic>
        <p:nvPicPr>
          <p:cNvPr id="13" name="图片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400127" y="514847"/>
            <a:ext cx="1367753" cy="2166103"/>
          </a:xfrm>
          <a:prstGeom prst="rect">
            <a:avLst/>
          </a:prstGeom>
        </p:spPr>
      </p:pic>
      <p:pic>
        <p:nvPicPr>
          <p:cNvPr id="18" name="图片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796303" y="4090436"/>
            <a:ext cx="1718582" cy="673498"/>
          </a:xfrm>
          <a:prstGeom prst="rect">
            <a:avLst/>
          </a:prstGeom>
        </p:spPr>
      </p:pic>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40782 0.37199 C -0.39037 0.39722 -0.37722 0.42129 -0.35782 0.43866 C -0.35482 0.4412 -0.35157 0.44213 -0.34844 0.44398 L -0.13906 0.43866 C -0.1306 0.43819 -0.12318 0.42384 -0.11719 0.41643 C -0.11107 0.40856 -0.10469 0.40162 -0.09844 0.39421 C -0.07565 0.36713 -0.10443 0.4 -0.07656 0.37199 C -0.07331 0.36852 -0.07058 0.36412 -0.06719 0.36088 C -0.05482 0.34815 -0.05156 0.34954 -0.03906 0.3331 C -0.02643 0.3162 -0.0306 0.31273 -0.02031 0.28866 C -0.01771 0.28217 -0.01406 0.27754 -0.01094 0.27199 C -0.00183 0.22291 -0.01615 0.28796 0.00156 0.24421 C 0.00482 0.23588 0.00495 0.225 0.00781 0.21643 C 0.01445 0.19537 0.02226 0.17546 0.02969 0.15532 C 0.03164 0.14954 0.03346 0.14375 0.03594 0.13866 L 0.05156 0.10532 C 0.05364 0.09606 0.05521 0.08634 0.05781 0.07754 C 0.05937 0.07153 0.06263 0.06713 0.06393 0.06088 C 0.07552 0.00579 0.05872 0.05532 0.07344 0.01643 C 0.07018 -0.02986 0.07031 -0.0132 0.07031 -0.03357 " pathEditMode="relative" ptsTypes="AAAAAAAAAAAAAAAAAAAA">
                                      <p:cBhvr>
                                        <p:cTn id="6" dur="3400" fill="hold"/>
                                        <p:tgtEl>
                                          <p:spTgt spid="9"/>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0.11563 -0.47222 L 0.11563 -0.47222 C 0.11224 -0.4706 0.09036 -0.46111 0.08281 -0.45556 C 0.07956 -0.45301 0.07656 -0.44954 0.07344 -0.44722 C 0.07031 -0.44491 0.06706 -0.44375 0.06406 -0.44167 C 0.0474 -0.43032 0.05911 -0.43542 0.04531 -0.43056 C 0.04271 -0.42778 0.0401 -0.42454 0.0375 -0.42222 C 0.03594 -0.42083 0.03424 -0.4206 0.03281 -0.41944 C 0.02904 -0.41597 0.02201 -0.40787 0.01875 -0.40278 C 0.01536 -0.39745 0.01172 -0.39259 0.00938 -0.38611 C 0.00833 -0.38333 0.00703 -0.38056 0.00625 -0.37778 C -0.00026 -0.35463 0.01042 -0.38495 0.00156 -0.36111 C 0.00208 -0.33588 0.00169 -0.31088 0.00313 -0.28588 C 0.00326 -0.28194 0.00508 -0.27847 0.00625 -0.275 C 0.01146 -0.2581 0.0168 -0.24491 0.025 -0.23032 C 0.03932 -0.20486 0.02188 -0.23704 0.03906 -0.2 C 0.04089 -0.19606 0.04336 -0.19306 0.04531 -0.18889 C 0.04701 -0.18542 0.04818 -0.18148 0.05 -0.17778 C 0.05443 -0.16875 0.05651 -0.16829 0.05938 -0.15833 C 0.06003 -0.15579 0.06042 -0.15278 0.06094 -0.15 C 0.0599 -0.13102 0.06289 -0.11829 0.05313 -0.10833 C 0.05078 -0.10625 0.04792 -0.10648 0.04531 -0.10556 C 0.04323 -0.1037 0.04115 -0.10162 0.03906 -0.1 C 0.03594 -0.09792 0.03242 -0.09792 0.02969 -0.09444 C 0.02813 -0.09259 0.02656 -0.09074 0.025 -0.08889 C 0.02057 -0.08449 0.01784 -0.0838 0.01406 -0.07778 C 0.01172 -0.07454 0.00964 -0.07083 0.00781 -0.06667 C 0.00234 -0.05556 0.00638 -0.06204 0.00313 -0.05 C -0.00117 -0.03495 -2.70833E-6 -0.04931 -2.70833E-6 -0.03056 L 0.00313 -0.01111 L -2.70833E-6 -3.7037E-7 " pathEditMode="relative" ptsTypes="AAAAAAAAAAAAAAAAAAAAAAAAAAAAAAA">
                                      <p:cBhvr>
                                        <p:cTn id="8" dur="2000" fill="hold"/>
                                        <p:tgtEl>
                                          <p:spTgt spid="13"/>
                                        </p:tgtEl>
                                        <p:attrNameLst>
                                          <p:attrName>ppt_x</p:attrName>
                                          <p:attrName>ppt_y</p:attrName>
                                        </p:attrNameLst>
                                      </p:cBhvr>
                                    </p:animMotion>
                                  </p:childTnLst>
                                </p:cTn>
                              </p:par>
                              <p:par>
                                <p:cTn id="9" presetID="41" presetClass="entr" presetSubtype="0" fill="hold" grpId="0" nodeType="withEffect">
                                  <p:stCondLst>
                                    <p:cond delay="2300"/>
                                  </p:stCondLst>
                                  <p:iterate type="lt">
                                    <p:tmPct val="10000"/>
                                  </p:iterate>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
                                        </p:tgtEl>
                                        <p:attrNameLst>
                                          <p:attrName>ppt_y</p:attrName>
                                        </p:attrNameLst>
                                      </p:cBhvr>
                                      <p:tavLst>
                                        <p:tav tm="0">
                                          <p:val>
                                            <p:strVal val="#ppt_y"/>
                                          </p:val>
                                        </p:tav>
                                        <p:tav tm="100000">
                                          <p:val>
                                            <p:strVal val="#ppt_y"/>
                                          </p:val>
                                        </p:tav>
                                      </p:tavLst>
                                    </p:anim>
                                    <p:anim calcmode="lin" valueType="num">
                                      <p:cBhvr>
                                        <p:cTn id="1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2"/>
                                        </p:tgtEl>
                                      </p:cBhvr>
                                    </p:animEffect>
                                  </p:childTnLst>
                                </p:cTn>
                              </p:par>
                              <p:par>
                                <p:cTn id="16" presetID="41" presetClass="entr" presetSubtype="0" fill="hold" grpId="0" nodeType="withEffect">
                                  <p:stCondLst>
                                    <p:cond delay="2800"/>
                                  </p:stCondLst>
                                  <p:iterate type="lt">
                                    <p:tmPct val="10000"/>
                                  </p:iterate>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0"/>
                                        </p:tgtEl>
                                        <p:attrNameLst>
                                          <p:attrName>ppt_y</p:attrName>
                                        </p:attrNameLst>
                                      </p:cBhvr>
                                      <p:tavLst>
                                        <p:tav tm="0">
                                          <p:val>
                                            <p:strVal val="#ppt_y"/>
                                          </p:val>
                                        </p:tav>
                                        <p:tav tm="100000">
                                          <p:val>
                                            <p:strVal val="#ppt_y"/>
                                          </p:val>
                                        </p:tav>
                                      </p:tavLst>
                                    </p:anim>
                                    <p:anim calcmode="lin" valueType="num">
                                      <p:cBhvr>
                                        <p:cTn id="2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矩形 57"/>
          <p:cNvSpPr/>
          <p:nvPr/>
        </p:nvSpPr>
        <p:spPr>
          <a:xfrm>
            <a:off x="0" y="3971232"/>
            <a:ext cx="12192000" cy="1324667"/>
          </a:xfrm>
          <a:prstGeom prst="rect">
            <a:avLst/>
          </a:prstGeom>
          <a:solidFill>
            <a:srgbClr val="F6F079"/>
          </a:solidFill>
          <a:ln>
            <a:solidFill>
              <a:srgbClr val="8A46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8A4631"/>
              </a:solidFill>
            </a:endParaRPr>
          </a:p>
        </p:txBody>
      </p:sp>
      <p:sp>
        <p:nvSpPr>
          <p:cNvPr id="6" name="文本占位符 20482"/>
          <p:cNvSpPr txBox="1">
            <a:spLocks noRot="1" noChangeArrowheads="1"/>
          </p:cNvSpPr>
          <p:nvPr/>
        </p:nvSpPr>
        <p:spPr>
          <a:xfrm>
            <a:off x="1482256" y="1980793"/>
            <a:ext cx="5026310" cy="29393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None/>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    </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1.</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可以</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引导孩子复述读过的故事；</a:t>
            </a:r>
          </a:p>
          <a:p>
            <a:pPr>
              <a:lnSpc>
                <a:spcPct val="15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    </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2.</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读书</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后要和孩子分析故事告诉我们的道理；</a:t>
            </a:r>
          </a:p>
          <a:p>
            <a:pPr>
              <a:lnSpc>
                <a:spcPct val="15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    </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3.</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读书</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过程中不理解的词语要给予讲解；</a:t>
            </a:r>
          </a:p>
          <a:p>
            <a:pPr>
              <a:lnSpc>
                <a:spcPct val="15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    </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4.</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还</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可以圈画好</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词、好</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句。</a:t>
            </a:r>
          </a:p>
          <a:p>
            <a:pPr>
              <a:buFont typeface="Wingdings" panose="05000000000000000000" pitchFamily="2" charset="2"/>
              <a:buNone/>
            </a:pPr>
            <a:r>
              <a:rPr lang="zh-CN" altLang="en-US" sz="2800" dirty="0"/>
              <a:t>    </a:t>
            </a:r>
          </a:p>
          <a:p>
            <a:pPr>
              <a:buFont typeface="Wingdings" panose="05000000000000000000" pitchFamily="2" charset="2"/>
              <a:buNone/>
            </a:pPr>
            <a:endParaRPr lang="zh-CN" altLang="en-US" sz="2800" dirty="0"/>
          </a:p>
        </p:txBody>
      </p:sp>
      <p:sp>
        <p:nvSpPr>
          <p:cNvPr id="2" name="标题 1"/>
          <p:cNvSpPr>
            <a:spLocks noGrp="1"/>
          </p:cNvSpPr>
          <p:nvPr>
            <p:ph type="title"/>
          </p:nvPr>
        </p:nvSpPr>
        <p:spPr/>
        <p:txBody>
          <a:bodyPr/>
          <a:lstStyle/>
          <a:p>
            <a:r>
              <a:rPr lang="zh-CN" altLang="en-US" dirty="0"/>
              <a:t>读书作业</a:t>
            </a:r>
          </a:p>
        </p:txBody>
      </p:sp>
      <p:grpSp>
        <p:nvGrpSpPr>
          <p:cNvPr id="4" name="组合 3"/>
          <p:cNvGrpSpPr/>
          <p:nvPr/>
        </p:nvGrpSpPr>
        <p:grpSpPr>
          <a:xfrm>
            <a:off x="7426995" y="2173808"/>
            <a:ext cx="3201875" cy="1725800"/>
            <a:chOff x="7388895" y="2383358"/>
            <a:chExt cx="3201875" cy="1725800"/>
          </a:xfrm>
        </p:grpSpPr>
        <p:sp>
          <p:nvSpPr>
            <p:cNvPr id="5" name="îŝļïḑé"/>
            <p:cNvSpPr/>
            <p:nvPr/>
          </p:nvSpPr>
          <p:spPr bwMode="auto">
            <a:xfrm>
              <a:off x="7719923" y="2383358"/>
              <a:ext cx="2550466" cy="1583515"/>
            </a:xfrm>
            <a:custGeom>
              <a:avLst/>
              <a:gdLst>
                <a:gd name="T0" fmla="*/ 93 w 2112"/>
                <a:gd name="T1" fmla="*/ 0 h 1312"/>
                <a:gd name="T2" fmla="*/ 2019 w 2112"/>
                <a:gd name="T3" fmla="*/ 0 h 1312"/>
                <a:gd name="T4" fmla="*/ 2112 w 2112"/>
                <a:gd name="T5" fmla="*/ 93 h 1312"/>
                <a:gd name="T6" fmla="*/ 2112 w 2112"/>
                <a:gd name="T7" fmla="*/ 1219 h 1312"/>
                <a:gd name="T8" fmla="*/ 2019 w 2112"/>
                <a:gd name="T9" fmla="*/ 1312 h 1312"/>
                <a:gd name="T10" fmla="*/ 93 w 2112"/>
                <a:gd name="T11" fmla="*/ 1312 h 1312"/>
                <a:gd name="T12" fmla="*/ 0 w 2112"/>
                <a:gd name="T13" fmla="*/ 1219 h 1312"/>
                <a:gd name="T14" fmla="*/ 0 w 2112"/>
                <a:gd name="T15" fmla="*/ 93 h 1312"/>
                <a:gd name="T16" fmla="*/ 93 w 2112"/>
                <a:gd name="T17" fmla="*/ 0 h 1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2" h="1312">
                  <a:moveTo>
                    <a:pt x="93" y="0"/>
                  </a:moveTo>
                  <a:cubicBezTo>
                    <a:pt x="2019" y="0"/>
                    <a:pt x="2019" y="0"/>
                    <a:pt x="2019" y="0"/>
                  </a:cubicBezTo>
                  <a:cubicBezTo>
                    <a:pt x="2070" y="0"/>
                    <a:pt x="2112" y="42"/>
                    <a:pt x="2112" y="93"/>
                  </a:cubicBezTo>
                  <a:cubicBezTo>
                    <a:pt x="2112" y="1219"/>
                    <a:pt x="2112" y="1219"/>
                    <a:pt x="2112" y="1219"/>
                  </a:cubicBezTo>
                  <a:cubicBezTo>
                    <a:pt x="2112" y="1271"/>
                    <a:pt x="2070" y="1312"/>
                    <a:pt x="2019" y="1312"/>
                  </a:cubicBezTo>
                  <a:cubicBezTo>
                    <a:pt x="93" y="1312"/>
                    <a:pt x="93" y="1312"/>
                    <a:pt x="93" y="1312"/>
                  </a:cubicBezTo>
                  <a:cubicBezTo>
                    <a:pt x="41" y="1312"/>
                    <a:pt x="0" y="1271"/>
                    <a:pt x="0" y="1219"/>
                  </a:cubicBezTo>
                  <a:cubicBezTo>
                    <a:pt x="0" y="93"/>
                    <a:pt x="0" y="93"/>
                    <a:pt x="0" y="93"/>
                  </a:cubicBezTo>
                  <a:cubicBezTo>
                    <a:pt x="0" y="42"/>
                    <a:pt x="41" y="0"/>
                    <a:pt x="93" y="0"/>
                  </a:cubicBezTo>
                </a:path>
              </a:pathLst>
            </a:custGeom>
            <a:solidFill>
              <a:srgbClr val="5354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 name="ïšḷíḓê"/>
            <p:cNvSpPr/>
            <p:nvPr/>
          </p:nvSpPr>
          <p:spPr bwMode="auto">
            <a:xfrm>
              <a:off x="7773158" y="2614690"/>
              <a:ext cx="2438187" cy="129313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 name="išḷidè"/>
            <p:cNvSpPr/>
            <p:nvPr/>
          </p:nvSpPr>
          <p:spPr bwMode="auto">
            <a:xfrm>
              <a:off x="7773158" y="2614690"/>
              <a:ext cx="2438187" cy="1293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 name="ïṡ1íḋe"/>
            <p:cNvSpPr/>
            <p:nvPr/>
          </p:nvSpPr>
          <p:spPr bwMode="auto">
            <a:xfrm>
              <a:off x="8971441" y="2480150"/>
              <a:ext cx="41621" cy="425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 name="iŝlídé"/>
            <p:cNvSpPr/>
            <p:nvPr/>
          </p:nvSpPr>
          <p:spPr bwMode="auto">
            <a:xfrm>
              <a:off x="7388895" y="3910734"/>
              <a:ext cx="3201875" cy="198424"/>
            </a:xfrm>
            <a:custGeom>
              <a:avLst/>
              <a:gdLst>
                <a:gd name="T0" fmla="*/ 1639 w 2651"/>
                <a:gd name="T1" fmla="*/ 0 h 164"/>
                <a:gd name="T2" fmla="*/ 1570 w 2651"/>
                <a:gd name="T3" fmla="*/ 71 h 164"/>
                <a:gd name="T4" fmla="*/ 1081 w 2651"/>
                <a:gd name="T5" fmla="*/ 71 h 164"/>
                <a:gd name="T6" fmla="*/ 1018 w 2651"/>
                <a:gd name="T7" fmla="*/ 0 h 164"/>
                <a:gd name="T8" fmla="*/ 22 w 2651"/>
                <a:gd name="T9" fmla="*/ 0 h 164"/>
                <a:gd name="T10" fmla="*/ 0 w 2651"/>
                <a:gd name="T11" fmla="*/ 22 h 164"/>
                <a:gd name="T12" fmla="*/ 0 w 2651"/>
                <a:gd name="T13" fmla="*/ 40 h 164"/>
                <a:gd name="T14" fmla="*/ 125 w 2651"/>
                <a:gd name="T15" fmla="*/ 164 h 164"/>
                <a:gd name="T16" fmla="*/ 2526 w 2651"/>
                <a:gd name="T17" fmla="*/ 164 h 164"/>
                <a:gd name="T18" fmla="*/ 2651 w 2651"/>
                <a:gd name="T19" fmla="*/ 40 h 164"/>
                <a:gd name="T20" fmla="*/ 2651 w 2651"/>
                <a:gd name="T21" fmla="*/ 22 h 164"/>
                <a:gd name="T22" fmla="*/ 2629 w 2651"/>
                <a:gd name="T23" fmla="*/ 0 h 164"/>
                <a:gd name="T24" fmla="*/ 1639 w 2651"/>
                <a:gd name="T25"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51" h="164">
                  <a:moveTo>
                    <a:pt x="1639" y="0"/>
                  </a:moveTo>
                  <a:cubicBezTo>
                    <a:pt x="1570" y="71"/>
                    <a:pt x="1570" y="71"/>
                    <a:pt x="1570" y="71"/>
                  </a:cubicBezTo>
                  <a:cubicBezTo>
                    <a:pt x="1081" y="71"/>
                    <a:pt x="1081" y="71"/>
                    <a:pt x="1081" y="71"/>
                  </a:cubicBezTo>
                  <a:cubicBezTo>
                    <a:pt x="1018" y="0"/>
                    <a:pt x="1018" y="0"/>
                    <a:pt x="1018" y="0"/>
                  </a:cubicBezTo>
                  <a:cubicBezTo>
                    <a:pt x="22" y="0"/>
                    <a:pt x="22" y="0"/>
                    <a:pt x="22" y="0"/>
                  </a:cubicBezTo>
                  <a:cubicBezTo>
                    <a:pt x="10" y="0"/>
                    <a:pt x="0" y="10"/>
                    <a:pt x="0" y="22"/>
                  </a:cubicBezTo>
                  <a:cubicBezTo>
                    <a:pt x="0" y="40"/>
                    <a:pt x="0" y="40"/>
                    <a:pt x="0" y="40"/>
                  </a:cubicBezTo>
                  <a:cubicBezTo>
                    <a:pt x="0" y="108"/>
                    <a:pt x="56" y="164"/>
                    <a:pt x="125" y="164"/>
                  </a:cubicBezTo>
                  <a:cubicBezTo>
                    <a:pt x="2526" y="164"/>
                    <a:pt x="2526" y="164"/>
                    <a:pt x="2526" y="164"/>
                  </a:cubicBezTo>
                  <a:cubicBezTo>
                    <a:pt x="2595" y="164"/>
                    <a:pt x="2651" y="108"/>
                    <a:pt x="2651" y="40"/>
                  </a:cubicBezTo>
                  <a:cubicBezTo>
                    <a:pt x="2651" y="22"/>
                    <a:pt x="2651" y="22"/>
                    <a:pt x="2651" y="22"/>
                  </a:cubicBezTo>
                  <a:cubicBezTo>
                    <a:pt x="2651" y="10"/>
                    <a:pt x="2641" y="0"/>
                    <a:pt x="2629" y="0"/>
                  </a:cubicBezTo>
                  <a:lnTo>
                    <a:pt x="1639" y="0"/>
                  </a:lnTo>
                  <a:close/>
                </a:path>
              </a:pathLst>
            </a:custGeom>
            <a:solidFill>
              <a:srgbClr val="5354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 name="ïşlïdê"/>
            <p:cNvSpPr/>
            <p:nvPr/>
          </p:nvSpPr>
          <p:spPr bwMode="auto">
            <a:xfrm>
              <a:off x="8084828" y="2695028"/>
              <a:ext cx="1820655" cy="1100524"/>
            </a:xfrm>
            <a:custGeom>
              <a:avLst/>
              <a:gdLst>
                <a:gd name="T0" fmla="*/ 0 w 1881"/>
                <a:gd name="T1" fmla="*/ 0 h 1137"/>
                <a:gd name="T2" fmla="*/ 0 w 1881"/>
                <a:gd name="T3" fmla="*/ 1137 h 1137"/>
                <a:gd name="T4" fmla="*/ 1881 w 1881"/>
                <a:gd name="T5" fmla="*/ 1137 h 1137"/>
              </a:gdLst>
              <a:ahLst/>
              <a:cxnLst>
                <a:cxn ang="0">
                  <a:pos x="T0" y="T1"/>
                </a:cxn>
                <a:cxn ang="0">
                  <a:pos x="T2" y="T3"/>
                </a:cxn>
                <a:cxn ang="0">
                  <a:pos x="T4" y="T5"/>
                </a:cxn>
              </a:cxnLst>
              <a:rect l="0" t="0" r="r" b="b"/>
              <a:pathLst>
                <a:path w="1881" h="1137">
                  <a:moveTo>
                    <a:pt x="0" y="0"/>
                  </a:moveTo>
                  <a:lnTo>
                    <a:pt x="0" y="1137"/>
                  </a:lnTo>
                  <a:lnTo>
                    <a:pt x="1881" y="1137"/>
                  </a:lnTo>
                </a:path>
              </a:pathLst>
            </a:custGeom>
            <a:noFill/>
            <a:ln w="15875" cap="flat">
              <a:solidFill>
                <a:srgbClr val="535461"/>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12" name="íṡḷíḋê"/>
            <p:cNvSpPr/>
            <p:nvPr/>
          </p:nvSpPr>
          <p:spPr bwMode="auto">
            <a:xfrm>
              <a:off x="8245502" y="3462587"/>
              <a:ext cx="187776" cy="289408"/>
            </a:xfrm>
            <a:prstGeom prst="rect">
              <a:avLst/>
            </a:prstGeom>
            <a:solidFill>
              <a:srgbClr val="A9B6F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 name="îšļíde"/>
            <p:cNvSpPr/>
            <p:nvPr/>
          </p:nvSpPr>
          <p:spPr bwMode="auto">
            <a:xfrm>
              <a:off x="8245502" y="3462587"/>
              <a:ext cx="187776" cy="289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 name="ïṣ1ïḓe"/>
            <p:cNvSpPr/>
            <p:nvPr/>
          </p:nvSpPr>
          <p:spPr bwMode="auto">
            <a:xfrm>
              <a:off x="8567819" y="3205121"/>
              <a:ext cx="187776" cy="546874"/>
            </a:xfrm>
            <a:prstGeom prst="rect">
              <a:avLst/>
            </a:prstGeom>
            <a:solidFill>
              <a:srgbClr val="8699F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 name="îṡľíḓê"/>
            <p:cNvSpPr/>
            <p:nvPr/>
          </p:nvSpPr>
          <p:spPr bwMode="auto">
            <a:xfrm>
              <a:off x="8567819" y="3205121"/>
              <a:ext cx="187776" cy="54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 name="íṣḻiḍê"/>
            <p:cNvSpPr/>
            <p:nvPr/>
          </p:nvSpPr>
          <p:spPr bwMode="auto">
            <a:xfrm>
              <a:off x="8890136" y="3360956"/>
              <a:ext cx="188744" cy="391039"/>
            </a:xfrm>
            <a:prstGeom prst="rect">
              <a:avLst/>
            </a:prstGeom>
            <a:solidFill>
              <a:srgbClr val="A9B6F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7" name="îśḷïḑé"/>
            <p:cNvSpPr/>
            <p:nvPr/>
          </p:nvSpPr>
          <p:spPr bwMode="auto">
            <a:xfrm>
              <a:off x="8890136" y="3360956"/>
              <a:ext cx="188744" cy="39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8" name="îṣ1íḓè"/>
            <p:cNvSpPr/>
            <p:nvPr/>
          </p:nvSpPr>
          <p:spPr bwMode="auto">
            <a:xfrm>
              <a:off x="9212453" y="3118976"/>
              <a:ext cx="188744" cy="633019"/>
            </a:xfrm>
            <a:prstGeom prst="rect">
              <a:avLst/>
            </a:prstGeom>
            <a:solidFill>
              <a:srgbClr val="758AF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 name="îŝḷiḍè"/>
            <p:cNvSpPr/>
            <p:nvPr/>
          </p:nvSpPr>
          <p:spPr bwMode="auto">
            <a:xfrm>
              <a:off x="9212453" y="3118976"/>
              <a:ext cx="188744" cy="6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 name="îşliḋê"/>
            <p:cNvSpPr/>
            <p:nvPr/>
          </p:nvSpPr>
          <p:spPr bwMode="auto">
            <a:xfrm>
              <a:off x="9534770" y="2893451"/>
              <a:ext cx="187776" cy="858544"/>
            </a:xfrm>
            <a:prstGeom prst="rect">
              <a:avLst/>
            </a:prstGeom>
            <a:solidFill>
              <a:srgbClr val="536DF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 name="îsļïḓé"/>
            <p:cNvSpPr/>
            <p:nvPr/>
          </p:nvSpPr>
          <p:spPr bwMode="auto">
            <a:xfrm>
              <a:off x="8336487" y="2797627"/>
              <a:ext cx="1289268" cy="488799"/>
            </a:xfrm>
            <a:custGeom>
              <a:avLst/>
              <a:gdLst>
                <a:gd name="T0" fmla="*/ 0 w 1332"/>
                <a:gd name="T1" fmla="*/ 505 h 505"/>
                <a:gd name="T2" fmla="*/ 339 w 1332"/>
                <a:gd name="T3" fmla="*/ 199 h 505"/>
                <a:gd name="T4" fmla="*/ 672 w 1332"/>
                <a:gd name="T5" fmla="*/ 487 h 505"/>
                <a:gd name="T6" fmla="*/ 1000 w 1332"/>
                <a:gd name="T7" fmla="*/ 138 h 505"/>
                <a:gd name="T8" fmla="*/ 1332 w 1332"/>
                <a:gd name="T9" fmla="*/ 0 h 505"/>
              </a:gdLst>
              <a:ahLst/>
              <a:cxnLst>
                <a:cxn ang="0">
                  <a:pos x="T0" y="T1"/>
                </a:cxn>
                <a:cxn ang="0">
                  <a:pos x="T2" y="T3"/>
                </a:cxn>
                <a:cxn ang="0">
                  <a:pos x="T4" y="T5"/>
                </a:cxn>
                <a:cxn ang="0">
                  <a:pos x="T6" y="T7"/>
                </a:cxn>
                <a:cxn ang="0">
                  <a:pos x="T8" y="T9"/>
                </a:cxn>
              </a:cxnLst>
              <a:rect l="0" t="0" r="r" b="b"/>
              <a:pathLst>
                <a:path w="1332" h="505">
                  <a:moveTo>
                    <a:pt x="0" y="505"/>
                  </a:moveTo>
                  <a:lnTo>
                    <a:pt x="339" y="199"/>
                  </a:lnTo>
                  <a:lnTo>
                    <a:pt x="672" y="487"/>
                  </a:lnTo>
                  <a:lnTo>
                    <a:pt x="1000" y="138"/>
                  </a:lnTo>
                  <a:lnTo>
                    <a:pt x="1332" y="0"/>
                  </a:lnTo>
                </a:path>
              </a:pathLst>
            </a:custGeom>
            <a:noFill/>
            <a:ln w="15875" cap="flat">
              <a:solidFill>
                <a:srgbClr val="535461"/>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22" name="ïṡľïḓé"/>
            <p:cNvSpPr/>
            <p:nvPr/>
          </p:nvSpPr>
          <p:spPr bwMode="auto">
            <a:xfrm>
              <a:off x="8299706" y="3247709"/>
              <a:ext cx="74530" cy="75498"/>
            </a:xfrm>
            <a:prstGeom prst="ellipse">
              <a:avLst/>
            </a:pr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ísḻíḍe"/>
            <p:cNvSpPr/>
            <p:nvPr/>
          </p:nvSpPr>
          <p:spPr bwMode="auto">
            <a:xfrm>
              <a:off x="8944339" y="3226415"/>
              <a:ext cx="74530" cy="75498"/>
            </a:xfrm>
            <a:prstGeom prst="ellipse">
              <a:avLst/>
            </a:pr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 name="ïśļiḓe"/>
            <p:cNvSpPr/>
            <p:nvPr/>
          </p:nvSpPr>
          <p:spPr bwMode="auto">
            <a:xfrm>
              <a:off x="9271496" y="2893451"/>
              <a:ext cx="75498" cy="75498"/>
            </a:xfrm>
            <a:prstGeom prst="ellipse">
              <a:avLst/>
            </a:pr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i$1íḓè"/>
            <p:cNvSpPr/>
            <p:nvPr/>
          </p:nvSpPr>
          <p:spPr bwMode="auto">
            <a:xfrm>
              <a:off x="8626862" y="2946687"/>
              <a:ext cx="74530" cy="76466"/>
            </a:xfrm>
            <a:prstGeom prst="ellipse">
              <a:avLst/>
            </a:pr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íṩ1ïḋé"/>
            <p:cNvSpPr/>
            <p:nvPr/>
          </p:nvSpPr>
          <p:spPr bwMode="auto">
            <a:xfrm>
              <a:off x="9588006" y="2759878"/>
              <a:ext cx="76466" cy="74530"/>
            </a:xfrm>
            <a:prstGeom prst="ellipse">
              <a:avLst/>
            </a:prstGeom>
            <a:solidFill>
              <a:srgbClr val="536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57" name="矩形 56"/>
          <p:cNvSpPr/>
          <p:nvPr/>
        </p:nvSpPr>
        <p:spPr>
          <a:xfrm>
            <a:off x="7263742" y="4263231"/>
            <a:ext cx="4209505" cy="713016"/>
          </a:xfrm>
          <a:prstGeom prst="rect">
            <a:avLst/>
          </a:prstGeom>
        </p:spPr>
        <p:txBody>
          <a:bodyPr wrap="square">
            <a:spAutoFit/>
          </a:bodyPr>
          <a:lstStyle/>
          <a:p>
            <a:pPr marL="228600" indent="-228600">
              <a:spcBef>
                <a:spcPts val="1000"/>
              </a:spcBef>
            </a:pPr>
            <a:r>
              <a:rPr lang="zh-CN" altLang="en-US" sz="1600" dirty="0">
                <a:solidFill>
                  <a:srgbClr val="8A4631"/>
                </a:solidFill>
                <a:latin typeface="微软雅黑" panose="020B0503020204020204" pitchFamily="34" charset="-122"/>
                <a:ea typeface="微软雅黑" panose="020B0503020204020204" pitchFamily="34" charset="-122"/>
                <a:cs typeface="Lato Regular"/>
              </a:rPr>
              <a:t>每天睡前陪孩子读书半个小时。</a:t>
            </a:r>
          </a:p>
          <a:p>
            <a:pPr marL="228600" indent="-228600">
              <a:spcBef>
                <a:spcPts val="1000"/>
              </a:spcBef>
            </a:pPr>
            <a:r>
              <a:rPr lang="zh-CN" altLang="en-US" sz="1600" dirty="0">
                <a:solidFill>
                  <a:srgbClr val="8A4631"/>
                </a:solidFill>
                <a:latin typeface="微软雅黑" panose="020B0503020204020204" pitchFamily="34" charset="-122"/>
                <a:ea typeface="微软雅黑" panose="020B0503020204020204" pitchFamily="34" charset="-122"/>
                <a:cs typeface="Lato Regular"/>
              </a:rPr>
              <a:t>不必再坚持记阅读日记，但必须坚持读书。</a:t>
            </a:r>
          </a:p>
        </p:txBody>
      </p:sp>
      <p:sp>
        <p:nvSpPr>
          <p:cNvPr id="59" name="矩形 58"/>
          <p:cNvSpPr/>
          <p:nvPr/>
        </p:nvSpPr>
        <p:spPr>
          <a:xfrm>
            <a:off x="2291867" y="4283122"/>
            <a:ext cx="2031325" cy="646331"/>
          </a:xfrm>
          <a:prstGeom prst="rect">
            <a:avLst/>
          </a:prstGeom>
        </p:spPr>
        <p:txBody>
          <a:bodyPr wrap="none">
            <a:spAutoFit/>
          </a:bodyPr>
          <a:lstStyle/>
          <a:p>
            <a:r>
              <a:rPr lang="zh-CN" altLang="en-US" sz="3600" dirty="0">
                <a:solidFill>
                  <a:srgbClr val="8A4631"/>
                </a:solidFill>
                <a:latin typeface="汉仪星球体W" panose="00020600040101010101" pitchFamily="18" charset="-122"/>
                <a:ea typeface="汉仪星球体W" panose="00020600040101010101" pitchFamily="18" charset="-122"/>
              </a:rPr>
              <a:t>读书建议</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0-#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500" fill="hold"/>
                                        <p:tgtEl>
                                          <p:spTgt spid="57"/>
                                        </p:tgtEl>
                                        <p:attrNameLst>
                                          <p:attrName>ppt_x</p:attrName>
                                        </p:attrNameLst>
                                      </p:cBhvr>
                                      <p:tavLst>
                                        <p:tav tm="0">
                                          <p:val>
                                            <p:strVal val="0-#ppt_w/2"/>
                                          </p:val>
                                        </p:tav>
                                        <p:tav tm="100000">
                                          <p:val>
                                            <p:strVal val="#ppt_x"/>
                                          </p:val>
                                        </p:tav>
                                      </p:tavLst>
                                    </p:anim>
                                    <p:anim calcmode="lin" valueType="num">
                                      <p:cBhvr additive="base">
                                        <p:cTn id="12" dur="500" fill="hold"/>
                                        <p:tgtEl>
                                          <p:spTgt spid="5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9"/>
                                        </p:tgtEl>
                                        <p:attrNameLst>
                                          <p:attrName>style.visibility</p:attrName>
                                        </p:attrNameLst>
                                      </p:cBhvr>
                                      <p:to>
                                        <p:strVal val="visible"/>
                                      </p:to>
                                    </p:set>
                                    <p:anim calcmode="lin" valueType="num">
                                      <p:cBhvr additive="base">
                                        <p:cTn id="15" dur="500" fill="hold"/>
                                        <p:tgtEl>
                                          <p:spTgt spid="59"/>
                                        </p:tgtEl>
                                        <p:attrNameLst>
                                          <p:attrName>ppt_x</p:attrName>
                                        </p:attrNameLst>
                                      </p:cBhvr>
                                      <p:tavLst>
                                        <p:tav tm="0">
                                          <p:val>
                                            <p:strVal val="0-#ppt_w/2"/>
                                          </p:val>
                                        </p:tav>
                                        <p:tav tm="100000">
                                          <p:val>
                                            <p:strVal val="#ppt_x"/>
                                          </p:val>
                                        </p:tav>
                                      </p:tavLst>
                                    </p:anim>
                                    <p:anim calcmode="lin" valueType="num">
                                      <p:cBhvr additive="base">
                                        <p:cTn id="16" dur="5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6" grpId="0"/>
      <p:bldP spid="57" grpId="0"/>
      <p:bldP spid="5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866900" y="1946488"/>
            <a:ext cx="2876550" cy="453812"/>
          </a:xfrm>
          <a:prstGeom prst="rect">
            <a:avLst/>
          </a:prstGeom>
          <a:solidFill>
            <a:srgbClr val="F6F079"/>
          </a:solidFill>
          <a:ln>
            <a:solidFill>
              <a:srgbClr val="8A46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8A4631"/>
              </a:solidFill>
            </a:endParaRPr>
          </a:p>
        </p:txBody>
      </p:sp>
      <p:sp>
        <p:nvSpPr>
          <p:cNvPr id="12" name="矩形 11"/>
          <p:cNvSpPr/>
          <p:nvPr/>
        </p:nvSpPr>
        <p:spPr>
          <a:xfrm>
            <a:off x="7577272" y="1946488"/>
            <a:ext cx="2876550" cy="453812"/>
          </a:xfrm>
          <a:prstGeom prst="rect">
            <a:avLst/>
          </a:prstGeom>
          <a:solidFill>
            <a:srgbClr val="F6F079"/>
          </a:solidFill>
          <a:ln>
            <a:solidFill>
              <a:srgbClr val="8A46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8A4631"/>
              </a:solidFill>
            </a:endParaRPr>
          </a:p>
        </p:txBody>
      </p:sp>
      <p:sp>
        <p:nvSpPr>
          <p:cNvPr id="13" name="矩形 12"/>
          <p:cNvSpPr/>
          <p:nvPr/>
        </p:nvSpPr>
        <p:spPr>
          <a:xfrm>
            <a:off x="1866900" y="2527775"/>
            <a:ext cx="2876550" cy="453812"/>
          </a:xfrm>
          <a:prstGeom prst="rect">
            <a:avLst/>
          </a:prstGeom>
          <a:solidFill>
            <a:srgbClr val="F6F079"/>
          </a:solidFill>
          <a:ln>
            <a:solidFill>
              <a:srgbClr val="8A46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8A4631"/>
              </a:solidFill>
            </a:endParaRPr>
          </a:p>
        </p:txBody>
      </p:sp>
      <p:sp>
        <p:nvSpPr>
          <p:cNvPr id="14" name="矩形 13"/>
          <p:cNvSpPr/>
          <p:nvPr/>
        </p:nvSpPr>
        <p:spPr>
          <a:xfrm>
            <a:off x="7577272" y="2527775"/>
            <a:ext cx="2876550" cy="453812"/>
          </a:xfrm>
          <a:prstGeom prst="rect">
            <a:avLst/>
          </a:prstGeom>
          <a:solidFill>
            <a:srgbClr val="F6F079"/>
          </a:solidFill>
          <a:ln>
            <a:solidFill>
              <a:srgbClr val="8A46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8A4631"/>
              </a:solidFill>
            </a:endParaRPr>
          </a:p>
        </p:txBody>
      </p:sp>
      <p:sp>
        <p:nvSpPr>
          <p:cNvPr id="15" name="矩形 14"/>
          <p:cNvSpPr/>
          <p:nvPr/>
        </p:nvSpPr>
        <p:spPr>
          <a:xfrm>
            <a:off x="1866900" y="3109063"/>
            <a:ext cx="2876550" cy="453812"/>
          </a:xfrm>
          <a:prstGeom prst="rect">
            <a:avLst/>
          </a:prstGeom>
          <a:solidFill>
            <a:srgbClr val="F6F079"/>
          </a:solidFill>
          <a:ln>
            <a:solidFill>
              <a:srgbClr val="8A46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8A4631"/>
              </a:solidFill>
            </a:endParaRPr>
          </a:p>
        </p:txBody>
      </p:sp>
      <p:sp>
        <p:nvSpPr>
          <p:cNvPr id="16" name="矩形 15"/>
          <p:cNvSpPr/>
          <p:nvPr/>
        </p:nvSpPr>
        <p:spPr>
          <a:xfrm>
            <a:off x="7577272" y="3109063"/>
            <a:ext cx="2876550" cy="453812"/>
          </a:xfrm>
          <a:prstGeom prst="rect">
            <a:avLst/>
          </a:prstGeom>
          <a:solidFill>
            <a:srgbClr val="F6F079"/>
          </a:solidFill>
          <a:ln>
            <a:solidFill>
              <a:srgbClr val="8A46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8A4631"/>
              </a:solidFill>
            </a:endParaRPr>
          </a:p>
        </p:txBody>
      </p:sp>
      <p:sp>
        <p:nvSpPr>
          <p:cNvPr id="2" name="标题 1"/>
          <p:cNvSpPr>
            <a:spLocks noGrp="1"/>
          </p:cNvSpPr>
          <p:nvPr>
            <p:ph type="title"/>
          </p:nvPr>
        </p:nvSpPr>
        <p:spPr/>
        <p:txBody>
          <a:bodyPr/>
          <a:lstStyle/>
          <a:p>
            <a:r>
              <a:rPr lang="zh-CN" altLang="en-US" dirty="0"/>
              <a:t>作业</a:t>
            </a:r>
          </a:p>
        </p:txBody>
      </p:sp>
      <p:sp>
        <p:nvSpPr>
          <p:cNvPr id="5" name="矩形 4"/>
          <p:cNvSpPr/>
          <p:nvPr/>
        </p:nvSpPr>
        <p:spPr>
          <a:xfrm>
            <a:off x="0" y="3971232"/>
            <a:ext cx="12192000" cy="1324667"/>
          </a:xfrm>
          <a:prstGeom prst="rect">
            <a:avLst/>
          </a:prstGeom>
          <a:solidFill>
            <a:srgbClr val="F6F079"/>
          </a:solidFill>
          <a:ln>
            <a:solidFill>
              <a:srgbClr val="8A46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310917" y="4283122"/>
            <a:ext cx="2031325" cy="646331"/>
          </a:xfrm>
          <a:prstGeom prst="rect">
            <a:avLst/>
          </a:prstGeom>
        </p:spPr>
        <p:txBody>
          <a:bodyPr wrap="none">
            <a:spAutoFit/>
          </a:bodyPr>
          <a:lstStyle/>
          <a:p>
            <a:r>
              <a:rPr lang="zh-CN" altLang="en-US" sz="3600" dirty="0">
                <a:solidFill>
                  <a:schemeClr val="tx1">
                    <a:lumMod val="75000"/>
                    <a:lumOff val="25000"/>
                  </a:schemeClr>
                </a:solidFill>
                <a:latin typeface="汉仪星球体W" panose="00020600040101010101" pitchFamily="18" charset="-122"/>
                <a:ea typeface="汉仪星球体W" panose="00020600040101010101" pitchFamily="18" charset="-122"/>
              </a:rPr>
              <a:t>背诵作业</a:t>
            </a:r>
          </a:p>
        </p:txBody>
      </p:sp>
      <p:sp>
        <p:nvSpPr>
          <p:cNvPr id="7" name="矩形 6"/>
          <p:cNvSpPr/>
          <p:nvPr/>
        </p:nvSpPr>
        <p:spPr>
          <a:xfrm>
            <a:off x="7987817" y="4283122"/>
            <a:ext cx="2031325" cy="646331"/>
          </a:xfrm>
          <a:prstGeom prst="rect">
            <a:avLst/>
          </a:prstGeom>
        </p:spPr>
        <p:txBody>
          <a:bodyPr wrap="none">
            <a:spAutoFit/>
          </a:bodyPr>
          <a:lstStyle/>
          <a:p>
            <a:r>
              <a:rPr lang="zh-CN" altLang="en-US" sz="3600" dirty="0">
                <a:solidFill>
                  <a:schemeClr val="tx1">
                    <a:lumMod val="75000"/>
                    <a:lumOff val="25000"/>
                  </a:schemeClr>
                </a:solidFill>
                <a:latin typeface="汉仪星球体W" panose="00020600040101010101" pitchFamily="18" charset="-122"/>
                <a:ea typeface="汉仪星球体W" panose="00020600040101010101" pitchFamily="18" charset="-122"/>
              </a:rPr>
              <a:t>听写作业</a:t>
            </a:r>
          </a:p>
        </p:txBody>
      </p:sp>
      <p:sp>
        <p:nvSpPr>
          <p:cNvPr id="8" name="矩形 7"/>
          <p:cNvSpPr/>
          <p:nvPr/>
        </p:nvSpPr>
        <p:spPr>
          <a:xfrm>
            <a:off x="2953105" y="1811865"/>
            <a:ext cx="708848" cy="1754326"/>
          </a:xfrm>
          <a:prstGeom prst="rect">
            <a:avLst/>
          </a:prstGeom>
          <a:noFill/>
        </p:spPr>
        <p:txBody>
          <a:bodyPr wrap="none">
            <a:spAutoFit/>
          </a:bodyPr>
          <a:lstStyle/>
          <a:p>
            <a:pPr>
              <a:lnSpc>
                <a:spcPct val="200000"/>
              </a:lnSpc>
            </a:pPr>
            <a:r>
              <a:rPr lang="zh-CN" altLang="en-US" dirty="0">
                <a:solidFill>
                  <a:srgbClr val="8A4631"/>
                </a:solidFill>
              </a:rPr>
              <a:t>课文</a:t>
            </a:r>
            <a:endParaRPr lang="en-US" altLang="zh-CN" dirty="0">
              <a:solidFill>
                <a:srgbClr val="8A4631"/>
              </a:solidFill>
            </a:endParaRPr>
          </a:p>
          <a:p>
            <a:pPr>
              <a:lnSpc>
                <a:spcPct val="200000"/>
              </a:lnSpc>
            </a:pPr>
            <a:r>
              <a:rPr lang="zh-CN" altLang="en-US" dirty="0">
                <a:solidFill>
                  <a:srgbClr val="8A4631"/>
                </a:solidFill>
              </a:rPr>
              <a:t>古诗</a:t>
            </a:r>
            <a:endParaRPr lang="en-US" altLang="zh-CN" dirty="0">
              <a:solidFill>
                <a:srgbClr val="8A4631"/>
              </a:solidFill>
            </a:endParaRPr>
          </a:p>
          <a:p>
            <a:pPr>
              <a:lnSpc>
                <a:spcPct val="200000"/>
              </a:lnSpc>
            </a:pPr>
            <a:r>
              <a:rPr lang="zh-CN" altLang="en-US" dirty="0">
                <a:solidFill>
                  <a:srgbClr val="8A4631"/>
                </a:solidFill>
              </a:rPr>
              <a:t>成语 </a:t>
            </a:r>
          </a:p>
        </p:txBody>
      </p:sp>
      <p:sp>
        <p:nvSpPr>
          <p:cNvPr id="9" name="矩形 8"/>
          <p:cNvSpPr/>
          <p:nvPr/>
        </p:nvSpPr>
        <p:spPr>
          <a:xfrm>
            <a:off x="6076950" y="1828350"/>
            <a:ext cx="6096000" cy="1754326"/>
          </a:xfrm>
          <a:prstGeom prst="rect">
            <a:avLst/>
          </a:prstGeom>
        </p:spPr>
        <p:txBody>
          <a:bodyPr>
            <a:spAutoFit/>
          </a:bodyPr>
          <a:lstStyle/>
          <a:p>
            <a:pPr algn="ctr">
              <a:lnSpc>
                <a:spcPct val="200000"/>
              </a:lnSpc>
            </a:pPr>
            <a:r>
              <a:rPr lang="zh-CN" altLang="en-US" dirty="0">
                <a:solidFill>
                  <a:srgbClr val="8A4631"/>
                </a:solidFill>
              </a:rPr>
              <a:t>按要求</a:t>
            </a:r>
            <a:r>
              <a:rPr lang="zh-CN" altLang="en-US" dirty="0" smtClean="0">
                <a:solidFill>
                  <a:srgbClr val="8A4631"/>
                </a:solidFill>
              </a:rPr>
              <a:t>听写每</a:t>
            </a:r>
            <a:r>
              <a:rPr lang="zh-CN" altLang="en-US" dirty="0">
                <a:solidFill>
                  <a:srgbClr val="8A4631"/>
                </a:solidFill>
              </a:rPr>
              <a:t>课的词语，</a:t>
            </a:r>
            <a:endParaRPr lang="en-US" altLang="zh-CN" dirty="0">
              <a:solidFill>
                <a:srgbClr val="8A4631"/>
              </a:solidFill>
            </a:endParaRPr>
          </a:p>
          <a:p>
            <a:pPr algn="ctr">
              <a:lnSpc>
                <a:spcPct val="200000"/>
              </a:lnSpc>
            </a:pPr>
            <a:r>
              <a:rPr lang="zh-CN" altLang="en-US" dirty="0">
                <a:solidFill>
                  <a:srgbClr val="8A4631"/>
                </a:solidFill>
              </a:rPr>
              <a:t>必须写在专用的听写</a:t>
            </a:r>
            <a:r>
              <a:rPr lang="zh-CN" altLang="en-US" dirty="0" smtClean="0">
                <a:solidFill>
                  <a:srgbClr val="8A4631"/>
                </a:solidFill>
              </a:rPr>
              <a:t>本上，</a:t>
            </a:r>
            <a:endParaRPr lang="en-US" altLang="zh-CN" dirty="0">
              <a:solidFill>
                <a:srgbClr val="8A4631"/>
              </a:solidFill>
            </a:endParaRPr>
          </a:p>
          <a:p>
            <a:pPr algn="ctr">
              <a:lnSpc>
                <a:spcPct val="200000"/>
              </a:lnSpc>
            </a:pPr>
            <a:r>
              <a:rPr lang="zh-CN" altLang="en-US" dirty="0">
                <a:solidFill>
                  <a:srgbClr val="8A4631"/>
                </a:solidFill>
              </a:rPr>
              <a:t>并用红笔批阅让学生改正。 </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ppt_x"/>
                                          </p:val>
                                        </p:tav>
                                        <p:tav tm="100000">
                                          <p:val>
                                            <p:strVal val="#ppt_x"/>
                                          </p:val>
                                        </p:tav>
                                      </p:tavLst>
                                    </p:anim>
                                    <p:anim calcmode="lin" valueType="num">
                                      <p:cBhvr additive="base">
                                        <p:cTn id="48" dur="500" fill="hold"/>
                                        <p:tgtEl>
                                          <p:spTgt spid="1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5" grpId="0" animBg="1"/>
      <p:bldP spid="6" grpId="0"/>
      <p:bldP spid="7"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18433"/>
          <p:cNvSpPr txBox="1">
            <a:spLocks noRot="1" noChangeArrowheads="1"/>
          </p:cNvSpPr>
          <p:nvPr/>
        </p:nvSpPr>
        <p:spPr>
          <a:xfrm>
            <a:off x="1757124" y="1752656"/>
            <a:ext cx="8677751" cy="41905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重视孩子的学习，也要关注孩子的思想，</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a:p>
            <a:pPr algn="ctr">
              <a:lnSpc>
                <a:spcPct val="15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这样我们才能了解孩子，理解孩子，知道孩子的想法，</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a:p>
            <a:pPr algn="ctr">
              <a:lnSpc>
                <a:spcPct val="15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做孩子的合格的</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家长、有益</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的朋友。</a:t>
            </a:r>
          </a:p>
          <a:p>
            <a:pPr algn="ctr">
              <a:lnSpc>
                <a:spcPct val="15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其实孩子就在我们身边成长</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16</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年，现在只剩余</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7</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年半。</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a:p>
            <a:pPr algn="ctr">
              <a:lnSpc>
                <a:spcPct val="15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不要非要我们老了才后悔我们的作为。</a:t>
            </a:r>
          </a:p>
          <a:p>
            <a:pPr algn="ctr">
              <a:lnSpc>
                <a:spcPct val="15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自杀事件不再是网上看到的，</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而是就</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在我们的身边的一个个鲜活的事例。</a:t>
            </a:r>
          </a:p>
          <a:p>
            <a:pPr algn="ctr">
              <a:lnSpc>
                <a:spcPct val="15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      对孩子进行哪些教育呢？</a:t>
            </a:r>
          </a:p>
        </p:txBody>
      </p:sp>
      <p:sp>
        <p:nvSpPr>
          <p:cNvPr id="2" name="标题 1"/>
          <p:cNvSpPr>
            <a:spLocks noGrp="1"/>
          </p:cNvSpPr>
          <p:nvPr>
            <p:ph type="title"/>
          </p:nvPr>
        </p:nvSpPr>
        <p:spPr/>
        <p:txBody>
          <a:bodyPr/>
          <a:lstStyle/>
          <a:p>
            <a:r>
              <a:rPr lang="zh-CN" altLang="en-US" dirty="0"/>
              <a:t> 三、重视孩子的思想教育</a:t>
            </a:r>
          </a:p>
        </p:txBody>
      </p:sp>
      <p:pic>
        <p:nvPicPr>
          <p:cNvPr id="3" name="图片 2" descr="教书"/>
          <p:cNvPicPr>
            <a:picLocks noChangeAspect="1"/>
          </p:cNvPicPr>
          <p:nvPr/>
        </p:nvPicPr>
        <p:blipFill>
          <a:blip r:embed="rId3"/>
          <a:stretch>
            <a:fillRect/>
          </a:stretch>
        </p:blipFill>
        <p:spPr>
          <a:xfrm>
            <a:off x="9491980" y="3033395"/>
            <a:ext cx="2169160" cy="3824605"/>
          </a:xfrm>
          <a:prstGeom prst="rect">
            <a:avLst/>
          </a:prstGeom>
        </p:spPr>
      </p:pic>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椭圆 18"/>
          <p:cNvSpPr/>
          <p:nvPr/>
        </p:nvSpPr>
        <p:spPr>
          <a:xfrm>
            <a:off x="2474100" y="3139170"/>
            <a:ext cx="647700" cy="6477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464575" y="4518015"/>
            <a:ext cx="647700" cy="6477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474100" y="1721997"/>
            <a:ext cx="647700" cy="6477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a:spLocks noChangeArrowheads="1"/>
          </p:cNvSpPr>
          <p:nvPr/>
        </p:nvSpPr>
        <p:spPr bwMode="auto">
          <a:xfrm>
            <a:off x="5048709" y="1568915"/>
            <a:ext cx="11073815" cy="915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28600" indent="-228600">
              <a:lnSpc>
                <a:spcPct val="15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★感恩教育</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最好的道德教育</a:t>
            </a:r>
          </a:p>
          <a:p>
            <a:pPr marL="228600" indent="-228600">
              <a:lnSpc>
                <a:spcPct val="15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孝敬父母、尊敬老师、和同学友好相处、爱学校、爱生活。</a:t>
            </a:r>
          </a:p>
        </p:txBody>
      </p:sp>
      <p:sp>
        <p:nvSpPr>
          <p:cNvPr id="9" name="文本框 8"/>
          <p:cNvSpPr txBox="1">
            <a:spLocks noChangeArrowheads="1"/>
          </p:cNvSpPr>
          <p:nvPr/>
        </p:nvSpPr>
        <p:spPr bwMode="auto">
          <a:xfrm>
            <a:off x="5048710" y="2871106"/>
            <a:ext cx="11298846" cy="915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28600" indent="-228600">
              <a:lnSpc>
                <a:spcPct val="15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★责任教育</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最好的理想教育</a:t>
            </a:r>
          </a:p>
          <a:p>
            <a:pPr marL="228600" indent="-228600">
              <a:lnSpc>
                <a:spcPct val="15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学习是自己的责任，养成主动学习的习惯；人要有生活目标。</a:t>
            </a:r>
          </a:p>
        </p:txBody>
      </p:sp>
      <p:sp>
        <p:nvSpPr>
          <p:cNvPr id="10" name="文本框 9"/>
          <p:cNvSpPr txBox="1">
            <a:spLocks noChangeArrowheads="1"/>
          </p:cNvSpPr>
          <p:nvPr/>
        </p:nvSpPr>
        <p:spPr bwMode="auto">
          <a:xfrm>
            <a:off x="5074009" y="4330269"/>
            <a:ext cx="8699000" cy="95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28600" indent="-228600">
              <a:lnSpc>
                <a:spcPct val="15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★自治教育</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最好的行动教育</a:t>
            </a:r>
          </a:p>
          <a:p>
            <a:pPr marL="228600" indent="-228600">
              <a:lnSpc>
                <a:spcPct val="15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舍弃小欲望，成就大事业</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；没有</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付出就没有收获。</a:t>
            </a:r>
          </a:p>
        </p:txBody>
      </p:sp>
      <p:sp>
        <p:nvSpPr>
          <p:cNvPr id="11" name="矩形 10"/>
          <p:cNvSpPr>
            <a:spLocks noChangeArrowheads="1"/>
          </p:cNvSpPr>
          <p:nvPr/>
        </p:nvSpPr>
        <p:spPr bwMode="auto">
          <a:xfrm>
            <a:off x="230805" y="-1944731"/>
            <a:ext cx="8567342" cy="1426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zh-CN" altLang="en-US" sz="3600" b="1" dirty="0">
              <a:solidFill>
                <a:schemeClr val="tx2"/>
              </a:solidFill>
              <a:latin typeface="思源黑体 CN Bold" panose="020B0800000000000000" pitchFamily="34" charset="-122"/>
              <a:ea typeface="思源黑体 CN Bold" panose="020B0800000000000000" pitchFamily="34" charset="-122"/>
            </a:endParaRPr>
          </a:p>
        </p:txBody>
      </p:sp>
      <p:sp>
        <p:nvSpPr>
          <p:cNvPr id="2" name="标题 1"/>
          <p:cNvSpPr>
            <a:spLocks noGrp="1"/>
          </p:cNvSpPr>
          <p:nvPr>
            <p:ph type="title"/>
          </p:nvPr>
        </p:nvSpPr>
        <p:spPr/>
        <p:txBody>
          <a:bodyPr/>
          <a:lstStyle/>
          <a:p>
            <a:r>
              <a:rPr lang="zh-CN" altLang="en-US" dirty="0"/>
              <a:t>三大教育</a:t>
            </a:r>
            <a:r>
              <a:rPr lang="en-US" altLang="zh-CN" dirty="0"/>
              <a:t>——</a:t>
            </a:r>
            <a:r>
              <a:rPr lang="zh-CN" altLang="en-US" dirty="0"/>
              <a:t>让教育深厚</a:t>
            </a:r>
          </a:p>
        </p:txBody>
      </p:sp>
      <p:sp>
        <p:nvSpPr>
          <p:cNvPr id="4" name="文本框 3"/>
          <p:cNvSpPr txBox="1"/>
          <p:nvPr/>
        </p:nvSpPr>
        <p:spPr>
          <a:xfrm>
            <a:off x="2409009" y="1808125"/>
            <a:ext cx="810441" cy="523220"/>
          </a:xfrm>
          <a:prstGeom prst="rect">
            <a:avLst/>
          </a:prstGeom>
          <a:noFill/>
          <a:ln w="9525">
            <a:noFill/>
            <a:miter/>
          </a:ln>
        </p:spPr>
        <p:txBody>
          <a:bodyPr wrap="square" rtlCol="0">
            <a:spAutoFit/>
          </a:bodyPr>
          <a:lstStyle/>
          <a:p>
            <a:pPr algn="ctr">
              <a:spcBef>
                <a:spcPts val="1000"/>
              </a:spcBef>
            </a:pPr>
            <a:r>
              <a:rPr lang="en-US" altLang="zh-CN" sz="2800" dirty="0">
                <a:solidFill>
                  <a:schemeClr val="bg1"/>
                </a:solidFill>
                <a:latin typeface="微软雅黑" panose="020B0503020204020204" pitchFamily="34" charset="-122"/>
                <a:ea typeface="微软雅黑" panose="020B0503020204020204" pitchFamily="34" charset="-122"/>
                <a:cs typeface="Lato Regular"/>
              </a:rPr>
              <a:t>01</a:t>
            </a:r>
            <a:endParaRPr lang="zh-CN" altLang="en-US" sz="28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5" name="文本框 14"/>
          <p:cNvSpPr txBox="1"/>
          <p:nvPr/>
        </p:nvSpPr>
        <p:spPr>
          <a:xfrm>
            <a:off x="2406609" y="4608211"/>
            <a:ext cx="810441" cy="523220"/>
          </a:xfrm>
          <a:prstGeom prst="rect">
            <a:avLst/>
          </a:prstGeom>
          <a:noFill/>
          <a:ln w="9525">
            <a:noFill/>
            <a:miter/>
          </a:ln>
        </p:spPr>
        <p:txBody>
          <a:bodyPr wrap="square" rtlCol="0">
            <a:spAutoFit/>
          </a:bodyPr>
          <a:lstStyle/>
          <a:p>
            <a:pPr algn="ctr">
              <a:spcBef>
                <a:spcPts val="1000"/>
              </a:spcBef>
            </a:pPr>
            <a:r>
              <a:rPr lang="en-US" altLang="zh-CN" sz="2800" dirty="0">
                <a:solidFill>
                  <a:schemeClr val="bg1"/>
                </a:solidFill>
                <a:latin typeface="微软雅黑" panose="020B0503020204020204" pitchFamily="34" charset="-122"/>
                <a:ea typeface="微软雅黑" panose="020B0503020204020204" pitchFamily="34" charset="-122"/>
                <a:cs typeface="Lato Regular"/>
              </a:rPr>
              <a:t>03</a:t>
            </a:r>
            <a:endParaRPr lang="zh-CN" altLang="en-US" sz="28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6" name="文本框 15"/>
          <p:cNvSpPr txBox="1"/>
          <p:nvPr/>
        </p:nvSpPr>
        <p:spPr>
          <a:xfrm>
            <a:off x="2409009" y="3223897"/>
            <a:ext cx="810441" cy="523220"/>
          </a:xfrm>
          <a:prstGeom prst="rect">
            <a:avLst/>
          </a:prstGeom>
          <a:noFill/>
          <a:ln w="9525">
            <a:noFill/>
            <a:miter/>
          </a:ln>
        </p:spPr>
        <p:txBody>
          <a:bodyPr wrap="square" rtlCol="0">
            <a:spAutoFit/>
          </a:bodyPr>
          <a:lstStyle/>
          <a:p>
            <a:pPr algn="ctr">
              <a:spcBef>
                <a:spcPts val="1000"/>
              </a:spcBef>
            </a:pPr>
            <a:r>
              <a:rPr lang="en-US" altLang="zh-CN" sz="2800" dirty="0">
                <a:solidFill>
                  <a:schemeClr val="bg1"/>
                </a:solidFill>
                <a:latin typeface="微软雅黑" panose="020B0503020204020204" pitchFamily="34" charset="-122"/>
                <a:ea typeface="微软雅黑" panose="020B0503020204020204" pitchFamily="34" charset="-122"/>
                <a:cs typeface="Lato Regular"/>
              </a:rPr>
              <a:t>02</a:t>
            </a:r>
            <a:endParaRPr lang="zh-CN" altLang="en-US" sz="28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5" name="文本框 4"/>
          <p:cNvSpPr txBox="1"/>
          <p:nvPr/>
        </p:nvSpPr>
        <p:spPr>
          <a:xfrm>
            <a:off x="3255150" y="1620730"/>
            <a:ext cx="1828800" cy="830997"/>
          </a:xfrm>
          <a:prstGeom prst="rect">
            <a:avLst/>
          </a:prstGeom>
          <a:noFill/>
          <a:ln w="9525">
            <a:noFill/>
            <a:miter/>
          </a:ln>
        </p:spPr>
        <p:txBody>
          <a:bodyPr wrap="square" rtlCol="0">
            <a:spAutoFit/>
          </a:bodyPr>
          <a:lstStyle/>
          <a:p>
            <a:pPr algn="ctr">
              <a:spcBef>
                <a:spcPts val="1000"/>
              </a:spcBef>
            </a:pPr>
            <a:r>
              <a:rPr lang="zh-CN" altLang="en-US" sz="4800" dirty="0">
                <a:solidFill>
                  <a:srgbClr val="EA5A54"/>
                </a:solidFill>
                <a:latin typeface="汉仪乐喵体简" panose="00020600040101010101" pitchFamily="18" charset="-122"/>
                <a:ea typeface="汉仪乐喵体简" panose="00020600040101010101" pitchFamily="18" charset="-122"/>
                <a:cs typeface="Lato Regular"/>
              </a:rPr>
              <a:t>感恩</a:t>
            </a:r>
          </a:p>
        </p:txBody>
      </p:sp>
      <p:sp>
        <p:nvSpPr>
          <p:cNvPr id="17" name="文本框 16"/>
          <p:cNvSpPr txBox="1"/>
          <p:nvPr/>
        </p:nvSpPr>
        <p:spPr>
          <a:xfrm>
            <a:off x="3255150" y="3012858"/>
            <a:ext cx="1828800" cy="830997"/>
          </a:xfrm>
          <a:prstGeom prst="rect">
            <a:avLst/>
          </a:prstGeom>
          <a:noFill/>
          <a:ln w="9525">
            <a:noFill/>
            <a:miter/>
          </a:ln>
        </p:spPr>
        <p:txBody>
          <a:bodyPr wrap="square" rtlCol="0">
            <a:spAutoFit/>
          </a:bodyPr>
          <a:lstStyle/>
          <a:p>
            <a:pPr algn="ctr">
              <a:spcBef>
                <a:spcPts val="1000"/>
              </a:spcBef>
            </a:pPr>
            <a:r>
              <a:rPr lang="zh-CN" altLang="en-US" sz="4800" dirty="0">
                <a:solidFill>
                  <a:srgbClr val="EA5A54"/>
                </a:solidFill>
                <a:latin typeface="汉仪乐喵体简" panose="00020600040101010101" pitchFamily="18" charset="-122"/>
                <a:ea typeface="汉仪乐喵体简" panose="00020600040101010101" pitchFamily="18" charset="-122"/>
                <a:cs typeface="Lato Regular"/>
              </a:rPr>
              <a:t>责任</a:t>
            </a:r>
          </a:p>
        </p:txBody>
      </p:sp>
      <p:sp>
        <p:nvSpPr>
          <p:cNvPr id="18" name="文本框 17"/>
          <p:cNvSpPr txBox="1"/>
          <p:nvPr/>
        </p:nvSpPr>
        <p:spPr>
          <a:xfrm>
            <a:off x="3255150" y="4404986"/>
            <a:ext cx="1828800" cy="830997"/>
          </a:xfrm>
          <a:prstGeom prst="rect">
            <a:avLst/>
          </a:prstGeom>
          <a:noFill/>
          <a:ln w="9525">
            <a:noFill/>
            <a:miter/>
          </a:ln>
        </p:spPr>
        <p:txBody>
          <a:bodyPr wrap="square" rtlCol="0">
            <a:spAutoFit/>
          </a:bodyPr>
          <a:lstStyle/>
          <a:p>
            <a:pPr algn="ctr">
              <a:spcBef>
                <a:spcPts val="1000"/>
              </a:spcBef>
            </a:pPr>
            <a:r>
              <a:rPr lang="zh-CN" altLang="en-US" sz="4800" dirty="0">
                <a:solidFill>
                  <a:srgbClr val="EA5A54"/>
                </a:solidFill>
                <a:latin typeface="汉仪乐喵体简" panose="00020600040101010101" pitchFamily="18" charset="-122"/>
                <a:ea typeface="汉仪乐喵体简" panose="00020600040101010101" pitchFamily="18" charset="-122"/>
                <a:cs typeface="Lato Regular"/>
              </a:rPr>
              <a:t>自治</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animEffect transition="in" filter="box(in)">
                                      <p:cBhvr>
                                        <p:cTn id="7" dur="3000"/>
                                        <p:tgtEl>
                                          <p:spTgt spid="11"/>
                                        </p:tgtEl>
                                      </p:cBhvr>
                                    </p:animEffect>
                                  </p:childTnLst>
                                </p:cTn>
                              </p:par>
                              <p:par>
                                <p:cTn id="8" presetID="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0-#ppt_w/2"/>
                                          </p:val>
                                        </p:tav>
                                        <p:tav tm="100000">
                                          <p:val>
                                            <p:strVal val="#ppt_x"/>
                                          </p:val>
                                        </p:tav>
                                      </p:tavLst>
                                    </p:anim>
                                    <p:anim calcmode="lin" valueType="num">
                                      <p:cBhvr additive="base">
                                        <p:cTn id="11" dur="500" fill="hold"/>
                                        <p:tgtEl>
                                          <p:spTgt spid="4"/>
                                        </p:tgtEl>
                                        <p:attrNameLst>
                                          <p:attrName>ppt_y</p:attrName>
                                        </p:attrNameLst>
                                      </p:cBhvr>
                                      <p:tavLst>
                                        <p:tav tm="0">
                                          <p:val>
                                            <p:strVal val="#ppt_y"/>
                                          </p:val>
                                        </p:tav>
                                        <p:tav tm="100000">
                                          <p:val>
                                            <p:strVal val="#ppt_y"/>
                                          </p:val>
                                        </p:tav>
                                      </p:tavLst>
                                    </p:anim>
                                  </p:childTnLst>
                                </p:cTn>
                              </p:par>
                              <p:par>
                                <p:cTn id="12" presetID="2" presetClass="entr" presetSubtype="8"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0-#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0-#ppt_w/2"/>
                                          </p:val>
                                        </p:tav>
                                        <p:tav tm="100000">
                                          <p:val>
                                            <p:strVal val="#ppt_x"/>
                                          </p:val>
                                        </p:tav>
                                      </p:tavLst>
                                    </p:anim>
                                    <p:anim calcmode="lin" valueType="num">
                                      <p:cBhvr additive="base">
                                        <p:cTn id="23" dur="500" fill="hold"/>
                                        <p:tgtEl>
                                          <p:spTgt spid="16"/>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0-#ppt_w/2"/>
                                          </p:val>
                                        </p:tav>
                                        <p:tav tm="100000">
                                          <p:val>
                                            <p:strVal val="#ppt_x"/>
                                          </p:val>
                                        </p:tav>
                                      </p:tavLst>
                                    </p:anim>
                                    <p:anim calcmode="lin" valueType="num">
                                      <p:cBhvr additive="base">
                                        <p:cTn id="27" dur="500" fill="hold"/>
                                        <p:tgtEl>
                                          <p:spTgt spid="17"/>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0-#ppt_w/2"/>
                                          </p:val>
                                        </p:tav>
                                        <p:tav tm="100000">
                                          <p:val>
                                            <p:strVal val="#ppt_x"/>
                                          </p:val>
                                        </p:tav>
                                      </p:tavLst>
                                    </p:anim>
                                    <p:anim calcmode="lin" valueType="num">
                                      <p:cBhvr additive="base">
                                        <p:cTn id="31" dur="500" fill="hold"/>
                                        <p:tgtEl>
                                          <p:spTgt spid="9"/>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0-#ppt_w/2"/>
                                          </p:val>
                                        </p:tav>
                                        <p:tav tm="100000">
                                          <p:val>
                                            <p:strVal val="#ppt_x"/>
                                          </p:val>
                                        </p:tav>
                                      </p:tavLst>
                                    </p:anim>
                                    <p:anim calcmode="lin" valueType="num">
                                      <p:cBhvr additive="base">
                                        <p:cTn id="35" dur="500" fill="hold"/>
                                        <p:tgtEl>
                                          <p:spTgt spid="15"/>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fill="hold"/>
                                        <p:tgtEl>
                                          <p:spTgt spid="18"/>
                                        </p:tgtEl>
                                        <p:attrNameLst>
                                          <p:attrName>ppt_x</p:attrName>
                                        </p:attrNameLst>
                                      </p:cBhvr>
                                      <p:tavLst>
                                        <p:tav tm="0">
                                          <p:val>
                                            <p:strVal val="0-#ppt_w/2"/>
                                          </p:val>
                                        </p:tav>
                                        <p:tav tm="100000">
                                          <p:val>
                                            <p:strVal val="#ppt_x"/>
                                          </p:val>
                                        </p:tav>
                                      </p:tavLst>
                                    </p:anim>
                                    <p:anim calcmode="lin" valueType="num">
                                      <p:cBhvr additive="base">
                                        <p:cTn id="39" dur="500" fill="hold"/>
                                        <p:tgtEl>
                                          <p:spTgt spid="18"/>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0-#ppt_w/2"/>
                                          </p:val>
                                        </p:tav>
                                        <p:tav tm="100000">
                                          <p:val>
                                            <p:strVal val="#ppt_x"/>
                                          </p:val>
                                        </p:tav>
                                      </p:tavLst>
                                    </p:anim>
                                    <p:anim calcmode="lin" valueType="num">
                                      <p:cBhvr additive="base">
                                        <p:cTn id="4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4" grpId="0"/>
      <p:bldP spid="15" grpId="0"/>
      <p:bldP spid="16" grpId="0"/>
      <p:bldP spid="5"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email"/>
          <a:stretch>
            <a:fillRect/>
          </a:stretch>
        </p:blipFill>
        <p:spPr>
          <a:xfrm>
            <a:off x="1618141" y="3332851"/>
            <a:ext cx="1238822" cy="1621449"/>
          </a:xfrm>
          <a:prstGeom prst="rect">
            <a:avLst/>
          </a:prstGeom>
        </p:spPr>
      </p:pic>
      <p:sp>
        <p:nvSpPr>
          <p:cNvPr id="10" name="文本框 9"/>
          <p:cNvSpPr txBox="1"/>
          <p:nvPr/>
        </p:nvSpPr>
        <p:spPr>
          <a:xfrm>
            <a:off x="1649103" y="2402840"/>
            <a:ext cx="9028726" cy="1862048"/>
          </a:xfrm>
          <a:prstGeom prst="rect">
            <a:avLst/>
          </a:prstGeom>
          <a:noFill/>
        </p:spPr>
        <p:txBody>
          <a:bodyPr wrap="square" rtlCol="0">
            <a:spAutoFit/>
          </a:bodyPr>
          <a:lstStyle/>
          <a:p>
            <a:pPr algn="ctr"/>
            <a:r>
              <a:rPr lang="zh-CN" altLang="en-US" sz="11500" b="1" spc="-2000" dirty="0">
                <a:ln w="19050">
                  <a:solidFill>
                    <a:srgbClr val="F6F079"/>
                  </a:solidFill>
                  <a:prstDash val="sysDash"/>
                </a:ln>
                <a:solidFill>
                  <a:srgbClr val="EA5A54"/>
                </a:solidFill>
                <a:latin typeface="汉仪乐喵体简" panose="00020600040101010101" pitchFamily="18" charset="-122"/>
                <a:ea typeface="汉仪乐喵体简" panose="00020600040101010101" pitchFamily="18" charset="-122"/>
              </a:rPr>
              <a:t>课外阅读很重要</a:t>
            </a:r>
          </a:p>
        </p:txBody>
      </p:sp>
      <p:sp>
        <p:nvSpPr>
          <p:cNvPr id="12" name="TextBox 28"/>
          <p:cNvSpPr txBox="1"/>
          <p:nvPr/>
        </p:nvSpPr>
        <p:spPr>
          <a:xfrm>
            <a:off x="3937000" y="1555773"/>
            <a:ext cx="4419599" cy="830997"/>
          </a:xfrm>
          <a:prstGeom prst="rect">
            <a:avLst/>
          </a:prstGeom>
          <a:noFill/>
        </p:spPr>
        <p:txBody>
          <a:bodyPr wrap="square" rtlCol="0">
            <a:spAutoFit/>
          </a:bodyPr>
          <a:lstStyle/>
          <a:p>
            <a:pPr algn="ctr"/>
            <a:r>
              <a:rPr lang="en-US" altLang="zh-CN" sz="4800" b="1" spc="600" dirty="0">
                <a:ln w="19050">
                  <a:solidFill>
                    <a:srgbClr val="F6F079"/>
                  </a:solidFill>
                  <a:prstDash val="sysDash"/>
                </a:ln>
                <a:solidFill>
                  <a:srgbClr val="EA5A54"/>
                </a:solidFill>
                <a:latin typeface="Showcard Gothic" panose="04020904020102020604" pitchFamily="82" charset="0"/>
                <a:ea typeface="华文行楷" panose="02010800040101010101" pitchFamily="2" charset="-122"/>
              </a:rPr>
              <a:t>Part FIVE</a:t>
            </a:r>
            <a:endParaRPr lang="zh-CN" altLang="en-US" sz="4800" b="1" spc="600" dirty="0">
              <a:ln w="19050">
                <a:solidFill>
                  <a:srgbClr val="F6F079"/>
                </a:solidFill>
                <a:prstDash val="sysDash"/>
              </a:ln>
              <a:solidFill>
                <a:srgbClr val="EA5A54"/>
              </a:solidFill>
              <a:latin typeface="Showcard Gothic" panose="04020904020102020604" pitchFamily="82" charset="0"/>
              <a:ea typeface="华文行楷" panose="02010800040101010101" pitchFamily="2" charset="-122"/>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850362"/>
            <a:ext cx="5300133" cy="201891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78703" y="5297455"/>
            <a:ext cx="5013297" cy="1560545"/>
          </a:xfrm>
          <a:prstGeom prst="rect">
            <a:avLst/>
          </a:prstGeom>
        </p:spPr>
      </p:pic>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41314" y="452044"/>
            <a:ext cx="1341428" cy="515576"/>
          </a:xfrm>
          <a:prstGeom prst="rect">
            <a:avLst/>
          </a:prstGeom>
        </p:spPr>
      </p:pic>
      <p:pic>
        <p:nvPicPr>
          <p:cNvPr id="6" name="图片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874" y="264976"/>
            <a:ext cx="1381670" cy="996174"/>
          </a:xfrm>
          <a:prstGeom prst="rect">
            <a:avLst/>
          </a:prstGeom>
        </p:spPr>
      </p:pic>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79764" y="5350597"/>
            <a:ext cx="1549850" cy="1454260"/>
          </a:xfrm>
          <a:prstGeom prst="rect">
            <a:avLst/>
          </a:prstGeom>
        </p:spPr>
      </p:pic>
      <p:pic>
        <p:nvPicPr>
          <p:cNvPr id="9" name="图片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171923" flipH="1">
            <a:off x="59952" y="558787"/>
            <a:ext cx="3078207" cy="2125547"/>
          </a:xfrm>
          <a:prstGeom prst="rect">
            <a:avLst/>
          </a:prstGeom>
        </p:spPr>
      </p:pic>
      <p:pic>
        <p:nvPicPr>
          <p:cNvPr id="13" name="图片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400127" y="514847"/>
            <a:ext cx="1367753" cy="2166103"/>
          </a:xfrm>
          <a:prstGeom prst="rect">
            <a:avLst/>
          </a:prstGeom>
        </p:spPr>
      </p:pic>
      <p:pic>
        <p:nvPicPr>
          <p:cNvPr id="18" name="图片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796303" y="4090436"/>
            <a:ext cx="1718582" cy="673498"/>
          </a:xfrm>
          <a:prstGeom prst="rect">
            <a:avLst/>
          </a:prstGeom>
        </p:spPr>
      </p:pic>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40782 0.37199 C -0.39037 0.39722 -0.37722 0.42129 -0.35782 0.43866 C -0.35482 0.4412 -0.35157 0.44213 -0.34844 0.44398 L -0.13906 0.43866 C -0.1306 0.43819 -0.12318 0.42384 -0.11719 0.41643 C -0.11107 0.40856 -0.10469 0.40162 -0.09844 0.39421 C -0.07565 0.36713 -0.10443 0.4 -0.07656 0.37199 C -0.07331 0.36852 -0.07058 0.36412 -0.06719 0.36088 C -0.05482 0.34815 -0.05156 0.34954 -0.03906 0.3331 C -0.02643 0.3162 -0.0306 0.31273 -0.02031 0.28866 C -0.01771 0.28217 -0.01406 0.27754 -0.01094 0.27199 C -0.00183 0.22291 -0.01615 0.28796 0.00156 0.24421 C 0.00482 0.23588 0.00495 0.225 0.00781 0.21643 C 0.01445 0.19537 0.02226 0.17546 0.02969 0.15532 C 0.03164 0.14954 0.03346 0.14375 0.03594 0.13866 L 0.05156 0.10532 C 0.05364 0.09606 0.05521 0.08634 0.05781 0.07754 C 0.05937 0.07153 0.06263 0.06713 0.06393 0.06088 C 0.07552 0.00579 0.05872 0.05532 0.07344 0.01643 C 0.07018 -0.02986 0.07031 -0.0132 0.07031 -0.03357 " pathEditMode="relative" ptsTypes="AAAAAAAAAAAAAAAAAAAA">
                                      <p:cBhvr>
                                        <p:cTn id="6" dur="3400" fill="hold"/>
                                        <p:tgtEl>
                                          <p:spTgt spid="9"/>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0.11563 -0.47222 L 0.11563 -0.47222 C 0.11224 -0.4706 0.09036 -0.46111 0.08281 -0.45556 C 0.07956 -0.45301 0.07656 -0.44954 0.07344 -0.44722 C 0.07031 -0.44491 0.06706 -0.44375 0.06406 -0.44167 C 0.0474 -0.43032 0.05911 -0.43542 0.04531 -0.43056 C 0.04271 -0.42778 0.0401 -0.42454 0.0375 -0.42222 C 0.03594 -0.42083 0.03424 -0.4206 0.03281 -0.41944 C 0.02904 -0.41597 0.02201 -0.40787 0.01875 -0.40278 C 0.01536 -0.39745 0.01172 -0.39259 0.00938 -0.38611 C 0.00833 -0.38333 0.00703 -0.38056 0.00625 -0.37778 C -0.00026 -0.35463 0.01042 -0.38495 0.00156 -0.36111 C 0.00208 -0.33588 0.00169 -0.31088 0.00313 -0.28588 C 0.00326 -0.28194 0.00508 -0.27847 0.00625 -0.275 C 0.01146 -0.2581 0.0168 -0.24491 0.025 -0.23032 C 0.03932 -0.20486 0.02188 -0.23704 0.03906 -0.2 C 0.04089 -0.19606 0.04336 -0.19306 0.04531 -0.18889 C 0.04701 -0.18542 0.04818 -0.18148 0.05 -0.17778 C 0.05443 -0.16875 0.05651 -0.16829 0.05938 -0.15833 C 0.06003 -0.15579 0.06042 -0.15278 0.06094 -0.15 C 0.0599 -0.13102 0.06289 -0.11829 0.05313 -0.10833 C 0.05078 -0.10625 0.04792 -0.10648 0.04531 -0.10556 C 0.04323 -0.1037 0.04115 -0.10162 0.03906 -0.1 C 0.03594 -0.09792 0.03242 -0.09792 0.02969 -0.09444 C 0.02813 -0.09259 0.02656 -0.09074 0.025 -0.08889 C 0.02057 -0.08449 0.01784 -0.0838 0.01406 -0.07778 C 0.01172 -0.07454 0.00964 -0.07083 0.00781 -0.06667 C 0.00234 -0.05556 0.00638 -0.06204 0.00313 -0.05 C -0.00117 -0.03495 -2.70833E-6 -0.04931 -2.70833E-6 -0.03056 L 0.00313 -0.01111 L -2.70833E-6 -3.7037E-7 " pathEditMode="relative" ptsTypes="AAAAAAAAAAAAAAAAAAAAAAAAAAAAAAA">
                                      <p:cBhvr>
                                        <p:cTn id="8" dur="2000" fill="hold"/>
                                        <p:tgtEl>
                                          <p:spTgt spid="13"/>
                                        </p:tgtEl>
                                        <p:attrNameLst>
                                          <p:attrName>ppt_x</p:attrName>
                                          <p:attrName>ppt_y</p:attrName>
                                        </p:attrNameLst>
                                      </p:cBhvr>
                                    </p:animMotion>
                                  </p:childTnLst>
                                </p:cTn>
                              </p:par>
                              <p:par>
                                <p:cTn id="9" presetID="41" presetClass="entr" presetSubtype="0" fill="hold" grpId="0" nodeType="withEffect">
                                  <p:stCondLst>
                                    <p:cond delay="2300"/>
                                  </p:stCondLst>
                                  <p:iterate type="lt">
                                    <p:tmPct val="10000"/>
                                  </p:iterate>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
                                        </p:tgtEl>
                                        <p:attrNameLst>
                                          <p:attrName>ppt_y</p:attrName>
                                        </p:attrNameLst>
                                      </p:cBhvr>
                                      <p:tavLst>
                                        <p:tav tm="0">
                                          <p:val>
                                            <p:strVal val="#ppt_y"/>
                                          </p:val>
                                        </p:tav>
                                        <p:tav tm="100000">
                                          <p:val>
                                            <p:strVal val="#ppt_y"/>
                                          </p:val>
                                        </p:tav>
                                      </p:tavLst>
                                    </p:anim>
                                    <p:anim calcmode="lin" valueType="num">
                                      <p:cBhvr>
                                        <p:cTn id="1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2"/>
                                        </p:tgtEl>
                                      </p:cBhvr>
                                    </p:animEffect>
                                  </p:childTnLst>
                                </p:cTn>
                              </p:par>
                              <p:par>
                                <p:cTn id="16" presetID="41" presetClass="entr" presetSubtype="0" fill="hold" grpId="0" nodeType="withEffect">
                                  <p:stCondLst>
                                    <p:cond delay="2800"/>
                                  </p:stCondLst>
                                  <p:iterate type="lt">
                                    <p:tmPct val="10000"/>
                                  </p:iterate>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0"/>
                                        </p:tgtEl>
                                        <p:attrNameLst>
                                          <p:attrName>ppt_y</p:attrName>
                                        </p:attrNameLst>
                                      </p:cBhvr>
                                      <p:tavLst>
                                        <p:tav tm="0">
                                          <p:val>
                                            <p:strVal val="#ppt_y"/>
                                          </p:val>
                                        </p:tav>
                                        <p:tav tm="100000">
                                          <p:val>
                                            <p:strVal val="#ppt_y"/>
                                          </p:val>
                                        </p:tav>
                                      </p:tavLst>
                                    </p:anim>
                                    <p:anim calcmode="lin" valueType="num">
                                      <p:cBhvr>
                                        <p:cTn id="2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32999" y="2107709"/>
            <a:ext cx="4914395" cy="2821285"/>
          </a:xfrm>
          <a:prstGeom prst="rect">
            <a:avLst/>
          </a:prstGeom>
        </p:spPr>
        <p:txBody>
          <a:bodyPr wrap="square">
            <a:spAutoFit/>
          </a:bodyPr>
          <a:lstStyle/>
          <a:p>
            <a:pPr marL="228600" indent="-228600">
              <a:lnSpc>
                <a:spcPct val="150000"/>
              </a:lnSpc>
              <a:spcBef>
                <a:spcPts val="1000"/>
              </a:spcBef>
              <a:buFont typeface="Arial" panose="020B0604020202020204" pitchFamily="34" charset="0"/>
              <a:buChar cha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简单说：哪一个名作家，是仅靠语文课学出来的？</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a:p>
            <a:pPr marL="228600" indent="-228600">
              <a:lnSpc>
                <a:spcPct val="150000"/>
              </a:lnSpc>
              <a:spcBef>
                <a:spcPts val="1000"/>
              </a:spcBef>
              <a:buFont typeface="Arial" panose="020B0604020202020204" pitchFamily="34" charset="0"/>
              <a:buChar cha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语文的外延等于生活的外延：</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a:p>
            <a:pPr>
              <a:lnSpc>
                <a:spcPct val="150000"/>
              </a:lnSpc>
              <a:spcBef>
                <a:spcPts val="1000"/>
              </a:spcBef>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    学生</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必须参加各种课外生活，放开眼界；</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a:p>
            <a:pPr>
              <a:lnSpc>
                <a:spcPct val="150000"/>
              </a:lnSpc>
              <a:spcBef>
                <a:spcPts val="1000"/>
              </a:spcBef>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    学生</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必须大量阅读，进行必要的语言积累。</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a:p>
            <a:pPr marL="228600" indent="-228600">
              <a:lnSpc>
                <a:spcPct val="150000"/>
              </a:lnSpc>
              <a:spcBef>
                <a:spcPts val="1000"/>
              </a:spcBef>
              <a:buFont typeface="Arial" panose="020B0604020202020204" pitchFamily="34" charset="0"/>
              <a:buChar cha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只有将丰富的语言积累内化，成为自己可以活用的语言，阅读、表达能力才能进一步提高。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4" name="标题 3"/>
          <p:cNvSpPr>
            <a:spLocks noGrp="1"/>
          </p:cNvSpPr>
          <p:nvPr>
            <p:ph type="title"/>
          </p:nvPr>
        </p:nvSpPr>
        <p:spPr/>
        <p:txBody>
          <a:bodyPr/>
          <a:lstStyle/>
          <a:p>
            <a:r>
              <a:rPr lang="zh-CN" altLang="en-US" dirty="0"/>
              <a:t>语文学习</a:t>
            </a:r>
          </a:p>
        </p:txBody>
      </p:sp>
      <p:sp>
        <p:nvSpPr>
          <p:cNvPr id="5" name="矩形 4"/>
          <p:cNvSpPr/>
          <p:nvPr/>
        </p:nvSpPr>
        <p:spPr>
          <a:xfrm>
            <a:off x="6143149" y="2098625"/>
            <a:ext cx="5505450" cy="3559949"/>
          </a:xfrm>
          <a:prstGeom prst="rect">
            <a:avLst/>
          </a:prstGeom>
        </p:spPr>
        <p:txBody>
          <a:bodyPr wrap="square">
            <a:spAutoFit/>
          </a:bodyPr>
          <a:lstStyle/>
          <a:p>
            <a:pPr marL="228600" indent="-228600">
              <a:lnSpc>
                <a:spcPct val="150000"/>
              </a:lnSpc>
              <a:spcBef>
                <a:spcPts val="1000"/>
              </a:spcBef>
              <a:buFont typeface="Arial" panose="020B0604020202020204" pitchFamily="34" charset="0"/>
              <a:buChar cha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新的</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语文课程标准</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将课外阅读量作为一个硬指标来下达了。要求九年义务教育课外阅读总量不得少于</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400</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万字。</a:t>
            </a:r>
          </a:p>
          <a:p>
            <a:pPr marL="228600" indent="-228600">
              <a:lnSpc>
                <a:spcPct val="150000"/>
              </a:lnSpc>
              <a:spcBef>
                <a:spcPts val="1000"/>
              </a:spcBef>
              <a:buFont typeface="Arial" panose="020B0604020202020204" pitchFamily="34" charset="0"/>
              <a:buChar cha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其中，小学低年级要能够背诵优秀诗文</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50</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篇，课外阅读总量不少于</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5</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万字。</a:t>
            </a:r>
          </a:p>
          <a:p>
            <a:pPr marL="228600" indent="-228600">
              <a:lnSpc>
                <a:spcPct val="150000"/>
              </a:lnSpc>
              <a:spcBef>
                <a:spcPts val="1000"/>
              </a:spcBef>
              <a:buFont typeface="Arial" panose="020B0604020202020204" pitchFamily="34" charset="0"/>
              <a:buChar cha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三年级是</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40</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万字，高年级是</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100</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万字。</a:t>
            </a:r>
          </a:p>
          <a:p>
            <a:pPr marL="228600" indent="-228600">
              <a:lnSpc>
                <a:spcPct val="150000"/>
              </a:lnSpc>
              <a:spcBef>
                <a:spcPts val="1000"/>
              </a:spcBef>
              <a:buFont typeface="Arial" panose="020B0604020202020204" pitchFamily="34" charset="0"/>
              <a:buChar cha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即小学阶段最低课外阅读量为</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145</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万字。实际中等程度应该能完成</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200</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万字，好的小学就可以达到</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400</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万字。</a:t>
            </a:r>
          </a:p>
          <a:p>
            <a:pPr marL="228600" indent="-228600">
              <a:lnSpc>
                <a:spcPct val="150000"/>
              </a:lnSpc>
              <a:spcBef>
                <a:spcPts val="1000"/>
              </a:spcBef>
              <a:buFont typeface="Arial" panose="020B0604020202020204" pitchFamily="34" charset="0"/>
              <a:buChar char="•"/>
            </a:pP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7" name="矩形: 圆角 3"/>
          <p:cNvSpPr/>
          <p:nvPr/>
        </p:nvSpPr>
        <p:spPr>
          <a:xfrm>
            <a:off x="3076099" y="1436250"/>
            <a:ext cx="6019800" cy="50685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汉仪星球体W" panose="00020600040101010101" pitchFamily="18" charset="-122"/>
                <a:ea typeface="汉仪星球体W" panose="00020600040101010101" pitchFamily="18" charset="-122"/>
              </a:rPr>
              <a:t>语文学习，必须树立“大语文观”</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ppt_x"/>
                                          </p:val>
                                        </p:tav>
                                        <p:tav tm="100000">
                                          <p:val>
                                            <p:strVal val="#ppt_x"/>
                                          </p:val>
                                        </p:tav>
                                      </p:tavLst>
                                    </p:anim>
                                    <p:anim calcmode="lin" valueType="num">
                                      <p:cBhvr additive="base">
                                        <p:cTn id="8"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8699" y="2669459"/>
            <a:ext cx="10354151" cy="2133918"/>
          </a:xfrm>
          <a:prstGeom prst="rect">
            <a:avLst/>
          </a:prstGeom>
        </p:spPr>
        <p:txBody>
          <a:bodyPr wrap="square">
            <a:spAutoFit/>
          </a:bodyPr>
          <a:lstStyle/>
          <a:p>
            <a:pPr marL="285750" indent="-285750">
              <a:lnSpc>
                <a:spcPct val="150000"/>
              </a:lnSpc>
              <a:spcBef>
                <a:spcPts val="1000"/>
              </a:spcBef>
              <a:buFont typeface="Arial" panose="020B0604020202020204" pitchFamily="34" charset="0"/>
              <a:buChar cha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不仅要读，最好能背。至少将其中最优秀的片段篇章背诵下来。没有积累，哪来活用？</a:t>
            </a:r>
          </a:p>
          <a:p>
            <a:pPr marL="285750" indent="-285750">
              <a:lnSpc>
                <a:spcPct val="150000"/>
              </a:lnSpc>
              <a:spcBef>
                <a:spcPts val="1000"/>
              </a:spcBef>
              <a:buFont typeface="Arial" panose="020B0604020202020204" pitchFamily="34" charset="0"/>
              <a:buChar cha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而中华古诗文是一份多么宝贵的语文学习财富！</a:t>
            </a:r>
          </a:p>
          <a:p>
            <a:pPr marL="285750" indent="-285750">
              <a:lnSpc>
                <a:spcPct val="150000"/>
              </a:lnSpc>
              <a:spcBef>
                <a:spcPts val="1000"/>
              </a:spcBef>
              <a:buFont typeface="Arial" panose="020B0604020202020204" pitchFamily="34" charset="0"/>
              <a:buChar cha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背诵是儿童的天性。人的记忆力在儿童时期发展极快，到</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13</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岁达到最高峰。此后，主要是理解力的增强。趁记忆力最好的时段，多背点经典，不求甚解，但求熟背，是做一种终生可以去消化、理解、受益的文化准备。</a:t>
            </a:r>
          </a:p>
          <a:p>
            <a:pPr marL="342900" indent="-342900">
              <a:buFont typeface="Arial" panose="020B0604020202020204" pitchFamily="34" charset="0"/>
              <a:buChar char="•"/>
            </a:pPr>
            <a:endParaRPr lang="zh-CN" altLang="en-US" sz="2000" dirty="0">
              <a:latin typeface="思源黑体 CN Bold" panose="020B0800000000000000" pitchFamily="34" charset="-122"/>
              <a:ea typeface="思源黑体 CN Bold" panose="020B0800000000000000" pitchFamily="34" charset="-122"/>
            </a:endParaRPr>
          </a:p>
        </p:txBody>
      </p:sp>
      <p:sp>
        <p:nvSpPr>
          <p:cNvPr id="4" name="标题 3"/>
          <p:cNvSpPr>
            <a:spLocks noGrp="1"/>
          </p:cNvSpPr>
          <p:nvPr>
            <p:ph type="title"/>
          </p:nvPr>
        </p:nvSpPr>
        <p:spPr/>
        <p:txBody>
          <a:bodyPr/>
          <a:lstStyle/>
          <a:p>
            <a:r>
              <a:rPr lang="zh-CN" altLang="en-US" dirty="0"/>
              <a:t>大语文观</a:t>
            </a:r>
          </a:p>
        </p:txBody>
      </p:sp>
      <p:sp>
        <p:nvSpPr>
          <p:cNvPr id="5" name="矩形: 圆角 3"/>
          <p:cNvSpPr/>
          <p:nvPr/>
        </p:nvSpPr>
        <p:spPr>
          <a:xfrm>
            <a:off x="3076099" y="1702950"/>
            <a:ext cx="6019800" cy="50685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汉仪星球体W" panose="00020600040101010101" pitchFamily="18" charset="-122"/>
                <a:ea typeface="汉仪星球体W" panose="00020600040101010101" pitchFamily="18" charset="-122"/>
              </a:rPr>
              <a:t>语文学习，必须树立“大语文观”</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68999" y="2859959"/>
            <a:ext cx="10243599" cy="2005677"/>
          </a:xfrm>
          <a:prstGeom prst="rect">
            <a:avLst/>
          </a:prstGeom>
        </p:spPr>
        <p:txBody>
          <a:bodyPr wrap="square">
            <a:spAutoFit/>
          </a:bodyPr>
          <a:lstStyle/>
          <a:p>
            <a:pPr marL="228600" indent="-228600">
              <a:lnSpc>
                <a:spcPct val="15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⑴要重视，不是可有可无。特别说明的，既然是“课外阅读”，就主要是“课外”做；这就既不能都推给老师，也不会都推给家长。</a:t>
            </a:r>
          </a:p>
          <a:p>
            <a:pPr marL="228600" indent="-228600">
              <a:lnSpc>
                <a:spcPct val="15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⑵不要攀比，别太功利化。每个孩子自身情况不同，强弱项不同，因此记忆能力肯定有高下。要积极引导，又要量力而行。别操之过急，让孩子畏惧、厌烦。</a:t>
            </a:r>
          </a:p>
          <a:p>
            <a:endParaRPr lang="zh-CN" altLang="en-US" sz="2000" dirty="0">
              <a:latin typeface="思源黑体 CN Bold" panose="020B0800000000000000" pitchFamily="34" charset="-122"/>
              <a:ea typeface="思源黑体 CN Bold" panose="020B0800000000000000" pitchFamily="34" charset="-122"/>
            </a:endParaRPr>
          </a:p>
        </p:txBody>
      </p:sp>
      <p:sp>
        <p:nvSpPr>
          <p:cNvPr id="4" name="标题 3"/>
          <p:cNvSpPr>
            <a:spLocks noGrp="1"/>
          </p:cNvSpPr>
          <p:nvPr>
            <p:ph type="title"/>
          </p:nvPr>
        </p:nvSpPr>
        <p:spPr/>
        <p:txBody>
          <a:bodyPr/>
          <a:lstStyle/>
          <a:p>
            <a:r>
              <a:rPr lang="zh-CN" altLang="en-US" dirty="0"/>
              <a:t>语文学习需注意</a:t>
            </a:r>
          </a:p>
        </p:txBody>
      </p:sp>
      <p:sp>
        <p:nvSpPr>
          <p:cNvPr id="5" name="矩形: 圆角 3"/>
          <p:cNvSpPr/>
          <p:nvPr/>
        </p:nvSpPr>
        <p:spPr>
          <a:xfrm>
            <a:off x="3076099" y="1702950"/>
            <a:ext cx="6019800" cy="50685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汉仪星球体W" panose="00020600040101010101" pitchFamily="18" charset="-122"/>
                <a:ea typeface="汉仪星球体W" panose="00020600040101010101" pitchFamily="18" charset="-122"/>
              </a:rPr>
              <a:t>需要注意的是：</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email"/>
          <a:stretch>
            <a:fillRect/>
          </a:stretch>
        </p:blipFill>
        <p:spPr>
          <a:xfrm>
            <a:off x="1618141" y="3332851"/>
            <a:ext cx="1238822" cy="1621449"/>
          </a:xfrm>
          <a:prstGeom prst="rect">
            <a:avLst/>
          </a:prstGeom>
        </p:spPr>
      </p:pic>
      <p:sp>
        <p:nvSpPr>
          <p:cNvPr id="10" name="文本框 9"/>
          <p:cNvSpPr txBox="1"/>
          <p:nvPr/>
        </p:nvSpPr>
        <p:spPr>
          <a:xfrm>
            <a:off x="1649103" y="2402840"/>
            <a:ext cx="9028726" cy="1862048"/>
          </a:xfrm>
          <a:prstGeom prst="rect">
            <a:avLst/>
          </a:prstGeom>
          <a:noFill/>
        </p:spPr>
        <p:txBody>
          <a:bodyPr wrap="square" rtlCol="0">
            <a:spAutoFit/>
          </a:bodyPr>
          <a:lstStyle/>
          <a:p>
            <a:pPr algn="ctr"/>
            <a:r>
              <a:rPr lang="zh-CN" altLang="en-US" sz="11500" b="1" spc="-2000" dirty="0">
                <a:ln w="19050">
                  <a:solidFill>
                    <a:srgbClr val="F6F079"/>
                  </a:solidFill>
                  <a:prstDash val="sysDash"/>
                </a:ln>
                <a:solidFill>
                  <a:srgbClr val="EA5A54"/>
                </a:solidFill>
                <a:latin typeface="汉仪乐喵体简" panose="00020600040101010101" pitchFamily="18" charset="-122"/>
                <a:ea typeface="汉仪乐喵体简" panose="00020600040101010101" pitchFamily="18" charset="-122"/>
              </a:rPr>
              <a:t>问题探讨</a:t>
            </a:r>
          </a:p>
        </p:txBody>
      </p:sp>
      <p:sp>
        <p:nvSpPr>
          <p:cNvPr id="12" name="TextBox 28"/>
          <p:cNvSpPr txBox="1"/>
          <p:nvPr/>
        </p:nvSpPr>
        <p:spPr>
          <a:xfrm>
            <a:off x="3937000" y="1555773"/>
            <a:ext cx="4419599" cy="830997"/>
          </a:xfrm>
          <a:prstGeom prst="rect">
            <a:avLst/>
          </a:prstGeom>
          <a:noFill/>
        </p:spPr>
        <p:txBody>
          <a:bodyPr wrap="square" rtlCol="0">
            <a:spAutoFit/>
          </a:bodyPr>
          <a:lstStyle/>
          <a:p>
            <a:pPr algn="ctr"/>
            <a:r>
              <a:rPr lang="en-US" altLang="zh-CN" sz="4800" b="1" spc="600" dirty="0">
                <a:ln w="19050">
                  <a:solidFill>
                    <a:srgbClr val="F6F079"/>
                  </a:solidFill>
                  <a:prstDash val="sysDash"/>
                </a:ln>
                <a:solidFill>
                  <a:srgbClr val="EA5A54"/>
                </a:solidFill>
                <a:latin typeface="Showcard Gothic" panose="04020904020102020604" pitchFamily="82" charset="0"/>
                <a:ea typeface="华文行楷" panose="02010800040101010101" pitchFamily="2" charset="-122"/>
              </a:rPr>
              <a:t>Part SIX</a:t>
            </a:r>
            <a:endParaRPr lang="zh-CN" altLang="en-US" sz="4800" b="1" spc="600" dirty="0">
              <a:ln w="19050">
                <a:solidFill>
                  <a:srgbClr val="F6F079"/>
                </a:solidFill>
                <a:prstDash val="sysDash"/>
              </a:ln>
              <a:solidFill>
                <a:srgbClr val="EA5A54"/>
              </a:solidFill>
              <a:latin typeface="Showcard Gothic" panose="04020904020102020604" pitchFamily="82" charset="0"/>
              <a:ea typeface="华文行楷" panose="02010800040101010101" pitchFamily="2" charset="-122"/>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850362"/>
            <a:ext cx="5300133" cy="201891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78703" y="5297455"/>
            <a:ext cx="5013297" cy="1560545"/>
          </a:xfrm>
          <a:prstGeom prst="rect">
            <a:avLst/>
          </a:prstGeom>
        </p:spPr>
      </p:pic>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41314" y="452044"/>
            <a:ext cx="1341428" cy="515576"/>
          </a:xfrm>
          <a:prstGeom prst="rect">
            <a:avLst/>
          </a:prstGeom>
        </p:spPr>
      </p:pic>
      <p:pic>
        <p:nvPicPr>
          <p:cNvPr id="6" name="图片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874" y="264976"/>
            <a:ext cx="1381670" cy="996174"/>
          </a:xfrm>
          <a:prstGeom prst="rect">
            <a:avLst/>
          </a:prstGeom>
        </p:spPr>
      </p:pic>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79764" y="5350597"/>
            <a:ext cx="1549850" cy="1454260"/>
          </a:xfrm>
          <a:prstGeom prst="rect">
            <a:avLst/>
          </a:prstGeom>
        </p:spPr>
      </p:pic>
      <p:pic>
        <p:nvPicPr>
          <p:cNvPr id="9" name="图片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171923" flipH="1">
            <a:off x="59952" y="558787"/>
            <a:ext cx="3078207" cy="2125547"/>
          </a:xfrm>
          <a:prstGeom prst="rect">
            <a:avLst/>
          </a:prstGeom>
        </p:spPr>
      </p:pic>
      <p:pic>
        <p:nvPicPr>
          <p:cNvPr id="13" name="图片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400127" y="514847"/>
            <a:ext cx="1367753" cy="2166103"/>
          </a:xfrm>
          <a:prstGeom prst="rect">
            <a:avLst/>
          </a:prstGeom>
        </p:spPr>
      </p:pic>
      <p:pic>
        <p:nvPicPr>
          <p:cNvPr id="18" name="图片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796303" y="4090436"/>
            <a:ext cx="1718582" cy="673498"/>
          </a:xfrm>
          <a:prstGeom prst="rect">
            <a:avLst/>
          </a:prstGeom>
        </p:spPr>
      </p:pic>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40782 0.37199 C -0.39037 0.39722 -0.37722 0.42129 -0.35782 0.43866 C -0.35482 0.4412 -0.35157 0.44213 -0.34844 0.44398 L -0.13906 0.43866 C -0.1306 0.43819 -0.12318 0.42384 -0.11719 0.41643 C -0.11107 0.40856 -0.10469 0.40162 -0.09844 0.39421 C -0.07565 0.36713 -0.10443 0.4 -0.07656 0.37199 C -0.07331 0.36852 -0.07058 0.36412 -0.06719 0.36088 C -0.05482 0.34815 -0.05156 0.34954 -0.03906 0.3331 C -0.02643 0.3162 -0.0306 0.31273 -0.02031 0.28866 C -0.01771 0.28217 -0.01406 0.27754 -0.01094 0.27199 C -0.00183 0.22291 -0.01615 0.28796 0.00156 0.24421 C 0.00482 0.23588 0.00495 0.225 0.00781 0.21643 C 0.01445 0.19537 0.02226 0.17546 0.02969 0.15532 C 0.03164 0.14954 0.03346 0.14375 0.03594 0.13866 L 0.05156 0.10532 C 0.05364 0.09606 0.05521 0.08634 0.05781 0.07754 C 0.05937 0.07153 0.06263 0.06713 0.06393 0.06088 C 0.07552 0.00579 0.05872 0.05532 0.07344 0.01643 C 0.07018 -0.02986 0.07031 -0.0132 0.07031 -0.03357 " pathEditMode="relative" ptsTypes="AAAAAAAAAAAAAAAAAAAA">
                                      <p:cBhvr>
                                        <p:cTn id="6" dur="3400" fill="hold"/>
                                        <p:tgtEl>
                                          <p:spTgt spid="9"/>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0.11563 -0.47222 L 0.11563 -0.47222 C 0.11224 -0.4706 0.09036 -0.46111 0.08281 -0.45556 C 0.07956 -0.45301 0.07656 -0.44954 0.07344 -0.44722 C 0.07031 -0.44491 0.06706 -0.44375 0.06406 -0.44167 C 0.0474 -0.43032 0.05911 -0.43542 0.04531 -0.43056 C 0.04271 -0.42778 0.0401 -0.42454 0.0375 -0.42222 C 0.03594 -0.42083 0.03424 -0.4206 0.03281 -0.41944 C 0.02904 -0.41597 0.02201 -0.40787 0.01875 -0.40278 C 0.01536 -0.39745 0.01172 -0.39259 0.00938 -0.38611 C 0.00833 -0.38333 0.00703 -0.38056 0.00625 -0.37778 C -0.00026 -0.35463 0.01042 -0.38495 0.00156 -0.36111 C 0.00208 -0.33588 0.00169 -0.31088 0.00313 -0.28588 C 0.00326 -0.28194 0.00508 -0.27847 0.00625 -0.275 C 0.01146 -0.2581 0.0168 -0.24491 0.025 -0.23032 C 0.03932 -0.20486 0.02188 -0.23704 0.03906 -0.2 C 0.04089 -0.19606 0.04336 -0.19306 0.04531 -0.18889 C 0.04701 -0.18542 0.04818 -0.18148 0.05 -0.17778 C 0.05443 -0.16875 0.05651 -0.16829 0.05938 -0.15833 C 0.06003 -0.15579 0.06042 -0.15278 0.06094 -0.15 C 0.0599 -0.13102 0.06289 -0.11829 0.05313 -0.10833 C 0.05078 -0.10625 0.04792 -0.10648 0.04531 -0.10556 C 0.04323 -0.1037 0.04115 -0.10162 0.03906 -0.1 C 0.03594 -0.09792 0.03242 -0.09792 0.02969 -0.09444 C 0.02813 -0.09259 0.02656 -0.09074 0.025 -0.08889 C 0.02057 -0.08449 0.01784 -0.0838 0.01406 -0.07778 C 0.01172 -0.07454 0.00964 -0.07083 0.00781 -0.06667 C 0.00234 -0.05556 0.00638 -0.06204 0.00313 -0.05 C -0.00117 -0.03495 -2.70833E-6 -0.04931 -2.70833E-6 -0.03056 L 0.00313 -0.01111 L -2.70833E-6 -3.7037E-7 " pathEditMode="relative" ptsTypes="AAAAAAAAAAAAAAAAAAAAAAAAAAAAAAA">
                                      <p:cBhvr>
                                        <p:cTn id="8" dur="2000" fill="hold"/>
                                        <p:tgtEl>
                                          <p:spTgt spid="13"/>
                                        </p:tgtEl>
                                        <p:attrNameLst>
                                          <p:attrName>ppt_x</p:attrName>
                                          <p:attrName>ppt_y</p:attrName>
                                        </p:attrNameLst>
                                      </p:cBhvr>
                                    </p:animMotion>
                                  </p:childTnLst>
                                </p:cTn>
                              </p:par>
                              <p:par>
                                <p:cTn id="9" presetID="41" presetClass="entr" presetSubtype="0" fill="hold" grpId="0" nodeType="withEffect">
                                  <p:stCondLst>
                                    <p:cond delay="2300"/>
                                  </p:stCondLst>
                                  <p:iterate type="lt">
                                    <p:tmPct val="10000"/>
                                  </p:iterate>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
                                        </p:tgtEl>
                                        <p:attrNameLst>
                                          <p:attrName>ppt_y</p:attrName>
                                        </p:attrNameLst>
                                      </p:cBhvr>
                                      <p:tavLst>
                                        <p:tav tm="0">
                                          <p:val>
                                            <p:strVal val="#ppt_y"/>
                                          </p:val>
                                        </p:tav>
                                        <p:tav tm="100000">
                                          <p:val>
                                            <p:strVal val="#ppt_y"/>
                                          </p:val>
                                        </p:tav>
                                      </p:tavLst>
                                    </p:anim>
                                    <p:anim calcmode="lin" valueType="num">
                                      <p:cBhvr>
                                        <p:cTn id="1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2"/>
                                        </p:tgtEl>
                                      </p:cBhvr>
                                    </p:animEffect>
                                  </p:childTnLst>
                                </p:cTn>
                              </p:par>
                              <p:par>
                                <p:cTn id="16" presetID="41" presetClass="entr" presetSubtype="0" fill="hold" grpId="0" nodeType="withEffect">
                                  <p:stCondLst>
                                    <p:cond delay="2800"/>
                                  </p:stCondLst>
                                  <p:iterate type="lt">
                                    <p:tmPct val="10000"/>
                                  </p:iterate>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0"/>
                                        </p:tgtEl>
                                        <p:attrNameLst>
                                          <p:attrName>ppt_y</p:attrName>
                                        </p:attrNameLst>
                                      </p:cBhvr>
                                      <p:tavLst>
                                        <p:tav tm="0">
                                          <p:val>
                                            <p:strVal val="#ppt_y"/>
                                          </p:val>
                                        </p:tav>
                                        <p:tav tm="100000">
                                          <p:val>
                                            <p:strVal val="#ppt_y"/>
                                          </p:val>
                                        </p:tav>
                                      </p:tavLst>
                                    </p:anim>
                                    <p:anim calcmode="lin" valueType="num">
                                      <p:cBhvr>
                                        <p:cTn id="2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212919" y="1775841"/>
            <a:ext cx="6732181" cy="3395801"/>
          </a:xfrm>
          <a:prstGeom prst="rect">
            <a:avLst/>
          </a:prstGeom>
        </p:spPr>
        <p:txBody>
          <a:bodyPr wrap="square">
            <a:spAutoFit/>
          </a:bodyPr>
          <a:lstStyle/>
          <a:p>
            <a:pPr marL="228600" indent="-228600">
              <a:lnSpc>
                <a:spcPct val="150000"/>
              </a:lnSpc>
              <a:spcBef>
                <a:spcPts val="1000"/>
              </a:spcBef>
            </a:pPr>
            <a:r>
              <a:rPr lang="zh-CN" altLang="en-US" sz="2000" dirty="0">
                <a:latin typeface="思源黑体 CN Bold" panose="020B0800000000000000" pitchFamily="34" charset="-122"/>
                <a:ea typeface="思源黑体 CN Bold" panose="020B0800000000000000" pitchFamily="34" charset="-122"/>
              </a:rPr>
              <a:t>    </a:t>
            </a:r>
            <a:r>
              <a:rPr lang="zh-CN" altLang="en-US" sz="1600" dirty="0">
                <a:solidFill>
                  <a:srgbClr val="903E93"/>
                </a:solidFill>
                <a:latin typeface="微软雅黑" panose="020B0503020204020204" pitchFamily="34" charset="-122"/>
                <a:ea typeface="微软雅黑" panose="020B0503020204020204" pitchFamily="34" charset="-122"/>
                <a:cs typeface="Lato Regular"/>
              </a:rPr>
              <a:t>学习不好，真的是上课注意力不集中 ？学习懒惰？做事拖拉？</a:t>
            </a:r>
          </a:p>
          <a:p>
            <a:pPr marL="228600" indent="-228600">
              <a:lnSpc>
                <a:spcPct val="15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       </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    很多</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时候，我们都会习惯性地把学习成绩、学习效果不好的原因，归咎于孩子学习态度不端正。比如在课堂上，某个同学不注意听讲，动动小手，踢踢前边座位小朋友的椅子，或是玩玩橡皮</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我们就会说：“瞧，某某注意力不集中，又做小动作了。”</a:t>
            </a:r>
          </a:p>
          <a:p>
            <a:pPr marL="171450" indent="190500">
              <a:lnSpc>
                <a:spcPct val="150000"/>
              </a:lnSpc>
              <a:spcBef>
                <a:spcPts val="1000"/>
              </a:spcBef>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    首先</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我们要理解这只是孩子的一种自我调节。真正的原因还在于学习能力的偏差，他不能从课堂学习</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探究题目</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思考答案的过程中得到快乐和满足。因为他不能完成这个过程，自然也就觉得没有意思。</a:t>
            </a:r>
          </a:p>
        </p:txBody>
      </p:sp>
      <p:sp>
        <p:nvSpPr>
          <p:cNvPr id="5" name="标题 4"/>
          <p:cNvSpPr>
            <a:spLocks noGrp="1"/>
          </p:cNvSpPr>
          <p:nvPr>
            <p:ph type="title"/>
          </p:nvPr>
        </p:nvSpPr>
        <p:spPr/>
        <p:txBody>
          <a:bodyPr>
            <a:normAutofit/>
          </a:bodyPr>
          <a:lstStyle/>
          <a:p>
            <a:r>
              <a:rPr lang="en-US" altLang="zh-CN" sz="3600" dirty="0" smtClean="0"/>
              <a:t>1.</a:t>
            </a:r>
            <a:r>
              <a:rPr lang="zh-CN" altLang="en-US" sz="3600" dirty="0" smtClean="0"/>
              <a:t>有些</a:t>
            </a:r>
            <a:r>
              <a:rPr lang="zh-CN" altLang="en-US" sz="3600" dirty="0"/>
              <a:t>学生上课为什么不能集中</a:t>
            </a:r>
            <a:r>
              <a:rPr lang="zh-CN" altLang="en-US" sz="3600" dirty="0" smtClean="0"/>
              <a:t>注意力</a:t>
            </a:r>
            <a:r>
              <a:rPr lang="zh-CN" altLang="en-US" sz="3600" dirty="0"/>
              <a:t>听</a:t>
            </a:r>
            <a:r>
              <a:rPr lang="zh-CN" altLang="en-US" sz="3600" dirty="0" smtClean="0"/>
              <a:t>课</a:t>
            </a:r>
            <a:r>
              <a:rPr lang="zh-CN" altLang="en-US" sz="3600" dirty="0"/>
              <a:t>？</a:t>
            </a:r>
          </a:p>
        </p:txBody>
      </p:sp>
      <p:grpSp>
        <p:nvGrpSpPr>
          <p:cNvPr id="147" name="组合 146"/>
          <p:cNvGrpSpPr/>
          <p:nvPr/>
        </p:nvGrpSpPr>
        <p:grpSpPr>
          <a:xfrm>
            <a:off x="936937" y="1408092"/>
            <a:ext cx="2565796" cy="4086224"/>
            <a:chOff x="936937" y="1408092"/>
            <a:chExt cx="2565796" cy="4086224"/>
          </a:xfrm>
        </p:grpSpPr>
        <p:sp>
          <p:nvSpPr>
            <p:cNvPr id="7" name="ï$liḍê"/>
            <p:cNvSpPr/>
            <p:nvPr/>
          </p:nvSpPr>
          <p:spPr bwMode="auto">
            <a:xfrm>
              <a:off x="944280" y="3282474"/>
              <a:ext cx="577194" cy="1423892"/>
            </a:xfrm>
            <a:custGeom>
              <a:avLst/>
              <a:gdLst>
                <a:gd name="T0" fmla="*/ 786 w 786"/>
                <a:gd name="T1" fmla="*/ 0 h 1939"/>
                <a:gd name="T2" fmla="*/ 786 w 786"/>
                <a:gd name="T3" fmla="*/ 1487 h 1939"/>
                <a:gd name="T4" fmla="*/ 0 w 786"/>
                <a:gd name="T5" fmla="*/ 1939 h 1939"/>
                <a:gd name="T6" fmla="*/ 0 w 786"/>
                <a:gd name="T7" fmla="*/ 453 h 1939"/>
                <a:gd name="T8" fmla="*/ 786 w 786"/>
                <a:gd name="T9" fmla="*/ 0 h 1939"/>
              </a:gdLst>
              <a:ahLst/>
              <a:cxnLst>
                <a:cxn ang="0">
                  <a:pos x="T0" y="T1"/>
                </a:cxn>
                <a:cxn ang="0">
                  <a:pos x="T2" y="T3"/>
                </a:cxn>
                <a:cxn ang="0">
                  <a:pos x="T4" y="T5"/>
                </a:cxn>
                <a:cxn ang="0">
                  <a:pos x="T6" y="T7"/>
                </a:cxn>
                <a:cxn ang="0">
                  <a:pos x="T8" y="T9"/>
                </a:cxn>
              </a:cxnLst>
              <a:rect l="0" t="0" r="r" b="b"/>
              <a:pathLst>
                <a:path w="786" h="1939">
                  <a:moveTo>
                    <a:pt x="786" y="0"/>
                  </a:moveTo>
                  <a:lnTo>
                    <a:pt x="786" y="1487"/>
                  </a:lnTo>
                  <a:lnTo>
                    <a:pt x="0" y="1939"/>
                  </a:lnTo>
                  <a:lnTo>
                    <a:pt x="0" y="453"/>
                  </a:lnTo>
                  <a:lnTo>
                    <a:pt x="786" y="0"/>
                  </a:lnTo>
                  <a:close/>
                </a:path>
              </a:pathLst>
            </a:custGeom>
            <a:solidFill>
              <a:srgbClr val="4747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 name="íšľiḋé"/>
            <p:cNvSpPr/>
            <p:nvPr/>
          </p:nvSpPr>
          <p:spPr bwMode="auto">
            <a:xfrm>
              <a:off x="973654" y="3310379"/>
              <a:ext cx="641082" cy="373046"/>
            </a:xfrm>
            <a:custGeom>
              <a:avLst/>
              <a:gdLst>
                <a:gd name="T0" fmla="*/ 873 w 873"/>
                <a:gd name="T1" fmla="*/ 91 h 508"/>
                <a:gd name="T2" fmla="*/ 721 w 873"/>
                <a:gd name="T3" fmla="*/ 0 h 508"/>
                <a:gd name="T4" fmla="*/ 0 w 873"/>
                <a:gd name="T5" fmla="*/ 419 h 508"/>
                <a:gd name="T6" fmla="*/ 150 w 873"/>
                <a:gd name="T7" fmla="*/ 508 h 508"/>
                <a:gd name="T8" fmla="*/ 873 w 873"/>
                <a:gd name="T9" fmla="*/ 91 h 508"/>
              </a:gdLst>
              <a:ahLst/>
              <a:cxnLst>
                <a:cxn ang="0">
                  <a:pos x="T0" y="T1"/>
                </a:cxn>
                <a:cxn ang="0">
                  <a:pos x="T2" y="T3"/>
                </a:cxn>
                <a:cxn ang="0">
                  <a:pos x="T4" y="T5"/>
                </a:cxn>
                <a:cxn ang="0">
                  <a:pos x="T6" y="T7"/>
                </a:cxn>
                <a:cxn ang="0">
                  <a:pos x="T8" y="T9"/>
                </a:cxn>
              </a:cxnLst>
              <a:rect l="0" t="0" r="r" b="b"/>
              <a:pathLst>
                <a:path w="873" h="508">
                  <a:moveTo>
                    <a:pt x="873" y="91"/>
                  </a:moveTo>
                  <a:lnTo>
                    <a:pt x="721" y="0"/>
                  </a:lnTo>
                  <a:lnTo>
                    <a:pt x="0" y="419"/>
                  </a:lnTo>
                  <a:lnTo>
                    <a:pt x="150" y="508"/>
                  </a:lnTo>
                  <a:lnTo>
                    <a:pt x="873" y="91"/>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 name="ïṧľíḑé"/>
            <p:cNvSpPr/>
            <p:nvPr/>
          </p:nvSpPr>
          <p:spPr bwMode="auto">
            <a:xfrm>
              <a:off x="1071322" y="3357377"/>
              <a:ext cx="577194" cy="1423892"/>
            </a:xfrm>
            <a:custGeom>
              <a:avLst/>
              <a:gdLst>
                <a:gd name="T0" fmla="*/ 786 w 786"/>
                <a:gd name="T1" fmla="*/ 0 h 1939"/>
                <a:gd name="T2" fmla="*/ 786 w 786"/>
                <a:gd name="T3" fmla="*/ 1486 h 1939"/>
                <a:gd name="T4" fmla="*/ 0 w 786"/>
                <a:gd name="T5" fmla="*/ 1939 h 1939"/>
                <a:gd name="T6" fmla="*/ 0 w 786"/>
                <a:gd name="T7" fmla="*/ 452 h 1939"/>
                <a:gd name="T8" fmla="*/ 786 w 786"/>
                <a:gd name="T9" fmla="*/ 0 h 1939"/>
              </a:gdLst>
              <a:ahLst/>
              <a:cxnLst>
                <a:cxn ang="0">
                  <a:pos x="T0" y="T1"/>
                </a:cxn>
                <a:cxn ang="0">
                  <a:pos x="T2" y="T3"/>
                </a:cxn>
                <a:cxn ang="0">
                  <a:pos x="T4" y="T5"/>
                </a:cxn>
                <a:cxn ang="0">
                  <a:pos x="T6" y="T7"/>
                </a:cxn>
                <a:cxn ang="0">
                  <a:pos x="T8" y="T9"/>
                </a:cxn>
              </a:cxnLst>
              <a:rect l="0" t="0" r="r" b="b"/>
              <a:pathLst>
                <a:path w="786" h="1939">
                  <a:moveTo>
                    <a:pt x="786" y="0"/>
                  </a:moveTo>
                  <a:lnTo>
                    <a:pt x="786" y="1486"/>
                  </a:lnTo>
                  <a:lnTo>
                    <a:pt x="0" y="1939"/>
                  </a:lnTo>
                  <a:lnTo>
                    <a:pt x="0" y="452"/>
                  </a:lnTo>
                  <a:lnTo>
                    <a:pt x="786" y="0"/>
                  </a:lnTo>
                  <a:close/>
                </a:path>
              </a:pathLst>
            </a:custGeom>
            <a:solidFill>
              <a:srgbClr val="57575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 name="îṥļíḋé"/>
            <p:cNvSpPr/>
            <p:nvPr/>
          </p:nvSpPr>
          <p:spPr bwMode="auto">
            <a:xfrm>
              <a:off x="936937" y="3608522"/>
              <a:ext cx="134385" cy="1172747"/>
            </a:xfrm>
            <a:custGeom>
              <a:avLst/>
              <a:gdLst>
                <a:gd name="T0" fmla="*/ 0 w 183"/>
                <a:gd name="T1" fmla="*/ 0 h 1597"/>
                <a:gd name="T2" fmla="*/ 0 w 183"/>
                <a:gd name="T3" fmla="*/ 1489 h 1597"/>
                <a:gd name="T4" fmla="*/ 183 w 183"/>
                <a:gd name="T5" fmla="*/ 1597 h 1597"/>
                <a:gd name="T6" fmla="*/ 183 w 183"/>
                <a:gd name="T7" fmla="*/ 110 h 1597"/>
                <a:gd name="T8" fmla="*/ 0 w 183"/>
                <a:gd name="T9" fmla="*/ 0 h 1597"/>
              </a:gdLst>
              <a:ahLst/>
              <a:cxnLst>
                <a:cxn ang="0">
                  <a:pos x="T0" y="T1"/>
                </a:cxn>
                <a:cxn ang="0">
                  <a:pos x="T2" y="T3"/>
                </a:cxn>
                <a:cxn ang="0">
                  <a:pos x="T4" y="T5"/>
                </a:cxn>
                <a:cxn ang="0">
                  <a:pos x="T6" y="T7"/>
                </a:cxn>
                <a:cxn ang="0">
                  <a:pos x="T8" y="T9"/>
                </a:cxn>
              </a:cxnLst>
              <a:rect l="0" t="0" r="r" b="b"/>
              <a:pathLst>
                <a:path w="183" h="1597">
                  <a:moveTo>
                    <a:pt x="0" y="0"/>
                  </a:moveTo>
                  <a:lnTo>
                    <a:pt x="0" y="1489"/>
                  </a:lnTo>
                  <a:lnTo>
                    <a:pt x="183" y="1597"/>
                  </a:lnTo>
                  <a:lnTo>
                    <a:pt x="183" y="110"/>
                  </a:lnTo>
                  <a:lnTo>
                    <a:pt x="0" y="0"/>
                  </a:lnTo>
                  <a:close/>
                </a:path>
              </a:pathLst>
            </a:custGeom>
            <a:solidFill>
              <a:srgbClr val="4747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 name="iṧḻïďè"/>
            <p:cNvSpPr/>
            <p:nvPr/>
          </p:nvSpPr>
          <p:spPr bwMode="auto">
            <a:xfrm>
              <a:off x="936937" y="3276599"/>
              <a:ext cx="711579" cy="412701"/>
            </a:xfrm>
            <a:custGeom>
              <a:avLst/>
              <a:gdLst>
                <a:gd name="T0" fmla="*/ 200 w 969"/>
                <a:gd name="T1" fmla="*/ 529 h 562"/>
                <a:gd name="T2" fmla="*/ 50 w 969"/>
                <a:gd name="T3" fmla="*/ 440 h 562"/>
                <a:gd name="T4" fmla="*/ 796 w 969"/>
                <a:gd name="T5" fmla="*/ 6 h 562"/>
                <a:gd name="T6" fmla="*/ 784 w 969"/>
                <a:gd name="T7" fmla="*/ 0 h 562"/>
                <a:gd name="T8" fmla="*/ 0 w 969"/>
                <a:gd name="T9" fmla="*/ 452 h 562"/>
                <a:gd name="T10" fmla="*/ 183 w 969"/>
                <a:gd name="T11" fmla="*/ 562 h 562"/>
                <a:gd name="T12" fmla="*/ 969 w 969"/>
                <a:gd name="T13" fmla="*/ 110 h 562"/>
                <a:gd name="T14" fmla="*/ 950 w 969"/>
                <a:gd name="T15" fmla="*/ 97 h 562"/>
                <a:gd name="T16" fmla="*/ 200 w 969"/>
                <a:gd name="T17" fmla="*/ 529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9" h="562">
                  <a:moveTo>
                    <a:pt x="200" y="529"/>
                  </a:moveTo>
                  <a:lnTo>
                    <a:pt x="50" y="440"/>
                  </a:lnTo>
                  <a:lnTo>
                    <a:pt x="796" y="6"/>
                  </a:lnTo>
                  <a:lnTo>
                    <a:pt x="784" y="0"/>
                  </a:lnTo>
                  <a:lnTo>
                    <a:pt x="0" y="452"/>
                  </a:lnTo>
                  <a:lnTo>
                    <a:pt x="183" y="562"/>
                  </a:lnTo>
                  <a:lnTo>
                    <a:pt x="969" y="110"/>
                  </a:lnTo>
                  <a:lnTo>
                    <a:pt x="950" y="97"/>
                  </a:lnTo>
                  <a:lnTo>
                    <a:pt x="200" y="529"/>
                  </a:lnTo>
                  <a:close/>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 name="ïSļíďè"/>
            <p:cNvSpPr/>
            <p:nvPr/>
          </p:nvSpPr>
          <p:spPr bwMode="auto">
            <a:xfrm>
              <a:off x="936937" y="4421441"/>
              <a:ext cx="134385" cy="118964"/>
            </a:xfrm>
            <a:custGeom>
              <a:avLst/>
              <a:gdLst>
                <a:gd name="T0" fmla="*/ 0 w 183"/>
                <a:gd name="T1" fmla="*/ 54 h 162"/>
                <a:gd name="T2" fmla="*/ 183 w 183"/>
                <a:gd name="T3" fmla="*/ 162 h 162"/>
                <a:gd name="T4" fmla="*/ 183 w 183"/>
                <a:gd name="T5" fmla="*/ 110 h 162"/>
                <a:gd name="T6" fmla="*/ 0 w 183"/>
                <a:gd name="T7" fmla="*/ 0 h 162"/>
                <a:gd name="T8" fmla="*/ 0 w 183"/>
                <a:gd name="T9" fmla="*/ 54 h 162"/>
              </a:gdLst>
              <a:ahLst/>
              <a:cxnLst>
                <a:cxn ang="0">
                  <a:pos x="T0" y="T1"/>
                </a:cxn>
                <a:cxn ang="0">
                  <a:pos x="T2" y="T3"/>
                </a:cxn>
                <a:cxn ang="0">
                  <a:pos x="T4" y="T5"/>
                </a:cxn>
                <a:cxn ang="0">
                  <a:pos x="T6" y="T7"/>
                </a:cxn>
                <a:cxn ang="0">
                  <a:pos x="T8" y="T9"/>
                </a:cxn>
              </a:cxnLst>
              <a:rect l="0" t="0" r="r" b="b"/>
              <a:pathLst>
                <a:path w="183" h="162">
                  <a:moveTo>
                    <a:pt x="0" y="54"/>
                  </a:moveTo>
                  <a:lnTo>
                    <a:pt x="183" y="162"/>
                  </a:lnTo>
                  <a:lnTo>
                    <a:pt x="183" y="110"/>
                  </a:lnTo>
                  <a:lnTo>
                    <a:pt x="0" y="0"/>
                  </a:lnTo>
                  <a:lnTo>
                    <a:pt x="0" y="54"/>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 name="ïṣḻîḍê"/>
            <p:cNvSpPr/>
            <p:nvPr/>
          </p:nvSpPr>
          <p:spPr bwMode="auto">
            <a:xfrm>
              <a:off x="936937" y="4505156"/>
              <a:ext cx="134385" cy="117495"/>
            </a:xfrm>
            <a:custGeom>
              <a:avLst/>
              <a:gdLst>
                <a:gd name="T0" fmla="*/ 183 w 183"/>
                <a:gd name="T1" fmla="*/ 108 h 160"/>
                <a:gd name="T2" fmla="*/ 0 w 183"/>
                <a:gd name="T3" fmla="*/ 0 h 160"/>
                <a:gd name="T4" fmla="*/ 0 w 183"/>
                <a:gd name="T5" fmla="*/ 52 h 160"/>
                <a:gd name="T6" fmla="*/ 183 w 183"/>
                <a:gd name="T7" fmla="*/ 160 h 160"/>
                <a:gd name="T8" fmla="*/ 183 w 183"/>
                <a:gd name="T9" fmla="*/ 108 h 160"/>
              </a:gdLst>
              <a:ahLst/>
              <a:cxnLst>
                <a:cxn ang="0">
                  <a:pos x="T0" y="T1"/>
                </a:cxn>
                <a:cxn ang="0">
                  <a:pos x="T2" y="T3"/>
                </a:cxn>
                <a:cxn ang="0">
                  <a:pos x="T4" y="T5"/>
                </a:cxn>
                <a:cxn ang="0">
                  <a:pos x="T6" y="T7"/>
                </a:cxn>
                <a:cxn ang="0">
                  <a:pos x="T8" y="T9"/>
                </a:cxn>
              </a:cxnLst>
              <a:rect l="0" t="0" r="r" b="b"/>
              <a:pathLst>
                <a:path w="183" h="160">
                  <a:moveTo>
                    <a:pt x="183" y="108"/>
                  </a:moveTo>
                  <a:lnTo>
                    <a:pt x="0" y="0"/>
                  </a:lnTo>
                  <a:lnTo>
                    <a:pt x="0" y="52"/>
                  </a:lnTo>
                  <a:lnTo>
                    <a:pt x="183" y="160"/>
                  </a:lnTo>
                  <a:lnTo>
                    <a:pt x="183" y="108"/>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 name="îṩ1îďê"/>
            <p:cNvSpPr/>
            <p:nvPr/>
          </p:nvSpPr>
          <p:spPr bwMode="auto">
            <a:xfrm>
              <a:off x="936937" y="3689300"/>
              <a:ext cx="134385" cy="118964"/>
            </a:xfrm>
            <a:custGeom>
              <a:avLst/>
              <a:gdLst>
                <a:gd name="T0" fmla="*/ 0 w 183"/>
                <a:gd name="T1" fmla="*/ 0 h 162"/>
                <a:gd name="T2" fmla="*/ 0 w 183"/>
                <a:gd name="T3" fmla="*/ 54 h 162"/>
                <a:gd name="T4" fmla="*/ 183 w 183"/>
                <a:gd name="T5" fmla="*/ 162 h 162"/>
                <a:gd name="T6" fmla="*/ 183 w 183"/>
                <a:gd name="T7" fmla="*/ 110 h 162"/>
                <a:gd name="T8" fmla="*/ 0 w 183"/>
                <a:gd name="T9" fmla="*/ 0 h 162"/>
              </a:gdLst>
              <a:ahLst/>
              <a:cxnLst>
                <a:cxn ang="0">
                  <a:pos x="T0" y="T1"/>
                </a:cxn>
                <a:cxn ang="0">
                  <a:pos x="T2" y="T3"/>
                </a:cxn>
                <a:cxn ang="0">
                  <a:pos x="T4" y="T5"/>
                </a:cxn>
                <a:cxn ang="0">
                  <a:pos x="T6" y="T7"/>
                </a:cxn>
                <a:cxn ang="0">
                  <a:pos x="T8" y="T9"/>
                </a:cxn>
              </a:cxnLst>
              <a:rect l="0" t="0" r="r" b="b"/>
              <a:pathLst>
                <a:path w="183" h="162">
                  <a:moveTo>
                    <a:pt x="0" y="0"/>
                  </a:moveTo>
                  <a:lnTo>
                    <a:pt x="0" y="54"/>
                  </a:lnTo>
                  <a:lnTo>
                    <a:pt x="183" y="162"/>
                  </a:lnTo>
                  <a:lnTo>
                    <a:pt x="183" y="110"/>
                  </a:lnTo>
                  <a:lnTo>
                    <a:pt x="0" y="0"/>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 name="ïşlîḓê"/>
            <p:cNvSpPr/>
            <p:nvPr/>
          </p:nvSpPr>
          <p:spPr bwMode="auto">
            <a:xfrm>
              <a:off x="936937" y="3773750"/>
              <a:ext cx="134385" cy="116761"/>
            </a:xfrm>
            <a:custGeom>
              <a:avLst/>
              <a:gdLst>
                <a:gd name="T0" fmla="*/ 0 w 183"/>
                <a:gd name="T1" fmla="*/ 52 h 159"/>
                <a:gd name="T2" fmla="*/ 183 w 183"/>
                <a:gd name="T3" fmla="*/ 159 h 159"/>
                <a:gd name="T4" fmla="*/ 183 w 183"/>
                <a:gd name="T5" fmla="*/ 108 h 159"/>
                <a:gd name="T6" fmla="*/ 0 w 183"/>
                <a:gd name="T7" fmla="*/ 0 h 159"/>
                <a:gd name="T8" fmla="*/ 0 w 183"/>
                <a:gd name="T9" fmla="*/ 52 h 159"/>
              </a:gdLst>
              <a:ahLst/>
              <a:cxnLst>
                <a:cxn ang="0">
                  <a:pos x="T0" y="T1"/>
                </a:cxn>
                <a:cxn ang="0">
                  <a:pos x="T2" y="T3"/>
                </a:cxn>
                <a:cxn ang="0">
                  <a:pos x="T4" y="T5"/>
                </a:cxn>
                <a:cxn ang="0">
                  <a:pos x="T6" y="T7"/>
                </a:cxn>
                <a:cxn ang="0">
                  <a:pos x="T8" y="T9"/>
                </a:cxn>
              </a:cxnLst>
              <a:rect l="0" t="0" r="r" b="b"/>
              <a:pathLst>
                <a:path w="183" h="159">
                  <a:moveTo>
                    <a:pt x="0" y="52"/>
                  </a:moveTo>
                  <a:lnTo>
                    <a:pt x="183" y="159"/>
                  </a:lnTo>
                  <a:lnTo>
                    <a:pt x="183" y="108"/>
                  </a:lnTo>
                  <a:lnTo>
                    <a:pt x="0" y="0"/>
                  </a:lnTo>
                  <a:lnTo>
                    <a:pt x="0" y="52"/>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îSḷîḋé"/>
            <p:cNvSpPr/>
            <p:nvPr/>
          </p:nvSpPr>
          <p:spPr bwMode="auto">
            <a:xfrm>
              <a:off x="1194692" y="3323597"/>
              <a:ext cx="575725" cy="1425361"/>
            </a:xfrm>
            <a:custGeom>
              <a:avLst/>
              <a:gdLst>
                <a:gd name="T0" fmla="*/ 784 w 784"/>
                <a:gd name="T1" fmla="*/ 0 h 1941"/>
                <a:gd name="T2" fmla="*/ 784 w 784"/>
                <a:gd name="T3" fmla="*/ 1487 h 1941"/>
                <a:gd name="T4" fmla="*/ 0 w 784"/>
                <a:gd name="T5" fmla="*/ 1941 h 1941"/>
                <a:gd name="T6" fmla="*/ 0 w 784"/>
                <a:gd name="T7" fmla="*/ 453 h 1941"/>
                <a:gd name="T8" fmla="*/ 784 w 784"/>
                <a:gd name="T9" fmla="*/ 0 h 1941"/>
              </a:gdLst>
              <a:ahLst/>
              <a:cxnLst>
                <a:cxn ang="0">
                  <a:pos x="T0" y="T1"/>
                </a:cxn>
                <a:cxn ang="0">
                  <a:pos x="T2" y="T3"/>
                </a:cxn>
                <a:cxn ang="0">
                  <a:pos x="T4" y="T5"/>
                </a:cxn>
                <a:cxn ang="0">
                  <a:pos x="T6" y="T7"/>
                </a:cxn>
                <a:cxn ang="0">
                  <a:pos x="T8" y="T9"/>
                </a:cxn>
              </a:cxnLst>
              <a:rect l="0" t="0" r="r" b="b"/>
              <a:pathLst>
                <a:path w="784" h="1941">
                  <a:moveTo>
                    <a:pt x="784" y="0"/>
                  </a:moveTo>
                  <a:lnTo>
                    <a:pt x="784" y="1487"/>
                  </a:lnTo>
                  <a:lnTo>
                    <a:pt x="0" y="1941"/>
                  </a:lnTo>
                  <a:lnTo>
                    <a:pt x="0" y="453"/>
                  </a:lnTo>
                  <a:lnTo>
                    <a:pt x="784" y="0"/>
                  </a:lnTo>
                  <a:close/>
                </a:path>
              </a:pathLst>
            </a:custGeom>
            <a:solidFill>
              <a:srgbClr val="3035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ïṩlîḓe"/>
            <p:cNvSpPr/>
            <p:nvPr/>
          </p:nvSpPr>
          <p:spPr bwMode="auto">
            <a:xfrm>
              <a:off x="1222597" y="3351502"/>
              <a:ext cx="642551" cy="373046"/>
            </a:xfrm>
            <a:custGeom>
              <a:avLst/>
              <a:gdLst>
                <a:gd name="T0" fmla="*/ 875 w 875"/>
                <a:gd name="T1" fmla="*/ 91 h 508"/>
                <a:gd name="T2" fmla="*/ 721 w 875"/>
                <a:gd name="T3" fmla="*/ 0 h 508"/>
                <a:gd name="T4" fmla="*/ 0 w 875"/>
                <a:gd name="T5" fmla="*/ 419 h 508"/>
                <a:gd name="T6" fmla="*/ 151 w 875"/>
                <a:gd name="T7" fmla="*/ 508 h 508"/>
                <a:gd name="T8" fmla="*/ 875 w 875"/>
                <a:gd name="T9" fmla="*/ 91 h 508"/>
              </a:gdLst>
              <a:ahLst/>
              <a:cxnLst>
                <a:cxn ang="0">
                  <a:pos x="T0" y="T1"/>
                </a:cxn>
                <a:cxn ang="0">
                  <a:pos x="T2" y="T3"/>
                </a:cxn>
                <a:cxn ang="0">
                  <a:pos x="T4" y="T5"/>
                </a:cxn>
                <a:cxn ang="0">
                  <a:pos x="T6" y="T7"/>
                </a:cxn>
                <a:cxn ang="0">
                  <a:pos x="T8" y="T9"/>
                </a:cxn>
              </a:cxnLst>
              <a:rect l="0" t="0" r="r" b="b"/>
              <a:pathLst>
                <a:path w="875" h="508">
                  <a:moveTo>
                    <a:pt x="875" y="91"/>
                  </a:moveTo>
                  <a:lnTo>
                    <a:pt x="721" y="0"/>
                  </a:lnTo>
                  <a:lnTo>
                    <a:pt x="0" y="419"/>
                  </a:lnTo>
                  <a:lnTo>
                    <a:pt x="151" y="508"/>
                  </a:lnTo>
                  <a:lnTo>
                    <a:pt x="875" y="91"/>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í$ļîdê"/>
            <p:cNvSpPr/>
            <p:nvPr/>
          </p:nvSpPr>
          <p:spPr bwMode="auto">
            <a:xfrm>
              <a:off x="1320264" y="3398500"/>
              <a:ext cx="576460" cy="1425361"/>
            </a:xfrm>
            <a:custGeom>
              <a:avLst/>
              <a:gdLst>
                <a:gd name="T0" fmla="*/ 785 w 785"/>
                <a:gd name="T1" fmla="*/ 0 h 1941"/>
                <a:gd name="T2" fmla="*/ 785 w 785"/>
                <a:gd name="T3" fmla="*/ 1486 h 1941"/>
                <a:gd name="T4" fmla="*/ 0 w 785"/>
                <a:gd name="T5" fmla="*/ 1941 h 1941"/>
                <a:gd name="T6" fmla="*/ 0 w 785"/>
                <a:gd name="T7" fmla="*/ 453 h 1941"/>
                <a:gd name="T8" fmla="*/ 785 w 785"/>
                <a:gd name="T9" fmla="*/ 0 h 1941"/>
              </a:gdLst>
              <a:ahLst/>
              <a:cxnLst>
                <a:cxn ang="0">
                  <a:pos x="T0" y="T1"/>
                </a:cxn>
                <a:cxn ang="0">
                  <a:pos x="T2" y="T3"/>
                </a:cxn>
                <a:cxn ang="0">
                  <a:pos x="T4" y="T5"/>
                </a:cxn>
                <a:cxn ang="0">
                  <a:pos x="T6" y="T7"/>
                </a:cxn>
                <a:cxn ang="0">
                  <a:pos x="T8" y="T9"/>
                </a:cxn>
              </a:cxnLst>
              <a:rect l="0" t="0" r="r" b="b"/>
              <a:pathLst>
                <a:path w="785" h="1941">
                  <a:moveTo>
                    <a:pt x="785" y="0"/>
                  </a:moveTo>
                  <a:lnTo>
                    <a:pt x="785" y="1486"/>
                  </a:lnTo>
                  <a:lnTo>
                    <a:pt x="0" y="1941"/>
                  </a:lnTo>
                  <a:lnTo>
                    <a:pt x="0" y="453"/>
                  </a:lnTo>
                  <a:lnTo>
                    <a:pt x="785" y="0"/>
                  </a:lnTo>
                  <a:close/>
                </a:path>
              </a:pathLst>
            </a:custGeom>
            <a:solidFill>
              <a:srgbClr val="616B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ïṡ1îḑé"/>
            <p:cNvSpPr/>
            <p:nvPr/>
          </p:nvSpPr>
          <p:spPr bwMode="auto">
            <a:xfrm>
              <a:off x="1185880" y="3651849"/>
              <a:ext cx="134385" cy="1172012"/>
            </a:xfrm>
            <a:custGeom>
              <a:avLst/>
              <a:gdLst>
                <a:gd name="T0" fmla="*/ 0 w 183"/>
                <a:gd name="T1" fmla="*/ 0 h 1596"/>
                <a:gd name="T2" fmla="*/ 0 w 183"/>
                <a:gd name="T3" fmla="*/ 1486 h 1596"/>
                <a:gd name="T4" fmla="*/ 183 w 183"/>
                <a:gd name="T5" fmla="*/ 1596 h 1596"/>
                <a:gd name="T6" fmla="*/ 183 w 183"/>
                <a:gd name="T7" fmla="*/ 108 h 1596"/>
                <a:gd name="T8" fmla="*/ 0 w 183"/>
                <a:gd name="T9" fmla="*/ 0 h 1596"/>
              </a:gdLst>
              <a:ahLst/>
              <a:cxnLst>
                <a:cxn ang="0">
                  <a:pos x="T0" y="T1"/>
                </a:cxn>
                <a:cxn ang="0">
                  <a:pos x="T2" y="T3"/>
                </a:cxn>
                <a:cxn ang="0">
                  <a:pos x="T4" y="T5"/>
                </a:cxn>
                <a:cxn ang="0">
                  <a:pos x="T6" y="T7"/>
                </a:cxn>
                <a:cxn ang="0">
                  <a:pos x="T8" y="T9"/>
                </a:cxn>
              </a:cxnLst>
              <a:rect l="0" t="0" r="r" b="b"/>
              <a:pathLst>
                <a:path w="183" h="1596">
                  <a:moveTo>
                    <a:pt x="0" y="0"/>
                  </a:moveTo>
                  <a:lnTo>
                    <a:pt x="0" y="1486"/>
                  </a:lnTo>
                  <a:lnTo>
                    <a:pt x="183" y="1596"/>
                  </a:lnTo>
                  <a:lnTo>
                    <a:pt x="183" y="108"/>
                  </a:lnTo>
                  <a:lnTo>
                    <a:pt x="0" y="0"/>
                  </a:lnTo>
                  <a:close/>
                </a:path>
              </a:pathLst>
            </a:custGeom>
            <a:solidFill>
              <a:srgbClr val="4E56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îṥlîḋé"/>
            <p:cNvSpPr/>
            <p:nvPr/>
          </p:nvSpPr>
          <p:spPr bwMode="auto">
            <a:xfrm>
              <a:off x="1185880" y="3317722"/>
              <a:ext cx="710844" cy="413436"/>
            </a:xfrm>
            <a:custGeom>
              <a:avLst/>
              <a:gdLst>
                <a:gd name="T0" fmla="*/ 201 w 968"/>
                <a:gd name="T1" fmla="*/ 531 h 563"/>
                <a:gd name="T2" fmla="*/ 50 w 968"/>
                <a:gd name="T3" fmla="*/ 442 h 563"/>
                <a:gd name="T4" fmla="*/ 796 w 968"/>
                <a:gd name="T5" fmla="*/ 8 h 563"/>
                <a:gd name="T6" fmla="*/ 783 w 968"/>
                <a:gd name="T7" fmla="*/ 0 h 563"/>
                <a:gd name="T8" fmla="*/ 0 w 968"/>
                <a:gd name="T9" fmla="*/ 455 h 563"/>
                <a:gd name="T10" fmla="*/ 183 w 968"/>
                <a:gd name="T11" fmla="*/ 563 h 563"/>
                <a:gd name="T12" fmla="*/ 968 w 968"/>
                <a:gd name="T13" fmla="*/ 110 h 563"/>
                <a:gd name="T14" fmla="*/ 950 w 968"/>
                <a:gd name="T15" fmla="*/ 100 h 563"/>
                <a:gd name="T16" fmla="*/ 201 w 968"/>
                <a:gd name="T17" fmla="*/ 531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8" h="563">
                  <a:moveTo>
                    <a:pt x="201" y="531"/>
                  </a:moveTo>
                  <a:lnTo>
                    <a:pt x="50" y="442"/>
                  </a:lnTo>
                  <a:lnTo>
                    <a:pt x="796" y="8"/>
                  </a:lnTo>
                  <a:lnTo>
                    <a:pt x="783" y="0"/>
                  </a:lnTo>
                  <a:lnTo>
                    <a:pt x="0" y="455"/>
                  </a:lnTo>
                  <a:lnTo>
                    <a:pt x="183" y="563"/>
                  </a:lnTo>
                  <a:lnTo>
                    <a:pt x="968" y="110"/>
                  </a:lnTo>
                  <a:lnTo>
                    <a:pt x="950" y="100"/>
                  </a:lnTo>
                  <a:lnTo>
                    <a:pt x="201" y="531"/>
                  </a:lnTo>
                  <a:close/>
                </a:path>
              </a:pathLst>
            </a:custGeom>
            <a:solidFill>
              <a:srgbClr val="7480D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işḷíḍé"/>
            <p:cNvSpPr/>
            <p:nvPr/>
          </p:nvSpPr>
          <p:spPr bwMode="auto">
            <a:xfrm>
              <a:off x="1185880" y="4464032"/>
              <a:ext cx="134385" cy="118964"/>
            </a:xfrm>
            <a:custGeom>
              <a:avLst/>
              <a:gdLst>
                <a:gd name="T0" fmla="*/ 0 w 183"/>
                <a:gd name="T1" fmla="*/ 52 h 162"/>
                <a:gd name="T2" fmla="*/ 183 w 183"/>
                <a:gd name="T3" fmla="*/ 162 h 162"/>
                <a:gd name="T4" fmla="*/ 183 w 183"/>
                <a:gd name="T5" fmla="*/ 108 h 162"/>
                <a:gd name="T6" fmla="*/ 0 w 183"/>
                <a:gd name="T7" fmla="*/ 0 h 162"/>
                <a:gd name="T8" fmla="*/ 0 w 183"/>
                <a:gd name="T9" fmla="*/ 52 h 162"/>
              </a:gdLst>
              <a:ahLst/>
              <a:cxnLst>
                <a:cxn ang="0">
                  <a:pos x="T0" y="T1"/>
                </a:cxn>
                <a:cxn ang="0">
                  <a:pos x="T2" y="T3"/>
                </a:cxn>
                <a:cxn ang="0">
                  <a:pos x="T4" y="T5"/>
                </a:cxn>
                <a:cxn ang="0">
                  <a:pos x="T6" y="T7"/>
                </a:cxn>
                <a:cxn ang="0">
                  <a:pos x="T8" y="T9"/>
                </a:cxn>
              </a:cxnLst>
              <a:rect l="0" t="0" r="r" b="b"/>
              <a:pathLst>
                <a:path w="183" h="162">
                  <a:moveTo>
                    <a:pt x="0" y="52"/>
                  </a:moveTo>
                  <a:lnTo>
                    <a:pt x="183" y="162"/>
                  </a:lnTo>
                  <a:lnTo>
                    <a:pt x="183" y="108"/>
                  </a:lnTo>
                  <a:lnTo>
                    <a:pt x="0" y="0"/>
                  </a:lnTo>
                  <a:lnTo>
                    <a:pt x="0" y="52"/>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ïṩḻíḋè"/>
            <p:cNvSpPr/>
            <p:nvPr/>
          </p:nvSpPr>
          <p:spPr bwMode="auto">
            <a:xfrm>
              <a:off x="1185880" y="4546279"/>
              <a:ext cx="134385" cy="118964"/>
            </a:xfrm>
            <a:custGeom>
              <a:avLst/>
              <a:gdLst>
                <a:gd name="T0" fmla="*/ 183 w 183"/>
                <a:gd name="T1" fmla="*/ 108 h 162"/>
                <a:gd name="T2" fmla="*/ 0 w 183"/>
                <a:gd name="T3" fmla="*/ 0 h 162"/>
                <a:gd name="T4" fmla="*/ 0 w 183"/>
                <a:gd name="T5" fmla="*/ 54 h 162"/>
                <a:gd name="T6" fmla="*/ 183 w 183"/>
                <a:gd name="T7" fmla="*/ 162 h 162"/>
                <a:gd name="T8" fmla="*/ 183 w 183"/>
                <a:gd name="T9" fmla="*/ 108 h 162"/>
              </a:gdLst>
              <a:ahLst/>
              <a:cxnLst>
                <a:cxn ang="0">
                  <a:pos x="T0" y="T1"/>
                </a:cxn>
                <a:cxn ang="0">
                  <a:pos x="T2" y="T3"/>
                </a:cxn>
                <a:cxn ang="0">
                  <a:pos x="T4" y="T5"/>
                </a:cxn>
                <a:cxn ang="0">
                  <a:pos x="T6" y="T7"/>
                </a:cxn>
                <a:cxn ang="0">
                  <a:pos x="T8" y="T9"/>
                </a:cxn>
              </a:cxnLst>
              <a:rect l="0" t="0" r="r" b="b"/>
              <a:pathLst>
                <a:path w="183" h="162">
                  <a:moveTo>
                    <a:pt x="183" y="108"/>
                  </a:moveTo>
                  <a:lnTo>
                    <a:pt x="0" y="0"/>
                  </a:lnTo>
                  <a:lnTo>
                    <a:pt x="0" y="54"/>
                  </a:lnTo>
                  <a:lnTo>
                    <a:pt x="183" y="162"/>
                  </a:lnTo>
                  <a:lnTo>
                    <a:pt x="183" y="108"/>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iṩḷiḓé"/>
            <p:cNvSpPr/>
            <p:nvPr/>
          </p:nvSpPr>
          <p:spPr bwMode="auto">
            <a:xfrm>
              <a:off x="1185880" y="3732626"/>
              <a:ext cx="134385" cy="118230"/>
            </a:xfrm>
            <a:custGeom>
              <a:avLst/>
              <a:gdLst>
                <a:gd name="T0" fmla="*/ 0 w 183"/>
                <a:gd name="T1" fmla="*/ 0 h 161"/>
                <a:gd name="T2" fmla="*/ 0 w 183"/>
                <a:gd name="T3" fmla="*/ 51 h 161"/>
                <a:gd name="T4" fmla="*/ 183 w 183"/>
                <a:gd name="T5" fmla="*/ 161 h 161"/>
                <a:gd name="T6" fmla="*/ 183 w 183"/>
                <a:gd name="T7" fmla="*/ 108 h 161"/>
                <a:gd name="T8" fmla="*/ 0 w 183"/>
                <a:gd name="T9" fmla="*/ 0 h 161"/>
              </a:gdLst>
              <a:ahLst/>
              <a:cxnLst>
                <a:cxn ang="0">
                  <a:pos x="T0" y="T1"/>
                </a:cxn>
                <a:cxn ang="0">
                  <a:pos x="T2" y="T3"/>
                </a:cxn>
                <a:cxn ang="0">
                  <a:pos x="T4" y="T5"/>
                </a:cxn>
                <a:cxn ang="0">
                  <a:pos x="T6" y="T7"/>
                </a:cxn>
                <a:cxn ang="0">
                  <a:pos x="T8" y="T9"/>
                </a:cxn>
              </a:cxnLst>
              <a:rect l="0" t="0" r="r" b="b"/>
              <a:pathLst>
                <a:path w="183" h="161">
                  <a:moveTo>
                    <a:pt x="0" y="0"/>
                  </a:moveTo>
                  <a:lnTo>
                    <a:pt x="0" y="51"/>
                  </a:lnTo>
                  <a:lnTo>
                    <a:pt x="183" y="161"/>
                  </a:lnTo>
                  <a:lnTo>
                    <a:pt x="183" y="108"/>
                  </a:lnTo>
                  <a:lnTo>
                    <a:pt x="0" y="0"/>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iṣlïḓe"/>
            <p:cNvSpPr/>
            <p:nvPr/>
          </p:nvSpPr>
          <p:spPr bwMode="auto">
            <a:xfrm>
              <a:off x="1185880" y="3814873"/>
              <a:ext cx="134385" cy="118964"/>
            </a:xfrm>
            <a:custGeom>
              <a:avLst/>
              <a:gdLst>
                <a:gd name="T0" fmla="*/ 0 w 183"/>
                <a:gd name="T1" fmla="*/ 54 h 162"/>
                <a:gd name="T2" fmla="*/ 183 w 183"/>
                <a:gd name="T3" fmla="*/ 162 h 162"/>
                <a:gd name="T4" fmla="*/ 183 w 183"/>
                <a:gd name="T5" fmla="*/ 108 h 162"/>
                <a:gd name="T6" fmla="*/ 0 w 183"/>
                <a:gd name="T7" fmla="*/ 0 h 162"/>
                <a:gd name="T8" fmla="*/ 0 w 183"/>
                <a:gd name="T9" fmla="*/ 54 h 162"/>
              </a:gdLst>
              <a:ahLst/>
              <a:cxnLst>
                <a:cxn ang="0">
                  <a:pos x="T0" y="T1"/>
                </a:cxn>
                <a:cxn ang="0">
                  <a:pos x="T2" y="T3"/>
                </a:cxn>
                <a:cxn ang="0">
                  <a:pos x="T4" y="T5"/>
                </a:cxn>
                <a:cxn ang="0">
                  <a:pos x="T6" y="T7"/>
                </a:cxn>
                <a:cxn ang="0">
                  <a:pos x="T8" y="T9"/>
                </a:cxn>
              </a:cxnLst>
              <a:rect l="0" t="0" r="r" b="b"/>
              <a:pathLst>
                <a:path w="183" h="162">
                  <a:moveTo>
                    <a:pt x="0" y="54"/>
                  </a:moveTo>
                  <a:lnTo>
                    <a:pt x="183" y="162"/>
                  </a:lnTo>
                  <a:lnTo>
                    <a:pt x="183" y="108"/>
                  </a:lnTo>
                  <a:lnTo>
                    <a:pt x="0" y="0"/>
                  </a:lnTo>
                  <a:lnTo>
                    <a:pt x="0" y="54"/>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0" name="î$ľidé"/>
            <p:cNvSpPr/>
            <p:nvPr/>
          </p:nvSpPr>
          <p:spPr bwMode="auto">
            <a:xfrm>
              <a:off x="1205707" y="4634400"/>
              <a:ext cx="13953" cy="85918"/>
            </a:xfrm>
            <a:custGeom>
              <a:avLst/>
              <a:gdLst>
                <a:gd name="T0" fmla="*/ 19 w 19"/>
                <a:gd name="T1" fmla="*/ 11 h 117"/>
                <a:gd name="T2" fmla="*/ 17 w 19"/>
                <a:gd name="T3" fmla="*/ 117 h 117"/>
                <a:gd name="T4" fmla="*/ 0 w 19"/>
                <a:gd name="T5" fmla="*/ 106 h 117"/>
                <a:gd name="T6" fmla="*/ 0 w 19"/>
                <a:gd name="T7" fmla="*/ 0 h 117"/>
                <a:gd name="T8" fmla="*/ 19 w 19"/>
                <a:gd name="T9" fmla="*/ 11 h 117"/>
              </a:gdLst>
              <a:ahLst/>
              <a:cxnLst>
                <a:cxn ang="0">
                  <a:pos x="T0" y="T1"/>
                </a:cxn>
                <a:cxn ang="0">
                  <a:pos x="T2" y="T3"/>
                </a:cxn>
                <a:cxn ang="0">
                  <a:pos x="T4" y="T5"/>
                </a:cxn>
                <a:cxn ang="0">
                  <a:pos x="T6" y="T7"/>
                </a:cxn>
                <a:cxn ang="0">
                  <a:pos x="T8" y="T9"/>
                </a:cxn>
              </a:cxnLst>
              <a:rect l="0" t="0" r="r" b="b"/>
              <a:pathLst>
                <a:path w="19" h="117">
                  <a:moveTo>
                    <a:pt x="19" y="11"/>
                  </a:moveTo>
                  <a:lnTo>
                    <a:pt x="17" y="117"/>
                  </a:lnTo>
                  <a:lnTo>
                    <a:pt x="0" y="106"/>
                  </a:lnTo>
                  <a:lnTo>
                    <a:pt x="0" y="0"/>
                  </a:lnTo>
                  <a:lnTo>
                    <a:pt x="19" y="11"/>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1" name="íś1îḍê"/>
            <p:cNvSpPr/>
            <p:nvPr/>
          </p:nvSpPr>
          <p:spPr bwMode="auto">
            <a:xfrm>
              <a:off x="1232878" y="4651290"/>
              <a:ext cx="59482" cy="111620"/>
            </a:xfrm>
            <a:custGeom>
              <a:avLst/>
              <a:gdLst>
                <a:gd name="T0" fmla="*/ 79 w 81"/>
                <a:gd name="T1" fmla="*/ 44 h 152"/>
                <a:gd name="T2" fmla="*/ 50 w 81"/>
                <a:gd name="T3" fmla="*/ 79 h 152"/>
                <a:gd name="T4" fmla="*/ 81 w 81"/>
                <a:gd name="T5" fmla="*/ 152 h 152"/>
                <a:gd name="T6" fmla="*/ 61 w 81"/>
                <a:gd name="T7" fmla="*/ 139 h 152"/>
                <a:gd name="T8" fmla="*/ 40 w 81"/>
                <a:gd name="T9" fmla="*/ 94 h 152"/>
                <a:gd name="T10" fmla="*/ 21 w 81"/>
                <a:gd name="T11" fmla="*/ 119 h 152"/>
                <a:gd name="T12" fmla="*/ 0 w 81"/>
                <a:gd name="T13" fmla="*/ 106 h 152"/>
                <a:gd name="T14" fmla="*/ 29 w 81"/>
                <a:gd name="T15" fmla="*/ 67 h 152"/>
                <a:gd name="T16" fmla="*/ 2 w 81"/>
                <a:gd name="T17" fmla="*/ 0 h 152"/>
                <a:gd name="T18" fmla="*/ 23 w 81"/>
                <a:gd name="T19" fmla="*/ 11 h 152"/>
                <a:gd name="T20" fmla="*/ 40 w 81"/>
                <a:gd name="T21" fmla="*/ 54 h 152"/>
                <a:gd name="T22" fmla="*/ 59 w 81"/>
                <a:gd name="T23" fmla="*/ 31 h 152"/>
                <a:gd name="T24" fmla="*/ 79 w 81"/>
                <a:gd name="T25" fmla="*/ 4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152">
                  <a:moveTo>
                    <a:pt x="79" y="44"/>
                  </a:moveTo>
                  <a:lnTo>
                    <a:pt x="50" y="79"/>
                  </a:lnTo>
                  <a:lnTo>
                    <a:pt x="81" y="152"/>
                  </a:lnTo>
                  <a:lnTo>
                    <a:pt x="61" y="139"/>
                  </a:lnTo>
                  <a:lnTo>
                    <a:pt x="40" y="94"/>
                  </a:lnTo>
                  <a:lnTo>
                    <a:pt x="21" y="119"/>
                  </a:lnTo>
                  <a:lnTo>
                    <a:pt x="0" y="106"/>
                  </a:lnTo>
                  <a:lnTo>
                    <a:pt x="29" y="67"/>
                  </a:lnTo>
                  <a:lnTo>
                    <a:pt x="2" y="0"/>
                  </a:lnTo>
                  <a:lnTo>
                    <a:pt x="23" y="11"/>
                  </a:lnTo>
                  <a:lnTo>
                    <a:pt x="40" y="54"/>
                  </a:lnTo>
                  <a:lnTo>
                    <a:pt x="59" y="31"/>
                  </a:lnTo>
                  <a:lnTo>
                    <a:pt x="79" y="44"/>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2" name="íSḷiḓé"/>
            <p:cNvSpPr/>
            <p:nvPr/>
          </p:nvSpPr>
          <p:spPr bwMode="auto">
            <a:xfrm>
              <a:off x="1549379" y="3399969"/>
              <a:ext cx="625661" cy="361297"/>
            </a:xfrm>
            <a:custGeom>
              <a:avLst/>
              <a:gdLst>
                <a:gd name="T0" fmla="*/ 852 w 852"/>
                <a:gd name="T1" fmla="*/ 39 h 492"/>
                <a:gd name="T2" fmla="*/ 783 w 852"/>
                <a:gd name="T3" fmla="*/ 0 h 492"/>
                <a:gd name="T4" fmla="*/ 0 w 852"/>
                <a:gd name="T5" fmla="*/ 455 h 492"/>
                <a:gd name="T6" fmla="*/ 66 w 852"/>
                <a:gd name="T7" fmla="*/ 492 h 492"/>
                <a:gd name="T8" fmla="*/ 852 w 852"/>
                <a:gd name="T9" fmla="*/ 39 h 492"/>
              </a:gdLst>
              <a:ahLst/>
              <a:cxnLst>
                <a:cxn ang="0">
                  <a:pos x="T0" y="T1"/>
                </a:cxn>
                <a:cxn ang="0">
                  <a:pos x="T2" y="T3"/>
                </a:cxn>
                <a:cxn ang="0">
                  <a:pos x="T4" y="T5"/>
                </a:cxn>
                <a:cxn ang="0">
                  <a:pos x="T6" y="T7"/>
                </a:cxn>
                <a:cxn ang="0">
                  <a:pos x="T8" y="T9"/>
                </a:cxn>
              </a:cxnLst>
              <a:rect l="0" t="0" r="r" b="b"/>
              <a:pathLst>
                <a:path w="852" h="492">
                  <a:moveTo>
                    <a:pt x="852" y="39"/>
                  </a:moveTo>
                  <a:lnTo>
                    <a:pt x="783" y="0"/>
                  </a:lnTo>
                  <a:lnTo>
                    <a:pt x="0" y="455"/>
                  </a:lnTo>
                  <a:lnTo>
                    <a:pt x="66" y="492"/>
                  </a:lnTo>
                  <a:lnTo>
                    <a:pt x="852" y="39"/>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3" name="ïṣ1îḍe"/>
            <p:cNvSpPr/>
            <p:nvPr/>
          </p:nvSpPr>
          <p:spPr bwMode="auto">
            <a:xfrm>
              <a:off x="1597846" y="3428608"/>
              <a:ext cx="577194" cy="1423892"/>
            </a:xfrm>
            <a:custGeom>
              <a:avLst/>
              <a:gdLst>
                <a:gd name="T0" fmla="*/ 786 w 786"/>
                <a:gd name="T1" fmla="*/ 0 h 1939"/>
                <a:gd name="T2" fmla="*/ 786 w 786"/>
                <a:gd name="T3" fmla="*/ 1487 h 1939"/>
                <a:gd name="T4" fmla="*/ 0 w 786"/>
                <a:gd name="T5" fmla="*/ 1939 h 1939"/>
                <a:gd name="T6" fmla="*/ 0 w 786"/>
                <a:gd name="T7" fmla="*/ 453 h 1939"/>
                <a:gd name="T8" fmla="*/ 786 w 786"/>
                <a:gd name="T9" fmla="*/ 0 h 1939"/>
              </a:gdLst>
              <a:ahLst/>
              <a:cxnLst>
                <a:cxn ang="0">
                  <a:pos x="T0" y="T1"/>
                </a:cxn>
                <a:cxn ang="0">
                  <a:pos x="T2" y="T3"/>
                </a:cxn>
                <a:cxn ang="0">
                  <a:pos x="T4" y="T5"/>
                </a:cxn>
                <a:cxn ang="0">
                  <a:pos x="T6" y="T7"/>
                </a:cxn>
                <a:cxn ang="0">
                  <a:pos x="T8" y="T9"/>
                </a:cxn>
              </a:cxnLst>
              <a:rect l="0" t="0" r="r" b="b"/>
              <a:pathLst>
                <a:path w="786" h="1939">
                  <a:moveTo>
                    <a:pt x="786" y="0"/>
                  </a:moveTo>
                  <a:lnTo>
                    <a:pt x="786" y="1487"/>
                  </a:lnTo>
                  <a:lnTo>
                    <a:pt x="0" y="1939"/>
                  </a:lnTo>
                  <a:lnTo>
                    <a:pt x="0" y="453"/>
                  </a:lnTo>
                  <a:lnTo>
                    <a:pt x="78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4" name="ïṡḻîḑé"/>
            <p:cNvSpPr/>
            <p:nvPr/>
          </p:nvSpPr>
          <p:spPr bwMode="auto">
            <a:xfrm>
              <a:off x="1597846" y="3428608"/>
              <a:ext cx="577194" cy="1423892"/>
            </a:xfrm>
            <a:custGeom>
              <a:avLst/>
              <a:gdLst>
                <a:gd name="T0" fmla="*/ 786 w 786"/>
                <a:gd name="T1" fmla="*/ 0 h 1939"/>
                <a:gd name="T2" fmla="*/ 786 w 786"/>
                <a:gd name="T3" fmla="*/ 1487 h 1939"/>
                <a:gd name="T4" fmla="*/ 0 w 786"/>
                <a:gd name="T5" fmla="*/ 1939 h 1939"/>
                <a:gd name="T6" fmla="*/ 0 w 786"/>
                <a:gd name="T7" fmla="*/ 453 h 1939"/>
                <a:gd name="T8" fmla="*/ 786 w 786"/>
                <a:gd name="T9" fmla="*/ 0 h 1939"/>
              </a:gdLst>
              <a:ahLst/>
              <a:cxnLst>
                <a:cxn ang="0">
                  <a:pos x="T0" y="T1"/>
                </a:cxn>
                <a:cxn ang="0">
                  <a:pos x="T2" y="T3"/>
                </a:cxn>
                <a:cxn ang="0">
                  <a:pos x="T4" y="T5"/>
                </a:cxn>
                <a:cxn ang="0">
                  <a:pos x="T6" y="T7"/>
                </a:cxn>
                <a:cxn ang="0">
                  <a:pos x="T8" y="T9"/>
                </a:cxn>
              </a:cxnLst>
              <a:rect l="0" t="0" r="r" b="b"/>
              <a:pathLst>
                <a:path w="786" h="1939">
                  <a:moveTo>
                    <a:pt x="786" y="0"/>
                  </a:moveTo>
                  <a:lnTo>
                    <a:pt x="786" y="1487"/>
                  </a:lnTo>
                  <a:lnTo>
                    <a:pt x="0" y="1939"/>
                  </a:lnTo>
                  <a:lnTo>
                    <a:pt x="0" y="453"/>
                  </a:lnTo>
                  <a:lnTo>
                    <a:pt x="7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5" name="iślîḓe"/>
            <p:cNvSpPr/>
            <p:nvPr/>
          </p:nvSpPr>
          <p:spPr bwMode="auto">
            <a:xfrm>
              <a:off x="1549379" y="3734095"/>
              <a:ext cx="48467" cy="1118405"/>
            </a:xfrm>
            <a:custGeom>
              <a:avLst/>
              <a:gdLst>
                <a:gd name="T0" fmla="*/ 0 w 66"/>
                <a:gd name="T1" fmla="*/ 0 h 1523"/>
                <a:gd name="T2" fmla="*/ 0 w 66"/>
                <a:gd name="T3" fmla="*/ 1486 h 1523"/>
                <a:gd name="T4" fmla="*/ 66 w 66"/>
                <a:gd name="T5" fmla="*/ 1523 h 1523"/>
                <a:gd name="T6" fmla="*/ 66 w 66"/>
                <a:gd name="T7" fmla="*/ 37 h 1523"/>
                <a:gd name="T8" fmla="*/ 0 w 66"/>
                <a:gd name="T9" fmla="*/ 0 h 1523"/>
              </a:gdLst>
              <a:ahLst/>
              <a:cxnLst>
                <a:cxn ang="0">
                  <a:pos x="T0" y="T1"/>
                </a:cxn>
                <a:cxn ang="0">
                  <a:pos x="T2" y="T3"/>
                </a:cxn>
                <a:cxn ang="0">
                  <a:pos x="T4" y="T5"/>
                </a:cxn>
                <a:cxn ang="0">
                  <a:pos x="T6" y="T7"/>
                </a:cxn>
                <a:cxn ang="0">
                  <a:pos x="T8" y="T9"/>
                </a:cxn>
              </a:cxnLst>
              <a:rect l="0" t="0" r="r" b="b"/>
              <a:pathLst>
                <a:path w="66" h="1523">
                  <a:moveTo>
                    <a:pt x="0" y="0"/>
                  </a:moveTo>
                  <a:lnTo>
                    <a:pt x="0" y="1486"/>
                  </a:lnTo>
                  <a:lnTo>
                    <a:pt x="66" y="1523"/>
                  </a:lnTo>
                  <a:lnTo>
                    <a:pt x="66" y="37"/>
                  </a:lnTo>
                  <a:lnTo>
                    <a:pt x="0" y="0"/>
                  </a:lnTo>
                  <a:close/>
                </a:path>
              </a:pathLst>
            </a:custGeom>
            <a:solidFill>
              <a:srgbClr val="CED2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6" name="iṧľíďe"/>
            <p:cNvSpPr/>
            <p:nvPr/>
          </p:nvSpPr>
          <p:spPr bwMode="auto">
            <a:xfrm>
              <a:off x="1668343" y="3698847"/>
              <a:ext cx="468511" cy="279050"/>
            </a:xfrm>
            <a:custGeom>
              <a:avLst/>
              <a:gdLst>
                <a:gd name="T0" fmla="*/ 638 w 638"/>
                <a:gd name="T1" fmla="*/ 0 h 380"/>
                <a:gd name="T2" fmla="*/ 638 w 638"/>
                <a:gd name="T3" fmla="*/ 12 h 380"/>
                <a:gd name="T4" fmla="*/ 0 w 638"/>
                <a:gd name="T5" fmla="*/ 380 h 380"/>
                <a:gd name="T6" fmla="*/ 0 w 638"/>
                <a:gd name="T7" fmla="*/ 367 h 380"/>
                <a:gd name="T8" fmla="*/ 638 w 638"/>
                <a:gd name="T9" fmla="*/ 0 h 380"/>
              </a:gdLst>
              <a:ahLst/>
              <a:cxnLst>
                <a:cxn ang="0">
                  <a:pos x="T0" y="T1"/>
                </a:cxn>
                <a:cxn ang="0">
                  <a:pos x="T2" y="T3"/>
                </a:cxn>
                <a:cxn ang="0">
                  <a:pos x="T4" y="T5"/>
                </a:cxn>
                <a:cxn ang="0">
                  <a:pos x="T6" y="T7"/>
                </a:cxn>
                <a:cxn ang="0">
                  <a:pos x="T8" y="T9"/>
                </a:cxn>
              </a:cxnLst>
              <a:rect l="0" t="0" r="r" b="b"/>
              <a:pathLst>
                <a:path w="638" h="380">
                  <a:moveTo>
                    <a:pt x="638" y="0"/>
                  </a:moveTo>
                  <a:lnTo>
                    <a:pt x="638" y="12"/>
                  </a:lnTo>
                  <a:lnTo>
                    <a:pt x="0" y="380"/>
                  </a:lnTo>
                  <a:lnTo>
                    <a:pt x="0" y="367"/>
                  </a:lnTo>
                  <a:lnTo>
                    <a:pt x="638"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iṡ1ïḓé"/>
            <p:cNvSpPr/>
            <p:nvPr/>
          </p:nvSpPr>
          <p:spPr bwMode="auto">
            <a:xfrm>
              <a:off x="1763073" y="4381786"/>
              <a:ext cx="283457" cy="181383"/>
            </a:xfrm>
            <a:custGeom>
              <a:avLst/>
              <a:gdLst>
                <a:gd name="T0" fmla="*/ 386 w 386"/>
                <a:gd name="T1" fmla="*/ 0 h 247"/>
                <a:gd name="T2" fmla="*/ 386 w 386"/>
                <a:gd name="T3" fmla="*/ 25 h 247"/>
                <a:gd name="T4" fmla="*/ 0 w 386"/>
                <a:gd name="T5" fmla="*/ 247 h 247"/>
                <a:gd name="T6" fmla="*/ 0 w 386"/>
                <a:gd name="T7" fmla="*/ 224 h 247"/>
                <a:gd name="T8" fmla="*/ 386 w 386"/>
                <a:gd name="T9" fmla="*/ 0 h 247"/>
              </a:gdLst>
              <a:ahLst/>
              <a:cxnLst>
                <a:cxn ang="0">
                  <a:pos x="T0" y="T1"/>
                </a:cxn>
                <a:cxn ang="0">
                  <a:pos x="T2" y="T3"/>
                </a:cxn>
                <a:cxn ang="0">
                  <a:pos x="T4" y="T5"/>
                </a:cxn>
                <a:cxn ang="0">
                  <a:pos x="T6" y="T7"/>
                </a:cxn>
                <a:cxn ang="0">
                  <a:pos x="T8" y="T9"/>
                </a:cxn>
              </a:cxnLst>
              <a:rect l="0" t="0" r="r" b="b"/>
              <a:pathLst>
                <a:path w="386" h="247">
                  <a:moveTo>
                    <a:pt x="386" y="0"/>
                  </a:moveTo>
                  <a:lnTo>
                    <a:pt x="386" y="25"/>
                  </a:lnTo>
                  <a:lnTo>
                    <a:pt x="0" y="247"/>
                  </a:lnTo>
                  <a:lnTo>
                    <a:pt x="0" y="224"/>
                  </a:lnTo>
                  <a:lnTo>
                    <a:pt x="38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8" name="ïşḻîďe"/>
            <p:cNvSpPr/>
            <p:nvPr/>
          </p:nvSpPr>
          <p:spPr bwMode="auto">
            <a:xfrm>
              <a:off x="1763073" y="4381786"/>
              <a:ext cx="283457" cy="181383"/>
            </a:xfrm>
            <a:custGeom>
              <a:avLst/>
              <a:gdLst>
                <a:gd name="T0" fmla="*/ 386 w 386"/>
                <a:gd name="T1" fmla="*/ 0 h 247"/>
                <a:gd name="T2" fmla="*/ 386 w 386"/>
                <a:gd name="T3" fmla="*/ 25 h 247"/>
                <a:gd name="T4" fmla="*/ 0 w 386"/>
                <a:gd name="T5" fmla="*/ 247 h 247"/>
                <a:gd name="T6" fmla="*/ 0 w 386"/>
                <a:gd name="T7" fmla="*/ 224 h 247"/>
                <a:gd name="T8" fmla="*/ 386 w 386"/>
                <a:gd name="T9" fmla="*/ 0 h 247"/>
              </a:gdLst>
              <a:ahLst/>
              <a:cxnLst>
                <a:cxn ang="0">
                  <a:pos x="T0" y="T1"/>
                </a:cxn>
                <a:cxn ang="0">
                  <a:pos x="T2" y="T3"/>
                </a:cxn>
                <a:cxn ang="0">
                  <a:pos x="T4" y="T5"/>
                </a:cxn>
                <a:cxn ang="0">
                  <a:pos x="T6" y="T7"/>
                </a:cxn>
                <a:cxn ang="0">
                  <a:pos x="T8" y="T9"/>
                </a:cxn>
              </a:cxnLst>
              <a:rect l="0" t="0" r="r" b="b"/>
              <a:pathLst>
                <a:path w="386" h="247">
                  <a:moveTo>
                    <a:pt x="386" y="0"/>
                  </a:moveTo>
                  <a:lnTo>
                    <a:pt x="386" y="25"/>
                  </a:lnTo>
                  <a:lnTo>
                    <a:pt x="0" y="247"/>
                  </a:lnTo>
                  <a:lnTo>
                    <a:pt x="0" y="224"/>
                  </a:lnTo>
                  <a:lnTo>
                    <a:pt x="3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9" name="iṧḷíḋé"/>
            <p:cNvSpPr/>
            <p:nvPr/>
          </p:nvSpPr>
          <p:spPr bwMode="auto">
            <a:xfrm>
              <a:off x="1669812" y="4281181"/>
              <a:ext cx="468511" cy="287863"/>
            </a:xfrm>
            <a:custGeom>
              <a:avLst/>
              <a:gdLst>
                <a:gd name="T0" fmla="*/ 638 w 638"/>
                <a:gd name="T1" fmla="*/ 0 h 392"/>
                <a:gd name="T2" fmla="*/ 638 w 638"/>
                <a:gd name="T3" fmla="*/ 25 h 392"/>
                <a:gd name="T4" fmla="*/ 0 w 638"/>
                <a:gd name="T5" fmla="*/ 392 h 392"/>
                <a:gd name="T6" fmla="*/ 0 w 638"/>
                <a:gd name="T7" fmla="*/ 367 h 392"/>
                <a:gd name="T8" fmla="*/ 638 w 638"/>
                <a:gd name="T9" fmla="*/ 0 h 392"/>
              </a:gdLst>
              <a:ahLst/>
              <a:cxnLst>
                <a:cxn ang="0">
                  <a:pos x="T0" y="T1"/>
                </a:cxn>
                <a:cxn ang="0">
                  <a:pos x="T2" y="T3"/>
                </a:cxn>
                <a:cxn ang="0">
                  <a:pos x="T4" y="T5"/>
                </a:cxn>
                <a:cxn ang="0">
                  <a:pos x="T6" y="T7"/>
                </a:cxn>
                <a:cxn ang="0">
                  <a:pos x="T8" y="T9"/>
                </a:cxn>
              </a:cxnLst>
              <a:rect l="0" t="0" r="r" b="b"/>
              <a:pathLst>
                <a:path w="638" h="392">
                  <a:moveTo>
                    <a:pt x="638" y="0"/>
                  </a:moveTo>
                  <a:lnTo>
                    <a:pt x="638" y="25"/>
                  </a:lnTo>
                  <a:lnTo>
                    <a:pt x="0" y="392"/>
                  </a:lnTo>
                  <a:lnTo>
                    <a:pt x="0" y="367"/>
                  </a:lnTo>
                  <a:lnTo>
                    <a:pt x="638"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0" name="ïşḷîḍe"/>
            <p:cNvSpPr/>
            <p:nvPr/>
          </p:nvSpPr>
          <p:spPr bwMode="auto">
            <a:xfrm>
              <a:off x="1669812" y="4234183"/>
              <a:ext cx="468511" cy="287863"/>
            </a:xfrm>
            <a:custGeom>
              <a:avLst/>
              <a:gdLst>
                <a:gd name="T0" fmla="*/ 638 w 638"/>
                <a:gd name="T1" fmla="*/ 0 h 392"/>
                <a:gd name="T2" fmla="*/ 638 w 638"/>
                <a:gd name="T3" fmla="*/ 24 h 392"/>
                <a:gd name="T4" fmla="*/ 0 w 638"/>
                <a:gd name="T5" fmla="*/ 392 h 392"/>
                <a:gd name="T6" fmla="*/ 0 w 638"/>
                <a:gd name="T7" fmla="*/ 367 h 392"/>
                <a:gd name="T8" fmla="*/ 638 w 638"/>
                <a:gd name="T9" fmla="*/ 0 h 392"/>
              </a:gdLst>
              <a:ahLst/>
              <a:cxnLst>
                <a:cxn ang="0">
                  <a:pos x="T0" y="T1"/>
                </a:cxn>
                <a:cxn ang="0">
                  <a:pos x="T2" y="T3"/>
                </a:cxn>
                <a:cxn ang="0">
                  <a:pos x="T4" y="T5"/>
                </a:cxn>
                <a:cxn ang="0">
                  <a:pos x="T6" y="T7"/>
                </a:cxn>
                <a:cxn ang="0">
                  <a:pos x="T8" y="T9"/>
                </a:cxn>
              </a:cxnLst>
              <a:rect l="0" t="0" r="r" b="b"/>
              <a:pathLst>
                <a:path w="638" h="392">
                  <a:moveTo>
                    <a:pt x="638" y="0"/>
                  </a:moveTo>
                  <a:lnTo>
                    <a:pt x="638" y="24"/>
                  </a:lnTo>
                  <a:lnTo>
                    <a:pt x="0" y="392"/>
                  </a:lnTo>
                  <a:lnTo>
                    <a:pt x="0" y="367"/>
                  </a:lnTo>
                  <a:lnTo>
                    <a:pt x="638"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1" name="îšlîďê"/>
            <p:cNvSpPr/>
            <p:nvPr/>
          </p:nvSpPr>
          <p:spPr bwMode="auto">
            <a:xfrm>
              <a:off x="1669812" y="4186451"/>
              <a:ext cx="468511" cy="288597"/>
            </a:xfrm>
            <a:custGeom>
              <a:avLst/>
              <a:gdLst>
                <a:gd name="T0" fmla="*/ 638 w 638"/>
                <a:gd name="T1" fmla="*/ 0 h 393"/>
                <a:gd name="T2" fmla="*/ 638 w 638"/>
                <a:gd name="T3" fmla="*/ 25 h 393"/>
                <a:gd name="T4" fmla="*/ 0 w 638"/>
                <a:gd name="T5" fmla="*/ 393 h 393"/>
                <a:gd name="T6" fmla="*/ 0 w 638"/>
                <a:gd name="T7" fmla="*/ 368 h 393"/>
                <a:gd name="T8" fmla="*/ 638 w 638"/>
                <a:gd name="T9" fmla="*/ 0 h 393"/>
              </a:gdLst>
              <a:ahLst/>
              <a:cxnLst>
                <a:cxn ang="0">
                  <a:pos x="T0" y="T1"/>
                </a:cxn>
                <a:cxn ang="0">
                  <a:pos x="T2" y="T3"/>
                </a:cxn>
                <a:cxn ang="0">
                  <a:pos x="T4" y="T5"/>
                </a:cxn>
                <a:cxn ang="0">
                  <a:pos x="T6" y="T7"/>
                </a:cxn>
                <a:cxn ang="0">
                  <a:pos x="T8" y="T9"/>
                </a:cxn>
              </a:cxnLst>
              <a:rect l="0" t="0" r="r" b="b"/>
              <a:pathLst>
                <a:path w="638" h="393">
                  <a:moveTo>
                    <a:pt x="638" y="0"/>
                  </a:moveTo>
                  <a:lnTo>
                    <a:pt x="638" y="25"/>
                  </a:lnTo>
                  <a:lnTo>
                    <a:pt x="0" y="393"/>
                  </a:lnTo>
                  <a:lnTo>
                    <a:pt x="0" y="368"/>
                  </a:lnTo>
                  <a:lnTo>
                    <a:pt x="638"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2" name="iṣḷiḑe"/>
            <p:cNvSpPr/>
            <p:nvPr/>
          </p:nvSpPr>
          <p:spPr bwMode="auto">
            <a:xfrm>
              <a:off x="1669812" y="4139453"/>
              <a:ext cx="468511" cy="287863"/>
            </a:xfrm>
            <a:custGeom>
              <a:avLst/>
              <a:gdLst>
                <a:gd name="T0" fmla="*/ 636 w 638"/>
                <a:gd name="T1" fmla="*/ 0 h 392"/>
                <a:gd name="T2" fmla="*/ 638 w 638"/>
                <a:gd name="T3" fmla="*/ 25 h 392"/>
                <a:gd name="T4" fmla="*/ 0 w 638"/>
                <a:gd name="T5" fmla="*/ 392 h 392"/>
                <a:gd name="T6" fmla="*/ 0 w 638"/>
                <a:gd name="T7" fmla="*/ 367 h 392"/>
                <a:gd name="T8" fmla="*/ 636 w 638"/>
                <a:gd name="T9" fmla="*/ 0 h 392"/>
              </a:gdLst>
              <a:ahLst/>
              <a:cxnLst>
                <a:cxn ang="0">
                  <a:pos x="T0" y="T1"/>
                </a:cxn>
                <a:cxn ang="0">
                  <a:pos x="T2" y="T3"/>
                </a:cxn>
                <a:cxn ang="0">
                  <a:pos x="T4" y="T5"/>
                </a:cxn>
                <a:cxn ang="0">
                  <a:pos x="T6" y="T7"/>
                </a:cxn>
                <a:cxn ang="0">
                  <a:pos x="T8" y="T9"/>
                </a:cxn>
              </a:cxnLst>
              <a:rect l="0" t="0" r="r" b="b"/>
              <a:pathLst>
                <a:path w="638" h="392">
                  <a:moveTo>
                    <a:pt x="636" y="0"/>
                  </a:moveTo>
                  <a:lnTo>
                    <a:pt x="638" y="25"/>
                  </a:lnTo>
                  <a:lnTo>
                    <a:pt x="0" y="392"/>
                  </a:lnTo>
                  <a:lnTo>
                    <a:pt x="0" y="367"/>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3" name="isļíḑé"/>
            <p:cNvSpPr/>
            <p:nvPr/>
          </p:nvSpPr>
          <p:spPr bwMode="auto">
            <a:xfrm>
              <a:off x="1669812" y="4091720"/>
              <a:ext cx="467042" cy="288597"/>
            </a:xfrm>
            <a:custGeom>
              <a:avLst/>
              <a:gdLst>
                <a:gd name="T0" fmla="*/ 636 w 636"/>
                <a:gd name="T1" fmla="*/ 0 h 393"/>
                <a:gd name="T2" fmla="*/ 636 w 636"/>
                <a:gd name="T3" fmla="*/ 25 h 393"/>
                <a:gd name="T4" fmla="*/ 0 w 636"/>
                <a:gd name="T5" fmla="*/ 393 h 393"/>
                <a:gd name="T6" fmla="*/ 0 w 636"/>
                <a:gd name="T7" fmla="*/ 368 h 393"/>
                <a:gd name="T8" fmla="*/ 636 w 636"/>
                <a:gd name="T9" fmla="*/ 0 h 393"/>
              </a:gdLst>
              <a:ahLst/>
              <a:cxnLst>
                <a:cxn ang="0">
                  <a:pos x="T0" y="T1"/>
                </a:cxn>
                <a:cxn ang="0">
                  <a:pos x="T2" y="T3"/>
                </a:cxn>
                <a:cxn ang="0">
                  <a:pos x="T4" y="T5"/>
                </a:cxn>
                <a:cxn ang="0">
                  <a:pos x="T6" y="T7"/>
                </a:cxn>
                <a:cxn ang="0">
                  <a:pos x="T8" y="T9"/>
                </a:cxn>
              </a:cxnLst>
              <a:rect l="0" t="0" r="r" b="b"/>
              <a:pathLst>
                <a:path w="636" h="393">
                  <a:moveTo>
                    <a:pt x="636" y="0"/>
                  </a:moveTo>
                  <a:lnTo>
                    <a:pt x="636" y="25"/>
                  </a:lnTo>
                  <a:lnTo>
                    <a:pt x="0" y="393"/>
                  </a:lnTo>
                  <a:lnTo>
                    <a:pt x="0" y="368"/>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4" name="îṣľiḍê"/>
            <p:cNvSpPr/>
            <p:nvPr/>
          </p:nvSpPr>
          <p:spPr bwMode="auto">
            <a:xfrm>
              <a:off x="1669812" y="4044722"/>
              <a:ext cx="467042" cy="287863"/>
            </a:xfrm>
            <a:custGeom>
              <a:avLst/>
              <a:gdLst>
                <a:gd name="T0" fmla="*/ 636 w 636"/>
                <a:gd name="T1" fmla="*/ 0 h 392"/>
                <a:gd name="T2" fmla="*/ 636 w 636"/>
                <a:gd name="T3" fmla="*/ 25 h 392"/>
                <a:gd name="T4" fmla="*/ 0 w 636"/>
                <a:gd name="T5" fmla="*/ 392 h 392"/>
                <a:gd name="T6" fmla="*/ 0 w 636"/>
                <a:gd name="T7" fmla="*/ 368 h 392"/>
                <a:gd name="T8" fmla="*/ 636 w 636"/>
                <a:gd name="T9" fmla="*/ 0 h 392"/>
              </a:gdLst>
              <a:ahLst/>
              <a:cxnLst>
                <a:cxn ang="0">
                  <a:pos x="T0" y="T1"/>
                </a:cxn>
                <a:cxn ang="0">
                  <a:pos x="T2" y="T3"/>
                </a:cxn>
                <a:cxn ang="0">
                  <a:pos x="T4" y="T5"/>
                </a:cxn>
                <a:cxn ang="0">
                  <a:pos x="T6" y="T7"/>
                </a:cxn>
                <a:cxn ang="0">
                  <a:pos x="T8" y="T9"/>
                </a:cxn>
              </a:cxnLst>
              <a:rect l="0" t="0" r="r" b="b"/>
              <a:pathLst>
                <a:path w="636" h="392">
                  <a:moveTo>
                    <a:pt x="636" y="0"/>
                  </a:moveTo>
                  <a:lnTo>
                    <a:pt x="636" y="25"/>
                  </a:lnTo>
                  <a:lnTo>
                    <a:pt x="0" y="392"/>
                  </a:lnTo>
                  <a:lnTo>
                    <a:pt x="0" y="368"/>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5" name="íṧļïḍê"/>
            <p:cNvSpPr/>
            <p:nvPr/>
          </p:nvSpPr>
          <p:spPr bwMode="auto">
            <a:xfrm>
              <a:off x="1669812" y="3997724"/>
              <a:ext cx="467042" cy="287863"/>
            </a:xfrm>
            <a:custGeom>
              <a:avLst/>
              <a:gdLst>
                <a:gd name="T0" fmla="*/ 636 w 636"/>
                <a:gd name="T1" fmla="*/ 0 h 392"/>
                <a:gd name="T2" fmla="*/ 636 w 636"/>
                <a:gd name="T3" fmla="*/ 25 h 392"/>
                <a:gd name="T4" fmla="*/ 0 w 636"/>
                <a:gd name="T5" fmla="*/ 392 h 392"/>
                <a:gd name="T6" fmla="*/ 0 w 636"/>
                <a:gd name="T7" fmla="*/ 367 h 392"/>
                <a:gd name="T8" fmla="*/ 636 w 636"/>
                <a:gd name="T9" fmla="*/ 0 h 392"/>
              </a:gdLst>
              <a:ahLst/>
              <a:cxnLst>
                <a:cxn ang="0">
                  <a:pos x="T0" y="T1"/>
                </a:cxn>
                <a:cxn ang="0">
                  <a:pos x="T2" y="T3"/>
                </a:cxn>
                <a:cxn ang="0">
                  <a:pos x="T4" y="T5"/>
                </a:cxn>
                <a:cxn ang="0">
                  <a:pos x="T6" y="T7"/>
                </a:cxn>
                <a:cxn ang="0">
                  <a:pos x="T8" y="T9"/>
                </a:cxn>
              </a:cxnLst>
              <a:rect l="0" t="0" r="r" b="b"/>
              <a:pathLst>
                <a:path w="636" h="392">
                  <a:moveTo>
                    <a:pt x="636" y="0"/>
                  </a:moveTo>
                  <a:lnTo>
                    <a:pt x="636" y="25"/>
                  </a:lnTo>
                  <a:lnTo>
                    <a:pt x="0" y="392"/>
                  </a:lnTo>
                  <a:lnTo>
                    <a:pt x="0" y="367"/>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6" name="iṣḻïḋê"/>
            <p:cNvSpPr/>
            <p:nvPr/>
          </p:nvSpPr>
          <p:spPr bwMode="auto">
            <a:xfrm>
              <a:off x="1669812" y="3949992"/>
              <a:ext cx="467042" cy="288597"/>
            </a:xfrm>
            <a:custGeom>
              <a:avLst/>
              <a:gdLst>
                <a:gd name="T0" fmla="*/ 636 w 636"/>
                <a:gd name="T1" fmla="*/ 0 h 393"/>
                <a:gd name="T2" fmla="*/ 636 w 636"/>
                <a:gd name="T3" fmla="*/ 25 h 393"/>
                <a:gd name="T4" fmla="*/ 0 w 636"/>
                <a:gd name="T5" fmla="*/ 393 h 393"/>
                <a:gd name="T6" fmla="*/ 0 w 636"/>
                <a:gd name="T7" fmla="*/ 368 h 393"/>
                <a:gd name="T8" fmla="*/ 636 w 636"/>
                <a:gd name="T9" fmla="*/ 0 h 393"/>
              </a:gdLst>
              <a:ahLst/>
              <a:cxnLst>
                <a:cxn ang="0">
                  <a:pos x="T0" y="T1"/>
                </a:cxn>
                <a:cxn ang="0">
                  <a:pos x="T2" y="T3"/>
                </a:cxn>
                <a:cxn ang="0">
                  <a:pos x="T4" y="T5"/>
                </a:cxn>
                <a:cxn ang="0">
                  <a:pos x="T6" y="T7"/>
                </a:cxn>
                <a:cxn ang="0">
                  <a:pos x="T8" y="T9"/>
                </a:cxn>
              </a:cxnLst>
              <a:rect l="0" t="0" r="r" b="b"/>
              <a:pathLst>
                <a:path w="636" h="393">
                  <a:moveTo>
                    <a:pt x="636" y="0"/>
                  </a:moveTo>
                  <a:lnTo>
                    <a:pt x="636" y="25"/>
                  </a:lnTo>
                  <a:lnTo>
                    <a:pt x="0" y="393"/>
                  </a:lnTo>
                  <a:lnTo>
                    <a:pt x="0" y="368"/>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7" name="íś1ïḍè"/>
            <p:cNvSpPr/>
            <p:nvPr/>
          </p:nvSpPr>
          <p:spPr bwMode="auto">
            <a:xfrm>
              <a:off x="1743246" y="3874355"/>
              <a:ext cx="320174" cy="222506"/>
            </a:xfrm>
            <a:custGeom>
              <a:avLst/>
              <a:gdLst>
                <a:gd name="T0" fmla="*/ 436 w 436"/>
                <a:gd name="T1" fmla="*/ 0 h 303"/>
                <a:gd name="T2" fmla="*/ 436 w 436"/>
                <a:gd name="T3" fmla="*/ 49 h 303"/>
                <a:gd name="T4" fmla="*/ 0 w 436"/>
                <a:gd name="T5" fmla="*/ 303 h 303"/>
                <a:gd name="T6" fmla="*/ 0 w 436"/>
                <a:gd name="T7" fmla="*/ 253 h 303"/>
                <a:gd name="T8" fmla="*/ 436 w 436"/>
                <a:gd name="T9" fmla="*/ 0 h 303"/>
              </a:gdLst>
              <a:ahLst/>
              <a:cxnLst>
                <a:cxn ang="0">
                  <a:pos x="T0" y="T1"/>
                </a:cxn>
                <a:cxn ang="0">
                  <a:pos x="T2" y="T3"/>
                </a:cxn>
                <a:cxn ang="0">
                  <a:pos x="T4" y="T5"/>
                </a:cxn>
                <a:cxn ang="0">
                  <a:pos x="T6" y="T7"/>
                </a:cxn>
                <a:cxn ang="0">
                  <a:pos x="T8" y="T9"/>
                </a:cxn>
              </a:cxnLst>
              <a:rect l="0" t="0" r="r" b="b"/>
              <a:pathLst>
                <a:path w="436" h="303">
                  <a:moveTo>
                    <a:pt x="436" y="0"/>
                  </a:moveTo>
                  <a:lnTo>
                    <a:pt x="436" y="49"/>
                  </a:lnTo>
                  <a:lnTo>
                    <a:pt x="0" y="303"/>
                  </a:lnTo>
                  <a:lnTo>
                    <a:pt x="0" y="253"/>
                  </a:lnTo>
                  <a:lnTo>
                    <a:pt x="4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8" name="íslîḋe"/>
            <p:cNvSpPr/>
            <p:nvPr/>
          </p:nvSpPr>
          <p:spPr bwMode="auto">
            <a:xfrm>
              <a:off x="1669812" y="3902994"/>
              <a:ext cx="467042" cy="287863"/>
            </a:xfrm>
            <a:custGeom>
              <a:avLst/>
              <a:gdLst>
                <a:gd name="T0" fmla="*/ 636 w 636"/>
                <a:gd name="T1" fmla="*/ 0 h 392"/>
                <a:gd name="T2" fmla="*/ 636 w 636"/>
                <a:gd name="T3" fmla="*/ 25 h 392"/>
                <a:gd name="T4" fmla="*/ 0 w 636"/>
                <a:gd name="T5" fmla="*/ 392 h 392"/>
                <a:gd name="T6" fmla="*/ 0 w 636"/>
                <a:gd name="T7" fmla="*/ 368 h 392"/>
                <a:gd name="T8" fmla="*/ 636 w 636"/>
                <a:gd name="T9" fmla="*/ 0 h 392"/>
              </a:gdLst>
              <a:ahLst/>
              <a:cxnLst>
                <a:cxn ang="0">
                  <a:pos x="T0" y="T1"/>
                </a:cxn>
                <a:cxn ang="0">
                  <a:pos x="T2" y="T3"/>
                </a:cxn>
                <a:cxn ang="0">
                  <a:pos x="T4" y="T5"/>
                </a:cxn>
                <a:cxn ang="0">
                  <a:pos x="T6" y="T7"/>
                </a:cxn>
                <a:cxn ang="0">
                  <a:pos x="T8" y="T9"/>
                </a:cxn>
              </a:cxnLst>
              <a:rect l="0" t="0" r="r" b="b"/>
              <a:pathLst>
                <a:path w="636" h="392">
                  <a:moveTo>
                    <a:pt x="636" y="0"/>
                  </a:moveTo>
                  <a:lnTo>
                    <a:pt x="636" y="25"/>
                  </a:lnTo>
                  <a:lnTo>
                    <a:pt x="0" y="392"/>
                  </a:lnTo>
                  <a:lnTo>
                    <a:pt x="0" y="368"/>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9" name="iṥlíďê"/>
            <p:cNvSpPr/>
            <p:nvPr/>
          </p:nvSpPr>
          <p:spPr bwMode="auto">
            <a:xfrm>
              <a:off x="1978236" y="4381786"/>
              <a:ext cx="129244" cy="164493"/>
            </a:xfrm>
            <a:custGeom>
              <a:avLst/>
              <a:gdLst>
                <a:gd name="T0" fmla="*/ 35 w 85"/>
                <a:gd name="T1" fmla="*/ 75 h 108"/>
                <a:gd name="T2" fmla="*/ 26 w 85"/>
                <a:gd name="T3" fmla="*/ 64 h 108"/>
                <a:gd name="T4" fmla="*/ 42 w 85"/>
                <a:gd name="T5" fmla="*/ 36 h 108"/>
                <a:gd name="T6" fmla="*/ 50 w 85"/>
                <a:gd name="T7" fmla="*/ 33 h 108"/>
                <a:gd name="T8" fmla="*/ 59 w 85"/>
                <a:gd name="T9" fmla="*/ 45 h 108"/>
                <a:gd name="T10" fmla="*/ 42 w 85"/>
                <a:gd name="T11" fmla="*/ 73 h 108"/>
                <a:gd name="T12" fmla="*/ 35 w 85"/>
                <a:gd name="T13" fmla="*/ 75 h 108"/>
                <a:gd name="T14" fmla="*/ 52 w 85"/>
                <a:gd name="T15" fmla="*/ 26 h 108"/>
                <a:gd name="T16" fmla="*/ 42 w 85"/>
                <a:gd name="T17" fmla="*/ 29 h 108"/>
                <a:gd name="T18" fmla="*/ 20 w 85"/>
                <a:gd name="T19" fmla="*/ 67 h 108"/>
                <a:gd name="T20" fmla="*/ 32 w 85"/>
                <a:gd name="T21" fmla="*/ 83 h 108"/>
                <a:gd name="T22" fmla="*/ 42 w 85"/>
                <a:gd name="T23" fmla="*/ 80 h 108"/>
                <a:gd name="T24" fmla="*/ 65 w 85"/>
                <a:gd name="T25" fmla="*/ 42 h 108"/>
                <a:gd name="T26" fmla="*/ 52 w 85"/>
                <a:gd name="T27" fmla="*/ 26 h 108"/>
                <a:gd name="T28" fmla="*/ 61 w 85"/>
                <a:gd name="T29" fmla="*/ 0 h 108"/>
                <a:gd name="T30" fmla="*/ 45 w 85"/>
                <a:gd name="T31" fmla="*/ 5 h 108"/>
                <a:gd name="T32" fmla="*/ 45 w 85"/>
                <a:gd name="T33" fmla="*/ 11 h 108"/>
                <a:gd name="T34" fmla="*/ 58 w 85"/>
                <a:gd name="T35" fmla="*/ 8 h 108"/>
                <a:gd name="T36" fmla="*/ 79 w 85"/>
                <a:gd name="T37" fmla="*/ 33 h 108"/>
                <a:gd name="T38" fmla="*/ 42 w 85"/>
                <a:gd name="T39" fmla="*/ 96 h 108"/>
                <a:gd name="T40" fmla="*/ 26 w 85"/>
                <a:gd name="T41" fmla="*/ 101 h 108"/>
                <a:gd name="T42" fmla="*/ 6 w 85"/>
                <a:gd name="T43" fmla="*/ 75 h 108"/>
                <a:gd name="T44" fmla="*/ 37 w 85"/>
                <a:gd name="T45" fmla="*/ 16 h 108"/>
                <a:gd name="T46" fmla="*/ 20 w 85"/>
                <a:gd name="T47" fmla="*/ 26 h 108"/>
                <a:gd name="T48" fmla="*/ 0 w 85"/>
                <a:gd name="T49" fmla="*/ 79 h 108"/>
                <a:gd name="T50" fmla="*/ 24 w 85"/>
                <a:gd name="T51" fmla="*/ 108 h 108"/>
                <a:gd name="T52" fmla="*/ 42 w 85"/>
                <a:gd name="T53" fmla="*/ 103 h 108"/>
                <a:gd name="T54" fmla="*/ 84 w 85"/>
                <a:gd name="T55" fmla="*/ 30 h 108"/>
                <a:gd name="T56" fmla="*/ 61 w 85"/>
                <a:gd name="T5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108">
                  <a:moveTo>
                    <a:pt x="35" y="75"/>
                  </a:moveTo>
                  <a:cubicBezTo>
                    <a:pt x="30" y="75"/>
                    <a:pt x="26" y="71"/>
                    <a:pt x="26" y="64"/>
                  </a:cubicBezTo>
                  <a:cubicBezTo>
                    <a:pt x="26" y="53"/>
                    <a:pt x="33" y="41"/>
                    <a:pt x="42" y="36"/>
                  </a:cubicBezTo>
                  <a:cubicBezTo>
                    <a:pt x="45" y="34"/>
                    <a:pt x="47" y="33"/>
                    <a:pt x="50" y="33"/>
                  </a:cubicBezTo>
                  <a:cubicBezTo>
                    <a:pt x="55" y="33"/>
                    <a:pt x="59" y="38"/>
                    <a:pt x="59" y="45"/>
                  </a:cubicBezTo>
                  <a:cubicBezTo>
                    <a:pt x="59" y="55"/>
                    <a:pt x="51" y="68"/>
                    <a:pt x="42" y="73"/>
                  </a:cubicBezTo>
                  <a:cubicBezTo>
                    <a:pt x="40" y="75"/>
                    <a:pt x="37" y="75"/>
                    <a:pt x="35" y="75"/>
                  </a:cubicBezTo>
                  <a:moveTo>
                    <a:pt x="52" y="26"/>
                  </a:moveTo>
                  <a:cubicBezTo>
                    <a:pt x="49" y="26"/>
                    <a:pt x="46" y="27"/>
                    <a:pt x="42" y="29"/>
                  </a:cubicBezTo>
                  <a:cubicBezTo>
                    <a:pt x="30" y="36"/>
                    <a:pt x="20" y="53"/>
                    <a:pt x="20" y="67"/>
                  </a:cubicBezTo>
                  <a:cubicBezTo>
                    <a:pt x="20" y="77"/>
                    <a:pt x="25" y="83"/>
                    <a:pt x="32" y="83"/>
                  </a:cubicBezTo>
                  <a:cubicBezTo>
                    <a:pt x="35" y="83"/>
                    <a:pt x="39" y="82"/>
                    <a:pt x="42" y="80"/>
                  </a:cubicBezTo>
                  <a:cubicBezTo>
                    <a:pt x="55" y="73"/>
                    <a:pt x="65" y="56"/>
                    <a:pt x="65" y="42"/>
                  </a:cubicBezTo>
                  <a:cubicBezTo>
                    <a:pt x="64" y="32"/>
                    <a:pt x="59" y="26"/>
                    <a:pt x="52" y="26"/>
                  </a:cubicBezTo>
                  <a:moveTo>
                    <a:pt x="61" y="0"/>
                  </a:moveTo>
                  <a:cubicBezTo>
                    <a:pt x="56" y="0"/>
                    <a:pt x="51" y="2"/>
                    <a:pt x="45" y="5"/>
                  </a:cubicBezTo>
                  <a:cubicBezTo>
                    <a:pt x="45" y="11"/>
                    <a:pt x="45" y="11"/>
                    <a:pt x="45" y="11"/>
                  </a:cubicBezTo>
                  <a:cubicBezTo>
                    <a:pt x="50" y="9"/>
                    <a:pt x="54" y="8"/>
                    <a:pt x="58" y="8"/>
                  </a:cubicBezTo>
                  <a:cubicBezTo>
                    <a:pt x="70" y="8"/>
                    <a:pt x="79" y="17"/>
                    <a:pt x="79" y="33"/>
                  </a:cubicBezTo>
                  <a:cubicBezTo>
                    <a:pt x="79" y="56"/>
                    <a:pt x="62" y="85"/>
                    <a:pt x="42" y="96"/>
                  </a:cubicBezTo>
                  <a:cubicBezTo>
                    <a:pt x="37" y="99"/>
                    <a:pt x="31" y="101"/>
                    <a:pt x="26" y="101"/>
                  </a:cubicBezTo>
                  <a:cubicBezTo>
                    <a:pt x="14" y="101"/>
                    <a:pt x="6" y="92"/>
                    <a:pt x="6" y="75"/>
                  </a:cubicBezTo>
                  <a:cubicBezTo>
                    <a:pt x="6" y="54"/>
                    <a:pt x="19" y="29"/>
                    <a:pt x="37" y="16"/>
                  </a:cubicBezTo>
                  <a:cubicBezTo>
                    <a:pt x="20" y="26"/>
                    <a:pt x="20" y="26"/>
                    <a:pt x="20" y="26"/>
                  </a:cubicBezTo>
                  <a:cubicBezTo>
                    <a:pt x="8" y="41"/>
                    <a:pt x="0" y="61"/>
                    <a:pt x="0" y="79"/>
                  </a:cubicBezTo>
                  <a:cubicBezTo>
                    <a:pt x="0" y="98"/>
                    <a:pt x="10" y="108"/>
                    <a:pt x="24" y="108"/>
                  </a:cubicBezTo>
                  <a:cubicBezTo>
                    <a:pt x="29" y="108"/>
                    <a:pt x="36" y="107"/>
                    <a:pt x="42" y="103"/>
                  </a:cubicBezTo>
                  <a:cubicBezTo>
                    <a:pt x="66" y="89"/>
                    <a:pt x="85" y="57"/>
                    <a:pt x="84" y="30"/>
                  </a:cubicBezTo>
                  <a:cubicBezTo>
                    <a:pt x="84" y="11"/>
                    <a:pt x="75" y="0"/>
                    <a:pt x="61" y="0"/>
                  </a:cubicBezTo>
                </a:path>
              </a:pathLst>
            </a:custGeom>
            <a:solidFill>
              <a:srgbClr val="FF8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0" name="îṥļíde"/>
            <p:cNvSpPr/>
            <p:nvPr/>
          </p:nvSpPr>
          <p:spPr bwMode="auto">
            <a:xfrm>
              <a:off x="2008344" y="4389129"/>
              <a:ext cx="38186" cy="32311"/>
            </a:xfrm>
            <a:custGeom>
              <a:avLst/>
              <a:gdLst>
                <a:gd name="T0" fmla="*/ 25 w 25"/>
                <a:gd name="T1" fmla="*/ 0 h 21"/>
                <a:gd name="T2" fmla="*/ 22 w 25"/>
                <a:gd name="T3" fmla="*/ 1 h 21"/>
                <a:gd name="T4" fmla="*/ 0 w 25"/>
                <a:gd name="T5" fmla="*/ 21 h 21"/>
                <a:gd name="T6" fmla="*/ 17 w 25"/>
                <a:gd name="T7" fmla="*/ 11 h 21"/>
                <a:gd name="T8" fmla="*/ 22 w 25"/>
                <a:gd name="T9" fmla="*/ 8 h 21"/>
                <a:gd name="T10" fmla="*/ 25 w 25"/>
                <a:gd name="T11" fmla="*/ 6 h 21"/>
                <a:gd name="T12" fmla="*/ 25 w 25"/>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25" h="21">
                  <a:moveTo>
                    <a:pt x="25" y="0"/>
                  </a:moveTo>
                  <a:cubicBezTo>
                    <a:pt x="24" y="0"/>
                    <a:pt x="23" y="0"/>
                    <a:pt x="22" y="1"/>
                  </a:cubicBezTo>
                  <a:cubicBezTo>
                    <a:pt x="14" y="6"/>
                    <a:pt x="7" y="13"/>
                    <a:pt x="0" y="21"/>
                  </a:cubicBezTo>
                  <a:cubicBezTo>
                    <a:pt x="17" y="11"/>
                    <a:pt x="17" y="11"/>
                    <a:pt x="17" y="11"/>
                  </a:cubicBezTo>
                  <a:cubicBezTo>
                    <a:pt x="19" y="10"/>
                    <a:pt x="20" y="9"/>
                    <a:pt x="22" y="8"/>
                  </a:cubicBezTo>
                  <a:cubicBezTo>
                    <a:pt x="23" y="7"/>
                    <a:pt x="24" y="7"/>
                    <a:pt x="25" y="6"/>
                  </a:cubicBezTo>
                  <a:cubicBezTo>
                    <a:pt x="25" y="0"/>
                    <a:pt x="25" y="0"/>
                    <a:pt x="25" y="0"/>
                  </a:cubicBezTo>
                </a:path>
              </a:pathLst>
            </a:custGeom>
            <a:solidFill>
              <a:srgbClr val="D87AB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1" name="íṡ1ïďê"/>
            <p:cNvSpPr/>
            <p:nvPr/>
          </p:nvSpPr>
          <p:spPr bwMode="auto">
            <a:xfrm>
              <a:off x="2545883" y="4834142"/>
              <a:ext cx="956850" cy="576460"/>
            </a:xfrm>
            <a:custGeom>
              <a:avLst/>
              <a:gdLst>
                <a:gd name="T0" fmla="*/ 1303 w 1303"/>
                <a:gd name="T1" fmla="*/ 0 h 785"/>
                <a:gd name="T2" fmla="*/ 1303 w 1303"/>
                <a:gd name="T3" fmla="*/ 34 h 785"/>
                <a:gd name="T4" fmla="*/ 0 w 1303"/>
                <a:gd name="T5" fmla="*/ 785 h 785"/>
                <a:gd name="T6" fmla="*/ 0 w 1303"/>
                <a:gd name="T7" fmla="*/ 750 h 785"/>
                <a:gd name="T8" fmla="*/ 1303 w 1303"/>
                <a:gd name="T9" fmla="*/ 0 h 785"/>
              </a:gdLst>
              <a:ahLst/>
              <a:cxnLst>
                <a:cxn ang="0">
                  <a:pos x="T0" y="T1"/>
                </a:cxn>
                <a:cxn ang="0">
                  <a:pos x="T2" y="T3"/>
                </a:cxn>
                <a:cxn ang="0">
                  <a:pos x="T4" y="T5"/>
                </a:cxn>
                <a:cxn ang="0">
                  <a:pos x="T6" y="T7"/>
                </a:cxn>
                <a:cxn ang="0">
                  <a:pos x="T8" y="T9"/>
                </a:cxn>
              </a:cxnLst>
              <a:rect l="0" t="0" r="r" b="b"/>
              <a:pathLst>
                <a:path w="1303" h="785">
                  <a:moveTo>
                    <a:pt x="1303" y="0"/>
                  </a:moveTo>
                  <a:lnTo>
                    <a:pt x="1303" y="34"/>
                  </a:lnTo>
                  <a:lnTo>
                    <a:pt x="0" y="785"/>
                  </a:lnTo>
                  <a:lnTo>
                    <a:pt x="0" y="750"/>
                  </a:lnTo>
                  <a:lnTo>
                    <a:pt x="1303" y="0"/>
                  </a:lnTo>
                  <a:close/>
                </a:path>
              </a:pathLst>
            </a:custGeom>
            <a:solidFill>
              <a:srgbClr val="A862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2" name="i$ḻîďè"/>
            <p:cNvSpPr/>
            <p:nvPr/>
          </p:nvSpPr>
          <p:spPr bwMode="auto">
            <a:xfrm>
              <a:off x="2545883" y="4834142"/>
              <a:ext cx="956850" cy="576460"/>
            </a:xfrm>
            <a:custGeom>
              <a:avLst/>
              <a:gdLst>
                <a:gd name="T0" fmla="*/ 1303 w 1303"/>
                <a:gd name="T1" fmla="*/ 0 h 785"/>
                <a:gd name="T2" fmla="*/ 1303 w 1303"/>
                <a:gd name="T3" fmla="*/ 34 h 785"/>
                <a:gd name="T4" fmla="*/ 0 w 1303"/>
                <a:gd name="T5" fmla="*/ 785 h 785"/>
                <a:gd name="T6" fmla="*/ 0 w 1303"/>
                <a:gd name="T7" fmla="*/ 750 h 785"/>
                <a:gd name="T8" fmla="*/ 1303 w 1303"/>
                <a:gd name="T9" fmla="*/ 0 h 785"/>
              </a:gdLst>
              <a:ahLst/>
              <a:cxnLst>
                <a:cxn ang="0">
                  <a:pos x="T0" y="T1"/>
                </a:cxn>
                <a:cxn ang="0">
                  <a:pos x="T2" y="T3"/>
                </a:cxn>
                <a:cxn ang="0">
                  <a:pos x="T4" y="T5"/>
                </a:cxn>
                <a:cxn ang="0">
                  <a:pos x="T6" y="T7"/>
                </a:cxn>
                <a:cxn ang="0">
                  <a:pos x="T8" y="T9"/>
                </a:cxn>
              </a:cxnLst>
              <a:rect l="0" t="0" r="r" b="b"/>
              <a:pathLst>
                <a:path w="1303" h="785">
                  <a:moveTo>
                    <a:pt x="1303" y="0"/>
                  </a:moveTo>
                  <a:lnTo>
                    <a:pt x="1303" y="34"/>
                  </a:lnTo>
                  <a:lnTo>
                    <a:pt x="0" y="785"/>
                  </a:lnTo>
                  <a:lnTo>
                    <a:pt x="0" y="750"/>
                  </a:lnTo>
                  <a:lnTo>
                    <a:pt x="130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3" name="íŝ1iḓe"/>
            <p:cNvSpPr/>
            <p:nvPr/>
          </p:nvSpPr>
          <p:spPr bwMode="auto">
            <a:xfrm>
              <a:off x="1865147" y="4989822"/>
              <a:ext cx="680736" cy="420779"/>
            </a:xfrm>
            <a:custGeom>
              <a:avLst/>
              <a:gdLst>
                <a:gd name="T0" fmla="*/ 0 w 927"/>
                <a:gd name="T1" fmla="*/ 0 h 573"/>
                <a:gd name="T2" fmla="*/ 0 w 927"/>
                <a:gd name="T3" fmla="*/ 35 h 573"/>
                <a:gd name="T4" fmla="*/ 927 w 927"/>
                <a:gd name="T5" fmla="*/ 573 h 573"/>
                <a:gd name="T6" fmla="*/ 927 w 927"/>
                <a:gd name="T7" fmla="*/ 538 h 573"/>
                <a:gd name="T8" fmla="*/ 0 w 927"/>
                <a:gd name="T9" fmla="*/ 0 h 573"/>
              </a:gdLst>
              <a:ahLst/>
              <a:cxnLst>
                <a:cxn ang="0">
                  <a:pos x="T0" y="T1"/>
                </a:cxn>
                <a:cxn ang="0">
                  <a:pos x="T2" y="T3"/>
                </a:cxn>
                <a:cxn ang="0">
                  <a:pos x="T4" y="T5"/>
                </a:cxn>
                <a:cxn ang="0">
                  <a:pos x="T6" y="T7"/>
                </a:cxn>
                <a:cxn ang="0">
                  <a:pos x="T8" y="T9"/>
                </a:cxn>
              </a:cxnLst>
              <a:rect l="0" t="0" r="r" b="b"/>
              <a:pathLst>
                <a:path w="927" h="573">
                  <a:moveTo>
                    <a:pt x="0" y="0"/>
                  </a:moveTo>
                  <a:lnTo>
                    <a:pt x="0" y="35"/>
                  </a:lnTo>
                  <a:lnTo>
                    <a:pt x="927" y="573"/>
                  </a:lnTo>
                  <a:lnTo>
                    <a:pt x="927" y="538"/>
                  </a:lnTo>
                  <a:lnTo>
                    <a:pt x="0" y="0"/>
                  </a:lnTo>
                  <a:close/>
                </a:path>
              </a:pathLst>
            </a:custGeom>
            <a:solidFill>
              <a:srgbClr val="5C3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4" name="îšľíďê"/>
            <p:cNvSpPr/>
            <p:nvPr/>
          </p:nvSpPr>
          <p:spPr bwMode="auto">
            <a:xfrm>
              <a:off x="1865147" y="4989822"/>
              <a:ext cx="680736" cy="420779"/>
            </a:xfrm>
            <a:custGeom>
              <a:avLst/>
              <a:gdLst>
                <a:gd name="T0" fmla="*/ 0 w 927"/>
                <a:gd name="T1" fmla="*/ 0 h 573"/>
                <a:gd name="T2" fmla="*/ 0 w 927"/>
                <a:gd name="T3" fmla="*/ 35 h 573"/>
                <a:gd name="T4" fmla="*/ 927 w 927"/>
                <a:gd name="T5" fmla="*/ 573 h 573"/>
                <a:gd name="T6" fmla="*/ 927 w 927"/>
                <a:gd name="T7" fmla="*/ 538 h 573"/>
                <a:gd name="T8" fmla="*/ 0 w 927"/>
                <a:gd name="T9" fmla="*/ 0 h 573"/>
              </a:gdLst>
              <a:ahLst/>
              <a:cxnLst>
                <a:cxn ang="0">
                  <a:pos x="T0" y="T1"/>
                </a:cxn>
                <a:cxn ang="0">
                  <a:pos x="T2" y="T3"/>
                </a:cxn>
                <a:cxn ang="0">
                  <a:pos x="T4" y="T5"/>
                </a:cxn>
                <a:cxn ang="0">
                  <a:pos x="T6" y="T7"/>
                </a:cxn>
                <a:cxn ang="0">
                  <a:pos x="T8" y="T9"/>
                </a:cxn>
              </a:cxnLst>
              <a:rect l="0" t="0" r="r" b="b"/>
              <a:pathLst>
                <a:path w="927" h="573">
                  <a:moveTo>
                    <a:pt x="0" y="0"/>
                  </a:moveTo>
                  <a:lnTo>
                    <a:pt x="0" y="35"/>
                  </a:lnTo>
                  <a:lnTo>
                    <a:pt x="927" y="573"/>
                  </a:lnTo>
                  <a:lnTo>
                    <a:pt x="927" y="53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5" name="îšḷidé"/>
            <p:cNvSpPr/>
            <p:nvPr/>
          </p:nvSpPr>
          <p:spPr bwMode="auto">
            <a:xfrm>
              <a:off x="1865147" y="4448611"/>
              <a:ext cx="1637586" cy="936288"/>
            </a:xfrm>
            <a:custGeom>
              <a:avLst/>
              <a:gdLst>
                <a:gd name="T0" fmla="*/ 1328 w 2230"/>
                <a:gd name="T1" fmla="*/ 0 h 1275"/>
                <a:gd name="T2" fmla="*/ 2230 w 2230"/>
                <a:gd name="T3" fmla="*/ 525 h 1275"/>
                <a:gd name="T4" fmla="*/ 927 w 2230"/>
                <a:gd name="T5" fmla="*/ 1275 h 1275"/>
                <a:gd name="T6" fmla="*/ 0 w 2230"/>
                <a:gd name="T7" fmla="*/ 737 h 1275"/>
                <a:gd name="T8" fmla="*/ 1328 w 2230"/>
                <a:gd name="T9" fmla="*/ 0 h 1275"/>
              </a:gdLst>
              <a:ahLst/>
              <a:cxnLst>
                <a:cxn ang="0">
                  <a:pos x="T0" y="T1"/>
                </a:cxn>
                <a:cxn ang="0">
                  <a:pos x="T2" y="T3"/>
                </a:cxn>
                <a:cxn ang="0">
                  <a:pos x="T4" y="T5"/>
                </a:cxn>
                <a:cxn ang="0">
                  <a:pos x="T6" y="T7"/>
                </a:cxn>
                <a:cxn ang="0">
                  <a:pos x="T8" y="T9"/>
                </a:cxn>
              </a:cxnLst>
              <a:rect l="0" t="0" r="r" b="b"/>
              <a:pathLst>
                <a:path w="2230" h="1275">
                  <a:moveTo>
                    <a:pt x="1328" y="0"/>
                  </a:moveTo>
                  <a:lnTo>
                    <a:pt x="2230" y="525"/>
                  </a:lnTo>
                  <a:lnTo>
                    <a:pt x="927" y="1275"/>
                  </a:lnTo>
                  <a:lnTo>
                    <a:pt x="0" y="737"/>
                  </a:lnTo>
                  <a:lnTo>
                    <a:pt x="1328" y="0"/>
                  </a:lnTo>
                  <a:close/>
                </a:path>
              </a:pathLst>
            </a:custGeom>
            <a:solidFill>
              <a:srgbClr val="804B8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6" name="íSlïḑe"/>
            <p:cNvSpPr/>
            <p:nvPr/>
          </p:nvSpPr>
          <p:spPr bwMode="auto">
            <a:xfrm>
              <a:off x="1865147" y="4291462"/>
              <a:ext cx="975208" cy="712313"/>
            </a:xfrm>
            <a:custGeom>
              <a:avLst/>
              <a:gdLst>
                <a:gd name="T0" fmla="*/ 0 w 1328"/>
                <a:gd name="T1" fmla="*/ 737 h 970"/>
                <a:gd name="T2" fmla="*/ 0 w 1328"/>
                <a:gd name="T3" fmla="*/ 968 h 970"/>
                <a:gd name="T4" fmla="*/ 35 w 1328"/>
                <a:gd name="T5" fmla="*/ 970 h 970"/>
                <a:gd name="T6" fmla="*/ 1328 w 1328"/>
                <a:gd name="T7" fmla="*/ 254 h 970"/>
                <a:gd name="T8" fmla="*/ 1328 w 1328"/>
                <a:gd name="T9" fmla="*/ 0 h 970"/>
                <a:gd name="T10" fmla="*/ 0 w 1328"/>
                <a:gd name="T11" fmla="*/ 737 h 970"/>
              </a:gdLst>
              <a:ahLst/>
              <a:cxnLst>
                <a:cxn ang="0">
                  <a:pos x="T0" y="T1"/>
                </a:cxn>
                <a:cxn ang="0">
                  <a:pos x="T2" y="T3"/>
                </a:cxn>
                <a:cxn ang="0">
                  <a:pos x="T4" y="T5"/>
                </a:cxn>
                <a:cxn ang="0">
                  <a:pos x="T6" y="T7"/>
                </a:cxn>
                <a:cxn ang="0">
                  <a:pos x="T8" y="T9"/>
                </a:cxn>
                <a:cxn ang="0">
                  <a:pos x="T10" y="T11"/>
                </a:cxn>
              </a:cxnLst>
              <a:rect l="0" t="0" r="r" b="b"/>
              <a:pathLst>
                <a:path w="1328" h="970">
                  <a:moveTo>
                    <a:pt x="0" y="737"/>
                  </a:moveTo>
                  <a:lnTo>
                    <a:pt x="0" y="968"/>
                  </a:lnTo>
                  <a:lnTo>
                    <a:pt x="35" y="970"/>
                  </a:lnTo>
                  <a:lnTo>
                    <a:pt x="1328" y="254"/>
                  </a:lnTo>
                  <a:lnTo>
                    <a:pt x="1328" y="0"/>
                  </a:lnTo>
                  <a:lnTo>
                    <a:pt x="0" y="737"/>
                  </a:lnTo>
                  <a:close/>
                </a:path>
              </a:pathLst>
            </a:custGeom>
            <a:solidFill>
              <a:srgbClr val="2D1B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7" name="íṩlíḍe"/>
            <p:cNvSpPr/>
            <p:nvPr/>
          </p:nvSpPr>
          <p:spPr bwMode="auto">
            <a:xfrm>
              <a:off x="2551758" y="4704897"/>
              <a:ext cx="920867" cy="658706"/>
            </a:xfrm>
            <a:custGeom>
              <a:avLst/>
              <a:gdLst>
                <a:gd name="T0" fmla="*/ 1254 w 1254"/>
                <a:gd name="T1" fmla="*/ 0 h 897"/>
                <a:gd name="T2" fmla="*/ 1254 w 1254"/>
                <a:gd name="T3" fmla="*/ 172 h 897"/>
                <a:gd name="T4" fmla="*/ 0 w 1254"/>
                <a:gd name="T5" fmla="*/ 897 h 897"/>
                <a:gd name="T6" fmla="*/ 0 w 1254"/>
                <a:gd name="T7" fmla="*/ 722 h 897"/>
                <a:gd name="T8" fmla="*/ 1254 w 1254"/>
                <a:gd name="T9" fmla="*/ 0 h 897"/>
              </a:gdLst>
              <a:ahLst/>
              <a:cxnLst>
                <a:cxn ang="0">
                  <a:pos x="T0" y="T1"/>
                </a:cxn>
                <a:cxn ang="0">
                  <a:pos x="T2" y="T3"/>
                </a:cxn>
                <a:cxn ang="0">
                  <a:pos x="T4" y="T5"/>
                </a:cxn>
                <a:cxn ang="0">
                  <a:pos x="T6" y="T7"/>
                </a:cxn>
                <a:cxn ang="0">
                  <a:pos x="T8" y="T9"/>
                </a:cxn>
              </a:cxnLst>
              <a:rect l="0" t="0" r="r" b="b"/>
              <a:pathLst>
                <a:path w="1254" h="897">
                  <a:moveTo>
                    <a:pt x="1254" y="0"/>
                  </a:moveTo>
                  <a:lnTo>
                    <a:pt x="1254" y="172"/>
                  </a:lnTo>
                  <a:lnTo>
                    <a:pt x="0" y="897"/>
                  </a:lnTo>
                  <a:lnTo>
                    <a:pt x="0" y="722"/>
                  </a:lnTo>
                  <a:lnTo>
                    <a:pt x="125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8" name="iśļïḓe"/>
            <p:cNvSpPr/>
            <p:nvPr/>
          </p:nvSpPr>
          <p:spPr bwMode="auto">
            <a:xfrm>
              <a:off x="2551758" y="4704897"/>
              <a:ext cx="920867" cy="658706"/>
            </a:xfrm>
            <a:custGeom>
              <a:avLst/>
              <a:gdLst>
                <a:gd name="T0" fmla="*/ 1254 w 1254"/>
                <a:gd name="T1" fmla="*/ 0 h 897"/>
                <a:gd name="T2" fmla="*/ 1254 w 1254"/>
                <a:gd name="T3" fmla="*/ 172 h 897"/>
                <a:gd name="T4" fmla="*/ 0 w 1254"/>
                <a:gd name="T5" fmla="*/ 897 h 897"/>
                <a:gd name="T6" fmla="*/ 0 w 1254"/>
                <a:gd name="T7" fmla="*/ 722 h 897"/>
                <a:gd name="T8" fmla="*/ 1254 w 1254"/>
                <a:gd name="T9" fmla="*/ 0 h 897"/>
              </a:gdLst>
              <a:ahLst/>
              <a:cxnLst>
                <a:cxn ang="0">
                  <a:pos x="T0" y="T1"/>
                </a:cxn>
                <a:cxn ang="0">
                  <a:pos x="T2" y="T3"/>
                </a:cxn>
                <a:cxn ang="0">
                  <a:pos x="T4" y="T5"/>
                </a:cxn>
                <a:cxn ang="0">
                  <a:pos x="T6" y="T7"/>
                </a:cxn>
                <a:cxn ang="0">
                  <a:pos x="T8" y="T9"/>
                </a:cxn>
              </a:cxnLst>
              <a:rect l="0" t="0" r="r" b="b"/>
              <a:pathLst>
                <a:path w="1254" h="897">
                  <a:moveTo>
                    <a:pt x="1254" y="0"/>
                  </a:moveTo>
                  <a:lnTo>
                    <a:pt x="1254" y="172"/>
                  </a:lnTo>
                  <a:lnTo>
                    <a:pt x="0" y="897"/>
                  </a:lnTo>
                  <a:lnTo>
                    <a:pt x="0" y="722"/>
                  </a:lnTo>
                  <a:lnTo>
                    <a:pt x="12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9" name="îŝḷíḑe"/>
            <p:cNvSpPr/>
            <p:nvPr/>
          </p:nvSpPr>
          <p:spPr bwMode="auto">
            <a:xfrm>
              <a:off x="1912145" y="4864984"/>
              <a:ext cx="639613" cy="498619"/>
            </a:xfrm>
            <a:custGeom>
              <a:avLst/>
              <a:gdLst>
                <a:gd name="T0" fmla="*/ 0 w 871"/>
                <a:gd name="T1" fmla="*/ 0 h 679"/>
                <a:gd name="T2" fmla="*/ 0 w 871"/>
                <a:gd name="T3" fmla="*/ 174 h 679"/>
                <a:gd name="T4" fmla="*/ 871 w 871"/>
                <a:gd name="T5" fmla="*/ 679 h 679"/>
                <a:gd name="T6" fmla="*/ 871 w 871"/>
                <a:gd name="T7" fmla="*/ 504 h 679"/>
                <a:gd name="T8" fmla="*/ 0 w 871"/>
                <a:gd name="T9" fmla="*/ 0 h 679"/>
              </a:gdLst>
              <a:ahLst/>
              <a:cxnLst>
                <a:cxn ang="0">
                  <a:pos x="T0" y="T1"/>
                </a:cxn>
                <a:cxn ang="0">
                  <a:pos x="T2" y="T3"/>
                </a:cxn>
                <a:cxn ang="0">
                  <a:pos x="T4" y="T5"/>
                </a:cxn>
                <a:cxn ang="0">
                  <a:pos x="T6" y="T7"/>
                </a:cxn>
                <a:cxn ang="0">
                  <a:pos x="T8" y="T9"/>
                </a:cxn>
              </a:cxnLst>
              <a:rect l="0" t="0" r="r" b="b"/>
              <a:pathLst>
                <a:path w="871" h="679">
                  <a:moveTo>
                    <a:pt x="0" y="0"/>
                  </a:moveTo>
                  <a:lnTo>
                    <a:pt x="0" y="174"/>
                  </a:lnTo>
                  <a:lnTo>
                    <a:pt x="871" y="679"/>
                  </a:lnTo>
                  <a:lnTo>
                    <a:pt x="871" y="504"/>
                  </a:lnTo>
                  <a:lnTo>
                    <a:pt x="0" y="0"/>
                  </a:lnTo>
                  <a:close/>
                </a:path>
              </a:pathLst>
            </a:custGeom>
            <a:solidFill>
              <a:srgbClr val="CED2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0" name="îšľiḋê"/>
            <p:cNvSpPr/>
            <p:nvPr/>
          </p:nvSpPr>
          <p:spPr bwMode="auto">
            <a:xfrm>
              <a:off x="1912145" y="4864984"/>
              <a:ext cx="639613" cy="498619"/>
            </a:xfrm>
            <a:custGeom>
              <a:avLst/>
              <a:gdLst>
                <a:gd name="T0" fmla="*/ 0 w 871"/>
                <a:gd name="T1" fmla="*/ 0 h 679"/>
                <a:gd name="T2" fmla="*/ 0 w 871"/>
                <a:gd name="T3" fmla="*/ 174 h 679"/>
                <a:gd name="T4" fmla="*/ 871 w 871"/>
                <a:gd name="T5" fmla="*/ 679 h 679"/>
                <a:gd name="T6" fmla="*/ 871 w 871"/>
                <a:gd name="T7" fmla="*/ 504 h 679"/>
                <a:gd name="T8" fmla="*/ 0 w 871"/>
                <a:gd name="T9" fmla="*/ 0 h 679"/>
              </a:gdLst>
              <a:ahLst/>
              <a:cxnLst>
                <a:cxn ang="0">
                  <a:pos x="T0" y="T1"/>
                </a:cxn>
                <a:cxn ang="0">
                  <a:pos x="T2" y="T3"/>
                </a:cxn>
                <a:cxn ang="0">
                  <a:pos x="T4" y="T5"/>
                </a:cxn>
                <a:cxn ang="0">
                  <a:pos x="T6" y="T7"/>
                </a:cxn>
                <a:cxn ang="0">
                  <a:pos x="T8" y="T9"/>
                </a:cxn>
              </a:cxnLst>
              <a:rect l="0" t="0" r="r" b="b"/>
              <a:pathLst>
                <a:path w="871" h="679">
                  <a:moveTo>
                    <a:pt x="0" y="0"/>
                  </a:moveTo>
                  <a:lnTo>
                    <a:pt x="0" y="174"/>
                  </a:lnTo>
                  <a:lnTo>
                    <a:pt x="871" y="679"/>
                  </a:lnTo>
                  <a:lnTo>
                    <a:pt x="871" y="50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1" name="í$1íḍê"/>
            <p:cNvSpPr/>
            <p:nvPr/>
          </p:nvSpPr>
          <p:spPr bwMode="auto">
            <a:xfrm>
              <a:off x="1912145" y="4334788"/>
              <a:ext cx="1560480" cy="900305"/>
            </a:xfrm>
            <a:custGeom>
              <a:avLst/>
              <a:gdLst>
                <a:gd name="T0" fmla="*/ 1256 w 2125"/>
                <a:gd name="T1" fmla="*/ 0 h 1226"/>
                <a:gd name="T2" fmla="*/ 2125 w 2125"/>
                <a:gd name="T3" fmla="*/ 504 h 1226"/>
                <a:gd name="T4" fmla="*/ 871 w 2125"/>
                <a:gd name="T5" fmla="*/ 1226 h 1226"/>
                <a:gd name="T6" fmla="*/ 0 w 2125"/>
                <a:gd name="T7" fmla="*/ 722 h 1226"/>
                <a:gd name="T8" fmla="*/ 1256 w 2125"/>
                <a:gd name="T9" fmla="*/ 0 h 1226"/>
              </a:gdLst>
              <a:ahLst/>
              <a:cxnLst>
                <a:cxn ang="0">
                  <a:pos x="T0" y="T1"/>
                </a:cxn>
                <a:cxn ang="0">
                  <a:pos x="T2" y="T3"/>
                </a:cxn>
                <a:cxn ang="0">
                  <a:pos x="T4" y="T5"/>
                </a:cxn>
                <a:cxn ang="0">
                  <a:pos x="T6" y="T7"/>
                </a:cxn>
                <a:cxn ang="0">
                  <a:pos x="T8" y="T9"/>
                </a:cxn>
              </a:cxnLst>
              <a:rect l="0" t="0" r="r" b="b"/>
              <a:pathLst>
                <a:path w="2125" h="1226">
                  <a:moveTo>
                    <a:pt x="1256" y="0"/>
                  </a:moveTo>
                  <a:lnTo>
                    <a:pt x="2125" y="504"/>
                  </a:lnTo>
                  <a:lnTo>
                    <a:pt x="871" y="1226"/>
                  </a:lnTo>
                  <a:lnTo>
                    <a:pt x="0" y="722"/>
                  </a:lnTo>
                  <a:lnTo>
                    <a:pt x="1256" y="0"/>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2" name="iṥ1iḓè"/>
            <p:cNvSpPr/>
            <p:nvPr/>
          </p:nvSpPr>
          <p:spPr bwMode="auto">
            <a:xfrm>
              <a:off x="2545883" y="4677726"/>
              <a:ext cx="956850" cy="577194"/>
            </a:xfrm>
            <a:custGeom>
              <a:avLst/>
              <a:gdLst>
                <a:gd name="T0" fmla="*/ 1303 w 1303"/>
                <a:gd name="T1" fmla="*/ 0 h 786"/>
                <a:gd name="T2" fmla="*/ 1303 w 1303"/>
                <a:gd name="T3" fmla="*/ 35 h 786"/>
                <a:gd name="T4" fmla="*/ 0 w 1303"/>
                <a:gd name="T5" fmla="*/ 786 h 786"/>
                <a:gd name="T6" fmla="*/ 0 w 1303"/>
                <a:gd name="T7" fmla="*/ 751 h 786"/>
                <a:gd name="T8" fmla="*/ 1303 w 1303"/>
                <a:gd name="T9" fmla="*/ 0 h 786"/>
              </a:gdLst>
              <a:ahLst/>
              <a:cxnLst>
                <a:cxn ang="0">
                  <a:pos x="T0" y="T1"/>
                </a:cxn>
                <a:cxn ang="0">
                  <a:pos x="T2" y="T3"/>
                </a:cxn>
                <a:cxn ang="0">
                  <a:pos x="T4" y="T5"/>
                </a:cxn>
                <a:cxn ang="0">
                  <a:pos x="T6" y="T7"/>
                </a:cxn>
                <a:cxn ang="0">
                  <a:pos x="T8" y="T9"/>
                </a:cxn>
              </a:cxnLst>
              <a:rect l="0" t="0" r="r" b="b"/>
              <a:pathLst>
                <a:path w="1303" h="786">
                  <a:moveTo>
                    <a:pt x="1303" y="0"/>
                  </a:moveTo>
                  <a:lnTo>
                    <a:pt x="1303" y="35"/>
                  </a:lnTo>
                  <a:lnTo>
                    <a:pt x="0" y="786"/>
                  </a:lnTo>
                  <a:lnTo>
                    <a:pt x="0" y="751"/>
                  </a:lnTo>
                  <a:lnTo>
                    <a:pt x="1303" y="0"/>
                  </a:lnTo>
                  <a:close/>
                </a:path>
              </a:pathLst>
            </a:custGeom>
            <a:solidFill>
              <a:srgbClr val="A862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3" name="ïṩľíḋé"/>
            <p:cNvSpPr/>
            <p:nvPr/>
          </p:nvSpPr>
          <p:spPr bwMode="auto">
            <a:xfrm>
              <a:off x="2545883" y="4677726"/>
              <a:ext cx="956850" cy="577194"/>
            </a:xfrm>
            <a:custGeom>
              <a:avLst/>
              <a:gdLst>
                <a:gd name="T0" fmla="*/ 1303 w 1303"/>
                <a:gd name="T1" fmla="*/ 0 h 786"/>
                <a:gd name="T2" fmla="*/ 1303 w 1303"/>
                <a:gd name="T3" fmla="*/ 35 h 786"/>
                <a:gd name="T4" fmla="*/ 0 w 1303"/>
                <a:gd name="T5" fmla="*/ 786 h 786"/>
                <a:gd name="T6" fmla="*/ 0 w 1303"/>
                <a:gd name="T7" fmla="*/ 751 h 786"/>
                <a:gd name="T8" fmla="*/ 1303 w 1303"/>
                <a:gd name="T9" fmla="*/ 0 h 786"/>
              </a:gdLst>
              <a:ahLst/>
              <a:cxnLst>
                <a:cxn ang="0">
                  <a:pos x="T0" y="T1"/>
                </a:cxn>
                <a:cxn ang="0">
                  <a:pos x="T2" y="T3"/>
                </a:cxn>
                <a:cxn ang="0">
                  <a:pos x="T4" y="T5"/>
                </a:cxn>
                <a:cxn ang="0">
                  <a:pos x="T6" y="T7"/>
                </a:cxn>
                <a:cxn ang="0">
                  <a:pos x="T8" y="T9"/>
                </a:cxn>
              </a:cxnLst>
              <a:rect l="0" t="0" r="r" b="b"/>
              <a:pathLst>
                <a:path w="1303" h="786">
                  <a:moveTo>
                    <a:pt x="1303" y="0"/>
                  </a:moveTo>
                  <a:lnTo>
                    <a:pt x="1303" y="35"/>
                  </a:lnTo>
                  <a:lnTo>
                    <a:pt x="0" y="786"/>
                  </a:lnTo>
                  <a:lnTo>
                    <a:pt x="0" y="751"/>
                  </a:lnTo>
                  <a:lnTo>
                    <a:pt x="130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4" name="íŝ1îḋè"/>
            <p:cNvSpPr/>
            <p:nvPr/>
          </p:nvSpPr>
          <p:spPr bwMode="auto">
            <a:xfrm>
              <a:off x="1865147" y="4832673"/>
              <a:ext cx="680736" cy="422248"/>
            </a:xfrm>
            <a:custGeom>
              <a:avLst/>
              <a:gdLst>
                <a:gd name="T0" fmla="*/ 0 w 927"/>
                <a:gd name="T1" fmla="*/ 0 h 575"/>
                <a:gd name="T2" fmla="*/ 0 w 927"/>
                <a:gd name="T3" fmla="*/ 36 h 575"/>
                <a:gd name="T4" fmla="*/ 927 w 927"/>
                <a:gd name="T5" fmla="*/ 575 h 575"/>
                <a:gd name="T6" fmla="*/ 927 w 927"/>
                <a:gd name="T7" fmla="*/ 540 h 575"/>
                <a:gd name="T8" fmla="*/ 0 w 927"/>
                <a:gd name="T9" fmla="*/ 0 h 575"/>
              </a:gdLst>
              <a:ahLst/>
              <a:cxnLst>
                <a:cxn ang="0">
                  <a:pos x="T0" y="T1"/>
                </a:cxn>
                <a:cxn ang="0">
                  <a:pos x="T2" y="T3"/>
                </a:cxn>
                <a:cxn ang="0">
                  <a:pos x="T4" y="T5"/>
                </a:cxn>
                <a:cxn ang="0">
                  <a:pos x="T6" y="T7"/>
                </a:cxn>
                <a:cxn ang="0">
                  <a:pos x="T8" y="T9"/>
                </a:cxn>
              </a:cxnLst>
              <a:rect l="0" t="0" r="r" b="b"/>
              <a:pathLst>
                <a:path w="927" h="575">
                  <a:moveTo>
                    <a:pt x="0" y="0"/>
                  </a:moveTo>
                  <a:lnTo>
                    <a:pt x="0" y="36"/>
                  </a:lnTo>
                  <a:lnTo>
                    <a:pt x="927" y="575"/>
                  </a:lnTo>
                  <a:lnTo>
                    <a:pt x="927" y="540"/>
                  </a:lnTo>
                  <a:lnTo>
                    <a:pt x="0" y="0"/>
                  </a:lnTo>
                  <a:close/>
                </a:path>
              </a:pathLst>
            </a:custGeom>
            <a:solidFill>
              <a:srgbClr val="5C3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5" name="ïşļïḋé"/>
            <p:cNvSpPr/>
            <p:nvPr/>
          </p:nvSpPr>
          <p:spPr bwMode="auto">
            <a:xfrm>
              <a:off x="1865147" y="4832673"/>
              <a:ext cx="680736" cy="422248"/>
            </a:xfrm>
            <a:custGeom>
              <a:avLst/>
              <a:gdLst>
                <a:gd name="T0" fmla="*/ 0 w 927"/>
                <a:gd name="T1" fmla="*/ 0 h 575"/>
                <a:gd name="T2" fmla="*/ 0 w 927"/>
                <a:gd name="T3" fmla="*/ 36 h 575"/>
                <a:gd name="T4" fmla="*/ 927 w 927"/>
                <a:gd name="T5" fmla="*/ 575 h 575"/>
                <a:gd name="T6" fmla="*/ 927 w 927"/>
                <a:gd name="T7" fmla="*/ 540 h 575"/>
                <a:gd name="T8" fmla="*/ 0 w 927"/>
                <a:gd name="T9" fmla="*/ 0 h 575"/>
              </a:gdLst>
              <a:ahLst/>
              <a:cxnLst>
                <a:cxn ang="0">
                  <a:pos x="T0" y="T1"/>
                </a:cxn>
                <a:cxn ang="0">
                  <a:pos x="T2" y="T3"/>
                </a:cxn>
                <a:cxn ang="0">
                  <a:pos x="T4" y="T5"/>
                </a:cxn>
                <a:cxn ang="0">
                  <a:pos x="T6" y="T7"/>
                </a:cxn>
                <a:cxn ang="0">
                  <a:pos x="T8" y="T9"/>
                </a:cxn>
              </a:cxnLst>
              <a:rect l="0" t="0" r="r" b="b"/>
              <a:pathLst>
                <a:path w="927" h="575">
                  <a:moveTo>
                    <a:pt x="0" y="0"/>
                  </a:moveTo>
                  <a:lnTo>
                    <a:pt x="0" y="36"/>
                  </a:lnTo>
                  <a:lnTo>
                    <a:pt x="927" y="575"/>
                  </a:lnTo>
                  <a:lnTo>
                    <a:pt x="927" y="54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6" name="î$líďe"/>
            <p:cNvSpPr/>
            <p:nvPr/>
          </p:nvSpPr>
          <p:spPr bwMode="auto">
            <a:xfrm>
              <a:off x="1865147" y="4291462"/>
              <a:ext cx="1637586" cy="937757"/>
            </a:xfrm>
            <a:custGeom>
              <a:avLst/>
              <a:gdLst>
                <a:gd name="T0" fmla="*/ 1328 w 2230"/>
                <a:gd name="T1" fmla="*/ 0 h 1277"/>
                <a:gd name="T2" fmla="*/ 2230 w 2230"/>
                <a:gd name="T3" fmla="*/ 526 h 1277"/>
                <a:gd name="T4" fmla="*/ 927 w 2230"/>
                <a:gd name="T5" fmla="*/ 1277 h 1277"/>
                <a:gd name="T6" fmla="*/ 0 w 2230"/>
                <a:gd name="T7" fmla="*/ 737 h 1277"/>
                <a:gd name="T8" fmla="*/ 1328 w 2230"/>
                <a:gd name="T9" fmla="*/ 0 h 1277"/>
              </a:gdLst>
              <a:ahLst/>
              <a:cxnLst>
                <a:cxn ang="0">
                  <a:pos x="T0" y="T1"/>
                </a:cxn>
                <a:cxn ang="0">
                  <a:pos x="T2" y="T3"/>
                </a:cxn>
                <a:cxn ang="0">
                  <a:pos x="T4" y="T5"/>
                </a:cxn>
                <a:cxn ang="0">
                  <a:pos x="T6" y="T7"/>
                </a:cxn>
                <a:cxn ang="0">
                  <a:pos x="T8" y="T9"/>
                </a:cxn>
              </a:cxnLst>
              <a:rect l="0" t="0" r="r" b="b"/>
              <a:pathLst>
                <a:path w="2230" h="1277">
                  <a:moveTo>
                    <a:pt x="1328" y="0"/>
                  </a:moveTo>
                  <a:lnTo>
                    <a:pt x="2230" y="526"/>
                  </a:lnTo>
                  <a:lnTo>
                    <a:pt x="927" y="1277"/>
                  </a:lnTo>
                  <a:lnTo>
                    <a:pt x="0" y="737"/>
                  </a:lnTo>
                  <a:lnTo>
                    <a:pt x="1328" y="0"/>
                  </a:lnTo>
                  <a:close/>
                </a:path>
              </a:pathLst>
            </a:custGeom>
            <a:solidFill>
              <a:srgbClr val="804B8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7" name="ïšḻîḓè"/>
            <p:cNvSpPr/>
            <p:nvPr/>
          </p:nvSpPr>
          <p:spPr bwMode="auto">
            <a:xfrm>
              <a:off x="1865147" y="4832673"/>
              <a:ext cx="25702" cy="182852"/>
            </a:xfrm>
            <a:custGeom>
              <a:avLst/>
              <a:gdLst>
                <a:gd name="T0" fmla="*/ 35 w 35"/>
                <a:gd name="T1" fmla="*/ 23 h 249"/>
                <a:gd name="T2" fmla="*/ 0 w 35"/>
                <a:gd name="T3" fmla="*/ 0 h 249"/>
                <a:gd name="T4" fmla="*/ 0 w 35"/>
                <a:gd name="T5" fmla="*/ 249 h 249"/>
                <a:gd name="T6" fmla="*/ 35 w 35"/>
                <a:gd name="T7" fmla="*/ 245 h 249"/>
                <a:gd name="T8" fmla="*/ 35 w 35"/>
                <a:gd name="T9" fmla="*/ 23 h 249"/>
              </a:gdLst>
              <a:ahLst/>
              <a:cxnLst>
                <a:cxn ang="0">
                  <a:pos x="T0" y="T1"/>
                </a:cxn>
                <a:cxn ang="0">
                  <a:pos x="T2" y="T3"/>
                </a:cxn>
                <a:cxn ang="0">
                  <a:pos x="T4" y="T5"/>
                </a:cxn>
                <a:cxn ang="0">
                  <a:pos x="T6" y="T7"/>
                </a:cxn>
                <a:cxn ang="0">
                  <a:pos x="T8" y="T9"/>
                </a:cxn>
              </a:cxnLst>
              <a:rect l="0" t="0" r="r" b="b"/>
              <a:pathLst>
                <a:path w="35" h="249">
                  <a:moveTo>
                    <a:pt x="35" y="23"/>
                  </a:moveTo>
                  <a:lnTo>
                    <a:pt x="0" y="0"/>
                  </a:lnTo>
                  <a:lnTo>
                    <a:pt x="0" y="249"/>
                  </a:lnTo>
                  <a:lnTo>
                    <a:pt x="35" y="245"/>
                  </a:lnTo>
                  <a:lnTo>
                    <a:pt x="35" y="23"/>
                  </a:lnTo>
                  <a:close/>
                </a:path>
              </a:pathLst>
            </a:custGeom>
            <a:solidFill>
              <a:srgbClr val="5C3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8" name="iṣḻîḍe"/>
            <p:cNvSpPr/>
            <p:nvPr/>
          </p:nvSpPr>
          <p:spPr bwMode="auto">
            <a:xfrm>
              <a:off x="1938581" y="4938418"/>
              <a:ext cx="56545" cy="112355"/>
            </a:xfrm>
            <a:custGeom>
              <a:avLst/>
              <a:gdLst>
                <a:gd name="T0" fmla="*/ 77 w 77"/>
                <a:gd name="T1" fmla="*/ 37 h 153"/>
                <a:gd name="T2" fmla="*/ 16 w 77"/>
                <a:gd name="T3" fmla="*/ 0 h 153"/>
                <a:gd name="T4" fmla="*/ 0 w 77"/>
                <a:gd name="T5" fmla="*/ 116 h 153"/>
                <a:gd name="T6" fmla="*/ 37 w 77"/>
                <a:gd name="T7" fmla="*/ 85 h 153"/>
                <a:gd name="T8" fmla="*/ 58 w 77"/>
                <a:gd name="T9" fmla="*/ 153 h 153"/>
                <a:gd name="T10" fmla="*/ 77 w 77"/>
                <a:gd name="T11" fmla="*/ 37 h 153"/>
              </a:gdLst>
              <a:ahLst/>
              <a:cxnLst>
                <a:cxn ang="0">
                  <a:pos x="T0" y="T1"/>
                </a:cxn>
                <a:cxn ang="0">
                  <a:pos x="T2" y="T3"/>
                </a:cxn>
                <a:cxn ang="0">
                  <a:pos x="T4" y="T5"/>
                </a:cxn>
                <a:cxn ang="0">
                  <a:pos x="T6" y="T7"/>
                </a:cxn>
                <a:cxn ang="0">
                  <a:pos x="T8" y="T9"/>
                </a:cxn>
                <a:cxn ang="0">
                  <a:pos x="T10" y="T11"/>
                </a:cxn>
              </a:cxnLst>
              <a:rect l="0" t="0" r="r" b="b"/>
              <a:pathLst>
                <a:path w="77" h="153">
                  <a:moveTo>
                    <a:pt x="77" y="37"/>
                  </a:moveTo>
                  <a:lnTo>
                    <a:pt x="16" y="0"/>
                  </a:lnTo>
                  <a:lnTo>
                    <a:pt x="0" y="116"/>
                  </a:lnTo>
                  <a:lnTo>
                    <a:pt x="37" y="85"/>
                  </a:lnTo>
                  <a:lnTo>
                    <a:pt x="58" y="153"/>
                  </a:lnTo>
                  <a:lnTo>
                    <a:pt x="77" y="37"/>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9" name="ï$ļïḓé"/>
            <p:cNvSpPr/>
            <p:nvPr/>
          </p:nvSpPr>
          <p:spPr bwMode="auto">
            <a:xfrm>
              <a:off x="2568648" y="4587402"/>
              <a:ext cx="894430" cy="539743"/>
            </a:xfrm>
            <a:custGeom>
              <a:avLst/>
              <a:gdLst>
                <a:gd name="T0" fmla="*/ 1218 w 1218"/>
                <a:gd name="T1" fmla="*/ 0 h 735"/>
                <a:gd name="T2" fmla="*/ 1218 w 1218"/>
                <a:gd name="T3" fmla="*/ 33 h 735"/>
                <a:gd name="T4" fmla="*/ 0 w 1218"/>
                <a:gd name="T5" fmla="*/ 735 h 735"/>
                <a:gd name="T6" fmla="*/ 0 w 1218"/>
                <a:gd name="T7" fmla="*/ 702 h 735"/>
                <a:gd name="T8" fmla="*/ 1218 w 1218"/>
                <a:gd name="T9" fmla="*/ 0 h 735"/>
              </a:gdLst>
              <a:ahLst/>
              <a:cxnLst>
                <a:cxn ang="0">
                  <a:pos x="T0" y="T1"/>
                </a:cxn>
                <a:cxn ang="0">
                  <a:pos x="T2" y="T3"/>
                </a:cxn>
                <a:cxn ang="0">
                  <a:pos x="T4" y="T5"/>
                </a:cxn>
                <a:cxn ang="0">
                  <a:pos x="T6" y="T7"/>
                </a:cxn>
                <a:cxn ang="0">
                  <a:pos x="T8" y="T9"/>
                </a:cxn>
              </a:cxnLst>
              <a:rect l="0" t="0" r="r" b="b"/>
              <a:pathLst>
                <a:path w="1218" h="735">
                  <a:moveTo>
                    <a:pt x="1218" y="0"/>
                  </a:moveTo>
                  <a:lnTo>
                    <a:pt x="1218" y="33"/>
                  </a:lnTo>
                  <a:lnTo>
                    <a:pt x="0" y="735"/>
                  </a:lnTo>
                  <a:lnTo>
                    <a:pt x="0" y="702"/>
                  </a:lnTo>
                  <a:lnTo>
                    <a:pt x="1218" y="0"/>
                  </a:lnTo>
                  <a:close/>
                </a:path>
              </a:pathLst>
            </a:custGeom>
            <a:solidFill>
              <a:srgbClr val="7884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0" name="ïŝḻîḍè"/>
            <p:cNvSpPr/>
            <p:nvPr/>
          </p:nvSpPr>
          <p:spPr bwMode="auto">
            <a:xfrm>
              <a:off x="2568648" y="4587402"/>
              <a:ext cx="894430" cy="539743"/>
            </a:xfrm>
            <a:custGeom>
              <a:avLst/>
              <a:gdLst>
                <a:gd name="T0" fmla="*/ 1218 w 1218"/>
                <a:gd name="T1" fmla="*/ 0 h 735"/>
                <a:gd name="T2" fmla="*/ 1218 w 1218"/>
                <a:gd name="T3" fmla="*/ 33 h 735"/>
                <a:gd name="T4" fmla="*/ 0 w 1218"/>
                <a:gd name="T5" fmla="*/ 735 h 735"/>
                <a:gd name="T6" fmla="*/ 0 w 1218"/>
                <a:gd name="T7" fmla="*/ 702 h 735"/>
                <a:gd name="T8" fmla="*/ 1218 w 1218"/>
                <a:gd name="T9" fmla="*/ 0 h 735"/>
              </a:gdLst>
              <a:ahLst/>
              <a:cxnLst>
                <a:cxn ang="0">
                  <a:pos x="T0" y="T1"/>
                </a:cxn>
                <a:cxn ang="0">
                  <a:pos x="T2" y="T3"/>
                </a:cxn>
                <a:cxn ang="0">
                  <a:pos x="T4" y="T5"/>
                </a:cxn>
                <a:cxn ang="0">
                  <a:pos x="T6" y="T7"/>
                </a:cxn>
                <a:cxn ang="0">
                  <a:pos x="T8" y="T9"/>
                </a:cxn>
              </a:cxnLst>
              <a:rect l="0" t="0" r="r" b="b"/>
              <a:pathLst>
                <a:path w="1218" h="735">
                  <a:moveTo>
                    <a:pt x="1218" y="0"/>
                  </a:moveTo>
                  <a:lnTo>
                    <a:pt x="1218" y="33"/>
                  </a:lnTo>
                  <a:lnTo>
                    <a:pt x="0" y="735"/>
                  </a:lnTo>
                  <a:lnTo>
                    <a:pt x="0" y="702"/>
                  </a:lnTo>
                  <a:lnTo>
                    <a:pt x="12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1" name="í$líḍé"/>
            <p:cNvSpPr/>
            <p:nvPr/>
          </p:nvSpPr>
          <p:spPr bwMode="auto">
            <a:xfrm>
              <a:off x="1931972" y="4733536"/>
              <a:ext cx="636676" cy="393608"/>
            </a:xfrm>
            <a:custGeom>
              <a:avLst/>
              <a:gdLst>
                <a:gd name="T0" fmla="*/ 0 w 867"/>
                <a:gd name="T1" fmla="*/ 0 h 536"/>
                <a:gd name="T2" fmla="*/ 0 w 867"/>
                <a:gd name="T3" fmla="*/ 34 h 536"/>
                <a:gd name="T4" fmla="*/ 867 w 867"/>
                <a:gd name="T5" fmla="*/ 536 h 536"/>
                <a:gd name="T6" fmla="*/ 867 w 867"/>
                <a:gd name="T7" fmla="*/ 503 h 536"/>
                <a:gd name="T8" fmla="*/ 0 w 867"/>
                <a:gd name="T9" fmla="*/ 0 h 536"/>
              </a:gdLst>
              <a:ahLst/>
              <a:cxnLst>
                <a:cxn ang="0">
                  <a:pos x="T0" y="T1"/>
                </a:cxn>
                <a:cxn ang="0">
                  <a:pos x="T2" y="T3"/>
                </a:cxn>
                <a:cxn ang="0">
                  <a:pos x="T4" y="T5"/>
                </a:cxn>
                <a:cxn ang="0">
                  <a:pos x="T6" y="T7"/>
                </a:cxn>
                <a:cxn ang="0">
                  <a:pos x="T8" y="T9"/>
                </a:cxn>
              </a:cxnLst>
              <a:rect l="0" t="0" r="r" b="b"/>
              <a:pathLst>
                <a:path w="867" h="536">
                  <a:moveTo>
                    <a:pt x="0" y="0"/>
                  </a:moveTo>
                  <a:lnTo>
                    <a:pt x="0" y="34"/>
                  </a:lnTo>
                  <a:lnTo>
                    <a:pt x="867" y="536"/>
                  </a:lnTo>
                  <a:lnTo>
                    <a:pt x="867" y="503"/>
                  </a:lnTo>
                  <a:lnTo>
                    <a:pt x="0" y="0"/>
                  </a:lnTo>
                  <a:close/>
                </a:path>
              </a:pathLst>
            </a:custGeom>
            <a:solidFill>
              <a:srgbClr val="4A528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2" name="iṣľiḍè"/>
            <p:cNvSpPr/>
            <p:nvPr/>
          </p:nvSpPr>
          <p:spPr bwMode="auto">
            <a:xfrm>
              <a:off x="1931972" y="4733536"/>
              <a:ext cx="636676" cy="393608"/>
            </a:xfrm>
            <a:custGeom>
              <a:avLst/>
              <a:gdLst>
                <a:gd name="T0" fmla="*/ 0 w 867"/>
                <a:gd name="T1" fmla="*/ 0 h 536"/>
                <a:gd name="T2" fmla="*/ 0 w 867"/>
                <a:gd name="T3" fmla="*/ 34 h 536"/>
                <a:gd name="T4" fmla="*/ 867 w 867"/>
                <a:gd name="T5" fmla="*/ 536 h 536"/>
                <a:gd name="T6" fmla="*/ 867 w 867"/>
                <a:gd name="T7" fmla="*/ 503 h 536"/>
                <a:gd name="T8" fmla="*/ 0 w 867"/>
                <a:gd name="T9" fmla="*/ 0 h 536"/>
              </a:gdLst>
              <a:ahLst/>
              <a:cxnLst>
                <a:cxn ang="0">
                  <a:pos x="T0" y="T1"/>
                </a:cxn>
                <a:cxn ang="0">
                  <a:pos x="T2" y="T3"/>
                </a:cxn>
                <a:cxn ang="0">
                  <a:pos x="T4" y="T5"/>
                </a:cxn>
                <a:cxn ang="0">
                  <a:pos x="T6" y="T7"/>
                </a:cxn>
                <a:cxn ang="0">
                  <a:pos x="T8" y="T9"/>
                </a:cxn>
              </a:cxnLst>
              <a:rect l="0" t="0" r="r" b="b"/>
              <a:pathLst>
                <a:path w="867" h="536">
                  <a:moveTo>
                    <a:pt x="0" y="0"/>
                  </a:moveTo>
                  <a:lnTo>
                    <a:pt x="0" y="34"/>
                  </a:lnTo>
                  <a:lnTo>
                    <a:pt x="867" y="536"/>
                  </a:lnTo>
                  <a:lnTo>
                    <a:pt x="867" y="5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3" name="îŝḻïḍé"/>
            <p:cNvSpPr/>
            <p:nvPr/>
          </p:nvSpPr>
          <p:spPr bwMode="auto">
            <a:xfrm>
              <a:off x="1931972" y="4227574"/>
              <a:ext cx="1531106" cy="875337"/>
            </a:xfrm>
            <a:custGeom>
              <a:avLst/>
              <a:gdLst>
                <a:gd name="T0" fmla="*/ 1241 w 2085"/>
                <a:gd name="T1" fmla="*/ 0 h 1192"/>
                <a:gd name="T2" fmla="*/ 2085 w 2085"/>
                <a:gd name="T3" fmla="*/ 490 h 1192"/>
                <a:gd name="T4" fmla="*/ 867 w 2085"/>
                <a:gd name="T5" fmla="*/ 1192 h 1192"/>
                <a:gd name="T6" fmla="*/ 0 w 2085"/>
                <a:gd name="T7" fmla="*/ 689 h 1192"/>
                <a:gd name="T8" fmla="*/ 1241 w 2085"/>
                <a:gd name="T9" fmla="*/ 0 h 1192"/>
              </a:gdLst>
              <a:ahLst/>
              <a:cxnLst>
                <a:cxn ang="0">
                  <a:pos x="T0" y="T1"/>
                </a:cxn>
                <a:cxn ang="0">
                  <a:pos x="T2" y="T3"/>
                </a:cxn>
                <a:cxn ang="0">
                  <a:pos x="T4" y="T5"/>
                </a:cxn>
                <a:cxn ang="0">
                  <a:pos x="T6" y="T7"/>
                </a:cxn>
                <a:cxn ang="0">
                  <a:pos x="T8" y="T9"/>
                </a:cxn>
              </a:cxnLst>
              <a:rect l="0" t="0" r="r" b="b"/>
              <a:pathLst>
                <a:path w="2085" h="1192">
                  <a:moveTo>
                    <a:pt x="1241" y="0"/>
                  </a:moveTo>
                  <a:lnTo>
                    <a:pt x="2085" y="490"/>
                  </a:lnTo>
                  <a:lnTo>
                    <a:pt x="867" y="1192"/>
                  </a:lnTo>
                  <a:lnTo>
                    <a:pt x="0" y="689"/>
                  </a:lnTo>
                  <a:lnTo>
                    <a:pt x="1241" y="0"/>
                  </a:lnTo>
                  <a:close/>
                </a:path>
              </a:pathLst>
            </a:custGeom>
            <a:solidFill>
              <a:srgbClr val="616B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4" name="íśļíde"/>
            <p:cNvSpPr/>
            <p:nvPr/>
          </p:nvSpPr>
          <p:spPr bwMode="auto">
            <a:xfrm>
              <a:off x="1931972" y="4081439"/>
              <a:ext cx="911320" cy="664581"/>
            </a:xfrm>
            <a:custGeom>
              <a:avLst/>
              <a:gdLst>
                <a:gd name="T0" fmla="*/ 0 w 1241"/>
                <a:gd name="T1" fmla="*/ 689 h 905"/>
                <a:gd name="T2" fmla="*/ 0 w 1241"/>
                <a:gd name="T3" fmla="*/ 903 h 905"/>
                <a:gd name="T4" fmla="*/ 34 w 1241"/>
                <a:gd name="T5" fmla="*/ 905 h 905"/>
                <a:gd name="T6" fmla="*/ 1241 w 1241"/>
                <a:gd name="T7" fmla="*/ 235 h 905"/>
                <a:gd name="T8" fmla="*/ 1241 w 1241"/>
                <a:gd name="T9" fmla="*/ 0 h 905"/>
                <a:gd name="T10" fmla="*/ 0 w 1241"/>
                <a:gd name="T11" fmla="*/ 689 h 905"/>
              </a:gdLst>
              <a:ahLst/>
              <a:cxnLst>
                <a:cxn ang="0">
                  <a:pos x="T0" y="T1"/>
                </a:cxn>
                <a:cxn ang="0">
                  <a:pos x="T2" y="T3"/>
                </a:cxn>
                <a:cxn ang="0">
                  <a:pos x="T4" y="T5"/>
                </a:cxn>
                <a:cxn ang="0">
                  <a:pos x="T6" y="T7"/>
                </a:cxn>
                <a:cxn ang="0">
                  <a:pos x="T8" y="T9"/>
                </a:cxn>
                <a:cxn ang="0">
                  <a:pos x="T10" y="T11"/>
                </a:cxn>
              </a:cxnLst>
              <a:rect l="0" t="0" r="r" b="b"/>
              <a:pathLst>
                <a:path w="1241" h="905">
                  <a:moveTo>
                    <a:pt x="0" y="689"/>
                  </a:moveTo>
                  <a:lnTo>
                    <a:pt x="0" y="903"/>
                  </a:lnTo>
                  <a:lnTo>
                    <a:pt x="34" y="905"/>
                  </a:lnTo>
                  <a:lnTo>
                    <a:pt x="1241" y="235"/>
                  </a:lnTo>
                  <a:lnTo>
                    <a:pt x="1241" y="0"/>
                  </a:lnTo>
                  <a:lnTo>
                    <a:pt x="0" y="689"/>
                  </a:lnTo>
                  <a:close/>
                </a:path>
              </a:pathLst>
            </a:custGeom>
            <a:solidFill>
              <a:srgbClr val="3035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5" name="iṣļîḍè"/>
            <p:cNvSpPr/>
            <p:nvPr/>
          </p:nvSpPr>
          <p:spPr bwMode="auto">
            <a:xfrm>
              <a:off x="2573054" y="4466970"/>
              <a:ext cx="862854" cy="616114"/>
            </a:xfrm>
            <a:custGeom>
              <a:avLst/>
              <a:gdLst>
                <a:gd name="T0" fmla="*/ 1175 w 1175"/>
                <a:gd name="T1" fmla="*/ 0 h 839"/>
                <a:gd name="T2" fmla="*/ 1175 w 1175"/>
                <a:gd name="T3" fmla="*/ 162 h 839"/>
                <a:gd name="T4" fmla="*/ 0 w 1175"/>
                <a:gd name="T5" fmla="*/ 839 h 839"/>
                <a:gd name="T6" fmla="*/ 0 w 1175"/>
                <a:gd name="T7" fmla="*/ 675 h 839"/>
                <a:gd name="T8" fmla="*/ 1175 w 1175"/>
                <a:gd name="T9" fmla="*/ 0 h 839"/>
              </a:gdLst>
              <a:ahLst/>
              <a:cxnLst>
                <a:cxn ang="0">
                  <a:pos x="T0" y="T1"/>
                </a:cxn>
                <a:cxn ang="0">
                  <a:pos x="T2" y="T3"/>
                </a:cxn>
                <a:cxn ang="0">
                  <a:pos x="T4" y="T5"/>
                </a:cxn>
                <a:cxn ang="0">
                  <a:pos x="T6" y="T7"/>
                </a:cxn>
                <a:cxn ang="0">
                  <a:pos x="T8" y="T9"/>
                </a:cxn>
              </a:cxnLst>
              <a:rect l="0" t="0" r="r" b="b"/>
              <a:pathLst>
                <a:path w="1175" h="839">
                  <a:moveTo>
                    <a:pt x="1175" y="0"/>
                  </a:moveTo>
                  <a:lnTo>
                    <a:pt x="1175" y="162"/>
                  </a:lnTo>
                  <a:lnTo>
                    <a:pt x="0" y="839"/>
                  </a:lnTo>
                  <a:lnTo>
                    <a:pt x="0" y="675"/>
                  </a:lnTo>
                  <a:lnTo>
                    <a:pt x="117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6" name="íṡľîḋé"/>
            <p:cNvSpPr/>
            <p:nvPr/>
          </p:nvSpPr>
          <p:spPr bwMode="auto">
            <a:xfrm>
              <a:off x="2573054" y="4466970"/>
              <a:ext cx="862854" cy="616114"/>
            </a:xfrm>
            <a:custGeom>
              <a:avLst/>
              <a:gdLst>
                <a:gd name="T0" fmla="*/ 1175 w 1175"/>
                <a:gd name="T1" fmla="*/ 0 h 839"/>
                <a:gd name="T2" fmla="*/ 1175 w 1175"/>
                <a:gd name="T3" fmla="*/ 162 h 839"/>
                <a:gd name="T4" fmla="*/ 0 w 1175"/>
                <a:gd name="T5" fmla="*/ 839 h 839"/>
                <a:gd name="T6" fmla="*/ 0 w 1175"/>
                <a:gd name="T7" fmla="*/ 675 h 839"/>
                <a:gd name="T8" fmla="*/ 1175 w 1175"/>
                <a:gd name="T9" fmla="*/ 0 h 839"/>
              </a:gdLst>
              <a:ahLst/>
              <a:cxnLst>
                <a:cxn ang="0">
                  <a:pos x="T0" y="T1"/>
                </a:cxn>
                <a:cxn ang="0">
                  <a:pos x="T2" y="T3"/>
                </a:cxn>
                <a:cxn ang="0">
                  <a:pos x="T4" y="T5"/>
                </a:cxn>
                <a:cxn ang="0">
                  <a:pos x="T6" y="T7"/>
                </a:cxn>
                <a:cxn ang="0">
                  <a:pos x="T8" y="T9"/>
                </a:cxn>
              </a:cxnLst>
              <a:rect l="0" t="0" r="r" b="b"/>
              <a:pathLst>
                <a:path w="1175" h="839">
                  <a:moveTo>
                    <a:pt x="1175" y="0"/>
                  </a:moveTo>
                  <a:lnTo>
                    <a:pt x="1175" y="162"/>
                  </a:lnTo>
                  <a:lnTo>
                    <a:pt x="0" y="839"/>
                  </a:lnTo>
                  <a:lnTo>
                    <a:pt x="0" y="675"/>
                  </a:lnTo>
                  <a:lnTo>
                    <a:pt x="117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7" name="iŝlíḍê"/>
            <p:cNvSpPr/>
            <p:nvPr/>
          </p:nvSpPr>
          <p:spPr bwMode="auto">
            <a:xfrm>
              <a:off x="1976767" y="4616776"/>
              <a:ext cx="596287" cy="466308"/>
            </a:xfrm>
            <a:custGeom>
              <a:avLst/>
              <a:gdLst>
                <a:gd name="T0" fmla="*/ 0 w 812"/>
                <a:gd name="T1" fmla="*/ 0 h 635"/>
                <a:gd name="T2" fmla="*/ 0 w 812"/>
                <a:gd name="T3" fmla="*/ 162 h 635"/>
                <a:gd name="T4" fmla="*/ 812 w 812"/>
                <a:gd name="T5" fmla="*/ 635 h 635"/>
                <a:gd name="T6" fmla="*/ 812 w 812"/>
                <a:gd name="T7" fmla="*/ 471 h 635"/>
                <a:gd name="T8" fmla="*/ 0 w 812"/>
                <a:gd name="T9" fmla="*/ 0 h 635"/>
              </a:gdLst>
              <a:ahLst/>
              <a:cxnLst>
                <a:cxn ang="0">
                  <a:pos x="T0" y="T1"/>
                </a:cxn>
                <a:cxn ang="0">
                  <a:pos x="T2" y="T3"/>
                </a:cxn>
                <a:cxn ang="0">
                  <a:pos x="T4" y="T5"/>
                </a:cxn>
                <a:cxn ang="0">
                  <a:pos x="T6" y="T7"/>
                </a:cxn>
                <a:cxn ang="0">
                  <a:pos x="T8" y="T9"/>
                </a:cxn>
              </a:cxnLst>
              <a:rect l="0" t="0" r="r" b="b"/>
              <a:pathLst>
                <a:path w="812" h="635">
                  <a:moveTo>
                    <a:pt x="0" y="0"/>
                  </a:moveTo>
                  <a:lnTo>
                    <a:pt x="0" y="162"/>
                  </a:lnTo>
                  <a:lnTo>
                    <a:pt x="812" y="635"/>
                  </a:lnTo>
                  <a:lnTo>
                    <a:pt x="812" y="471"/>
                  </a:lnTo>
                  <a:lnTo>
                    <a:pt x="0" y="0"/>
                  </a:lnTo>
                  <a:close/>
                </a:path>
              </a:pathLst>
            </a:custGeom>
            <a:solidFill>
              <a:srgbClr val="CED2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8" name="îṣḷiḍê"/>
            <p:cNvSpPr/>
            <p:nvPr/>
          </p:nvSpPr>
          <p:spPr bwMode="auto">
            <a:xfrm>
              <a:off x="1976767" y="4616776"/>
              <a:ext cx="596287" cy="466308"/>
            </a:xfrm>
            <a:custGeom>
              <a:avLst/>
              <a:gdLst>
                <a:gd name="T0" fmla="*/ 0 w 812"/>
                <a:gd name="T1" fmla="*/ 0 h 635"/>
                <a:gd name="T2" fmla="*/ 0 w 812"/>
                <a:gd name="T3" fmla="*/ 162 h 635"/>
                <a:gd name="T4" fmla="*/ 812 w 812"/>
                <a:gd name="T5" fmla="*/ 635 h 635"/>
                <a:gd name="T6" fmla="*/ 812 w 812"/>
                <a:gd name="T7" fmla="*/ 471 h 635"/>
                <a:gd name="T8" fmla="*/ 0 w 812"/>
                <a:gd name="T9" fmla="*/ 0 h 635"/>
              </a:gdLst>
              <a:ahLst/>
              <a:cxnLst>
                <a:cxn ang="0">
                  <a:pos x="T0" y="T1"/>
                </a:cxn>
                <a:cxn ang="0">
                  <a:pos x="T2" y="T3"/>
                </a:cxn>
                <a:cxn ang="0">
                  <a:pos x="T4" y="T5"/>
                </a:cxn>
                <a:cxn ang="0">
                  <a:pos x="T6" y="T7"/>
                </a:cxn>
                <a:cxn ang="0">
                  <a:pos x="T8" y="T9"/>
                </a:cxn>
              </a:cxnLst>
              <a:rect l="0" t="0" r="r" b="b"/>
              <a:pathLst>
                <a:path w="812" h="635">
                  <a:moveTo>
                    <a:pt x="0" y="0"/>
                  </a:moveTo>
                  <a:lnTo>
                    <a:pt x="0" y="162"/>
                  </a:lnTo>
                  <a:lnTo>
                    <a:pt x="812" y="635"/>
                  </a:lnTo>
                  <a:lnTo>
                    <a:pt x="812" y="47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9" name="îSliḋe"/>
            <p:cNvSpPr/>
            <p:nvPr/>
          </p:nvSpPr>
          <p:spPr bwMode="auto">
            <a:xfrm>
              <a:off x="1976767" y="4119625"/>
              <a:ext cx="1459140" cy="843026"/>
            </a:xfrm>
            <a:custGeom>
              <a:avLst/>
              <a:gdLst>
                <a:gd name="T0" fmla="*/ 1174 w 1987"/>
                <a:gd name="T1" fmla="*/ 0 h 1148"/>
                <a:gd name="T2" fmla="*/ 1987 w 1987"/>
                <a:gd name="T3" fmla="*/ 473 h 1148"/>
                <a:gd name="T4" fmla="*/ 812 w 1987"/>
                <a:gd name="T5" fmla="*/ 1148 h 1148"/>
                <a:gd name="T6" fmla="*/ 0 w 1987"/>
                <a:gd name="T7" fmla="*/ 677 h 1148"/>
                <a:gd name="T8" fmla="*/ 1174 w 1987"/>
                <a:gd name="T9" fmla="*/ 0 h 1148"/>
              </a:gdLst>
              <a:ahLst/>
              <a:cxnLst>
                <a:cxn ang="0">
                  <a:pos x="T0" y="T1"/>
                </a:cxn>
                <a:cxn ang="0">
                  <a:pos x="T2" y="T3"/>
                </a:cxn>
                <a:cxn ang="0">
                  <a:pos x="T4" y="T5"/>
                </a:cxn>
                <a:cxn ang="0">
                  <a:pos x="T6" y="T7"/>
                </a:cxn>
                <a:cxn ang="0">
                  <a:pos x="T8" y="T9"/>
                </a:cxn>
              </a:cxnLst>
              <a:rect l="0" t="0" r="r" b="b"/>
              <a:pathLst>
                <a:path w="1987" h="1148">
                  <a:moveTo>
                    <a:pt x="1174" y="0"/>
                  </a:moveTo>
                  <a:lnTo>
                    <a:pt x="1987" y="473"/>
                  </a:lnTo>
                  <a:lnTo>
                    <a:pt x="812" y="1148"/>
                  </a:lnTo>
                  <a:lnTo>
                    <a:pt x="0" y="677"/>
                  </a:lnTo>
                  <a:lnTo>
                    <a:pt x="1174" y="0"/>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0" name="ïš1iḋê"/>
            <p:cNvSpPr/>
            <p:nvPr/>
          </p:nvSpPr>
          <p:spPr bwMode="auto">
            <a:xfrm>
              <a:off x="2568648" y="4441268"/>
              <a:ext cx="894430" cy="539743"/>
            </a:xfrm>
            <a:custGeom>
              <a:avLst/>
              <a:gdLst>
                <a:gd name="T0" fmla="*/ 1218 w 1218"/>
                <a:gd name="T1" fmla="*/ 0 h 735"/>
                <a:gd name="T2" fmla="*/ 1218 w 1218"/>
                <a:gd name="T3" fmla="*/ 33 h 735"/>
                <a:gd name="T4" fmla="*/ 0 w 1218"/>
                <a:gd name="T5" fmla="*/ 735 h 735"/>
                <a:gd name="T6" fmla="*/ 0 w 1218"/>
                <a:gd name="T7" fmla="*/ 702 h 735"/>
                <a:gd name="T8" fmla="*/ 1218 w 1218"/>
                <a:gd name="T9" fmla="*/ 0 h 735"/>
              </a:gdLst>
              <a:ahLst/>
              <a:cxnLst>
                <a:cxn ang="0">
                  <a:pos x="T0" y="T1"/>
                </a:cxn>
                <a:cxn ang="0">
                  <a:pos x="T2" y="T3"/>
                </a:cxn>
                <a:cxn ang="0">
                  <a:pos x="T4" y="T5"/>
                </a:cxn>
                <a:cxn ang="0">
                  <a:pos x="T6" y="T7"/>
                </a:cxn>
                <a:cxn ang="0">
                  <a:pos x="T8" y="T9"/>
                </a:cxn>
              </a:cxnLst>
              <a:rect l="0" t="0" r="r" b="b"/>
              <a:pathLst>
                <a:path w="1218" h="735">
                  <a:moveTo>
                    <a:pt x="1218" y="0"/>
                  </a:moveTo>
                  <a:lnTo>
                    <a:pt x="1218" y="33"/>
                  </a:lnTo>
                  <a:lnTo>
                    <a:pt x="0" y="735"/>
                  </a:lnTo>
                  <a:lnTo>
                    <a:pt x="0" y="702"/>
                  </a:lnTo>
                  <a:lnTo>
                    <a:pt x="1218" y="0"/>
                  </a:lnTo>
                  <a:close/>
                </a:path>
              </a:pathLst>
            </a:custGeom>
            <a:solidFill>
              <a:srgbClr val="7884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1" name="iṡ1iḓe"/>
            <p:cNvSpPr/>
            <p:nvPr/>
          </p:nvSpPr>
          <p:spPr bwMode="auto">
            <a:xfrm>
              <a:off x="2568648" y="4441268"/>
              <a:ext cx="894430" cy="539743"/>
            </a:xfrm>
            <a:custGeom>
              <a:avLst/>
              <a:gdLst>
                <a:gd name="T0" fmla="*/ 1218 w 1218"/>
                <a:gd name="T1" fmla="*/ 0 h 735"/>
                <a:gd name="T2" fmla="*/ 1218 w 1218"/>
                <a:gd name="T3" fmla="*/ 33 h 735"/>
                <a:gd name="T4" fmla="*/ 0 w 1218"/>
                <a:gd name="T5" fmla="*/ 735 h 735"/>
                <a:gd name="T6" fmla="*/ 0 w 1218"/>
                <a:gd name="T7" fmla="*/ 702 h 735"/>
                <a:gd name="T8" fmla="*/ 1218 w 1218"/>
                <a:gd name="T9" fmla="*/ 0 h 735"/>
              </a:gdLst>
              <a:ahLst/>
              <a:cxnLst>
                <a:cxn ang="0">
                  <a:pos x="T0" y="T1"/>
                </a:cxn>
                <a:cxn ang="0">
                  <a:pos x="T2" y="T3"/>
                </a:cxn>
                <a:cxn ang="0">
                  <a:pos x="T4" y="T5"/>
                </a:cxn>
                <a:cxn ang="0">
                  <a:pos x="T6" y="T7"/>
                </a:cxn>
                <a:cxn ang="0">
                  <a:pos x="T8" y="T9"/>
                </a:cxn>
              </a:cxnLst>
              <a:rect l="0" t="0" r="r" b="b"/>
              <a:pathLst>
                <a:path w="1218" h="735">
                  <a:moveTo>
                    <a:pt x="1218" y="0"/>
                  </a:moveTo>
                  <a:lnTo>
                    <a:pt x="1218" y="33"/>
                  </a:lnTo>
                  <a:lnTo>
                    <a:pt x="0" y="735"/>
                  </a:lnTo>
                  <a:lnTo>
                    <a:pt x="0" y="702"/>
                  </a:lnTo>
                  <a:lnTo>
                    <a:pt x="12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2" name="ïşľíḓé"/>
            <p:cNvSpPr/>
            <p:nvPr/>
          </p:nvSpPr>
          <p:spPr bwMode="auto">
            <a:xfrm>
              <a:off x="1931972" y="4587402"/>
              <a:ext cx="636676" cy="393608"/>
            </a:xfrm>
            <a:custGeom>
              <a:avLst/>
              <a:gdLst>
                <a:gd name="T0" fmla="*/ 0 w 867"/>
                <a:gd name="T1" fmla="*/ 0 h 536"/>
                <a:gd name="T2" fmla="*/ 0 w 867"/>
                <a:gd name="T3" fmla="*/ 33 h 536"/>
                <a:gd name="T4" fmla="*/ 867 w 867"/>
                <a:gd name="T5" fmla="*/ 536 h 536"/>
                <a:gd name="T6" fmla="*/ 867 w 867"/>
                <a:gd name="T7" fmla="*/ 503 h 536"/>
                <a:gd name="T8" fmla="*/ 0 w 867"/>
                <a:gd name="T9" fmla="*/ 0 h 536"/>
              </a:gdLst>
              <a:ahLst/>
              <a:cxnLst>
                <a:cxn ang="0">
                  <a:pos x="T0" y="T1"/>
                </a:cxn>
                <a:cxn ang="0">
                  <a:pos x="T2" y="T3"/>
                </a:cxn>
                <a:cxn ang="0">
                  <a:pos x="T4" y="T5"/>
                </a:cxn>
                <a:cxn ang="0">
                  <a:pos x="T6" y="T7"/>
                </a:cxn>
                <a:cxn ang="0">
                  <a:pos x="T8" y="T9"/>
                </a:cxn>
              </a:cxnLst>
              <a:rect l="0" t="0" r="r" b="b"/>
              <a:pathLst>
                <a:path w="867" h="536">
                  <a:moveTo>
                    <a:pt x="0" y="0"/>
                  </a:moveTo>
                  <a:lnTo>
                    <a:pt x="0" y="33"/>
                  </a:lnTo>
                  <a:lnTo>
                    <a:pt x="867" y="536"/>
                  </a:lnTo>
                  <a:lnTo>
                    <a:pt x="867" y="503"/>
                  </a:lnTo>
                  <a:lnTo>
                    <a:pt x="0" y="0"/>
                  </a:lnTo>
                  <a:close/>
                </a:path>
              </a:pathLst>
            </a:custGeom>
            <a:solidFill>
              <a:srgbClr val="4A528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3" name="íSḻïďé"/>
            <p:cNvSpPr/>
            <p:nvPr/>
          </p:nvSpPr>
          <p:spPr bwMode="auto">
            <a:xfrm>
              <a:off x="1931972" y="4587402"/>
              <a:ext cx="636676" cy="393608"/>
            </a:xfrm>
            <a:custGeom>
              <a:avLst/>
              <a:gdLst>
                <a:gd name="T0" fmla="*/ 0 w 867"/>
                <a:gd name="T1" fmla="*/ 0 h 536"/>
                <a:gd name="T2" fmla="*/ 0 w 867"/>
                <a:gd name="T3" fmla="*/ 33 h 536"/>
                <a:gd name="T4" fmla="*/ 867 w 867"/>
                <a:gd name="T5" fmla="*/ 536 h 536"/>
                <a:gd name="T6" fmla="*/ 867 w 867"/>
                <a:gd name="T7" fmla="*/ 503 h 536"/>
                <a:gd name="T8" fmla="*/ 0 w 867"/>
                <a:gd name="T9" fmla="*/ 0 h 536"/>
              </a:gdLst>
              <a:ahLst/>
              <a:cxnLst>
                <a:cxn ang="0">
                  <a:pos x="T0" y="T1"/>
                </a:cxn>
                <a:cxn ang="0">
                  <a:pos x="T2" y="T3"/>
                </a:cxn>
                <a:cxn ang="0">
                  <a:pos x="T4" y="T5"/>
                </a:cxn>
                <a:cxn ang="0">
                  <a:pos x="T6" y="T7"/>
                </a:cxn>
                <a:cxn ang="0">
                  <a:pos x="T8" y="T9"/>
                </a:cxn>
              </a:cxnLst>
              <a:rect l="0" t="0" r="r" b="b"/>
              <a:pathLst>
                <a:path w="867" h="536">
                  <a:moveTo>
                    <a:pt x="0" y="0"/>
                  </a:moveTo>
                  <a:lnTo>
                    <a:pt x="0" y="33"/>
                  </a:lnTo>
                  <a:lnTo>
                    <a:pt x="867" y="536"/>
                  </a:lnTo>
                  <a:lnTo>
                    <a:pt x="867" y="5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4" name="íšlîdè"/>
            <p:cNvSpPr/>
            <p:nvPr/>
          </p:nvSpPr>
          <p:spPr bwMode="auto">
            <a:xfrm>
              <a:off x="1931972" y="4081439"/>
              <a:ext cx="1531106" cy="875337"/>
            </a:xfrm>
            <a:custGeom>
              <a:avLst/>
              <a:gdLst>
                <a:gd name="T0" fmla="*/ 1241 w 2085"/>
                <a:gd name="T1" fmla="*/ 0 h 1192"/>
                <a:gd name="T2" fmla="*/ 2085 w 2085"/>
                <a:gd name="T3" fmla="*/ 490 h 1192"/>
                <a:gd name="T4" fmla="*/ 867 w 2085"/>
                <a:gd name="T5" fmla="*/ 1192 h 1192"/>
                <a:gd name="T6" fmla="*/ 0 w 2085"/>
                <a:gd name="T7" fmla="*/ 689 h 1192"/>
                <a:gd name="T8" fmla="*/ 1241 w 2085"/>
                <a:gd name="T9" fmla="*/ 0 h 1192"/>
              </a:gdLst>
              <a:ahLst/>
              <a:cxnLst>
                <a:cxn ang="0">
                  <a:pos x="T0" y="T1"/>
                </a:cxn>
                <a:cxn ang="0">
                  <a:pos x="T2" y="T3"/>
                </a:cxn>
                <a:cxn ang="0">
                  <a:pos x="T4" y="T5"/>
                </a:cxn>
                <a:cxn ang="0">
                  <a:pos x="T6" y="T7"/>
                </a:cxn>
                <a:cxn ang="0">
                  <a:pos x="T8" y="T9"/>
                </a:cxn>
              </a:cxnLst>
              <a:rect l="0" t="0" r="r" b="b"/>
              <a:pathLst>
                <a:path w="2085" h="1192">
                  <a:moveTo>
                    <a:pt x="1241" y="0"/>
                  </a:moveTo>
                  <a:lnTo>
                    <a:pt x="2085" y="490"/>
                  </a:lnTo>
                  <a:lnTo>
                    <a:pt x="867" y="1192"/>
                  </a:lnTo>
                  <a:lnTo>
                    <a:pt x="0" y="689"/>
                  </a:lnTo>
                  <a:lnTo>
                    <a:pt x="1241" y="0"/>
                  </a:lnTo>
                  <a:close/>
                </a:path>
              </a:pathLst>
            </a:custGeom>
            <a:solidFill>
              <a:srgbClr val="616B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5" name="ïslíďè"/>
            <p:cNvSpPr/>
            <p:nvPr/>
          </p:nvSpPr>
          <p:spPr bwMode="auto">
            <a:xfrm>
              <a:off x="1931972" y="4081439"/>
              <a:ext cx="1531106" cy="875337"/>
            </a:xfrm>
            <a:custGeom>
              <a:avLst/>
              <a:gdLst>
                <a:gd name="T0" fmla="*/ 1241 w 2085"/>
                <a:gd name="T1" fmla="*/ 0 h 1192"/>
                <a:gd name="T2" fmla="*/ 2085 w 2085"/>
                <a:gd name="T3" fmla="*/ 490 h 1192"/>
                <a:gd name="T4" fmla="*/ 867 w 2085"/>
                <a:gd name="T5" fmla="*/ 1192 h 1192"/>
                <a:gd name="T6" fmla="*/ 0 w 2085"/>
                <a:gd name="T7" fmla="*/ 689 h 1192"/>
                <a:gd name="T8" fmla="*/ 1241 w 2085"/>
                <a:gd name="T9" fmla="*/ 0 h 1192"/>
              </a:gdLst>
              <a:ahLst/>
              <a:cxnLst>
                <a:cxn ang="0">
                  <a:pos x="T0" y="T1"/>
                </a:cxn>
                <a:cxn ang="0">
                  <a:pos x="T2" y="T3"/>
                </a:cxn>
                <a:cxn ang="0">
                  <a:pos x="T4" y="T5"/>
                </a:cxn>
                <a:cxn ang="0">
                  <a:pos x="T6" y="T7"/>
                </a:cxn>
                <a:cxn ang="0">
                  <a:pos x="T8" y="T9"/>
                </a:cxn>
              </a:cxnLst>
              <a:rect l="0" t="0" r="r" b="b"/>
              <a:pathLst>
                <a:path w="2085" h="1192">
                  <a:moveTo>
                    <a:pt x="1241" y="0"/>
                  </a:moveTo>
                  <a:lnTo>
                    <a:pt x="2085" y="490"/>
                  </a:lnTo>
                  <a:lnTo>
                    <a:pt x="867" y="1192"/>
                  </a:lnTo>
                  <a:lnTo>
                    <a:pt x="0" y="689"/>
                  </a:lnTo>
                  <a:lnTo>
                    <a:pt x="1241" y="0"/>
                  </a:lnTo>
                  <a:close/>
                </a:path>
              </a:pathLst>
            </a:custGeom>
            <a:solidFill>
              <a:srgbClr val="616B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6" name="îSľíḍe"/>
            <p:cNvSpPr/>
            <p:nvPr/>
          </p:nvSpPr>
          <p:spPr bwMode="auto">
            <a:xfrm>
              <a:off x="2034780" y="4387661"/>
              <a:ext cx="535337" cy="315768"/>
            </a:xfrm>
            <a:custGeom>
              <a:avLst/>
              <a:gdLst>
                <a:gd name="T0" fmla="*/ 177 w 351"/>
                <a:gd name="T1" fmla="*/ 201 h 207"/>
                <a:gd name="T2" fmla="*/ 210 w 351"/>
                <a:gd name="T3" fmla="*/ 202 h 207"/>
                <a:gd name="T4" fmla="*/ 342 w 351"/>
                <a:gd name="T5" fmla="*/ 126 h 207"/>
                <a:gd name="T6" fmla="*/ 342 w 351"/>
                <a:gd name="T7" fmla="*/ 106 h 207"/>
                <a:gd name="T8" fmla="*/ 168 w 351"/>
                <a:gd name="T9" fmla="*/ 0 h 207"/>
                <a:gd name="T10" fmla="*/ 0 w 351"/>
                <a:gd name="T11" fmla="*/ 93 h 207"/>
                <a:gd name="T12" fmla="*/ 177 w 351"/>
                <a:gd name="T13" fmla="*/ 201 h 207"/>
              </a:gdLst>
              <a:ahLst/>
              <a:cxnLst>
                <a:cxn ang="0">
                  <a:pos x="T0" y="T1"/>
                </a:cxn>
                <a:cxn ang="0">
                  <a:pos x="T2" y="T3"/>
                </a:cxn>
                <a:cxn ang="0">
                  <a:pos x="T4" y="T5"/>
                </a:cxn>
                <a:cxn ang="0">
                  <a:pos x="T6" y="T7"/>
                </a:cxn>
                <a:cxn ang="0">
                  <a:pos x="T8" y="T9"/>
                </a:cxn>
                <a:cxn ang="0">
                  <a:pos x="T10" y="T11"/>
                </a:cxn>
                <a:cxn ang="0">
                  <a:pos x="T12" y="T13"/>
                </a:cxn>
              </a:cxnLst>
              <a:rect l="0" t="0" r="r" b="b"/>
              <a:pathLst>
                <a:path w="351" h="207">
                  <a:moveTo>
                    <a:pt x="177" y="201"/>
                  </a:moveTo>
                  <a:cubicBezTo>
                    <a:pt x="186" y="207"/>
                    <a:pt x="201" y="207"/>
                    <a:pt x="210" y="202"/>
                  </a:cubicBezTo>
                  <a:cubicBezTo>
                    <a:pt x="342" y="126"/>
                    <a:pt x="342" y="126"/>
                    <a:pt x="342" y="126"/>
                  </a:cubicBezTo>
                  <a:cubicBezTo>
                    <a:pt x="351" y="120"/>
                    <a:pt x="351" y="112"/>
                    <a:pt x="342" y="106"/>
                  </a:cubicBezTo>
                  <a:cubicBezTo>
                    <a:pt x="168" y="0"/>
                    <a:pt x="168" y="0"/>
                    <a:pt x="168" y="0"/>
                  </a:cubicBezTo>
                  <a:cubicBezTo>
                    <a:pt x="0" y="93"/>
                    <a:pt x="0" y="93"/>
                    <a:pt x="0" y="93"/>
                  </a:cubicBezTo>
                  <a:lnTo>
                    <a:pt x="177" y="201"/>
                  </a:lnTo>
                  <a:close/>
                </a:path>
              </a:pathLst>
            </a:custGeom>
            <a:gradFill>
              <a:gsLst>
                <a:gs pos="0">
                  <a:schemeClr val="bg1"/>
                </a:gs>
                <a:gs pos="85000">
                  <a:schemeClr val="bg1">
                    <a:lumMod val="85000"/>
                  </a:schemeClr>
                </a:gs>
              </a:gsLst>
              <a:lin ang="0" scaled="0"/>
            </a:gradFill>
            <a:ln>
              <a:noFill/>
            </a:ln>
          </p:spPr>
          <p:txBody>
            <a:bodyPr anchor="ctr"/>
            <a:lstStyle/>
            <a:p>
              <a:pPr algn="ctr"/>
              <a:endParaRPr/>
            </a:p>
          </p:txBody>
        </p:sp>
        <p:sp>
          <p:nvSpPr>
            <p:cNvPr id="107" name="îṡḷîḋè"/>
            <p:cNvSpPr/>
            <p:nvPr/>
          </p:nvSpPr>
          <p:spPr bwMode="auto">
            <a:xfrm>
              <a:off x="2216163" y="4464032"/>
              <a:ext cx="221038" cy="127776"/>
            </a:xfrm>
            <a:custGeom>
              <a:avLst/>
              <a:gdLst>
                <a:gd name="T0" fmla="*/ 301 w 301"/>
                <a:gd name="T1" fmla="*/ 162 h 174"/>
                <a:gd name="T2" fmla="*/ 21 w 301"/>
                <a:gd name="T3" fmla="*/ 0 h 174"/>
                <a:gd name="T4" fmla="*/ 0 w 301"/>
                <a:gd name="T5" fmla="*/ 10 h 174"/>
                <a:gd name="T6" fmla="*/ 281 w 301"/>
                <a:gd name="T7" fmla="*/ 174 h 174"/>
                <a:gd name="T8" fmla="*/ 301 w 301"/>
                <a:gd name="T9" fmla="*/ 162 h 174"/>
              </a:gdLst>
              <a:ahLst/>
              <a:cxnLst>
                <a:cxn ang="0">
                  <a:pos x="T0" y="T1"/>
                </a:cxn>
                <a:cxn ang="0">
                  <a:pos x="T2" y="T3"/>
                </a:cxn>
                <a:cxn ang="0">
                  <a:pos x="T4" y="T5"/>
                </a:cxn>
                <a:cxn ang="0">
                  <a:pos x="T6" y="T7"/>
                </a:cxn>
                <a:cxn ang="0">
                  <a:pos x="T8" y="T9"/>
                </a:cxn>
              </a:cxnLst>
              <a:rect l="0" t="0" r="r" b="b"/>
              <a:pathLst>
                <a:path w="301" h="174">
                  <a:moveTo>
                    <a:pt x="301" y="162"/>
                  </a:moveTo>
                  <a:lnTo>
                    <a:pt x="21" y="0"/>
                  </a:lnTo>
                  <a:lnTo>
                    <a:pt x="0" y="10"/>
                  </a:lnTo>
                  <a:lnTo>
                    <a:pt x="281" y="174"/>
                  </a:lnTo>
                  <a:lnTo>
                    <a:pt x="301" y="162"/>
                  </a:lnTo>
                  <a:close/>
                </a:path>
              </a:pathLst>
            </a:custGeom>
            <a:solidFill>
              <a:srgbClr val="7B818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8" name="íśľîḓe"/>
            <p:cNvSpPr/>
            <p:nvPr/>
          </p:nvSpPr>
          <p:spPr bwMode="auto">
            <a:xfrm>
              <a:off x="2173571" y="4488266"/>
              <a:ext cx="221038" cy="127042"/>
            </a:xfrm>
            <a:custGeom>
              <a:avLst/>
              <a:gdLst>
                <a:gd name="T0" fmla="*/ 301 w 301"/>
                <a:gd name="T1" fmla="*/ 162 h 173"/>
                <a:gd name="T2" fmla="*/ 21 w 301"/>
                <a:gd name="T3" fmla="*/ 0 h 173"/>
                <a:gd name="T4" fmla="*/ 0 w 301"/>
                <a:gd name="T5" fmla="*/ 11 h 173"/>
                <a:gd name="T6" fmla="*/ 280 w 301"/>
                <a:gd name="T7" fmla="*/ 173 h 173"/>
                <a:gd name="T8" fmla="*/ 301 w 301"/>
                <a:gd name="T9" fmla="*/ 162 h 173"/>
              </a:gdLst>
              <a:ahLst/>
              <a:cxnLst>
                <a:cxn ang="0">
                  <a:pos x="T0" y="T1"/>
                </a:cxn>
                <a:cxn ang="0">
                  <a:pos x="T2" y="T3"/>
                </a:cxn>
                <a:cxn ang="0">
                  <a:pos x="T4" y="T5"/>
                </a:cxn>
                <a:cxn ang="0">
                  <a:pos x="T6" y="T7"/>
                </a:cxn>
                <a:cxn ang="0">
                  <a:pos x="T8" y="T9"/>
                </a:cxn>
              </a:cxnLst>
              <a:rect l="0" t="0" r="r" b="b"/>
              <a:pathLst>
                <a:path w="301" h="173">
                  <a:moveTo>
                    <a:pt x="301" y="162"/>
                  </a:moveTo>
                  <a:lnTo>
                    <a:pt x="21" y="0"/>
                  </a:lnTo>
                  <a:lnTo>
                    <a:pt x="0" y="11"/>
                  </a:lnTo>
                  <a:lnTo>
                    <a:pt x="280" y="173"/>
                  </a:lnTo>
                  <a:lnTo>
                    <a:pt x="301" y="162"/>
                  </a:lnTo>
                  <a:close/>
                </a:path>
              </a:pathLst>
            </a:custGeom>
            <a:solidFill>
              <a:srgbClr val="7B818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9" name="íS1íḓè"/>
            <p:cNvSpPr/>
            <p:nvPr/>
          </p:nvSpPr>
          <p:spPr bwMode="auto">
            <a:xfrm>
              <a:off x="2258755" y="4439799"/>
              <a:ext cx="221772" cy="127776"/>
            </a:xfrm>
            <a:custGeom>
              <a:avLst/>
              <a:gdLst>
                <a:gd name="T0" fmla="*/ 302 w 302"/>
                <a:gd name="T1" fmla="*/ 162 h 174"/>
                <a:gd name="T2" fmla="*/ 19 w 302"/>
                <a:gd name="T3" fmla="*/ 0 h 174"/>
                <a:gd name="T4" fmla="*/ 0 w 302"/>
                <a:gd name="T5" fmla="*/ 10 h 174"/>
                <a:gd name="T6" fmla="*/ 281 w 302"/>
                <a:gd name="T7" fmla="*/ 174 h 174"/>
                <a:gd name="T8" fmla="*/ 302 w 302"/>
                <a:gd name="T9" fmla="*/ 162 h 174"/>
              </a:gdLst>
              <a:ahLst/>
              <a:cxnLst>
                <a:cxn ang="0">
                  <a:pos x="T0" y="T1"/>
                </a:cxn>
                <a:cxn ang="0">
                  <a:pos x="T2" y="T3"/>
                </a:cxn>
                <a:cxn ang="0">
                  <a:pos x="T4" y="T5"/>
                </a:cxn>
                <a:cxn ang="0">
                  <a:pos x="T6" y="T7"/>
                </a:cxn>
                <a:cxn ang="0">
                  <a:pos x="T8" y="T9"/>
                </a:cxn>
              </a:cxnLst>
              <a:rect l="0" t="0" r="r" b="b"/>
              <a:pathLst>
                <a:path w="302" h="174">
                  <a:moveTo>
                    <a:pt x="302" y="162"/>
                  </a:moveTo>
                  <a:lnTo>
                    <a:pt x="19" y="0"/>
                  </a:lnTo>
                  <a:lnTo>
                    <a:pt x="0" y="10"/>
                  </a:lnTo>
                  <a:lnTo>
                    <a:pt x="281" y="174"/>
                  </a:lnTo>
                  <a:lnTo>
                    <a:pt x="302" y="162"/>
                  </a:lnTo>
                  <a:close/>
                </a:path>
              </a:pathLst>
            </a:custGeom>
            <a:solidFill>
              <a:srgbClr val="7B818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0" name="îṩlïḋé"/>
            <p:cNvSpPr/>
            <p:nvPr/>
          </p:nvSpPr>
          <p:spPr bwMode="auto">
            <a:xfrm>
              <a:off x="2130979" y="4512499"/>
              <a:ext cx="219569" cy="127042"/>
            </a:xfrm>
            <a:custGeom>
              <a:avLst/>
              <a:gdLst>
                <a:gd name="T0" fmla="*/ 299 w 299"/>
                <a:gd name="T1" fmla="*/ 162 h 173"/>
                <a:gd name="T2" fmla="*/ 20 w 299"/>
                <a:gd name="T3" fmla="*/ 0 h 173"/>
                <a:gd name="T4" fmla="*/ 0 w 299"/>
                <a:gd name="T5" fmla="*/ 11 h 173"/>
                <a:gd name="T6" fmla="*/ 278 w 299"/>
                <a:gd name="T7" fmla="*/ 173 h 173"/>
                <a:gd name="T8" fmla="*/ 299 w 299"/>
                <a:gd name="T9" fmla="*/ 162 h 173"/>
              </a:gdLst>
              <a:ahLst/>
              <a:cxnLst>
                <a:cxn ang="0">
                  <a:pos x="T0" y="T1"/>
                </a:cxn>
                <a:cxn ang="0">
                  <a:pos x="T2" y="T3"/>
                </a:cxn>
                <a:cxn ang="0">
                  <a:pos x="T4" y="T5"/>
                </a:cxn>
                <a:cxn ang="0">
                  <a:pos x="T6" y="T7"/>
                </a:cxn>
                <a:cxn ang="0">
                  <a:pos x="T8" y="T9"/>
                </a:cxn>
              </a:cxnLst>
              <a:rect l="0" t="0" r="r" b="b"/>
              <a:pathLst>
                <a:path w="299" h="173">
                  <a:moveTo>
                    <a:pt x="299" y="162"/>
                  </a:moveTo>
                  <a:lnTo>
                    <a:pt x="20" y="0"/>
                  </a:lnTo>
                  <a:lnTo>
                    <a:pt x="0" y="11"/>
                  </a:lnTo>
                  <a:lnTo>
                    <a:pt x="278" y="173"/>
                  </a:lnTo>
                  <a:lnTo>
                    <a:pt x="299" y="162"/>
                  </a:lnTo>
                  <a:close/>
                </a:path>
              </a:pathLst>
            </a:custGeom>
            <a:solidFill>
              <a:srgbClr val="7B818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1" name="ïṥ1iḓé"/>
            <p:cNvSpPr/>
            <p:nvPr/>
          </p:nvSpPr>
          <p:spPr bwMode="auto">
            <a:xfrm>
              <a:off x="1931972" y="4587402"/>
              <a:ext cx="24968" cy="171102"/>
            </a:xfrm>
            <a:custGeom>
              <a:avLst/>
              <a:gdLst>
                <a:gd name="T0" fmla="*/ 34 w 34"/>
                <a:gd name="T1" fmla="*/ 21 h 233"/>
                <a:gd name="T2" fmla="*/ 0 w 34"/>
                <a:gd name="T3" fmla="*/ 0 h 233"/>
                <a:gd name="T4" fmla="*/ 0 w 34"/>
                <a:gd name="T5" fmla="*/ 233 h 233"/>
                <a:gd name="T6" fmla="*/ 34 w 34"/>
                <a:gd name="T7" fmla="*/ 226 h 233"/>
                <a:gd name="T8" fmla="*/ 34 w 34"/>
                <a:gd name="T9" fmla="*/ 21 h 233"/>
              </a:gdLst>
              <a:ahLst/>
              <a:cxnLst>
                <a:cxn ang="0">
                  <a:pos x="T0" y="T1"/>
                </a:cxn>
                <a:cxn ang="0">
                  <a:pos x="T2" y="T3"/>
                </a:cxn>
                <a:cxn ang="0">
                  <a:pos x="T4" y="T5"/>
                </a:cxn>
                <a:cxn ang="0">
                  <a:pos x="T6" y="T7"/>
                </a:cxn>
                <a:cxn ang="0">
                  <a:pos x="T8" y="T9"/>
                </a:cxn>
              </a:cxnLst>
              <a:rect l="0" t="0" r="r" b="b"/>
              <a:pathLst>
                <a:path w="34" h="233">
                  <a:moveTo>
                    <a:pt x="34" y="21"/>
                  </a:moveTo>
                  <a:lnTo>
                    <a:pt x="0" y="0"/>
                  </a:lnTo>
                  <a:lnTo>
                    <a:pt x="0" y="233"/>
                  </a:lnTo>
                  <a:lnTo>
                    <a:pt x="34" y="226"/>
                  </a:lnTo>
                  <a:lnTo>
                    <a:pt x="34" y="21"/>
                  </a:lnTo>
                  <a:close/>
                </a:path>
              </a:pathLst>
            </a:custGeom>
            <a:solidFill>
              <a:srgbClr val="4A528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2" name="íSļïdè"/>
            <p:cNvSpPr/>
            <p:nvPr/>
          </p:nvSpPr>
          <p:spPr bwMode="auto">
            <a:xfrm>
              <a:off x="2001001" y="4685070"/>
              <a:ext cx="52139" cy="106480"/>
            </a:xfrm>
            <a:custGeom>
              <a:avLst/>
              <a:gdLst>
                <a:gd name="T0" fmla="*/ 71 w 71"/>
                <a:gd name="T1" fmla="*/ 35 h 145"/>
                <a:gd name="T2" fmla="*/ 16 w 71"/>
                <a:gd name="T3" fmla="*/ 0 h 145"/>
                <a:gd name="T4" fmla="*/ 0 w 71"/>
                <a:gd name="T5" fmla="*/ 110 h 145"/>
                <a:gd name="T6" fmla="*/ 33 w 71"/>
                <a:gd name="T7" fmla="*/ 81 h 145"/>
                <a:gd name="T8" fmla="*/ 54 w 71"/>
                <a:gd name="T9" fmla="*/ 145 h 145"/>
                <a:gd name="T10" fmla="*/ 71 w 71"/>
                <a:gd name="T11" fmla="*/ 35 h 145"/>
              </a:gdLst>
              <a:ahLst/>
              <a:cxnLst>
                <a:cxn ang="0">
                  <a:pos x="T0" y="T1"/>
                </a:cxn>
                <a:cxn ang="0">
                  <a:pos x="T2" y="T3"/>
                </a:cxn>
                <a:cxn ang="0">
                  <a:pos x="T4" y="T5"/>
                </a:cxn>
                <a:cxn ang="0">
                  <a:pos x="T6" y="T7"/>
                </a:cxn>
                <a:cxn ang="0">
                  <a:pos x="T8" y="T9"/>
                </a:cxn>
                <a:cxn ang="0">
                  <a:pos x="T10" y="T11"/>
                </a:cxn>
              </a:cxnLst>
              <a:rect l="0" t="0" r="r" b="b"/>
              <a:pathLst>
                <a:path w="71" h="145">
                  <a:moveTo>
                    <a:pt x="71" y="35"/>
                  </a:moveTo>
                  <a:lnTo>
                    <a:pt x="16" y="0"/>
                  </a:lnTo>
                  <a:lnTo>
                    <a:pt x="0" y="110"/>
                  </a:lnTo>
                  <a:lnTo>
                    <a:pt x="33" y="81"/>
                  </a:lnTo>
                  <a:lnTo>
                    <a:pt x="54" y="145"/>
                  </a:lnTo>
                  <a:lnTo>
                    <a:pt x="71" y="35"/>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3" name="îŝļïdê"/>
            <p:cNvSpPr/>
            <p:nvPr/>
          </p:nvSpPr>
          <p:spPr bwMode="auto">
            <a:xfrm>
              <a:off x="2843292" y="5308527"/>
              <a:ext cx="339267" cy="154212"/>
            </a:xfrm>
            <a:custGeom>
              <a:avLst/>
              <a:gdLst>
                <a:gd name="T0" fmla="*/ 197 w 222"/>
                <a:gd name="T1" fmla="*/ 5 h 101"/>
                <a:gd name="T2" fmla="*/ 192 w 222"/>
                <a:gd name="T3" fmla="*/ 1 h 101"/>
                <a:gd name="T4" fmla="*/ 177 w 222"/>
                <a:gd name="T5" fmla="*/ 70 h 101"/>
                <a:gd name="T6" fmla="*/ 42 w 222"/>
                <a:gd name="T7" fmla="*/ 68 h 101"/>
                <a:gd name="T8" fmla="*/ 29 w 222"/>
                <a:gd name="T9" fmla="*/ 0 h 101"/>
                <a:gd name="T10" fmla="*/ 24 w 222"/>
                <a:gd name="T11" fmla="*/ 5 h 101"/>
                <a:gd name="T12" fmla="*/ 38 w 222"/>
                <a:gd name="T13" fmla="*/ 77 h 101"/>
                <a:gd name="T14" fmla="*/ 182 w 222"/>
                <a:gd name="T15" fmla="*/ 79 h 101"/>
                <a:gd name="T16" fmla="*/ 197 w 222"/>
                <a:gd name="T17" fmla="*/ 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2" h="101">
                  <a:moveTo>
                    <a:pt x="197" y="5"/>
                  </a:moveTo>
                  <a:cubicBezTo>
                    <a:pt x="196" y="4"/>
                    <a:pt x="194" y="2"/>
                    <a:pt x="192" y="1"/>
                  </a:cubicBezTo>
                  <a:cubicBezTo>
                    <a:pt x="215" y="22"/>
                    <a:pt x="210" y="51"/>
                    <a:pt x="177" y="70"/>
                  </a:cubicBezTo>
                  <a:cubicBezTo>
                    <a:pt x="139" y="91"/>
                    <a:pt x="79" y="90"/>
                    <a:pt x="42" y="68"/>
                  </a:cubicBezTo>
                  <a:cubicBezTo>
                    <a:pt x="11" y="49"/>
                    <a:pt x="6" y="21"/>
                    <a:pt x="29" y="0"/>
                  </a:cubicBezTo>
                  <a:cubicBezTo>
                    <a:pt x="28" y="2"/>
                    <a:pt x="26" y="3"/>
                    <a:pt x="24" y="5"/>
                  </a:cubicBezTo>
                  <a:cubicBezTo>
                    <a:pt x="0" y="27"/>
                    <a:pt x="4" y="57"/>
                    <a:pt x="38" y="77"/>
                  </a:cubicBezTo>
                  <a:cubicBezTo>
                    <a:pt x="77" y="101"/>
                    <a:pt x="141" y="101"/>
                    <a:pt x="182" y="79"/>
                  </a:cubicBezTo>
                  <a:cubicBezTo>
                    <a:pt x="217" y="59"/>
                    <a:pt x="222" y="28"/>
                    <a:pt x="197" y="5"/>
                  </a:cubicBezTo>
                </a:path>
              </a:pathLst>
            </a:custGeom>
            <a:solidFill>
              <a:srgbClr val="BF844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4" name="ïṡľidê"/>
            <p:cNvSpPr/>
            <p:nvPr/>
          </p:nvSpPr>
          <p:spPr bwMode="auto">
            <a:xfrm>
              <a:off x="2851370" y="5261529"/>
              <a:ext cx="321642" cy="187258"/>
            </a:xfrm>
            <a:custGeom>
              <a:avLst/>
              <a:gdLst>
                <a:gd name="T0" fmla="*/ 172 w 211"/>
                <a:gd name="T1" fmla="*/ 102 h 123"/>
                <a:gd name="T2" fmla="*/ 37 w 211"/>
                <a:gd name="T3" fmla="*/ 100 h 123"/>
                <a:gd name="T4" fmla="*/ 39 w 211"/>
                <a:gd name="T5" fmla="*/ 22 h 123"/>
                <a:gd name="T6" fmla="*/ 174 w 211"/>
                <a:gd name="T7" fmla="*/ 23 h 123"/>
                <a:gd name="T8" fmla="*/ 172 w 211"/>
                <a:gd name="T9" fmla="*/ 102 h 123"/>
                <a:gd name="T10" fmla="*/ 160 w 211"/>
                <a:gd name="T11" fmla="*/ 94 h 123"/>
                <a:gd name="T12" fmla="*/ 162 w 211"/>
                <a:gd name="T13" fmla="*/ 30 h 123"/>
                <a:gd name="T14" fmla="*/ 51 w 211"/>
                <a:gd name="T15" fmla="*/ 29 h 123"/>
                <a:gd name="T16" fmla="*/ 49 w 211"/>
                <a:gd name="T17" fmla="*/ 93 h 123"/>
                <a:gd name="T18" fmla="*/ 160 w 211"/>
                <a:gd name="T19" fmla="*/ 9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 h="123">
                  <a:moveTo>
                    <a:pt x="172" y="102"/>
                  </a:moveTo>
                  <a:cubicBezTo>
                    <a:pt x="134" y="123"/>
                    <a:pt x="74" y="122"/>
                    <a:pt x="37" y="100"/>
                  </a:cubicBezTo>
                  <a:cubicBezTo>
                    <a:pt x="0" y="78"/>
                    <a:pt x="1" y="43"/>
                    <a:pt x="39" y="22"/>
                  </a:cubicBezTo>
                  <a:cubicBezTo>
                    <a:pt x="77" y="0"/>
                    <a:pt x="137" y="1"/>
                    <a:pt x="174" y="23"/>
                  </a:cubicBezTo>
                  <a:cubicBezTo>
                    <a:pt x="211" y="45"/>
                    <a:pt x="210" y="80"/>
                    <a:pt x="172" y="102"/>
                  </a:cubicBezTo>
                  <a:moveTo>
                    <a:pt x="160" y="94"/>
                  </a:moveTo>
                  <a:cubicBezTo>
                    <a:pt x="191" y="77"/>
                    <a:pt x="192" y="48"/>
                    <a:pt x="162" y="30"/>
                  </a:cubicBezTo>
                  <a:cubicBezTo>
                    <a:pt x="132" y="12"/>
                    <a:pt x="82" y="11"/>
                    <a:pt x="51" y="29"/>
                  </a:cubicBezTo>
                  <a:cubicBezTo>
                    <a:pt x="20" y="46"/>
                    <a:pt x="19" y="75"/>
                    <a:pt x="49" y="93"/>
                  </a:cubicBezTo>
                  <a:cubicBezTo>
                    <a:pt x="80" y="111"/>
                    <a:pt x="129" y="112"/>
                    <a:pt x="160" y="94"/>
                  </a:cubicBezTo>
                </a:path>
              </a:pathLst>
            </a:custGeom>
            <a:solidFill>
              <a:srgbClr val="C49A6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pic>
          <p:nvPicPr>
            <p:cNvPr id="115" name="图片 114"/>
            <p:cNvPicPr>
              <a:picLocks noChangeAspect="1" noChangeArrowheads="1"/>
            </p:cNvPicPr>
            <p:nvPr/>
          </p:nvPicPr>
          <p:blipFill>
            <a:blip/>
            <a:srcRect/>
            <a:stretch>
              <a:fillRect/>
            </a:stretch>
          </p:blipFill>
          <p:spPr bwMode="auto">
            <a:xfrm>
              <a:off x="3106187" y="5409132"/>
              <a:ext cx="13218" cy="13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 name="ísľiďê"/>
            <p:cNvSpPr/>
            <p:nvPr/>
          </p:nvSpPr>
          <p:spPr bwMode="auto">
            <a:xfrm>
              <a:off x="2889556" y="5264467"/>
              <a:ext cx="245271" cy="143197"/>
            </a:xfrm>
            <a:custGeom>
              <a:avLst/>
              <a:gdLst>
                <a:gd name="T0" fmla="*/ 133 w 161"/>
                <a:gd name="T1" fmla="*/ 17 h 94"/>
                <a:gd name="T2" fmla="*/ 30 w 161"/>
                <a:gd name="T3" fmla="*/ 16 h 94"/>
                <a:gd name="T4" fmla="*/ 28 w 161"/>
                <a:gd name="T5" fmla="*/ 76 h 94"/>
                <a:gd name="T6" fmla="*/ 132 w 161"/>
                <a:gd name="T7" fmla="*/ 77 h 94"/>
                <a:gd name="T8" fmla="*/ 133 w 161"/>
                <a:gd name="T9" fmla="*/ 17 h 94"/>
              </a:gdLst>
              <a:ahLst/>
              <a:cxnLst>
                <a:cxn ang="0">
                  <a:pos x="T0" y="T1"/>
                </a:cxn>
                <a:cxn ang="0">
                  <a:pos x="T2" y="T3"/>
                </a:cxn>
                <a:cxn ang="0">
                  <a:pos x="T4" y="T5"/>
                </a:cxn>
                <a:cxn ang="0">
                  <a:pos x="T6" y="T7"/>
                </a:cxn>
                <a:cxn ang="0">
                  <a:pos x="T8" y="T9"/>
                </a:cxn>
              </a:cxnLst>
              <a:rect l="0" t="0" r="r" b="b"/>
              <a:pathLst>
                <a:path w="161" h="94">
                  <a:moveTo>
                    <a:pt x="133" y="17"/>
                  </a:moveTo>
                  <a:cubicBezTo>
                    <a:pt x="105" y="1"/>
                    <a:pt x="59" y="0"/>
                    <a:pt x="30" y="16"/>
                  </a:cubicBezTo>
                  <a:cubicBezTo>
                    <a:pt x="1" y="33"/>
                    <a:pt x="0" y="59"/>
                    <a:pt x="28" y="76"/>
                  </a:cubicBezTo>
                  <a:cubicBezTo>
                    <a:pt x="56" y="93"/>
                    <a:pt x="103" y="94"/>
                    <a:pt x="132" y="77"/>
                  </a:cubicBezTo>
                  <a:cubicBezTo>
                    <a:pt x="161" y="61"/>
                    <a:pt x="161" y="34"/>
                    <a:pt x="133" y="17"/>
                  </a:cubicBezTo>
                  <a:close/>
                </a:path>
              </a:pathLst>
            </a:custGeom>
            <a:solidFill>
              <a:srgbClr val="C49A6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7" name="ïš1iḓé"/>
            <p:cNvSpPr/>
            <p:nvPr/>
          </p:nvSpPr>
          <p:spPr bwMode="auto">
            <a:xfrm>
              <a:off x="2880009" y="5284294"/>
              <a:ext cx="264364" cy="134385"/>
            </a:xfrm>
            <a:custGeom>
              <a:avLst/>
              <a:gdLst>
                <a:gd name="T0" fmla="*/ 143 w 173"/>
                <a:gd name="T1" fmla="*/ 6 h 88"/>
                <a:gd name="T2" fmla="*/ 134 w 173"/>
                <a:gd name="T3" fmla="*/ 1 h 88"/>
                <a:gd name="T4" fmla="*/ 130 w 173"/>
                <a:gd name="T5" fmla="*/ 0 h 88"/>
                <a:gd name="T6" fmla="*/ 139 w 173"/>
                <a:gd name="T7" fmla="*/ 4 h 88"/>
                <a:gd name="T8" fmla="*/ 138 w 173"/>
                <a:gd name="T9" fmla="*/ 64 h 88"/>
                <a:gd name="T10" fmla="*/ 34 w 173"/>
                <a:gd name="T11" fmla="*/ 63 h 88"/>
                <a:gd name="T12" fmla="*/ 36 w 173"/>
                <a:gd name="T13" fmla="*/ 3 h 88"/>
                <a:gd name="T14" fmla="*/ 43 w 173"/>
                <a:gd name="T15" fmla="*/ 0 h 88"/>
                <a:gd name="T16" fmla="*/ 40 w 173"/>
                <a:gd name="T17" fmla="*/ 1 h 88"/>
                <a:gd name="T18" fmla="*/ 32 w 173"/>
                <a:gd name="T19" fmla="*/ 5 h 88"/>
                <a:gd name="T20" fmla="*/ 30 w 173"/>
                <a:gd name="T21" fmla="*/ 69 h 88"/>
                <a:gd name="T22" fmla="*/ 141 w 173"/>
                <a:gd name="T23" fmla="*/ 71 h 88"/>
                <a:gd name="T24" fmla="*/ 143 w 173"/>
                <a:gd name="T25" fmla="*/ 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88">
                  <a:moveTo>
                    <a:pt x="143" y="6"/>
                  </a:moveTo>
                  <a:cubicBezTo>
                    <a:pt x="140" y="4"/>
                    <a:pt x="137" y="3"/>
                    <a:pt x="134" y="1"/>
                  </a:cubicBezTo>
                  <a:cubicBezTo>
                    <a:pt x="132" y="1"/>
                    <a:pt x="131" y="0"/>
                    <a:pt x="130" y="0"/>
                  </a:cubicBezTo>
                  <a:cubicBezTo>
                    <a:pt x="133" y="1"/>
                    <a:pt x="136" y="3"/>
                    <a:pt x="139" y="4"/>
                  </a:cubicBezTo>
                  <a:cubicBezTo>
                    <a:pt x="167" y="21"/>
                    <a:pt x="167" y="48"/>
                    <a:pt x="138" y="64"/>
                  </a:cubicBezTo>
                  <a:cubicBezTo>
                    <a:pt x="109" y="81"/>
                    <a:pt x="62" y="80"/>
                    <a:pt x="34" y="63"/>
                  </a:cubicBezTo>
                  <a:cubicBezTo>
                    <a:pt x="6" y="46"/>
                    <a:pt x="7" y="20"/>
                    <a:pt x="36" y="3"/>
                  </a:cubicBezTo>
                  <a:cubicBezTo>
                    <a:pt x="38" y="2"/>
                    <a:pt x="41" y="1"/>
                    <a:pt x="43" y="0"/>
                  </a:cubicBezTo>
                  <a:cubicBezTo>
                    <a:pt x="42" y="0"/>
                    <a:pt x="41" y="1"/>
                    <a:pt x="40" y="1"/>
                  </a:cubicBezTo>
                  <a:cubicBezTo>
                    <a:pt x="37" y="2"/>
                    <a:pt x="34" y="4"/>
                    <a:pt x="32" y="5"/>
                  </a:cubicBezTo>
                  <a:cubicBezTo>
                    <a:pt x="1" y="23"/>
                    <a:pt x="0" y="51"/>
                    <a:pt x="30" y="69"/>
                  </a:cubicBezTo>
                  <a:cubicBezTo>
                    <a:pt x="61" y="87"/>
                    <a:pt x="110" y="88"/>
                    <a:pt x="141" y="71"/>
                  </a:cubicBezTo>
                  <a:cubicBezTo>
                    <a:pt x="172" y="53"/>
                    <a:pt x="173" y="24"/>
                    <a:pt x="143" y="6"/>
                  </a:cubicBezTo>
                  <a:close/>
                </a:path>
              </a:pathLst>
            </a:custGeom>
            <a:solidFill>
              <a:srgbClr val="BF844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8" name="íṩļîḋé"/>
            <p:cNvSpPr/>
            <p:nvPr/>
          </p:nvSpPr>
          <p:spPr bwMode="auto">
            <a:xfrm>
              <a:off x="2892493" y="5342307"/>
              <a:ext cx="239396" cy="89590"/>
            </a:xfrm>
            <a:custGeom>
              <a:avLst/>
              <a:gdLst>
                <a:gd name="T0" fmla="*/ 133 w 157"/>
                <a:gd name="T1" fmla="*/ 33 h 59"/>
                <a:gd name="T2" fmla="*/ 22 w 157"/>
                <a:gd name="T3" fmla="*/ 31 h 59"/>
                <a:gd name="T4" fmla="*/ 0 w 157"/>
                <a:gd name="T5" fmla="*/ 0 h 59"/>
                <a:gd name="T6" fmla="*/ 0 w 157"/>
                <a:gd name="T7" fmla="*/ 8 h 59"/>
                <a:gd name="T8" fmla="*/ 22 w 157"/>
                <a:gd name="T9" fmla="*/ 40 h 59"/>
                <a:gd name="T10" fmla="*/ 133 w 157"/>
                <a:gd name="T11" fmla="*/ 41 h 59"/>
                <a:gd name="T12" fmla="*/ 157 w 157"/>
                <a:gd name="T13" fmla="*/ 9 h 59"/>
                <a:gd name="T14" fmla="*/ 157 w 157"/>
                <a:gd name="T15" fmla="*/ 0 h 59"/>
                <a:gd name="T16" fmla="*/ 133 w 157"/>
                <a:gd name="T17" fmla="*/ 3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59">
                  <a:moveTo>
                    <a:pt x="133" y="33"/>
                  </a:moveTo>
                  <a:cubicBezTo>
                    <a:pt x="102" y="50"/>
                    <a:pt x="53" y="49"/>
                    <a:pt x="22" y="31"/>
                  </a:cubicBezTo>
                  <a:cubicBezTo>
                    <a:pt x="7" y="23"/>
                    <a:pt x="0" y="11"/>
                    <a:pt x="0" y="0"/>
                  </a:cubicBezTo>
                  <a:cubicBezTo>
                    <a:pt x="0" y="3"/>
                    <a:pt x="0" y="5"/>
                    <a:pt x="0" y="8"/>
                  </a:cubicBezTo>
                  <a:cubicBezTo>
                    <a:pt x="0" y="20"/>
                    <a:pt x="7" y="31"/>
                    <a:pt x="22" y="40"/>
                  </a:cubicBezTo>
                  <a:cubicBezTo>
                    <a:pt x="53" y="58"/>
                    <a:pt x="102" y="59"/>
                    <a:pt x="133" y="41"/>
                  </a:cubicBezTo>
                  <a:cubicBezTo>
                    <a:pt x="149" y="32"/>
                    <a:pt x="157" y="21"/>
                    <a:pt x="157" y="9"/>
                  </a:cubicBezTo>
                  <a:cubicBezTo>
                    <a:pt x="157" y="6"/>
                    <a:pt x="157" y="3"/>
                    <a:pt x="157" y="0"/>
                  </a:cubicBezTo>
                  <a:cubicBezTo>
                    <a:pt x="157" y="12"/>
                    <a:pt x="149" y="24"/>
                    <a:pt x="133" y="33"/>
                  </a:cubicBezTo>
                  <a:close/>
                </a:path>
              </a:pathLst>
            </a:custGeom>
            <a:solidFill>
              <a:srgbClr val="9669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9" name="îṩḻîḓê"/>
            <p:cNvSpPr/>
            <p:nvPr/>
          </p:nvSpPr>
          <p:spPr bwMode="auto">
            <a:xfrm>
              <a:off x="2857245" y="5365072"/>
              <a:ext cx="309893" cy="129244"/>
            </a:xfrm>
            <a:custGeom>
              <a:avLst/>
              <a:gdLst>
                <a:gd name="T0" fmla="*/ 173 w 203"/>
                <a:gd name="T1" fmla="*/ 43 h 85"/>
                <a:gd name="T2" fmla="*/ 29 w 203"/>
                <a:gd name="T3" fmla="*/ 41 h 85"/>
                <a:gd name="T4" fmla="*/ 0 w 203"/>
                <a:gd name="T5" fmla="*/ 0 h 85"/>
                <a:gd name="T6" fmla="*/ 0 w 203"/>
                <a:gd name="T7" fmla="*/ 19 h 85"/>
                <a:gd name="T8" fmla="*/ 29 w 203"/>
                <a:gd name="T9" fmla="*/ 61 h 85"/>
                <a:gd name="T10" fmla="*/ 173 w 203"/>
                <a:gd name="T11" fmla="*/ 62 h 85"/>
                <a:gd name="T12" fmla="*/ 203 w 203"/>
                <a:gd name="T13" fmla="*/ 20 h 85"/>
                <a:gd name="T14" fmla="*/ 203 w 203"/>
                <a:gd name="T15" fmla="*/ 1 h 85"/>
                <a:gd name="T16" fmla="*/ 173 w 203"/>
                <a:gd name="T17" fmla="*/ 4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85">
                  <a:moveTo>
                    <a:pt x="173" y="43"/>
                  </a:moveTo>
                  <a:cubicBezTo>
                    <a:pt x="132" y="65"/>
                    <a:pt x="68" y="65"/>
                    <a:pt x="29" y="41"/>
                  </a:cubicBezTo>
                  <a:cubicBezTo>
                    <a:pt x="9" y="30"/>
                    <a:pt x="0" y="15"/>
                    <a:pt x="0" y="0"/>
                  </a:cubicBezTo>
                  <a:cubicBezTo>
                    <a:pt x="0" y="6"/>
                    <a:pt x="0" y="13"/>
                    <a:pt x="0" y="19"/>
                  </a:cubicBezTo>
                  <a:cubicBezTo>
                    <a:pt x="0" y="34"/>
                    <a:pt x="9" y="49"/>
                    <a:pt x="29" y="61"/>
                  </a:cubicBezTo>
                  <a:cubicBezTo>
                    <a:pt x="68" y="84"/>
                    <a:pt x="132" y="85"/>
                    <a:pt x="173" y="62"/>
                  </a:cubicBezTo>
                  <a:cubicBezTo>
                    <a:pt x="193" y="51"/>
                    <a:pt x="203" y="35"/>
                    <a:pt x="203" y="20"/>
                  </a:cubicBezTo>
                  <a:cubicBezTo>
                    <a:pt x="203" y="1"/>
                    <a:pt x="203" y="1"/>
                    <a:pt x="203" y="1"/>
                  </a:cubicBezTo>
                  <a:cubicBezTo>
                    <a:pt x="203" y="16"/>
                    <a:pt x="193" y="31"/>
                    <a:pt x="173" y="43"/>
                  </a:cubicBezTo>
                  <a:close/>
                </a:path>
              </a:pathLst>
            </a:custGeom>
            <a:solidFill>
              <a:srgbClr val="9669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0" name="ïŝlíḓê"/>
            <p:cNvSpPr/>
            <p:nvPr/>
          </p:nvSpPr>
          <p:spPr bwMode="auto">
            <a:xfrm>
              <a:off x="3011457" y="5342307"/>
              <a:ext cx="120432" cy="82246"/>
            </a:xfrm>
            <a:custGeom>
              <a:avLst/>
              <a:gdLst>
                <a:gd name="T0" fmla="*/ 55 w 79"/>
                <a:gd name="T1" fmla="*/ 33 h 54"/>
                <a:gd name="T2" fmla="*/ 0 w 79"/>
                <a:gd name="T3" fmla="*/ 45 h 54"/>
                <a:gd name="T4" fmla="*/ 0 w 79"/>
                <a:gd name="T5" fmla="*/ 54 h 54"/>
                <a:gd name="T6" fmla="*/ 55 w 79"/>
                <a:gd name="T7" fmla="*/ 41 h 54"/>
                <a:gd name="T8" fmla="*/ 79 w 79"/>
                <a:gd name="T9" fmla="*/ 9 h 54"/>
                <a:gd name="T10" fmla="*/ 79 w 79"/>
                <a:gd name="T11" fmla="*/ 0 h 54"/>
                <a:gd name="T12" fmla="*/ 55 w 79"/>
                <a:gd name="T13" fmla="*/ 33 h 54"/>
              </a:gdLst>
              <a:ahLst/>
              <a:cxnLst>
                <a:cxn ang="0">
                  <a:pos x="T0" y="T1"/>
                </a:cxn>
                <a:cxn ang="0">
                  <a:pos x="T2" y="T3"/>
                </a:cxn>
                <a:cxn ang="0">
                  <a:pos x="T4" y="T5"/>
                </a:cxn>
                <a:cxn ang="0">
                  <a:pos x="T6" y="T7"/>
                </a:cxn>
                <a:cxn ang="0">
                  <a:pos x="T8" y="T9"/>
                </a:cxn>
                <a:cxn ang="0">
                  <a:pos x="T10" y="T11"/>
                </a:cxn>
                <a:cxn ang="0">
                  <a:pos x="T12" y="T13"/>
                </a:cxn>
              </a:cxnLst>
              <a:rect l="0" t="0" r="r" b="b"/>
              <a:pathLst>
                <a:path w="79" h="54">
                  <a:moveTo>
                    <a:pt x="55" y="33"/>
                  </a:moveTo>
                  <a:cubicBezTo>
                    <a:pt x="40" y="41"/>
                    <a:pt x="20" y="45"/>
                    <a:pt x="0" y="45"/>
                  </a:cubicBezTo>
                  <a:cubicBezTo>
                    <a:pt x="0" y="54"/>
                    <a:pt x="0" y="54"/>
                    <a:pt x="0" y="54"/>
                  </a:cubicBezTo>
                  <a:cubicBezTo>
                    <a:pt x="20" y="54"/>
                    <a:pt x="40" y="50"/>
                    <a:pt x="55" y="41"/>
                  </a:cubicBezTo>
                  <a:cubicBezTo>
                    <a:pt x="71" y="32"/>
                    <a:pt x="79" y="21"/>
                    <a:pt x="79" y="9"/>
                  </a:cubicBezTo>
                  <a:cubicBezTo>
                    <a:pt x="79" y="6"/>
                    <a:pt x="79" y="3"/>
                    <a:pt x="79" y="0"/>
                  </a:cubicBezTo>
                  <a:cubicBezTo>
                    <a:pt x="79" y="12"/>
                    <a:pt x="71" y="24"/>
                    <a:pt x="55" y="33"/>
                  </a:cubicBezTo>
                  <a:close/>
                </a:path>
              </a:pathLst>
            </a:custGeom>
            <a:solidFill>
              <a:srgbClr val="7552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1" name="išľiḑé"/>
            <p:cNvSpPr/>
            <p:nvPr/>
          </p:nvSpPr>
          <p:spPr bwMode="auto">
            <a:xfrm>
              <a:off x="3096641" y="5311465"/>
              <a:ext cx="85918" cy="120432"/>
            </a:xfrm>
            <a:custGeom>
              <a:avLst/>
              <a:gdLst>
                <a:gd name="T0" fmla="*/ 31 w 56"/>
                <a:gd name="T1" fmla="*/ 4 h 79"/>
                <a:gd name="T2" fmla="*/ 26 w 56"/>
                <a:gd name="T3" fmla="*/ 0 h 79"/>
                <a:gd name="T4" fmla="*/ 11 w 56"/>
                <a:gd name="T5" fmla="*/ 69 h 79"/>
                <a:gd name="T6" fmla="*/ 0 w 56"/>
                <a:gd name="T7" fmla="*/ 74 h 79"/>
                <a:gd name="T8" fmla="*/ 13 w 56"/>
                <a:gd name="T9" fmla="*/ 79 h 79"/>
                <a:gd name="T10" fmla="*/ 16 w 56"/>
                <a:gd name="T11" fmla="*/ 78 h 79"/>
                <a:gd name="T12" fmla="*/ 31 w 56"/>
                <a:gd name="T13" fmla="*/ 4 h 79"/>
              </a:gdLst>
              <a:ahLst/>
              <a:cxnLst>
                <a:cxn ang="0">
                  <a:pos x="T0" y="T1"/>
                </a:cxn>
                <a:cxn ang="0">
                  <a:pos x="T2" y="T3"/>
                </a:cxn>
                <a:cxn ang="0">
                  <a:pos x="T4" y="T5"/>
                </a:cxn>
                <a:cxn ang="0">
                  <a:pos x="T6" y="T7"/>
                </a:cxn>
                <a:cxn ang="0">
                  <a:pos x="T8" y="T9"/>
                </a:cxn>
                <a:cxn ang="0">
                  <a:pos x="T10" y="T11"/>
                </a:cxn>
                <a:cxn ang="0">
                  <a:pos x="T12" y="T13"/>
                </a:cxn>
              </a:cxnLst>
              <a:rect l="0" t="0" r="r" b="b"/>
              <a:pathLst>
                <a:path w="56" h="79">
                  <a:moveTo>
                    <a:pt x="31" y="4"/>
                  </a:moveTo>
                  <a:cubicBezTo>
                    <a:pt x="30" y="3"/>
                    <a:pt x="28" y="1"/>
                    <a:pt x="26" y="0"/>
                  </a:cubicBezTo>
                  <a:cubicBezTo>
                    <a:pt x="49" y="21"/>
                    <a:pt x="44" y="50"/>
                    <a:pt x="11" y="69"/>
                  </a:cubicBezTo>
                  <a:cubicBezTo>
                    <a:pt x="8" y="71"/>
                    <a:pt x="4" y="72"/>
                    <a:pt x="0" y="74"/>
                  </a:cubicBezTo>
                  <a:cubicBezTo>
                    <a:pt x="13" y="79"/>
                    <a:pt x="13" y="79"/>
                    <a:pt x="13" y="79"/>
                  </a:cubicBezTo>
                  <a:cubicBezTo>
                    <a:pt x="14" y="79"/>
                    <a:pt x="15" y="78"/>
                    <a:pt x="16" y="78"/>
                  </a:cubicBezTo>
                  <a:cubicBezTo>
                    <a:pt x="51" y="58"/>
                    <a:pt x="56" y="27"/>
                    <a:pt x="31" y="4"/>
                  </a:cubicBezTo>
                  <a:close/>
                </a:path>
              </a:pathLst>
            </a:custGeom>
            <a:solidFill>
              <a:srgbClr val="9467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2" name="í$1îďè"/>
            <p:cNvSpPr/>
            <p:nvPr/>
          </p:nvSpPr>
          <p:spPr bwMode="auto">
            <a:xfrm>
              <a:off x="3116468" y="5366540"/>
              <a:ext cx="50670" cy="94731"/>
            </a:xfrm>
            <a:custGeom>
              <a:avLst/>
              <a:gdLst>
                <a:gd name="T0" fmla="*/ 3 w 33"/>
                <a:gd name="T1" fmla="*/ 42 h 62"/>
                <a:gd name="T2" fmla="*/ 0 w 33"/>
                <a:gd name="T3" fmla="*/ 43 h 62"/>
                <a:gd name="T4" fmla="*/ 0 w 33"/>
                <a:gd name="T5" fmla="*/ 62 h 62"/>
                <a:gd name="T6" fmla="*/ 3 w 33"/>
                <a:gd name="T7" fmla="*/ 61 h 62"/>
                <a:gd name="T8" fmla="*/ 33 w 33"/>
                <a:gd name="T9" fmla="*/ 19 h 62"/>
                <a:gd name="T10" fmla="*/ 33 w 33"/>
                <a:gd name="T11" fmla="*/ 0 h 62"/>
                <a:gd name="T12" fmla="*/ 3 w 33"/>
                <a:gd name="T13" fmla="*/ 42 h 62"/>
              </a:gdLst>
              <a:ahLst/>
              <a:cxnLst>
                <a:cxn ang="0">
                  <a:pos x="T0" y="T1"/>
                </a:cxn>
                <a:cxn ang="0">
                  <a:pos x="T2" y="T3"/>
                </a:cxn>
                <a:cxn ang="0">
                  <a:pos x="T4" y="T5"/>
                </a:cxn>
                <a:cxn ang="0">
                  <a:pos x="T6" y="T7"/>
                </a:cxn>
                <a:cxn ang="0">
                  <a:pos x="T8" y="T9"/>
                </a:cxn>
                <a:cxn ang="0">
                  <a:pos x="T10" y="T11"/>
                </a:cxn>
                <a:cxn ang="0">
                  <a:pos x="T12" y="T13"/>
                </a:cxn>
              </a:cxnLst>
              <a:rect l="0" t="0" r="r" b="b"/>
              <a:pathLst>
                <a:path w="33" h="62">
                  <a:moveTo>
                    <a:pt x="3" y="42"/>
                  </a:moveTo>
                  <a:cubicBezTo>
                    <a:pt x="2" y="42"/>
                    <a:pt x="1" y="43"/>
                    <a:pt x="0" y="43"/>
                  </a:cubicBezTo>
                  <a:cubicBezTo>
                    <a:pt x="0" y="62"/>
                    <a:pt x="0" y="62"/>
                    <a:pt x="0" y="62"/>
                  </a:cubicBezTo>
                  <a:cubicBezTo>
                    <a:pt x="1" y="62"/>
                    <a:pt x="2" y="61"/>
                    <a:pt x="3" y="61"/>
                  </a:cubicBezTo>
                  <a:cubicBezTo>
                    <a:pt x="23" y="50"/>
                    <a:pt x="33" y="34"/>
                    <a:pt x="33" y="19"/>
                  </a:cubicBezTo>
                  <a:cubicBezTo>
                    <a:pt x="33" y="0"/>
                    <a:pt x="33" y="0"/>
                    <a:pt x="33" y="0"/>
                  </a:cubicBezTo>
                  <a:cubicBezTo>
                    <a:pt x="33" y="15"/>
                    <a:pt x="23" y="30"/>
                    <a:pt x="3" y="42"/>
                  </a:cubicBezTo>
                  <a:close/>
                </a:path>
              </a:pathLst>
            </a:custGeom>
            <a:solidFill>
              <a:srgbClr val="7552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6" name="îṡḻïḑé"/>
            <p:cNvSpPr/>
            <p:nvPr/>
          </p:nvSpPr>
          <p:spPr bwMode="auto">
            <a:xfrm>
              <a:off x="2998973" y="4508093"/>
              <a:ext cx="28639" cy="843026"/>
            </a:xfrm>
            <a:custGeom>
              <a:avLst/>
              <a:gdLst>
                <a:gd name="T0" fmla="*/ 8 w 16"/>
                <a:gd name="T1" fmla="*/ 550 h 551"/>
                <a:gd name="T2" fmla="*/ 0 w 16"/>
                <a:gd name="T3" fmla="*/ 538 h 551"/>
                <a:gd name="T4" fmla="*/ 5 w 16"/>
                <a:gd name="T5" fmla="*/ 3 h 551"/>
                <a:gd name="T6" fmla="*/ 8 w 16"/>
                <a:gd name="T7" fmla="*/ 0 h 551"/>
                <a:gd name="T8" fmla="*/ 10 w 16"/>
                <a:gd name="T9" fmla="*/ 3 h 551"/>
                <a:gd name="T10" fmla="*/ 15 w 16"/>
                <a:gd name="T11" fmla="*/ 538 h 551"/>
                <a:gd name="T12" fmla="*/ 8 w 16"/>
                <a:gd name="T13" fmla="*/ 550 h 551"/>
              </a:gdLst>
              <a:ahLst/>
              <a:cxnLst>
                <a:cxn ang="0">
                  <a:pos x="T0" y="T1"/>
                </a:cxn>
                <a:cxn ang="0">
                  <a:pos x="T2" y="T3"/>
                </a:cxn>
                <a:cxn ang="0">
                  <a:pos x="T4" y="T5"/>
                </a:cxn>
                <a:cxn ang="0">
                  <a:pos x="T6" y="T7"/>
                </a:cxn>
                <a:cxn ang="0">
                  <a:pos x="T8" y="T9"/>
                </a:cxn>
                <a:cxn ang="0">
                  <a:pos x="T10" y="T11"/>
                </a:cxn>
                <a:cxn ang="0">
                  <a:pos x="T12" y="T13"/>
                </a:cxn>
              </a:cxnLst>
              <a:rect l="0" t="0" r="r" b="b"/>
              <a:pathLst>
                <a:path w="16" h="551">
                  <a:moveTo>
                    <a:pt x="8" y="550"/>
                  </a:moveTo>
                  <a:cubicBezTo>
                    <a:pt x="3" y="550"/>
                    <a:pt x="0" y="551"/>
                    <a:pt x="0" y="538"/>
                  </a:cubicBezTo>
                  <a:cubicBezTo>
                    <a:pt x="5" y="3"/>
                    <a:pt x="5" y="3"/>
                    <a:pt x="5" y="3"/>
                  </a:cubicBezTo>
                  <a:cubicBezTo>
                    <a:pt x="5" y="1"/>
                    <a:pt x="6" y="0"/>
                    <a:pt x="8" y="0"/>
                  </a:cubicBezTo>
                  <a:cubicBezTo>
                    <a:pt x="9" y="0"/>
                    <a:pt x="10" y="1"/>
                    <a:pt x="10" y="3"/>
                  </a:cubicBezTo>
                  <a:cubicBezTo>
                    <a:pt x="15" y="538"/>
                    <a:pt x="15" y="538"/>
                    <a:pt x="15" y="538"/>
                  </a:cubicBezTo>
                  <a:cubicBezTo>
                    <a:pt x="16" y="551"/>
                    <a:pt x="12" y="550"/>
                    <a:pt x="8" y="550"/>
                  </a:cubicBezTo>
                  <a:close/>
                </a:path>
              </a:pathLst>
            </a:custGeom>
            <a:solidFill>
              <a:srgbClr val="754C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7" name="íṣḻiḍê"/>
            <p:cNvSpPr/>
            <p:nvPr/>
          </p:nvSpPr>
          <p:spPr bwMode="auto">
            <a:xfrm>
              <a:off x="2935085" y="4505156"/>
              <a:ext cx="196804" cy="621989"/>
            </a:xfrm>
            <a:custGeom>
              <a:avLst/>
              <a:gdLst>
                <a:gd name="T0" fmla="*/ 48 w 129"/>
                <a:gd name="T1" fmla="*/ 0 h 408"/>
                <a:gd name="T2" fmla="*/ 8 w 129"/>
                <a:gd name="T3" fmla="*/ 219 h 408"/>
                <a:gd name="T4" fmla="*/ 22 w 129"/>
                <a:gd name="T5" fmla="*/ 344 h 408"/>
                <a:gd name="T6" fmla="*/ 81 w 129"/>
                <a:gd name="T7" fmla="*/ 408 h 408"/>
                <a:gd name="T8" fmla="*/ 127 w 129"/>
                <a:gd name="T9" fmla="*/ 330 h 408"/>
                <a:gd name="T10" fmla="*/ 97 w 129"/>
                <a:gd name="T11" fmla="*/ 116 h 408"/>
                <a:gd name="T12" fmla="*/ 53 w 129"/>
                <a:gd name="T13" fmla="*/ 0 h 408"/>
                <a:gd name="T14" fmla="*/ 48 w 129"/>
                <a:gd name="T15" fmla="*/ 0 h 4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408">
                  <a:moveTo>
                    <a:pt x="48" y="0"/>
                  </a:moveTo>
                  <a:cubicBezTo>
                    <a:pt x="48" y="0"/>
                    <a:pt x="16" y="152"/>
                    <a:pt x="8" y="219"/>
                  </a:cubicBezTo>
                  <a:cubicBezTo>
                    <a:pt x="0" y="286"/>
                    <a:pt x="3" y="322"/>
                    <a:pt x="22" y="344"/>
                  </a:cubicBezTo>
                  <a:cubicBezTo>
                    <a:pt x="41" y="365"/>
                    <a:pt x="76" y="381"/>
                    <a:pt x="81" y="408"/>
                  </a:cubicBezTo>
                  <a:cubicBezTo>
                    <a:pt x="81" y="408"/>
                    <a:pt x="124" y="391"/>
                    <a:pt x="127" y="330"/>
                  </a:cubicBezTo>
                  <a:cubicBezTo>
                    <a:pt x="129" y="270"/>
                    <a:pt x="121" y="200"/>
                    <a:pt x="97" y="116"/>
                  </a:cubicBezTo>
                  <a:cubicBezTo>
                    <a:pt x="78" y="49"/>
                    <a:pt x="53" y="0"/>
                    <a:pt x="53" y="0"/>
                  </a:cubicBezTo>
                  <a:lnTo>
                    <a:pt x="4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8" name="îşľïḓê"/>
            <p:cNvSpPr/>
            <p:nvPr/>
          </p:nvSpPr>
          <p:spPr bwMode="auto">
            <a:xfrm>
              <a:off x="2960787" y="4505156"/>
              <a:ext cx="137322" cy="378187"/>
            </a:xfrm>
            <a:custGeom>
              <a:avLst/>
              <a:gdLst>
                <a:gd name="T0" fmla="*/ 66 w 90"/>
                <a:gd name="T1" fmla="*/ 248 h 248"/>
                <a:gd name="T2" fmla="*/ 90 w 90"/>
                <a:gd name="T3" fmla="*/ 153 h 248"/>
                <a:gd name="T4" fmla="*/ 80 w 90"/>
                <a:gd name="T5" fmla="*/ 116 h 248"/>
                <a:gd name="T6" fmla="*/ 36 w 90"/>
                <a:gd name="T7" fmla="*/ 0 h 248"/>
                <a:gd name="T8" fmla="*/ 31 w 90"/>
                <a:gd name="T9" fmla="*/ 0 h 248"/>
                <a:gd name="T10" fmla="*/ 0 w 90"/>
                <a:gd name="T11" fmla="*/ 160 h 248"/>
                <a:gd name="T12" fmla="*/ 38 w 90"/>
                <a:gd name="T13" fmla="*/ 212 h 248"/>
                <a:gd name="T14" fmla="*/ 66 w 90"/>
                <a:gd name="T15" fmla="*/ 248 h 2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 h="248">
                  <a:moveTo>
                    <a:pt x="66" y="248"/>
                  </a:moveTo>
                  <a:cubicBezTo>
                    <a:pt x="66" y="248"/>
                    <a:pt x="80" y="204"/>
                    <a:pt x="90" y="153"/>
                  </a:cubicBezTo>
                  <a:cubicBezTo>
                    <a:pt x="87" y="141"/>
                    <a:pt x="83" y="129"/>
                    <a:pt x="80" y="116"/>
                  </a:cubicBezTo>
                  <a:cubicBezTo>
                    <a:pt x="61" y="49"/>
                    <a:pt x="36" y="0"/>
                    <a:pt x="36" y="0"/>
                  </a:cubicBezTo>
                  <a:cubicBezTo>
                    <a:pt x="31" y="0"/>
                    <a:pt x="31" y="0"/>
                    <a:pt x="31" y="0"/>
                  </a:cubicBezTo>
                  <a:cubicBezTo>
                    <a:pt x="31" y="0"/>
                    <a:pt x="12" y="88"/>
                    <a:pt x="0" y="160"/>
                  </a:cubicBezTo>
                  <a:cubicBezTo>
                    <a:pt x="12" y="180"/>
                    <a:pt x="25" y="196"/>
                    <a:pt x="38" y="212"/>
                  </a:cubicBezTo>
                  <a:cubicBezTo>
                    <a:pt x="47" y="223"/>
                    <a:pt x="57" y="235"/>
                    <a:pt x="66" y="248"/>
                  </a:cubicBezTo>
                  <a:close/>
                </a:path>
              </a:pathLst>
            </a:custGeom>
            <a:solidFill>
              <a:srgbClr val="304F8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9" name="îšlïďê"/>
            <p:cNvSpPr/>
            <p:nvPr/>
          </p:nvSpPr>
          <p:spPr bwMode="auto">
            <a:xfrm>
              <a:off x="3075345" y="4814314"/>
              <a:ext cx="52139" cy="100605"/>
            </a:xfrm>
            <a:custGeom>
              <a:avLst/>
              <a:gdLst>
                <a:gd name="T0" fmla="*/ 0 w 34"/>
                <a:gd name="T1" fmla="*/ 15 h 66"/>
                <a:gd name="T2" fmla="*/ 34 w 34"/>
                <a:gd name="T3" fmla="*/ 66 h 66"/>
                <a:gd name="T4" fmla="*/ 31 w 34"/>
                <a:gd name="T5" fmla="*/ 38 h 66"/>
                <a:gd name="T6" fmla="*/ 4 w 34"/>
                <a:gd name="T7" fmla="*/ 0 h 66"/>
                <a:gd name="T8" fmla="*/ 0 w 34"/>
                <a:gd name="T9" fmla="*/ 15 h 66"/>
              </a:gdLst>
              <a:ahLst/>
              <a:cxnLst>
                <a:cxn ang="0">
                  <a:pos x="T0" y="T1"/>
                </a:cxn>
                <a:cxn ang="0">
                  <a:pos x="T2" y="T3"/>
                </a:cxn>
                <a:cxn ang="0">
                  <a:pos x="T4" y="T5"/>
                </a:cxn>
                <a:cxn ang="0">
                  <a:pos x="T6" y="T7"/>
                </a:cxn>
                <a:cxn ang="0">
                  <a:pos x="T8" y="T9"/>
                </a:cxn>
              </a:cxnLst>
              <a:rect l="0" t="0" r="r" b="b"/>
              <a:pathLst>
                <a:path w="34" h="66">
                  <a:moveTo>
                    <a:pt x="0" y="15"/>
                  </a:moveTo>
                  <a:cubicBezTo>
                    <a:pt x="11" y="30"/>
                    <a:pt x="22" y="46"/>
                    <a:pt x="34" y="66"/>
                  </a:cubicBezTo>
                  <a:cubicBezTo>
                    <a:pt x="33" y="57"/>
                    <a:pt x="32" y="48"/>
                    <a:pt x="31" y="38"/>
                  </a:cubicBezTo>
                  <a:cubicBezTo>
                    <a:pt x="22" y="24"/>
                    <a:pt x="13" y="12"/>
                    <a:pt x="4" y="0"/>
                  </a:cubicBezTo>
                  <a:cubicBezTo>
                    <a:pt x="2" y="6"/>
                    <a:pt x="1" y="11"/>
                    <a:pt x="0" y="15"/>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0" name="isľíďê"/>
            <p:cNvSpPr/>
            <p:nvPr/>
          </p:nvSpPr>
          <p:spPr bwMode="auto">
            <a:xfrm>
              <a:off x="3087829" y="4767316"/>
              <a:ext cx="28640" cy="62419"/>
            </a:xfrm>
            <a:custGeom>
              <a:avLst/>
              <a:gdLst>
                <a:gd name="T0" fmla="*/ 0 w 19"/>
                <a:gd name="T1" fmla="*/ 15 h 41"/>
                <a:gd name="T2" fmla="*/ 19 w 19"/>
                <a:gd name="T3" fmla="*/ 41 h 41"/>
                <a:gd name="T4" fmla="*/ 14 w 19"/>
                <a:gd name="T5" fmla="*/ 14 h 41"/>
                <a:gd name="T6" fmla="*/ 3 w 19"/>
                <a:gd name="T7" fmla="*/ 0 h 41"/>
                <a:gd name="T8" fmla="*/ 0 w 19"/>
                <a:gd name="T9" fmla="*/ 15 h 41"/>
              </a:gdLst>
              <a:ahLst/>
              <a:cxnLst>
                <a:cxn ang="0">
                  <a:pos x="T0" y="T1"/>
                </a:cxn>
                <a:cxn ang="0">
                  <a:pos x="T2" y="T3"/>
                </a:cxn>
                <a:cxn ang="0">
                  <a:pos x="T4" y="T5"/>
                </a:cxn>
                <a:cxn ang="0">
                  <a:pos x="T6" y="T7"/>
                </a:cxn>
                <a:cxn ang="0">
                  <a:pos x="T8" y="T9"/>
                </a:cxn>
              </a:cxnLst>
              <a:rect l="0" t="0" r="r" b="b"/>
              <a:pathLst>
                <a:path w="19" h="41">
                  <a:moveTo>
                    <a:pt x="0" y="15"/>
                  </a:moveTo>
                  <a:cubicBezTo>
                    <a:pt x="6" y="23"/>
                    <a:pt x="12" y="32"/>
                    <a:pt x="19" y="41"/>
                  </a:cubicBezTo>
                  <a:cubicBezTo>
                    <a:pt x="18" y="32"/>
                    <a:pt x="16" y="23"/>
                    <a:pt x="14" y="14"/>
                  </a:cubicBezTo>
                  <a:cubicBezTo>
                    <a:pt x="10" y="9"/>
                    <a:pt x="7" y="5"/>
                    <a:pt x="3" y="0"/>
                  </a:cubicBezTo>
                  <a:cubicBezTo>
                    <a:pt x="2" y="5"/>
                    <a:pt x="1" y="10"/>
                    <a:pt x="0" y="15"/>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1" name="íṧḷíḍe"/>
            <p:cNvSpPr/>
            <p:nvPr/>
          </p:nvSpPr>
          <p:spPr bwMode="auto">
            <a:xfrm>
              <a:off x="2940960" y="4887748"/>
              <a:ext cx="143931" cy="233521"/>
            </a:xfrm>
            <a:custGeom>
              <a:avLst/>
              <a:gdLst>
                <a:gd name="T0" fmla="*/ 1 w 94"/>
                <a:gd name="T1" fmla="*/ 0 h 153"/>
                <a:gd name="T2" fmla="*/ 0 w 94"/>
                <a:gd name="T3" fmla="*/ 18 h 153"/>
                <a:gd name="T4" fmla="*/ 4 w 94"/>
                <a:gd name="T5" fmla="*/ 22 h 153"/>
                <a:gd name="T6" fmla="*/ 84 w 94"/>
                <a:gd name="T7" fmla="*/ 153 h 153"/>
                <a:gd name="T8" fmla="*/ 94 w 94"/>
                <a:gd name="T9" fmla="*/ 146 h 153"/>
                <a:gd name="T10" fmla="*/ 13 w 94"/>
                <a:gd name="T11" fmla="*/ 14 h 153"/>
                <a:gd name="T12" fmla="*/ 1 w 94"/>
                <a:gd name="T13" fmla="*/ 0 h 153"/>
              </a:gdLst>
              <a:ahLst/>
              <a:cxnLst>
                <a:cxn ang="0">
                  <a:pos x="T0" y="T1"/>
                </a:cxn>
                <a:cxn ang="0">
                  <a:pos x="T2" y="T3"/>
                </a:cxn>
                <a:cxn ang="0">
                  <a:pos x="T4" y="T5"/>
                </a:cxn>
                <a:cxn ang="0">
                  <a:pos x="T6" y="T7"/>
                </a:cxn>
                <a:cxn ang="0">
                  <a:pos x="T8" y="T9"/>
                </a:cxn>
                <a:cxn ang="0">
                  <a:pos x="T10" y="T11"/>
                </a:cxn>
                <a:cxn ang="0">
                  <a:pos x="T12" y="T13"/>
                </a:cxn>
              </a:cxnLst>
              <a:rect l="0" t="0" r="r" b="b"/>
              <a:pathLst>
                <a:path w="94" h="153">
                  <a:moveTo>
                    <a:pt x="1" y="0"/>
                  </a:moveTo>
                  <a:cubicBezTo>
                    <a:pt x="1" y="6"/>
                    <a:pt x="0" y="12"/>
                    <a:pt x="0" y="18"/>
                  </a:cubicBezTo>
                  <a:cubicBezTo>
                    <a:pt x="1" y="19"/>
                    <a:pt x="2" y="20"/>
                    <a:pt x="4" y="22"/>
                  </a:cubicBezTo>
                  <a:cubicBezTo>
                    <a:pt x="29" y="52"/>
                    <a:pt x="56" y="87"/>
                    <a:pt x="84" y="153"/>
                  </a:cubicBezTo>
                  <a:cubicBezTo>
                    <a:pt x="87" y="151"/>
                    <a:pt x="91" y="149"/>
                    <a:pt x="94" y="146"/>
                  </a:cubicBezTo>
                  <a:cubicBezTo>
                    <a:pt x="66" y="79"/>
                    <a:pt x="38" y="45"/>
                    <a:pt x="13" y="14"/>
                  </a:cubicBezTo>
                  <a:cubicBezTo>
                    <a:pt x="9" y="9"/>
                    <a:pt x="5" y="5"/>
                    <a:pt x="1" y="0"/>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2" name="íšḷíḓé"/>
            <p:cNvSpPr/>
            <p:nvPr/>
          </p:nvSpPr>
          <p:spPr bwMode="auto">
            <a:xfrm>
              <a:off x="2945366" y="4831204"/>
              <a:ext cx="163759" cy="265098"/>
            </a:xfrm>
            <a:custGeom>
              <a:avLst/>
              <a:gdLst>
                <a:gd name="T0" fmla="*/ 2 w 107"/>
                <a:gd name="T1" fmla="*/ 0 h 174"/>
                <a:gd name="T2" fmla="*/ 1 w 107"/>
                <a:gd name="T3" fmla="*/ 5 h 174"/>
                <a:gd name="T4" fmla="*/ 0 w 107"/>
                <a:gd name="T5" fmla="*/ 18 h 174"/>
                <a:gd name="T6" fmla="*/ 17 w 107"/>
                <a:gd name="T7" fmla="*/ 39 h 174"/>
                <a:gd name="T8" fmla="*/ 99 w 107"/>
                <a:gd name="T9" fmla="*/ 174 h 174"/>
                <a:gd name="T10" fmla="*/ 107 w 107"/>
                <a:gd name="T11" fmla="*/ 163 h 174"/>
                <a:gd name="T12" fmla="*/ 26 w 107"/>
                <a:gd name="T13" fmla="*/ 31 h 174"/>
                <a:gd name="T14" fmla="*/ 2 w 107"/>
                <a:gd name="T15" fmla="*/ 0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174">
                  <a:moveTo>
                    <a:pt x="2" y="0"/>
                  </a:moveTo>
                  <a:cubicBezTo>
                    <a:pt x="2" y="2"/>
                    <a:pt x="1" y="4"/>
                    <a:pt x="1" y="5"/>
                  </a:cubicBezTo>
                  <a:cubicBezTo>
                    <a:pt x="1" y="9"/>
                    <a:pt x="0" y="14"/>
                    <a:pt x="0" y="18"/>
                  </a:cubicBezTo>
                  <a:cubicBezTo>
                    <a:pt x="5" y="25"/>
                    <a:pt x="11" y="32"/>
                    <a:pt x="17" y="39"/>
                  </a:cubicBezTo>
                  <a:cubicBezTo>
                    <a:pt x="42" y="70"/>
                    <a:pt x="70" y="105"/>
                    <a:pt x="99" y="174"/>
                  </a:cubicBezTo>
                  <a:cubicBezTo>
                    <a:pt x="102" y="171"/>
                    <a:pt x="105" y="167"/>
                    <a:pt x="107" y="163"/>
                  </a:cubicBezTo>
                  <a:cubicBezTo>
                    <a:pt x="79" y="96"/>
                    <a:pt x="51" y="62"/>
                    <a:pt x="26" y="31"/>
                  </a:cubicBezTo>
                  <a:cubicBezTo>
                    <a:pt x="17" y="21"/>
                    <a:pt x="9" y="11"/>
                    <a:pt x="2" y="0"/>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3" name="îş1ïḑè"/>
            <p:cNvSpPr/>
            <p:nvPr/>
          </p:nvSpPr>
          <p:spPr bwMode="auto">
            <a:xfrm>
              <a:off x="3061392" y="4862047"/>
              <a:ext cx="67560" cy="135854"/>
            </a:xfrm>
            <a:custGeom>
              <a:avLst/>
              <a:gdLst>
                <a:gd name="T0" fmla="*/ 44 w 44"/>
                <a:gd name="T1" fmla="*/ 62 h 89"/>
                <a:gd name="T2" fmla="*/ 5 w 44"/>
                <a:gd name="T3" fmla="*/ 0 h 89"/>
                <a:gd name="T4" fmla="*/ 0 w 44"/>
                <a:gd name="T5" fmla="*/ 14 h 89"/>
                <a:gd name="T6" fmla="*/ 0 w 44"/>
                <a:gd name="T7" fmla="*/ 13 h 89"/>
                <a:gd name="T8" fmla="*/ 44 w 44"/>
                <a:gd name="T9" fmla="*/ 89 h 89"/>
                <a:gd name="T10" fmla="*/ 44 w 44"/>
                <a:gd name="T11" fmla="*/ 62 h 89"/>
              </a:gdLst>
              <a:ahLst/>
              <a:cxnLst>
                <a:cxn ang="0">
                  <a:pos x="T0" y="T1"/>
                </a:cxn>
                <a:cxn ang="0">
                  <a:pos x="T2" y="T3"/>
                </a:cxn>
                <a:cxn ang="0">
                  <a:pos x="T4" y="T5"/>
                </a:cxn>
                <a:cxn ang="0">
                  <a:pos x="T6" y="T7"/>
                </a:cxn>
                <a:cxn ang="0">
                  <a:pos x="T8" y="T9"/>
                </a:cxn>
                <a:cxn ang="0">
                  <a:pos x="T10" y="T11"/>
                </a:cxn>
              </a:cxnLst>
              <a:rect l="0" t="0" r="r" b="b"/>
              <a:pathLst>
                <a:path w="44" h="89">
                  <a:moveTo>
                    <a:pt x="44" y="62"/>
                  </a:moveTo>
                  <a:cubicBezTo>
                    <a:pt x="31" y="36"/>
                    <a:pt x="17" y="17"/>
                    <a:pt x="5" y="0"/>
                  </a:cubicBezTo>
                  <a:cubicBezTo>
                    <a:pt x="2" y="9"/>
                    <a:pt x="0" y="14"/>
                    <a:pt x="0" y="14"/>
                  </a:cubicBezTo>
                  <a:cubicBezTo>
                    <a:pt x="0" y="13"/>
                    <a:pt x="0" y="13"/>
                    <a:pt x="0" y="13"/>
                  </a:cubicBezTo>
                  <a:cubicBezTo>
                    <a:pt x="14" y="33"/>
                    <a:pt x="29" y="57"/>
                    <a:pt x="44" y="89"/>
                  </a:cubicBezTo>
                  <a:cubicBezTo>
                    <a:pt x="44" y="80"/>
                    <a:pt x="44" y="71"/>
                    <a:pt x="44" y="62"/>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4" name="iS1íḓé"/>
            <p:cNvSpPr/>
            <p:nvPr/>
          </p:nvSpPr>
          <p:spPr bwMode="auto">
            <a:xfrm>
              <a:off x="2951975" y="4776863"/>
              <a:ext cx="174040" cy="283457"/>
            </a:xfrm>
            <a:custGeom>
              <a:avLst/>
              <a:gdLst>
                <a:gd name="T0" fmla="*/ 3 w 114"/>
                <a:gd name="T1" fmla="*/ 0 h 186"/>
                <a:gd name="T2" fmla="*/ 0 w 114"/>
                <a:gd name="T3" fmla="*/ 18 h 186"/>
                <a:gd name="T4" fmla="*/ 28 w 114"/>
                <a:gd name="T5" fmla="*/ 55 h 186"/>
                <a:gd name="T6" fmla="*/ 109 w 114"/>
                <a:gd name="T7" fmla="*/ 186 h 186"/>
                <a:gd name="T8" fmla="*/ 114 w 114"/>
                <a:gd name="T9" fmla="*/ 167 h 186"/>
                <a:gd name="T10" fmla="*/ 38 w 114"/>
                <a:gd name="T11" fmla="*/ 47 h 186"/>
                <a:gd name="T12" fmla="*/ 3 w 114"/>
                <a:gd name="T13" fmla="*/ 0 h 186"/>
              </a:gdLst>
              <a:ahLst/>
              <a:cxnLst>
                <a:cxn ang="0">
                  <a:pos x="T0" y="T1"/>
                </a:cxn>
                <a:cxn ang="0">
                  <a:pos x="T2" y="T3"/>
                </a:cxn>
                <a:cxn ang="0">
                  <a:pos x="T4" y="T5"/>
                </a:cxn>
                <a:cxn ang="0">
                  <a:pos x="T6" y="T7"/>
                </a:cxn>
                <a:cxn ang="0">
                  <a:pos x="T8" y="T9"/>
                </a:cxn>
                <a:cxn ang="0">
                  <a:pos x="T10" y="T11"/>
                </a:cxn>
                <a:cxn ang="0">
                  <a:pos x="T12" y="T13"/>
                </a:cxn>
              </a:cxnLst>
              <a:rect l="0" t="0" r="r" b="b"/>
              <a:pathLst>
                <a:path w="114" h="186">
                  <a:moveTo>
                    <a:pt x="3" y="0"/>
                  </a:moveTo>
                  <a:cubicBezTo>
                    <a:pt x="2" y="7"/>
                    <a:pt x="1" y="12"/>
                    <a:pt x="0" y="18"/>
                  </a:cubicBezTo>
                  <a:cubicBezTo>
                    <a:pt x="9" y="31"/>
                    <a:pt x="19" y="42"/>
                    <a:pt x="28" y="55"/>
                  </a:cubicBezTo>
                  <a:cubicBezTo>
                    <a:pt x="53" y="85"/>
                    <a:pt x="81" y="119"/>
                    <a:pt x="109" y="186"/>
                  </a:cubicBezTo>
                  <a:cubicBezTo>
                    <a:pt x="111" y="180"/>
                    <a:pt x="113" y="174"/>
                    <a:pt x="114" y="167"/>
                  </a:cubicBezTo>
                  <a:cubicBezTo>
                    <a:pt x="88" y="108"/>
                    <a:pt x="61" y="76"/>
                    <a:pt x="38" y="47"/>
                  </a:cubicBezTo>
                  <a:cubicBezTo>
                    <a:pt x="25" y="32"/>
                    <a:pt x="14" y="17"/>
                    <a:pt x="3" y="0"/>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5" name="iŝļïďé"/>
            <p:cNvSpPr/>
            <p:nvPr/>
          </p:nvSpPr>
          <p:spPr bwMode="auto">
            <a:xfrm>
              <a:off x="2940960" y="4945762"/>
              <a:ext cx="96199" cy="143197"/>
            </a:xfrm>
            <a:custGeom>
              <a:avLst/>
              <a:gdLst>
                <a:gd name="T0" fmla="*/ 3 w 63"/>
                <a:gd name="T1" fmla="*/ 23 h 94"/>
                <a:gd name="T2" fmla="*/ 36 w 63"/>
                <a:gd name="T3" fmla="*/ 71 h 94"/>
                <a:gd name="T4" fmla="*/ 63 w 63"/>
                <a:gd name="T5" fmla="*/ 94 h 94"/>
                <a:gd name="T6" fmla="*/ 0 w 63"/>
                <a:gd name="T7" fmla="*/ 0 h 94"/>
                <a:gd name="T8" fmla="*/ 3 w 63"/>
                <a:gd name="T9" fmla="*/ 23 h 94"/>
              </a:gdLst>
              <a:ahLst/>
              <a:cxnLst>
                <a:cxn ang="0">
                  <a:pos x="T0" y="T1"/>
                </a:cxn>
                <a:cxn ang="0">
                  <a:pos x="T2" y="T3"/>
                </a:cxn>
                <a:cxn ang="0">
                  <a:pos x="T4" y="T5"/>
                </a:cxn>
                <a:cxn ang="0">
                  <a:pos x="T6" y="T7"/>
                </a:cxn>
                <a:cxn ang="0">
                  <a:pos x="T8" y="T9"/>
                </a:cxn>
              </a:cxnLst>
              <a:rect l="0" t="0" r="r" b="b"/>
              <a:pathLst>
                <a:path w="63" h="94">
                  <a:moveTo>
                    <a:pt x="3" y="23"/>
                  </a:moveTo>
                  <a:cubicBezTo>
                    <a:pt x="14" y="37"/>
                    <a:pt x="25" y="52"/>
                    <a:pt x="36" y="71"/>
                  </a:cubicBezTo>
                  <a:cubicBezTo>
                    <a:pt x="45" y="79"/>
                    <a:pt x="55" y="86"/>
                    <a:pt x="63" y="94"/>
                  </a:cubicBezTo>
                  <a:cubicBezTo>
                    <a:pt x="41" y="51"/>
                    <a:pt x="20" y="24"/>
                    <a:pt x="0" y="0"/>
                  </a:cubicBezTo>
                  <a:cubicBezTo>
                    <a:pt x="1" y="9"/>
                    <a:pt x="2" y="16"/>
                    <a:pt x="3" y="23"/>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6" name="文本框 145"/>
            <p:cNvSpPr txBox="1"/>
            <p:nvPr/>
          </p:nvSpPr>
          <p:spPr>
            <a:xfrm>
              <a:off x="1601495" y="1408092"/>
              <a:ext cx="1619250" cy="3154710"/>
            </a:xfrm>
            <a:prstGeom prst="rect">
              <a:avLst/>
            </a:prstGeom>
            <a:noFill/>
            <a:ln w="9525">
              <a:noFill/>
              <a:miter/>
            </a:ln>
          </p:spPr>
          <p:txBody>
            <a:bodyPr wrap="square" rtlCol="0">
              <a:spAutoFit/>
            </a:bodyPr>
            <a:lstStyle/>
            <a:p>
              <a:pPr>
                <a:spcBef>
                  <a:spcPts val="1000"/>
                </a:spcBef>
              </a:pPr>
              <a:r>
                <a:rPr lang="zh-CN" altLang="en-US" sz="19900" dirty="0">
                  <a:solidFill>
                    <a:srgbClr val="903E93"/>
                  </a:solidFill>
                  <a:latin typeface="汉仪星球体W" panose="00020600040101010101" pitchFamily="18" charset="-122"/>
                  <a:ea typeface="汉仪星球体W" panose="00020600040101010101" pitchFamily="18" charset="-122"/>
                  <a:cs typeface="Lato Regular"/>
                </a:rPr>
                <a:t>？</a:t>
              </a: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305300" y="1542962"/>
            <a:ext cx="7200901" cy="2400657"/>
          </a:xfrm>
          <a:prstGeom prst="rect">
            <a:avLst/>
          </a:prstGeom>
        </p:spPr>
        <p:txBody>
          <a:bodyPr wrap="square">
            <a:spAutoFit/>
          </a:bodyPr>
          <a:lstStyle/>
          <a:p>
            <a:pPr marL="228600" indent="-228600">
              <a:lnSpc>
                <a:spcPct val="150000"/>
              </a:lnSpc>
              <a:spcBef>
                <a:spcPts val="1000"/>
              </a:spcBef>
            </a:pPr>
            <a:r>
              <a:rPr lang="en-US" altLang="zh-CN" sz="2000" dirty="0">
                <a:latin typeface="思源黑体 CN Bold" panose="020B0800000000000000" pitchFamily="34" charset="-122"/>
                <a:ea typeface="思源黑体 CN Bold" panose="020B0800000000000000" pitchFamily="34" charset="-122"/>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孩子与孩子之间是有差异</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的，特别是</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人的视觉聚集。这种差异体现在孩子上课时，则更明显。同样的学习内容，对于视觉聚焦能力差的孩子来说，就比较费时、费力。这也是为什么同样的老师教课，同样的一堂课，每个孩子的吸收程度却大不相同。视觉聚焦能力弱的孩子更容易累，所以会不由自主地做一些小动作来调节，看起来是孩子的学习态度不好，而事实却是由于这方面能力的缺失和缺乏适当的调适。</a:t>
            </a:r>
          </a:p>
        </p:txBody>
      </p:sp>
      <p:sp>
        <p:nvSpPr>
          <p:cNvPr id="4" name="矩形 3"/>
          <p:cNvSpPr/>
          <p:nvPr/>
        </p:nvSpPr>
        <p:spPr>
          <a:xfrm>
            <a:off x="4521433" y="3997592"/>
            <a:ext cx="6984768" cy="1569660"/>
          </a:xfrm>
          <a:prstGeom prst="rect">
            <a:avLst/>
          </a:prstGeom>
        </p:spPr>
        <p:txBody>
          <a:bodyPr wrap="square">
            <a:spAutoFit/>
          </a:bodyPr>
          <a:lstStyle/>
          <a:p>
            <a:pPr indent="361950">
              <a:lnSpc>
                <a:spcPct val="15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孩子在学习过程中遇到障碍和困难，家长应该帮助孩子寻找更好的方法来调整，而不能只看结果，把学习效果的好坏归咎于学习态度的好坏。我们应该知道不是孩子不</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喜欢学习，</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也不是孩子学习态度不好，更不是孩子智力有缺陷，而是自己没有正确地引导孩子。 </a:t>
            </a:r>
          </a:p>
        </p:txBody>
      </p:sp>
      <p:sp>
        <p:nvSpPr>
          <p:cNvPr id="5" name="标题 4"/>
          <p:cNvSpPr>
            <a:spLocks noGrp="1"/>
          </p:cNvSpPr>
          <p:nvPr>
            <p:ph type="title"/>
          </p:nvPr>
        </p:nvSpPr>
        <p:spPr/>
        <p:txBody>
          <a:bodyPr>
            <a:normAutofit/>
          </a:bodyPr>
          <a:lstStyle/>
          <a:p>
            <a:r>
              <a:rPr lang="zh-CN" altLang="en-US" sz="3600" dirty="0"/>
              <a:t> 孩子与孩子之间是有差异的</a:t>
            </a:r>
          </a:p>
        </p:txBody>
      </p:sp>
      <p:grpSp>
        <p:nvGrpSpPr>
          <p:cNvPr id="6" name="组合 5"/>
          <p:cNvGrpSpPr/>
          <p:nvPr/>
        </p:nvGrpSpPr>
        <p:grpSpPr>
          <a:xfrm>
            <a:off x="936937" y="1408092"/>
            <a:ext cx="2565796" cy="4086224"/>
            <a:chOff x="936937" y="1408092"/>
            <a:chExt cx="2565796" cy="4086224"/>
          </a:xfrm>
        </p:grpSpPr>
        <p:sp>
          <p:nvSpPr>
            <p:cNvPr id="7" name="ï$liḍê"/>
            <p:cNvSpPr/>
            <p:nvPr/>
          </p:nvSpPr>
          <p:spPr bwMode="auto">
            <a:xfrm>
              <a:off x="944280" y="3282474"/>
              <a:ext cx="577194" cy="1423892"/>
            </a:xfrm>
            <a:custGeom>
              <a:avLst/>
              <a:gdLst>
                <a:gd name="T0" fmla="*/ 786 w 786"/>
                <a:gd name="T1" fmla="*/ 0 h 1939"/>
                <a:gd name="T2" fmla="*/ 786 w 786"/>
                <a:gd name="T3" fmla="*/ 1487 h 1939"/>
                <a:gd name="T4" fmla="*/ 0 w 786"/>
                <a:gd name="T5" fmla="*/ 1939 h 1939"/>
                <a:gd name="T6" fmla="*/ 0 w 786"/>
                <a:gd name="T7" fmla="*/ 453 h 1939"/>
                <a:gd name="T8" fmla="*/ 786 w 786"/>
                <a:gd name="T9" fmla="*/ 0 h 1939"/>
              </a:gdLst>
              <a:ahLst/>
              <a:cxnLst>
                <a:cxn ang="0">
                  <a:pos x="T0" y="T1"/>
                </a:cxn>
                <a:cxn ang="0">
                  <a:pos x="T2" y="T3"/>
                </a:cxn>
                <a:cxn ang="0">
                  <a:pos x="T4" y="T5"/>
                </a:cxn>
                <a:cxn ang="0">
                  <a:pos x="T6" y="T7"/>
                </a:cxn>
                <a:cxn ang="0">
                  <a:pos x="T8" y="T9"/>
                </a:cxn>
              </a:cxnLst>
              <a:rect l="0" t="0" r="r" b="b"/>
              <a:pathLst>
                <a:path w="786" h="1939">
                  <a:moveTo>
                    <a:pt x="786" y="0"/>
                  </a:moveTo>
                  <a:lnTo>
                    <a:pt x="786" y="1487"/>
                  </a:lnTo>
                  <a:lnTo>
                    <a:pt x="0" y="1939"/>
                  </a:lnTo>
                  <a:lnTo>
                    <a:pt x="0" y="453"/>
                  </a:lnTo>
                  <a:lnTo>
                    <a:pt x="786" y="0"/>
                  </a:lnTo>
                  <a:close/>
                </a:path>
              </a:pathLst>
            </a:custGeom>
            <a:solidFill>
              <a:srgbClr val="4747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 name="íšľiḋé"/>
            <p:cNvSpPr/>
            <p:nvPr/>
          </p:nvSpPr>
          <p:spPr bwMode="auto">
            <a:xfrm>
              <a:off x="973654" y="3310379"/>
              <a:ext cx="641082" cy="373046"/>
            </a:xfrm>
            <a:custGeom>
              <a:avLst/>
              <a:gdLst>
                <a:gd name="T0" fmla="*/ 873 w 873"/>
                <a:gd name="T1" fmla="*/ 91 h 508"/>
                <a:gd name="T2" fmla="*/ 721 w 873"/>
                <a:gd name="T3" fmla="*/ 0 h 508"/>
                <a:gd name="T4" fmla="*/ 0 w 873"/>
                <a:gd name="T5" fmla="*/ 419 h 508"/>
                <a:gd name="T6" fmla="*/ 150 w 873"/>
                <a:gd name="T7" fmla="*/ 508 h 508"/>
                <a:gd name="T8" fmla="*/ 873 w 873"/>
                <a:gd name="T9" fmla="*/ 91 h 508"/>
              </a:gdLst>
              <a:ahLst/>
              <a:cxnLst>
                <a:cxn ang="0">
                  <a:pos x="T0" y="T1"/>
                </a:cxn>
                <a:cxn ang="0">
                  <a:pos x="T2" y="T3"/>
                </a:cxn>
                <a:cxn ang="0">
                  <a:pos x="T4" y="T5"/>
                </a:cxn>
                <a:cxn ang="0">
                  <a:pos x="T6" y="T7"/>
                </a:cxn>
                <a:cxn ang="0">
                  <a:pos x="T8" y="T9"/>
                </a:cxn>
              </a:cxnLst>
              <a:rect l="0" t="0" r="r" b="b"/>
              <a:pathLst>
                <a:path w="873" h="508">
                  <a:moveTo>
                    <a:pt x="873" y="91"/>
                  </a:moveTo>
                  <a:lnTo>
                    <a:pt x="721" y="0"/>
                  </a:lnTo>
                  <a:lnTo>
                    <a:pt x="0" y="419"/>
                  </a:lnTo>
                  <a:lnTo>
                    <a:pt x="150" y="508"/>
                  </a:lnTo>
                  <a:lnTo>
                    <a:pt x="873" y="91"/>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 name="ïṧľíḑé"/>
            <p:cNvSpPr/>
            <p:nvPr/>
          </p:nvSpPr>
          <p:spPr bwMode="auto">
            <a:xfrm>
              <a:off x="1071322" y="3357377"/>
              <a:ext cx="577194" cy="1423892"/>
            </a:xfrm>
            <a:custGeom>
              <a:avLst/>
              <a:gdLst>
                <a:gd name="T0" fmla="*/ 786 w 786"/>
                <a:gd name="T1" fmla="*/ 0 h 1939"/>
                <a:gd name="T2" fmla="*/ 786 w 786"/>
                <a:gd name="T3" fmla="*/ 1486 h 1939"/>
                <a:gd name="T4" fmla="*/ 0 w 786"/>
                <a:gd name="T5" fmla="*/ 1939 h 1939"/>
                <a:gd name="T6" fmla="*/ 0 w 786"/>
                <a:gd name="T7" fmla="*/ 452 h 1939"/>
                <a:gd name="T8" fmla="*/ 786 w 786"/>
                <a:gd name="T9" fmla="*/ 0 h 1939"/>
              </a:gdLst>
              <a:ahLst/>
              <a:cxnLst>
                <a:cxn ang="0">
                  <a:pos x="T0" y="T1"/>
                </a:cxn>
                <a:cxn ang="0">
                  <a:pos x="T2" y="T3"/>
                </a:cxn>
                <a:cxn ang="0">
                  <a:pos x="T4" y="T5"/>
                </a:cxn>
                <a:cxn ang="0">
                  <a:pos x="T6" y="T7"/>
                </a:cxn>
                <a:cxn ang="0">
                  <a:pos x="T8" y="T9"/>
                </a:cxn>
              </a:cxnLst>
              <a:rect l="0" t="0" r="r" b="b"/>
              <a:pathLst>
                <a:path w="786" h="1939">
                  <a:moveTo>
                    <a:pt x="786" y="0"/>
                  </a:moveTo>
                  <a:lnTo>
                    <a:pt x="786" y="1486"/>
                  </a:lnTo>
                  <a:lnTo>
                    <a:pt x="0" y="1939"/>
                  </a:lnTo>
                  <a:lnTo>
                    <a:pt x="0" y="452"/>
                  </a:lnTo>
                  <a:lnTo>
                    <a:pt x="786" y="0"/>
                  </a:lnTo>
                  <a:close/>
                </a:path>
              </a:pathLst>
            </a:custGeom>
            <a:solidFill>
              <a:srgbClr val="57575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 name="îṥļíḋé"/>
            <p:cNvSpPr/>
            <p:nvPr/>
          </p:nvSpPr>
          <p:spPr bwMode="auto">
            <a:xfrm>
              <a:off x="936937" y="3608522"/>
              <a:ext cx="134385" cy="1172747"/>
            </a:xfrm>
            <a:custGeom>
              <a:avLst/>
              <a:gdLst>
                <a:gd name="T0" fmla="*/ 0 w 183"/>
                <a:gd name="T1" fmla="*/ 0 h 1597"/>
                <a:gd name="T2" fmla="*/ 0 w 183"/>
                <a:gd name="T3" fmla="*/ 1489 h 1597"/>
                <a:gd name="T4" fmla="*/ 183 w 183"/>
                <a:gd name="T5" fmla="*/ 1597 h 1597"/>
                <a:gd name="T6" fmla="*/ 183 w 183"/>
                <a:gd name="T7" fmla="*/ 110 h 1597"/>
                <a:gd name="T8" fmla="*/ 0 w 183"/>
                <a:gd name="T9" fmla="*/ 0 h 1597"/>
              </a:gdLst>
              <a:ahLst/>
              <a:cxnLst>
                <a:cxn ang="0">
                  <a:pos x="T0" y="T1"/>
                </a:cxn>
                <a:cxn ang="0">
                  <a:pos x="T2" y="T3"/>
                </a:cxn>
                <a:cxn ang="0">
                  <a:pos x="T4" y="T5"/>
                </a:cxn>
                <a:cxn ang="0">
                  <a:pos x="T6" y="T7"/>
                </a:cxn>
                <a:cxn ang="0">
                  <a:pos x="T8" y="T9"/>
                </a:cxn>
              </a:cxnLst>
              <a:rect l="0" t="0" r="r" b="b"/>
              <a:pathLst>
                <a:path w="183" h="1597">
                  <a:moveTo>
                    <a:pt x="0" y="0"/>
                  </a:moveTo>
                  <a:lnTo>
                    <a:pt x="0" y="1489"/>
                  </a:lnTo>
                  <a:lnTo>
                    <a:pt x="183" y="1597"/>
                  </a:lnTo>
                  <a:lnTo>
                    <a:pt x="183" y="110"/>
                  </a:lnTo>
                  <a:lnTo>
                    <a:pt x="0" y="0"/>
                  </a:lnTo>
                  <a:close/>
                </a:path>
              </a:pathLst>
            </a:custGeom>
            <a:solidFill>
              <a:srgbClr val="4747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 name="iṧḻïďè"/>
            <p:cNvSpPr/>
            <p:nvPr/>
          </p:nvSpPr>
          <p:spPr bwMode="auto">
            <a:xfrm>
              <a:off x="936937" y="3276599"/>
              <a:ext cx="711579" cy="412701"/>
            </a:xfrm>
            <a:custGeom>
              <a:avLst/>
              <a:gdLst>
                <a:gd name="T0" fmla="*/ 200 w 969"/>
                <a:gd name="T1" fmla="*/ 529 h 562"/>
                <a:gd name="T2" fmla="*/ 50 w 969"/>
                <a:gd name="T3" fmla="*/ 440 h 562"/>
                <a:gd name="T4" fmla="*/ 796 w 969"/>
                <a:gd name="T5" fmla="*/ 6 h 562"/>
                <a:gd name="T6" fmla="*/ 784 w 969"/>
                <a:gd name="T7" fmla="*/ 0 h 562"/>
                <a:gd name="T8" fmla="*/ 0 w 969"/>
                <a:gd name="T9" fmla="*/ 452 h 562"/>
                <a:gd name="T10" fmla="*/ 183 w 969"/>
                <a:gd name="T11" fmla="*/ 562 h 562"/>
                <a:gd name="T12" fmla="*/ 969 w 969"/>
                <a:gd name="T13" fmla="*/ 110 h 562"/>
                <a:gd name="T14" fmla="*/ 950 w 969"/>
                <a:gd name="T15" fmla="*/ 97 h 562"/>
                <a:gd name="T16" fmla="*/ 200 w 969"/>
                <a:gd name="T17" fmla="*/ 529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9" h="562">
                  <a:moveTo>
                    <a:pt x="200" y="529"/>
                  </a:moveTo>
                  <a:lnTo>
                    <a:pt x="50" y="440"/>
                  </a:lnTo>
                  <a:lnTo>
                    <a:pt x="796" y="6"/>
                  </a:lnTo>
                  <a:lnTo>
                    <a:pt x="784" y="0"/>
                  </a:lnTo>
                  <a:lnTo>
                    <a:pt x="0" y="452"/>
                  </a:lnTo>
                  <a:lnTo>
                    <a:pt x="183" y="562"/>
                  </a:lnTo>
                  <a:lnTo>
                    <a:pt x="969" y="110"/>
                  </a:lnTo>
                  <a:lnTo>
                    <a:pt x="950" y="97"/>
                  </a:lnTo>
                  <a:lnTo>
                    <a:pt x="200" y="529"/>
                  </a:lnTo>
                  <a:close/>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 name="ïSļíďè"/>
            <p:cNvSpPr/>
            <p:nvPr/>
          </p:nvSpPr>
          <p:spPr bwMode="auto">
            <a:xfrm>
              <a:off x="936937" y="4421441"/>
              <a:ext cx="134385" cy="118964"/>
            </a:xfrm>
            <a:custGeom>
              <a:avLst/>
              <a:gdLst>
                <a:gd name="T0" fmla="*/ 0 w 183"/>
                <a:gd name="T1" fmla="*/ 54 h 162"/>
                <a:gd name="T2" fmla="*/ 183 w 183"/>
                <a:gd name="T3" fmla="*/ 162 h 162"/>
                <a:gd name="T4" fmla="*/ 183 w 183"/>
                <a:gd name="T5" fmla="*/ 110 h 162"/>
                <a:gd name="T6" fmla="*/ 0 w 183"/>
                <a:gd name="T7" fmla="*/ 0 h 162"/>
                <a:gd name="T8" fmla="*/ 0 w 183"/>
                <a:gd name="T9" fmla="*/ 54 h 162"/>
              </a:gdLst>
              <a:ahLst/>
              <a:cxnLst>
                <a:cxn ang="0">
                  <a:pos x="T0" y="T1"/>
                </a:cxn>
                <a:cxn ang="0">
                  <a:pos x="T2" y="T3"/>
                </a:cxn>
                <a:cxn ang="0">
                  <a:pos x="T4" y="T5"/>
                </a:cxn>
                <a:cxn ang="0">
                  <a:pos x="T6" y="T7"/>
                </a:cxn>
                <a:cxn ang="0">
                  <a:pos x="T8" y="T9"/>
                </a:cxn>
              </a:cxnLst>
              <a:rect l="0" t="0" r="r" b="b"/>
              <a:pathLst>
                <a:path w="183" h="162">
                  <a:moveTo>
                    <a:pt x="0" y="54"/>
                  </a:moveTo>
                  <a:lnTo>
                    <a:pt x="183" y="162"/>
                  </a:lnTo>
                  <a:lnTo>
                    <a:pt x="183" y="110"/>
                  </a:lnTo>
                  <a:lnTo>
                    <a:pt x="0" y="0"/>
                  </a:lnTo>
                  <a:lnTo>
                    <a:pt x="0" y="54"/>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 name="ïṣḻîḍê"/>
            <p:cNvSpPr/>
            <p:nvPr/>
          </p:nvSpPr>
          <p:spPr bwMode="auto">
            <a:xfrm>
              <a:off x="936937" y="4505156"/>
              <a:ext cx="134385" cy="117495"/>
            </a:xfrm>
            <a:custGeom>
              <a:avLst/>
              <a:gdLst>
                <a:gd name="T0" fmla="*/ 183 w 183"/>
                <a:gd name="T1" fmla="*/ 108 h 160"/>
                <a:gd name="T2" fmla="*/ 0 w 183"/>
                <a:gd name="T3" fmla="*/ 0 h 160"/>
                <a:gd name="T4" fmla="*/ 0 w 183"/>
                <a:gd name="T5" fmla="*/ 52 h 160"/>
                <a:gd name="T6" fmla="*/ 183 w 183"/>
                <a:gd name="T7" fmla="*/ 160 h 160"/>
                <a:gd name="T8" fmla="*/ 183 w 183"/>
                <a:gd name="T9" fmla="*/ 108 h 160"/>
              </a:gdLst>
              <a:ahLst/>
              <a:cxnLst>
                <a:cxn ang="0">
                  <a:pos x="T0" y="T1"/>
                </a:cxn>
                <a:cxn ang="0">
                  <a:pos x="T2" y="T3"/>
                </a:cxn>
                <a:cxn ang="0">
                  <a:pos x="T4" y="T5"/>
                </a:cxn>
                <a:cxn ang="0">
                  <a:pos x="T6" y="T7"/>
                </a:cxn>
                <a:cxn ang="0">
                  <a:pos x="T8" y="T9"/>
                </a:cxn>
              </a:cxnLst>
              <a:rect l="0" t="0" r="r" b="b"/>
              <a:pathLst>
                <a:path w="183" h="160">
                  <a:moveTo>
                    <a:pt x="183" y="108"/>
                  </a:moveTo>
                  <a:lnTo>
                    <a:pt x="0" y="0"/>
                  </a:lnTo>
                  <a:lnTo>
                    <a:pt x="0" y="52"/>
                  </a:lnTo>
                  <a:lnTo>
                    <a:pt x="183" y="160"/>
                  </a:lnTo>
                  <a:lnTo>
                    <a:pt x="183" y="108"/>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 name="îṩ1îďê"/>
            <p:cNvSpPr/>
            <p:nvPr/>
          </p:nvSpPr>
          <p:spPr bwMode="auto">
            <a:xfrm>
              <a:off x="936937" y="3689300"/>
              <a:ext cx="134385" cy="118964"/>
            </a:xfrm>
            <a:custGeom>
              <a:avLst/>
              <a:gdLst>
                <a:gd name="T0" fmla="*/ 0 w 183"/>
                <a:gd name="T1" fmla="*/ 0 h 162"/>
                <a:gd name="T2" fmla="*/ 0 w 183"/>
                <a:gd name="T3" fmla="*/ 54 h 162"/>
                <a:gd name="T4" fmla="*/ 183 w 183"/>
                <a:gd name="T5" fmla="*/ 162 h 162"/>
                <a:gd name="T6" fmla="*/ 183 w 183"/>
                <a:gd name="T7" fmla="*/ 110 h 162"/>
                <a:gd name="T8" fmla="*/ 0 w 183"/>
                <a:gd name="T9" fmla="*/ 0 h 162"/>
              </a:gdLst>
              <a:ahLst/>
              <a:cxnLst>
                <a:cxn ang="0">
                  <a:pos x="T0" y="T1"/>
                </a:cxn>
                <a:cxn ang="0">
                  <a:pos x="T2" y="T3"/>
                </a:cxn>
                <a:cxn ang="0">
                  <a:pos x="T4" y="T5"/>
                </a:cxn>
                <a:cxn ang="0">
                  <a:pos x="T6" y="T7"/>
                </a:cxn>
                <a:cxn ang="0">
                  <a:pos x="T8" y="T9"/>
                </a:cxn>
              </a:cxnLst>
              <a:rect l="0" t="0" r="r" b="b"/>
              <a:pathLst>
                <a:path w="183" h="162">
                  <a:moveTo>
                    <a:pt x="0" y="0"/>
                  </a:moveTo>
                  <a:lnTo>
                    <a:pt x="0" y="54"/>
                  </a:lnTo>
                  <a:lnTo>
                    <a:pt x="183" y="162"/>
                  </a:lnTo>
                  <a:lnTo>
                    <a:pt x="183" y="110"/>
                  </a:lnTo>
                  <a:lnTo>
                    <a:pt x="0" y="0"/>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 name="ïşlîḓê"/>
            <p:cNvSpPr/>
            <p:nvPr/>
          </p:nvSpPr>
          <p:spPr bwMode="auto">
            <a:xfrm>
              <a:off x="936937" y="3773750"/>
              <a:ext cx="134385" cy="116761"/>
            </a:xfrm>
            <a:custGeom>
              <a:avLst/>
              <a:gdLst>
                <a:gd name="T0" fmla="*/ 0 w 183"/>
                <a:gd name="T1" fmla="*/ 52 h 159"/>
                <a:gd name="T2" fmla="*/ 183 w 183"/>
                <a:gd name="T3" fmla="*/ 159 h 159"/>
                <a:gd name="T4" fmla="*/ 183 w 183"/>
                <a:gd name="T5" fmla="*/ 108 h 159"/>
                <a:gd name="T6" fmla="*/ 0 w 183"/>
                <a:gd name="T7" fmla="*/ 0 h 159"/>
                <a:gd name="T8" fmla="*/ 0 w 183"/>
                <a:gd name="T9" fmla="*/ 52 h 159"/>
              </a:gdLst>
              <a:ahLst/>
              <a:cxnLst>
                <a:cxn ang="0">
                  <a:pos x="T0" y="T1"/>
                </a:cxn>
                <a:cxn ang="0">
                  <a:pos x="T2" y="T3"/>
                </a:cxn>
                <a:cxn ang="0">
                  <a:pos x="T4" y="T5"/>
                </a:cxn>
                <a:cxn ang="0">
                  <a:pos x="T6" y="T7"/>
                </a:cxn>
                <a:cxn ang="0">
                  <a:pos x="T8" y="T9"/>
                </a:cxn>
              </a:cxnLst>
              <a:rect l="0" t="0" r="r" b="b"/>
              <a:pathLst>
                <a:path w="183" h="159">
                  <a:moveTo>
                    <a:pt x="0" y="52"/>
                  </a:moveTo>
                  <a:lnTo>
                    <a:pt x="183" y="159"/>
                  </a:lnTo>
                  <a:lnTo>
                    <a:pt x="183" y="108"/>
                  </a:lnTo>
                  <a:lnTo>
                    <a:pt x="0" y="0"/>
                  </a:lnTo>
                  <a:lnTo>
                    <a:pt x="0" y="52"/>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 name="îSḷîḋé"/>
            <p:cNvSpPr/>
            <p:nvPr/>
          </p:nvSpPr>
          <p:spPr bwMode="auto">
            <a:xfrm>
              <a:off x="1194692" y="3323597"/>
              <a:ext cx="575725" cy="1425361"/>
            </a:xfrm>
            <a:custGeom>
              <a:avLst/>
              <a:gdLst>
                <a:gd name="T0" fmla="*/ 784 w 784"/>
                <a:gd name="T1" fmla="*/ 0 h 1941"/>
                <a:gd name="T2" fmla="*/ 784 w 784"/>
                <a:gd name="T3" fmla="*/ 1487 h 1941"/>
                <a:gd name="T4" fmla="*/ 0 w 784"/>
                <a:gd name="T5" fmla="*/ 1941 h 1941"/>
                <a:gd name="T6" fmla="*/ 0 w 784"/>
                <a:gd name="T7" fmla="*/ 453 h 1941"/>
                <a:gd name="T8" fmla="*/ 784 w 784"/>
                <a:gd name="T9" fmla="*/ 0 h 1941"/>
              </a:gdLst>
              <a:ahLst/>
              <a:cxnLst>
                <a:cxn ang="0">
                  <a:pos x="T0" y="T1"/>
                </a:cxn>
                <a:cxn ang="0">
                  <a:pos x="T2" y="T3"/>
                </a:cxn>
                <a:cxn ang="0">
                  <a:pos x="T4" y="T5"/>
                </a:cxn>
                <a:cxn ang="0">
                  <a:pos x="T6" y="T7"/>
                </a:cxn>
                <a:cxn ang="0">
                  <a:pos x="T8" y="T9"/>
                </a:cxn>
              </a:cxnLst>
              <a:rect l="0" t="0" r="r" b="b"/>
              <a:pathLst>
                <a:path w="784" h="1941">
                  <a:moveTo>
                    <a:pt x="784" y="0"/>
                  </a:moveTo>
                  <a:lnTo>
                    <a:pt x="784" y="1487"/>
                  </a:lnTo>
                  <a:lnTo>
                    <a:pt x="0" y="1941"/>
                  </a:lnTo>
                  <a:lnTo>
                    <a:pt x="0" y="453"/>
                  </a:lnTo>
                  <a:lnTo>
                    <a:pt x="784" y="0"/>
                  </a:lnTo>
                  <a:close/>
                </a:path>
              </a:pathLst>
            </a:custGeom>
            <a:solidFill>
              <a:srgbClr val="3035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 name="ïṩlîḓe"/>
            <p:cNvSpPr/>
            <p:nvPr/>
          </p:nvSpPr>
          <p:spPr bwMode="auto">
            <a:xfrm>
              <a:off x="1222597" y="3351502"/>
              <a:ext cx="642551" cy="373046"/>
            </a:xfrm>
            <a:custGeom>
              <a:avLst/>
              <a:gdLst>
                <a:gd name="T0" fmla="*/ 875 w 875"/>
                <a:gd name="T1" fmla="*/ 91 h 508"/>
                <a:gd name="T2" fmla="*/ 721 w 875"/>
                <a:gd name="T3" fmla="*/ 0 h 508"/>
                <a:gd name="T4" fmla="*/ 0 w 875"/>
                <a:gd name="T5" fmla="*/ 419 h 508"/>
                <a:gd name="T6" fmla="*/ 151 w 875"/>
                <a:gd name="T7" fmla="*/ 508 h 508"/>
                <a:gd name="T8" fmla="*/ 875 w 875"/>
                <a:gd name="T9" fmla="*/ 91 h 508"/>
              </a:gdLst>
              <a:ahLst/>
              <a:cxnLst>
                <a:cxn ang="0">
                  <a:pos x="T0" y="T1"/>
                </a:cxn>
                <a:cxn ang="0">
                  <a:pos x="T2" y="T3"/>
                </a:cxn>
                <a:cxn ang="0">
                  <a:pos x="T4" y="T5"/>
                </a:cxn>
                <a:cxn ang="0">
                  <a:pos x="T6" y="T7"/>
                </a:cxn>
                <a:cxn ang="0">
                  <a:pos x="T8" y="T9"/>
                </a:cxn>
              </a:cxnLst>
              <a:rect l="0" t="0" r="r" b="b"/>
              <a:pathLst>
                <a:path w="875" h="508">
                  <a:moveTo>
                    <a:pt x="875" y="91"/>
                  </a:moveTo>
                  <a:lnTo>
                    <a:pt x="721" y="0"/>
                  </a:lnTo>
                  <a:lnTo>
                    <a:pt x="0" y="419"/>
                  </a:lnTo>
                  <a:lnTo>
                    <a:pt x="151" y="508"/>
                  </a:lnTo>
                  <a:lnTo>
                    <a:pt x="875" y="91"/>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 name="í$ļîdê"/>
            <p:cNvSpPr/>
            <p:nvPr/>
          </p:nvSpPr>
          <p:spPr bwMode="auto">
            <a:xfrm>
              <a:off x="1320264" y="3398500"/>
              <a:ext cx="576460" cy="1425361"/>
            </a:xfrm>
            <a:custGeom>
              <a:avLst/>
              <a:gdLst>
                <a:gd name="T0" fmla="*/ 785 w 785"/>
                <a:gd name="T1" fmla="*/ 0 h 1941"/>
                <a:gd name="T2" fmla="*/ 785 w 785"/>
                <a:gd name="T3" fmla="*/ 1486 h 1941"/>
                <a:gd name="T4" fmla="*/ 0 w 785"/>
                <a:gd name="T5" fmla="*/ 1941 h 1941"/>
                <a:gd name="T6" fmla="*/ 0 w 785"/>
                <a:gd name="T7" fmla="*/ 453 h 1941"/>
                <a:gd name="T8" fmla="*/ 785 w 785"/>
                <a:gd name="T9" fmla="*/ 0 h 1941"/>
              </a:gdLst>
              <a:ahLst/>
              <a:cxnLst>
                <a:cxn ang="0">
                  <a:pos x="T0" y="T1"/>
                </a:cxn>
                <a:cxn ang="0">
                  <a:pos x="T2" y="T3"/>
                </a:cxn>
                <a:cxn ang="0">
                  <a:pos x="T4" y="T5"/>
                </a:cxn>
                <a:cxn ang="0">
                  <a:pos x="T6" y="T7"/>
                </a:cxn>
                <a:cxn ang="0">
                  <a:pos x="T8" y="T9"/>
                </a:cxn>
              </a:cxnLst>
              <a:rect l="0" t="0" r="r" b="b"/>
              <a:pathLst>
                <a:path w="785" h="1941">
                  <a:moveTo>
                    <a:pt x="785" y="0"/>
                  </a:moveTo>
                  <a:lnTo>
                    <a:pt x="785" y="1486"/>
                  </a:lnTo>
                  <a:lnTo>
                    <a:pt x="0" y="1941"/>
                  </a:lnTo>
                  <a:lnTo>
                    <a:pt x="0" y="453"/>
                  </a:lnTo>
                  <a:lnTo>
                    <a:pt x="785" y="0"/>
                  </a:lnTo>
                  <a:close/>
                </a:path>
              </a:pathLst>
            </a:custGeom>
            <a:solidFill>
              <a:srgbClr val="616B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 name="ïṡ1îḑé"/>
            <p:cNvSpPr/>
            <p:nvPr/>
          </p:nvSpPr>
          <p:spPr bwMode="auto">
            <a:xfrm>
              <a:off x="1185880" y="3651849"/>
              <a:ext cx="134385" cy="1172012"/>
            </a:xfrm>
            <a:custGeom>
              <a:avLst/>
              <a:gdLst>
                <a:gd name="T0" fmla="*/ 0 w 183"/>
                <a:gd name="T1" fmla="*/ 0 h 1596"/>
                <a:gd name="T2" fmla="*/ 0 w 183"/>
                <a:gd name="T3" fmla="*/ 1486 h 1596"/>
                <a:gd name="T4" fmla="*/ 183 w 183"/>
                <a:gd name="T5" fmla="*/ 1596 h 1596"/>
                <a:gd name="T6" fmla="*/ 183 w 183"/>
                <a:gd name="T7" fmla="*/ 108 h 1596"/>
                <a:gd name="T8" fmla="*/ 0 w 183"/>
                <a:gd name="T9" fmla="*/ 0 h 1596"/>
              </a:gdLst>
              <a:ahLst/>
              <a:cxnLst>
                <a:cxn ang="0">
                  <a:pos x="T0" y="T1"/>
                </a:cxn>
                <a:cxn ang="0">
                  <a:pos x="T2" y="T3"/>
                </a:cxn>
                <a:cxn ang="0">
                  <a:pos x="T4" y="T5"/>
                </a:cxn>
                <a:cxn ang="0">
                  <a:pos x="T6" y="T7"/>
                </a:cxn>
                <a:cxn ang="0">
                  <a:pos x="T8" y="T9"/>
                </a:cxn>
              </a:cxnLst>
              <a:rect l="0" t="0" r="r" b="b"/>
              <a:pathLst>
                <a:path w="183" h="1596">
                  <a:moveTo>
                    <a:pt x="0" y="0"/>
                  </a:moveTo>
                  <a:lnTo>
                    <a:pt x="0" y="1486"/>
                  </a:lnTo>
                  <a:lnTo>
                    <a:pt x="183" y="1596"/>
                  </a:lnTo>
                  <a:lnTo>
                    <a:pt x="183" y="108"/>
                  </a:lnTo>
                  <a:lnTo>
                    <a:pt x="0" y="0"/>
                  </a:lnTo>
                  <a:close/>
                </a:path>
              </a:pathLst>
            </a:custGeom>
            <a:solidFill>
              <a:srgbClr val="4E56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 name="îṥlîḋé"/>
            <p:cNvSpPr/>
            <p:nvPr/>
          </p:nvSpPr>
          <p:spPr bwMode="auto">
            <a:xfrm>
              <a:off x="1185880" y="3317722"/>
              <a:ext cx="710844" cy="413436"/>
            </a:xfrm>
            <a:custGeom>
              <a:avLst/>
              <a:gdLst>
                <a:gd name="T0" fmla="*/ 201 w 968"/>
                <a:gd name="T1" fmla="*/ 531 h 563"/>
                <a:gd name="T2" fmla="*/ 50 w 968"/>
                <a:gd name="T3" fmla="*/ 442 h 563"/>
                <a:gd name="T4" fmla="*/ 796 w 968"/>
                <a:gd name="T5" fmla="*/ 8 h 563"/>
                <a:gd name="T6" fmla="*/ 783 w 968"/>
                <a:gd name="T7" fmla="*/ 0 h 563"/>
                <a:gd name="T8" fmla="*/ 0 w 968"/>
                <a:gd name="T9" fmla="*/ 455 h 563"/>
                <a:gd name="T10" fmla="*/ 183 w 968"/>
                <a:gd name="T11" fmla="*/ 563 h 563"/>
                <a:gd name="T12" fmla="*/ 968 w 968"/>
                <a:gd name="T13" fmla="*/ 110 h 563"/>
                <a:gd name="T14" fmla="*/ 950 w 968"/>
                <a:gd name="T15" fmla="*/ 100 h 563"/>
                <a:gd name="T16" fmla="*/ 201 w 968"/>
                <a:gd name="T17" fmla="*/ 531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8" h="563">
                  <a:moveTo>
                    <a:pt x="201" y="531"/>
                  </a:moveTo>
                  <a:lnTo>
                    <a:pt x="50" y="442"/>
                  </a:lnTo>
                  <a:lnTo>
                    <a:pt x="796" y="8"/>
                  </a:lnTo>
                  <a:lnTo>
                    <a:pt x="783" y="0"/>
                  </a:lnTo>
                  <a:lnTo>
                    <a:pt x="0" y="455"/>
                  </a:lnTo>
                  <a:lnTo>
                    <a:pt x="183" y="563"/>
                  </a:lnTo>
                  <a:lnTo>
                    <a:pt x="968" y="110"/>
                  </a:lnTo>
                  <a:lnTo>
                    <a:pt x="950" y="100"/>
                  </a:lnTo>
                  <a:lnTo>
                    <a:pt x="201" y="531"/>
                  </a:lnTo>
                  <a:close/>
                </a:path>
              </a:pathLst>
            </a:custGeom>
            <a:solidFill>
              <a:srgbClr val="7480D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 name="işḷíḍé"/>
            <p:cNvSpPr/>
            <p:nvPr/>
          </p:nvSpPr>
          <p:spPr bwMode="auto">
            <a:xfrm>
              <a:off x="1185880" y="4464032"/>
              <a:ext cx="134385" cy="118964"/>
            </a:xfrm>
            <a:custGeom>
              <a:avLst/>
              <a:gdLst>
                <a:gd name="T0" fmla="*/ 0 w 183"/>
                <a:gd name="T1" fmla="*/ 52 h 162"/>
                <a:gd name="T2" fmla="*/ 183 w 183"/>
                <a:gd name="T3" fmla="*/ 162 h 162"/>
                <a:gd name="T4" fmla="*/ 183 w 183"/>
                <a:gd name="T5" fmla="*/ 108 h 162"/>
                <a:gd name="T6" fmla="*/ 0 w 183"/>
                <a:gd name="T7" fmla="*/ 0 h 162"/>
                <a:gd name="T8" fmla="*/ 0 w 183"/>
                <a:gd name="T9" fmla="*/ 52 h 162"/>
              </a:gdLst>
              <a:ahLst/>
              <a:cxnLst>
                <a:cxn ang="0">
                  <a:pos x="T0" y="T1"/>
                </a:cxn>
                <a:cxn ang="0">
                  <a:pos x="T2" y="T3"/>
                </a:cxn>
                <a:cxn ang="0">
                  <a:pos x="T4" y="T5"/>
                </a:cxn>
                <a:cxn ang="0">
                  <a:pos x="T6" y="T7"/>
                </a:cxn>
                <a:cxn ang="0">
                  <a:pos x="T8" y="T9"/>
                </a:cxn>
              </a:cxnLst>
              <a:rect l="0" t="0" r="r" b="b"/>
              <a:pathLst>
                <a:path w="183" h="162">
                  <a:moveTo>
                    <a:pt x="0" y="52"/>
                  </a:moveTo>
                  <a:lnTo>
                    <a:pt x="183" y="162"/>
                  </a:lnTo>
                  <a:lnTo>
                    <a:pt x="183" y="108"/>
                  </a:lnTo>
                  <a:lnTo>
                    <a:pt x="0" y="0"/>
                  </a:lnTo>
                  <a:lnTo>
                    <a:pt x="0" y="52"/>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 name="ïṩḻíḋè"/>
            <p:cNvSpPr/>
            <p:nvPr/>
          </p:nvSpPr>
          <p:spPr bwMode="auto">
            <a:xfrm>
              <a:off x="1185880" y="4546279"/>
              <a:ext cx="134385" cy="118964"/>
            </a:xfrm>
            <a:custGeom>
              <a:avLst/>
              <a:gdLst>
                <a:gd name="T0" fmla="*/ 183 w 183"/>
                <a:gd name="T1" fmla="*/ 108 h 162"/>
                <a:gd name="T2" fmla="*/ 0 w 183"/>
                <a:gd name="T3" fmla="*/ 0 h 162"/>
                <a:gd name="T4" fmla="*/ 0 w 183"/>
                <a:gd name="T5" fmla="*/ 54 h 162"/>
                <a:gd name="T6" fmla="*/ 183 w 183"/>
                <a:gd name="T7" fmla="*/ 162 h 162"/>
                <a:gd name="T8" fmla="*/ 183 w 183"/>
                <a:gd name="T9" fmla="*/ 108 h 162"/>
              </a:gdLst>
              <a:ahLst/>
              <a:cxnLst>
                <a:cxn ang="0">
                  <a:pos x="T0" y="T1"/>
                </a:cxn>
                <a:cxn ang="0">
                  <a:pos x="T2" y="T3"/>
                </a:cxn>
                <a:cxn ang="0">
                  <a:pos x="T4" y="T5"/>
                </a:cxn>
                <a:cxn ang="0">
                  <a:pos x="T6" y="T7"/>
                </a:cxn>
                <a:cxn ang="0">
                  <a:pos x="T8" y="T9"/>
                </a:cxn>
              </a:cxnLst>
              <a:rect l="0" t="0" r="r" b="b"/>
              <a:pathLst>
                <a:path w="183" h="162">
                  <a:moveTo>
                    <a:pt x="183" y="108"/>
                  </a:moveTo>
                  <a:lnTo>
                    <a:pt x="0" y="0"/>
                  </a:lnTo>
                  <a:lnTo>
                    <a:pt x="0" y="54"/>
                  </a:lnTo>
                  <a:lnTo>
                    <a:pt x="183" y="162"/>
                  </a:lnTo>
                  <a:lnTo>
                    <a:pt x="183" y="108"/>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iṩḷiḓé"/>
            <p:cNvSpPr/>
            <p:nvPr/>
          </p:nvSpPr>
          <p:spPr bwMode="auto">
            <a:xfrm>
              <a:off x="1185880" y="3732626"/>
              <a:ext cx="134385" cy="118230"/>
            </a:xfrm>
            <a:custGeom>
              <a:avLst/>
              <a:gdLst>
                <a:gd name="T0" fmla="*/ 0 w 183"/>
                <a:gd name="T1" fmla="*/ 0 h 161"/>
                <a:gd name="T2" fmla="*/ 0 w 183"/>
                <a:gd name="T3" fmla="*/ 51 h 161"/>
                <a:gd name="T4" fmla="*/ 183 w 183"/>
                <a:gd name="T5" fmla="*/ 161 h 161"/>
                <a:gd name="T6" fmla="*/ 183 w 183"/>
                <a:gd name="T7" fmla="*/ 108 h 161"/>
                <a:gd name="T8" fmla="*/ 0 w 183"/>
                <a:gd name="T9" fmla="*/ 0 h 161"/>
              </a:gdLst>
              <a:ahLst/>
              <a:cxnLst>
                <a:cxn ang="0">
                  <a:pos x="T0" y="T1"/>
                </a:cxn>
                <a:cxn ang="0">
                  <a:pos x="T2" y="T3"/>
                </a:cxn>
                <a:cxn ang="0">
                  <a:pos x="T4" y="T5"/>
                </a:cxn>
                <a:cxn ang="0">
                  <a:pos x="T6" y="T7"/>
                </a:cxn>
                <a:cxn ang="0">
                  <a:pos x="T8" y="T9"/>
                </a:cxn>
              </a:cxnLst>
              <a:rect l="0" t="0" r="r" b="b"/>
              <a:pathLst>
                <a:path w="183" h="161">
                  <a:moveTo>
                    <a:pt x="0" y="0"/>
                  </a:moveTo>
                  <a:lnTo>
                    <a:pt x="0" y="51"/>
                  </a:lnTo>
                  <a:lnTo>
                    <a:pt x="183" y="161"/>
                  </a:lnTo>
                  <a:lnTo>
                    <a:pt x="183" y="108"/>
                  </a:lnTo>
                  <a:lnTo>
                    <a:pt x="0" y="0"/>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 name="iṣlïḓe"/>
            <p:cNvSpPr/>
            <p:nvPr/>
          </p:nvSpPr>
          <p:spPr bwMode="auto">
            <a:xfrm>
              <a:off x="1185880" y="3814873"/>
              <a:ext cx="134385" cy="118964"/>
            </a:xfrm>
            <a:custGeom>
              <a:avLst/>
              <a:gdLst>
                <a:gd name="T0" fmla="*/ 0 w 183"/>
                <a:gd name="T1" fmla="*/ 54 h 162"/>
                <a:gd name="T2" fmla="*/ 183 w 183"/>
                <a:gd name="T3" fmla="*/ 162 h 162"/>
                <a:gd name="T4" fmla="*/ 183 w 183"/>
                <a:gd name="T5" fmla="*/ 108 h 162"/>
                <a:gd name="T6" fmla="*/ 0 w 183"/>
                <a:gd name="T7" fmla="*/ 0 h 162"/>
                <a:gd name="T8" fmla="*/ 0 w 183"/>
                <a:gd name="T9" fmla="*/ 54 h 162"/>
              </a:gdLst>
              <a:ahLst/>
              <a:cxnLst>
                <a:cxn ang="0">
                  <a:pos x="T0" y="T1"/>
                </a:cxn>
                <a:cxn ang="0">
                  <a:pos x="T2" y="T3"/>
                </a:cxn>
                <a:cxn ang="0">
                  <a:pos x="T4" y="T5"/>
                </a:cxn>
                <a:cxn ang="0">
                  <a:pos x="T6" y="T7"/>
                </a:cxn>
                <a:cxn ang="0">
                  <a:pos x="T8" y="T9"/>
                </a:cxn>
              </a:cxnLst>
              <a:rect l="0" t="0" r="r" b="b"/>
              <a:pathLst>
                <a:path w="183" h="162">
                  <a:moveTo>
                    <a:pt x="0" y="54"/>
                  </a:moveTo>
                  <a:lnTo>
                    <a:pt x="183" y="162"/>
                  </a:lnTo>
                  <a:lnTo>
                    <a:pt x="183" y="108"/>
                  </a:lnTo>
                  <a:lnTo>
                    <a:pt x="0" y="0"/>
                  </a:lnTo>
                  <a:lnTo>
                    <a:pt x="0" y="54"/>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î$ľidé"/>
            <p:cNvSpPr/>
            <p:nvPr/>
          </p:nvSpPr>
          <p:spPr bwMode="auto">
            <a:xfrm>
              <a:off x="1205707" y="4634400"/>
              <a:ext cx="13953" cy="85918"/>
            </a:xfrm>
            <a:custGeom>
              <a:avLst/>
              <a:gdLst>
                <a:gd name="T0" fmla="*/ 19 w 19"/>
                <a:gd name="T1" fmla="*/ 11 h 117"/>
                <a:gd name="T2" fmla="*/ 17 w 19"/>
                <a:gd name="T3" fmla="*/ 117 h 117"/>
                <a:gd name="T4" fmla="*/ 0 w 19"/>
                <a:gd name="T5" fmla="*/ 106 h 117"/>
                <a:gd name="T6" fmla="*/ 0 w 19"/>
                <a:gd name="T7" fmla="*/ 0 h 117"/>
                <a:gd name="T8" fmla="*/ 19 w 19"/>
                <a:gd name="T9" fmla="*/ 11 h 117"/>
              </a:gdLst>
              <a:ahLst/>
              <a:cxnLst>
                <a:cxn ang="0">
                  <a:pos x="T0" y="T1"/>
                </a:cxn>
                <a:cxn ang="0">
                  <a:pos x="T2" y="T3"/>
                </a:cxn>
                <a:cxn ang="0">
                  <a:pos x="T4" y="T5"/>
                </a:cxn>
                <a:cxn ang="0">
                  <a:pos x="T6" y="T7"/>
                </a:cxn>
                <a:cxn ang="0">
                  <a:pos x="T8" y="T9"/>
                </a:cxn>
              </a:cxnLst>
              <a:rect l="0" t="0" r="r" b="b"/>
              <a:pathLst>
                <a:path w="19" h="117">
                  <a:moveTo>
                    <a:pt x="19" y="11"/>
                  </a:moveTo>
                  <a:lnTo>
                    <a:pt x="17" y="117"/>
                  </a:lnTo>
                  <a:lnTo>
                    <a:pt x="0" y="106"/>
                  </a:lnTo>
                  <a:lnTo>
                    <a:pt x="0" y="0"/>
                  </a:lnTo>
                  <a:lnTo>
                    <a:pt x="19" y="11"/>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íś1îḍê"/>
            <p:cNvSpPr/>
            <p:nvPr/>
          </p:nvSpPr>
          <p:spPr bwMode="auto">
            <a:xfrm>
              <a:off x="1232878" y="4651290"/>
              <a:ext cx="59482" cy="111620"/>
            </a:xfrm>
            <a:custGeom>
              <a:avLst/>
              <a:gdLst>
                <a:gd name="T0" fmla="*/ 79 w 81"/>
                <a:gd name="T1" fmla="*/ 44 h 152"/>
                <a:gd name="T2" fmla="*/ 50 w 81"/>
                <a:gd name="T3" fmla="*/ 79 h 152"/>
                <a:gd name="T4" fmla="*/ 81 w 81"/>
                <a:gd name="T5" fmla="*/ 152 h 152"/>
                <a:gd name="T6" fmla="*/ 61 w 81"/>
                <a:gd name="T7" fmla="*/ 139 h 152"/>
                <a:gd name="T8" fmla="*/ 40 w 81"/>
                <a:gd name="T9" fmla="*/ 94 h 152"/>
                <a:gd name="T10" fmla="*/ 21 w 81"/>
                <a:gd name="T11" fmla="*/ 119 h 152"/>
                <a:gd name="T12" fmla="*/ 0 w 81"/>
                <a:gd name="T13" fmla="*/ 106 h 152"/>
                <a:gd name="T14" fmla="*/ 29 w 81"/>
                <a:gd name="T15" fmla="*/ 67 h 152"/>
                <a:gd name="T16" fmla="*/ 2 w 81"/>
                <a:gd name="T17" fmla="*/ 0 h 152"/>
                <a:gd name="T18" fmla="*/ 23 w 81"/>
                <a:gd name="T19" fmla="*/ 11 h 152"/>
                <a:gd name="T20" fmla="*/ 40 w 81"/>
                <a:gd name="T21" fmla="*/ 54 h 152"/>
                <a:gd name="T22" fmla="*/ 59 w 81"/>
                <a:gd name="T23" fmla="*/ 31 h 152"/>
                <a:gd name="T24" fmla="*/ 79 w 81"/>
                <a:gd name="T25" fmla="*/ 4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152">
                  <a:moveTo>
                    <a:pt x="79" y="44"/>
                  </a:moveTo>
                  <a:lnTo>
                    <a:pt x="50" y="79"/>
                  </a:lnTo>
                  <a:lnTo>
                    <a:pt x="81" y="152"/>
                  </a:lnTo>
                  <a:lnTo>
                    <a:pt x="61" y="139"/>
                  </a:lnTo>
                  <a:lnTo>
                    <a:pt x="40" y="94"/>
                  </a:lnTo>
                  <a:lnTo>
                    <a:pt x="21" y="119"/>
                  </a:lnTo>
                  <a:lnTo>
                    <a:pt x="0" y="106"/>
                  </a:lnTo>
                  <a:lnTo>
                    <a:pt x="29" y="67"/>
                  </a:lnTo>
                  <a:lnTo>
                    <a:pt x="2" y="0"/>
                  </a:lnTo>
                  <a:lnTo>
                    <a:pt x="23" y="11"/>
                  </a:lnTo>
                  <a:lnTo>
                    <a:pt x="40" y="54"/>
                  </a:lnTo>
                  <a:lnTo>
                    <a:pt x="59" y="31"/>
                  </a:lnTo>
                  <a:lnTo>
                    <a:pt x="79" y="44"/>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íSḷiḓé"/>
            <p:cNvSpPr/>
            <p:nvPr/>
          </p:nvSpPr>
          <p:spPr bwMode="auto">
            <a:xfrm>
              <a:off x="1549379" y="3399969"/>
              <a:ext cx="625661" cy="361297"/>
            </a:xfrm>
            <a:custGeom>
              <a:avLst/>
              <a:gdLst>
                <a:gd name="T0" fmla="*/ 852 w 852"/>
                <a:gd name="T1" fmla="*/ 39 h 492"/>
                <a:gd name="T2" fmla="*/ 783 w 852"/>
                <a:gd name="T3" fmla="*/ 0 h 492"/>
                <a:gd name="T4" fmla="*/ 0 w 852"/>
                <a:gd name="T5" fmla="*/ 455 h 492"/>
                <a:gd name="T6" fmla="*/ 66 w 852"/>
                <a:gd name="T7" fmla="*/ 492 h 492"/>
                <a:gd name="T8" fmla="*/ 852 w 852"/>
                <a:gd name="T9" fmla="*/ 39 h 492"/>
              </a:gdLst>
              <a:ahLst/>
              <a:cxnLst>
                <a:cxn ang="0">
                  <a:pos x="T0" y="T1"/>
                </a:cxn>
                <a:cxn ang="0">
                  <a:pos x="T2" y="T3"/>
                </a:cxn>
                <a:cxn ang="0">
                  <a:pos x="T4" y="T5"/>
                </a:cxn>
                <a:cxn ang="0">
                  <a:pos x="T6" y="T7"/>
                </a:cxn>
                <a:cxn ang="0">
                  <a:pos x="T8" y="T9"/>
                </a:cxn>
              </a:cxnLst>
              <a:rect l="0" t="0" r="r" b="b"/>
              <a:pathLst>
                <a:path w="852" h="492">
                  <a:moveTo>
                    <a:pt x="852" y="39"/>
                  </a:moveTo>
                  <a:lnTo>
                    <a:pt x="783" y="0"/>
                  </a:lnTo>
                  <a:lnTo>
                    <a:pt x="0" y="455"/>
                  </a:lnTo>
                  <a:lnTo>
                    <a:pt x="66" y="492"/>
                  </a:lnTo>
                  <a:lnTo>
                    <a:pt x="852" y="39"/>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ïṣ1îḍe"/>
            <p:cNvSpPr/>
            <p:nvPr/>
          </p:nvSpPr>
          <p:spPr bwMode="auto">
            <a:xfrm>
              <a:off x="1597846" y="3428608"/>
              <a:ext cx="577194" cy="1423892"/>
            </a:xfrm>
            <a:custGeom>
              <a:avLst/>
              <a:gdLst>
                <a:gd name="T0" fmla="*/ 786 w 786"/>
                <a:gd name="T1" fmla="*/ 0 h 1939"/>
                <a:gd name="T2" fmla="*/ 786 w 786"/>
                <a:gd name="T3" fmla="*/ 1487 h 1939"/>
                <a:gd name="T4" fmla="*/ 0 w 786"/>
                <a:gd name="T5" fmla="*/ 1939 h 1939"/>
                <a:gd name="T6" fmla="*/ 0 w 786"/>
                <a:gd name="T7" fmla="*/ 453 h 1939"/>
                <a:gd name="T8" fmla="*/ 786 w 786"/>
                <a:gd name="T9" fmla="*/ 0 h 1939"/>
              </a:gdLst>
              <a:ahLst/>
              <a:cxnLst>
                <a:cxn ang="0">
                  <a:pos x="T0" y="T1"/>
                </a:cxn>
                <a:cxn ang="0">
                  <a:pos x="T2" y="T3"/>
                </a:cxn>
                <a:cxn ang="0">
                  <a:pos x="T4" y="T5"/>
                </a:cxn>
                <a:cxn ang="0">
                  <a:pos x="T6" y="T7"/>
                </a:cxn>
                <a:cxn ang="0">
                  <a:pos x="T8" y="T9"/>
                </a:cxn>
              </a:cxnLst>
              <a:rect l="0" t="0" r="r" b="b"/>
              <a:pathLst>
                <a:path w="786" h="1939">
                  <a:moveTo>
                    <a:pt x="786" y="0"/>
                  </a:moveTo>
                  <a:lnTo>
                    <a:pt x="786" y="1487"/>
                  </a:lnTo>
                  <a:lnTo>
                    <a:pt x="0" y="1939"/>
                  </a:lnTo>
                  <a:lnTo>
                    <a:pt x="0" y="453"/>
                  </a:lnTo>
                  <a:lnTo>
                    <a:pt x="78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ïṡḻîḑé"/>
            <p:cNvSpPr/>
            <p:nvPr/>
          </p:nvSpPr>
          <p:spPr bwMode="auto">
            <a:xfrm>
              <a:off x="1597846" y="3428608"/>
              <a:ext cx="577194" cy="1423892"/>
            </a:xfrm>
            <a:custGeom>
              <a:avLst/>
              <a:gdLst>
                <a:gd name="T0" fmla="*/ 786 w 786"/>
                <a:gd name="T1" fmla="*/ 0 h 1939"/>
                <a:gd name="T2" fmla="*/ 786 w 786"/>
                <a:gd name="T3" fmla="*/ 1487 h 1939"/>
                <a:gd name="T4" fmla="*/ 0 w 786"/>
                <a:gd name="T5" fmla="*/ 1939 h 1939"/>
                <a:gd name="T6" fmla="*/ 0 w 786"/>
                <a:gd name="T7" fmla="*/ 453 h 1939"/>
                <a:gd name="T8" fmla="*/ 786 w 786"/>
                <a:gd name="T9" fmla="*/ 0 h 1939"/>
              </a:gdLst>
              <a:ahLst/>
              <a:cxnLst>
                <a:cxn ang="0">
                  <a:pos x="T0" y="T1"/>
                </a:cxn>
                <a:cxn ang="0">
                  <a:pos x="T2" y="T3"/>
                </a:cxn>
                <a:cxn ang="0">
                  <a:pos x="T4" y="T5"/>
                </a:cxn>
                <a:cxn ang="0">
                  <a:pos x="T6" y="T7"/>
                </a:cxn>
                <a:cxn ang="0">
                  <a:pos x="T8" y="T9"/>
                </a:cxn>
              </a:cxnLst>
              <a:rect l="0" t="0" r="r" b="b"/>
              <a:pathLst>
                <a:path w="786" h="1939">
                  <a:moveTo>
                    <a:pt x="786" y="0"/>
                  </a:moveTo>
                  <a:lnTo>
                    <a:pt x="786" y="1487"/>
                  </a:lnTo>
                  <a:lnTo>
                    <a:pt x="0" y="1939"/>
                  </a:lnTo>
                  <a:lnTo>
                    <a:pt x="0" y="453"/>
                  </a:lnTo>
                  <a:lnTo>
                    <a:pt x="7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iślîḓe"/>
            <p:cNvSpPr/>
            <p:nvPr/>
          </p:nvSpPr>
          <p:spPr bwMode="auto">
            <a:xfrm>
              <a:off x="1549379" y="3734095"/>
              <a:ext cx="48467" cy="1118405"/>
            </a:xfrm>
            <a:custGeom>
              <a:avLst/>
              <a:gdLst>
                <a:gd name="T0" fmla="*/ 0 w 66"/>
                <a:gd name="T1" fmla="*/ 0 h 1523"/>
                <a:gd name="T2" fmla="*/ 0 w 66"/>
                <a:gd name="T3" fmla="*/ 1486 h 1523"/>
                <a:gd name="T4" fmla="*/ 66 w 66"/>
                <a:gd name="T5" fmla="*/ 1523 h 1523"/>
                <a:gd name="T6" fmla="*/ 66 w 66"/>
                <a:gd name="T7" fmla="*/ 37 h 1523"/>
                <a:gd name="T8" fmla="*/ 0 w 66"/>
                <a:gd name="T9" fmla="*/ 0 h 1523"/>
              </a:gdLst>
              <a:ahLst/>
              <a:cxnLst>
                <a:cxn ang="0">
                  <a:pos x="T0" y="T1"/>
                </a:cxn>
                <a:cxn ang="0">
                  <a:pos x="T2" y="T3"/>
                </a:cxn>
                <a:cxn ang="0">
                  <a:pos x="T4" y="T5"/>
                </a:cxn>
                <a:cxn ang="0">
                  <a:pos x="T6" y="T7"/>
                </a:cxn>
                <a:cxn ang="0">
                  <a:pos x="T8" y="T9"/>
                </a:cxn>
              </a:cxnLst>
              <a:rect l="0" t="0" r="r" b="b"/>
              <a:pathLst>
                <a:path w="66" h="1523">
                  <a:moveTo>
                    <a:pt x="0" y="0"/>
                  </a:moveTo>
                  <a:lnTo>
                    <a:pt x="0" y="1486"/>
                  </a:lnTo>
                  <a:lnTo>
                    <a:pt x="66" y="1523"/>
                  </a:lnTo>
                  <a:lnTo>
                    <a:pt x="66" y="37"/>
                  </a:lnTo>
                  <a:lnTo>
                    <a:pt x="0" y="0"/>
                  </a:lnTo>
                  <a:close/>
                </a:path>
              </a:pathLst>
            </a:custGeom>
            <a:solidFill>
              <a:srgbClr val="CED2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iṧľíďe"/>
            <p:cNvSpPr/>
            <p:nvPr/>
          </p:nvSpPr>
          <p:spPr bwMode="auto">
            <a:xfrm>
              <a:off x="1668343" y="3698847"/>
              <a:ext cx="468511" cy="279050"/>
            </a:xfrm>
            <a:custGeom>
              <a:avLst/>
              <a:gdLst>
                <a:gd name="T0" fmla="*/ 638 w 638"/>
                <a:gd name="T1" fmla="*/ 0 h 380"/>
                <a:gd name="T2" fmla="*/ 638 w 638"/>
                <a:gd name="T3" fmla="*/ 12 h 380"/>
                <a:gd name="T4" fmla="*/ 0 w 638"/>
                <a:gd name="T5" fmla="*/ 380 h 380"/>
                <a:gd name="T6" fmla="*/ 0 w 638"/>
                <a:gd name="T7" fmla="*/ 367 h 380"/>
                <a:gd name="T8" fmla="*/ 638 w 638"/>
                <a:gd name="T9" fmla="*/ 0 h 380"/>
              </a:gdLst>
              <a:ahLst/>
              <a:cxnLst>
                <a:cxn ang="0">
                  <a:pos x="T0" y="T1"/>
                </a:cxn>
                <a:cxn ang="0">
                  <a:pos x="T2" y="T3"/>
                </a:cxn>
                <a:cxn ang="0">
                  <a:pos x="T4" y="T5"/>
                </a:cxn>
                <a:cxn ang="0">
                  <a:pos x="T6" y="T7"/>
                </a:cxn>
                <a:cxn ang="0">
                  <a:pos x="T8" y="T9"/>
                </a:cxn>
              </a:cxnLst>
              <a:rect l="0" t="0" r="r" b="b"/>
              <a:pathLst>
                <a:path w="638" h="380">
                  <a:moveTo>
                    <a:pt x="638" y="0"/>
                  </a:moveTo>
                  <a:lnTo>
                    <a:pt x="638" y="12"/>
                  </a:lnTo>
                  <a:lnTo>
                    <a:pt x="0" y="380"/>
                  </a:lnTo>
                  <a:lnTo>
                    <a:pt x="0" y="367"/>
                  </a:lnTo>
                  <a:lnTo>
                    <a:pt x="638"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2" name="iṡ1ïḓé"/>
            <p:cNvSpPr/>
            <p:nvPr/>
          </p:nvSpPr>
          <p:spPr bwMode="auto">
            <a:xfrm>
              <a:off x="1763073" y="4381786"/>
              <a:ext cx="283457" cy="181383"/>
            </a:xfrm>
            <a:custGeom>
              <a:avLst/>
              <a:gdLst>
                <a:gd name="T0" fmla="*/ 386 w 386"/>
                <a:gd name="T1" fmla="*/ 0 h 247"/>
                <a:gd name="T2" fmla="*/ 386 w 386"/>
                <a:gd name="T3" fmla="*/ 25 h 247"/>
                <a:gd name="T4" fmla="*/ 0 w 386"/>
                <a:gd name="T5" fmla="*/ 247 h 247"/>
                <a:gd name="T6" fmla="*/ 0 w 386"/>
                <a:gd name="T7" fmla="*/ 224 h 247"/>
                <a:gd name="T8" fmla="*/ 386 w 386"/>
                <a:gd name="T9" fmla="*/ 0 h 247"/>
              </a:gdLst>
              <a:ahLst/>
              <a:cxnLst>
                <a:cxn ang="0">
                  <a:pos x="T0" y="T1"/>
                </a:cxn>
                <a:cxn ang="0">
                  <a:pos x="T2" y="T3"/>
                </a:cxn>
                <a:cxn ang="0">
                  <a:pos x="T4" y="T5"/>
                </a:cxn>
                <a:cxn ang="0">
                  <a:pos x="T6" y="T7"/>
                </a:cxn>
                <a:cxn ang="0">
                  <a:pos x="T8" y="T9"/>
                </a:cxn>
              </a:cxnLst>
              <a:rect l="0" t="0" r="r" b="b"/>
              <a:pathLst>
                <a:path w="386" h="247">
                  <a:moveTo>
                    <a:pt x="386" y="0"/>
                  </a:moveTo>
                  <a:lnTo>
                    <a:pt x="386" y="25"/>
                  </a:lnTo>
                  <a:lnTo>
                    <a:pt x="0" y="247"/>
                  </a:lnTo>
                  <a:lnTo>
                    <a:pt x="0" y="224"/>
                  </a:lnTo>
                  <a:lnTo>
                    <a:pt x="38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ïşḻîďe"/>
            <p:cNvSpPr/>
            <p:nvPr/>
          </p:nvSpPr>
          <p:spPr bwMode="auto">
            <a:xfrm>
              <a:off x="1763073" y="4381786"/>
              <a:ext cx="283457" cy="181383"/>
            </a:xfrm>
            <a:custGeom>
              <a:avLst/>
              <a:gdLst>
                <a:gd name="T0" fmla="*/ 386 w 386"/>
                <a:gd name="T1" fmla="*/ 0 h 247"/>
                <a:gd name="T2" fmla="*/ 386 w 386"/>
                <a:gd name="T3" fmla="*/ 25 h 247"/>
                <a:gd name="T4" fmla="*/ 0 w 386"/>
                <a:gd name="T5" fmla="*/ 247 h 247"/>
                <a:gd name="T6" fmla="*/ 0 w 386"/>
                <a:gd name="T7" fmla="*/ 224 h 247"/>
                <a:gd name="T8" fmla="*/ 386 w 386"/>
                <a:gd name="T9" fmla="*/ 0 h 247"/>
              </a:gdLst>
              <a:ahLst/>
              <a:cxnLst>
                <a:cxn ang="0">
                  <a:pos x="T0" y="T1"/>
                </a:cxn>
                <a:cxn ang="0">
                  <a:pos x="T2" y="T3"/>
                </a:cxn>
                <a:cxn ang="0">
                  <a:pos x="T4" y="T5"/>
                </a:cxn>
                <a:cxn ang="0">
                  <a:pos x="T6" y="T7"/>
                </a:cxn>
                <a:cxn ang="0">
                  <a:pos x="T8" y="T9"/>
                </a:cxn>
              </a:cxnLst>
              <a:rect l="0" t="0" r="r" b="b"/>
              <a:pathLst>
                <a:path w="386" h="247">
                  <a:moveTo>
                    <a:pt x="386" y="0"/>
                  </a:moveTo>
                  <a:lnTo>
                    <a:pt x="386" y="25"/>
                  </a:lnTo>
                  <a:lnTo>
                    <a:pt x="0" y="247"/>
                  </a:lnTo>
                  <a:lnTo>
                    <a:pt x="0" y="224"/>
                  </a:lnTo>
                  <a:lnTo>
                    <a:pt x="3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iṧḷíḋé"/>
            <p:cNvSpPr/>
            <p:nvPr/>
          </p:nvSpPr>
          <p:spPr bwMode="auto">
            <a:xfrm>
              <a:off x="1669812" y="4281181"/>
              <a:ext cx="468511" cy="287863"/>
            </a:xfrm>
            <a:custGeom>
              <a:avLst/>
              <a:gdLst>
                <a:gd name="T0" fmla="*/ 638 w 638"/>
                <a:gd name="T1" fmla="*/ 0 h 392"/>
                <a:gd name="T2" fmla="*/ 638 w 638"/>
                <a:gd name="T3" fmla="*/ 25 h 392"/>
                <a:gd name="T4" fmla="*/ 0 w 638"/>
                <a:gd name="T5" fmla="*/ 392 h 392"/>
                <a:gd name="T6" fmla="*/ 0 w 638"/>
                <a:gd name="T7" fmla="*/ 367 h 392"/>
                <a:gd name="T8" fmla="*/ 638 w 638"/>
                <a:gd name="T9" fmla="*/ 0 h 392"/>
              </a:gdLst>
              <a:ahLst/>
              <a:cxnLst>
                <a:cxn ang="0">
                  <a:pos x="T0" y="T1"/>
                </a:cxn>
                <a:cxn ang="0">
                  <a:pos x="T2" y="T3"/>
                </a:cxn>
                <a:cxn ang="0">
                  <a:pos x="T4" y="T5"/>
                </a:cxn>
                <a:cxn ang="0">
                  <a:pos x="T6" y="T7"/>
                </a:cxn>
                <a:cxn ang="0">
                  <a:pos x="T8" y="T9"/>
                </a:cxn>
              </a:cxnLst>
              <a:rect l="0" t="0" r="r" b="b"/>
              <a:pathLst>
                <a:path w="638" h="392">
                  <a:moveTo>
                    <a:pt x="638" y="0"/>
                  </a:moveTo>
                  <a:lnTo>
                    <a:pt x="638" y="25"/>
                  </a:lnTo>
                  <a:lnTo>
                    <a:pt x="0" y="392"/>
                  </a:lnTo>
                  <a:lnTo>
                    <a:pt x="0" y="367"/>
                  </a:lnTo>
                  <a:lnTo>
                    <a:pt x="638"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ïşḷîḍe"/>
            <p:cNvSpPr/>
            <p:nvPr/>
          </p:nvSpPr>
          <p:spPr bwMode="auto">
            <a:xfrm>
              <a:off x="1669812" y="4234183"/>
              <a:ext cx="468511" cy="287863"/>
            </a:xfrm>
            <a:custGeom>
              <a:avLst/>
              <a:gdLst>
                <a:gd name="T0" fmla="*/ 638 w 638"/>
                <a:gd name="T1" fmla="*/ 0 h 392"/>
                <a:gd name="T2" fmla="*/ 638 w 638"/>
                <a:gd name="T3" fmla="*/ 24 h 392"/>
                <a:gd name="T4" fmla="*/ 0 w 638"/>
                <a:gd name="T5" fmla="*/ 392 h 392"/>
                <a:gd name="T6" fmla="*/ 0 w 638"/>
                <a:gd name="T7" fmla="*/ 367 h 392"/>
                <a:gd name="T8" fmla="*/ 638 w 638"/>
                <a:gd name="T9" fmla="*/ 0 h 392"/>
              </a:gdLst>
              <a:ahLst/>
              <a:cxnLst>
                <a:cxn ang="0">
                  <a:pos x="T0" y="T1"/>
                </a:cxn>
                <a:cxn ang="0">
                  <a:pos x="T2" y="T3"/>
                </a:cxn>
                <a:cxn ang="0">
                  <a:pos x="T4" y="T5"/>
                </a:cxn>
                <a:cxn ang="0">
                  <a:pos x="T6" y="T7"/>
                </a:cxn>
                <a:cxn ang="0">
                  <a:pos x="T8" y="T9"/>
                </a:cxn>
              </a:cxnLst>
              <a:rect l="0" t="0" r="r" b="b"/>
              <a:pathLst>
                <a:path w="638" h="392">
                  <a:moveTo>
                    <a:pt x="638" y="0"/>
                  </a:moveTo>
                  <a:lnTo>
                    <a:pt x="638" y="24"/>
                  </a:lnTo>
                  <a:lnTo>
                    <a:pt x="0" y="392"/>
                  </a:lnTo>
                  <a:lnTo>
                    <a:pt x="0" y="367"/>
                  </a:lnTo>
                  <a:lnTo>
                    <a:pt x="638"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îšlîďê"/>
            <p:cNvSpPr/>
            <p:nvPr/>
          </p:nvSpPr>
          <p:spPr bwMode="auto">
            <a:xfrm>
              <a:off x="1669812" y="4186451"/>
              <a:ext cx="468511" cy="288597"/>
            </a:xfrm>
            <a:custGeom>
              <a:avLst/>
              <a:gdLst>
                <a:gd name="T0" fmla="*/ 638 w 638"/>
                <a:gd name="T1" fmla="*/ 0 h 393"/>
                <a:gd name="T2" fmla="*/ 638 w 638"/>
                <a:gd name="T3" fmla="*/ 25 h 393"/>
                <a:gd name="T4" fmla="*/ 0 w 638"/>
                <a:gd name="T5" fmla="*/ 393 h 393"/>
                <a:gd name="T6" fmla="*/ 0 w 638"/>
                <a:gd name="T7" fmla="*/ 368 h 393"/>
                <a:gd name="T8" fmla="*/ 638 w 638"/>
                <a:gd name="T9" fmla="*/ 0 h 393"/>
              </a:gdLst>
              <a:ahLst/>
              <a:cxnLst>
                <a:cxn ang="0">
                  <a:pos x="T0" y="T1"/>
                </a:cxn>
                <a:cxn ang="0">
                  <a:pos x="T2" y="T3"/>
                </a:cxn>
                <a:cxn ang="0">
                  <a:pos x="T4" y="T5"/>
                </a:cxn>
                <a:cxn ang="0">
                  <a:pos x="T6" y="T7"/>
                </a:cxn>
                <a:cxn ang="0">
                  <a:pos x="T8" y="T9"/>
                </a:cxn>
              </a:cxnLst>
              <a:rect l="0" t="0" r="r" b="b"/>
              <a:pathLst>
                <a:path w="638" h="393">
                  <a:moveTo>
                    <a:pt x="638" y="0"/>
                  </a:moveTo>
                  <a:lnTo>
                    <a:pt x="638" y="25"/>
                  </a:lnTo>
                  <a:lnTo>
                    <a:pt x="0" y="393"/>
                  </a:lnTo>
                  <a:lnTo>
                    <a:pt x="0" y="368"/>
                  </a:lnTo>
                  <a:lnTo>
                    <a:pt x="638"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iṣḷiḑe"/>
            <p:cNvSpPr/>
            <p:nvPr/>
          </p:nvSpPr>
          <p:spPr bwMode="auto">
            <a:xfrm>
              <a:off x="1669812" y="4139453"/>
              <a:ext cx="468511" cy="287863"/>
            </a:xfrm>
            <a:custGeom>
              <a:avLst/>
              <a:gdLst>
                <a:gd name="T0" fmla="*/ 636 w 638"/>
                <a:gd name="T1" fmla="*/ 0 h 392"/>
                <a:gd name="T2" fmla="*/ 638 w 638"/>
                <a:gd name="T3" fmla="*/ 25 h 392"/>
                <a:gd name="T4" fmla="*/ 0 w 638"/>
                <a:gd name="T5" fmla="*/ 392 h 392"/>
                <a:gd name="T6" fmla="*/ 0 w 638"/>
                <a:gd name="T7" fmla="*/ 367 h 392"/>
                <a:gd name="T8" fmla="*/ 636 w 638"/>
                <a:gd name="T9" fmla="*/ 0 h 392"/>
              </a:gdLst>
              <a:ahLst/>
              <a:cxnLst>
                <a:cxn ang="0">
                  <a:pos x="T0" y="T1"/>
                </a:cxn>
                <a:cxn ang="0">
                  <a:pos x="T2" y="T3"/>
                </a:cxn>
                <a:cxn ang="0">
                  <a:pos x="T4" y="T5"/>
                </a:cxn>
                <a:cxn ang="0">
                  <a:pos x="T6" y="T7"/>
                </a:cxn>
                <a:cxn ang="0">
                  <a:pos x="T8" y="T9"/>
                </a:cxn>
              </a:cxnLst>
              <a:rect l="0" t="0" r="r" b="b"/>
              <a:pathLst>
                <a:path w="638" h="392">
                  <a:moveTo>
                    <a:pt x="636" y="0"/>
                  </a:moveTo>
                  <a:lnTo>
                    <a:pt x="638" y="25"/>
                  </a:lnTo>
                  <a:lnTo>
                    <a:pt x="0" y="392"/>
                  </a:lnTo>
                  <a:lnTo>
                    <a:pt x="0" y="367"/>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isļíḑé"/>
            <p:cNvSpPr/>
            <p:nvPr/>
          </p:nvSpPr>
          <p:spPr bwMode="auto">
            <a:xfrm>
              <a:off x="1669812" y="4091720"/>
              <a:ext cx="467042" cy="288597"/>
            </a:xfrm>
            <a:custGeom>
              <a:avLst/>
              <a:gdLst>
                <a:gd name="T0" fmla="*/ 636 w 636"/>
                <a:gd name="T1" fmla="*/ 0 h 393"/>
                <a:gd name="T2" fmla="*/ 636 w 636"/>
                <a:gd name="T3" fmla="*/ 25 h 393"/>
                <a:gd name="T4" fmla="*/ 0 w 636"/>
                <a:gd name="T5" fmla="*/ 393 h 393"/>
                <a:gd name="T6" fmla="*/ 0 w 636"/>
                <a:gd name="T7" fmla="*/ 368 h 393"/>
                <a:gd name="T8" fmla="*/ 636 w 636"/>
                <a:gd name="T9" fmla="*/ 0 h 393"/>
              </a:gdLst>
              <a:ahLst/>
              <a:cxnLst>
                <a:cxn ang="0">
                  <a:pos x="T0" y="T1"/>
                </a:cxn>
                <a:cxn ang="0">
                  <a:pos x="T2" y="T3"/>
                </a:cxn>
                <a:cxn ang="0">
                  <a:pos x="T4" y="T5"/>
                </a:cxn>
                <a:cxn ang="0">
                  <a:pos x="T6" y="T7"/>
                </a:cxn>
                <a:cxn ang="0">
                  <a:pos x="T8" y="T9"/>
                </a:cxn>
              </a:cxnLst>
              <a:rect l="0" t="0" r="r" b="b"/>
              <a:pathLst>
                <a:path w="636" h="393">
                  <a:moveTo>
                    <a:pt x="636" y="0"/>
                  </a:moveTo>
                  <a:lnTo>
                    <a:pt x="636" y="25"/>
                  </a:lnTo>
                  <a:lnTo>
                    <a:pt x="0" y="393"/>
                  </a:lnTo>
                  <a:lnTo>
                    <a:pt x="0" y="368"/>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îṣľiḍê"/>
            <p:cNvSpPr/>
            <p:nvPr/>
          </p:nvSpPr>
          <p:spPr bwMode="auto">
            <a:xfrm>
              <a:off x="1669812" y="4044722"/>
              <a:ext cx="467042" cy="287863"/>
            </a:xfrm>
            <a:custGeom>
              <a:avLst/>
              <a:gdLst>
                <a:gd name="T0" fmla="*/ 636 w 636"/>
                <a:gd name="T1" fmla="*/ 0 h 392"/>
                <a:gd name="T2" fmla="*/ 636 w 636"/>
                <a:gd name="T3" fmla="*/ 25 h 392"/>
                <a:gd name="T4" fmla="*/ 0 w 636"/>
                <a:gd name="T5" fmla="*/ 392 h 392"/>
                <a:gd name="T6" fmla="*/ 0 w 636"/>
                <a:gd name="T7" fmla="*/ 368 h 392"/>
                <a:gd name="T8" fmla="*/ 636 w 636"/>
                <a:gd name="T9" fmla="*/ 0 h 392"/>
              </a:gdLst>
              <a:ahLst/>
              <a:cxnLst>
                <a:cxn ang="0">
                  <a:pos x="T0" y="T1"/>
                </a:cxn>
                <a:cxn ang="0">
                  <a:pos x="T2" y="T3"/>
                </a:cxn>
                <a:cxn ang="0">
                  <a:pos x="T4" y="T5"/>
                </a:cxn>
                <a:cxn ang="0">
                  <a:pos x="T6" y="T7"/>
                </a:cxn>
                <a:cxn ang="0">
                  <a:pos x="T8" y="T9"/>
                </a:cxn>
              </a:cxnLst>
              <a:rect l="0" t="0" r="r" b="b"/>
              <a:pathLst>
                <a:path w="636" h="392">
                  <a:moveTo>
                    <a:pt x="636" y="0"/>
                  </a:moveTo>
                  <a:lnTo>
                    <a:pt x="636" y="25"/>
                  </a:lnTo>
                  <a:lnTo>
                    <a:pt x="0" y="392"/>
                  </a:lnTo>
                  <a:lnTo>
                    <a:pt x="0" y="368"/>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íṧļïḍê"/>
            <p:cNvSpPr/>
            <p:nvPr/>
          </p:nvSpPr>
          <p:spPr bwMode="auto">
            <a:xfrm>
              <a:off x="1669812" y="3997724"/>
              <a:ext cx="467042" cy="287863"/>
            </a:xfrm>
            <a:custGeom>
              <a:avLst/>
              <a:gdLst>
                <a:gd name="T0" fmla="*/ 636 w 636"/>
                <a:gd name="T1" fmla="*/ 0 h 392"/>
                <a:gd name="T2" fmla="*/ 636 w 636"/>
                <a:gd name="T3" fmla="*/ 25 h 392"/>
                <a:gd name="T4" fmla="*/ 0 w 636"/>
                <a:gd name="T5" fmla="*/ 392 h 392"/>
                <a:gd name="T6" fmla="*/ 0 w 636"/>
                <a:gd name="T7" fmla="*/ 367 h 392"/>
                <a:gd name="T8" fmla="*/ 636 w 636"/>
                <a:gd name="T9" fmla="*/ 0 h 392"/>
              </a:gdLst>
              <a:ahLst/>
              <a:cxnLst>
                <a:cxn ang="0">
                  <a:pos x="T0" y="T1"/>
                </a:cxn>
                <a:cxn ang="0">
                  <a:pos x="T2" y="T3"/>
                </a:cxn>
                <a:cxn ang="0">
                  <a:pos x="T4" y="T5"/>
                </a:cxn>
                <a:cxn ang="0">
                  <a:pos x="T6" y="T7"/>
                </a:cxn>
                <a:cxn ang="0">
                  <a:pos x="T8" y="T9"/>
                </a:cxn>
              </a:cxnLst>
              <a:rect l="0" t="0" r="r" b="b"/>
              <a:pathLst>
                <a:path w="636" h="392">
                  <a:moveTo>
                    <a:pt x="636" y="0"/>
                  </a:moveTo>
                  <a:lnTo>
                    <a:pt x="636" y="25"/>
                  </a:lnTo>
                  <a:lnTo>
                    <a:pt x="0" y="392"/>
                  </a:lnTo>
                  <a:lnTo>
                    <a:pt x="0" y="367"/>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iṣḻïḋê"/>
            <p:cNvSpPr/>
            <p:nvPr/>
          </p:nvSpPr>
          <p:spPr bwMode="auto">
            <a:xfrm>
              <a:off x="1669812" y="3949992"/>
              <a:ext cx="467042" cy="288597"/>
            </a:xfrm>
            <a:custGeom>
              <a:avLst/>
              <a:gdLst>
                <a:gd name="T0" fmla="*/ 636 w 636"/>
                <a:gd name="T1" fmla="*/ 0 h 393"/>
                <a:gd name="T2" fmla="*/ 636 w 636"/>
                <a:gd name="T3" fmla="*/ 25 h 393"/>
                <a:gd name="T4" fmla="*/ 0 w 636"/>
                <a:gd name="T5" fmla="*/ 393 h 393"/>
                <a:gd name="T6" fmla="*/ 0 w 636"/>
                <a:gd name="T7" fmla="*/ 368 h 393"/>
                <a:gd name="T8" fmla="*/ 636 w 636"/>
                <a:gd name="T9" fmla="*/ 0 h 393"/>
              </a:gdLst>
              <a:ahLst/>
              <a:cxnLst>
                <a:cxn ang="0">
                  <a:pos x="T0" y="T1"/>
                </a:cxn>
                <a:cxn ang="0">
                  <a:pos x="T2" y="T3"/>
                </a:cxn>
                <a:cxn ang="0">
                  <a:pos x="T4" y="T5"/>
                </a:cxn>
                <a:cxn ang="0">
                  <a:pos x="T6" y="T7"/>
                </a:cxn>
                <a:cxn ang="0">
                  <a:pos x="T8" y="T9"/>
                </a:cxn>
              </a:cxnLst>
              <a:rect l="0" t="0" r="r" b="b"/>
              <a:pathLst>
                <a:path w="636" h="393">
                  <a:moveTo>
                    <a:pt x="636" y="0"/>
                  </a:moveTo>
                  <a:lnTo>
                    <a:pt x="636" y="25"/>
                  </a:lnTo>
                  <a:lnTo>
                    <a:pt x="0" y="393"/>
                  </a:lnTo>
                  <a:lnTo>
                    <a:pt x="0" y="368"/>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íś1ïḍè"/>
            <p:cNvSpPr/>
            <p:nvPr/>
          </p:nvSpPr>
          <p:spPr bwMode="auto">
            <a:xfrm>
              <a:off x="1743246" y="3874355"/>
              <a:ext cx="320174" cy="222506"/>
            </a:xfrm>
            <a:custGeom>
              <a:avLst/>
              <a:gdLst>
                <a:gd name="T0" fmla="*/ 436 w 436"/>
                <a:gd name="T1" fmla="*/ 0 h 303"/>
                <a:gd name="T2" fmla="*/ 436 w 436"/>
                <a:gd name="T3" fmla="*/ 49 h 303"/>
                <a:gd name="T4" fmla="*/ 0 w 436"/>
                <a:gd name="T5" fmla="*/ 303 h 303"/>
                <a:gd name="T6" fmla="*/ 0 w 436"/>
                <a:gd name="T7" fmla="*/ 253 h 303"/>
                <a:gd name="T8" fmla="*/ 436 w 436"/>
                <a:gd name="T9" fmla="*/ 0 h 303"/>
              </a:gdLst>
              <a:ahLst/>
              <a:cxnLst>
                <a:cxn ang="0">
                  <a:pos x="T0" y="T1"/>
                </a:cxn>
                <a:cxn ang="0">
                  <a:pos x="T2" y="T3"/>
                </a:cxn>
                <a:cxn ang="0">
                  <a:pos x="T4" y="T5"/>
                </a:cxn>
                <a:cxn ang="0">
                  <a:pos x="T6" y="T7"/>
                </a:cxn>
                <a:cxn ang="0">
                  <a:pos x="T8" y="T9"/>
                </a:cxn>
              </a:cxnLst>
              <a:rect l="0" t="0" r="r" b="b"/>
              <a:pathLst>
                <a:path w="436" h="303">
                  <a:moveTo>
                    <a:pt x="436" y="0"/>
                  </a:moveTo>
                  <a:lnTo>
                    <a:pt x="436" y="49"/>
                  </a:lnTo>
                  <a:lnTo>
                    <a:pt x="0" y="303"/>
                  </a:lnTo>
                  <a:lnTo>
                    <a:pt x="0" y="253"/>
                  </a:lnTo>
                  <a:lnTo>
                    <a:pt x="4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íslîḋe"/>
            <p:cNvSpPr/>
            <p:nvPr/>
          </p:nvSpPr>
          <p:spPr bwMode="auto">
            <a:xfrm>
              <a:off x="1669812" y="3902994"/>
              <a:ext cx="467042" cy="287863"/>
            </a:xfrm>
            <a:custGeom>
              <a:avLst/>
              <a:gdLst>
                <a:gd name="T0" fmla="*/ 636 w 636"/>
                <a:gd name="T1" fmla="*/ 0 h 392"/>
                <a:gd name="T2" fmla="*/ 636 w 636"/>
                <a:gd name="T3" fmla="*/ 25 h 392"/>
                <a:gd name="T4" fmla="*/ 0 w 636"/>
                <a:gd name="T5" fmla="*/ 392 h 392"/>
                <a:gd name="T6" fmla="*/ 0 w 636"/>
                <a:gd name="T7" fmla="*/ 368 h 392"/>
                <a:gd name="T8" fmla="*/ 636 w 636"/>
                <a:gd name="T9" fmla="*/ 0 h 392"/>
              </a:gdLst>
              <a:ahLst/>
              <a:cxnLst>
                <a:cxn ang="0">
                  <a:pos x="T0" y="T1"/>
                </a:cxn>
                <a:cxn ang="0">
                  <a:pos x="T2" y="T3"/>
                </a:cxn>
                <a:cxn ang="0">
                  <a:pos x="T4" y="T5"/>
                </a:cxn>
                <a:cxn ang="0">
                  <a:pos x="T6" y="T7"/>
                </a:cxn>
                <a:cxn ang="0">
                  <a:pos x="T8" y="T9"/>
                </a:cxn>
              </a:cxnLst>
              <a:rect l="0" t="0" r="r" b="b"/>
              <a:pathLst>
                <a:path w="636" h="392">
                  <a:moveTo>
                    <a:pt x="636" y="0"/>
                  </a:moveTo>
                  <a:lnTo>
                    <a:pt x="636" y="25"/>
                  </a:lnTo>
                  <a:lnTo>
                    <a:pt x="0" y="392"/>
                  </a:lnTo>
                  <a:lnTo>
                    <a:pt x="0" y="368"/>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iṥlíďê"/>
            <p:cNvSpPr/>
            <p:nvPr/>
          </p:nvSpPr>
          <p:spPr bwMode="auto">
            <a:xfrm>
              <a:off x="1978236" y="4381786"/>
              <a:ext cx="129244" cy="164493"/>
            </a:xfrm>
            <a:custGeom>
              <a:avLst/>
              <a:gdLst>
                <a:gd name="T0" fmla="*/ 35 w 85"/>
                <a:gd name="T1" fmla="*/ 75 h 108"/>
                <a:gd name="T2" fmla="*/ 26 w 85"/>
                <a:gd name="T3" fmla="*/ 64 h 108"/>
                <a:gd name="T4" fmla="*/ 42 w 85"/>
                <a:gd name="T5" fmla="*/ 36 h 108"/>
                <a:gd name="T6" fmla="*/ 50 w 85"/>
                <a:gd name="T7" fmla="*/ 33 h 108"/>
                <a:gd name="T8" fmla="*/ 59 w 85"/>
                <a:gd name="T9" fmla="*/ 45 h 108"/>
                <a:gd name="T10" fmla="*/ 42 w 85"/>
                <a:gd name="T11" fmla="*/ 73 h 108"/>
                <a:gd name="T12" fmla="*/ 35 w 85"/>
                <a:gd name="T13" fmla="*/ 75 h 108"/>
                <a:gd name="T14" fmla="*/ 52 w 85"/>
                <a:gd name="T15" fmla="*/ 26 h 108"/>
                <a:gd name="T16" fmla="*/ 42 w 85"/>
                <a:gd name="T17" fmla="*/ 29 h 108"/>
                <a:gd name="T18" fmla="*/ 20 w 85"/>
                <a:gd name="T19" fmla="*/ 67 h 108"/>
                <a:gd name="T20" fmla="*/ 32 w 85"/>
                <a:gd name="T21" fmla="*/ 83 h 108"/>
                <a:gd name="T22" fmla="*/ 42 w 85"/>
                <a:gd name="T23" fmla="*/ 80 h 108"/>
                <a:gd name="T24" fmla="*/ 65 w 85"/>
                <a:gd name="T25" fmla="*/ 42 h 108"/>
                <a:gd name="T26" fmla="*/ 52 w 85"/>
                <a:gd name="T27" fmla="*/ 26 h 108"/>
                <a:gd name="T28" fmla="*/ 61 w 85"/>
                <a:gd name="T29" fmla="*/ 0 h 108"/>
                <a:gd name="T30" fmla="*/ 45 w 85"/>
                <a:gd name="T31" fmla="*/ 5 h 108"/>
                <a:gd name="T32" fmla="*/ 45 w 85"/>
                <a:gd name="T33" fmla="*/ 11 h 108"/>
                <a:gd name="T34" fmla="*/ 58 w 85"/>
                <a:gd name="T35" fmla="*/ 8 h 108"/>
                <a:gd name="T36" fmla="*/ 79 w 85"/>
                <a:gd name="T37" fmla="*/ 33 h 108"/>
                <a:gd name="T38" fmla="*/ 42 w 85"/>
                <a:gd name="T39" fmla="*/ 96 h 108"/>
                <a:gd name="T40" fmla="*/ 26 w 85"/>
                <a:gd name="T41" fmla="*/ 101 h 108"/>
                <a:gd name="T42" fmla="*/ 6 w 85"/>
                <a:gd name="T43" fmla="*/ 75 h 108"/>
                <a:gd name="T44" fmla="*/ 37 w 85"/>
                <a:gd name="T45" fmla="*/ 16 h 108"/>
                <a:gd name="T46" fmla="*/ 20 w 85"/>
                <a:gd name="T47" fmla="*/ 26 h 108"/>
                <a:gd name="T48" fmla="*/ 0 w 85"/>
                <a:gd name="T49" fmla="*/ 79 h 108"/>
                <a:gd name="T50" fmla="*/ 24 w 85"/>
                <a:gd name="T51" fmla="*/ 108 h 108"/>
                <a:gd name="T52" fmla="*/ 42 w 85"/>
                <a:gd name="T53" fmla="*/ 103 h 108"/>
                <a:gd name="T54" fmla="*/ 84 w 85"/>
                <a:gd name="T55" fmla="*/ 30 h 108"/>
                <a:gd name="T56" fmla="*/ 61 w 85"/>
                <a:gd name="T5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108">
                  <a:moveTo>
                    <a:pt x="35" y="75"/>
                  </a:moveTo>
                  <a:cubicBezTo>
                    <a:pt x="30" y="75"/>
                    <a:pt x="26" y="71"/>
                    <a:pt x="26" y="64"/>
                  </a:cubicBezTo>
                  <a:cubicBezTo>
                    <a:pt x="26" y="53"/>
                    <a:pt x="33" y="41"/>
                    <a:pt x="42" y="36"/>
                  </a:cubicBezTo>
                  <a:cubicBezTo>
                    <a:pt x="45" y="34"/>
                    <a:pt x="47" y="33"/>
                    <a:pt x="50" y="33"/>
                  </a:cubicBezTo>
                  <a:cubicBezTo>
                    <a:pt x="55" y="33"/>
                    <a:pt x="59" y="38"/>
                    <a:pt x="59" y="45"/>
                  </a:cubicBezTo>
                  <a:cubicBezTo>
                    <a:pt x="59" y="55"/>
                    <a:pt x="51" y="68"/>
                    <a:pt x="42" y="73"/>
                  </a:cubicBezTo>
                  <a:cubicBezTo>
                    <a:pt x="40" y="75"/>
                    <a:pt x="37" y="75"/>
                    <a:pt x="35" y="75"/>
                  </a:cubicBezTo>
                  <a:moveTo>
                    <a:pt x="52" y="26"/>
                  </a:moveTo>
                  <a:cubicBezTo>
                    <a:pt x="49" y="26"/>
                    <a:pt x="46" y="27"/>
                    <a:pt x="42" y="29"/>
                  </a:cubicBezTo>
                  <a:cubicBezTo>
                    <a:pt x="30" y="36"/>
                    <a:pt x="20" y="53"/>
                    <a:pt x="20" y="67"/>
                  </a:cubicBezTo>
                  <a:cubicBezTo>
                    <a:pt x="20" y="77"/>
                    <a:pt x="25" y="83"/>
                    <a:pt x="32" y="83"/>
                  </a:cubicBezTo>
                  <a:cubicBezTo>
                    <a:pt x="35" y="83"/>
                    <a:pt x="39" y="82"/>
                    <a:pt x="42" y="80"/>
                  </a:cubicBezTo>
                  <a:cubicBezTo>
                    <a:pt x="55" y="73"/>
                    <a:pt x="65" y="56"/>
                    <a:pt x="65" y="42"/>
                  </a:cubicBezTo>
                  <a:cubicBezTo>
                    <a:pt x="64" y="32"/>
                    <a:pt x="59" y="26"/>
                    <a:pt x="52" y="26"/>
                  </a:cubicBezTo>
                  <a:moveTo>
                    <a:pt x="61" y="0"/>
                  </a:moveTo>
                  <a:cubicBezTo>
                    <a:pt x="56" y="0"/>
                    <a:pt x="51" y="2"/>
                    <a:pt x="45" y="5"/>
                  </a:cubicBezTo>
                  <a:cubicBezTo>
                    <a:pt x="45" y="11"/>
                    <a:pt x="45" y="11"/>
                    <a:pt x="45" y="11"/>
                  </a:cubicBezTo>
                  <a:cubicBezTo>
                    <a:pt x="50" y="9"/>
                    <a:pt x="54" y="8"/>
                    <a:pt x="58" y="8"/>
                  </a:cubicBezTo>
                  <a:cubicBezTo>
                    <a:pt x="70" y="8"/>
                    <a:pt x="79" y="17"/>
                    <a:pt x="79" y="33"/>
                  </a:cubicBezTo>
                  <a:cubicBezTo>
                    <a:pt x="79" y="56"/>
                    <a:pt x="62" y="85"/>
                    <a:pt x="42" y="96"/>
                  </a:cubicBezTo>
                  <a:cubicBezTo>
                    <a:pt x="37" y="99"/>
                    <a:pt x="31" y="101"/>
                    <a:pt x="26" y="101"/>
                  </a:cubicBezTo>
                  <a:cubicBezTo>
                    <a:pt x="14" y="101"/>
                    <a:pt x="6" y="92"/>
                    <a:pt x="6" y="75"/>
                  </a:cubicBezTo>
                  <a:cubicBezTo>
                    <a:pt x="6" y="54"/>
                    <a:pt x="19" y="29"/>
                    <a:pt x="37" y="16"/>
                  </a:cubicBezTo>
                  <a:cubicBezTo>
                    <a:pt x="20" y="26"/>
                    <a:pt x="20" y="26"/>
                    <a:pt x="20" y="26"/>
                  </a:cubicBezTo>
                  <a:cubicBezTo>
                    <a:pt x="8" y="41"/>
                    <a:pt x="0" y="61"/>
                    <a:pt x="0" y="79"/>
                  </a:cubicBezTo>
                  <a:cubicBezTo>
                    <a:pt x="0" y="98"/>
                    <a:pt x="10" y="108"/>
                    <a:pt x="24" y="108"/>
                  </a:cubicBezTo>
                  <a:cubicBezTo>
                    <a:pt x="29" y="108"/>
                    <a:pt x="36" y="107"/>
                    <a:pt x="42" y="103"/>
                  </a:cubicBezTo>
                  <a:cubicBezTo>
                    <a:pt x="66" y="89"/>
                    <a:pt x="85" y="57"/>
                    <a:pt x="84" y="30"/>
                  </a:cubicBezTo>
                  <a:cubicBezTo>
                    <a:pt x="84" y="11"/>
                    <a:pt x="75" y="0"/>
                    <a:pt x="61" y="0"/>
                  </a:cubicBezTo>
                </a:path>
              </a:pathLst>
            </a:custGeom>
            <a:solidFill>
              <a:srgbClr val="FF8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îṥļíde"/>
            <p:cNvSpPr/>
            <p:nvPr/>
          </p:nvSpPr>
          <p:spPr bwMode="auto">
            <a:xfrm>
              <a:off x="2008344" y="4389129"/>
              <a:ext cx="38186" cy="32311"/>
            </a:xfrm>
            <a:custGeom>
              <a:avLst/>
              <a:gdLst>
                <a:gd name="T0" fmla="*/ 25 w 25"/>
                <a:gd name="T1" fmla="*/ 0 h 21"/>
                <a:gd name="T2" fmla="*/ 22 w 25"/>
                <a:gd name="T3" fmla="*/ 1 h 21"/>
                <a:gd name="T4" fmla="*/ 0 w 25"/>
                <a:gd name="T5" fmla="*/ 21 h 21"/>
                <a:gd name="T6" fmla="*/ 17 w 25"/>
                <a:gd name="T7" fmla="*/ 11 h 21"/>
                <a:gd name="T8" fmla="*/ 22 w 25"/>
                <a:gd name="T9" fmla="*/ 8 h 21"/>
                <a:gd name="T10" fmla="*/ 25 w 25"/>
                <a:gd name="T11" fmla="*/ 6 h 21"/>
                <a:gd name="T12" fmla="*/ 25 w 25"/>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25" h="21">
                  <a:moveTo>
                    <a:pt x="25" y="0"/>
                  </a:moveTo>
                  <a:cubicBezTo>
                    <a:pt x="24" y="0"/>
                    <a:pt x="23" y="0"/>
                    <a:pt x="22" y="1"/>
                  </a:cubicBezTo>
                  <a:cubicBezTo>
                    <a:pt x="14" y="6"/>
                    <a:pt x="7" y="13"/>
                    <a:pt x="0" y="21"/>
                  </a:cubicBezTo>
                  <a:cubicBezTo>
                    <a:pt x="17" y="11"/>
                    <a:pt x="17" y="11"/>
                    <a:pt x="17" y="11"/>
                  </a:cubicBezTo>
                  <a:cubicBezTo>
                    <a:pt x="19" y="10"/>
                    <a:pt x="20" y="9"/>
                    <a:pt x="22" y="8"/>
                  </a:cubicBezTo>
                  <a:cubicBezTo>
                    <a:pt x="23" y="7"/>
                    <a:pt x="24" y="7"/>
                    <a:pt x="25" y="6"/>
                  </a:cubicBezTo>
                  <a:cubicBezTo>
                    <a:pt x="25" y="0"/>
                    <a:pt x="25" y="0"/>
                    <a:pt x="25" y="0"/>
                  </a:cubicBezTo>
                </a:path>
              </a:pathLst>
            </a:custGeom>
            <a:solidFill>
              <a:srgbClr val="D87AB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íṡ1ïďê"/>
            <p:cNvSpPr/>
            <p:nvPr/>
          </p:nvSpPr>
          <p:spPr bwMode="auto">
            <a:xfrm>
              <a:off x="2545883" y="4834142"/>
              <a:ext cx="956850" cy="576460"/>
            </a:xfrm>
            <a:custGeom>
              <a:avLst/>
              <a:gdLst>
                <a:gd name="T0" fmla="*/ 1303 w 1303"/>
                <a:gd name="T1" fmla="*/ 0 h 785"/>
                <a:gd name="T2" fmla="*/ 1303 w 1303"/>
                <a:gd name="T3" fmla="*/ 34 h 785"/>
                <a:gd name="T4" fmla="*/ 0 w 1303"/>
                <a:gd name="T5" fmla="*/ 785 h 785"/>
                <a:gd name="T6" fmla="*/ 0 w 1303"/>
                <a:gd name="T7" fmla="*/ 750 h 785"/>
                <a:gd name="T8" fmla="*/ 1303 w 1303"/>
                <a:gd name="T9" fmla="*/ 0 h 785"/>
              </a:gdLst>
              <a:ahLst/>
              <a:cxnLst>
                <a:cxn ang="0">
                  <a:pos x="T0" y="T1"/>
                </a:cxn>
                <a:cxn ang="0">
                  <a:pos x="T2" y="T3"/>
                </a:cxn>
                <a:cxn ang="0">
                  <a:pos x="T4" y="T5"/>
                </a:cxn>
                <a:cxn ang="0">
                  <a:pos x="T6" y="T7"/>
                </a:cxn>
                <a:cxn ang="0">
                  <a:pos x="T8" y="T9"/>
                </a:cxn>
              </a:cxnLst>
              <a:rect l="0" t="0" r="r" b="b"/>
              <a:pathLst>
                <a:path w="1303" h="785">
                  <a:moveTo>
                    <a:pt x="1303" y="0"/>
                  </a:moveTo>
                  <a:lnTo>
                    <a:pt x="1303" y="34"/>
                  </a:lnTo>
                  <a:lnTo>
                    <a:pt x="0" y="785"/>
                  </a:lnTo>
                  <a:lnTo>
                    <a:pt x="0" y="750"/>
                  </a:lnTo>
                  <a:lnTo>
                    <a:pt x="1303" y="0"/>
                  </a:lnTo>
                  <a:close/>
                </a:path>
              </a:pathLst>
            </a:custGeom>
            <a:solidFill>
              <a:srgbClr val="A862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i$ḻîďè"/>
            <p:cNvSpPr/>
            <p:nvPr/>
          </p:nvSpPr>
          <p:spPr bwMode="auto">
            <a:xfrm>
              <a:off x="2545883" y="4834142"/>
              <a:ext cx="956850" cy="576460"/>
            </a:xfrm>
            <a:custGeom>
              <a:avLst/>
              <a:gdLst>
                <a:gd name="T0" fmla="*/ 1303 w 1303"/>
                <a:gd name="T1" fmla="*/ 0 h 785"/>
                <a:gd name="T2" fmla="*/ 1303 w 1303"/>
                <a:gd name="T3" fmla="*/ 34 h 785"/>
                <a:gd name="T4" fmla="*/ 0 w 1303"/>
                <a:gd name="T5" fmla="*/ 785 h 785"/>
                <a:gd name="T6" fmla="*/ 0 w 1303"/>
                <a:gd name="T7" fmla="*/ 750 h 785"/>
                <a:gd name="T8" fmla="*/ 1303 w 1303"/>
                <a:gd name="T9" fmla="*/ 0 h 785"/>
              </a:gdLst>
              <a:ahLst/>
              <a:cxnLst>
                <a:cxn ang="0">
                  <a:pos x="T0" y="T1"/>
                </a:cxn>
                <a:cxn ang="0">
                  <a:pos x="T2" y="T3"/>
                </a:cxn>
                <a:cxn ang="0">
                  <a:pos x="T4" y="T5"/>
                </a:cxn>
                <a:cxn ang="0">
                  <a:pos x="T6" y="T7"/>
                </a:cxn>
                <a:cxn ang="0">
                  <a:pos x="T8" y="T9"/>
                </a:cxn>
              </a:cxnLst>
              <a:rect l="0" t="0" r="r" b="b"/>
              <a:pathLst>
                <a:path w="1303" h="785">
                  <a:moveTo>
                    <a:pt x="1303" y="0"/>
                  </a:moveTo>
                  <a:lnTo>
                    <a:pt x="1303" y="34"/>
                  </a:lnTo>
                  <a:lnTo>
                    <a:pt x="0" y="785"/>
                  </a:lnTo>
                  <a:lnTo>
                    <a:pt x="0" y="750"/>
                  </a:lnTo>
                  <a:lnTo>
                    <a:pt x="130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íŝ1iḓe"/>
            <p:cNvSpPr/>
            <p:nvPr/>
          </p:nvSpPr>
          <p:spPr bwMode="auto">
            <a:xfrm>
              <a:off x="1865147" y="4989822"/>
              <a:ext cx="680736" cy="420779"/>
            </a:xfrm>
            <a:custGeom>
              <a:avLst/>
              <a:gdLst>
                <a:gd name="T0" fmla="*/ 0 w 927"/>
                <a:gd name="T1" fmla="*/ 0 h 573"/>
                <a:gd name="T2" fmla="*/ 0 w 927"/>
                <a:gd name="T3" fmla="*/ 35 h 573"/>
                <a:gd name="T4" fmla="*/ 927 w 927"/>
                <a:gd name="T5" fmla="*/ 573 h 573"/>
                <a:gd name="T6" fmla="*/ 927 w 927"/>
                <a:gd name="T7" fmla="*/ 538 h 573"/>
                <a:gd name="T8" fmla="*/ 0 w 927"/>
                <a:gd name="T9" fmla="*/ 0 h 573"/>
              </a:gdLst>
              <a:ahLst/>
              <a:cxnLst>
                <a:cxn ang="0">
                  <a:pos x="T0" y="T1"/>
                </a:cxn>
                <a:cxn ang="0">
                  <a:pos x="T2" y="T3"/>
                </a:cxn>
                <a:cxn ang="0">
                  <a:pos x="T4" y="T5"/>
                </a:cxn>
                <a:cxn ang="0">
                  <a:pos x="T6" y="T7"/>
                </a:cxn>
                <a:cxn ang="0">
                  <a:pos x="T8" y="T9"/>
                </a:cxn>
              </a:cxnLst>
              <a:rect l="0" t="0" r="r" b="b"/>
              <a:pathLst>
                <a:path w="927" h="573">
                  <a:moveTo>
                    <a:pt x="0" y="0"/>
                  </a:moveTo>
                  <a:lnTo>
                    <a:pt x="0" y="35"/>
                  </a:lnTo>
                  <a:lnTo>
                    <a:pt x="927" y="573"/>
                  </a:lnTo>
                  <a:lnTo>
                    <a:pt x="927" y="538"/>
                  </a:lnTo>
                  <a:lnTo>
                    <a:pt x="0" y="0"/>
                  </a:lnTo>
                  <a:close/>
                </a:path>
              </a:pathLst>
            </a:custGeom>
            <a:solidFill>
              <a:srgbClr val="5C3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îšľíďê"/>
            <p:cNvSpPr/>
            <p:nvPr/>
          </p:nvSpPr>
          <p:spPr bwMode="auto">
            <a:xfrm>
              <a:off x="1865147" y="4989822"/>
              <a:ext cx="680736" cy="420779"/>
            </a:xfrm>
            <a:custGeom>
              <a:avLst/>
              <a:gdLst>
                <a:gd name="T0" fmla="*/ 0 w 927"/>
                <a:gd name="T1" fmla="*/ 0 h 573"/>
                <a:gd name="T2" fmla="*/ 0 w 927"/>
                <a:gd name="T3" fmla="*/ 35 h 573"/>
                <a:gd name="T4" fmla="*/ 927 w 927"/>
                <a:gd name="T5" fmla="*/ 573 h 573"/>
                <a:gd name="T6" fmla="*/ 927 w 927"/>
                <a:gd name="T7" fmla="*/ 538 h 573"/>
                <a:gd name="T8" fmla="*/ 0 w 927"/>
                <a:gd name="T9" fmla="*/ 0 h 573"/>
              </a:gdLst>
              <a:ahLst/>
              <a:cxnLst>
                <a:cxn ang="0">
                  <a:pos x="T0" y="T1"/>
                </a:cxn>
                <a:cxn ang="0">
                  <a:pos x="T2" y="T3"/>
                </a:cxn>
                <a:cxn ang="0">
                  <a:pos x="T4" y="T5"/>
                </a:cxn>
                <a:cxn ang="0">
                  <a:pos x="T6" y="T7"/>
                </a:cxn>
                <a:cxn ang="0">
                  <a:pos x="T8" y="T9"/>
                </a:cxn>
              </a:cxnLst>
              <a:rect l="0" t="0" r="r" b="b"/>
              <a:pathLst>
                <a:path w="927" h="573">
                  <a:moveTo>
                    <a:pt x="0" y="0"/>
                  </a:moveTo>
                  <a:lnTo>
                    <a:pt x="0" y="35"/>
                  </a:lnTo>
                  <a:lnTo>
                    <a:pt x="927" y="573"/>
                  </a:lnTo>
                  <a:lnTo>
                    <a:pt x="927" y="53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0" name="îšḷidé"/>
            <p:cNvSpPr/>
            <p:nvPr/>
          </p:nvSpPr>
          <p:spPr bwMode="auto">
            <a:xfrm>
              <a:off x="1865147" y="4448611"/>
              <a:ext cx="1637586" cy="936288"/>
            </a:xfrm>
            <a:custGeom>
              <a:avLst/>
              <a:gdLst>
                <a:gd name="T0" fmla="*/ 1328 w 2230"/>
                <a:gd name="T1" fmla="*/ 0 h 1275"/>
                <a:gd name="T2" fmla="*/ 2230 w 2230"/>
                <a:gd name="T3" fmla="*/ 525 h 1275"/>
                <a:gd name="T4" fmla="*/ 927 w 2230"/>
                <a:gd name="T5" fmla="*/ 1275 h 1275"/>
                <a:gd name="T6" fmla="*/ 0 w 2230"/>
                <a:gd name="T7" fmla="*/ 737 h 1275"/>
                <a:gd name="T8" fmla="*/ 1328 w 2230"/>
                <a:gd name="T9" fmla="*/ 0 h 1275"/>
              </a:gdLst>
              <a:ahLst/>
              <a:cxnLst>
                <a:cxn ang="0">
                  <a:pos x="T0" y="T1"/>
                </a:cxn>
                <a:cxn ang="0">
                  <a:pos x="T2" y="T3"/>
                </a:cxn>
                <a:cxn ang="0">
                  <a:pos x="T4" y="T5"/>
                </a:cxn>
                <a:cxn ang="0">
                  <a:pos x="T6" y="T7"/>
                </a:cxn>
                <a:cxn ang="0">
                  <a:pos x="T8" y="T9"/>
                </a:cxn>
              </a:cxnLst>
              <a:rect l="0" t="0" r="r" b="b"/>
              <a:pathLst>
                <a:path w="2230" h="1275">
                  <a:moveTo>
                    <a:pt x="1328" y="0"/>
                  </a:moveTo>
                  <a:lnTo>
                    <a:pt x="2230" y="525"/>
                  </a:lnTo>
                  <a:lnTo>
                    <a:pt x="927" y="1275"/>
                  </a:lnTo>
                  <a:lnTo>
                    <a:pt x="0" y="737"/>
                  </a:lnTo>
                  <a:lnTo>
                    <a:pt x="1328" y="0"/>
                  </a:lnTo>
                  <a:close/>
                </a:path>
              </a:pathLst>
            </a:custGeom>
            <a:solidFill>
              <a:srgbClr val="804B8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1" name="íSlïḑe"/>
            <p:cNvSpPr/>
            <p:nvPr/>
          </p:nvSpPr>
          <p:spPr bwMode="auto">
            <a:xfrm>
              <a:off x="1865147" y="4291462"/>
              <a:ext cx="975208" cy="712313"/>
            </a:xfrm>
            <a:custGeom>
              <a:avLst/>
              <a:gdLst>
                <a:gd name="T0" fmla="*/ 0 w 1328"/>
                <a:gd name="T1" fmla="*/ 737 h 970"/>
                <a:gd name="T2" fmla="*/ 0 w 1328"/>
                <a:gd name="T3" fmla="*/ 968 h 970"/>
                <a:gd name="T4" fmla="*/ 35 w 1328"/>
                <a:gd name="T5" fmla="*/ 970 h 970"/>
                <a:gd name="T6" fmla="*/ 1328 w 1328"/>
                <a:gd name="T7" fmla="*/ 254 h 970"/>
                <a:gd name="T8" fmla="*/ 1328 w 1328"/>
                <a:gd name="T9" fmla="*/ 0 h 970"/>
                <a:gd name="T10" fmla="*/ 0 w 1328"/>
                <a:gd name="T11" fmla="*/ 737 h 970"/>
              </a:gdLst>
              <a:ahLst/>
              <a:cxnLst>
                <a:cxn ang="0">
                  <a:pos x="T0" y="T1"/>
                </a:cxn>
                <a:cxn ang="0">
                  <a:pos x="T2" y="T3"/>
                </a:cxn>
                <a:cxn ang="0">
                  <a:pos x="T4" y="T5"/>
                </a:cxn>
                <a:cxn ang="0">
                  <a:pos x="T6" y="T7"/>
                </a:cxn>
                <a:cxn ang="0">
                  <a:pos x="T8" y="T9"/>
                </a:cxn>
                <a:cxn ang="0">
                  <a:pos x="T10" y="T11"/>
                </a:cxn>
              </a:cxnLst>
              <a:rect l="0" t="0" r="r" b="b"/>
              <a:pathLst>
                <a:path w="1328" h="970">
                  <a:moveTo>
                    <a:pt x="0" y="737"/>
                  </a:moveTo>
                  <a:lnTo>
                    <a:pt x="0" y="968"/>
                  </a:lnTo>
                  <a:lnTo>
                    <a:pt x="35" y="970"/>
                  </a:lnTo>
                  <a:lnTo>
                    <a:pt x="1328" y="254"/>
                  </a:lnTo>
                  <a:lnTo>
                    <a:pt x="1328" y="0"/>
                  </a:lnTo>
                  <a:lnTo>
                    <a:pt x="0" y="737"/>
                  </a:lnTo>
                  <a:close/>
                </a:path>
              </a:pathLst>
            </a:custGeom>
            <a:solidFill>
              <a:srgbClr val="2D1B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2" name="íṩlíḍe"/>
            <p:cNvSpPr/>
            <p:nvPr/>
          </p:nvSpPr>
          <p:spPr bwMode="auto">
            <a:xfrm>
              <a:off x="2551758" y="4704897"/>
              <a:ext cx="920867" cy="658706"/>
            </a:xfrm>
            <a:custGeom>
              <a:avLst/>
              <a:gdLst>
                <a:gd name="T0" fmla="*/ 1254 w 1254"/>
                <a:gd name="T1" fmla="*/ 0 h 897"/>
                <a:gd name="T2" fmla="*/ 1254 w 1254"/>
                <a:gd name="T3" fmla="*/ 172 h 897"/>
                <a:gd name="T4" fmla="*/ 0 w 1254"/>
                <a:gd name="T5" fmla="*/ 897 h 897"/>
                <a:gd name="T6" fmla="*/ 0 w 1254"/>
                <a:gd name="T7" fmla="*/ 722 h 897"/>
                <a:gd name="T8" fmla="*/ 1254 w 1254"/>
                <a:gd name="T9" fmla="*/ 0 h 897"/>
              </a:gdLst>
              <a:ahLst/>
              <a:cxnLst>
                <a:cxn ang="0">
                  <a:pos x="T0" y="T1"/>
                </a:cxn>
                <a:cxn ang="0">
                  <a:pos x="T2" y="T3"/>
                </a:cxn>
                <a:cxn ang="0">
                  <a:pos x="T4" y="T5"/>
                </a:cxn>
                <a:cxn ang="0">
                  <a:pos x="T6" y="T7"/>
                </a:cxn>
                <a:cxn ang="0">
                  <a:pos x="T8" y="T9"/>
                </a:cxn>
              </a:cxnLst>
              <a:rect l="0" t="0" r="r" b="b"/>
              <a:pathLst>
                <a:path w="1254" h="897">
                  <a:moveTo>
                    <a:pt x="1254" y="0"/>
                  </a:moveTo>
                  <a:lnTo>
                    <a:pt x="1254" y="172"/>
                  </a:lnTo>
                  <a:lnTo>
                    <a:pt x="0" y="897"/>
                  </a:lnTo>
                  <a:lnTo>
                    <a:pt x="0" y="722"/>
                  </a:lnTo>
                  <a:lnTo>
                    <a:pt x="125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3" name="iśļïḓe"/>
            <p:cNvSpPr/>
            <p:nvPr/>
          </p:nvSpPr>
          <p:spPr bwMode="auto">
            <a:xfrm>
              <a:off x="2551758" y="4704897"/>
              <a:ext cx="920867" cy="658706"/>
            </a:xfrm>
            <a:custGeom>
              <a:avLst/>
              <a:gdLst>
                <a:gd name="T0" fmla="*/ 1254 w 1254"/>
                <a:gd name="T1" fmla="*/ 0 h 897"/>
                <a:gd name="T2" fmla="*/ 1254 w 1254"/>
                <a:gd name="T3" fmla="*/ 172 h 897"/>
                <a:gd name="T4" fmla="*/ 0 w 1254"/>
                <a:gd name="T5" fmla="*/ 897 h 897"/>
                <a:gd name="T6" fmla="*/ 0 w 1254"/>
                <a:gd name="T7" fmla="*/ 722 h 897"/>
                <a:gd name="T8" fmla="*/ 1254 w 1254"/>
                <a:gd name="T9" fmla="*/ 0 h 897"/>
              </a:gdLst>
              <a:ahLst/>
              <a:cxnLst>
                <a:cxn ang="0">
                  <a:pos x="T0" y="T1"/>
                </a:cxn>
                <a:cxn ang="0">
                  <a:pos x="T2" y="T3"/>
                </a:cxn>
                <a:cxn ang="0">
                  <a:pos x="T4" y="T5"/>
                </a:cxn>
                <a:cxn ang="0">
                  <a:pos x="T6" y="T7"/>
                </a:cxn>
                <a:cxn ang="0">
                  <a:pos x="T8" y="T9"/>
                </a:cxn>
              </a:cxnLst>
              <a:rect l="0" t="0" r="r" b="b"/>
              <a:pathLst>
                <a:path w="1254" h="897">
                  <a:moveTo>
                    <a:pt x="1254" y="0"/>
                  </a:moveTo>
                  <a:lnTo>
                    <a:pt x="1254" y="172"/>
                  </a:lnTo>
                  <a:lnTo>
                    <a:pt x="0" y="897"/>
                  </a:lnTo>
                  <a:lnTo>
                    <a:pt x="0" y="722"/>
                  </a:lnTo>
                  <a:lnTo>
                    <a:pt x="12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4" name="îŝḷíḑe"/>
            <p:cNvSpPr/>
            <p:nvPr/>
          </p:nvSpPr>
          <p:spPr bwMode="auto">
            <a:xfrm>
              <a:off x="1912145" y="4864984"/>
              <a:ext cx="639613" cy="498619"/>
            </a:xfrm>
            <a:custGeom>
              <a:avLst/>
              <a:gdLst>
                <a:gd name="T0" fmla="*/ 0 w 871"/>
                <a:gd name="T1" fmla="*/ 0 h 679"/>
                <a:gd name="T2" fmla="*/ 0 w 871"/>
                <a:gd name="T3" fmla="*/ 174 h 679"/>
                <a:gd name="T4" fmla="*/ 871 w 871"/>
                <a:gd name="T5" fmla="*/ 679 h 679"/>
                <a:gd name="T6" fmla="*/ 871 w 871"/>
                <a:gd name="T7" fmla="*/ 504 h 679"/>
                <a:gd name="T8" fmla="*/ 0 w 871"/>
                <a:gd name="T9" fmla="*/ 0 h 679"/>
              </a:gdLst>
              <a:ahLst/>
              <a:cxnLst>
                <a:cxn ang="0">
                  <a:pos x="T0" y="T1"/>
                </a:cxn>
                <a:cxn ang="0">
                  <a:pos x="T2" y="T3"/>
                </a:cxn>
                <a:cxn ang="0">
                  <a:pos x="T4" y="T5"/>
                </a:cxn>
                <a:cxn ang="0">
                  <a:pos x="T6" y="T7"/>
                </a:cxn>
                <a:cxn ang="0">
                  <a:pos x="T8" y="T9"/>
                </a:cxn>
              </a:cxnLst>
              <a:rect l="0" t="0" r="r" b="b"/>
              <a:pathLst>
                <a:path w="871" h="679">
                  <a:moveTo>
                    <a:pt x="0" y="0"/>
                  </a:moveTo>
                  <a:lnTo>
                    <a:pt x="0" y="174"/>
                  </a:lnTo>
                  <a:lnTo>
                    <a:pt x="871" y="679"/>
                  </a:lnTo>
                  <a:lnTo>
                    <a:pt x="871" y="504"/>
                  </a:lnTo>
                  <a:lnTo>
                    <a:pt x="0" y="0"/>
                  </a:lnTo>
                  <a:close/>
                </a:path>
              </a:pathLst>
            </a:custGeom>
            <a:solidFill>
              <a:srgbClr val="CED2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5" name="îšľiḋê"/>
            <p:cNvSpPr/>
            <p:nvPr/>
          </p:nvSpPr>
          <p:spPr bwMode="auto">
            <a:xfrm>
              <a:off x="1912145" y="4864984"/>
              <a:ext cx="639613" cy="498619"/>
            </a:xfrm>
            <a:custGeom>
              <a:avLst/>
              <a:gdLst>
                <a:gd name="T0" fmla="*/ 0 w 871"/>
                <a:gd name="T1" fmla="*/ 0 h 679"/>
                <a:gd name="T2" fmla="*/ 0 w 871"/>
                <a:gd name="T3" fmla="*/ 174 h 679"/>
                <a:gd name="T4" fmla="*/ 871 w 871"/>
                <a:gd name="T5" fmla="*/ 679 h 679"/>
                <a:gd name="T6" fmla="*/ 871 w 871"/>
                <a:gd name="T7" fmla="*/ 504 h 679"/>
                <a:gd name="T8" fmla="*/ 0 w 871"/>
                <a:gd name="T9" fmla="*/ 0 h 679"/>
              </a:gdLst>
              <a:ahLst/>
              <a:cxnLst>
                <a:cxn ang="0">
                  <a:pos x="T0" y="T1"/>
                </a:cxn>
                <a:cxn ang="0">
                  <a:pos x="T2" y="T3"/>
                </a:cxn>
                <a:cxn ang="0">
                  <a:pos x="T4" y="T5"/>
                </a:cxn>
                <a:cxn ang="0">
                  <a:pos x="T6" y="T7"/>
                </a:cxn>
                <a:cxn ang="0">
                  <a:pos x="T8" y="T9"/>
                </a:cxn>
              </a:cxnLst>
              <a:rect l="0" t="0" r="r" b="b"/>
              <a:pathLst>
                <a:path w="871" h="679">
                  <a:moveTo>
                    <a:pt x="0" y="0"/>
                  </a:moveTo>
                  <a:lnTo>
                    <a:pt x="0" y="174"/>
                  </a:lnTo>
                  <a:lnTo>
                    <a:pt x="871" y="679"/>
                  </a:lnTo>
                  <a:lnTo>
                    <a:pt x="871" y="50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6" name="í$1íḍê"/>
            <p:cNvSpPr/>
            <p:nvPr/>
          </p:nvSpPr>
          <p:spPr bwMode="auto">
            <a:xfrm>
              <a:off x="1912145" y="4334788"/>
              <a:ext cx="1560480" cy="900305"/>
            </a:xfrm>
            <a:custGeom>
              <a:avLst/>
              <a:gdLst>
                <a:gd name="T0" fmla="*/ 1256 w 2125"/>
                <a:gd name="T1" fmla="*/ 0 h 1226"/>
                <a:gd name="T2" fmla="*/ 2125 w 2125"/>
                <a:gd name="T3" fmla="*/ 504 h 1226"/>
                <a:gd name="T4" fmla="*/ 871 w 2125"/>
                <a:gd name="T5" fmla="*/ 1226 h 1226"/>
                <a:gd name="T6" fmla="*/ 0 w 2125"/>
                <a:gd name="T7" fmla="*/ 722 h 1226"/>
                <a:gd name="T8" fmla="*/ 1256 w 2125"/>
                <a:gd name="T9" fmla="*/ 0 h 1226"/>
              </a:gdLst>
              <a:ahLst/>
              <a:cxnLst>
                <a:cxn ang="0">
                  <a:pos x="T0" y="T1"/>
                </a:cxn>
                <a:cxn ang="0">
                  <a:pos x="T2" y="T3"/>
                </a:cxn>
                <a:cxn ang="0">
                  <a:pos x="T4" y="T5"/>
                </a:cxn>
                <a:cxn ang="0">
                  <a:pos x="T6" y="T7"/>
                </a:cxn>
                <a:cxn ang="0">
                  <a:pos x="T8" y="T9"/>
                </a:cxn>
              </a:cxnLst>
              <a:rect l="0" t="0" r="r" b="b"/>
              <a:pathLst>
                <a:path w="2125" h="1226">
                  <a:moveTo>
                    <a:pt x="1256" y="0"/>
                  </a:moveTo>
                  <a:lnTo>
                    <a:pt x="2125" y="504"/>
                  </a:lnTo>
                  <a:lnTo>
                    <a:pt x="871" y="1226"/>
                  </a:lnTo>
                  <a:lnTo>
                    <a:pt x="0" y="722"/>
                  </a:lnTo>
                  <a:lnTo>
                    <a:pt x="1256" y="0"/>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iṥ1iḓè"/>
            <p:cNvSpPr/>
            <p:nvPr/>
          </p:nvSpPr>
          <p:spPr bwMode="auto">
            <a:xfrm>
              <a:off x="2545883" y="4677726"/>
              <a:ext cx="956850" cy="577194"/>
            </a:xfrm>
            <a:custGeom>
              <a:avLst/>
              <a:gdLst>
                <a:gd name="T0" fmla="*/ 1303 w 1303"/>
                <a:gd name="T1" fmla="*/ 0 h 786"/>
                <a:gd name="T2" fmla="*/ 1303 w 1303"/>
                <a:gd name="T3" fmla="*/ 35 h 786"/>
                <a:gd name="T4" fmla="*/ 0 w 1303"/>
                <a:gd name="T5" fmla="*/ 786 h 786"/>
                <a:gd name="T6" fmla="*/ 0 w 1303"/>
                <a:gd name="T7" fmla="*/ 751 h 786"/>
                <a:gd name="T8" fmla="*/ 1303 w 1303"/>
                <a:gd name="T9" fmla="*/ 0 h 786"/>
              </a:gdLst>
              <a:ahLst/>
              <a:cxnLst>
                <a:cxn ang="0">
                  <a:pos x="T0" y="T1"/>
                </a:cxn>
                <a:cxn ang="0">
                  <a:pos x="T2" y="T3"/>
                </a:cxn>
                <a:cxn ang="0">
                  <a:pos x="T4" y="T5"/>
                </a:cxn>
                <a:cxn ang="0">
                  <a:pos x="T6" y="T7"/>
                </a:cxn>
                <a:cxn ang="0">
                  <a:pos x="T8" y="T9"/>
                </a:cxn>
              </a:cxnLst>
              <a:rect l="0" t="0" r="r" b="b"/>
              <a:pathLst>
                <a:path w="1303" h="786">
                  <a:moveTo>
                    <a:pt x="1303" y="0"/>
                  </a:moveTo>
                  <a:lnTo>
                    <a:pt x="1303" y="35"/>
                  </a:lnTo>
                  <a:lnTo>
                    <a:pt x="0" y="786"/>
                  </a:lnTo>
                  <a:lnTo>
                    <a:pt x="0" y="751"/>
                  </a:lnTo>
                  <a:lnTo>
                    <a:pt x="1303" y="0"/>
                  </a:lnTo>
                  <a:close/>
                </a:path>
              </a:pathLst>
            </a:custGeom>
            <a:solidFill>
              <a:srgbClr val="A862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8" name="ïṩľíḋé"/>
            <p:cNvSpPr/>
            <p:nvPr/>
          </p:nvSpPr>
          <p:spPr bwMode="auto">
            <a:xfrm>
              <a:off x="2545883" y="4677726"/>
              <a:ext cx="956850" cy="577194"/>
            </a:xfrm>
            <a:custGeom>
              <a:avLst/>
              <a:gdLst>
                <a:gd name="T0" fmla="*/ 1303 w 1303"/>
                <a:gd name="T1" fmla="*/ 0 h 786"/>
                <a:gd name="T2" fmla="*/ 1303 w 1303"/>
                <a:gd name="T3" fmla="*/ 35 h 786"/>
                <a:gd name="T4" fmla="*/ 0 w 1303"/>
                <a:gd name="T5" fmla="*/ 786 h 786"/>
                <a:gd name="T6" fmla="*/ 0 w 1303"/>
                <a:gd name="T7" fmla="*/ 751 h 786"/>
                <a:gd name="T8" fmla="*/ 1303 w 1303"/>
                <a:gd name="T9" fmla="*/ 0 h 786"/>
              </a:gdLst>
              <a:ahLst/>
              <a:cxnLst>
                <a:cxn ang="0">
                  <a:pos x="T0" y="T1"/>
                </a:cxn>
                <a:cxn ang="0">
                  <a:pos x="T2" y="T3"/>
                </a:cxn>
                <a:cxn ang="0">
                  <a:pos x="T4" y="T5"/>
                </a:cxn>
                <a:cxn ang="0">
                  <a:pos x="T6" y="T7"/>
                </a:cxn>
                <a:cxn ang="0">
                  <a:pos x="T8" y="T9"/>
                </a:cxn>
              </a:cxnLst>
              <a:rect l="0" t="0" r="r" b="b"/>
              <a:pathLst>
                <a:path w="1303" h="786">
                  <a:moveTo>
                    <a:pt x="1303" y="0"/>
                  </a:moveTo>
                  <a:lnTo>
                    <a:pt x="1303" y="35"/>
                  </a:lnTo>
                  <a:lnTo>
                    <a:pt x="0" y="786"/>
                  </a:lnTo>
                  <a:lnTo>
                    <a:pt x="0" y="751"/>
                  </a:lnTo>
                  <a:lnTo>
                    <a:pt x="130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9" name="íŝ1îḋè"/>
            <p:cNvSpPr/>
            <p:nvPr/>
          </p:nvSpPr>
          <p:spPr bwMode="auto">
            <a:xfrm>
              <a:off x="1865147" y="4832673"/>
              <a:ext cx="680736" cy="422248"/>
            </a:xfrm>
            <a:custGeom>
              <a:avLst/>
              <a:gdLst>
                <a:gd name="T0" fmla="*/ 0 w 927"/>
                <a:gd name="T1" fmla="*/ 0 h 575"/>
                <a:gd name="T2" fmla="*/ 0 w 927"/>
                <a:gd name="T3" fmla="*/ 36 h 575"/>
                <a:gd name="T4" fmla="*/ 927 w 927"/>
                <a:gd name="T5" fmla="*/ 575 h 575"/>
                <a:gd name="T6" fmla="*/ 927 w 927"/>
                <a:gd name="T7" fmla="*/ 540 h 575"/>
                <a:gd name="T8" fmla="*/ 0 w 927"/>
                <a:gd name="T9" fmla="*/ 0 h 575"/>
              </a:gdLst>
              <a:ahLst/>
              <a:cxnLst>
                <a:cxn ang="0">
                  <a:pos x="T0" y="T1"/>
                </a:cxn>
                <a:cxn ang="0">
                  <a:pos x="T2" y="T3"/>
                </a:cxn>
                <a:cxn ang="0">
                  <a:pos x="T4" y="T5"/>
                </a:cxn>
                <a:cxn ang="0">
                  <a:pos x="T6" y="T7"/>
                </a:cxn>
                <a:cxn ang="0">
                  <a:pos x="T8" y="T9"/>
                </a:cxn>
              </a:cxnLst>
              <a:rect l="0" t="0" r="r" b="b"/>
              <a:pathLst>
                <a:path w="927" h="575">
                  <a:moveTo>
                    <a:pt x="0" y="0"/>
                  </a:moveTo>
                  <a:lnTo>
                    <a:pt x="0" y="36"/>
                  </a:lnTo>
                  <a:lnTo>
                    <a:pt x="927" y="575"/>
                  </a:lnTo>
                  <a:lnTo>
                    <a:pt x="927" y="540"/>
                  </a:lnTo>
                  <a:lnTo>
                    <a:pt x="0" y="0"/>
                  </a:lnTo>
                  <a:close/>
                </a:path>
              </a:pathLst>
            </a:custGeom>
            <a:solidFill>
              <a:srgbClr val="5C3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0" name="ïşļïḋé"/>
            <p:cNvSpPr/>
            <p:nvPr/>
          </p:nvSpPr>
          <p:spPr bwMode="auto">
            <a:xfrm>
              <a:off x="1865147" y="4832673"/>
              <a:ext cx="680736" cy="422248"/>
            </a:xfrm>
            <a:custGeom>
              <a:avLst/>
              <a:gdLst>
                <a:gd name="T0" fmla="*/ 0 w 927"/>
                <a:gd name="T1" fmla="*/ 0 h 575"/>
                <a:gd name="T2" fmla="*/ 0 w 927"/>
                <a:gd name="T3" fmla="*/ 36 h 575"/>
                <a:gd name="T4" fmla="*/ 927 w 927"/>
                <a:gd name="T5" fmla="*/ 575 h 575"/>
                <a:gd name="T6" fmla="*/ 927 w 927"/>
                <a:gd name="T7" fmla="*/ 540 h 575"/>
                <a:gd name="T8" fmla="*/ 0 w 927"/>
                <a:gd name="T9" fmla="*/ 0 h 575"/>
              </a:gdLst>
              <a:ahLst/>
              <a:cxnLst>
                <a:cxn ang="0">
                  <a:pos x="T0" y="T1"/>
                </a:cxn>
                <a:cxn ang="0">
                  <a:pos x="T2" y="T3"/>
                </a:cxn>
                <a:cxn ang="0">
                  <a:pos x="T4" y="T5"/>
                </a:cxn>
                <a:cxn ang="0">
                  <a:pos x="T6" y="T7"/>
                </a:cxn>
                <a:cxn ang="0">
                  <a:pos x="T8" y="T9"/>
                </a:cxn>
              </a:cxnLst>
              <a:rect l="0" t="0" r="r" b="b"/>
              <a:pathLst>
                <a:path w="927" h="575">
                  <a:moveTo>
                    <a:pt x="0" y="0"/>
                  </a:moveTo>
                  <a:lnTo>
                    <a:pt x="0" y="36"/>
                  </a:lnTo>
                  <a:lnTo>
                    <a:pt x="927" y="575"/>
                  </a:lnTo>
                  <a:lnTo>
                    <a:pt x="927" y="54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1" name="î$líďe"/>
            <p:cNvSpPr/>
            <p:nvPr/>
          </p:nvSpPr>
          <p:spPr bwMode="auto">
            <a:xfrm>
              <a:off x="1865147" y="4291462"/>
              <a:ext cx="1637586" cy="937757"/>
            </a:xfrm>
            <a:custGeom>
              <a:avLst/>
              <a:gdLst>
                <a:gd name="T0" fmla="*/ 1328 w 2230"/>
                <a:gd name="T1" fmla="*/ 0 h 1277"/>
                <a:gd name="T2" fmla="*/ 2230 w 2230"/>
                <a:gd name="T3" fmla="*/ 526 h 1277"/>
                <a:gd name="T4" fmla="*/ 927 w 2230"/>
                <a:gd name="T5" fmla="*/ 1277 h 1277"/>
                <a:gd name="T6" fmla="*/ 0 w 2230"/>
                <a:gd name="T7" fmla="*/ 737 h 1277"/>
                <a:gd name="T8" fmla="*/ 1328 w 2230"/>
                <a:gd name="T9" fmla="*/ 0 h 1277"/>
              </a:gdLst>
              <a:ahLst/>
              <a:cxnLst>
                <a:cxn ang="0">
                  <a:pos x="T0" y="T1"/>
                </a:cxn>
                <a:cxn ang="0">
                  <a:pos x="T2" y="T3"/>
                </a:cxn>
                <a:cxn ang="0">
                  <a:pos x="T4" y="T5"/>
                </a:cxn>
                <a:cxn ang="0">
                  <a:pos x="T6" y="T7"/>
                </a:cxn>
                <a:cxn ang="0">
                  <a:pos x="T8" y="T9"/>
                </a:cxn>
              </a:cxnLst>
              <a:rect l="0" t="0" r="r" b="b"/>
              <a:pathLst>
                <a:path w="2230" h="1277">
                  <a:moveTo>
                    <a:pt x="1328" y="0"/>
                  </a:moveTo>
                  <a:lnTo>
                    <a:pt x="2230" y="526"/>
                  </a:lnTo>
                  <a:lnTo>
                    <a:pt x="927" y="1277"/>
                  </a:lnTo>
                  <a:lnTo>
                    <a:pt x="0" y="737"/>
                  </a:lnTo>
                  <a:lnTo>
                    <a:pt x="1328" y="0"/>
                  </a:lnTo>
                  <a:close/>
                </a:path>
              </a:pathLst>
            </a:custGeom>
            <a:solidFill>
              <a:srgbClr val="804B8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2" name="ïšḻîḓè"/>
            <p:cNvSpPr/>
            <p:nvPr/>
          </p:nvSpPr>
          <p:spPr bwMode="auto">
            <a:xfrm>
              <a:off x="1865147" y="4832673"/>
              <a:ext cx="25702" cy="182852"/>
            </a:xfrm>
            <a:custGeom>
              <a:avLst/>
              <a:gdLst>
                <a:gd name="T0" fmla="*/ 35 w 35"/>
                <a:gd name="T1" fmla="*/ 23 h 249"/>
                <a:gd name="T2" fmla="*/ 0 w 35"/>
                <a:gd name="T3" fmla="*/ 0 h 249"/>
                <a:gd name="T4" fmla="*/ 0 w 35"/>
                <a:gd name="T5" fmla="*/ 249 h 249"/>
                <a:gd name="T6" fmla="*/ 35 w 35"/>
                <a:gd name="T7" fmla="*/ 245 h 249"/>
                <a:gd name="T8" fmla="*/ 35 w 35"/>
                <a:gd name="T9" fmla="*/ 23 h 249"/>
              </a:gdLst>
              <a:ahLst/>
              <a:cxnLst>
                <a:cxn ang="0">
                  <a:pos x="T0" y="T1"/>
                </a:cxn>
                <a:cxn ang="0">
                  <a:pos x="T2" y="T3"/>
                </a:cxn>
                <a:cxn ang="0">
                  <a:pos x="T4" y="T5"/>
                </a:cxn>
                <a:cxn ang="0">
                  <a:pos x="T6" y="T7"/>
                </a:cxn>
                <a:cxn ang="0">
                  <a:pos x="T8" y="T9"/>
                </a:cxn>
              </a:cxnLst>
              <a:rect l="0" t="0" r="r" b="b"/>
              <a:pathLst>
                <a:path w="35" h="249">
                  <a:moveTo>
                    <a:pt x="35" y="23"/>
                  </a:moveTo>
                  <a:lnTo>
                    <a:pt x="0" y="0"/>
                  </a:lnTo>
                  <a:lnTo>
                    <a:pt x="0" y="249"/>
                  </a:lnTo>
                  <a:lnTo>
                    <a:pt x="35" y="245"/>
                  </a:lnTo>
                  <a:lnTo>
                    <a:pt x="35" y="23"/>
                  </a:lnTo>
                  <a:close/>
                </a:path>
              </a:pathLst>
            </a:custGeom>
            <a:solidFill>
              <a:srgbClr val="5C3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3" name="iṣḻîḍe"/>
            <p:cNvSpPr/>
            <p:nvPr/>
          </p:nvSpPr>
          <p:spPr bwMode="auto">
            <a:xfrm>
              <a:off x="1938581" y="4938418"/>
              <a:ext cx="56545" cy="112355"/>
            </a:xfrm>
            <a:custGeom>
              <a:avLst/>
              <a:gdLst>
                <a:gd name="T0" fmla="*/ 77 w 77"/>
                <a:gd name="T1" fmla="*/ 37 h 153"/>
                <a:gd name="T2" fmla="*/ 16 w 77"/>
                <a:gd name="T3" fmla="*/ 0 h 153"/>
                <a:gd name="T4" fmla="*/ 0 w 77"/>
                <a:gd name="T5" fmla="*/ 116 h 153"/>
                <a:gd name="T6" fmla="*/ 37 w 77"/>
                <a:gd name="T7" fmla="*/ 85 h 153"/>
                <a:gd name="T8" fmla="*/ 58 w 77"/>
                <a:gd name="T9" fmla="*/ 153 h 153"/>
                <a:gd name="T10" fmla="*/ 77 w 77"/>
                <a:gd name="T11" fmla="*/ 37 h 153"/>
              </a:gdLst>
              <a:ahLst/>
              <a:cxnLst>
                <a:cxn ang="0">
                  <a:pos x="T0" y="T1"/>
                </a:cxn>
                <a:cxn ang="0">
                  <a:pos x="T2" y="T3"/>
                </a:cxn>
                <a:cxn ang="0">
                  <a:pos x="T4" y="T5"/>
                </a:cxn>
                <a:cxn ang="0">
                  <a:pos x="T6" y="T7"/>
                </a:cxn>
                <a:cxn ang="0">
                  <a:pos x="T8" y="T9"/>
                </a:cxn>
                <a:cxn ang="0">
                  <a:pos x="T10" y="T11"/>
                </a:cxn>
              </a:cxnLst>
              <a:rect l="0" t="0" r="r" b="b"/>
              <a:pathLst>
                <a:path w="77" h="153">
                  <a:moveTo>
                    <a:pt x="77" y="37"/>
                  </a:moveTo>
                  <a:lnTo>
                    <a:pt x="16" y="0"/>
                  </a:lnTo>
                  <a:lnTo>
                    <a:pt x="0" y="116"/>
                  </a:lnTo>
                  <a:lnTo>
                    <a:pt x="37" y="85"/>
                  </a:lnTo>
                  <a:lnTo>
                    <a:pt x="58" y="153"/>
                  </a:lnTo>
                  <a:lnTo>
                    <a:pt x="77" y="37"/>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4" name="ï$ļïḓé"/>
            <p:cNvSpPr/>
            <p:nvPr/>
          </p:nvSpPr>
          <p:spPr bwMode="auto">
            <a:xfrm>
              <a:off x="2568648" y="4587402"/>
              <a:ext cx="894430" cy="539743"/>
            </a:xfrm>
            <a:custGeom>
              <a:avLst/>
              <a:gdLst>
                <a:gd name="T0" fmla="*/ 1218 w 1218"/>
                <a:gd name="T1" fmla="*/ 0 h 735"/>
                <a:gd name="T2" fmla="*/ 1218 w 1218"/>
                <a:gd name="T3" fmla="*/ 33 h 735"/>
                <a:gd name="T4" fmla="*/ 0 w 1218"/>
                <a:gd name="T5" fmla="*/ 735 h 735"/>
                <a:gd name="T6" fmla="*/ 0 w 1218"/>
                <a:gd name="T7" fmla="*/ 702 h 735"/>
                <a:gd name="T8" fmla="*/ 1218 w 1218"/>
                <a:gd name="T9" fmla="*/ 0 h 735"/>
              </a:gdLst>
              <a:ahLst/>
              <a:cxnLst>
                <a:cxn ang="0">
                  <a:pos x="T0" y="T1"/>
                </a:cxn>
                <a:cxn ang="0">
                  <a:pos x="T2" y="T3"/>
                </a:cxn>
                <a:cxn ang="0">
                  <a:pos x="T4" y="T5"/>
                </a:cxn>
                <a:cxn ang="0">
                  <a:pos x="T6" y="T7"/>
                </a:cxn>
                <a:cxn ang="0">
                  <a:pos x="T8" y="T9"/>
                </a:cxn>
              </a:cxnLst>
              <a:rect l="0" t="0" r="r" b="b"/>
              <a:pathLst>
                <a:path w="1218" h="735">
                  <a:moveTo>
                    <a:pt x="1218" y="0"/>
                  </a:moveTo>
                  <a:lnTo>
                    <a:pt x="1218" y="33"/>
                  </a:lnTo>
                  <a:lnTo>
                    <a:pt x="0" y="735"/>
                  </a:lnTo>
                  <a:lnTo>
                    <a:pt x="0" y="702"/>
                  </a:lnTo>
                  <a:lnTo>
                    <a:pt x="1218" y="0"/>
                  </a:lnTo>
                  <a:close/>
                </a:path>
              </a:pathLst>
            </a:custGeom>
            <a:solidFill>
              <a:srgbClr val="7884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5" name="ïŝḻîḍè"/>
            <p:cNvSpPr/>
            <p:nvPr/>
          </p:nvSpPr>
          <p:spPr bwMode="auto">
            <a:xfrm>
              <a:off x="2568648" y="4587402"/>
              <a:ext cx="894430" cy="539743"/>
            </a:xfrm>
            <a:custGeom>
              <a:avLst/>
              <a:gdLst>
                <a:gd name="T0" fmla="*/ 1218 w 1218"/>
                <a:gd name="T1" fmla="*/ 0 h 735"/>
                <a:gd name="T2" fmla="*/ 1218 w 1218"/>
                <a:gd name="T3" fmla="*/ 33 h 735"/>
                <a:gd name="T4" fmla="*/ 0 w 1218"/>
                <a:gd name="T5" fmla="*/ 735 h 735"/>
                <a:gd name="T6" fmla="*/ 0 w 1218"/>
                <a:gd name="T7" fmla="*/ 702 h 735"/>
                <a:gd name="T8" fmla="*/ 1218 w 1218"/>
                <a:gd name="T9" fmla="*/ 0 h 735"/>
              </a:gdLst>
              <a:ahLst/>
              <a:cxnLst>
                <a:cxn ang="0">
                  <a:pos x="T0" y="T1"/>
                </a:cxn>
                <a:cxn ang="0">
                  <a:pos x="T2" y="T3"/>
                </a:cxn>
                <a:cxn ang="0">
                  <a:pos x="T4" y="T5"/>
                </a:cxn>
                <a:cxn ang="0">
                  <a:pos x="T6" y="T7"/>
                </a:cxn>
                <a:cxn ang="0">
                  <a:pos x="T8" y="T9"/>
                </a:cxn>
              </a:cxnLst>
              <a:rect l="0" t="0" r="r" b="b"/>
              <a:pathLst>
                <a:path w="1218" h="735">
                  <a:moveTo>
                    <a:pt x="1218" y="0"/>
                  </a:moveTo>
                  <a:lnTo>
                    <a:pt x="1218" y="33"/>
                  </a:lnTo>
                  <a:lnTo>
                    <a:pt x="0" y="735"/>
                  </a:lnTo>
                  <a:lnTo>
                    <a:pt x="0" y="702"/>
                  </a:lnTo>
                  <a:lnTo>
                    <a:pt x="12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6" name="í$líḍé"/>
            <p:cNvSpPr/>
            <p:nvPr/>
          </p:nvSpPr>
          <p:spPr bwMode="auto">
            <a:xfrm>
              <a:off x="1931972" y="4733536"/>
              <a:ext cx="636676" cy="393608"/>
            </a:xfrm>
            <a:custGeom>
              <a:avLst/>
              <a:gdLst>
                <a:gd name="T0" fmla="*/ 0 w 867"/>
                <a:gd name="T1" fmla="*/ 0 h 536"/>
                <a:gd name="T2" fmla="*/ 0 w 867"/>
                <a:gd name="T3" fmla="*/ 34 h 536"/>
                <a:gd name="T4" fmla="*/ 867 w 867"/>
                <a:gd name="T5" fmla="*/ 536 h 536"/>
                <a:gd name="T6" fmla="*/ 867 w 867"/>
                <a:gd name="T7" fmla="*/ 503 h 536"/>
                <a:gd name="T8" fmla="*/ 0 w 867"/>
                <a:gd name="T9" fmla="*/ 0 h 536"/>
              </a:gdLst>
              <a:ahLst/>
              <a:cxnLst>
                <a:cxn ang="0">
                  <a:pos x="T0" y="T1"/>
                </a:cxn>
                <a:cxn ang="0">
                  <a:pos x="T2" y="T3"/>
                </a:cxn>
                <a:cxn ang="0">
                  <a:pos x="T4" y="T5"/>
                </a:cxn>
                <a:cxn ang="0">
                  <a:pos x="T6" y="T7"/>
                </a:cxn>
                <a:cxn ang="0">
                  <a:pos x="T8" y="T9"/>
                </a:cxn>
              </a:cxnLst>
              <a:rect l="0" t="0" r="r" b="b"/>
              <a:pathLst>
                <a:path w="867" h="536">
                  <a:moveTo>
                    <a:pt x="0" y="0"/>
                  </a:moveTo>
                  <a:lnTo>
                    <a:pt x="0" y="34"/>
                  </a:lnTo>
                  <a:lnTo>
                    <a:pt x="867" y="536"/>
                  </a:lnTo>
                  <a:lnTo>
                    <a:pt x="867" y="503"/>
                  </a:lnTo>
                  <a:lnTo>
                    <a:pt x="0" y="0"/>
                  </a:lnTo>
                  <a:close/>
                </a:path>
              </a:pathLst>
            </a:custGeom>
            <a:solidFill>
              <a:srgbClr val="4A528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7" name="iṣľiḍè"/>
            <p:cNvSpPr/>
            <p:nvPr/>
          </p:nvSpPr>
          <p:spPr bwMode="auto">
            <a:xfrm>
              <a:off x="1931972" y="4733536"/>
              <a:ext cx="636676" cy="393608"/>
            </a:xfrm>
            <a:custGeom>
              <a:avLst/>
              <a:gdLst>
                <a:gd name="T0" fmla="*/ 0 w 867"/>
                <a:gd name="T1" fmla="*/ 0 h 536"/>
                <a:gd name="T2" fmla="*/ 0 w 867"/>
                <a:gd name="T3" fmla="*/ 34 h 536"/>
                <a:gd name="T4" fmla="*/ 867 w 867"/>
                <a:gd name="T5" fmla="*/ 536 h 536"/>
                <a:gd name="T6" fmla="*/ 867 w 867"/>
                <a:gd name="T7" fmla="*/ 503 h 536"/>
                <a:gd name="T8" fmla="*/ 0 w 867"/>
                <a:gd name="T9" fmla="*/ 0 h 536"/>
              </a:gdLst>
              <a:ahLst/>
              <a:cxnLst>
                <a:cxn ang="0">
                  <a:pos x="T0" y="T1"/>
                </a:cxn>
                <a:cxn ang="0">
                  <a:pos x="T2" y="T3"/>
                </a:cxn>
                <a:cxn ang="0">
                  <a:pos x="T4" y="T5"/>
                </a:cxn>
                <a:cxn ang="0">
                  <a:pos x="T6" y="T7"/>
                </a:cxn>
                <a:cxn ang="0">
                  <a:pos x="T8" y="T9"/>
                </a:cxn>
              </a:cxnLst>
              <a:rect l="0" t="0" r="r" b="b"/>
              <a:pathLst>
                <a:path w="867" h="536">
                  <a:moveTo>
                    <a:pt x="0" y="0"/>
                  </a:moveTo>
                  <a:lnTo>
                    <a:pt x="0" y="34"/>
                  </a:lnTo>
                  <a:lnTo>
                    <a:pt x="867" y="536"/>
                  </a:lnTo>
                  <a:lnTo>
                    <a:pt x="867" y="5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8" name="îŝḻïḍé"/>
            <p:cNvSpPr/>
            <p:nvPr/>
          </p:nvSpPr>
          <p:spPr bwMode="auto">
            <a:xfrm>
              <a:off x="1931972" y="4227574"/>
              <a:ext cx="1531106" cy="875337"/>
            </a:xfrm>
            <a:custGeom>
              <a:avLst/>
              <a:gdLst>
                <a:gd name="T0" fmla="*/ 1241 w 2085"/>
                <a:gd name="T1" fmla="*/ 0 h 1192"/>
                <a:gd name="T2" fmla="*/ 2085 w 2085"/>
                <a:gd name="T3" fmla="*/ 490 h 1192"/>
                <a:gd name="T4" fmla="*/ 867 w 2085"/>
                <a:gd name="T5" fmla="*/ 1192 h 1192"/>
                <a:gd name="T6" fmla="*/ 0 w 2085"/>
                <a:gd name="T7" fmla="*/ 689 h 1192"/>
                <a:gd name="T8" fmla="*/ 1241 w 2085"/>
                <a:gd name="T9" fmla="*/ 0 h 1192"/>
              </a:gdLst>
              <a:ahLst/>
              <a:cxnLst>
                <a:cxn ang="0">
                  <a:pos x="T0" y="T1"/>
                </a:cxn>
                <a:cxn ang="0">
                  <a:pos x="T2" y="T3"/>
                </a:cxn>
                <a:cxn ang="0">
                  <a:pos x="T4" y="T5"/>
                </a:cxn>
                <a:cxn ang="0">
                  <a:pos x="T6" y="T7"/>
                </a:cxn>
                <a:cxn ang="0">
                  <a:pos x="T8" y="T9"/>
                </a:cxn>
              </a:cxnLst>
              <a:rect l="0" t="0" r="r" b="b"/>
              <a:pathLst>
                <a:path w="2085" h="1192">
                  <a:moveTo>
                    <a:pt x="1241" y="0"/>
                  </a:moveTo>
                  <a:lnTo>
                    <a:pt x="2085" y="490"/>
                  </a:lnTo>
                  <a:lnTo>
                    <a:pt x="867" y="1192"/>
                  </a:lnTo>
                  <a:lnTo>
                    <a:pt x="0" y="689"/>
                  </a:lnTo>
                  <a:lnTo>
                    <a:pt x="1241" y="0"/>
                  </a:lnTo>
                  <a:close/>
                </a:path>
              </a:pathLst>
            </a:custGeom>
            <a:solidFill>
              <a:srgbClr val="616B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9" name="íśļíde"/>
            <p:cNvSpPr/>
            <p:nvPr/>
          </p:nvSpPr>
          <p:spPr bwMode="auto">
            <a:xfrm>
              <a:off x="1931972" y="4081439"/>
              <a:ext cx="911320" cy="664581"/>
            </a:xfrm>
            <a:custGeom>
              <a:avLst/>
              <a:gdLst>
                <a:gd name="T0" fmla="*/ 0 w 1241"/>
                <a:gd name="T1" fmla="*/ 689 h 905"/>
                <a:gd name="T2" fmla="*/ 0 w 1241"/>
                <a:gd name="T3" fmla="*/ 903 h 905"/>
                <a:gd name="T4" fmla="*/ 34 w 1241"/>
                <a:gd name="T5" fmla="*/ 905 h 905"/>
                <a:gd name="T6" fmla="*/ 1241 w 1241"/>
                <a:gd name="T7" fmla="*/ 235 h 905"/>
                <a:gd name="T8" fmla="*/ 1241 w 1241"/>
                <a:gd name="T9" fmla="*/ 0 h 905"/>
                <a:gd name="T10" fmla="*/ 0 w 1241"/>
                <a:gd name="T11" fmla="*/ 689 h 905"/>
              </a:gdLst>
              <a:ahLst/>
              <a:cxnLst>
                <a:cxn ang="0">
                  <a:pos x="T0" y="T1"/>
                </a:cxn>
                <a:cxn ang="0">
                  <a:pos x="T2" y="T3"/>
                </a:cxn>
                <a:cxn ang="0">
                  <a:pos x="T4" y="T5"/>
                </a:cxn>
                <a:cxn ang="0">
                  <a:pos x="T6" y="T7"/>
                </a:cxn>
                <a:cxn ang="0">
                  <a:pos x="T8" y="T9"/>
                </a:cxn>
                <a:cxn ang="0">
                  <a:pos x="T10" y="T11"/>
                </a:cxn>
              </a:cxnLst>
              <a:rect l="0" t="0" r="r" b="b"/>
              <a:pathLst>
                <a:path w="1241" h="905">
                  <a:moveTo>
                    <a:pt x="0" y="689"/>
                  </a:moveTo>
                  <a:lnTo>
                    <a:pt x="0" y="903"/>
                  </a:lnTo>
                  <a:lnTo>
                    <a:pt x="34" y="905"/>
                  </a:lnTo>
                  <a:lnTo>
                    <a:pt x="1241" y="235"/>
                  </a:lnTo>
                  <a:lnTo>
                    <a:pt x="1241" y="0"/>
                  </a:lnTo>
                  <a:lnTo>
                    <a:pt x="0" y="689"/>
                  </a:lnTo>
                  <a:close/>
                </a:path>
              </a:pathLst>
            </a:custGeom>
            <a:solidFill>
              <a:srgbClr val="3035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0" name="iṣļîḍè"/>
            <p:cNvSpPr/>
            <p:nvPr/>
          </p:nvSpPr>
          <p:spPr bwMode="auto">
            <a:xfrm>
              <a:off x="2573054" y="4466970"/>
              <a:ext cx="862854" cy="616114"/>
            </a:xfrm>
            <a:custGeom>
              <a:avLst/>
              <a:gdLst>
                <a:gd name="T0" fmla="*/ 1175 w 1175"/>
                <a:gd name="T1" fmla="*/ 0 h 839"/>
                <a:gd name="T2" fmla="*/ 1175 w 1175"/>
                <a:gd name="T3" fmla="*/ 162 h 839"/>
                <a:gd name="T4" fmla="*/ 0 w 1175"/>
                <a:gd name="T5" fmla="*/ 839 h 839"/>
                <a:gd name="T6" fmla="*/ 0 w 1175"/>
                <a:gd name="T7" fmla="*/ 675 h 839"/>
                <a:gd name="T8" fmla="*/ 1175 w 1175"/>
                <a:gd name="T9" fmla="*/ 0 h 839"/>
              </a:gdLst>
              <a:ahLst/>
              <a:cxnLst>
                <a:cxn ang="0">
                  <a:pos x="T0" y="T1"/>
                </a:cxn>
                <a:cxn ang="0">
                  <a:pos x="T2" y="T3"/>
                </a:cxn>
                <a:cxn ang="0">
                  <a:pos x="T4" y="T5"/>
                </a:cxn>
                <a:cxn ang="0">
                  <a:pos x="T6" y="T7"/>
                </a:cxn>
                <a:cxn ang="0">
                  <a:pos x="T8" y="T9"/>
                </a:cxn>
              </a:cxnLst>
              <a:rect l="0" t="0" r="r" b="b"/>
              <a:pathLst>
                <a:path w="1175" h="839">
                  <a:moveTo>
                    <a:pt x="1175" y="0"/>
                  </a:moveTo>
                  <a:lnTo>
                    <a:pt x="1175" y="162"/>
                  </a:lnTo>
                  <a:lnTo>
                    <a:pt x="0" y="839"/>
                  </a:lnTo>
                  <a:lnTo>
                    <a:pt x="0" y="675"/>
                  </a:lnTo>
                  <a:lnTo>
                    <a:pt x="117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1" name="íṡľîḋé"/>
            <p:cNvSpPr/>
            <p:nvPr/>
          </p:nvSpPr>
          <p:spPr bwMode="auto">
            <a:xfrm>
              <a:off x="2573054" y="4466970"/>
              <a:ext cx="862854" cy="616114"/>
            </a:xfrm>
            <a:custGeom>
              <a:avLst/>
              <a:gdLst>
                <a:gd name="T0" fmla="*/ 1175 w 1175"/>
                <a:gd name="T1" fmla="*/ 0 h 839"/>
                <a:gd name="T2" fmla="*/ 1175 w 1175"/>
                <a:gd name="T3" fmla="*/ 162 h 839"/>
                <a:gd name="T4" fmla="*/ 0 w 1175"/>
                <a:gd name="T5" fmla="*/ 839 h 839"/>
                <a:gd name="T6" fmla="*/ 0 w 1175"/>
                <a:gd name="T7" fmla="*/ 675 h 839"/>
                <a:gd name="T8" fmla="*/ 1175 w 1175"/>
                <a:gd name="T9" fmla="*/ 0 h 839"/>
              </a:gdLst>
              <a:ahLst/>
              <a:cxnLst>
                <a:cxn ang="0">
                  <a:pos x="T0" y="T1"/>
                </a:cxn>
                <a:cxn ang="0">
                  <a:pos x="T2" y="T3"/>
                </a:cxn>
                <a:cxn ang="0">
                  <a:pos x="T4" y="T5"/>
                </a:cxn>
                <a:cxn ang="0">
                  <a:pos x="T6" y="T7"/>
                </a:cxn>
                <a:cxn ang="0">
                  <a:pos x="T8" y="T9"/>
                </a:cxn>
              </a:cxnLst>
              <a:rect l="0" t="0" r="r" b="b"/>
              <a:pathLst>
                <a:path w="1175" h="839">
                  <a:moveTo>
                    <a:pt x="1175" y="0"/>
                  </a:moveTo>
                  <a:lnTo>
                    <a:pt x="1175" y="162"/>
                  </a:lnTo>
                  <a:lnTo>
                    <a:pt x="0" y="839"/>
                  </a:lnTo>
                  <a:lnTo>
                    <a:pt x="0" y="675"/>
                  </a:lnTo>
                  <a:lnTo>
                    <a:pt x="117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2" name="iŝlíḍê"/>
            <p:cNvSpPr/>
            <p:nvPr/>
          </p:nvSpPr>
          <p:spPr bwMode="auto">
            <a:xfrm>
              <a:off x="1976767" y="4616776"/>
              <a:ext cx="596287" cy="466308"/>
            </a:xfrm>
            <a:custGeom>
              <a:avLst/>
              <a:gdLst>
                <a:gd name="T0" fmla="*/ 0 w 812"/>
                <a:gd name="T1" fmla="*/ 0 h 635"/>
                <a:gd name="T2" fmla="*/ 0 w 812"/>
                <a:gd name="T3" fmla="*/ 162 h 635"/>
                <a:gd name="T4" fmla="*/ 812 w 812"/>
                <a:gd name="T5" fmla="*/ 635 h 635"/>
                <a:gd name="T6" fmla="*/ 812 w 812"/>
                <a:gd name="T7" fmla="*/ 471 h 635"/>
                <a:gd name="T8" fmla="*/ 0 w 812"/>
                <a:gd name="T9" fmla="*/ 0 h 635"/>
              </a:gdLst>
              <a:ahLst/>
              <a:cxnLst>
                <a:cxn ang="0">
                  <a:pos x="T0" y="T1"/>
                </a:cxn>
                <a:cxn ang="0">
                  <a:pos x="T2" y="T3"/>
                </a:cxn>
                <a:cxn ang="0">
                  <a:pos x="T4" y="T5"/>
                </a:cxn>
                <a:cxn ang="0">
                  <a:pos x="T6" y="T7"/>
                </a:cxn>
                <a:cxn ang="0">
                  <a:pos x="T8" y="T9"/>
                </a:cxn>
              </a:cxnLst>
              <a:rect l="0" t="0" r="r" b="b"/>
              <a:pathLst>
                <a:path w="812" h="635">
                  <a:moveTo>
                    <a:pt x="0" y="0"/>
                  </a:moveTo>
                  <a:lnTo>
                    <a:pt x="0" y="162"/>
                  </a:lnTo>
                  <a:lnTo>
                    <a:pt x="812" y="635"/>
                  </a:lnTo>
                  <a:lnTo>
                    <a:pt x="812" y="471"/>
                  </a:lnTo>
                  <a:lnTo>
                    <a:pt x="0" y="0"/>
                  </a:lnTo>
                  <a:close/>
                </a:path>
              </a:pathLst>
            </a:custGeom>
            <a:solidFill>
              <a:srgbClr val="CED2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3" name="îṣḷiḍê"/>
            <p:cNvSpPr/>
            <p:nvPr/>
          </p:nvSpPr>
          <p:spPr bwMode="auto">
            <a:xfrm>
              <a:off x="1976767" y="4616776"/>
              <a:ext cx="596287" cy="466308"/>
            </a:xfrm>
            <a:custGeom>
              <a:avLst/>
              <a:gdLst>
                <a:gd name="T0" fmla="*/ 0 w 812"/>
                <a:gd name="T1" fmla="*/ 0 h 635"/>
                <a:gd name="T2" fmla="*/ 0 w 812"/>
                <a:gd name="T3" fmla="*/ 162 h 635"/>
                <a:gd name="T4" fmla="*/ 812 w 812"/>
                <a:gd name="T5" fmla="*/ 635 h 635"/>
                <a:gd name="T6" fmla="*/ 812 w 812"/>
                <a:gd name="T7" fmla="*/ 471 h 635"/>
                <a:gd name="T8" fmla="*/ 0 w 812"/>
                <a:gd name="T9" fmla="*/ 0 h 635"/>
              </a:gdLst>
              <a:ahLst/>
              <a:cxnLst>
                <a:cxn ang="0">
                  <a:pos x="T0" y="T1"/>
                </a:cxn>
                <a:cxn ang="0">
                  <a:pos x="T2" y="T3"/>
                </a:cxn>
                <a:cxn ang="0">
                  <a:pos x="T4" y="T5"/>
                </a:cxn>
                <a:cxn ang="0">
                  <a:pos x="T6" y="T7"/>
                </a:cxn>
                <a:cxn ang="0">
                  <a:pos x="T8" y="T9"/>
                </a:cxn>
              </a:cxnLst>
              <a:rect l="0" t="0" r="r" b="b"/>
              <a:pathLst>
                <a:path w="812" h="635">
                  <a:moveTo>
                    <a:pt x="0" y="0"/>
                  </a:moveTo>
                  <a:lnTo>
                    <a:pt x="0" y="162"/>
                  </a:lnTo>
                  <a:lnTo>
                    <a:pt x="812" y="635"/>
                  </a:lnTo>
                  <a:lnTo>
                    <a:pt x="812" y="47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4" name="îSliḋe"/>
            <p:cNvSpPr/>
            <p:nvPr/>
          </p:nvSpPr>
          <p:spPr bwMode="auto">
            <a:xfrm>
              <a:off x="1976767" y="4119625"/>
              <a:ext cx="1459140" cy="843026"/>
            </a:xfrm>
            <a:custGeom>
              <a:avLst/>
              <a:gdLst>
                <a:gd name="T0" fmla="*/ 1174 w 1987"/>
                <a:gd name="T1" fmla="*/ 0 h 1148"/>
                <a:gd name="T2" fmla="*/ 1987 w 1987"/>
                <a:gd name="T3" fmla="*/ 473 h 1148"/>
                <a:gd name="T4" fmla="*/ 812 w 1987"/>
                <a:gd name="T5" fmla="*/ 1148 h 1148"/>
                <a:gd name="T6" fmla="*/ 0 w 1987"/>
                <a:gd name="T7" fmla="*/ 677 h 1148"/>
                <a:gd name="T8" fmla="*/ 1174 w 1987"/>
                <a:gd name="T9" fmla="*/ 0 h 1148"/>
              </a:gdLst>
              <a:ahLst/>
              <a:cxnLst>
                <a:cxn ang="0">
                  <a:pos x="T0" y="T1"/>
                </a:cxn>
                <a:cxn ang="0">
                  <a:pos x="T2" y="T3"/>
                </a:cxn>
                <a:cxn ang="0">
                  <a:pos x="T4" y="T5"/>
                </a:cxn>
                <a:cxn ang="0">
                  <a:pos x="T6" y="T7"/>
                </a:cxn>
                <a:cxn ang="0">
                  <a:pos x="T8" y="T9"/>
                </a:cxn>
              </a:cxnLst>
              <a:rect l="0" t="0" r="r" b="b"/>
              <a:pathLst>
                <a:path w="1987" h="1148">
                  <a:moveTo>
                    <a:pt x="1174" y="0"/>
                  </a:moveTo>
                  <a:lnTo>
                    <a:pt x="1987" y="473"/>
                  </a:lnTo>
                  <a:lnTo>
                    <a:pt x="812" y="1148"/>
                  </a:lnTo>
                  <a:lnTo>
                    <a:pt x="0" y="677"/>
                  </a:lnTo>
                  <a:lnTo>
                    <a:pt x="1174" y="0"/>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5" name="ïš1iḋê"/>
            <p:cNvSpPr/>
            <p:nvPr/>
          </p:nvSpPr>
          <p:spPr bwMode="auto">
            <a:xfrm>
              <a:off x="2568648" y="4441268"/>
              <a:ext cx="894430" cy="539743"/>
            </a:xfrm>
            <a:custGeom>
              <a:avLst/>
              <a:gdLst>
                <a:gd name="T0" fmla="*/ 1218 w 1218"/>
                <a:gd name="T1" fmla="*/ 0 h 735"/>
                <a:gd name="T2" fmla="*/ 1218 w 1218"/>
                <a:gd name="T3" fmla="*/ 33 h 735"/>
                <a:gd name="T4" fmla="*/ 0 w 1218"/>
                <a:gd name="T5" fmla="*/ 735 h 735"/>
                <a:gd name="T6" fmla="*/ 0 w 1218"/>
                <a:gd name="T7" fmla="*/ 702 h 735"/>
                <a:gd name="T8" fmla="*/ 1218 w 1218"/>
                <a:gd name="T9" fmla="*/ 0 h 735"/>
              </a:gdLst>
              <a:ahLst/>
              <a:cxnLst>
                <a:cxn ang="0">
                  <a:pos x="T0" y="T1"/>
                </a:cxn>
                <a:cxn ang="0">
                  <a:pos x="T2" y="T3"/>
                </a:cxn>
                <a:cxn ang="0">
                  <a:pos x="T4" y="T5"/>
                </a:cxn>
                <a:cxn ang="0">
                  <a:pos x="T6" y="T7"/>
                </a:cxn>
                <a:cxn ang="0">
                  <a:pos x="T8" y="T9"/>
                </a:cxn>
              </a:cxnLst>
              <a:rect l="0" t="0" r="r" b="b"/>
              <a:pathLst>
                <a:path w="1218" h="735">
                  <a:moveTo>
                    <a:pt x="1218" y="0"/>
                  </a:moveTo>
                  <a:lnTo>
                    <a:pt x="1218" y="33"/>
                  </a:lnTo>
                  <a:lnTo>
                    <a:pt x="0" y="735"/>
                  </a:lnTo>
                  <a:lnTo>
                    <a:pt x="0" y="702"/>
                  </a:lnTo>
                  <a:lnTo>
                    <a:pt x="1218" y="0"/>
                  </a:lnTo>
                  <a:close/>
                </a:path>
              </a:pathLst>
            </a:custGeom>
            <a:solidFill>
              <a:srgbClr val="7884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6" name="iṡ1iḓe"/>
            <p:cNvSpPr/>
            <p:nvPr/>
          </p:nvSpPr>
          <p:spPr bwMode="auto">
            <a:xfrm>
              <a:off x="2568648" y="4441268"/>
              <a:ext cx="894430" cy="539743"/>
            </a:xfrm>
            <a:custGeom>
              <a:avLst/>
              <a:gdLst>
                <a:gd name="T0" fmla="*/ 1218 w 1218"/>
                <a:gd name="T1" fmla="*/ 0 h 735"/>
                <a:gd name="T2" fmla="*/ 1218 w 1218"/>
                <a:gd name="T3" fmla="*/ 33 h 735"/>
                <a:gd name="T4" fmla="*/ 0 w 1218"/>
                <a:gd name="T5" fmla="*/ 735 h 735"/>
                <a:gd name="T6" fmla="*/ 0 w 1218"/>
                <a:gd name="T7" fmla="*/ 702 h 735"/>
                <a:gd name="T8" fmla="*/ 1218 w 1218"/>
                <a:gd name="T9" fmla="*/ 0 h 735"/>
              </a:gdLst>
              <a:ahLst/>
              <a:cxnLst>
                <a:cxn ang="0">
                  <a:pos x="T0" y="T1"/>
                </a:cxn>
                <a:cxn ang="0">
                  <a:pos x="T2" y="T3"/>
                </a:cxn>
                <a:cxn ang="0">
                  <a:pos x="T4" y="T5"/>
                </a:cxn>
                <a:cxn ang="0">
                  <a:pos x="T6" y="T7"/>
                </a:cxn>
                <a:cxn ang="0">
                  <a:pos x="T8" y="T9"/>
                </a:cxn>
              </a:cxnLst>
              <a:rect l="0" t="0" r="r" b="b"/>
              <a:pathLst>
                <a:path w="1218" h="735">
                  <a:moveTo>
                    <a:pt x="1218" y="0"/>
                  </a:moveTo>
                  <a:lnTo>
                    <a:pt x="1218" y="33"/>
                  </a:lnTo>
                  <a:lnTo>
                    <a:pt x="0" y="735"/>
                  </a:lnTo>
                  <a:lnTo>
                    <a:pt x="0" y="702"/>
                  </a:lnTo>
                  <a:lnTo>
                    <a:pt x="12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7" name="ïşľíḓé"/>
            <p:cNvSpPr/>
            <p:nvPr/>
          </p:nvSpPr>
          <p:spPr bwMode="auto">
            <a:xfrm>
              <a:off x="1931972" y="4587402"/>
              <a:ext cx="636676" cy="393608"/>
            </a:xfrm>
            <a:custGeom>
              <a:avLst/>
              <a:gdLst>
                <a:gd name="T0" fmla="*/ 0 w 867"/>
                <a:gd name="T1" fmla="*/ 0 h 536"/>
                <a:gd name="T2" fmla="*/ 0 w 867"/>
                <a:gd name="T3" fmla="*/ 33 h 536"/>
                <a:gd name="T4" fmla="*/ 867 w 867"/>
                <a:gd name="T5" fmla="*/ 536 h 536"/>
                <a:gd name="T6" fmla="*/ 867 w 867"/>
                <a:gd name="T7" fmla="*/ 503 h 536"/>
                <a:gd name="T8" fmla="*/ 0 w 867"/>
                <a:gd name="T9" fmla="*/ 0 h 536"/>
              </a:gdLst>
              <a:ahLst/>
              <a:cxnLst>
                <a:cxn ang="0">
                  <a:pos x="T0" y="T1"/>
                </a:cxn>
                <a:cxn ang="0">
                  <a:pos x="T2" y="T3"/>
                </a:cxn>
                <a:cxn ang="0">
                  <a:pos x="T4" y="T5"/>
                </a:cxn>
                <a:cxn ang="0">
                  <a:pos x="T6" y="T7"/>
                </a:cxn>
                <a:cxn ang="0">
                  <a:pos x="T8" y="T9"/>
                </a:cxn>
              </a:cxnLst>
              <a:rect l="0" t="0" r="r" b="b"/>
              <a:pathLst>
                <a:path w="867" h="536">
                  <a:moveTo>
                    <a:pt x="0" y="0"/>
                  </a:moveTo>
                  <a:lnTo>
                    <a:pt x="0" y="33"/>
                  </a:lnTo>
                  <a:lnTo>
                    <a:pt x="867" y="536"/>
                  </a:lnTo>
                  <a:lnTo>
                    <a:pt x="867" y="503"/>
                  </a:lnTo>
                  <a:lnTo>
                    <a:pt x="0" y="0"/>
                  </a:lnTo>
                  <a:close/>
                </a:path>
              </a:pathLst>
            </a:custGeom>
            <a:solidFill>
              <a:srgbClr val="4A528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8" name="íSḻïďé"/>
            <p:cNvSpPr/>
            <p:nvPr/>
          </p:nvSpPr>
          <p:spPr bwMode="auto">
            <a:xfrm>
              <a:off x="1931972" y="4587402"/>
              <a:ext cx="636676" cy="393608"/>
            </a:xfrm>
            <a:custGeom>
              <a:avLst/>
              <a:gdLst>
                <a:gd name="T0" fmla="*/ 0 w 867"/>
                <a:gd name="T1" fmla="*/ 0 h 536"/>
                <a:gd name="T2" fmla="*/ 0 w 867"/>
                <a:gd name="T3" fmla="*/ 33 h 536"/>
                <a:gd name="T4" fmla="*/ 867 w 867"/>
                <a:gd name="T5" fmla="*/ 536 h 536"/>
                <a:gd name="T6" fmla="*/ 867 w 867"/>
                <a:gd name="T7" fmla="*/ 503 h 536"/>
                <a:gd name="T8" fmla="*/ 0 w 867"/>
                <a:gd name="T9" fmla="*/ 0 h 536"/>
              </a:gdLst>
              <a:ahLst/>
              <a:cxnLst>
                <a:cxn ang="0">
                  <a:pos x="T0" y="T1"/>
                </a:cxn>
                <a:cxn ang="0">
                  <a:pos x="T2" y="T3"/>
                </a:cxn>
                <a:cxn ang="0">
                  <a:pos x="T4" y="T5"/>
                </a:cxn>
                <a:cxn ang="0">
                  <a:pos x="T6" y="T7"/>
                </a:cxn>
                <a:cxn ang="0">
                  <a:pos x="T8" y="T9"/>
                </a:cxn>
              </a:cxnLst>
              <a:rect l="0" t="0" r="r" b="b"/>
              <a:pathLst>
                <a:path w="867" h="536">
                  <a:moveTo>
                    <a:pt x="0" y="0"/>
                  </a:moveTo>
                  <a:lnTo>
                    <a:pt x="0" y="33"/>
                  </a:lnTo>
                  <a:lnTo>
                    <a:pt x="867" y="536"/>
                  </a:lnTo>
                  <a:lnTo>
                    <a:pt x="867" y="5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9" name="íšlîdè"/>
            <p:cNvSpPr/>
            <p:nvPr/>
          </p:nvSpPr>
          <p:spPr bwMode="auto">
            <a:xfrm>
              <a:off x="1931972" y="4081439"/>
              <a:ext cx="1531106" cy="875337"/>
            </a:xfrm>
            <a:custGeom>
              <a:avLst/>
              <a:gdLst>
                <a:gd name="T0" fmla="*/ 1241 w 2085"/>
                <a:gd name="T1" fmla="*/ 0 h 1192"/>
                <a:gd name="T2" fmla="*/ 2085 w 2085"/>
                <a:gd name="T3" fmla="*/ 490 h 1192"/>
                <a:gd name="T4" fmla="*/ 867 w 2085"/>
                <a:gd name="T5" fmla="*/ 1192 h 1192"/>
                <a:gd name="T6" fmla="*/ 0 w 2085"/>
                <a:gd name="T7" fmla="*/ 689 h 1192"/>
                <a:gd name="T8" fmla="*/ 1241 w 2085"/>
                <a:gd name="T9" fmla="*/ 0 h 1192"/>
              </a:gdLst>
              <a:ahLst/>
              <a:cxnLst>
                <a:cxn ang="0">
                  <a:pos x="T0" y="T1"/>
                </a:cxn>
                <a:cxn ang="0">
                  <a:pos x="T2" y="T3"/>
                </a:cxn>
                <a:cxn ang="0">
                  <a:pos x="T4" y="T5"/>
                </a:cxn>
                <a:cxn ang="0">
                  <a:pos x="T6" y="T7"/>
                </a:cxn>
                <a:cxn ang="0">
                  <a:pos x="T8" y="T9"/>
                </a:cxn>
              </a:cxnLst>
              <a:rect l="0" t="0" r="r" b="b"/>
              <a:pathLst>
                <a:path w="2085" h="1192">
                  <a:moveTo>
                    <a:pt x="1241" y="0"/>
                  </a:moveTo>
                  <a:lnTo>
                    <a:pt x="2085" y="490"/>
                  </a:lnTo>
                  <a:lnTo>
                    <a:pt x="867" y="1192"/>
                  </a:lnTo>
                  <a:lnTo>
                    <a:pt x="0" y="689"/>
                  </a:lnTo>
                  <a:lnTo>
                    <a:pt x="1241" y="0"/>
                  </a:lnTo>
                  <a:close/>
                </a:path>
              </a:pathLst>
            </a:custGeom>
            <a:solidFill>
              <a:srgbClr val="616B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0" name="ïslíďè"/>
            <p:cNvSpPr/>
            <p:nvPr/>
          </p:nvSpPr>
          <p:spPr bwMode="auto">
            <a:xfrm>
              <a:off x="1931972" y="4081439"/>
              <a:ext cx="1531106" cy="875337"/>
            </a:xfrm>
            <a:custGeom>
              <a:avLst/>
              <a:gdLst>
                <a:gd name="T0" fmla="*/ 1241 w 2085"/>
                <a:gd name="T1" fmla="*/ 0 h 1192"/>
                <a:gd name="T2" fmla="*/ 2085 w 2085"/>
                <a:gd name="T3" fmla="*/ 490 h 1192"/>
                <a:gd name="T4" fmla="*/ 867 w 2085"/>
                <a:gd name="T5" fmla="*/ 1192 h 1192"/>
                <a:gd name="T6" fmla="*/ 0 w 2085"/>
                <a:gd name="T7" fmla="*/ 689 h 1192"/>
                <a:gd name="T8" fmla="*/ 1241 w 2085"/>
                <a:gd name="T9" fmla="*/ 0 h 1192"/>
              </a:gdLst>
              <a:ahLst/>
              <a:cxnLst>
                <a:cxn ang="0">
                  <a:pos x="T0" y="T1"/>
                </a:cxn>
                <a:cxn ang="0">
                  <a:pos x="T2" y="T3"/>
                </a:cxn>
                <a:cxn ang="0">
                  <a:pos x="T4" y="T5"/>
                </a:cxn>
                <a:cxn ang="0">
                  <a:pos x="T6" y="T7"/>
                </a:cxn>
                <a:cxn ang="0">
                  <a:pos x="T8" y="T9"/>
                </a:cxn>
              </a:cxnLst>
              <a:rect l="0" t="0" r="r" b="b"/>
              <a:pathLst>
                <a:path w="2085" h="1192">
                  <a:moveTo>
                    <a:pt x="1241" y="0"/>
                  </a:moveTo>
                  <a:lnTo>
                    <a:pt x="2085" y="490"/>
                  </a:lnTo>
                  <a:lnTo>
                    <a:pt x="867" y="1192"/>
                  </a:lnTo>
                  <a:lnTo>
                    <a:pt x="0" y="689"/>
                  </a:lnTo>
                  <a:lnTo>
                    <a:pt x="1241" y="0"/>
                  </a:lnTo>
                  <a:close/>
                </a:path>
              </a:pathLst>
            </a:custGeom>
            <a:solidFill>
              <a:srgbClr val="616B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1" name="îSľíḍe"/>
            <p:cNvSpPr/>
            <p:nvPr/>
          </p:nvSpPr>
          <p:spPr bwMode="auto">
            <a:xfrm>
              <a:off x="2034780" y="4387661"/>
              <a:ext cx="535337" cy="315768"/>
            </a:xfrm>
            <a:custGeom>
              <a:avLst/>
              <a:gdLst>
                <a:gd name="T0" fmla="*/ 177 w 351"/>
                <a:gd name="T1" fmla="*/ 201 h 207"/>
                <a:gd name="T2" fmla="*/ 210 w 351"/>
                <a:gd name="T3" fmla="*/ 202 h 207"/>
                <a:gd name="T4" fmla="*/ 342 w 351"/>
                <a:gd name="T5" fmla="*/ 126 h 207"/>
                <a:gd name="T6" fmla="*/ 342 w 351"/>
                <a:gd name="T7" fmla="*/ 106 h 207"/>
                <a:gd name="T8" fmla="*/ 168 w 351"/>
                <a:gd name="T9" fmla="*/ 0 h 207"/>
                <a:gd name="T10" fmla="*/ 0 w 351"/>
                <a:gd name="T11" fmla="*/ 93 h 207"/>
                <a:gd name="T12" fmla="*/ 177 w 351"/>
                <a:gd name="T13" fmla="*/ 201 h 207"/>
              </a:gdLst>
              <a:ahLst/>
              <a:cxnLst>
                <a:cxn ang="0">
                  <a:pos x="T0" y="T1"/>
                </a:cxn>
                <a:cxn ang="0">
                  <a:pos x="T2" y="T3"/>
                </a:cxn>
                <a:cxn ang="0">
                  <a:pos x="T4" y="T5"/>
                </a:cxn>
                <a:cxn ang="0">
                  <a:pos x="T6" y="T7"/>
                </a:cxn>
                <a:cxn ang="0">
                  <a:pos x="T8" y="T9"/>
                </a:cxn>
                <a:cxn ang="0">
                  <a:pos x="T10" y="T11"/>
                </a:cxn>
                <a:cxn ang="0">
                  <a:pos x="T12" y="T13"/>
                </a:cxn>
              </a:cxnLst>
              <a:rect l="0" t="0" r="r" b="b"/>
              <a:pathLst>
                <a:path w="351" h="207">
                  <a:moveTo>
                    <a:pt x="177" y="201"/>
                  </a:moveTo>
                  <a:cubicBezTo>
                    <a:pt x="186" y="207"/>
                    <a:pt x="201" y="207"/>
                    <a:pt x="210" y="202"/>
                  </a:cubicBezTo>
                  <a:cubicBezTo>
                    <a:pt x="342" y="126"/>
                    <a:pt x="342" y="126"/>
                    <a:pt x="342" y="126"/>
                  </a:cubicBezTo>
                  <a:cubicBezTo>
                    <a:pt x="351" y="120"/>
                    <a:pt x="351" y="112"/>
                    <a:pt x="342" y="106"/>
                  </a:cubicBezTo>
                  <a:cubicBezTo>
                    <a:pt x="168" y="0"/>
                    <a:pt x="168" y="0"/>
                    <a:pt x="168" y="0"/>
                  </a:cubicBezTo>
                  <a:cubicBezTo>
                    <a:pt x="0" y="93"/>
                    <a:pt x="0" y="93"/>
                    <a:pt x="0" y="93"/>
                  </a:cubicBezTo>
                  <a:lnTo>
                    <a:pt x="177" y="201"/>
                  </a:lnTo>
                  <a:close/>
                </a:path>
              </a:pathLst>
            </a:custGeom>
            <a:gradFill>
              <a:gsLst>
                <a:gs pos="0">
                  <a:schemeClr val="bg1"/>
                </a:gs>
                <a:gs pos="85000">
                  <a:schemeClr val="bg1">
                    <a:lumMod val="85000"/>
                  </a:schemeClr>
                </a:gs>
              </a:gsLst>
              <a:lin ang="0" scaled="0"/>
            </a:gradFill>
            <a:ln>
              <a:noFill/>
            </a:ln>
          </p:spPr>
          <p:txBody>
            <a:bodyPr anchor="ctr"/>
            <a:lstStyle/>
            <a:p>
              <a:pPr algn="ctr"/>
              <a:endParaRPr/>
            </a:p>
          </p:txBody>
        </p:sp>
        <p:sp>
          <p:nvSpPr>
            <p:cNvPr id="82" name="îṡḷîḋè"/>
            <p:cNvSpPr/>
            <p:nvPr/>
          </p:nvSpPr>
          <p:spPr bwMode="auto">
            <a:xfrm>
              <a:off x="2216163" y="4464032"/>
              <a:ext cx="221038" cy="127776"/>
            </a:xfrm>
            <a:custGeom>
              <a:avLst/>
              <a:gdLst>
                <a:gd name="T0" fmla="*/ 301 w 301"/>
                <a:gd name="T1" fmla="*/ 162 h 174"/>
                <a:gd name="T2" fmla="*/ 21 w 301"/>
                <a:gd name="T3" fmla="*/ 0 h 174"/>
                <a:gd name="T4" fmla="*/ 0 w 301"/>
                <a:gd name="T5" fmla="*/ 10 h 174"/>
                <a:gd name="T6" fmla="*/ 281 w 301"/>
                <a:gd name="T7" fmla="*/ 174 h 174"/>
                <a:gd name="T8" fmla="*/ 301 w 301"/>
                <a:gd name="T9" fmla="*/ 162 h 174"/>
              </a:gdLst>
              <a:ahLst/>
              <a:cxnLst>
                <a:cxn ang="0">
                  <a:pos x="T0" y="T1"/>
                </a:cxn>
                <a:cxn ang="0">
                  <a:pos x="T2" y="T3"/>
                </a:cxn>
                <a:cxn ang="0">
                  <a:pos x="T4" y="T5"/>
                </a:cxn>
                <a:cxn ang="0">
                  <a:pos x="T6" y="T7"/>
                </a:cxn>
                <a:cxn ang="0">
                  <a:pos x="T8" y="T9"/>
                </a:cxn>
              </a:cxnLst>
              <a:rect l="0" t="0" r="r" b="b"/>
              <a:pathLst>
                <a:path w="301" h="174">
                  <a:moveTo>
                    <a:pt x="301" y="162"/>
                  </a:moveTo>
                  <a:lnTo>
                    <a:pt x="21" y="0"/>
                  </a:lnTo>
                  <a:lnTo>
                    <a:pt x="0" y="10"/>
                  </a:lnTo>
                  <a:lnTo>
                    <a:pt x="281" y="174"/>
                  </a:lnTo>
                  <a:lnTo>
                    <a:pt x="301" y="162"/>
                  </a:lnTo>
                  <a:close/>
                </a:path>
              </a:pathLst>
            </a:custGeom>
            <a:solidFill>
              <a:srgbClr val="7B818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3" name="íśľîḓe"/>
            <p:cNvSpPr/>
            <p:nvPr/>
          </p:nvSpPr>
          <p:spPr bwMode="auto">
            <a:xfrm>
              <a:off x="2173571" y="4488266"/>
              <a:ext cx="221038" cy="127042"/>
            </a:xfrm>
            <a:custGeom>
              <a:avLst/>
              <a:gdLst>
                <a:gd name="T0" fmla="*/ 301 w 301"/>
                <a:gd name="T1" fmla="*/ 162 h 173"/>
                <a:gd name="T2" fmla="*/ 21 w 301"/>
                <a:gd name="T3" fmla="*/ 0 h 173"/>
                <a:gd name="T4" fmla="*/ 0 w 301"/>
                <a:gd name="T5" fmla="*/ 11 h 173"/>
                <a:gd name="T6" fmla="*/ 280 w 301"/>
                <a:gd name="T7" fmla="*/ 173 h 173"/>
                <a:gd name="T8" fmla="*/ 301 w 301"/>
                <a:gd name="T9" fmla="*/ 162 h 173"/>
              </a:gdLst>
              <a:ahLst/>
              <a:cxnLst>
                <a:cxn ang="0">
                  <a:pos x="T0" y="T1"/>
                </a:cxn>
                <a:cxn ang="0">
                  <a:pos x="T2" y="T3"/>
                </a:cxn>
                <a:cxn ang="0">
                  <a:pos x="T4" y="T5"/>
                </a:cxn>
                <a:cxn ang="0">
                  <a:pos x="T6" y="T7"/>
                </a:cxn>
                <a:cxn ang="0">
                  <a:pos x="T8" y="T9"/>
                </a:cxn>
              </a:cxnLst>
              <a:rect l="0" t="0" r="r" b="b"/>
              <a:pathLst>
                <a:path w="301" h="173">
                  <a:moveTo>
                    <a:pt x="301" y="162"/>
                  </a:moveTo>
                  <a:lnTo>
                    <a:pt x="21" y="0"/>
                  </a:lnTo>
                  <a:lnTo>
                    <a:pt x="0" y="11"/>
                  </a:lnTo>
                  <a:lnTo>
                    <a:pt x="280" y="173"/>
                  </a:lnTo>
                  <a:lnTo>
                    <a:pt x="301" y="162"/>
                  </a:lnTo>
                  <a:close/>
                </a:path>
              </a:pathLst>
            </a:custGeom>
            <a:solidFill>
              <a:srgbClr val="7B818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4" name="íS1íḓè"/>
            <p:cNvSpPr/>
            <p:nvPr/>
          </p:nvSpPr>
          <p:spPr bwMode="auto">
            <a:xfrm>
              <a:off x="2258755" y="4439799"/>
              <a:ext cx="221772" cy="127776"/>
            </a:xfrm>
            <a:custGeom>
              <a:avLst/>
              <a:gdLst>
                <a:gd name="T0" fmla="*/ 302 w 302"/>
                <a:gd name="T1" fmla="*/ 162 h 174"/>
                <a:gd name="T2" fmla="*/ 19 w 302"/>
                <a:gd name="T3" fmla="*/ 0 h 174"/>
                <a:gd name="T4" fmla="*/ 0 w 302"/>
                <a:gd name="T5" fmla="*/ 10 h 174"/>
                <a:gd name="T6" fmla="*/ 281 w 302"/>
                <a:gd name="T7" fmla="*/ 174 h 174"/>
                <a:gd name="T8" fmla="*/ 302 w 302"/>
                <a:gd name="T9" fmla="*/ 162 h 174"/>
              </a:gdLst>
              <a:ahLst/>
              <a:cxnLst>
                <a:cxn ang="0">
                  <a:pos x="T0" y="T1"/>
                </a:cxn>
                <a:cxn ang="0">
                  <a:pos x="T2" y="T3"/>
                </a:cxn>
                <a:cxn ang="0">
                  <a:pos x="T4" y="T5"/>
                </a:cxn>
                <a:cxn ang="0">
                  <a:pos x="T6" y="T7"/>
                </a:cxn>
                <a:cxn ang="0">
                  <a:pos x="T8" y="T9"/>
                </a:cxn>
              </a:cxnLst>
              <a:rect l="0" t="0" r="r" b="b"/>
              <a:pathLst>
                <a:path w="302" h="174">
                  <a:moveTo>
                    <a:pt x="302" y="162"/>
                  </a:moveTo>
                  <a:lnTo>
                    <a:pt x="19" y="0"/>
                  </a:lnTo>
                  <a:lnTo>
                    <a:pt x="0" y="10"/>
                  </a:lnTo>
                  <a:lnTo>
                    <a:pt x="281" y="174"/>
                  </a:lnTo>
                  <a:lnTo>
                    <a:pt x="302" y="162"/>
                  </a:lnTo>
                  <a:close/>
                </a:path>
              </a:pathLst>
            </a:custGeom>
            <a:solidFill>
              <a:srgbClr val="7B818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5" name="îṩlïḋé"/>
            <p:cNvSpPr/>
            <p:nvPr/>
          </p:nvSpPr>
          <p:spPr bwMode="auto">
            <a:xfrm>
              <a:off x="2130979" y="4512499"/>
              <a:ext cx="219569" cy="127042"/>
            </a:xfrm>
            <a:custGeom>
              <a:avLst/>
              <a:gdLst>
                <a:gd name="T0" fmla="*/ 299 w 299"/>
                <a:gd name="T1" fmla="*/ 162 h 173"/>
                <a:gd name="T2" fmla="*/ 20 w 299"/>
                <a:gd name="T3" fmla="*/ 0 h 173"/>
                <a:gd name="T4" fmla="*/ 0 w 299"/>
                <a:gd name="T5" fmla="*/ 11 h 173"/>
                <a:gd name="T6" fmla="*/ 278 w 299"/>
                <a:gd name="T7" fmla="*/ 173 h 173"/>
                <a:gd name="T8" fmla="*/ 299 w 299"/>
                <a:gd name="T9" fmla="*/ 162 h 173"/>
              </a:gdLst>
              <a:ahLst/>
              <a:cxnLst>
                <a:cxn ang="0">
                  <a:pos x="T0" y="T1"/>
                </a:cxn>
                <a:cxn ang="0">
                  <a:pos x="T2" y="T3"/>
                </a:cxn>
                <a:cxn ang="0">
                  <a:pos x="T4" y="T5"/>
                </a:cxn>
                <a:cxn ang="0">
                  <a:pos x="T6" y="T7"/>
                </a:cxn>
                <a:cxn ang="0">
                  <a:pos x="T8" y="T9"/>
                </a:cxn>
              </a:cxnLst>
              <a:rect l="0" t="0" r="r" b="b"/>
              <a:pathLst>
                <a:path w="299" h="173">
                  <a:moveTo>
                    <a:pt x="299" y="162"/>
                  </a:moveTo>
                  <a:lnTo>
                    <a:pt x="20" y="0"/>
                  </a:lnTo>
                  <a:lnTo>
                    <a:pt x="0" y="11"/>
                  </a:lnTo>
                  <a:lnTo>
                    <a:pt x="278" y="173"/>
                  </a:lnTo>
                  <a:lnTo>
                    <a:pt x="299" y="162"/>
                  </a:lnTo>
                  <a:close/>
                </a:path>
              </a:pathLst>
            </a:custGeom>
            <a:solidFill>
              <a:srgbClr val="7B818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6" name="ïṥ1iḓé"/>
            <p:cNvSpPr/>
            <p:nvPr/>
          </p:nvSpPr>
          <p:spPr bwMode="auto">
            <a:xfrm>
              <a:off x="1931972" y="4587402"/>
              <a:ext cx="24968" cy="171102"/>
            </a:xfrm>
            <a:custGeom>
              <a:avLst/>
              <a:gdLst>
                <a:gd name="T0" fmla="*/ 34 w 34"/>
                <a:gd name="T1" fmla="*/ 21 h 233"/>
                <a:gd name="T2" fmla="*/ 0 w 34"/>
                <a:gd name="T3" fmla="*/ 0 h 233"/>
                <a:gd name="T4" fmla="*/ 0 w 34"/>
                <a:gd name="T5" fmla="*/ 233 h 233"/>
                <a:gd name="T6" fmla="*/ 34 w 34"/>
                <a:gd name="T7" fmla="*/ 226 h 233"/>
                <a:gd name="T8" fmla="*/ 34 w 34"/>
                <a:gd name="T9" fmla="*/ 21 h 233"/>
              </a:gdLst>
              <a:ahLst/>
              <a:cxnLst>
                <a:cxn ang="0">
                  <a:pos x="T0" y="T1"/>
                </a:cxn>
                <a:cxn ang="0">
                  <a:pos x="T2" y="T3"/>
                </a:cxn>
                <a:cxn ang="0">
                  <a:pos x="T4" y="T5"/>
                </a:cxn>
                <a:cxn ang="0">
                  <a:pos x="T6" y="T7"/>
                </a:cxn>
                <a:cxn ang="0">
                  <a:pos x="T8" y="T9"/>
                </a:cxn>
              </a:cxnLst>
              <a:rect l="0" t="0" r="r" b="b"/>
              <a:pathLst>
                <a:path w="34" h="233">
                  <a:moveTo>
                    <a:pt x="34" y="21"/>
                  </a:moveTo>
                  <a:lnTo>
                    <a:pt x="0" y="0"/>
                  </a:lnTo>
                  <a:lnTo>
                    <a:pt x="0" y="233"/>
                  </a:lnTo>
                  <a:lnTo>
                    <a:pt x="34" y="226"/>
                  </a:lnTo>
                  <a:lnTo>
                    <a:pt x="34" y="21"/>
                  </a:lnTo>
                  <a:close/>
                </a:path>
              </a:pathLst>
            </a:custGeom>
            <a:solidFill>
              <a:srgbClr val="4A528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7" name="íSļïdè"/>
            <p:cNvSpPr/>
            <p:nvPr/>
          </p:nvSpPr>
          <p:spPr bwMode="auto">
            <a:xfrm>
              <a:off x="2001001" y="4685070"/>
              <a:ext cx="52139" cy="106480"/>
            </a:xfrm>
            <a:custGeom>
              <a:avLst/>
              <a:gdLst>
                <a:gd name="T0" fmla="*/ 71 w 71"/>
                <a:gd name="T1" fmla="*/ 35 h 145"/>
                <a:gd name="T2" fmla="*/ 16 w 71"/>
                <a:gd name="T3" fmla="*/ 0 h 145"/>
                <a:gd name="T4" fmla="*/ 0 w 71"/>
                <a:gd name="T5" fmla="*/ 110 h 145"/>
                <a:gd name="T6" fmla="*/ 33 w 71"/>
                <a:gd name="T7" fmla="*/ 81 h 145"/>
                <a:gd name="T8" fmla="*/ 54 w 71"/>
                <a:gd name="T9" fmla="*/ 145 h 145"/>
                <a:gd name="T10" fmla="*/ 71 w 71"/>
                <a:gd name="T11" fmla="*/ 35 h 145"/>
              </a:gdLst>
              <a:ahLst/>
              <a:cxnLst>
                <a:cxn ang="0">
                  <a:pos x="T0" y="T1"/>
                </a:cxn>
                <a:cxn ang="0">
                  <a:pos x="T2" y="T3"/>
                </a:cxn>
                <a:cxn ang="0">
                  <a:pos x="T4" y="T5"/>
                </a:cxn>
                <a:cxn ang="0">
                  <a:pos x="T6" y="T7"/>
                </a:cxn>
                <a:cxn ang="0">
                  <a:pos x="T8" y="T9"/>
                </a:cxn>
                <a:cxn ang="0">
                  <a:pos x="T10" y="T11"/>
                </a:cxn>
              </a:cxnLst>
              <a:rect l="0" t="0" r="r" b="b"/>
              <a:pathLst>
                <a:path w="71" h="145">
                  <a:moveTo>
                    <a:pt x="71" y="35"/>
                  </a:moveTo>
                  <a:lnTo>
                    <a:pt x="16" y="0"/>
                  </a:lnTo>
                  <a:lnTo>
                    <a:pt x="0" y="110"/>
                  </a:lnTo>
                  <a:lnTo>
                    <a:pt x="33" y="81"/>
                  </a:lnTo>
                  <a:lnTo>
                    <a:pt x="54" y="145"/>
                  </a:lnTo>
                  <a:lnTo>
                    <a:pt x="71" y="35"/>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8" name="îŝļïdê"/>
            <p:cNvSpPr/>
            <p:nvPr/>
          </p:nvSpPr>
          <p:spPr bwMode="auto">
            <a:xfrm>
              <a:off x="2843292" y="5308527"/>
              <a:ext cx="339267" cy="154212"/>
            </a:xfrm>
            <a:custGeom>
              <a:avLst/>
              <a:gdLst>
                <a:gd name="T0" fmla="*/ 197 w 222"/>
                <a:gd name="T1" fmla="*/ 5 h 101"/>
                <a:gd name="T2" fmla="*/ 192 w 222"/>
                <a:gd name="T3" fmla="*/ 1 h 101"/>
                <a:gd name="T4" fmla="*/ 177 w 222"/>
                <a:gd name="T5" fmla="*/ 70 h 101"/>
                <a:gd name="T6" fmla="*/ 42 w 222"/>
                <a:gd name="T7" fmla="*/ 68 h 101"/>
                <a:gd name="T8" fmla="*/ 29 w 222"/>
                <a:gd name="T9" fmla="*/ 0 h 101"/>
                <a:gd name="T10" fmla="*/ 24 w 222"/>
                <a:gd name="T11" fmla="*/ 5 h 101"/>
                <a:gd name="T12" fmla="*/ 38 w 222"/>
                <a:gd name="T13" fmla="*/ 77 h 101"/>
                <a:gd name="T14" fmla="*/ 182 w 222"/>
                <a:gd name="T15" fmla="*/ 79 h 101"/>
                <a:gd name="T16" fmla="*/ 197 w 222"/>
                <a:gd name="T17" fmla="*/ 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2" h="101">
                  <a:moveTo>
                    <a:pt x="197" y="5"/>
                  </a:moveTo>
                  <a:cubicBezTo>
                    <a:pt x="196" y="4"/>
                    <a:pt x="194" y="2"/>
                    <a:pt x="192" y="1"/>
                  </a:cubicBezTo>
                  <a:cubicBezTo>
                    <a:pt x="215" y="22"/>
                    <a:pt x="210" y="51"/>
                    <a:pt x="177" y="70"/>
                  </a:cubicBezTo>
                  <a:cubicBezTo>
                    <a:pt x="139" y="91"/>
                    <a:pt x="79" y="90"/>
                    <a:pt x="42" y="68"/>
                  </a:cubicBezTo>
                  <a:cubicBezTo>
                    <a:pt x="11" y="49"/>
                    <a:pt x="6" y="21"/>
                    <a:pt x="29" y="0"/>
                  </a:cubicBezTo>
                  <a:cubicBezTo>
                    <a:pt x="28" y="2"/>
                    <a:pt x="26" y="3"/>
                    <a:pt x="24" y="5"/>
                  </a:cubicBezTo>
                  <a:cubicBezTo>
                    <a:pt x="0" y="27"/>
                    <a:pt x="4" y="57"/>
                    <a:pt x="38" y="77"/>
                  </a:cubicBezTo>
                  <a:cubicBezTo>
                    <a:pt x="77" y="101"/>
                    <a:pt x="141" y="101"/>
                    <a:pt x="182" y="79"/>
                  </a:cubicBezTo>
                  <a:cubicBezTo>
                    <a:pt x="217" y="59"/>
                    <a:pt x="222" y="28"/>
                    <a:pt x="197" y="5"/>
                  </a:cubicBezTo>
                </a:path>
              </a:pathLst>
            </a:custGeom>
            <a:solidFill>
              <a:srgbClr val="BF844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9" name="ïṡľidê"/>
            <p:cNvSpPr/>
            <p:nvPr/>
          </p:nvSpPr>
          <p:spPr bwMode="auto">
            <a:xfrm>
              <a:off x="2851370" y="5261529"/>
              <a:ext cx="321642" cy="187258"/>
            </a:xfrm>
            <a:custGeom>
              <a:avLst/>
              <a:gdLst>
                <a:gd name="T0" fmla="*/ 172 w 211"/>
                <a:gd name="T1" fmla="*/ 102 h 123"/>
                <a:gd name="T2" fmla="*/ 37 w 211"/>
                <a:gd name="T3" fmla="*/ 100 h 123"/>
                <a:gd name="T4" fmla="*/ 39 w 211"/>
                <a:gd name="T5" fmla="*/ 22 h 123"/>
                <a:gd name="T6" fmla="*/ 174 w 211"/>
                <a:gd name="T7" fmla="*/ 23 h 123"/>
                <a:gd name="T8" fmla="*/ 172 w 211"/>
                <a:gd name="T9" fmla="*/ 102 h 123"/>
                <a:gd name="T10" fmla="*/ 160 w 211"/>
                <a:gd name="T11" fmla="*/ 94 h 123"/>
                <a:gd name="T12" fmla="*/ 162 w 211"/>
                <a:gd name="T13" fmla="*/ 30 h 123"/>
                <a:gd name="T14" fmla="*/ 51 w 211"/>
                <a:gd name="T15" fmla="*/ 29 h 123"/>
                <a:gd name="T16" fmla="*/ 49 w 211"/>
                <a:gd name="T17" fmla="*/ 93 h 123"/>
                <a:gd name="T18" fmla="*/ 160 w 211"/>
                <a:gd name="T19" fmla="*/ 9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 h="123">
                  <a:moveTo>
                    <a:pt x="172" y="102"/>
                  </a:moveTo>
                  <a:cubicBezTo>
                    <a:pt x="134" y="123"/>
                    <a:pt x="74" y="122"/>
                    <a:pt x="37" y="100"/>
                  </a:cubicBezTo>
                  <a:cubicBezTo>
                    <a:pt x="0" y="78"/>
                    <a:pt x="1" y="43"/>
                    <a:pt x="39" y="22"/>
                  </a:cubicBezTo>
                  <a:cubicBezTo>
                    <a:pt x="77" y="0"/>
                    <a:pt x="137" y="1"/>
                    <a:pt x="174" y="23"/>
                  </a:cubicBezTo>
                  <a:cubicBezTo>
                    <a:pt x="211" y="45"/>
                    <a:pt x="210" y="80"/>
                    <a:pt x="172" y="102"/>
                  </a:cubicBezTo>
                  <a:moveTo>
                    <a:pt x="160" y="94"/>
                  </a:moveTo>
                  <a:cubicBezTo>
                    <a:pt x="191" y="77"/>
                    <a:pt x="192" y="48"/>
                    <a:pt x="162" y="30"/>
                  </a:cubicBezTo>
                  <a:cubicBezTo>
                    <a:pt x="132" y="12"/>
                    <a:pt x="82" y="11"/>
                    <a:pt x="51" y="29"/>
                  </a:cubicBezTo>
                  <a:cubicBezTo>
                    <a:pt x="20" y="46"/>
                    <a:pt x="19" y="75"/>
                    <a:pt x="49" y="93"/>
                  </a:cubicBezTo>
                  <a:cubicBezTo>
                    <a:pt x="80" y="111"/>
                    <a:pt x="129" y="112"/>
                    <a:pt x="160" y="94"/>
                  </a:cubicBezTo>
                </a:path>
              </a:pathLst>
            </a:custGeom>
            <a:solidFill>
              <a:srgbClr val="C49A6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pic>
          <p:nvPicPr>
            <p:cNvPr id="90" name="图片 89"/>
            <p:cNvPicPr>
              <a:picLocks noChangeAspect="1" noChangeArrowheads="1"/>
            </p:cNvPicPr>
            <p:nvPr/>
          </p:nvPicPr>
          <p:blipFill>
            <a:blip/>
            <a:srcRect/>
            <a:stretch>
              <a:fillRect/>
            </a:stretch>
          </p:blipFill>
          <p:spPr bwMode="auto">
            <a:xfrm>
              <a:off x="3106187" y="5409132"/>
              <a:ext cx="13218" cy="13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ísľiďê"/>
            <p:cNvSpPr/>
            <p:nvPr/>
          </p:nvSpPr>
          <p:spPr bwMode="auto">
            <a:xfrm>
              <a:off x="2889556" y="5264467"/>
              <a:ext cx="245271" cy="143197"/>
            </a:xfrm>
            <a:custGeom>
              <a:avLst/>
              <a:gdLst>
                <a:gd name="T0" fmla="*/ 133 w 161"/>
                <a:gd name="T1" fmla="*/ 17 h 94"/>
                <a:gd name="T2" fmla="*/ 30 w 161"/>
                <a:gd name="T3" fmla="*/ 16 h 94"/>
                <a:gd name="T4" fmla="*/ 28 w 161"/>
                <a:gd name="T5" fmla="*/ 76 h 94"/>
                <a:gd name="T6" fmla="*/ 132 w 161"/>
                <a:gd name="T7" fmla="*/ 77 h 94"/>
                <a:gd name="T8" fmla="*/ 133 w 161"/>
                <a:gd name="T9" fmla="*/ 17 h 94"/>
              </a:gdLst>
              <a:ahLst/>
              <a:cxnLst>
                <a:cxn ang="0">
                  <a:pos x="T0" y="T1"/>
                </a:cxn>
                <a:cxn ang="0">
                  <a:pos x="T2" y="T3"/>
                </a:cxn>
                <a:cxn ang="0">
                  <a:pos x="T4" y="T5"/>
                </a:cxn>
                <a:cxn ang="0">
                  <a:pos x="T6" y="T7"/>
                </a:cxn>
                <a:cxn ang="0">
                  <a:pos x="T8" y="T9"/>
                </a:cxn>
              </a:cxnLst>
              <a:rect l="0" t="0" r="r" b="b"/>
              <a:pathLst>
                <a:path w="161" h="94">
                  <a:moveTo>
                    <a:pt x="133" y="17"/>
                  </a:moveTo>
                  <a:cubicBezTo>
                    <a:pt x="105" y="1"/>
                    <a:pt x="59" y="0"/>
                    <a:pt x="30" y="16"/>
                  </a:cubicBezTo>
                  <a:cubicBezTo>
                    <a:pt x="1" y="33"/>
                    <a:pt x="0" y="59"/>
                    <a:pt x="28" y="76"/>
                  </a:cubicBezTo>
                  <a:cubicBezTo>
                    <a:pt x="56" y="93"/>
                    <a:pt x="103" y="94"/>
                    <a:pt x="132" y="77"/>
                  </a:cubicBezTo>
                  <a:cubicBezTo>
                    <a:pt x="161" y="61"/>
                    <a:pt x="161" y="34"/>
                    <a:pt x="133" y="17"/>
                  </a:cubicBezTo>
                  <a:close/>
                </a:path>
              </a:pathLst>
            </a:custGeom>
            <a:solidFill>
              <a:srgbClr val="C49A6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2" name="ïš1iḓé"/>
            <p:cNvSpPr/>
            <p:nvPr/>
          </p:nvSpPr>
          <p:spPr bwMode="auto">
            <a:xfrm>
              <a:off x="2880009" y="5284294"/>
              <a:ext cx="264364" cy="134385"/>
            </a:xfrm>
            <a:custGeom>
              <a:avLst/>
              <a:gdLst>
                <a:gd name="T0" fmla="*/ 143 w 173"/>
                <a:gd name="T1" fmla="*/ 6 h 88"/>
                <a:gd name="T2" fmla="*/ 134 w 173"/>
                <a:gd name="T3" fmla="*/ 1 h 88"/>
                <a:gd name="T4" fmla="*/ 130 w 173"/>
                <a:gd name="T5" fmla="*/ 0 h 88"/>
                <a:gd name="T6" fmla="*/ 139 w 173"/>
                <a:gd name="T7" fmla="*/ 4 h 88"/>
                <a:gd name="T8" fmla="*/ 138 w 173"/>
                <a:gd name="T9" fmla="*/ 64 h 88"/>
                <a:gd name="T10" fmla="*/ 34 w 173"/>
                <a:gd name="T11" fmla="*/ 63 h 88"/>
                <a:gd name="T12" fmla="*/ 36 w 173"/>
                <a:gd name="T13" fmla="*/ 3 h 88"/>
                <a:gd name="T14" fmla="*/ 43 w 173"/>
                <a:gd name="T15" fmla="*/ 0 h 88"/>
                <a:gd name="T16" fmla="*/ 40 w 173"/>
                <a:gd name="T17" fmla="*/ 1 h 88"/>
                <a:gd name="T18" fmla="*/ 32 w 173"/>
                <a:gd name="T19" fmla="*/ 5 h 88"/>
                <a:gd name="T20" fmla="*/ 30 w 173"/>
                <a:gd name="T21" fmla="*/ 69 h 88"/>
                <a:gd name="T22" fmla="*/ 141 w 173"/>
                <a:gd name="T23" fmla="*/ 71 h 88"/>
                <a:gd name="T24" fmla="*/ 143 w 173"/>
                <a:gd name="T25" fmla="*/ 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88">
                  <a:moveTo>
                    <a:pt x="143" y="6"/>
                  </a:moveTo>
                  <a:cubicBezTo>
                    <a:pt x="140" y="4"/>
                    <a:pt x="137" y="3"/>
                    <a:pt x="134" y="1"/>
                  </a:cubicBezTo>
                  <a:cubicBezTo>
                    <a:pt x="132" y="1"/>
                    <a:pt x="131" y="0"/>
                    <a:pt x="130" y="0"/>
                  </a:cubicBezTo>
                  <a:cubicBezTo>
                    <a:pt x="133" y="1"/>
                    <a:pt x="136" y="3"/>
                    <a:pt x="139" y="4"/>
                  </a:cubicBezTo>
                  <a:cubicBezTo>
                    <a:pt x="167" y="21"/>
                    <a:pt x="167" y="48"/>
                    <a:pt x="138" y="64"/>
                  </a:cubicBezTo>
                  <a:cubicBezTo>
                    <a:pt x="109" y="81"/>
                    <a:pt x="62" y="80"/>
                    <a:pt x="34" y="63"/>
                  </a:cubicBezTo>
                  <a:cubicBezTo>
                    <a:pt x="6" y="46"/>
                    <a:pt x="7" y="20"/>
                    <a:pt x="36" y="3"/>
                  </a:cubicBezTo>
                  <a:cubicBezTo>
                    <a:pt x="38" y="2"/>
                    <a:pt x="41" y="1"/>
                    <a:pt x="43" y="0"/>
                  </a:cubicBezTo>
                  <a:cubicBezTo>
                    <a:pt x="42" y="0"/>
                    <a:pt x="41" y="1"/>
                    <a:pt x="40" y="1"/>
                  </a:cubicBezTo>
                  <a:cubicBezTo>
                    <a:pt x="37" y="2"/>
                    <a:pt x="34" y="4"/>
                    <a:pt x="32" y="5"/>
                  </a:cubicBezTo>
                  <a:cubicBezTo>
                    <a:pt x="1" y="23"/>
                    <a:pt x="0" y="51"/>
                    <a:pt x="30" y="69"/>
                  </a:cubicBezTo>
                  <a:cubicBezTo>
                    <a:pt x="61" y="87"/>
                    <a:pt x="110" y="88"/>
                    <a:pt x="141" y="71"/>
                  </a:cubicBezTo>
                  <a:cubicBezTo>
                    <a:pt x="172" y="53"/>
                    <a:pt x="173" y="24"/>
                    <a:pt x="143" y="6"/>
                  </a:cubicBezTo>
                  <a:close/>
                </a:path>
              </a:pathLst>
            </a:custGeom>
            <a:solidFill>
              <a:srgbClr val="BF844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3" name="íṩļîḋé"/>
            <p:cNvSpPr/>
            <p:nvPr/>
          </p:nvSpPr>
          <p:spPr bwMode="auto">
            <a:xfrm>
              <a:off x="2892493" y="5342307"/>
              <a:ext cx="239396" cy="89590"/>
            </a:xfrm>
            <a:custGeom>
              <a:avLst/>
              <a:gdLst>
                <a:gd name="T0" fmla="*/ 133 w 157"/>
                <a:gd name="T1" fmla="*/ 33 h 59"/>
                <a:gd name="T2" fmla="*/ 22 w 157"/>
                <a:gd name="T3" fmla="*/ 31 h 59"/>
                <a:gd name="T4" fmla="*/ 0 w 157"/>
                <a:gd name="T5" fmla="*/ 0 h 59"/>
                <a:gd name="T6" fmla="*/ 0 w 157"/>
                <a:gd name="T7" fmla="*/ 8 h 59"/>
                <a:gd name="T8" fmla="*/ 22 w 157"/>
                <a:gd name="T9" fmla="*/ 40 h 59"/>
                <a:gd name="T10" fmla="*/ 133 w 157"/>
                <a:gd name="T11" fmla="*/ 41 h 59"/>
                <a:gd name="T12" fmla="*/ 157 w 157"/>
                <a:gd name="T13" fmla="*/ 9 h 59"/>
                <a:gd name="T14" fmla="*/ 157 w 157"/>
                <a:gd name="T15" fmla="*/ 0 h 59"/>
                <a:gd name="T16" fmla="*/ 133 w 157"/>
                <a:gd name="T17" fmla="*/ 3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59">
                  <a:moveTo>
                    <a:pt x="133" y="33"/>
                  </a:moveTo>
                  <a:cubicBezTo>
                    <a:pt x="102" y="50"/>
                    <a:pt x="53" y="49"/>
                    <a:pt x="22" y="31"/>
                  </a:cubicBezTo>
                  <a:cubicBezTo>
                    <a:pt x="7" y="23"/>
                    <a:pt x="0" y="11"/>
                    <a:pt x="0" y="0"/>
                  </a:cubicBezTo>
                  <a:cubicBezTo>
                    <a:pt x="0" y="3"/>
                    <a:pt x="0" y="5"/>
                    <a:pt x="0" y="8"/>
                  </a:cubicBezTo>
                  <a:cubicBezTo>
                    <a:pt x="0" y="20"/>
                    <a:pt x="7" y="31"/>
                    <a:pt x="22" y="40"/>
                  </a:cubicBezTo>
                  <a:cubicBezTo>
                    <a:pt x="53" y="58"/>
                    <a:pt x="102" y="59"/>
                    <a:pt x="133" y="41"/>
                  </a:cubicBezTo>
                  <a:cubicBezTo>
                    <a:pt x="149" y="32"/>
                    <a:pt x="157" y="21"/>
                    <a:pt x="157" y="9"/>
                  </a:cubicBezTo>
                  <a:cubicBezTo>
                    <a:pt x="157" y="6"/>
                    <a:pt x="157" y="3"/>
                    <a:pt x="157" y="0"/>
                  </a:cubicBezTo>
                  <a:cubicBezTo>
                    <a:pt x="157" y="12"/>
                    <a:pt x="149" y="24"/>
                    <a:pt x="133" y="33"/>
                  </a:cubicBezTo>
                  <a:close/>
                </a:path>
              </a:pathLst>
            </a:custGeom>
            <a:solidFill>
              <a:srgbClr val="9669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4" name="îṩḻîḓê"/>
            <p:cNvSpPr/>
            <p:nvPr/>
          </p:nvSpPr>
          <p:spPr bwMode="auto">
            <a:xfrm>
              <a:off x="2857245" y="5365072"/>
              <a:ext cx="309893" cy="129244"/>
            </a:xfrm>
            <a:custGeom>
              <a:avLst/>
              <a:gdLst>
                <a:gd name="T0" fmla="*/ 173 w 203"/>
                <a:gd name="T1" fmla="*/ 43 h 85"/>
                <a:gd name="T2" fmla="*/ 29 w 203"/>
                <a:gd name="T3" fmla="*/ 41 h 85"/>
                <a:gd name="T4" fmla="*/ 0 w 203"/>
                <a:gd name="T5" fmla="*/ 0 h 85"/>
                <a:gd name="T6" fmla="*/ 0 w 203"/>
                <a:gd name="T7" fmla="*/ 19 h 85"/>
                <a:gd name="T8" fmla="*/ 29 w 203"/>
                <a:gd name="T9" fmla="*/ 61 h 85"/>
                <a:gd name="T10" fmla="*/ 173 w 203"/>
                <a:gd name="T11" fmla="*/ 62 h 85"/>
                <a:gd name="T12" fmla="*/ 203 w 203"/>
                <a:gd name="T13" fmla="*/ 20 h 85"/>
                <a:gd name="T14" fmla="*/ 203 w 203"/>
                <a:gd name="T15" fmla="*/ 1 h 85"/>
                <a:gd name="T16" fmla="*/ 173 w 203"/>
                <a:gd name="T17" fmla="*/ 4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85">
                  <a:moveTo>
                    <a:pt x="173" y="43"/>
                  </a:moveTo>
                  <a:cubicBezTo>
                    <a:pt x="132" y="65"/>
                    <a:pt x="68" y="65"/>
                    <a:pt x="29" y="41"/>
                  </a:cubicBezTo>
                  <a:cubicBezTo>
                    <a:pt x="9" y="30"/>
                    <a:pt x="0" y="15"/>
                    <a:pt x="0" y="0"/>
                  </a:cubicBezTo>
                  <a:cubicBezTo>
                    <a:pt x="0" y="6"/>
                    <a:pt x="0" y="13"/>
                    <a:pt x="0" y="19"/>
                  </a:cubicBezTo>
                  <a:cubicBezTo>
                    <a:pt x="0" y="34"/>
                    <a:pt x="9" y="49"/>
                    <a:pt x="29" y="61"/>
                  </a:cubicBezTo>
                  <a:cubicBezTo>
                    <a:pt x="68" y="84"/>
                    <a:pt x="132" y="85"/>
                    <a:pt x="173" y="62"/>
                  </a:cubicBezTo>
                  <a:cubicBezTo>
                    <a:pt x="193" y="51"/>
                    <a:pt x="203" y="35"/>
                    <a:pt x="203" y="20"/>
                  </a:cubicBezTo>
                  <a:cubicBezTo>
                    <a:pt x="203" y="1"/>
                    <a:pt x="203" y="1"/>
                    <a:pt x="203" y="1"/>
                  </a:cubicBezTo>
                  <a:cubicBezTo>
                    <a:pt x="203" y="16"/>
                    <a:pt x="193" y="31"/>
                    <a:pt x="173" y="43"/>
                  </a:cubicBezTo>
                  <a:close/>
                </a:path>
              </a:pathLst>
            </a:custGeom>
            <a:solidFill>
              <a:srgbClr val="9669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5" name="ïŝlíḓê"/>
            <p:cNvSpPr/>
            <p:nvPr/>
          </p:nvSpPr>
          <p:spPr bwMode="auto">
            <a:xfrm>
              <a:off x="3011457" y="5342307"/>
              <a:ext cx="120432" cy="82246"/>
            </a:xfrm>
            <a:custGeom>
              <a:avLst/>
              <a:gdLst>
                <a:gd name="T0" fmla="*/ 55 w 79"/>
                <a:gd name="T1" fmla="*/ 33 h 54"/>
                <a:gd name="T2" fmla="*/ 0 w 79"/>
                <a:gd name="T3" fmla="*/ 45 h 54"/>
                <a:gd name="T4" fmla="*/ 0 w 79"/>
                <a:gd name="T5" fmla="*/ 54 h 54"/>
                <a:gd name="T6" fmla="*/ 55 w 79"/>
                <a:gd name="T7" fmla="*/ 41 h 54"/>
                <a:gd name="T8" fmla="*/ 79 w 79"/>
                <a:gd name="T9" fmla="*/ 9 h 54"/>
                <a:gd name="T10" fmla="*/ 79 w 79"/>
                <a:gd name="T11" fmla="*/ 0 h 54"/>
                <a:gd name="T12" fmla="*/ 55 w 79"/>
                <a:gd name="T13" fmla="*/ 33 h 54"/>
              </a:gdLst>
              <a:ahLst/>
              <a:cxnLst>
                <a:cxn ang="0">
                  <a:pos x="T0" y="T1"/>
                </a:cxn>
                <a:cxn ang="0">
                  <a:pos x="T2" y="T3"/>
                </a:cxn>
                <a:cxn ang="0">
                  <a:pos x="T4" y="T5"/>
                </a:cxn>
                <a:cxn ang="0">
                  <a:pos x="T6" y="T7"/>
                </a:cxn>
                <a:cxn ang="0">
                  <a:pos x="T8" y="T9"/>
                </a:cxn>
                <a:cxn ang="0">
                  <a:pos x="T10" y="T11"/>
                </a:cxn>
                <a:cxn ang="0">
                  <a:pos x="T12" y="T13"/>
                </a:cxn>
              </a:cxnLst>
              <a:rect l="0" t="0" r="r" b="b"/>
              <a:pathLst>
                <a:path w="79" h="54">
                  <a:moveTo>
                    <a:pt x="55" y="33"/>
                  </a:moveTo>
                  <a:cubicBezTo>
                    <a:pt x="40" y="41"/>
                    <a:pt x="20" y="45"/>
                    <a:pt x="0" y="45"/>
                  </a:cubicBezTo>
                  <a:cubicBezTo>
                    <a:pt x="0" y="54"/>
                    <a:pt x="0" y="54"/>
                    <a:pt x="0" y="54"/>
                  </a:cubicBezTo>
                  <a:cubicBezTo>
                    <a:pt x="20" y="54"/>
                    <a:pt x="40" y="50"/>
                    <a:pt x="55" y="41"/>
                  </a:cubicBezTo>
                  <a:cubicBezTo>
                    <a:pt x="71" y="32"/>
                    <a:pt x="79" y="21"/>
                    <a:pt x="79" y="9"/>
                  </a:cubicBezTo>
                  <a:cubicBezTo>
                    <a:pt x="79" y="6"/>
                    <a:pt x="79" y="3"/>
                    <a:pt x="79" y="0"/>
                  </a:cubicBezTo>
                  <a:cubicBezTo>
                    <a:pt x="79" y="12"/>
                    <a:pt x="71" y="24"/>
                    <a:pt x="55" y="33"/>
                  </a:cubicBezTo>
                  <a:close/>
                </a:path>
              </a:pathLst>
            </a:custGeom>
            <a:solidFill>
              <a:srgbClr val="7552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6" name="išľiḑé"/>
            <p:cNvSpPr/>
            <p:nvPr/>
          </p:nvSpPr>
          <p:spPr bwMode="auto">
            <a:xfrm>
              <a:off x="3096641" y="5311465"/>
              <a:ext cx="85918" cy="120432"/>
            </a:xfrm>
            <a:custGeom>
              <a:avLst/>
              <a:gdLst>
                <a:gd name="T0" fmla="*/ 31 w 56"/>
                <a:gd name="T1" fmla="*/ 4 h 79"/>
                <a:gd name="T2" fmla="*/ 26 w 56"/>
                <a:gd name="T3" fmla="*/ 0 h 79"/>
                <a:gd name="T4" fmla="*/ 11 w 56"/>
                <a:gd name="T5" fmla="*/ 69 h 79"/>
                <a:gd name="T6" fmla="*/ 0 w 56"/>
                <a:gd name="T7" fmla="*/ 74 h 79"/>
                <a:gd name="T8" fmla="*/ 13 w 56"/>
                <a:gd name="T9" fmla="*/ 79 h 79"/>
                <a:gd name="T10" fmla="*/ 16 w 56"/>
                <a:gd name="T11" fmla="*/ 78 h 79"/>
                <a:gd name="T12" fmla="*/ 31 w 56"/>
                <a:gd name="T13" fmla="*/ 4 h 79"/>
              </a:gdLst>
              <a:ahLst/>
              <a:cxnLst>
                <a:cxn ang="0">
                  <a:pos x="T0" y="T1"/>
                </a:cxn>
                <a:cxn ang="0">
                  <a:pos x="T2" y="T3"/>
                </a:cxn>
                <a:cxn ang="0">
                  <a:pos x="T4" y="T5"/>
                </a:cxn>
                <a:cxn ang="0">
                  <a:pos x="T6" y="T7"/>
                </a:cxn>
                <a:cxn ang="0">
                  <a:pos x="T8" y="T9"/>
                </a:cxn>
                <a:cxn ang="0">
                  <a:pos x="T10" y="T11"/>
                </a:cxn>
                <a:cxn ang="0">
                  <a:pos x="T12" y="T13"/>
                </a:cxn>
              </a:cxnLst>
              <a:rect l="0" t="0" r="r" b="b"/>
              <a:pathLst>
                <a:path w="56" h="79">
                  <a:moveTo>
                    <a:pt x="31" y="4"/>
                  </a:moveTo>
                  <a:cubicBezTo>
                    <a:pt x="30" y="3"/>
                    <a:pt x="28" y="1"/>
                    <a:pt x="26" y="0"/>
                  </a:cubicBezTo>
                  <a:cubicBezTo>
                    <a:pt x="49" y="21"/>
                    <a:pt x="44" y="50"/>
                    <a:pt x="11" y="69"/>
                  </a:cubicBezTo>
                  <a:cubicBezTo>
                    <a:pt x="8" y="71"/>
                    <a:pt x="4" y="72"/>
                    <a:pt x="0" y="74"/>
                  </a:cubicBezTo>
                  <a:cubicBezTo>
                    <a:pt x="13" y="79"/>
                    <a:pt x="13" y="79"/>
                    <a:pt x="13" y="79"/>
                  </a:cubicBezTo>
                  <a:cubicBezTo>
                    <a:pt x="14" y="79"/>
                    <a:pt x="15" y="78"/>
                    <a:pt x="16" y="78"/>
                  </a:cubicBezTo>
                  <a:cubicBezTo>
                    <a:pt x="51" y="58"/>
                    <a:pt x="56" y="27"/>
                    <a:pt x="31" y="4"/>
                  </a:cubicBezTo>
                  <a:close/>
                </a:path>
              </a:pathLst>
            </a:custGeom>
            <a:solidFill>
              <a:srgbClr val="9467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7" name="í$1îďè"/>
            <p:cNvSpPr/>
            <p:nvPr/>
          </p:nvSpPr>
          <p:spPr bwMode="auto">
            <a:xfrm>
              <a:off x="3116468" y="5366540"/>
              <a:ext cx="50670" cy="94731"/>
            </a:xfrm>
            <a:custGeom>
              <a:avLst/>
              <a:gdLst>
                <a:gd name="T0" fmla="*/ 3 w 33"/>
                <a:gd name="T1" fmla="*/ 42 h 62"/>
                <a:gd name="T2" fmla="*/ 0 w 33"/>
                <a:gd name="T3" fmla="*/ 43 h 62"/>
                <a:gd name="T4" fmla="*/ 0 w 33"/>
                <a:gd name="T5" fmla="*/ 62 h 62"/>
                <a:gd name="T6" fmla="*/ 3 w 33"/>
                <a:gd name="T7" fmla="*/ 61 h 62"/>
                <a:gd name="T8" fmla="*/ 33 w 33"/>
                <a:gd name="T9" fmla="*/ 19 h 62"/>
                <a:gd name="T10" fmla="*/ 33 w 33"/>
                <a:gd name="T11" fmla="*/ 0 h 62"/>
                <a:gd name="T12" fmla="*/ 3 w 33"/>
                <a:gd name="T13" fmla="*/ 42 h 62"/>
              </a:gdLst>
              <a:ahLst/>
              <a:cxnLst>
                <a:cxn ang="0">
                  <a:pos x="T0" y="T1"/>
                </a:cxn>
                <a:cxn ang="0">
                  <a:pos x="T2" y="T3"/>
                </a:cxn>
                <a:cxn ang="0">
                  <a:pos x="T4" y="T5"/>
                </a:cxn>
                <a:cxn ang="0">
                  <a:pos x="T6" y="T7"/>
                </a:cxn>
                <a:cxn ang="0">
                  <a:pos x="T8" y="T9"/>
                </a:cxn>
                <a:cxn ang="0">
                  <a:pos x="T10" y="T11"/>
                </a:cxn>
                <a:cxn ang="0">
                  <a:pos x="T12" y="T13"/>
                </a:cxn>
              </a:cxnLst>
              <a:rect l="0" t="0" r="r" b="b"/>
              <a:pathLst>
                <a:path w="33" h="62">
                  <a:moveTo>
                    <a:pt x="3" y="42"/>
                  </a:moveTo>
                  <a:cubicBezTo>
                    <a:pt x="2" y="42"/>
                    <a:pt x="1" y="43"/>
                    <a:pt x="0" y="43"/>
                  </a:cubicBezTo>
                  <a:cubicBezTo>
                    <a:pt x="0" y="62"/>
                    <a:pt x="0" y="62"/>
                    <a:pt x="0" y="62"/>
                  </a:cubicBezTo>
                  <a:cubicBezTo>
                    <a:pt x="1" y="62"/>
                    <a:pt x="2" y="61"/>
                    <a:pt x="3" y="61"/>
                  </a:cubicBezTo>
                  <a:cubicBezTo>
                    <a:pt x="23" y="50"/>
                    <a:pt x="33" y="34"/>
                    <a:pt x="33" y="19"/>
                  </a:cubicBezTo>
                  <a:cubicBezTo>
                    <a:pt x="33" y="0"/>
                    <a:pt x="33" y="0"/>
                    <a:pt x="33" y="0"/>
                  </a:cubicBezTo>
                  <a:cubicBezTo>
                    <a:pt x="33" y="15"/>
                    <a:pt x="23" y="30"/>
                    <a:pt x="3" y="42"/>
                  </a:cubicBezTo>
                  <a:close/>
                </a:path>
              </a:pathLst>
            </a:custGeom>
            <a:solidFill>
              <a:srgbClr val="7552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8" name="îṡḻïḑé"/>
            <p:cNvSpPr/>
            <p:nvPr/>
          </p:nvSpPr>
          <p:spPr bwMode="auto">
            <a:xfrm>
              <a:off x="2998973" y="4508093"/>
              <a:ext cx="28639" cy="843026"/>
            </a:xfrm>
            <a:custGeom>
              <a:avLst/>
              <a:gdLst>
                <a:gd name="T0" fmla="*/ 8 w 16"/>
                <a:gd name="T1" fmla="*/ 550 h 551"/>
                <a:gd name="T2" fmla="*/ 0 w 16"/>
                <a:gd name="T3" fmla="*/ 538 h 551"/>
                <a:gd name="T4" fmla="*/ 5 w 16"/>
                <a:gd name="T5" fmla="*/ 3 h 551"/>
                <a:gd name="T6" fmla="*/ 8 w 16"/>
                <a:gd name="T7" fmla="*/ 0 h 551"/>
                <a:gd name="T8" fmla="*/ 10 w 16"/>
                <a:gd name="T9" fmla="*/ 3 h 551"/>
                <a:gd name="T10" fmla="*/ 15 w 16"/>
                <a:gd name="T11" fmla="*/ 538 h 551"/>
                <a:gd name="T12" fmla="*/ 8 w 16"/>
                <a:gd name="T13" fmla="*/ 550 h 551"/>
              </a:gdLst>
              <a:ahLst/>
              <a:cxnLst>
                <a:cxn ang="0">
                  <a:pos x="T0" y="T1"/>
                </a:cxn>
                <a:cxn ang="0">
                  <a:pos x="T2" y="T3"/>
                </a:cxn>
                <a:cxn ang="0">
                  <a:pos x="T4" y="T5"/>
                </a:cxn>
                <a:cxn ang="0">
                  <a:pos x="T6" y="T7"/>
                </a:cxn>
                <a:cxn ang="0">
                  <a:pos x="T8" y="T9"/>
                </a:cxn>
                <a:cxn ang="0">
                  <a:pos x="T10" y="T11"/>
                </a:cxn>
                <a:cxn ang="0">
                  <a:pos x="T12" y="T13"/>
                </a:cxn>
              </a:cxnLst>
              <a:rect l="0" t="0" r="r" b="b"/>
              <a:pathLst>
                <a:path w="16" h="551">
                  <a:moveTo>
                    <a:pt x="8" y="550"/>
                  </a:moveTo>
                  <a:cubicBezTo>
                    <a:pt x="3" y="550"/>
                    <a:pt x="0" y="551"/>
                    <a:pt x="0" y="538"/>
                  </a:cubicBezTo>
                  <a:cubicBezTo>
                    <a:pt x="5" y="3"/>
                    <a:pt x="5" y="3"/>
                    <a:pt x="5" y="3"/>
                  </a:cubicBezTo>
                  <a:cubicBezTo>
                    <a:pt x="5" y="1"/>
                    <a:pt x="6" y="0"/>
                    <a:pt x="8" y="0"/>
                  </a:cubicBezTo>
                  <a:cubicBezTo>
                    <a:pt x="9" y="0"/>
                    <a:pt x="10" y="1"/>
                    <a:pt x="10" y="3"/>
                  </a:cubicBezTo>
                  <a:cubicBezTo>
                    <a:pt x="15" y="538"/>
                    <a:pt x="15" y="538"/>
                    <a:pt x="15" y="538"/>
                  </a:cubicBezTo>
                  <a:cubicBezTo>
                    <a:pt x="16" y="551"/>
                    <a:pt x="12" y="550"/>
                    <a:pt x="8" y="550"/>
                  </a:cubicBezTo>
                  <a:close/>
                </a:path>
              </a:pathLst>
            </a:custGeom>
            <a:solidFill>
              <a:srgbClr val="754C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9" name="íṣḻiḍê"/>
            <p:cNvSpPr/>
            <p:nvPr/>
          </p:nvSpPr>
          <p:spPr bwMode="auto">
            <a:xfrm>
              <a:off x="2935085" y="4505156"/>
              <a:ext cx="196804" cy="621989"/>
            </a:xfrm>
            <a:custGeom>
              <a:avLst/>
              <a:gdLst>
                <a:gd name="T0" fmla="*/ 48 w 129"/>
                <a:gd name="T1" fmla="*/ 0 h 408"/>
                <a:gd name="T2" fmla="*/ 8 w 129"/>
                <a:gd name="T3" fmla="*/ 219 h 408"/>
                <a:gd name="T4" fmla="*/ 22 w 129"/>
                <a:gd name="T5" fmla="*/ 344 h 408"/>
                <a:gd name="T6" fmla="*/ 81 w 129"/>
                <a:gd name="T7" fmla="*/ 408 h 408"/>
                <a:gd name="T8" fmla="*/ 127 w 129"/>
                <a:gd name="T9" fmla="*/ 330 h 408"/>
                <a:gd name="T10" fmla="*/ 97 w 129"/>
                <a:gd name="T11" fmla="*/ 116 h 408"/>
                <a:gd name="T12" fmla="*/ 53 w 129"/>
                <a:gd name="T13" fmla="*/ 0 h 408"/>
                <a:gd name="T14" fmla="*/ 48 w 129"/>
                <a:gd name="T15" fmla="*/ 0 h 4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408">
                  <a:moveTo>
                    <a:pt x="48" y="0"/>
                  </a:moveTo>
                  <a:cubicBezTo>
                    <a:pt x="48" y="0"/>
                    <a:pt x="16" y="152"/>
                    <a:pt x="8" y="219"/>
                  </a:cubicBezTo>
                  <a:cubicBezTo>
                    <a:pt x="0" y="286"/>
                    <a:pt x="3" y="322"/>
                    <a:pt x="22" y="344"/>
                  </a:cubicBezTo>
                  <a:cubicBezTo>
                    <a:pt x="41" y="365"/>
                    <a:pt x="76" y="381"/>
                    <a:pt x="81" y="408"/>
                  </a:cubicBezTo>
                  <a:cubicBezTo>
                    <a:pt x="81" y="408"/>
                    <a:pt x="124" y="391"/>
                    <a:pt x="127" y="330"/>
                  </a:cubicBezTo>
                  <a:cubicBezTo>
                    <a:pt x="129" y="270"/>
                    <a:pt x="121" y="200"/>
                    <a:pt x="97" y="116"/>
                  </a:cubicBezTo>
                  <a:cubicBezTo>
                    <a:pt x="78" y="49"/>
                    <a:pt x="53" y="0"/>
                    <a:pt x="53" y="0"/>
                  </a:cubicBezTo>
                  <a:lnTo>
                    <a:pt x="4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0" name="îşľïḓê"/>
            <p:cNvSpPr/>
            <p:nvPr/>
          </p:nvSpPr>
          <p:spPr bwMode="auto">
            <a:xfrm>
              <a:off x="2960787" y="4505156"/>
              <a:ext cx="137322" cy="378187"/>
            </a:xfrm>
            <a:custGeom>
              <a:avLst/>
              <a:gdLst>
                <a:gd name="T0" fmla="*/ 66 w 90"/>
                <a:gd name="T1" fmla="*/ 248 h 248"/>
                <a:gd name="T2" fmla="*/ 90 w 90"/>
                <a:gd name="T3" fmla="*/ 153 h 248"/>
                <a:gd name="T4" fmla="*/ 80 w 90"/>
                <a:gd name="T5" fmla="*/ 116 h 248"/>
                <a:gd name="T6" fmla="*/ 36 w 90"/>
                <a:gd name="T7" fmla="*/ 0 h 248"/>
                <a:gd name="T8" fmla="*/ 31 w 90"/>
                <a:gd name="T9" fmla="*/ 0 h 248"/>
                <a:gd name="T10" fmla="*/ 0 w 90"/>
                <a:gd name="T11" fmla="*/ 160 h 248"/>
                <a:gd name="T12" fmla="*/ 38 w 90"/>
                <a:gd name="T13" fmla="*/ 212 h 248"/>
                <a:gd name="T14" fmla="*/ 66 w 90"/>
                <a:gd name="T15" fmla="*/ 248 h 2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 h="248">
                  <a:moveTo>
                    <a:pt x="66" y="248"/>
                  </a:moveTo>
                  <a:cubicBezTo>
                    <a:pt x="66" y="248"/>
                    <a:pt x="80" y="204"/>
                    <a:pt x="90" y="153"/>
                  </a:cubicBezTo>
                  <a:cubicBezTo>
                    <a:pt x="87" y="141"/>
                    <a:pt x="83" y="129"/>
                    <a:pt x="80" y="116"/>
                  </a:cubicBezTo>
                  <a:cubicBezTo>
                    <a:pt x="61" y="49"/>
                    <a:pt x="36" y="0"/>
                    <a:pt x="36" y="0"/>
                  </a:cubicBezTo>
                  <a:cubicBezTo>
                    <a:pt x="31" y="0"/>
                    <a:pt x="31" y="0"/>
                    <a:pt x="31" y="0"/>
                  </a:cubicBezTo>
                  <a:cubicBezTo>
                    <a:pt x="31" y="0"/>
                    <a:pt x="12" y="88"/>
                    <a:pt x="0" y="160"/>
                  </a:cubicBezTo>
                  <a:cubicBezTo>
                    <a:pt x="12" y="180"/>
                    <a:pt x="25" y="196"/>
                    <a:pt x="38" y="212"/>
                  </a:cubicBezTo>
                  <a:cubicBezTo>
                    <a:pt x="47" y="223"/>
                    <a:pt x="57" y="235"/>
                    <a:pt x="66" y="248"/>
                  </a:cubicBezTo>
                  <a:close/>
                </a:path>
              </a:pathLst>
            </a:custGeom>
            <a:solidFill>
              <a:srgbClr val="304F8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1" name="îšlïďê"/>
            <p:cNvSpPr/>
            <p:nvPr/>
          </p:nvSpPr>
          <p:spPr bwMode="auto">
            <a:xfrm>
              <a:off x="3075345" y="4814314"/>
              <a:ext cx="52139" cy="100605"/>
            </a:xfrm>
            <a:custGeom>
              <a:avLst/>
              <a:gdLst>
                <a:gd name="T0" fmla="*/ 0 w 34"/>
                <a:gd name="T1" fmla="*/ 15 h 66"/>
                <a:gd name="T2" fmla="*/ 34 w 34"/>
                <a:gd name="T3" fmla="*/ 66 h 66"/>
                <a:gd name="T4" fmla="*/ 31 w 34"/>
                <a:gd name="T5" fmla="*/ 38 h 66"/>
                <a:gd name="T6" fmla="*/ 4 w 34"/>
                <a:gd name="T7" fmla="*/ 0 h 66"/>
                <a:gd name="T8" fmla="*/ 0 w 34"/>
                <a:gd name="T9" fmla="*/ 15 h 66"/>
              </a:gdLst>
              <a:ahLst/>
              <a:cxnLst>
                <a:cxn ang="0">
                  <a:pos x="T0" y="T1"/>
                </a:cxn>
                <a:cxn ang="0">
                  <a:pos x="T2" y="T3"/>
                </a:cxn>
                <a:cxn ang="0">
                  <a:pos x="T4" y="T5"/>
                </a:cxn>
                <a:cxn ang="0">
                  <a:pos x="T6" y="T7"/>
                </a:cxn>
                <a:cxn ang="0">
                  <a:pos x="T8" y="T9"/>
                </a:cxn>
              </a:cxnLst>
              <a:rect l="0" t="0" r="r" b="b"/>
              <a:pathLst>
                <a:path w="34" h="66">
                  <a:moveTo>
                    <a:pt x="0" y="15"/>
                  </a:moveTo>
                  <a:cubicBezTo>
                    <a:pt x="11" y="30"/>
                    <a:pt x="22" y="46"/>
                    <a:pt x="34" y="66"/>
                  </a:cubicBezTo>
                  <a:cubicBezTo>
                    <a:pt x="33" y="57"/>
                    <a:pt x="32" y="48"/>
                    <a:pt x="31" y="38"/>
                  </a:cubicBezTo>
                  <a:cubicBezTo>
                    <a:pt x="22" y="24"/>
                    <a:pt x="13" y="12"/>
                    <a:pt x="4" y="0"/>
                  </a:cubicBezTo>
                  <a:cubicBezTo>
                    <a:pt x="2" y="6"/>
                    <a:pt x="1" y="11"/>
                    <a:pt x="0" y="15"/>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2" name="isľíďê"/>
            <p:cNvSpPr/>
            <p:nvPr/>
          </p:nvSpPr>
          <p:spPr bwMode="auto">
            <a:xfrm>
              <a:off x="3087829" y="4767316"/>
              <a:ext cx="28640" cy="62419"/>
            </a:xfrm>
            <a:custGeom>
              <a:avLst/>
              <a:gdLst>
                <a:gd name="T0" fmla="*/ 0 w 19"/>
                <a:gd name="T1" fmla="*/ 15 h 41"/>
                <a:gd name="T2" fmla="*/ 19 w 19"/>
                <a:gd name="T3" fmla="*/ 41 h 41"/>
                <a:gd name="T4" fmla="*/ 14 w 19"/>
                <a:gd name="T5" fmla="*/ 14 h 41"/>
                <a:gd name="T6" fmla="*/ 3 w 19"/>
                <a:gd name="T7" fmla="*/ 0 h 41"/>
                <a:gd name="T8" fmla="*/ 0 w 19"/>
                <a:gd name="T9" fmla="*/ 15 h 41"/>
              </a:gdLst>
              <a:ahLst/>
              <a:cxnLst>
                <a:cxn ang="0">
                  <a:pos x="T0" y="T1"/>
                </a:cxn>
                <a:cxn ang="0">
                  <a:pos x="T2" y="T3"/>
                </a:cxn>
                <a:cxn ang="0">
                  <a:pos x="T4" y="T5"/>
                </a:cxn>
                <a:cxn ang="0">
                  <a:pos x="T6" y="T7"/>
                </a:cxn>
                <a:cxn ang="0">
                  <a:pos x="T8" y="T9"/>
                </a:cxn>
              </a:cxnLst>
              <a:rect l="0" t="0" r="r" b="b"/>
              <a:pathLst>
                <a:path w="19" h="41">
                  <a:moveTo>
                    <a:pt x="0" y="15"/>
                  </a:moveTo>
                  <a:cubicBezTo>
                    <a:pt x="6" y="23"/>
                    <a:pt x="12" y="32"/>
                    <a:pt x="19" y="41"/>
                  </a:cubicBezTo>
                  <a:cubicBezTo>
                    <a:pt x="18" y="32"/>
                    <a:pt x="16" y="23"/>
                    <a:pt x="14" y="14"/>
                  </a:cubicBezTo>
                  <a:cubicBezTo>
                    <a:pt x="10" y="9"/>
                    <a:pt x="7" y="5"/>
                    <a:pt x="3" y="0"/>
                  </a:cubicBezTo>
                  <a:cubicBezTo>
                    <a:pt x="2" y="5"/>
                    <a:pt x="1" y="10"/>
                    <a:pt x="0" y="15"/>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3" name="íṧḷíḍe"/>
            <p:cNvSpPr/>
            <p:nvPr/>
          </p:nvSpPr>
          <p:spPr bwMode="auto">
            <a:xfrm>
              <a:off x="2940960" y="4887748"/>
              <a:ext cx="143931" cy="233521"/>
            </a:xfrm>
            <a:custGeom>
              <a:avLst/>
              <a:gdLst>
                <a:gd name="T0" fmla="*/ 1 w 94"/>
                <a:gd name="T1" fmla="*/ 0 h 153"/>
                <a:gd name="T2" fmla="*/ 0 w 94"/>
                <a:gd name="T3" fmla="*/ 18 h 153"/>
                <a:gd name="T4" fmla="*/ 4 w 94"/>
                <a:gd name="T5" fmla="*/ 22 h 153"/>
                <a:gd name="T6" fmla="*/ 84 w 94"/>
                <a:gd name="T7" fmla="*/ 153 h 153"/>
                <a:gd name="T8" fmla="*/ 94 w 94"/>
                <a:gd name="T9" fmla="*/ 146 h 153"/>
                <a:gd name="T10" fmla="*/ 13 w 94"/>
                <a:gd name="T11" fmla="*/ 14 h 153"/>
                <a:gd name="T12" fmla="*/ 1 w 94"/>
                <a:gd name="T13" fmla="*/ 0 h 153"/>
              </a:gdLst>
              <a:ahLst/>
              <a:cxnLst>
                <a:cxn ang="0">
                  <a:pos x="T0" y="T1"/>
                </a:cxn>
                <a:cxn ang="0">
                  <a:pos x="T2" y="T3"/>
                </a:cxn>
                <a:cxn ang="0">
                  <a:pos x="T4" y="T5"/>
                </a:cxn>
                <a:cxn ang="0">
                  <a:pos x="T6" y="T7"/>
                </a:cxn>
                <a:cxn ang="0">
                  <a:pos x="T8" y="T9"/>
                </a:cxn>
                <a:cxn ang="0">
                  <a:pos x="T10" y="T11"/>
                </a:cxn>
                <a:cxn ang="0">
                  <a:pos x="T12" y="T13"/>
                </a:cxn>
              </a:cxnLst>
              <a:rect l="0" t="0" r="r" b="b"/>
              <a:pathLst>
                <a:path w="94" h="153">
                  <a:moveTo>
                    <a:pt x="1" y="0"/>
                  </a:moveTo>
                  <a:cubicBezTo>
                    <a:pt x="1" y="6"/>
                    <a:pt x="0" y="12"/>
                    <a:pt x="0" y="18"/>
                  </a:cubicBezTo>
                  <a:cubicBezTo>
                    <a:pt x="1" y="19"/>
                    <a:pt x="2" y="20"/>
                    <a:pt x="4" y="22"/>
                  </a:cubicBezTo>
                  <a:cubicBezTo>
                    <a:pt x="29" y="52"/>
                    <a:pt x="56" y="87"/>
                    <a:pt x="84" y="153"/>
                  </a:cubicBezTo>
                  <a:cubicBezTo>
                    <a:pt x="87" y="151"/>
                    <a:pt x="91" y="149"/>
                    <a:pt x="94" y="146"/>
                  </a:cubicBezTo>
                  <a:cubicBezTo>
                    <a:pt x="66" y="79"/>
                    <a:pt x="38" y="45"/>
                    <a:pt x="13" y="14"/>
                  </a:cubicBezTo>
                  <a:cubicBezTo>
                    <a:pt x="9" y="9"/>
                    <a:pt x="5" y="5"/>
                    <a:pt x="1" y="0"/>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4" name="íšḷíḓé"/>
            <p:cNvSpPr/>
            <p:nvPr/>
          </p:nvSpPr>
          <p:spPr bwMode="auto">
            <a:xfrm>
              <a:off x="2945366" y="4831204"/>
              <a:ext cx="163759" cy="265098"/>
            </a:xfrm>
            <a:custGeom>
              <a:avLst/>
              <a:gdLst>
                <a:gd name="T0" fmla="*/ 2 w 107"/>
                <a:gd name="T1" fmla="*/ 0 h 174"/>
                <a:gd name="T2" fmla="*/ 1 w 107"/>
                <a:gd name="T3" fmla="*/ 5 h 174"/>
                <a:gd name="T4" fmla="*/ 0 w 107"/>
                <a:gd name="T5" fmla="*/ 18 h 174"/>
                <a:gd name="T6" fmla="*/ 17 w 107"/>
                <a:gd name="T7" fmla="*/ 39 h 174"/>
                <a:gd name="T8" fmla="*/ 99 w 107"/>
                <a:gd name="T9" fmla="*/ 174 h 174"/>
                <a:gd name="T10" fmla="*/ 107 w 107"/>
                <a:gd name="T11" fmla="*/ 163 h 174"/>
                <a:gd name="T12" fmla="*/ 26 w 107"/>
                <a:gd name="T13" fmla="*/ 31 h 174"/>
                <a:gd name="T14" fmla="*/ 2 w 107"/>
                <a:gd name="T15" fmla="*/ 0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174">
                  <a:moveTo>
                    <a:pt x="2" y="0"/>
                  </a:moveTo>
                  <a:cubicBezTo>
                    <a:pt x="2" y="2"/>
                    <a:pt x="1" y="4"/>
                    <a:pt x="1" y="5"/>
                  </a:cubicBezTo>
                  <a:cubicBezTo>
                    <a:pt x="1" y="9"/>
                    <a:pt x="0" y="14"/>
                    <a:pt x="0" y="18"/>
                  </a:cubicBezTo>
                  <a:cubicBezTo>
                    <a:pt x="5" y="25"/>
                    <a:pt x="11" y="32"/>
                    <a:pt x="17" y="39"/>
                  </a:cubicBezTo>
                  <a:cubicBezTo>
                    <a:pt x="42" y="70"/>
                    <a:pt x="70" y="105"/>
                    <a:pt x="99" y="174"/>
                  </a:cubicBezTo>
                  <a:cubicBezTo>
                    <a:pt x="102" y="171"/>
                    <a:pt x="105" y="167"/>
                    <a:pt x="107" y="163"/>
                  </a:cubicBezTo>
                  <a:cubicBezTo>
                    <a:pt x="79" y="96"/>
                    <a:pt x="51" y="62"/>
                    <a:pt x="26" y="31"/>
                  </a:cubicBezTo>
                  <a:cubicBezTo>
                    <a:pt x="17" y="21"/>
                    <a:pt x="9" y="11"/>
                    <a:pt x="2" y="0"/>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5" name="îş1ïḑè"/>
            <p:cNvSpPr/>
            <p:nvPr/>
          </p:nvSpPr>
          <p:spPr bwMode="auto">
            <a:xfrm>
              <a:off x="3061392" y="4862047"/>
              <a:ext cx="67560" cy="135854"/>
            </a:xfrm>
            <a:custGeom>
              <a:avLst/>
              <a:gdLst>
                <a:gd name="T0" fmla="*/ 44 w 44"/>
                <a:gd name="T1" fmla="*/ 62 h 89"/>
                <a:gd name="T2" fmla="*/ 5 w 44"/>
                <a:gd name="T3" fmla="*/ 0 h 89"/>
                <a:gd name="T4" fmla="*/ 0 w 44"/>
                <a:gd name="T5" fmla="*/ 14 h 89"/>
                <a:gd name="T6" fmla="*/ 0 w 44"/>
                <a:gd name="T7" fmla="*/ 13 h 89"/>
                <a:gd name="T8" fmla="*/ 44 w 44"/>
                <a:gd name="T9" fmla="*/ 89 h 89"/>
                <a:gd name="T10" fmla="*/ 44 w 44"/>
                <a:gd name="T11" fmla="*/ 62 h 89"/>
              </a:gdLst>
              <a:ahLst/>
              <a:cxnLst>
                <a:cxn ang="0">
                  <a:pos x="T0" y="T1"/>
                </a:cxn>
                <a:cxn ang="0">
                  <a:pos x="T2" y="T3"/>
                </a:cxn>
                <a:cxn ang="0">
                  <a:pos x="T4" y="T5"/>
                </a:cxn>
                <a:cxn ang="0">
                  <a:pos x="T6" y="T7"/>
                </a:cxn>
                <a:cxn ang="0">
                  <a:pos x="T8" y="T9"/>
                </a:cxn>
                <a:cxn ang="0">
                  <a:pos x="T10" y="T11"/>
                </a:cxn>
              </a:cxnLst>
              <a:rect l="0" t="0" r="r" b="b"/>
              <a:pathLst>
                <a:path w="44" h="89">
                  <a:moveTo>
                    <a:pt x="44" y="62"/>
                  </a:moveTo>
                  <a:cubicBezTo>
                    <a:pt x="31" y="36"/>
                    <a:pt x="17" y="17"/>
                    <a:pt x="5" y="0"/>
                  </a:cubicBezTo>
                  <a:cubicBezTo>
                    <a:pt x="2" y="9"/>
                    <a:pt x="0" y="14"/>
                    <a:pt x="0" y="14"/>
                  </a:cubicBezTo>
                  <a:cubicBezTo>
                    <a:pt x="0" y="13"/>
                    <a:pt x="0" y="13"/>
                    <a:pt x="0" y="13"/>
                  </a:cubicBezTo>
                  <a:cubicBezTo>
                    <a:pt x="14" y="33"/>
                    <a:pt x="29" y="57"/>
                    <a:pt x="44" y="89"/>
                  </a:cubicBezTo>
                  <a:cubicBezTo>
                    <a:pt x="44" y="80"/>
                    <a:pt x="44" y="71"/>
                    <a:pt x="44" y="62"/>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6" name="iS1íḓé"/>
            <p:cNvSpPr/>
            <p:nvPr/>
          </p:nvSpPr>
          <p:spPr bwMode="auto">
            <a:xfrm>
              <a:off x="2951975" y="4776863"/>
              <a:ext cx="174040" cy="283457"/>
            </a:xfrm>
            <a:custGeom>
              <a:avLst/>
              <a:gdLst>
                <a:gd name="T0" fmla="*/ 3 w 114"/>
                <a:gd name="T1" fmla="*/ 0 h 186"/>
                <a:gd name="T2" fmla="*/ 0 w 114"/>
                <a:gd name="T3" fmla="*/ 18 h 186"/>
                <a:gd name="T4" fmla="*/ 28 w 114"/>
                <a:gd name="T5" fmla="*/ 55 h 186"/>
                <a:gd name="T6" fmla="*/ 109 w 114"/>
                <a:gd name="T7" fmla="*/ 186 h 186"/>
                <a:gd name="T8" fmla="*/ 114 w 114"/>
                <a:gd name="T9" fmla="*/ 167 h 186"/>
                <a:gd name="T10" fmla="*/ 38 w 114"/>
                <a:gd name="T11" fmla="*/ 47 h 186"/>
                <a:gd name="T12" fmla="*/ 3 w 114"/>
                <a:gd name="T13" fmla="*/ 0 h 186"/>
              </a:gdLst>
              <a:ahLst/>
              <a:cxnLst>
                <a:cxn ang="0">
                  <a:pos x="T0" y="T1"/>
                </a:cxn>
                <a:cxn ang="0">
                  <a:pos x="T2" y="T3"/>
                </a:cxn>
                <a:cxn ang="0">
                  <a:pos x="T4" y="T5"/>
                </a:cxn>
                <a:cxn ang="0">
                  <a:pos x="T6" y="T7"/>
                </a:cxn>
                <a:cxn ang="0">
                  <a:pos x="T8" y="T9"/>
                </a:cxn>
                <a:cxn ang="0">
                  <a:pos x="T10" y="T11"/>
                </a:cxn>
                <a:cxn ang="0">
                  <a:pos x="T12" y="T13"/>
                </a:cxn>
              </a:cxnLst>
              <a:rect l="0" t="0" r="r" b="b"/>
              <a:pathLst>
                <a:path w="114" h="186">
                  <a:moveTo>
                    <a:pt x="3" y="0"/>
                  </a:moveTo>
                  <a:cubicBezTo>
                    <a:pt x="2" y="7"/>
                    <a:pt x="1" y="12"/>
                    <a:pt x="0" y="18"/>
                  </a:cubicBezTo>
                  <a:cubicBezTo>
                    <a:pt x="9" y="31"/>
                    <a:pt x="19" y="42"/>
                    <a:pt x="28" y="55"/>
                  </a:cubicBezTo>
                  <a:cubicBezTo>
                    <a:pt x="53" y="85"/>
                    <a:pt x="81" y="119"/>
                    <a:pt x="109" y="186"/>
                  </a:cubicBezTo>
                  <a:cubicBezTo>
                    <a:pt x="111" y="180"/>
                    <a:pt x="113" y="174"/>
                    <a:pt x="114" y="167"/>
                  </a:cubicBezTo>
                  <a:cubicBezTo>
                    <a:pt x="88" y="108"/>
                    <a:pt x="61" y="76"/>
                    <a:pt x="38" y="47"/>
                  </a:cubicBezTo>
                  <a:cubicBezTo>
                    <a:pt x="25" y="32"/>
                    <a:pt x="14" y="17"/>
                    <a:pt x="3" y="0"/>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7" name="iŝļïďé"/>
            <p:cNvSpPr/>
            <p:nvPr/>
          </p:nvSpPr>
          <p:spPr bwMode="auto">
            <a:xfrm>
              <a:off x="2940960" y="4945762"/>
              <a:ext cx="96199" cy="143197"/>
            </a:xfrm>
            <a:custGeom>
              <a:avLst/>
              <a:gdLst>
                <a:gd name="T0" fmla="*/ 3 w 63"/>
                <a:gd name="T1" fmla="*/ 23 h 94"/>
                <a:gd name="T2" fmla="*/ 36 w 63"/>
                <a:gd name="T3" fmla="*/ 71 h 94"/>
                <a:gd name="T4" fmla="*/ 63 w 63"/>
                <a:gd name="T5" fmla="*/ 94 h 94"/>
                <a:gd name="T6" fmla="*/ 0 w 63"/>
                <a:gd name="T7" fmla="*/ 0 h 94"/>
                <a:gd name="T8" fmla="*/ 3 w 63"/>
                <a:gd name="T9" fmla="*/ 23 h 94"/>
              </a:gdLst>
              <a:ahLst/>
              <a:cxnLst>
                <a:cxn ang="0">
                  <a:pos x="T0" y="T1"/>
                </a:cxn>
                <a:cxn ang="0">
                  <a:pos x="T2" y="T3"/>
                </a:cxn>
                <a:cxn ang="0">
                  <a:pos x="T4" y="T5"/>
                </a:cxn>
                <a:cxn ang="0">
                  <a:pos x="T6" y="T7"/>
                </a:cxn>
                <a:cxn ang="0">
                  <a:pos x="T8" y="T9"/>
                </a:cxn>
              </a:cxnLst>
              <a:rect l="0" t="0" r="r" b="b"/>
              <a:pathLst>
                <a:path w="63" h="94">
                  <a:moveTo>
                    <a:pt x="3" y="23"/>
                  </a:moveTo>
                  <a:cubicBezTo>
                    <a:pt x="14" y="37"/>
                    <a:pt x="25" y="52"/>
                    <a:pt x="36" y="71"/>
                  </a:cubicBezTo>
                  <a:cubicBezTo>
                    <a:pt x="45" y="79"/>
                    <a:pt x="55" y="86"/>
                    <a:pt x="63" y="94"/>
                  </a:cubicBezTo>
                  <a:cubicBezTo>
                    <a:pt x="41" y="51"/>
                    <a:pt x="20" y="24"/>
                    <a:pt x="0" y="0"/>
                  </a:cubicBezTo>
                  <a:cubicBezTo>
                    <a:pt x="1" y="9"/>
                    <a:pt x="2" y="16"/>
                    <a:pt x="3" y="23"/>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8" name="文本框 107"/>
            <p:cNvSpPr txBox="1"/>
            <p:nvPr/>
          </p:nvSpPr>
          <p:spPr>
            <a:xfrm>
              <a:off x="1601495" y="1408092"/>
              <a:ext cx="1619250" cy="3154710"/>
            </a:xfrm>
            <a:prstGeom prst="rect">
              <a:avLst/>
            </a:prstGeom>
            <a:noFill/>
            <a:ln w="9525">
              <a:noFill/>
              <a:miter/>
            </a:ln>
          </p:spPr>
          <p:txBody>
            <a:bodyPr wrap="square" rtlCol="0">
              <a:spAutoFit/>
            </a:bodyPr>
            <a:lstStyle/>
            <a:p>
              <a:pPr>
                <a:spcBef>
                  <a:spcPts val="1000"/>
                </a:spcBef>
              </a:pPr>
              <a:r>
                <a:rPr lang="zh-CN" altLang="en-US" sz="19900" dirty="0">
                  <a:solidFill>
                    <a:srgbClr val="903E93"/>
                  </a:solidFill>
                  <a:latin typeface="汉仪星球体W" panose="00020600040101010101" pitchFamily="18" charset="-122"/>
                  <a:ea typeface="汉仪星球体W" panose="00020600040101010101" pitchFamily="18" charset="-122"/>
                  <a:cs typeface="Lato Regular"/>
                </a:rPr>
                <a:t>？</a:t>
              </a: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720247" y="2083924"/>
            <a:ext cx="6091415" cy="2949525"/>
          </a:xfrm>
          <a:prstGeom prst="rect">
            <a:avLst/>
          </a:prstGeom>
        </p:spPr>
        <p:txBody>
          <a:bodyPr>
            <a:spAutoFit/>
          </a:bodyPr>
          <a:lstStyle/>
          <a:p>
            <a:pPr marL="228600" indent="-228600">
              <a:lnSpc>
                <a:spcPct val="150000"/>
              </a:lnSpc>
              <a:spcBef>
                <a:spcPts val="1000"/>
              </a:spcBef>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上课</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注意力不集中，好动，坐不住。</a:t>
            </a:r>
          </a:p>
          <a:p>
            <a:pPr marL="228600" indent="-228600">
              <a:lnSpc>
                <a:spcPct val="150000"/>
              </a:lnSpc>
              <a:spcBef>
                <a:spcPts val="1000"/>
              </a:spcBef>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写字</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经常丢</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一画，</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多一撇，部首张冠李戴。</a:t>
            </a:r>
          </a:p>
          <a:p>
            <a:pPr marL="228600" indent="-228600">
              <a:lnSpc>
                <a:spcPct val="150000"/>
              </a:lnSpc>
              <a:spcBef>
                <a:spcPts val="1000"/>
              </a:spcBef>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写</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作业时间拖得太久。</a:t>
            </a:r>
          </a:p>
          <a:p>
            <a:pPr marL="228600" indent="-228600">
              <a:lnSpc>
                <a:spcPct val="150000"/>
              </a:lnSpc>
              <a:spcBef>
                <a:spcPts val="1000"/>
              </a:spcBef>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记忆</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某些事物的能力强，而读、写、算方面能力弱。</a:t>
            </a:r>
          </a:p>
          <a:p>
            <a:pPr marL="228600" indent="-228600">
              <a:lnSpc>
                <a:spcPct val="150000"/>
              </a:lnSpc>
              <a:spcBef>
                <a:spcPts val="1000"/>
              </a:spcBef>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不</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爱阅读或阅读能力差。</a:t>
            </a:r>
          </a:p>
          <a:p>
            <a:pPr marL="228600" indent="-228600">
              <a:lnSpc>
                <a:spcPct val="150000"/>
              </a:lnSpc>
              <a:spcBef>
                <a:spcPts val="1000"/>
              </a:spcBef>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好动</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，但缺乏运动技巧。</a:t>
            </a:r>
          </a:p>
        </p:txBody>
      </p:sp>
      <p:sp>
        <p:nvSpPr>
          <p:cNvPr id="5" name="标题 4"/>
          <p:cNvSpPr>
            <a:spLocks noGrp="1"/>
          </p:cNvSpPr>
          <p:nvPr>
            <p:ph type="title"/>
          </p:nvPr>
        </p:nvSpPr>
        <p:spPr/>
        <p:txBody>
          <a:bodyPr>
            <a:normAutofit/>
          </a:bodyPr>
          <a:lstStyle/>
          <a:p>
            <a:r>
              <a:rPr lang="en-US" altLang="zh-CN" sz="3600" dirty="0"/>
              <a:t>2.</a:t>
            </a:r>
            <a:r>
              <a:rPr lang="zh-CN" altLang="en-US" sz="3600" dirty="0"/>
              <a:t>学习障碍的学生在行为上有哪些表现呢？</a:t>
            </a:r>
          </a:p>
        </p:txBody>
      </p:sp>
      <p:grpSp>
        <p:nvGrpSpPr>
          <p:cNvPr id="6" name="组合 5"/>
          <p:cNvGrpSpPr/>
          <p:nvPr/>
        </p:nvGrpSpPr>
        <p:grpSpPr>
          <a:xfrm>
            <a:off x="936937" y="1408092"/>
            <a:ext cx="2565796" cy="4086224"/>
            <a:chOff x="936937" y="1408092"/>
            <a:chExt cx="2565796" cy="4086224"/>
          </a:xfrm>
        </p:grpSpPr>
        <p:sp>
          <p:nvSpPr>
            <p:cNvPr id="7" name="ï$liḍê"/>
            <p:cNvSpPr/>
            <p:nvPr/>
          </p:nvSpPr>
          <p:spPr bwMode="auto">
            <a:xfrm>
              <a:off x="944280" y="3282474"/>
              <a:ext cx="577194" cy="1423892"/>
            </a:xfrm>
            <a:custGeom>
              <a:avLst/>
              <a:gdLst>
                <a:gd name="T0" fmla="*/ 786 w 786"/>
                <a:gd name="T1" fmla="*/ 0 h 1939"/>
                <a:gd name="T2" fmla="*/ 786 w 786"/>
                <a:gd name="T3" fmla="*/ 1487 h 1939"/>
                <a:gd name="T4" fmla="*/ 0 w 786"/>
                <a:gd name="T5" fmla="*/ 1939 h 1939"/>
                <a:gd name="T6" fmla="*/ 0 w 786"/>
                <a:gd name="T7" fmla="*/ 453 h 1939"/>
                <a:gd name="T8" fmla="*/ 786 w 786"/>
                <a:gd name="T9" fmla="*/ 0 h 1939"/>
              </a:gdLst>
              <a:ahLst/>
              <a:cxnLst>
                <a:cxn ang="0">
                  <a:pos x="T0" y="T1"/>
                </a:cxn>
                <a:cxn ang="0">
                  <a:pos x="T2" y="T3"/>
                </a:cxn>
                <a:cxn ang="0">
                  <a:pos x="T4" y="T5"/>
                </a:cxn>
                <a:cxn ang="0">
                  <a:pos x="T6" y="T7"/>
                </a:cxn>
                <a:cxn ang="0">
                  <a:pos x="T8" y="T9"/>
                </a:cxn>
              </a:cxnLst>
              <a:rect l="0" t="0" r="r" b="b"/>
              <a:pathLst>
                <a:path w="786" h="1939">
                  <a:moveTo>
                    <a:pt x="786" y="0"/>
                  </a:moveTo>
                  <a:lnTo>
                    <a:pt x="786" y="1487"/>
                  </a:lnTo>
                  <a:lnTo>
                    <a:pt x="0" y="1939"/>
                  </a:lnTo>
                  <a:lnTo>
                    <a:pt x="0" y="453"/>
                  </a:lnTo>
                  <a:lnTo>
                    <a:pt x="786" y="0"/>
                  </a:lnTo>
                  <a:close/>
                </a:path>
              </a:pathLst>
            </a:custGeom>
            <a:solidFill>
              <a:srgbClr val="4747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 name="íšľiḋé"/>
            <p:cNvSpPr/>
            <p:nvPr/>
          </p:nvSpPr>
          <p:spPr bwMode="auto">
            <a:xfrm>
              <a:off x="973654" y="3310379"/>
              <a:ext cx="641082" cy="373046"/>
            </a:xfrm>
            <a:custGeom>
              <a:avLst/>
              <a:gdLst>
                <a:gd name="T0" fmla="*/ 873 w 873"/>
                <a:gd name="T1" fmla="*/ 91 h 508"/>
                <a:gd name="T2" fmla="*/ 721 w 873"/>
                <a:gd name="T3" fmla="*/ 0 h 508"/>
                <a:gd name="T4" fmla="*/ 0 w 873"/>
                <a:gd name="T5" fmla="*/ 419 h 508"/>
                <a:gd name="T6" fmla="*/ 150 w 873"/>
                <a:gd name="T7" fmla="*/ 508 h 508"/>
                <a:gd name="T8" fmla="*/ 873 w 873"/>
                <a:gd name="T9" fmla="*/ 91 h 508"/>
              </a:gdLst>
              <a:ahLst/>
              <a:cxnLst>
                <a:cxn ang="0">
                  <a:pos x="T0" y="T1"/>
                </a:cxn>
                <a:cxn ang="0">
                  <a:pos x="T2" y="T3"/>
                </a:cxn>
                <a:cxn ang="0">
                  <a:pos x="T4" y="T5"/>
                </a:cxn>
                <a:cxn ang="0">
                  <a:pos x="T6" y="T7"/>
                </a:cxn>
                <a:cxn ang="0">
                  <a:pos x="T8" y="T9"/>
                </a:cxn>
              </a:cxnLst>
              <a:rect l="0" t="0" r="r" b="b"/>
              <a:pathLst>
                <a:path w="873" h="508">
                  <a:moveTo>
                    <a:pt x="873" y="91"/>
                  </a:moveTo>
                  <a:lnTo>
                    <a:pt x="721" y="0"/>
                  </a:lnTo>
                  <a:lnTo>
                    <a:pt x="0" y="419"/>
                  </a:lnTo>
                  <a:lnTo>
                    <a:pt x="150" y="508"/>
                  </a:lnTo>
                  <a:lnTo>
                    <a:pt x="873" y="91"/>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 name="ïṧľíḑé"/>
            <p:cNvSpPr/>
            <p:nvPr/>
          </p:nvSpPr>
          <p:spPr bwMode="auto">
            <a:xfrm>
              <a:off x="1071322" y="3357377"/>
              <a:ext cx="577194" cy="1423892"/>
            </a:xfrm>
            <a:custGeom>
              <a:avLst/>
              <a:gdLst>
                <a:gd name="T0" fmla="*/ 786 w 786"/>
                <a:gd name="T1" fmla="*/ 0 h 1939"/>
                <a:gd name="T2" fmla="*/ 786 w 786"/>
                <a:gd name="T3" fmla="*/ 1486 h 1939"/>
                <a:gd name="T4" fmla="*/ 0 w 786"/>
                <a:gd name="T5" fmla="*/ 1939 h 1939"/>
                <a:gd name="T6" fmla="*/ 0 w 786"/>
                <a:gd name="T7" fmla="*/ 452 h 1939"/>
                <a:gd name="T8" fmla="*/ 786 w 786"/>
                <a:gd name="T9" fmla="*/ 0 h 1939"/>
              </a:gdLst>
              <a:ahLst/>
              <a:cxnLst>
                <a:cxn ang="0">
                  <a:pos x="T0" y="T1"/>
                </a:cxn>
                <a:cxn ang="0">
                  <a:pos x="T2" y="T3"/>
                </a:cxn>
                <a:cxn ang="0">
                  <a:pos x="T4" y="T5"/>
                </a:cxn>
                <a:cxn ang="0">
                  <a:pos x="T6" y="T7"/>
                </a:cxn>
                <a:cxn ang="0">
                  <a:pos x="T8" y="T9"/>
                </a:cxn>
              </a:cxnLst>
              <a:rect l="0" t="0" r="r" b="b"/>
              <a:pathLst>
                <a:path w="786" h="1939">
                  <a:moveTo>
                    <a:pt x="786" y="0"/>
                  </a:moveTo>
                  <a:lnTo>
                    <a:pt x="786" y="1486"/>
                  </a:lnTo>
                  <a:lnTo>
                    <a:pt x="0" y="1939"/>
                  </a:lnTo>
                  <a:lnTo>
                    <a:pt x="0" y="452"/>
                  </a:lnTo>
                  <a:lnTo>
                    <a:pt x="786" y="0"/>
                  </a:lnTo>
                  <a:close/>
                </a:path>
              </a:pathLst>
            </a:custGeom>
            <a:solidFill>
              <a:srgbClr val="57575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 name="îṥļíḋé"/>
            <p:cNvSpPr/>
            <p:nvPr/>
          </p:nvSpPr>
          <p:spPr bwMode="auto">
            <a:xfrm>
              <a:off x="936937" y="3608522"/>
              <a:ext cx="134385" cy="1172747"/>
            </a:xfrm>
            <a:custGeom>
              <a:avLst/>
              <a:gdLst>
                <a:gd name="T0" fmla="*/ 0 w 183"/>
                <a:gd name="T1" fmla="*/ 0 h 1597"/>
                <a:gd name="T2" fmla="*/ 0 w 183"/>
                <a:gd name="T3" fmla="*/ 1489 h 1597"/>
                <a:gd name="T4" fmla="*/ 183 w 183"/>
                <a:gd name="T5" fmla="*/ 1597 h 1597"/>
                <a:gd name="T6" fmla="*/ 183 w 183"/>
                <a:gd name="T7" fmla="*/ 110 h 1597"/>
                <a:gd name="T8" fmla="*/ 0 w 183"/>
                <a:gd name="T9" fmla="*/ 0 h 1597"/>
              </a:gdLst>
              <a:ahLst/>
              <a:cxnLst>
                <a:cxn ang="0">
                  <a:pos x="T0" y="T1"/>
                </a:cxn>
                <a:cxn ang="0">
                  <a:pos x="T2" y="T3"/>
                </a:cxn>
                <a:cxn ang="0">
                  <a:pos x="T4" y="T5"/>
                </a:cxn>
                <a:cxn ang="0">
                  <a:pos x="T6" y="T7"/>
                </a:cxn>
                <a:cxn ang="0">
                  <a:pos x="T8" y="T9"/>
                </a:cxn>
              </a:cxnLst>
              <a:rect l="0" t="0" r="r" b="b"/>
              <a:pathLst>
                <a:path w="183" h="1597">
                  <a:moveTo>
                    <a:pt x="0" y="0"/>
                  </a:moveTo>
                  <a:lnTo>
                    <a:pt x="0" y="1489"/>
                  </a:lnTo>
                  <a:lnTo>
                    <a:pt x="183" y="1597"/>
                  </a:lnTo>
                  <a:lnTo>
                    <a:pt x="183" y="110"/>
                  </a:lnTo>
                  <a:lnTo>
                    <a:pt x="0" y="0"/>
                  </a:lnTo>
                  <a:close/>
                </a:path>
              </a:pathLst>
            </a:custGeom>
            <a:solidFill>
              <a:srgbClr val="4747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 name="iṧḻïďè"/>
            <p:cNvSpPr/>
            <p:nvPr/>
          </p:nvSpPr>
          <p:spPr bwMode="auto">
            <a:xfrm>
              <a:off x="936937" y="3276599"/>
              <a:ext cx="711579" cy="412701"/>
            </a:xfrm>
            <a:custGeom>
              <a:avLst/>
              <a:gdLst>
                <a:gd name="T0" fmla="*/ 200 w 969"/>
                <a:gd name="T1" fmla="*/ 529 h 562"/>
                <a:gd name="T2" fmla="*/ 50 w 969"/>
                <a:gd name="T3" fmla="*/ 440 h 562"/>
                <a:gd name="T4" fmla="*/ 796 w 969"/>
                <a:gd name="T5" fmla="*/ 6 h 562"/>
                <a:gd name="T6" fmla="*/ 784 w 969"/>
                <a:gd name="T7" fmla="*/ 0 h 562"/>
                <a:gd name="T8" fmla="*/ 0 w 969"/>
                <a:gd name="T9" fmla="*/ 452 h 562"/>
                <a:gd name="T10" fmla="*/ 183 w 969"/>
                <a:gd name="T11" fmla="*/ 562 h 562"/>
                <a:gd name="T12" fmla="*/ 969 w 969"/>
                <a:gd name="T13" fmla="*/ 110 h 562"/>
                <a:gd name="T14" fmla="*/ 950 w 969"/>
                <a:gd name="T15" fmla="*/ 97 h 562"/>
                <a:gd name="T16" fmla="*/ 200 w 969"/>
                <a:gd name="T17" fmla="*/ 529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9" h="562">
                  <a:moveTo>
                    <a:pt x="200" y="529"/>
                  </a:moveTo>
                  <a:lnTo>
                    <a:pt x="50" y="440"/>
                  </a:lnTo>
                  <a:lnTo>
                    <a:pt x="796" y="6"/>
                  </a:lnTo>
                  <a:lnTo>
                    <a:pt x="784" y="0"/>
                  </a:lnTo>
                  <a:lnTo>
                    <a:pt x="0" y="452"/>
                  </a:lnTo>
                  <a:lnTo>
                    <a:pt x="183" y="562"/>
                  </a:lnTo>
                  <a:lnTo>
                    <a:pt x="969" y="110"/>
                  </a:lnTo>
                  <a:lnTo>
                    <a:pt x="950" y="97"/>
                  </a:lnTo>
                  <a:lnTo>
                    <a:pt x="200" y="529"/>
                  </a:lnTo>
                  <a:close/>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 name="ïSļíďè"/>
            <p:cNvSpPr/>
            <p:nvPr/>
          </p:nvSpPr>
          <p:spPr bwMode="auto">
            <a:xfrm>
              <a:off x="936937" y="4421441"/>
              <a:ext cx="134385" cy="118964"/>
            </a:xfrm>
            <a:custGeom>
              <a:avLst/>
              <a:gdLst>
                <a:gd name="T0" fmla="*/ 0 w 183"/>
                <a:gd name="T1" fmla="*/ 54 h 162"/>
                <a:gd name="T2" fmla="*/ 183 w 183"/>
                <a:gd name="T3" fmla="*/ 162 h 162"/>
                <a:gd name="T4" fmla="*/ 183 w 183"/>
                <a:gd name="T5" fmla="*/ 110 h 162"/>
                <a:gd name="T6" fmla="*/ 0 w 183"/>
                <a:gd name="T7" fmla="*/ 0 h 162"/>
                <a:gd name="T8" fmla="*/ 0 w 183"/>
                <a:gd name="T9" fmla="*/ 54 h 162"/>
              </a:gdLst>
              <a:ahLst/>
              <a:cxnLst>
                <a:cxn ang="0">
                  <a:pos x="T0" y="T1"/>
                </a:cxn>
                <a:cxn ang="0">
                  <a:pos x="T2" y="T3"/>
                </a:cxn>
                <a:cxn ang="0">
                  <a:pos x="T4" y="T5"/>
                </a:cxn>
                <a:cxn ang="0">
                  <a:pos x="T6" y="T7"/>
                </a:cxn>
                <a:cxn ang="0">
                  <a:pos x="T8" y="T9"/>
                </a:cxn>
              </a:cxnLst>
              <a:rect l="0" t="0" r="r" b="b"/>
              <a:pathLst>
                <a:path w="183" h="162">
                  <a:moveTo>
                    <a:pt x="0" y="54"/>
                  </a:moveTo>
                  <a:lnTo>
                    <a:pt x="183" y="162"/>
                  </a:lnTo>
                  <a:lnTo>
                    <a:pt x="183" y="110"/>
                  </a:lnTo>
                  <a:lnTo>
                    <a:pt x="0" y="0"/>
                  </a:lnTo>
                  <a:lnTo>
                    <a:pt x="0" y="54"/>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 name="ïṣḻîḍê"/>
            <p:cNvSpPr/>
            <p:nvPr/>
          </p:nvSpPr>
          <p:spPr bwMode="auto">
            <a:xfrm>
              <a:off x="936937" y="4505156"/>
              <a:ext cx="134385" cy="117495"/>
            </a:xfrm>
            <a:custGeom>
              <a:avLst/>
              <a:gdLst>
                <a:gd name="T0" fmla="*/ 183 w 183"/>
                <a:gd name="T1" fmla="*/ 108 h 160"/>
                <a:gd name="T2" fmla="*/ 0 w 183"/>
                <a:gd name="T3" fmla="*/ 0 h 160"/>
                <a:gd name="T4" fmla="*/ 0 w 183"/>
                <a:gd name="T5" fmla="*/ 52 h 160"/>
                <a:gd name="T6" fmla="*/ 183 w 183"/>
                <a:gd name="T7" fmla="*/ 160 h 160"/>
                <a:gd name="T8" fmla="*/ 183 w 183"/>
                <a:gd name="T9" fmla="*/ 108 h 160"/>
              </a:gdLst>
              <a:ahLst/>
              <a:cxnLst>
                <a:cxn ang="0">
                  <a:pos x="T0" y="T1"/>
                </a:cxn>
                <a:cxn ang="0">
                  <a:pos x="T2" y="T3"/>
                </a:cxn>
                <a:cxn ang="0">
                  <a:pos x="T4" y="T5"/>
                </a:cxn>
                <a:cxn ang="0">
                  <a:pos x="T6" y="T7"/>
                </a:cxn>
                <a:cxn ang="0">
                  <a:pos x="T8" y="T9"/>
                </a:cxn>
              </a:cxnLst>
              <a:rect l="0" t="0" r="r" b="b"/>
              <a:pathLst>
                <a:path w="183" h="160">
                  <a:moveTo>
                    <a:pt x="183" y="108"/>
                  </a:moveTo>
                  <a:lnTo>
                    <a:pt x="0" y="0"/>
                  </a:lnTo>
                  <a:lnTo>
                    <a:pt x="0" y="52"/>
                  </a:lnTo>
                  <a:lnTo>
                    <a:pt x="183" y="160"/>
                  </a:lnTo>
                  <a:lnTo>
                    <a:pt x="183" y="108"/>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 name="îṩ1îďê"/>
            <p:cNvSpPr/>
            <p:nvPr/>
          </p:nvSpPr>
          <p:spPr bwMode="auto">
            <a:xfrm>
              <a:off x="936937" y="3689300"/>
              <a:ext cx="134385" cy="118964"/>
            </a:xfrm>
            <a:custGeom>
              <a:avLst/>
              <a:gdLst>
                <a:gd name="T0" fmla="*/ 0 w 183"/>
                <a:gd name="T1" fmla="*/ 0 h 162"/>
                <a:gd name="T2" fmla="*/ 0 w 183"/>
                <a:gd name="T3" fmla="*/ 54 h 162"/>
                <a:gd name="T4" fmla="*/ 183 w 183"/>
                <a:gd name="T5" fmla="*/ 162 h 162"/>
                <a:gd name="T6" fmla="*/ 183 w 183"/>
                <a:gd name="T7" fmla="*/ 110 h 162"/>
                <a:gd name="T8" fmla="*/ 0 w 183"/>
                <a:gd name="T9" fmla="*/ 0 h 162"/>
              </a:gdLst>
              <a:ahLst/>
              <a:cxnLst>
                <a:cxn ang="0">
                  <a:pos x="T0" y="T1"/>
                </a:cxn>
                <a:cxn ang="0">
                  <a:pos x="T2" y="T3"/>
                </a:cxn>
                <a:cxn ang="0">
                  <a:pos x="T4" y="T5"/>
                </a:cxn>
                <a:cxn ang="0">
                  <a:pos x="T6" y="T7"/>
                </a:cxn>
                <a:cxn ang="0">
                  <a:pos x="T8" y="T9"/>
                </a:cxn>
              </a:cxnLst>
              <a:rect l="0" t="0" r="r" b="b"/>
              <a:pathLst>
                <a:path w="183" h="162">
                  <a:moveTo>
                    <a:pt x="0" y="0"/>
                  </a:moveTo>
                  <a:lnTo>
                    <a:pt x="0" y="54"/>
                  </a:lnTo>
                  <a:lnTo>
                    <a:pt x="183" y="162"/>
                  </a:lnTo>
                  <a:lnTo>
                    <a:pt x="183" y="110"/>
                  </a:lnTo>
                  <a:lnTo>
                    <a:pt x="0" y="0"/>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 name="ïşlîḓê"/>
            <p:cNvSpPr/>
            <p:nvPr/>
          </p:nvSpPr>
          <p:spPr bwMode="auto">
            <a:xfrm>
              <a:off x="936937" y="3773750"/>
              <a:ext cx="134385" cy="116761"/>
            </a:xfrm>
            <a:custGeom>
              <a:avLst/>
              <a:gdLst>
                <a:gd name="T0" fmla="*/ 0 w 183"/>
                <a:gd name="T1" fmla="*/ 52 h 159"/>
                <a:gd name="T2" fmla="*/ 183 w 183"/>
                <a:gd name="T3" fmla="*/ 159 h 159"/>
                <a:gd name="T4" fmla="*/ 183 w 183"/>
                <a:gd name="T5" fmla="*/ 108 h 159"/>
                <a:gd name="T6" fmla="*/ 0 w 183"/>
                <a:gd name="T7" fmla="*/ 0 h 159"/>
                <a:gd name="T8" fmla="*/ 0 w 183"/>
                <a:gd name="T9" fmla="*/ 52 h 159"/>
              </a:gdLst>
              <a:ahLst/>
              <a:cxnLst>
                <a:cxn ang="0">
                  <a:pos x="T0" y="T1"/>
                </a:cxn>
                <a:cxn ang="0">
                  <a:pos x="T2" y="T3"/>
                </a:cxn>
                <a:cxn ang="0">
                  <a:pos x="T4" y="T5"/>
                </a:cxn>
                <a:cxn ang="0">
                  <a:pos x="T6" y="T7"/>
                </a:cxn>
                <a:cxn ang="0">
                  <a:pos x="T8" y="T9"/>
                </a:cxn>
              </a:cxnLst>
              <a:rect l="0" t="0" r="r" b="b"/>
              <a:pathLst>
                <a:path w="183" h="159">
                  <a:moveTo>
                    <a:pt x="0" y="52"/>
                  </a:moveTo>
                  <a:lnTo>
                    <a:pt x="183" y="159"/>
                  </a:lnTo>
                  <a:lnTo>
                    <a:pt x="183" y="108"/>
                  </a:lnTo>
                  <a:lnTo>
                    <a:pt x="0" y="0"/>
                  </a:lnTo>
                  <a:lnTo>
                    <a:pt x="0" y="52"/>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 name="îSḷîḋé"/>
            <p:cNvSpPr/>
            <p:nvPr/>
          </p:nvSpPr>
          <p:spPr bwMode="auto">
            <a:xfrm>
              <a:off x="1194692" y="3323597"/>
              <a:ext cx="575725" cy="1425361"/>
            </a:xfrm>
            <a:custGeom>
              <a:avLst/>
              <a:gdLst>
                <a:gd name="T0" fmla="*/ 784 w 784"/>
                <a:gd name="T1" fmla="*/ 0 h 1941"/>
                <a:gd name="T2" fmla="*/ 784 w 784"/>
                <a:gd name="T3" fmla="*/ 1487 h 1941"/>
                <a:gd name="T4" fmla="*/ 0 w 784"/>
                <a:gd name="T5" fmla="*/ 1941 h 1941"/>
                <a:gd name="T6" fmla="*/ 0 w 784"/>
                <a:gd name="T7" fmla="*/ 453 h 1941"/>
                <a:gd name="T8" fmla="*/ 784 w 784"/>
                <a:gd name="T9" fmla="*/ 0 h 1941"/>
              </a:gdLst>
              <a:ahLst/>
              <a:cxnLst>
                <a:cxn ang="0">
                  <a:pos x="T0" y="T1"/>
                </a:cxn>
                <a:cxn ang="0">
                  <a:pos x="T2" y="T3"/>
                </a:cxn>
                <a:cxn ang="0">
                  <a:pos x="T4" y="T5"/>
                </a:cxn>
                <a:cxn ang="0">
                  <a:pos x="T6" y="T7"/>
                </a:cxn>
                <a:cxn ang="0">
                  <a:pos x="T8" y="T9"/>
                </a:cxn>
              </a:cxnLst>
              <a:rect l="0" t="0" r="r" b="b"/>
              <a:pathLst>
                <a:path w="784" h="1941">
                  <a:moveTo>
                    <a:pt x="784" y="0"/>
                  </a:moveTo>
                  <a:lnTo>
                    <a:pt x="784" y="1487"/>
                  </a:lnTo>
                  <a:lnTo>
                    <a:pt x="0" y="1941"/>
                  </a:lnTo>
                  <a:lnTo>
                    <a:pt x="0" y="453"/>
                  </a:lnTo>
                  <a:lnTo>
                    <a:pt x="784" y="0"/>
                  </a:lnTo>
                  <a:close/>
                </a:path>
              </a:pathLst>
            </a:custGeom>
            <a:solidFill>
              <a:srgbClr val="3035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 name="ïṩlîḓe"/>
            <p:cNvSpPr/>
            <p:nvPr/>
          </p:nvSpPr>
          <p:spPr bwMode="auto">
            <a:xfrm>
              <a:off x="1222597" y="3351502"/>
              <a:ext cx="642551" cy="373046"/>
            </a:xfrm>
            <a:custGeom>
              <a:avLst/>
              <a:gdLst>
                <a:gd name="T0" fmla="*/ 875 w 875"/>
                <a:gd name="T1" fmla="*/ 91 h 508"/>
                <a:gd name="T2" fmla="*/ 721 w 875"/>
                <a:gd name="T3" fmla="*/ 0 h 508"/>
                <a:gd name="T4" fmla="*/ 0 w 875"/>
                <a:gd name="T5" fmla="*/ 419 h 508"/>
                <a:gd name="T6" fmla="*/ 151 w 875"/>
                <a:gd name="T7" fmla="*/ 508 h 508"/>
                <a:gd name="T8" fmla="*/ 875 w 875"/>
                <a:gd name="T9" fmla="*/ 91 h 508"/>
              </a:gdLst>
              <a:ahLst/>
              <a:cxnLst>
                <a:cxn ang="0">
                  <a:pos x="T0" y="T1"/>
                </a:cxn>
                <a:cxn ang="0">
                  <a:pos x="T2" y="T3"/>
                </a:cxn>
                <a:cxn ang="0">
                  <a:pos x="T4" y="T5"/>
                </a:cxn>
                <a:cxn ang="0">
                  <a:pos x="T6" y="T7"/>
                </a:cxn>
                <a:cxn ang="0">
                  <a:pos x="T8" y="T9"/>
                </a:cxn>
              </a:cxnLst>
              <a:rect l="0" t="0" r="r" b="b"/>
              <a:pathLst>
                <a:path w="875" h="508">
                  <a:moveTo>
                    <a:pt x="875" y="91"/>
                  </a:moveTo>
                  <a:lnTo>
                    <a:pt x="721" y="0"/>
                  </a:lnTo>
                  <a:lnTo>
                    <a:pt x="0" y="419"/>
                  </a:lnTo>
                  <a:lnTo>
                    <a:pt x="151" y="508"/>
                  </a:lnTo>
                  <a:lnTo>
                    <a:pt x="875" y="91"/>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 name="í$ļîdê"/>
            <p:cNvSpPr/>
            <p:nvPr/>
          </p:nvSpPr>
          <p:spPr bwMode="auto">
            <a:xfrm>
              <a:off x="1320264" y="3398500"/>
              <a:ext cx="576460" cy="1425361"/>
            </a:xfrm>
            <a:custGeom>
              <a:avLst/>
              <a:gdLst>
                <a:gd name="T0" fmla="*/ 785 w 785"/>
                <a:gd name="T1" fmla="*/ 0 h 1941"/>
                <a:gd name="T2" fmla="*/ 785 w 785"/>
                <a:gd name="T3" fmla="*/ 1486 h 1941"/>
                <a:gd name="T4" fmla="*/ 0 w 785"/>
                <a:gd name="T5" fmla="*/ 1941 h 1941"/>
                <a:gd name="T6" fmla="*/ 0 w 785"/>
                <a:gd name="T7" fmla="*/ 453 h 1941"/>
                <a:gd name="T8" fmla="*/ 785 w 785"/>
                <a:gd name="T9" fmla="*/ 0 h 1941"/>
              </a:gdLst>
              <a:ahLst/>
              <a:cxnLst>
                <a:cxn ang="0">
                  <a:pos x="T0" y="T1"/>
                </a:cxn>
                <a:cxn ang="0">
                  <a:pos x="T2" y="T3"/>
                </a:cxn>
                <a:cxn ang="0">
                  <a:pos x="T4" y="T5"/>
                </a:cxn>
                <a:cxn ang="0">
                  <a:pos x="T6" y="T7"/>
                </a:cxn>
                <a:cxn ang="0">
                  <a:pos x="T8" y="T9"/>
                </a:cxn>
              </a:cxnLst>
              <a:rect l="0" t="0" r="r" b="b"/>
              <a:pathLst>
                <a:path w="785" h="1941">
                  <a:moveTo>
                    <a:pt x="785" y="0"/>
                  </a:moveTo>
                  <a:lnTo>
                    <a:pt x="785" y="1486"/>
                  </a:lnTo>
                  <a:lnTo>
                    <a:pt x="0" y="1941"/>
                  </a:lnTo>
                  <a:lnTo>
                    <a:pt x="0" y="453"/>
                  </a:lnTo>
                  <a:lnTo>
                    <a:pt x="785" y="0"/>
                  </a:lnTo>
                  <a:close/>
                </a:path>
              </a:pathLst>
            </a:custGeom>
            <a:solidFill>
              <a:srgbClr val="616B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 name="ïṡ1îḑé"/>
            <p:cNvSpPr/>
            <p:nvPr/>
          </p:nvSpPr>
          <p:spPr bwMode="auto">
            <a:xfrm>
              <a:off x="1185880" y="3651849"/>
              <a:ext cx="134385" cy="1172012"/>
            </a:xfrm>
            <a:custGeom>
              <a:avLst/>
              <a:gdLst>
                <a:gd name="T0" fmla="*/ 0 w 183"/>
                <a:gd name="T1" fmla="*/ 0 h 1596"/>
                <a:gd name="T2" fmla="*/ 0 w 183"/>
                <a:gd name="T3" fmla="*/ 1486 h 1596"/>
                <a:gd name="T4" fmla="*/ 183 w 183"/>
                <a:gd name="T5" fmla="*/ 1596 h 1596"/>
                <a:gd name="T6" fmla="*/ 183 w 183"/>
                <a:gd name="T7" fmla="*/ 108 h 1596"/>
                <a:gd name="T8" fmla="*/ 0 w 183"/>
                <a:gd name="T9" fmla="*/ 0 h 1596"/>
              </a:gdLst>
              <a:ahLst/>
              <a:cxnLst>
                <a:cxn ang="0">
                  <a:pos x="T0" y="T1"/>
                </a:cxn>
                <a:cxn ang="0">
                  <a:pos x="T2" y="T3"/>
                </a:cxn>
                <a:cxn ang="0">
                  <a:pos x="T4" y="T5"/>
                </a:cxn>
                <a:cxn ang="0">
                  <a:pos x="T6" y="T7"/>
                </a:cxn>
                <a:cxn ang="0">
                  <a:pos x="T8" y="T9"/>
                </a:cxn>
              </a:cxnLst>
              <a:rect l="0" t="0" r="r" b="b"/>
              <a:pathLst>
                <a:path w="183" h="1596">
                  <a:moveTo>
                    <a:pt x="0" y="0"/>
                  </a:moveTo>
                  <a:lnTo>
                    <a:pt x="0" y="1486"/>
                  </a:lnTo>
                  <a:lnTo>
                    <a:pt x="183" y="1596"/>
                  </a:lnTo>
                  <a:lnTo>
                    <a:pt x="183" y="108"/>
                  </a:lnTo>
                  <a:lnTo>
                    <a:pt x="0" y="0"/>
                  </a:lnTo>
                  <a:close/>
                </a:path>
              </a:pathLst>
            </a:custGeom>
            <a:solidFill>
              <a:srgbClr val="4E56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 name="îṥlîḋé"/>
            <p:cNvSpPr/>
            <p:nvPr/>
          </p:nvSpPr>
          <p:spPr bwMode="auto">
            <a:xfrm>
              <a:off x="1185880" y="3317722"/>
              <a:ext cx="710844" cy="413436"/>
            </a:xfrm>
            <a:custGeom>
              <a:avLst/>
              <a:gdLst>
                <a:gd name="T0" fmla="*/ 201 w 968"/>
                <a:gd name="T1" fmla="*/ 531 h 563"/>
                <a:gd name="T2" fmla="*/ 50 w 968"/>
                <a:gd name="T3" fmla="*/ 442 h 563"/>
                <a:gd name="T4" fmla="*/ 796 w 968"/>
                <a:gd name="T5" fmla="*/ 8 h 563"/>
                <a:gd name="T6" fmla="*/ 783 w 968"/>
                <a:gd name="T7" fmla="*/ 0 h 563"/>
                <a:gd name="T8" fmla="*/ 0 w 968"/>
                <a:gd name="T9" fmla="*/ 455 h 563"/>
                <a:gd name="T10" fmla="*/ 183 w 968"/>
                <a:gd name="T11" fmla="*/ 563 h 563"/>
                <a:gd name="T12" fmla="*/ 968 w 968"/>
                <a:gd name="T13" fmla="*/ 110 h 563"/>
                <a:gd name="T14" fmla="*/ 950 w 968"/>
                <a:gd name="T15" fmla="*/ 100 h 563"/>
                <a:gd name="T16" fmla="*/ 201 w 968"/>
                <a:gd name="T17" fmla="*/ 531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8" h="563">
                  <a:moveTo>
                    <a:pt x="201" y="531"/>
                  </a:moveTo>
                  <a:lnTo>
                    <a:pt x="50" y="442"/>
                  </a:lnTo>
                  <a:lnTo>
                    <a:pt x="796" y="8"/>
                  </a:lnTo>
                  <a:lnTo>
                    <a:pt x="783" y="0"/>
                  </a:lnTo>
                  <a:lnTo>
                    <a:pt x="0" y="455"/>
                  </a:lnTo>
                  <a:lnTo>
                    <a:pt x="183" y="563"/>
                  </a:lnTo>
                  <a:lnTo>
                    <a:pt x="968" y="110"/>
                  </a:lnTo>
                  <a:lnTo>
                    <a:pt x="950" y="100"/>
                  </a:lnTo>
                  <a:lnTo>
                    <a:pt x="201" y="531"/>
                  </a:lnTo>
                  <a:close/>
                </a:path>
              </a:pathLst>
            </a:custGeom>
            <a:solidFill>
              <a:srgbClr val="7480D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 name="işḷíḍé"/>
            <p:cNvSpPr/>
            <p:nvPr/>
          </p:nvSpPr>
          <p:spPr bwMode="auto">
            <a:xfrm>
              <a:off x="1185880" y="4464032"/>
              <a:ext cx="134385" cy="118964"/>
            </a:xfrm>
            <a:custGeom>
              <a:avLst/>
              <a:gdLst>
                <a:gd name="T0" fmla="*/ 0 w 183"/>
                <a:gd name="T1" fmla="*/ 52 h 162"/>
                <a:gd name="T2" fmla="*/ 183 w 183"/>
                <a:gd name="T3" fmla="*/ 162 h 162"/>
                <a:gd name="T4" fmla="*/ 183 w 183"/>
                <a:gd name="T5" fmla="*/ 108 h 162"/>
                <a:gd name="T6" fmla="*/ 0 w 183"/>
                <a:gd name="T7" fmla="*/ 0 h 162"/>
                <a:gd name="T8" fmla="*/ 0 w 183"/>
                <a:gd name="T9" fmla="*/ 52 h 162"/>
              </a:gdLst>
              <a:ahLst/>
              <a:cxnLst>
                <a:cxn ang="0">
                  <a:pos x="T0" y="T1"/>
                </a:cxn>
                <a:cxn ang="0">
                  <a:pos x="T2" y="T3"/>
                </a:cxn>
                <a:cxn ang="0">
                  <a:pos x="T4" y="T5"/>
                </a:cxn>
                <a:cxn ang="0">
                  <a:pos x="T6" y="T7"/>
                </a:cxn>
                <a:cxn ang="0">
                  <a:pos x="T8" y="T9"/>
                </a:cxn>
              </a:cxnLst>
              <a:rect l="0" t="0" r="r" b="b"/>
              <a:pathLst>
                <a:path w="183" h="162">
                  <a:moveTo>
                    <a:pt x="0" y="52"/>
                  </a:moveTo>
                  <a:lnTo>
                    <a:pt x="183" y="162"/>
                  </a:lnTo>
                  <a:lnTo>
                    <a:pt x="183" y="108"/>
                  </a:lnTo>
                  <a:lnTo>
                    <a:pt x="0" y="0"/>
                  </a:lnTo>
                  <a:lnTo>
                    <a:pt x="0" y="52"/>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 name="ïṩḻíḋè"/>
            <p:cNvSpPr/>
            <p:nvPr/>
          </p:nvSpPr>
          <p:spPr bwMode="auto">
            <a:xfrm>
              <a:off x="1185880" y="4546279"/>
              <a:ext cx="134385" cy="118964"/>
            </a:xfrm>
            <a:custGeom>
              <a:avLst/>
              <a:gdLst>
                <a:gd name="T0" fmla="*/ 183 w 183"/>
                <a:gd name="T1" fmla="*/ 108 h 162"/>
                <a:gd name="T2" fmla="*/ 0 w 183"/>
                <a:gd name="T3" fmla="*/ 0 h 162"/>
                <a:gd name="T4" fmla="*/ 0 w 183"/>
                <a:gd name="T5" fmla="*/ 54 h 162"/>
                <a:gd name="T6" fmla="*/ 183 w 183"/>
                <a:gd name="T7" fmla="*/ 162 h 162"/>
                <a:gd name="T8" fmla="*/ 183 w 183"/>
                <a:gd name="T9" fmla="*/ 108 h 162"/>
              </a:gdLst>
              <a:ahLst/>
              <a:cxnLst>
                <a:cxn ang="0">
                  <a:pos x="T0" y="T1"/>
                </a:cxn>
                <a:cxn ang="0">
                  <a:pos x="T2" y="T3"/>
                </a:cxn>
                <a:cxn ang="0">
                  <a:pos x="T4" y="T5"/>
                </a:cxn>
                <a:cxn ang="0">
                  <a:pos x="T6" y="T7"/>
                </a:cxn>
                <a:cxn ang="0">
                  <a:pos x="T8" y="T9"/>
                </a:cxn>
              </a:cxnLst>
              <a:rect l="0" t="0" r="r" b="b"/>
              <a:pathLst>
                <a:path w="183" h="162">
                  <a:moveTo>
                    <a:pt x="183" y="108"/>
                  </a:moveTo>
                  <a:lnTo>
                    <a:pt x="0" y="0"/>
                  </a:lnTo>
                  <a:lnTo>
                    <a:pt x="0" y="54"/>
                  </a:lnTo>
                  <a:lnTo>
                    <a:pt x="183" y="162"/>
                  </a:lnTo>
                  <a:lnTo>
                    <a:pt x="183" y="108"/>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iṩḷiḓé"/>
            <p:cNvSpPr/>
            <p:nvPr/>
          </p:nvSpPr>
          <p:spPr bwMode="auto">
            <a:xfrm>
              <a:off x="1185880" y="3732626"/>
              <a:ext cx="134385" cy="118230"/>
            </a:xfrm>
            <a:custGeom>
              <a:avLst/>
              <a:gdLst>
                <a:gd name="T0" fmla="*/ 0 w 183"/>
                <a:gd name="T1" fmla="*/ 0 h 161"/>
                <a:gd name="T2" fmla="*/ 0 w 183"/>
                <a:gd name="T3" fmla="*/ 51 h 161"/>
                <a:gd name="T4" fmla="*/ 183 w 183"/>
                <a:gd name="T5" fmla="*/ 161 h 161"/>
                <a:gd name="T6" fmla="*/ 183 w 183"/>
                <a:gd name="T7" fmla="*/ 108 h 161"/>
                <a:gd name="T8" fmla="*/ 0 w 183"/>
                <a:gd name="T9" fmla="*/ 0 h 161"/>
              </a:gdLst>
              <a:ahLst/>
              <a:cxnLst>
                <a:cxn ang="0">
                  <a:pos x="T0" y="T1"/>
                </a:cxn>
                <a:cxn ang="0">
                  <a:pos x="T2" y="T3"/>
                </a:cxn>
                <a:cxn ang="0">
                  <a:pos x="T4" y="T5"/>
                </a:cxn>
                <a:cxn ang="0">
                  <a:pos x="T6" y="T7"/>
                </a:cxn>
                <a:cxn ang="0">
                  <a:pos x="T8" y="T9"/>
                </a:cxn>
              </a:cxnLst>
              <a:rect l="0" t="0" r="r" b="b"/>
              <a:pathLst>
                <a:path w="183" h="161">
                  <a:moveTo>
                    <a:pt x="0" y="0"/>
                  </a:moveTo>
                  <a:lnTo>
                    <a:pt x="0" y="51"/>
                  </a:lnTo>
                  <a:lnTo>
                    <a:pt x="183" y="161"/>
                  </a:lnTo>
                  <a:lnTo>
                    <a:pt x="183" y="108"/>
                  </a:lnTo>
                  <a:lnTo>
                    <a:pt x="0" y="0"/>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 name="iṣlïḓe"/>
            <p:cNvSpPr/>
            <p:nvPr/>
          </p:nvSpPr>
          <p:spPr bwMode="auto">
            <a:xfrm>
              <a:off x="1185880" y="3814873"/>
              <a:ext cx="134385" cy="118964"/>
            </a:xfrm>
            <a:custGeom>
              <a:avLst/>
              <a:gdLst>
                <a:gd name="T0" fmla="*/ 0 w 183"/>
                <a:gd name="T1" fmla="*/ 54 h 162"/>
                <a:gd name="T2" fmla="*/ 183 w 183"/>
                <a:gd name="T3" fmla="*/ 162 h 162"/>
                <a:gd name="T4" fmla="*/ 183 w 183"/>
                <a:gd name="T5" fmla="*/ 108 h 162"/>
                <a:gd name="T6" fmla="*/ 0 w 183"/>
                <a:gd name="T7" fmla="*/ 0 h 162"/>
                <a:gd name="T8" fmla="*/ 0 w 183"/>
                <a:gd name="T9" fmla="*/ 54 h 162"/>
              </a:gdLst>
              <a:ahLst/>
              <a:cxnLst>
                <a:cxn ang="0">
                  <a:pos x="T0" y="T1"/>
                </a:cxn>
                <a:cxn ang="0">
                  <a:pos x="T2" y="T3"/>
                </a:cxn>
                <a:cxn ang="0">
                  <a:pos x="T4" y="T5"/>
                </a:cxn>
                <a:cxn ang="0">
                  <a:pos x="T6" y="T7"/>
                </a:cxn>
                <a:cxn ang="0">
                  <a:pos x="T8" y="T9"/>
                </a:cxn>
              </a:cxnLst>
              <a:rect l="0" t="0" r="r" b="b"/>
              <a:pathLst>
                <a:path w="183" h="162">
                  <a:moveTo>
                    <a:pt x="0" y="54"/>
                  </a:moveTo>
                  <a:lnTo>
                    <a:pt x="183" y="162"/>
                  </a:lnTo>
                  <a:lnTo>
                    <a:pt x="183" y="108"/>
                  </a:lnTo>
                  <a:lnTo>
                    <a:pt x="0" y="0"/>
                  </a:lnTo>
                  <a:lnTo>
                    <a:pt x="0" y="54"/>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î$ľidé"/>
            <p:cNvSpPr/>
            <p:nvPr/>
          </p:nvSpPr>
          <p:spPr bwMode="auto">
            <a:xfrm>
              <a:off x="1205707" y="4634400"/>
              <a:ext cx="13953" cy="85918"/>
            </a:xfrm>
            <a:custGeom>
              <a:avLst/>
              <a:gdLst>
                <a:gd name="T0" fmla="*/ 19 w 19"/>
                <a:gd name="T1" fmla="*/ 11 h 117"/>
                <a:gd name="T2" fmla="*/ 17 w 19"/>
                <a:gd name="T3" fmla="*/ 117 h 117"/>
                <a:gd name="T4" fmla="*/ 0 w 19"/>
                <a:gd name="T5" fmla="*/ 106 h 117"/>
                <a:gd name="T6" fmla="*/ 0 w 19"/>
                <a:gd name="T7" fmla="*/ 0 h 117"/>
                <a:gd name="T8" fmla="*/ 19 w 19"/>
                <a:gd name="T9" fmla="*/ 11 h 117"/>
              </a:gdLst>
              <a:ahLst/>
              <a:cxnLst>
                <a:cxn ang="0">
                  <a:pos x="T0" y="T1"/>
                </a:cxn>
                <a:cxn ang="0">
                  <a:pos x="T2" y="T3"/>
                </a:cxn>
                <a:cxn ang="0">
                  <a:pos x="T4" y="T5"/>
                </a:cxn>
                <a:cxn ang="0">
                  <a:pos x="T6" y="T7"/>
                </a:cxn>
                <a:cxn ang="0">
                  <a:pos x="T8" y="T9"/>
                </a:cxn>
              </a:cxnLst>
              <a:rect l="0" t="0" r="r" b="b"/>
              <a:pathLst>
                <a:path w="19" h="117">
                  <a:moveTo>
                    <a:pt x="19" y="11"/>
                  </a:moveTo>
                  <a:lnTo>
                    <a:pt x="17" y="117"/>
                  </a:lnTo>
                  <a:lnTo>
                    <a:pt x="0" y="106"/>
                  </a:lnTo>
                  <a:lnTo>
                    <a:pt x="0" y="0"/>
                  </a:lnTo>
                  <a:lnTo>
                    <a:pt x="19" y="11"/>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íś1îḍê"/>
            <p:cNvSpPr/>
            <p:nvPr/>
          </p:nvSpPr>
          <p:spPr bwMode="auto">
            <a:xfrm>
              <a:off x="1232878" y="4651290"/>
              <a:ext cx="59482" cy="111620"/>
            </a:xfrm>
            <a:custGeom>
              <a:avLst/>
              <a:gdLst>
                <a:gd name="T0" fmla="*/ 79 w 81"/>
                <a:gd name="T1" fmla="*/ 44 h 152"/>
                <a:gd name="T2" fmla="*/ 50 w 81"/>
                <a:gd name="T3" fmla="*/ 79 h 152"/>
                <a:gd name="T4" fmla="*/ 81 w 81"/>
                <a:gd name="T5" fmla="*/ 152 h 152"/>
                <a:gd name="T6" fmla="*/ 61 w 81"/>
                <a:gd name="T7" fmla="*/ 139 h 152"/>
                <a:gd name="T8" fmla="*/ 40 w 81"/>
                <a:gd name="T9" fmla="*/ 94 h 152"/>
                <a:gd name="T10" fmla="*/ 21 w 81"/>
                <a:gd name="T11" fmla="*/ 119 h 152"/>
                <a:gd name="T12" fmla="*/ 0 w 81"/>
                <a:gd name="T13" fmla="*/ 106 h 152"/>
                <a:gd name="T14" fmla="*/ 29 w 81"/>
                <a:gd name="T15" fmla="*/ 67 h 152"/>
                <a:gd name="T16" fmla="*/ 2 w 81"/>
                <a:gd name="T17" fmla="*/ 0 h 152"/>
                <a:gd name="T18" fmla="*/ 23 w 81"/>
                <a:gd name="T19" fmla="*/ 11 h 152"/>
                <a:gd name="T20" fmla="*/ 40 w 81"/>
                <a:gd name="T21" fmla="*/ 54 h 152"/>
                <a:gd name="T22" fmla="*/ 59 w 81"/>
                <a:gd name="T23" fmla="*/ 31 h 152"/>
                <a:gd name="T24" fmla="*/ 79 w 81"/>
                <a:gd name="T25" fmla="*/ 4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152">
                  <a:moveTo>
                    <a:pt x="79" y="44"/>
                  </a:moveTo>
                  <a:lnTo>
                    <a:pt x="50" y="79"/>
                  </a:lnTo>
                  <a:lnTo>
                    <a:pt x="81" y="152"/>
                  </a:lnTo>
                  <a:lnTo>
                    <a:pt x="61" y="139"/>
                  </a:lnTo>
                  <a:lnTo>
                    <a:pt x="40" y="94"/>
                  </a:lnTo>
                  <a:lnTo>
                    <a:pt x="21" y="119"/>
                  </a:lnTo>
                  <a:lnTo>
                    <a:pt x="0" y="106"/>
                  </a:lnTo>
                  <a:lnTo>
                    <a:pt x="29" y="67"/>
                  </a:lnTo>
                  <a:lnTo>
                    <a:pt x="2" y="0"/>
                  </a:lnTo>
                  <a:lnTo>
                    <a:pt x="23" y="11"/>
                  </a:lnTo>
                  <a:lnTo>
                    <a:pt x="40" y="54"/>
                  </a:lnTo>
                  <a:lnTo>
                    <a:pt x="59" y="31"/>
                  </a:lnTo>
                  <a:lnTo>
                    <a:pt x="79" y="44"/>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íSḷiḓé"/>
            <p:cNvSpPr/>
            <p:nvPr/>
          </p:nvSpPr>
          <p:spPr bwMode="auto">
            <a:xfrm>
              <a:off x="1549379" y="3399969"/>
              <a:ext cx="625661" cy="361297"/>
            </a:xfrm>
            <a:custGeom>
              <a:avLst/>
              <a:gdLst>
                <a:gd name="T0" fmla="*/ 852 w 852"/>
                <a:gd name="T1" fmla="*/ 39 h 492"/>
                <a:gd name="T2" fmla="*/ 783 w 852"/>
                <a:gd name="T3" fmla="*/ 0 h 492"/>
                <a:gd name="T4" fmla="*/ 0 w 852"/>
                <a:gd name="T5" fmla="*/ 455 h 492"/>
                <a:gd name="T6" fmla="*/ 66 w 852"/>
                <a:gd name="T7" fmla="*/ 492 h 492"/>
                <a:gd name="T8" fmla="*/ 852 w 852"/>
                <a:gd name="T9" fmla="*/ 39 h 492"/>
              </a:gdLst>
              <a:ahLst/>
              <a:cxnLst>
                <a:cxn ang="0">
                  <a:pos x="T0" y="T1"/>
                </a:cxn>
                <a:cxn ang="0">
                  <a:pos x="T2" y="T3"/>
                </a:cxn>
                <a:cxn ang="0">
                  <a:pos x="T4" y="T5"/>
                </a:cxn>
                <a:cxn ang="0">
                  <a:pos x="T6" y="T7"/>
                </a:cxn>
                <a:cxn ang="0">
                  <a:pos x="T8" y="T9"/>
                </a:cxn>
              </a:cxnLst>
              <a:rect l="0" t="0" r="r" b="b"/>
              <a:pathLst>
                <a:path w="852" h="492">
                  <a:moveTo>
                    <a:pt x="852" y="39"/>
                  </a:moveTo>
                  <a:lnTo>
                    <a:pt x="783" y="0"/>
                  </a:lnTo>
                  <a:lnTo>
                    <a:pt x="0" y="455"/>
                  </a:lnTo>
                  <a:lnTo>
                    <a:pt x="66" y="492"/>
                  </a:lnTo>
                  <a:lnTo>
                    <a:pt x="852" y="39"/>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ïṣ1îḍe"/>
            <p:cNvSpPr/>
            <p:nvPr/>
          </p:nvSpPr>
          <p:spPr bwMode="auto">
            <a:xfrm>
              <a:off x="1597846" y="3428608"/>
              <a:ext cx="577194" cy="1423892"/>
            </a:xfrm>
            <a:custGeom>
              <a:avLst/>
              <a:gdLst>
                <a:gd name="T0" fmla="*/ 786 w 786"/>
                <a:gd name="T1" fmla="*/ 0 h 1939"/>
                <a:gd name="T2" fmla="*/ 786 w 786"/>
                <a:gd name="T3" fmla="*/ 1487 h 1939"/>
                <a:gd name="T4" fmla="*/ 0 w 786"/>
                <a:gd name="T5" fmla="*/ 1939 h 1939"/>
                <a:gd name="T6" fmla="*/ 0 w 786"/>
                <a:gd name="T7" fmla="*/ 453 h 1939"/>
                <a:gd name="T8" fmla="*/ 786 w 786"/>
                <a:gd name="T9" fmla="*/ 0 h 1939"/>
              </a:gdLst>
              <a:ahLst/>
              <a:cxnLst>
                <a:cxn ang="0">
                  <a:pos x="T0" y="T1"/>
                </a:cxn>
                <a:cxn ang="0">
                  <a:pos x="T2" y="T3"/>
                </a:cxn>
                <a:cxn ang="0">
                  <a:pos x="T4" y="T5"/>
                </a:cxn>
                <a:cxn ang="0">
                  <a:pos x="T6" y="T7"/>
                </a:cxn>
                <a:cxn ang="0">
                  <a:pos x="T8" y="T9"/>
                </a:cxn>
              </a:cxnLst>
              <a:rect l="0" t="0" r="r" b="b"/>
              <a:pathLst>
                <a:path w="786" h="1939">
                  <a:moveTo>
                    <a:pt x="786" y="0"/>
                  </a:moveTo>
                  <a:lnTo>
                    <a:pt x="786" y="1487"/>
                  </a:lnTo>
                  <a:lnTo>
                    <a:pt x="0" y="1939"/>
                  </a:lnTo>
                  <a:lnTo>
                    <a:pt x="0" y="453"/>
                  </a:lnTo>
                  <a:lnTo>
                    <a:pt x="78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ïṡḻîḑé"/>
            <p:cNvSpPr/>
            <p:nvPr/>
          </p:nvSpPr>
          <p:spPr bwMode="auto">
            <a:xfrm>
              <a:off x="1597846" y="3428608"/>
              <a:ext cx="577194" cy="1423892"/>
            </a:xfrm>
            <a:custGeom>
              <a:avLst/>
              <a:gdLst>
                <a:gd name="T0" fmla="*/ 786 w 786"/>
                <a:gd name="T1" fmla="*/ 0 h 1939"/>
                <a:gd name="T2" fmla="*/ 786 w 786"/>
                <a:gd name="T3" fmla="*/ 1487 h 1939"/>
                <a:gd name="T4" fmla="*/ 0 w 786"/>
                <a:gd name="T5" fmla="*/ 1939 h 1939"/>
                <a:gd name="T6" fmla="*/ 0 w 786"/>
                <a:gd name="T7" fmla="*/ 453 h 1939"/>
                <a:gd name="T8" fmla="*/ 786 w 786"/>
                <a:gd name="T9" fmla="*/ 0 h 1939"/>
              </a:gdLst>
              <a:ahLst/>
              <a:cxnLst>
                <a:cxn ang="0">
                  <a:pos x="T0" y="T1"/>
                </a:cxn>
                <a:cxn ang="0">
                  <a:pos x="T2" y="T3"/>
                </a:cxn>
                <a:cxn ang="0">
                  <a:pos x="T4" y="T5"/>
                </a:cxn>
                <a:cxn ang="0">
                  <a:pos x="T6" y="T7"/>
                </a:cxn>
                <a:cxn ang="0">
                  <a:pos x="T8" y="T9"/>
                </a:cxn>
              </a:cxnLst>
              <a:rect l="0" t="0" r="r" b="b"/>
              <a:pathLst>
                <a:path w="786" h="1939">
                  <a:moveTo>
                    <a:pt x="786" y="0"/>
                  </a:moveTo>
                  <a:lnTo>
                    <a:pt x="786" y="1487"/>
                  </a:lnTo>
                  <a:lnTo>
                    <a:pt x="0" y="1939"/>
                  </a:lnTo>
                  <a:lnTo>
                    <a:pt x="0" y="453"/>
                  </a:lnTo>
                  <a:lnTo>
                    <a:pt x="7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iślîḓe"/>
            <p:cNvSpPr/>
            <p:nvPr/>
          </p:nvSpPr>
          <p:spPr bwMode="auto">
            <a:xfrm>
              <a:off x="1549379" y="3734095"/>
              <a:ext cx="48467" cy="1118405"/>
            </a:xfrm>
            <a:custGeom>
              <a:avLst/>
              <a:gdLst>
                <a:gd name="T0" fmla="*/ 0 w 66"/>
                <a:gd name="T1" fmla="*/ 0 h 1523"/>
                <a:gd name="T2" fmla="*/ 0 w 66"/>
                <a:gd name="T3" fmla="*/ 1486 h 1523"/>
                <a:gd name="T4" fmla="*/ 66 w 66"/>
                <a:gd name="T5" fmla="*/ 1523 h 1523"/>
                <a:gd name="T6" fmla="*/ 66 w 66"/>
                <a:gd name="T7" fmla="*/ 37 h 1523"/>
                <a:gd name="T8" fmla="*/ 0 w 66"/>
                <a:gd name="T9" fmla="*/ 0 h 1523"/>
              </a:gdLst>
              <a:ahLst/>
              <a:cxnLst>
                <a:cxn ang="0">
                  <a:pos x="T0" y="T1"/>
                </a:cxn>
                <a:cxn ang="0">
                  <a:pos x="T2" y="T3"/>
                </a:cxn>
                <a:cxn ang="0">
                  <a:pos x="T4" y="T5"/>
                </a:cxn>
                <a:cxn ang="0">
                  <a:pos x="T6" y="T7"/>
                </a:cxn>
                <a:cxn ang="0">
                  <a:pos x="T8" y="T9"/>
                </a:cxn>
              </a:cxnLst>
              <a:rect l="0" t="0" r="r" b="b"/>
              <a:pathLst>
                <a:path w="66" h="1523">
                  <a:moveTo>
                    <a:pt x="0" y="0"/>
                  </a:moveTo>
                  <a:lnTo>
                    <a:pt x="0" y="1486"/>
                  </a:lnTo>
                  <a:lnTo>
                    <a:pt x="66" y="1523"/>
                  </a:lnTo>
                  <a:lnTo>
                    <a:pt x="66" y="37"/>
                  </a:lnTo>
                  <a:lnTo>
                    <a:pt x="0" y="0"/>
                  </a:lnTo>
                  <a:close/>
                </a:path>
              </a:pathLst>
            </a:custGeom>
            <a:solidFill>
              <a:srgbClr val="CED2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iṧľíďe"/>
            <p:cNvSpPr/>
            <p:nvPr/>
          </p:nvSpPr>
          <p:spPr bwMode="auto">
            <a:xfrm>
              <a:off x="1668343" y="3698847"/>
              <a:ext cx="468511" cy="279050"/>
            </a:xfrm>
            <a:custGeom>
              <a:avLst/>
              <a:gdLst>
                <a:gd name="T0" fmla="*/ 638 w 638"/>
                <a:gd name="T1" fmla="*/ 0 h 380"/>
                <a:gd name="T2" fmla="*/ 638 w 638"/>
                <a:gd name="T3" fmla="*/ 12 h 380"/>
                <a:gd name="T4" fmla="*/ 0 w 638"/>
                <a:gd name="T5" fmla="*/ 380 h 380"/>
                <a:gd name="T6" fmla="*/ 0 w 638"/>
                <a:gd name="T7" fmla="*/ 367 h 380"/>
                <a:gd name="T8" fmla="*/ 638 w 638"/>
                <a:gd name="T9" fmla="*/ 0 h 380"/>
              </a:gdLst>
              <a:ahLst/>
              <a:cxnLst>
                <a:cxn ang="0">
                  <a:pos x="T0" y="T1"/>
                </a:cxn>
                <a:cxn ang="0">
                  <a:pos x="T2" y="T3"/>
                </a:cxn>
                <a:cxn ang="0">
                  <a:pos x="T4" y="T5"/>
                </a:cxn>
                <a:cxn ang="0">
                  <a:pos x="T6" y="T7"/>
                </a:cxn>
                <a:cxn ang="0">
                  <a:pos x="T8" y="T9"/>
                </a:cxn>
              </a:cxnLst>
              <a:rect l="0" t="0" r="r" b="b"/>
              <a:pathLst>
                <a:path w="638" h="380">
                  <a:moveTo>
                    <a:pt x="638" y="0"/>
                  </a:moveTo>
                  <a:lnTo>
                    <a:pt x="638" y="12"/>
                  </a:lnTo>
                  <a:lnTo>
                    <a:pt x="0" y="380"/>
                  </a:lnTo>
                  <a:lnTo>
                    <a:pt x="0" y="367"/>
                  </a:lnTo>
                  <a:lnTo>
                    <a:pt x="638"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2" name="iṡ1ïḓé"/>
            <p:cNvSpPr/>
            <p:nvPr/>
          </p:nvSpPr>
          <p:spPr bwMode="auto">
            <a:xfrm>
              <a:off x="1763073" y="4381786"/>
              <a:ext cx="283457" cy="181383"/>
            </a:xfrm>
            <a:custGeom>
              <a:avLst/>
              <a:gdLst>
                <a:gd name="T0" fmla="*/ 386 w 386"/>
                <a:gd name="T1" fmla="*/ 0 h 247"/>
                <a:gd name="T2" fmla="*/ 386 w 386"/>
                <a:gd name="T3" fmla="*/ 25 h 247"/>
                <a:gd name="T4" fmla="*/ 0 w 386"/>
                <a:gd name="T5" fmla="*/ 247 h 247"/>
                <a:gd name="T6" fmla="*/ 0 w 386"/>
                <a:gd name="T7" fmla="*/ 224 h 247"/>
                <a:gd name="T8" fmla="*/ 386 w 386"/>
                <a:gd name="T9" fmla="*/ 0 h 247"/>
              </a:gdLst>
              <a:ahLst/>
              <a:cxnLst>
                <a:cxn ang="0">
                  <a:pos x="T0" y="T1"/>
                </a:cxn>
                <a:cxn ang="0">
                  <a:pos x="T2" y="T3"/>
                </a:cxn>
                <a:cxn ang="0">
                  <a:pos x="T4" y="T5"/>
                </a:cxn>
                <a:cxn ang="0">
                  <a:pos x="T6" y="T7"/>
                </a:cxn>
                <a:cxn ang="0">
                  <a:pos x="T8" y="T9"/>
                </a:cxn>
              </a:cxnLst>
              <a:rect l="0" t="0" r="r" b="b"/>
              <a:pathLst>
                <a:path w="386" h="247">
                  <a:moveTo>
                    <a:pt x="386" y="0"/>
                  </a:moveTo>
                  <a:lnTo>
                    <a:pt x="386" y="25"/>
                  </a:lnTo>
                  <a:lnTo>
                    <a:pt x="0" y="247"/>
                  </a:lnTo>
                  <a:lnTo>
                    <a:pt x="0" y="224"/>
                  </a:lnTo>
                  <a:lnTo>
                    <a:pt x="38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ïşḻîďe"/>
            <p:cNvSpPr/>
            <p:nvPr/>
          </p:nvSpPr>
          <p:spPr bwMode="auto">
            <a:xfrm>
              <a:off x="1763073" y="4381786"/>
              <a:ext cx="283457" cy="181383"/>
            </a:xfrm>
            <a:custGeom>
              <a:avLst/>
              <a:gdLst>
                <a:gd name="T0" fmla="*/ 386 w 386"/>
                <a:gd name="T1" fmla="*/ 0 h 247"/>
                <a:gd name="T2" fmla="*/ 386 w 386"/>
                <a:gd name="T3" fmla="*/ 25 h 247"/>
                <a:gd name="T4" fmla="*/ 0 w 386"/>
                <a:gd name="T5" fmla="*/ 247 h 247"/>
                <a:gd name="T6" fmla="*/ 0 w 386"/>
                <a:gd name="T7" fmla="*/ 224 h 247"/>
                <a:gd name="T8" fmla="*/ 386 w 386"/>
                <a:gd name="T9" fmla="*/ 0 h 247"/>
              </a:gdLst>
              <a:ahLst/>
              <a:cxnLst>
                <a:cxn ang="0">
                  <a:pos x="T0" y="T1"/>
                </a:cxn>
                <a:cxn ang="0">
                  <a:pos x="T2" y="T3"/>
                </a:cxn>
                <a:cxn ang="0">
                  <a:pos x="T4" y="T5"/>
                </a:cxn>
                <a:cxn ang="0">
                  <a:pos x="T6" y="T7"/>
                </a:cxn>
                <a:cxn ang="0">
                  <a:pos x="T8" y="T9"/>
                </a:cxn>
              </a:cxnLst>
              <a:rect l="0" t="0" r="r" b="b"/>
              <a:pathLst>
                <a:path w="386" h="247">
                  <a:moveTo>
                    <a:pt x="386" y="0"/>
                  </a:moveTo>
                  <a:lnTo>
                    <a:pt x="386" y="25"/>
                  </a:lnTo>
                  <a:lnTo>
                    <a:pt x="0" y="247"/>
                  </a:lnTo>
                  <a:lnTo>
                    <a:pt x="0" y="224"/>
                  </a:lnTo>
                  <a:lnTo>
                    <a:pt x="3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iṧḷíḋé"/>
            <p:cNvSpPr/>
            <p:nvPr/>
          </p:nvSpPr>
          <p:spPr bwMode="auto">
            <a:xfrm>
              <a:off x="1669812" y="4281181"/>
              <a:ext cx="468511" cy="287863"/>
            </a:xfrm>
            <a:custGeom>
              <a:avLst/>
              <a:gdLst>
                <a:gd name="T0" fmla="*/ 638 w 638"/>
                <a:gd name="T1" fmla="*/ 0 h 392"/>
                <a:gd name="T2" fmla="*/ 638 w 638"/>
                <a:gd name="T3" fmla="*/ 25 h 392"/>
                <a:gd name="T4" fmla="*/ 0 w 638"/>
                <a:gd name="T5" fmla="*/ 392 h 392"/>
                <a:gd name="T6" fmla="*/ 0 w 638"/>
                <a:gd name="T7" fmla="*/ 367 h 392"/>
                <a:gd name="T8" fmla="*/ 638 w 638"/>
                <a:gd name="T9" fmla="*/ 0 h 392"/>
              </a:gdLst>
              <a:ahLst/>
              <a:cxnLst>
                <a:cxn ang="0">
                  <a:pos x="T0" y="T1"/>
                </a:cxn>
                <a:cxn ang="0">
                  <a:pos x="T2" y="T3"/>
                </a:cxn>
                <a:cxn ang="0">
                  <a:pos x="T4" y="T5"/>
                </a:cxn>
                <a:cxn ang="0">
                  <a:pos x="T6" y="T7"/>
                </a:cxn>
                <a:cxn ang="0">
                  <a:pos x="T8" y="T9"/>
                </a:cxn>
              </a:cxnLst>
              <a:rect l="0" t="0" r="r" b="b"/>
              <a:pathLst>
                <a:path w="638" h="392">
                  <a:moveTo>
                    <a:pt x="638" y="0"/>
                  </a:moveTo>
                  <a:lnTo>
                    <a:pt x="638" y="25"/>
                  </a:lnTo>
                  <a:lnTo>
                    <a:pt x="0" y="392"/>
                  </a:lnTo>
                  <a:lnTo>
                    <a:pt x="0" y="367"/>
                  </a:lnTo>
                  <a:lnTo>
                    <a:pt x="638"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ïşḷîḍe"/>
            <p:cNvSpPr/>
            <p:nvPr/>
          </p:nvSpPr>
          <p:spPr bwMode="auto">
            <a:xfrm>
              <a:off x="1669812" y="4234183"/>
              <a:ext cx="468511" cy="287863"/>
            </a:xfrm>
            <a:custGeom>
              <a:avLst/>
              <a:gdLst>
                <a:gd name="T0" fmla="*/ 638 w 638"/>
                <a:gd name="T1" fmla="*/ 0 h 392"/>
                <a:gd name="T2" fmla="*/ 638 w 638"/>
                <a:gd name="T3" fmla="*/ 24 h 392"/>
                <a:gd name="T4" fmla="*/ 0 w 638"/>
                <a:gd name="T5" fmla="*/ 392 h 392"/>
                <a:gd name="T6" fmla="*/ 0 w 638"/>
                <a:gd name="T7" fmla="*/ 367 h 392"/>
                <a:gd name="T8" fmla="*/ 638 w 638"/>
                <a:gd name="T9" fmla="*/ 0 h 392"/>
              </a:gdLst>
              <a:ahLst/>
              <a:cxnLst>
                <a:cxn ang="0">
                  <a:pos x="T0" y="T1"/>
                </a:cxn>
                <a:cxn ang="0">
                  <a:pos x="T2" y="T3"/>
                </a:cxn>
                <a:cxn ang="0">
                  <a:pos x="T4" y="T5"/>
                </a:cxn>
                <a:cxn ang="0">
                  <a:pos x="T6" y="T7"/>
                </a:cxn>
                <a:cxn ang="0">
                  <a:pos x="T8" y="T9"/>
                </a:cxn>
              </a:cxnLst>
              <a:rect l="0" t="0" r="r" b="b"/>
              <a:pathLst>
                <a:path w="638" h="392">
                  <a:moveTo>
                    <a:pt x="638" y="0"/>
                  </a:moveTo>
                  <a:lnTo>
                    <a:pt x="638" y="24"/>
                  </a:lnTo>
                  <a:lnTo>
                    <a:pt x="0" y="392"/>
                  </a:lnTo>
                  <a:lnTo>
                    <a:pt x="0" y="367"/>
                  </a:lnTo>
                  <a:lnTo>
                    <a:pt x="638"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îšlîďê"/>
            <p:cNvSpPr/>
            <p:nvPr/>
          </p:nvSpPr>
          <p:spPr bwMode="auto">
            <a:xfrm>
              <a:off x="1669812" y="4186451"/>
              <a:ext cx="468511" cy="288597"/>
            </a:xfrm>
            <a:custGeom>
              <a:avLst/>
              <a:gdLst>
                <a:gd name="T0" fmla="*/ 638 w 638"/>
                <a:gd name="T1" fmla="*/ 0 h 393"/>
                <a:gd name="T2" fmla="*/ 638 w 638"/>
                <a:gd name="T3" fmla="*/ 25 h 393"/>
                <a:gd name="T4" fmla="*/ 0 w 638"/>
                <a:gd name="T5" fmla="*/ 393 h 393"/>
                <a:gd name="T6" fmla="*/ 0 w 638"/>
                <a:gd name="T7" fmla="*/ 368 h 393"/>
                <a:gd name="T8" fmla="*/ 638 w 638"/>
                <a:gd name="T9" fmla="*/ 0 h 393"/>
              </a:gdLst>
              <a:ahLst/>
              <a:cxnLst>
                <a:cxn ang="0">
                  <a:pos x="T0" y="T1"/>
                </a:cxn>
                <a:cxn ang="0">
                  <a:pos x="T2" y="T3"/>
                </a:cxn>
                <a:cxn ang="0">
                  <a:pos x="T4" y="T5"/>
                </a:cxn>
                <a:cxn ang="0">
                  <a:pos x="T6" y="T7"/>
                </a:cxn>
                <a:cxn ang="0">
                  <a:pos x="T8" y="T9"/>
                </a:cxn>
              </a:cxnLst>
              <a:rect l="0" t="0" r="r" b="b"/>
              <a:pathLst>
                <a:path w="638" h="393">
                  <a:moveTo>
                    <a:pt x="638" y="0"/>
                  </a:moveTo>
                  <a:lnTo>
                    <a:pt x="638" y="25"/>
                  </a:lnTo>
                  <a:lnTo>
                    <a:pt x="0" y="393"/>
                  </a:lnTo>
                  <a:lnTo>
                    <a:pt x="0" y="368"/>
                  </a:lnTo>
                  <a:lnTo>
                    <a:pt x="638"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iṣḷiḑe"/>
            <p:cNvSpPr/>
            <p:nvPr/>
          </p:nvSpPr>
          <p:spPr bwMode="auto">
            <a:xfrm>
              <a:off x="1669812" y="4139453"/>
              <a:ext cx="468511" cy="287863"/>
            </a:xfrm>
            <a:custGeom>
              <a:avLst/>
              <a:gdLst>
                <a:gd name="T0" fmla="*/ 636 w 638"/>
                <a:gd name="T1" fmla="*/ 0 h 392"/>
                <a:gd name="T2" fmla="*/ 638 w 638"/>
                <a:gd name="T3" fmla="*/ 25 h 392"/>
                <a:gd name="T4" fmla="*/ 0 w 638"/>
                <a:gd name="T5" fmla="*/ 392 h 392"/>
                <a:gd name="T6" fmla="*/ 0 w 638"/>
                <a:gd name="T7" fmla="*/ 367 h 392"/>
                <a:gd name="T8" fmla="*/ 636 w 638"/>
                <a:gd name="T9" fmla="*/ 0 h 392"/>
              </a:gdLst>
              <a:ahLst/>
              <a:cxnLst>
                <a:cxn ang="0">
                  <a:pos x="T0" y="T1"/>
                </a:cxn>
                <a:cxn ang="0">
                  <a:pos x="T2" y="T3"/>
                </a:cxn>
                <a:cxn ang="0">
                  <a:pos x="T4" y="T5"/>
                </a:cxn>
                <a:cxn ang="0">
                  <a:pos x="T6" y="T7"/>
                </a:cxn>
                <a:cxn ang="0">
                  <a:pos x="T8" y="T9"/>
                </a:cxn>
              </a:cxnLst>
              <a:rect l="0" t="0" r="r" b="b"/>
              <a:pathLst>
                <a:path w="638" h="392">
                  <a:moveTo>
                    <a:pt x="636" y="0"/>
                  </a:moveTo>
                  <a:lnTo>
                    <a:pt x="638" y="25"/>
                  </a:lnTo>
                  <a:lnTo>
                    <a:pt x="0" y="392"/>
                  </a:lnTo>
                  <a:lnTo>
                    <a:pt x="0" y="367"/>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isļíḑé"/>
            <p:cNvSpPr/>
            <p:nvPr/>
          </p:nvSpPr>
          <p:spPr bwMode="auto">
            <a:xfrm>
              <a:off x="1669812" y="4091720"/>
              <a:ext cx="467042" cy="288597"/>
            </a:xfrm>
            <a:custGeom>
              <a:avLst/>
              <a:gdLst>
                <a:gd name="T0" fmla="*/ 636 w 636"/>
                <a:gd name="T1" fmla="*/ 0 h 393"/>
                <a:gd name="T2" fmla="*/ 636 w 636"/>
                <a:gd name="T3" fmla="*/ 25 h 393"/>
                <a:gd name="T4" fmla="*/ 0 w 636"/>
                <a:gd name="T5" fmla="*/ 393 h 393"/>
                <a:gd name="T6" fmla="*/ 0 w 636"/>
                <a:gd name="T7" fmla="*/ 368 h 393"/>
                <a:gd name="T8" fmla="*/ 636 w 636"/>
                <a:gd name="T9" fmla="*/ 0 h 393"/>
              </a:gdLst>
              <a:ahLst/>
              <a:cxnLst>
                <a:cxn ang="0">
                  <a:pos x="T0" y="T1"/>
                </a:cxn>
                <a:cxn ang="0">
                  <a:pos x="T2" y="T3"/>
                </a:cxn>
                <a:cxn ang="0">
                  <a:pos x="T4" y="T5"/>
                </a:cxn>
                <a:cxn ang="0">
                  <a:pos x="T6" y="T7"/>
                </a:cxn>
                <a:cxn ang="0">
                  <a:pos x="T8" y="T9"/>
                </a:cxn>
              </a:cxnLst>
              <a:rect l="0" t="0" r="r" b="b"/>
              <a:pathLst>
                <a:path w="636" h="393">
                  <a:moveTo>
                    <a:pt x="636" y="0"/>
                  </a:moveTo>
                  <a:lnTo>
                    <a:pt x="636" y="25"/>
                  </a:lnTo>
                  <a:lnTo>
                    <a:pt x="0" y="393"/>
                  </a:lnTo>
                  <a:lnTo>
                    <a:pt x="0" y="368"/>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îṣľiḍê"/>
            <p:cNvSpPr/>
            <p:nvPr/>
          </p:nvSpPr>
          <p:spPr bwMode="auto">
            <a:xfrm>
              <a:off x="1669812" y="4044722"/>
              <a:ext cx="467042" cy="287863"/>
            </a:xfrm>
            <a:custGeom>
              <a:avLst/>
              <a:gdLst>
                <a:gd name="T0" fmla="*/ 636 w 636"/>
                <a:gd name="T1" fmla="*/ 0 h 392"/>
                <a:gd name="T2" fmla="*/ 636 w 636"/>
                <a:gd name="T3" fmla="*/ 25 h 392"/>
                <a:gd name="T4" fmla="*/ 0 w 636"/>
                <a:gd name="T5" fmla="*/ 392 h 392"/>
                <a:gd name="T6" fmla="*/ 0 w 636"/>
                <a:gd name="T7" fmla="*/ 368 h 392"/>
                <a:gd name="T8" fmla="*/ 636 w 636"/>
                <a:gd name="T9" fmla="*/ 0 h 392"/>
              </a:gdLst>
              <a:ahLst/>
              <a:cxnLst>
                <a:cxn ang="0">
                  <a:pos x="T0" y="T1"/>
                </a:cxn>
                <a:cxn ang="0">
                  <a:pos x="T2" y="T3"/>
                </a:cxn>
                <a:cxn ang="0">
                  <a:pos x="T4" y="T5"/>
                </a:cxn>
                <a:cxn ang="0">
                  <a:pos x="T6" y="T7"/>
                </a:cxn>
                <a:cxn ang="0">
                  <a:pos x="T8" y="T9"/>
                </a:cxn>
              </a:cxnLst>
              <a:rect l="0" t="0" r="r" b="b"/>
              <a:pathLst>
                <a:path w="636" h="392">
                  <a:moveTo>
                    <a:pt x="636" y="0"/>
                  </a:moveTo>
                  <a:lnTo>
                    <a:pt x="636" y="25"/>
                  </a:lnTo>
                  <a:lnTo>
                    <a:pt x="0" y="392"/>
                  </a:lnTo>
                  <a:lnTo>
                    <a:pt x="0" y="368"/>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íṧļïḍê"/>
            <p:cNvSpPr/>
            <p:nvPr/>
          </p:nvSpPr>
          <p:spPr bwMode="auto">
            <a:xfrm>
              <a:off x="1669812" y="3997724"/>
              <a:ext cx="467042" cy="287863"/>
            </a:xfrm>
            <a:custGeom>
              <a:avLst/>
              <a:gdLst>
                <a:gd name="T0" fmla="*/ 636 w 636"/>
                <a:gd name="T1" fmla="*/ 0 h 392"/>
                <a:gd name="T2" fmla="*/ 636 w 636"/>
                <a:gd name="T3" fmla="*/ 25 h 392"/>
                <a:gd name="T4" fmla="*/ 0 w 636"/>
                <a:gd name="T5" fmla="*/ 392 h 392"/>
                <a:gd name="T6" fmla="*/ 0 w 636"/>
                <a:gd name="T7" fmla="*/ 367 h 392"/>
                <a:gd name="T8" fmla="*/ 636 w 636"/>
                <a:gd name="T9" fmla="*/ 0 h 392"/>
              </a:gdLst>
              <a:ahLst/>
              <a:cxnLst>
                <a:cxn ang="0">
                  <a:pos x="T0" y="T1"/>
                </a:cxn>
                <a:cxn ang="0">
                  <a:pos x="T2" y="T3"/>
                </a:cxn>
                <a:cxn ang="0">
                  <a:pos x="T4" y="T5"/>
                </a:cxn>
                <a:cxn ang="0">
                  <a:pos x="T6" y="T7"/>
                </a:cxn>
                <a:cxn ang="0">
                  <a:pos x="T8" y="T9"/>
                </a:cxn>
              </a:cxnLst>
              <a:rect l="0" t="0" r="r" b="b"/>
              <a:pathLst>
                <a:path w="636" h="392">
                  <a:moveTo>
                    <a:pt x="636" y="0"/>
                  </a:moveTo>
                  <a:lnTo>
                    <a:pt x="636" y="25"/>
                  </a:lnTo>
                  <a:lnTo>
                    <a:pt x="0" y="392"/>
                  </a:lnTo>
                  <a:lnTo>
                    <a:pt x="0" y="367"/>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iṣḻïḋê"/>
            <p:cNvSpPr/>
            <p:nvPr/>
          </p:nvSpPr>
          <p:spPr bwMode="auto">
            <a:xfrm>
              <a:off x="1669812" y="3949992"/>
              <a:ext cx="467042" cy="288597"/>
            </a:xfrm>
            <a:custGeom>
              <a:avLst/>
              <a:gdLst>
                <a:gd name="T0" fmla="*/ 636 w 636"/>
                <a:gd name="T1" fmla="*/ 0 h 393"/>
                <a:gd name="T2" fmla="*/ 636 w 636"/>
                <a:gd name="T3" fmla="*/ 25 h 393"/>
                <a:gd name="T4" fmla="*/ 0 w 636"/>
                <a:gd name="T5" fmla="*/ 393 h 393"/>
                <a:gd name="T6" fmla="*/ 0 w 636"/>
                <a:gd name="T7" fmla="*/ 368 h 393"/>
                <a:gd name="T8" fmla="*/ 636 w 636"/>
                <a:gd name="T9" fmla="*/ 0 h 393"/>
              </a:gdLst>
              <a:ahLst/>
              <a:cxnLst>
                <a:cxn ang="0">
                  <a:pos x="T0" y="T1"/>
                </a:cxn>
                <a:cxn ang="0">
                  <a:pos x="T2" y="T3"/>
                </a:cxn>
                <a:cxn ang="0">
                  <a:pos x="T4" y="T5"/>
                </a:cxn>
                <a:cxn ang="0">
                  <a:pos x="T6" y="T7"/>
                </a:cxn>
                <a:cxn ang="0">
                  <a:pos x="T8" y="T9"/>
                </a:cxn>
              </a:cxnLst>
              <a:rect l="0" t="0" r="r" b="b"/>
              <a:pathLst>
                <a:path w="636" h="393">
                  <a:moveTo>
                    <a:pt x="636" y="0"/>
                  </a:moveTo>
                  <a:lnTo>
                    <a:pt x="636" y="25"/>
                  </a:lnTo>
                  <a:lnTo>
                    <a:pt x="0" y="393"/>
                  </a:lnTo>
                  <a:lnTo>
                    <a:pt x="0" y="368"/>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íś1ïḍè"/>
            <p:cNvSpPr/>
            <p:nvPr/>
          </p:nvSpPr>
          <p:spPr bwMode="auto">
            <a:xfrm>
              <a:off x="1743246" y="3874355"/>
              <a:ext cx="320174" cy="222506"/>
            </a:xfrm>
            <a:custGeom>
              <a:avLst/>
              <a:gdLst>
                <a:gd name="T0" fmla="*/ 436 w 436"/>
                <a:gd name="T1" fmla="*/ 0 h 303"/>
                <a:gd name="T2" fmla="*/ 436 w 436"/>
                <a:gd name="T3" fmla="*/ 49 h 303"/>
                <a:gd name="T4" fmla="*/ 0 w 436"/>
                <a:gd name="T5" fmla="*/ 303 h 303"/>
                <a:gd name="T6" fmla="*/ 0 w 436"/>
                <a:gd name="T7" fmla="*/ 253 h 303"/>
                <a:gd name="T8" fmla="*/ 436 w 436"/>
                <a:gd name="T9" fmla="*/ 0 h 303"/>
              </a:gdLst>
              <a:ahLst/>
              <a:cxnLst>
                <a:cxn ang="0">
                  <a:pos x="T0" y="T1"/>
                </a:cxn>
                <a:cxn ang="0">
                  <a:pos x="T2" y="T3"/>
                </a:cxn>
                <a:cxn ang="0">
                  <a:pos x="T4" y="T5"/>
                </a:cxn>
                <a:cxn ang="0">
                  <a:pos x="T6" y="T7"/>
                </a:cxn>
                <a:cxn ang="0">
                  <a:pos x="T8" y="T9"/>
                </a:cxn>
              </a:cxnLst>
              <a:rect l="0" t="0" r="r" b="b"/>
              <a:pathLst>
                <a:path w="436" h="303">
                  <a:moveTo>
                    <a:pt x="436" y="0"/>
                  </a:moveTo>
                  <a:lnTo>
                    <a:pt x="436" y="49"/>
                  </a:lnTo>
                  <a:lnTo>
                    <a:pt x="0" y="303"/>
                  </a:lnTo>
                  <a:lnTo>
                    <a:pt x="0" y="253"/>
                  </a:lnTo>
                  <a:lnTo>
                    <a:pt x="4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íslîḋe"/>
            <p:cNvSpPr/>
            <p:nvPr/>
          </p:nvSpPr>
          <p:spPr bwMode="auto">
            <a:xfrm>
              <a:off x="1669812" y="3902994"/>
              <a:ext cx="467042" cy="287863"/>
            </a:xfrm>
            <a:custGeom>
              <a:avLst/>
              <a:gdLst>
                <a:gd name="T0" fmla="*/ 636 w 636"/>
                <a:gd name="T1" fmla="*/ 0 h 392"/>
                <a:gd name="T2" fmla="*/ 636 w 636"/>
                <a:gd name="T3" fmla="*/ 25 h 392"/>
                <a:gd name="T4" fmla="*/ 0 w 636"/>
                <a:gd name="T5" fmla="*/ 392 h 392"/>
                <a:gd name="T6" fmla="*/ 0 w 636"/>
                <a:gd name="T7" fmla="*/ 368 h 392"/>
                <a:gd name="T8" fmla="*/ 636 w 636"/>
                <a:gd name="T9" fmla="*/ 0 h 392"/>
              </a:gdLst>
              <a:ahLst/>
              <a:cxnLst>
                <a:cxn ang="0">
                  <a:pos x="T0" y="T1"/>
                </a:cxn>
                <a:cxn ang="0">
                  <a:pos x="T2" y="T3"/>
                </a:cxn>
                <a:cxn ang="0">
                  <a:pos x="T4" y="T5"/>
                </a:cxn>
                <a:cxn ang="0">
                  <a:pos x="T6" y="T7"/>
                </a:cxn>
                <a:cxn ang="0">
                  <a:pos x="T8" y="T9"/>
                </a:cxn>
              </a:cxnLst>
              <a:rect l="0" t="0" r="r" b="b"/>
              <a:pathLst>
                <a:path w="636" h="392">
                  <a:moveTo>
                    <a:pt x="636" y="0"/>
                  </a:moveTo>
                  <a:lnTo>
                    <a:pt x="636" y="25"/>
                  </a:lnTo>
                  <a:lnTo>
                    <a:pt x="0" y="392"/>
                  </a:lnTo>
                  <a:lnTo>
                    <a:pt x="0" y="368"/>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iṥlíďê"/>
            <p:cNvSpPr/>
            <p:nvPr/>
          </p:nvSpPr>
          <p:spPr bwMode="auto">
            <a:xfrm>
              <a:off x="1978236" y="4381786"/>
              <a:ext cx="129244" cy="164493"/>
            </a:xfrm>
            <a:custGeom>
              <a:avLst/>
              <a:gdLst>
                <a:gd name="T0" fmla="*/ 35 w 85"/>
                <a:gd name="T1" fmla="*/ 75 h 108"/>
                <a:gd name="T2" fmla="*/ 26 w 85"/>
                <a:gd name="T3" fmla="*/ 64 h 108"/>
                <a:gd name="T4" fmla="*/ 42 w 85"/>
                <a:gd name="T5" fmla="*/ 36 h 108"/>
                <a:gd name="T6" fmla="*/ 50 w 85"/>
                <a:gd name="T7" fmla="*/ 33 h 108"/>
                <a:gd name="T8" fmla="*/ 59 w 85"/>
                <a:gd name="T9" fmla="*/ 45 h 108"/>
                <a:gd name="T10" fmla="*/ 42 w 85"/>
                <a:gd name="T11" fmla="*/ 73 h 108"/>
                <a:gd name="T12" fmla="*/ 35 w 85"/>
                <a:gd name="T13" fmla="*/ 75 h 108"/>
                <a:gd name="T14" fmla="*/ 52 w 85"/>
                <a:gd name="T15" fmla="*/ 26 h 108"/>
                <a:gd name="T16" fmla="*/ 42 w 85"/>
                <a:gd name="T17" fmla="*/ 29 h 108"/>
                <a:gd name="T18" fmla="*/ 20 w 85"/>
                <a:gd name="T19" fmla="*/ 67 h 108"/>
                <a:gd name="T20" fmla="*/ 32 w 85"/>
                <a:gd name="T21" fmla="*/ 83 h 108"/>
                <a:gd name="T22" fmla="*/ 42 w 85"/>
                <a:gd name="T23" fmla="*/ 80 h 108"/>
                <a:gd name="T24" fmla="*/ 65 w 85"/>
                <a:gd name="T25" fmla="*/ 42 h 108"/>
                <a:gd name="T26" fmla="*/ 52 w 85"/>
                <a:gd name="T27" fmla="*/ 26 h 108"/>
                <a:gd name="T28" fmla="*/ 61 w 85"/>
                <a:gd name="T29" fmla="*/ 0 h 108"/>
                <a:gd name="T30" fmla="*/ 45 w 85"/>
                <a:gd name="T31" fmla="*/ 5 h 108"/>
                <a:gd name="T32" fmla="*/ 45 w 85"/>
                <a:gd name="T33" fmla="*/ 11 h 108"/>
                <a:gd name="T34" fmla="*/ 58 w 85"/>
                <a:gd name="T35" fmla="*/ 8 h 108"/>
                <a:gd name="T36" fmla="*/ 79 w 85"/>
                <a:gd name="T37" fmla="*/ 33 h 108"/>
                <a:gd name="T38" fmla="*/ 42 w 85"/>
                <a:gd name="T39" fmla="*/ 96 h 108"/>
                <a:gd name="T40" fmla="*/ 26 w 85"/>
                <a:gd name="T41" fmla="*/ 101 h 108"/>
                <a:gd name="T42" fmla="*/ 6 w 85"/>
                <a:gd name="T43" fmla="*/ 75 h 108"/>
                <a:gd name="T44" fmla="*/ 37 w 85"/>
                <a:gd name="T45" fmla="*/ 16 h 108"/>
                <a:gd name="T46" fmla="*/ 20 w 85"/>
                <a:gd name="T47" fmla="*/ 26 h 108"/>
                <a:gd name="T48" fmla="*/ 0 w 85"/>
                <a:gd name="T49" fmla="*/ 79 h 108"/>
                <a:gd name="T50" fmla="*/ 24 w 85"/>
                <a:gd name="T51" fmla="*/ 108 h 108"/>
                <a:gd name="T52" fmla="*/ 42 w 85"/>
                <a:gd name="T53" fmla="*/ 103 h 108"/>
                <a:gd name="T54" fmla="*/ 84 w 85"/>
                <a:gd name="T55" fmla="*/ 30 h 108"/>
                <a:gd name="T56" fmla="*/ 61 w 85"/>
                <a:gd name="T5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108">
                  <a:moveTo>
                    <a:pt x="35" y="75"/>
                  </a:moveTo>
                  <a:cubicBezTo>
                    <a:pt x="30" y="75"/>
                    <a:pt x="26" y="71"/>
                    <a:pt x="26" y="64"/>
                  </a:cubicBezTo>
                  <a:cubicBezTo>
                    <a:pt x="26" y="53"/>
                    <a:pt x="33" y="41"/>
                    <a:pt x="42" y="36"/>
                  </a:cubicBezTo>
                  <a:cubicBezTo>
                    <a:pt x="45" y="34"/>
                    <a:pt x="47" y="33"/>
                    <a:pt x="50" y="33"/>
                  </a:cubicBezTo>
                  <a:cubicBezTo>
                    <a:pt x="55" y="33"/>
                    <a:pt x="59" y="38"/>
                    <a:pt x="59" y="45"/>
                  </a:cubicBezTo>
                  <a:cubicBezTo>
                    <a:pt x="59" y="55"/>
                    <a:pt x="51" y="68"/>
                    <a:pt x="42" y="73"/>
                  </a:cubicBezTo>
                  <a:cubicBezTo>
                    <a:pt x="40" y="75"/>
                    <a:pt x="37" y="75"/>
                    <a:pt x="35" y="75"/>
                  </a:cubicBezTo>
                  <a:moveTo>
                    <a:pt x="52" y="26"/>
                  </a:moveTo>
                  <a:cubicBezTo>
                    <a:pt x="49" y="26"/>
                    <a:pt x="46" y="27"/>
                    <a:pt x="42" y="29"/>
                  </a:cubicBezTo>
                  <a:cubicBezTo>
                    <a:pt x="30" y="36"/>
                    <a:pt x="20" y="53"/>
                    <a:pt x="20" y="67"/>
                  </a:cubicBezTo>
                  <a:cubicBezTo>
                    <a:pt x="20" y="77"/>
                    <a:pt x="25" y="83"/>
                    <a:pt x="32" y="83"/>
                  </a:cubicBezTo>
                  <a:cubicBezTo>
                    <a:pt x="35" y="83"/>
                    <a:pt x="39" y="82"/>
                    <a:pt x="42" y="80"/>
                  </a:cubicBezTo>
                  <a:cubicBezTo>
                    <a:pt x="55" y="73"/>
                    <a:pt x="65" y="56"/>
                    <a:pt x="65" y="42"/>
                  </a:cubicBezTo>
                  <a:cubicBezTo>
                    <a:pt x="64" y="32"/>
                    <a:pt x="59" y="26"/>
                    <a:pt x="52" y="26"/>
                  </a:cubicBezTo>
                  <a:moveTo>
                    <a:pt x="61" y="0"/>
                  </a:moveTo>
                  <a:cubicBezTo>
                    <a:pt x="56" y="0"/>
                    <a:pt x="51" y="2"/>
                    <a:pt x="45" y="5"/>
                  </a:cubicBezTo>
                  <a:cubicBezTo>
                    <a:pt x="45" y="11"/>
                    <a:pt x="45" y="11"/>
                    <a:pt x="45" y="11"/>
                  </a:cubicBezTo>
                  <a:cubicBezTo>
                    <a:pt x="50" y="9"/>
                    <a:pt x="54" y="8"/>
                    <a:pt x="58" y="8"/>
                  </a:cubicBezTo>
                  <a:cubicBezTo>
                    <a:pt x="70" y="8"/>
                    <a:pt x="79" y="17"/>
                    <a:pt x="79" y="33"/>
                  </a:cubicBezTo>
                  <a:cubicBezTo>
                    <a:pt x="79" y="56"/>
                    <a:pt x="62" y="85"/>
                    <a:pt x="42" y="96"/>
                  </a:cubicBezTo>
                  <a:cubicBezTo>
                    <a:pt x="37" y="99"/>
                    <a:pt x="31" y="101"/>
                    <a:pt x="26" y="101"/>
                  </a:cubicBezTo>
                  <a:cubicBezTo>
                    <a:pt x="14" y="101"/>
                    <a:pt x="6" y="92"/>
                    <a:pt x="6" y="75"/>
                  </a:cubicBezTo>
                  <a:cubicBezTo>
                    <a:pt x="6" y="54"/>
                    <a:pt x="19" y="29"/>
                    <a:pt x="37" y="16"/>
                  </a:cubicBezTo>
                  <a:cubicBezTo>
                    <a:pt x="20" y="26"/>
                    <a:pt x="20" y="26"/>
                    <a:pt x="20" y="26"/>
                  </a:cubicBezTo>
                  <a:cubicBezTo>
                    <a:pt x="8" y="41"/>
                    <a:pt x="0" y="61"/>
                    <a:pt x="0" y="79"/>
                  </a:cubicBezTo>
                  <a:cubicBezTo>
                    <a:pt x="0" y="98"/>
                    <a:pt x="10" y="108"/>
                    <a:pt x="24" y="108"/>
                  </a:cubicBezTo>
                  <a:cubicBezTo>
                    <a:pt x="29" y="108"/>
                    <a:pt x="36" y="107"/>
                    <a:pt x="42" y="103"/>
                  </a:cubicBezTo>
                  <a:cubicBezTo>
                    <a:pt x="66" y="89"/>
                    <a:pt x="85" y="57"/>
                    <a:pt x="84" y="30"/>
                  </a:cubicBezTo>
                  <a:cubicBezTo>
                    <a:pt x="84" y="11"/>
                    <a:pt x="75" y="0"/>
                    <a:pt x="61" y="0"/>
                  </a:cubicBezTo>
                </a:path>
              </a:pathLst>
            </a:custGeom>
            <a:solidFill>
              <a:srgbClr val="FF8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îṥļíde"/>
            <p:cNvSpPr/>
            <p:nvPr/>
          </p:nvSpPr>
          <p:spPr bwMode="auto">
            <a:xfrm>
              <a:off x="2008344" y="4389129"/>
              <a:ext cx="38186" cy="32311"/>
            </a:xfrm>
            <a:custGeom>
              <a:avLst/>
              <a:gdLst>
                <a:gd name="T0" fmla="*/ 25 w 25"/>
                <a:gd name="T1" fmla="*/ 0 h 21"/>
                <a:gd name="T2" fmla="*/ 22 w 25"/>
                <a:gd name="T3" fmla="*/ 1 h 21"/>
                <a:gd name="T4" fmla="*/ 0 w 25"/>
                <a:gd name="T5" fmla="*/ 21 h 21"/>
                <a:gd name="T6" fmla="*/ 17 w 25"/>
                <a:gd name="T7" fmla="*/ 11 h 21"/>
                <a:gd name="T8" fmla="*/ 22 w 25"/>
                <a:gd name="T9" fmla="*/ 8 h 21"/>
                <a:gd name="T10" fmla="*/ 25 w 25"/>
                <a:gd name="T11" fmla="*/ 6 h 21"/>
                <a:gd name="T12" fmla="*/ 25 w 25"/>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25" h="21">
                  <a:moveTo>
                    <a:pt x="25" y="0"/>
                  </a:moveTo>
                  <a:cubicBezTo>
                    <a:pt x="24" y="0"/>
                    <a:pt x="23" y="0"/>
                    <a:pt x="22" y="1"/>
                  </a:cubicBezTo>
                  <a:cubicBezTo>
                    <a:pt x="14" y="6"/>
                    <a:pt x="7" y="13"/>
                    <a:pt x="0" y="21"/>
                  </a:cubicBezTo>
                  <a:cubicBezTo>
                    <a:pt x="17" y="11"/>
                    <a:pt x="17" y="11"/>
                    <a:pt x="17" y="11"/>
                  </a:cubicBezTo>
                  <a:cubicBezTo>
                    <a:pt x="19" y="10"/>
                    <a:pt x="20" y="9"/>
                    <a:pt x="22" y="8"/>
                  </a:cubicBezTo>
                  <a:cubicBezTo>
                    <a:pt x="23" y="7"/>
                    <a:pt x="24" y="7"/>
                    <a:pt x="25" y="6"/>
                  </a:cubicBezTo>
                  <a:cubicBezTo>
                    <a:pt x="25" y="0"/>
                    <a:pt x="25" y="0"/>
                    <a:pt x="25" y="0"/>
                  </a:cubicBezTo>
                </a:path>
              </a:pathLst>
            </a:custGeom>
            <a:solidFill>
              <a:srgbClr val="D87AB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íṡ1ïďê"/>
            <p:cNvSpPr/>
            <p:nvPr/>
          </p:nvSpPr>
          <p:spPr bwMode="auto">
            <a:xfrm>
              <a:off x="2545883" y="4834142"/>
              <a:ext cx="956850" cy="576460"/>
            </a:xfrm>
            <a:custGeom>
              <a:avLst/>
              <a:gdLst>
                <a:gd name="T0" fmla="*/ 1303 w 1303"/>
                <a:gd name="T1" fmla="*/ 0 h 785"/>
                <a:gd name="T2" fmla="*/ 1303 w 1303"/>
                <a:gd name="T3" fmla="*/ 34 h 785"/>
                <a:gd name="T4" fmla="*/ 0 w 1303"/>
                <a:gd name="T5" fmla="*/ 785 h 785"/>
                <a:gd name="T6" fmla="*/ 0 w 1303"/>
                <a:gd name="T7" fmla="*/ 750 h 785"/>
                <a:gd name="T8" fmla="*/ 1303 w 1303"/>
                <a:gd name="T9" fmla="*/ 0 h 785"/>
              </a:gdLst>
              <a:ahLst/>
              <a:cxnLst>
                <a:cxn ang="0">
                  <a:pos x="T0" y="T1"/>
                </a:cxn>
                <a:cxn ang="0">
                  <a:pos x="T2" y="T3"/>
                </a:cxn>
                <a:cxn ang="0">
                  <a:pos x="T4" y="T5"/>
                </a:cxn>
                <a:cxn ang="0">
                  <a:pos x="T6" y="T7"/>
                </a:cxn>
                <a:cxn ang="0">
                  <a:pos x="T8" y="T9"/>
                </a:cxn>
              </a:cxnLst>
              <a:rect l="0" t="0" r="r" b="b"/>
              <a:pathLst>
                <a:path w="1303" h="785">
                  <a:moveTo>
                    <a:pt x="1303" y="0"/>
                  </a:moveTo>
                  <a:lnTo>
                    <a:pt x="1303" y="34"/>
                  </a:lnTo>
                  <a:lnTo>
                    <a:pt x="0" y="785"/>
                  </a:lnTo>
                  <a:lnTo>
                    <a:pt x="0" y="750"/>
                  </a:lnTo>
                  <a:lnTo>
                    <a:pt x="1303" y="0"/>
                  </a:lnTo>
                  <a:close/>
                </a:path>
              </a:pathLst>
            </a:custGeom>
            <a:solidFill>
              <a:srgbClr val="A862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i$ḻîďè"/>
            <p:cNvSpPr/>
            <p:nvPr/>
          </p:nvSpPr>
          <p:spPr bwMode="auto">
            <a:xfrm>
              <a:off x="2545883" y="4834142"/>
              <a:ext cx="956850" cy="576460"/>
            </a:xfrm>
            <a:custGeom>
              <a:avLst/>
              <a:gdLst>
                <a:gd name="T0" fmla="*/ 1303 w 1303"/>
                <a:gd name="T1" fmla="*/ 0 h 785"/>
                <a:gd name="T2" fmla="*/ 1303 w 1303"/>
                <a:gd name="T3" fmla="*/ 34 h 785"/>
                <a:gd name="T4" fmla="*/ 0 w 1303"/>
                <a:gd name="T5" fmla="*/ 785 h 785"/>
                <a:gd name="T6" fmla="*/ 0 w 1303"/>
                <a:gd name="T7" fmla="*/ 750 h 785"/>
                <a:gd name="T8" fmla="*/ 1303 w 1303"/>
                <a:gd name="T9" fmla="*/ 0 h 785"/>
              </a:gdLst>
              <a:ahLst/>
              <a:cxnLst>
                <a:cxn ang="0">
                  <a:pos x="T0" y="T1"/>
                </a:cxn>
                <a:cxn ang="0">
                  <a:pos x="T2" y="T3"/>
                </a:cxn>
                <a:cxn ang="0">
                  <a:pos x="T4" y="T5"/>
                </a:cxn>
                <a:cxn ang="0">
                  <a:pos x="T6" y="T7"/>
                </a:cxn>
                <a:cxn ang="0">
                  <a:pos x="T8" y="T9"/>
                </a:cxn>
              </a:cxnLst>
              <a:rect l="0" t="0" r="r" b="b"/>
              <a:pathLst>
                <a:path w="1303" h="785">
                  <a:moveTo>
                    <a:pt x="1303" y="0"/>
                  </a:moveTo>
                  <a:lnTo>
                    <a:pt x="1303" y="34"/>
                  </a:lnTo>
                  <a:lnTo>
                    <a:pt x="0" y="785"/>
                  </a:lnTo>
                  <a:lnTo>
                    <a:pt x="0" y="750"/>
                  </a:lnTo>
                  <a:lnTo>
                    <a:pt x="130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íŝ1iḓe"/>
            <p:cNvSpPr/>
            <p:nvPr/>
          </p:nvSpPr>
          <p:spPr bwMode="auto">
            <a:xfrm>
              <a:off x="1865147" y="4989822"/>
              <a:ext cx="680736" cy="420779"/>
            </a:xfrm>
            <a:custGeom>
              <a:avLst/>
              <a:gdLst>
                <a:gd name="T0" fmla="*/ 0 w 927"/>
                <a:gd name="T1" fmla="*/ 0 h 573"/>
                <a:gd name="T2" fmla="*/ 0 w 927"/>
                <a:gd name="T3" fmla="*/ 35 h 573"/>
                <a:gd name="T4" fmla="*/ 927 w 927"/>
                <a:gd name="T5" fmla="*/ 573 h 573"/>
                <a:gd name="T6" fmla="*/ 927 w 927"/>
                <a:gd name="T7" fmla="*/ 538 h 573"/>
                <a:gd name="T8" fmla="*/ 0 w 927"/>
                <a:gd name="T9" fmla="*/ 0 h 573"/>
              </a:gdLst>
              <a:ahLst/>
              <a:cxnLst>
                <a:cxn ang="0">
                  <a:pos x="T0" y="T1"/>
                </a:cxn>
                <a:cxn ang="0">
                  <a:pos x="T2" y="T3"/>
                </a:cxn>
                <a:cxn ang="0">
                  <a:pos x="T4" y="T5"/>
                </a:cxn>
                <a:cxn ang="0">
                  <a:pos x="T6" y="T7"/>
                </a:cxn>
                <a:cxn ang="0">
                  <a:pos x="T8" y="T9"/>
                </a:cxn>
              </a:cxnLst>
              <a:rect l="0" t="0" r="r" b="b"/>
              <a:pathLst>
                <a:path w="927" h="573">
                  <a:moveTo>
                    <a:pt x="0" y="0"/>
                  </a:moveTo>
                  <a:lnTo>
                    <a:pt x="0" y="35"/>
                  </a:lnTo>
                  <a:lnTo>
                    <a:pt x="927" y="573"/>
                  </a:lnTo>
                  <a:lnTo>
                    <a:pt x="927" y="538"/>
                  </a:lnTo>
                  <a:lnTo>
                    <a:pt x="0" y="0"/>
                  </a:lnTo>
                  <a:close/>
                </a:path>
              </a:pathLst>
            </a:custGeom>
            <a:solidFill>
              <a:srgbClr val="5C3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îšľíďê"/>
            <p:cNvSpPr/>
            <p:nvPr/>
          </p:nvSpPr>
          <p:spPr bwMode="auto">
            <a:xfrm>
              <a:off x="1865147" y="4989822"/>
              <a:ext cx="680736" cy="420779"/>
            </a:xfrm>
            <a:custGeom>
              <a:avLst/>
              <a:gdLst>
                <a:gd name="T0" fmla="*/ 0 w 927"/>
                <a:gd name="T1" fmla="*/ 0 h 573"/>
                <a:gd name="T2" fmla="*/ 0 w 927"/>
                <a:gd name="T3" fmla="*/ 35 h 573"/>
                <a:gd name="T4" fmla="*/ 927 w 927"/>
                <a:gd name="T5" fmla="*/ 573 h 573"/>
                <a:gd name="T6" fmla="*/ 927 w 927"/>
                <a:gd name="T7" fmla="*/ 538 h 573"/>
                <a:gd name="T8" fmla="*/ 0 w 927"/>
                <a:gd name="T9" fmla="*/ 0 h 573"/>
              </a:gdLst>
              <a:ahLst/>
              <a:cxnLst>
                <a:cxn ang="0">
                  <a:pos x="T0" y="T1"/>
                </a:cxn>
                <a:cxn ang="0">
                  <a:pos x="T2" y="T3"/>
                </a:cxn>
                <a:cxn ang="0">
                  <a:pos x="T4" y="T5"/>
                </a:cxn>
                <a:cxn ang="0">
                  <a:pos x="T6" y="T7"/>
                </a:cxn>
                <a:cxn ang="0">
                  <a:pos x="T8" y="T9"/>
                </a:cxn>
              </a:cxnLst>
              <a:rect l="0" t="0" r="r" b="b"/>
              <a:pathLst>
                <a:path w="927" h="573">
                  <a:moveTo>
                    <a:pt x="0" y="0"/>
                  </a:moveTo>
                  <a:lnTo>
                    <a:pt x="0" y="35"/>
                  </a:lnTo>
                  <a:lnTo>
                    <a:pt x="927" y="573"/>
                  </a:lnTo>
                  <a:lnTo>
                    <a:pt x="927" y="53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0" name="îšḷidé"/>
            <p:cNvSpPr/>
            <p:nvPr/>
          </p:nvSpPr>
          <p:spPr bwMode="auto">
            <a:xfrm>
              <a:off x="1865147" y="4448611"/>
              <a:ext cx="1637586" cy="936288"/>
            </a:xfrm>
            <a:custGeom>
              <a:avLst/>
              <a:gdLst>
                <a:gd name="T0" fmla="*/ 1328 w 2230"/>
                <a:gd name="T1" fmla="*/ 0 h 1275"/>
                <a:gd name="T2" fmla="*/ 2230 w 2230"/>
                <a:gd name="T3" fmla="*/ 525 h 1275"/>
                <a:gd name="T4" fmla="*/ 927 w 2230"/>
                <a:gd name="T5" fmla="*/ 1275 h 1275"/>
                <a:gd name="T6" fmla="*/ 0 w 2230"/>
                <a:gd name="T7" fmla="*/ 737 h 1275"/>
                <a:gd name="T8" fmla="*/ 1328 w 2230"/>
                <a:gd name="T9" fmla="*/ 0 h 1275"/>
              </a:gdLst>
              <a:ahLst/>
              <a:cxnLst>
                <a:cxn ang="0">
                  <a:pos x="T0" y="T1"/>
                </a:cxn>
                <a:cxn ang="0">
                  <a:pos x="T2" y="T3"/>
                </a:cxn>
                <a:cxn ang="0">
                  <a:pos x="T4" y="T5"/>
                </a:cxn>
                <a:cxn ang="0">
                  <a:pos x="T6" y="T7"/>
                </a:cxn>
                <a:cxn ang="0">
                  <a:pos x="T8" y="T9"/>
                </a:cxn>
              </a:cxnLst>
              <a:rect l="0" t="0" r="r" b="b"/>
              <a:pathLst>
                <a:path w="2230" h="1275">
                  <a:moveTo>
                    <a:pt x="1328" y="0"/>
                  </a:moveTo>
                  <a:lnTo>
                    <a:pt x="2230" y="525"/>
                  </a:lnTo>
                  <a:lnTo>
                    <a:pt x="927" y="1275"/>
                  </a:lnTo>
                  <a:lnTo>
                    <a:pt x="0" y="737"/>
                  </a:lnTo>
                  <a:lnTo>
                    <a:pt x="1328" y="0"/>
                  </a:lnTo>
                  <a:close/>
                </a:path>
              </a:pathLst>
            </a:custGeom>
            <a:solidFill>
              <a:srgbClr val="804B8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1" name="íSlïḑe"/>
            <p:cNvSpPr/>
            <p:nvPr/>
          </p:nvSpPr>
          <p:spPr bwMode="auto">
            <a:xfrm>
              <a:off x="1865147" y="4291462"/>
              <a:ext cx="975208" cy="712313"/>
            </a:xfrm>
            <a:custGeom>
              <a:avLst/>
              <a:gdLst>
                <a:gd name="T0" fmla="*/ 0 w 1328"/>
                <a:gd name="T1" fmla="*/ 737 h 970"/>
                <a:gd name="T2" fmla="*/ 0 w 1328"/>
                <a:gd name="T3" fmla="*/ 968 h 970"/>
                <a:gd name="T4" fmla="*/ 35 w 1328"/>
                <a:gd name="T5" fmla="*/ 970 h 970"/>
                <a:gd name="T6" fmla="*/ 1328 w 1328"/>
                <a:gd name="T7" fmla="*/ 254 h 970"/>
                <a:gd name="T8" fmla="*/ 1328 w 1328"/>
                <a:gd name="T9" fmla="*/ 0 h 970"/>
                <a:gd name="T10" fmla="*/ 0 w 1328"/>
                <a:gd name="T11" fmla="*/ 737 h 970"/>
              </a:gdLst>
              <a:ahLst/>
              <a:cxnLst>
                <a:cxn ang="0">
                  <a:pos x="T0" y="T1"/>
                </a:cxn>
                <a:cxn ang="0">
                  <a:pos x="T2" y="T3"/>
                </a:cxn>
                <a:cxn ang="0">
                  <a:pos x="T4" y="T5"/>
                </a:cxn>
                <a:cxn ang="0">
                  <a:pos x="T6" y="T7"/>
                </a:cxn>
                <a:cxn ang="0">
                  <a:pos x="T8" y="T9"/>
                </a:cxn>
                <a:cxn ang="0">
                  <a:pos x="T10" y="T11"/>
                </a:cxn>
              </a:cxnLst>
              <a:rect l="0" t="0" r="r" b="b"/>
              <a:pathLst>
                <a:path w="1328" h="970">
                  <a:moveTo>
                    <a:pt x="0" y="737"/>
                  </a:moveTo>
                  <a:lnTo>
                    <a:pt x="0" y="968"/>
                  </a:lnTo>
                  <a:lnTo>
                    <a:pt x="35" y="970"/>
                  </a:lnTo>
                  <a:lnTo>
                    <a:pt x="1328" y="254"/>
                  </a:lnTo>
                  <a:lnTo>
                    <a:pt x="1328" y="0"/>
                  </a:lnTo>
                  <a:lnTo>
                    <a:pt x="0" y="737"/>
                  </a:lnTo>
                  <a:close/>
                </a:path>
              </a:pathLst>
            </a:custGeom>
            <a:solidFill>
              <a:srgbClr val="2D1B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2" name="íṩlíḍe"/>
            <p:cNvSpPr/>
            <p:nvPr/>
          </p:nvSpPr>
          <p:spPr bwMode="auto">
            <a:xfrm>
              <a:off x="2551758" y="4704897"/>
              <a:ext cx="920867" cy="658706"/>
            </a:xfrm>
            <a:custGeom>
              <a:avLst/>
              <a:gdLst>
                <a:gd name="T0" fmla="*/ 1254 w 1254"/>
                <a:gd name="T1" fmla="*/ 0 h 897"/>
                <a:gd name="T2" fmla="*/ 1254 w 1254"/>
                <a:gd name="T3" fmla="*/ 172 h 897"/>
                <a:gd name="T4" fmla="*/ 0 w 1254"/>
                <a:gd name="T5" fmla="*/ 897 h 897"/>
                <a:gd name="T6" fmla="*/ 0 w 1254"/>
                <a:gd name="T7" fmla="*/ 722 h 897"/>
                <a:gd name="T8" fmla="*/ 1254 w 1254"/>
                <a:gd name="T9" fmla="*/ 0 h 897"/>
              </a:gdLst>
              <a:ahLst/>
              <a:cxnLst>
                <a:cxn ang="0">
                  <a:pos x="T0" y="T1"/>
                </a:cxn>
                <a:cxn ang="0">
                  <a:pos x="T2" y="T3"/>
                </a:cxn>
                <a:cxn ang="0">
                  <a:pos x="T4" y="T5"/>
                </a:cxn>
                <a:cxn ang="0">
                  <a:pos x="T6" y="T7"/>
                </a:cxn>
                <a:cxn ang="0">
                  <a:pos x="T8" y="T9"/>
                </a:cxn>
              </a:cxnLst>
              <a:rect l="0" t="0" r="r" b="b"/>
              <a:pathLst>
                <a:path w="1254" h="897">
                  <a:moveTo>
                    <a:pt x="1254" y="0"/>
                  </a:moveTo>
                  <a:lnTo>
                    <a:pt x="1254" y="172"/>
                  </a:lnTo>
                  <a:lnTo>
                    <a:pt x="0" y="897"/>
                  </a:lnTo>
                  <a:lnTo>
                    <a:pt x="0" y="722"/>
                  </a:lnTo>
                  <a:lnTo>
                    <a:pt x="125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3" name="iśļïḓe"/>
            <p:cNvSpPr/>
            <p:nvPr/>
          </p:nvSpPr>
          <p:spPr bwMode="auto">
            <a:xfrm>
              <a:off x="2551758" y="4704897"/>
              <a:ext cx="920867" cy="658706"/>
            </a:xfrm>
            <a:custGeom>
              <a:avLst/>
              <a:gdLst>
                <a:gd name="T0" fmla="*/ 1254 w 1254"/>
                <a:gd name="T1" fmla="*/ 0 h 897"/>
                <a:gd name="T2" fmla="*/ 1254 w 1254"/>
                <a:gd name="T3" fmla="*/ 172 h 897"/>
                <a:gd name="T4" fmla="*/ 0 w 1254"/>
                <a:gd name="T5" fmla="*/ 897 h 897"/>
                <a:gd name="T6" fmla="*/ 0 w 1254"/>
                <a:gd name="T7" fmla="*/ 722 h 897"/>
                <a:gd name="T8" fmla="*/ 1254 w 1254"/>
                <a:gd name="T9" fmla="*/ 0 h 897"/>
              </a:gdLst>
              <a:ahLst/>
              <a:cxnLst>
                <a:cxn ang="0">
                  <a:pos x="T0" y="T1"/>
                </a:cxn>
                <a:cxn ang="0">
                  <a:pos x="T2" y="T3"/>
                </a:cxn>
                <a:cxn ang="0">
                  <a:pos x="T4" y="T5"/>
                </a:cxn>
                <a:cxn ang="0">
                  <a:pos x="T6" y="T7"/>
                </a:cxn>
                <a:cxn ang="0">
                  <a:pos x="T8" y="T9"/>
                </a:cxn>
              </a:cxnLst>
              <a:rect l="0" t="0" r="r" b="b"/>
              <a:pathLst>
                <a:path w="1254" h="897">
                  <a:moveTo>
                    <a:pt x="1254" y="0"/>
                  </a:moveTo>
                  <a:lnTo>
                    <a:pt x="1254" y="172"/>
                  </a:lnTo>
                  <a:lnTo>
                    <a:pt x="0" y="897"/>
                  </a:lnTo>
                  <a:lnTo>
                    <a:pt x="0" y="722"/>
                  </a:lnTo>
                  <a:lnTo>
                    <a:pt x="12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4" name="îŝḷíḑe"/>
            <p:cNvSpPr/>
            <p:nvPr/>
          </p:nvSpPr>
          <p:spPr bwMode="auto">
            <a:xfrm>
              <a:off x="1912145" y="4864984"/>
              <a:ext cx="639613" cy="498619"/>
            </a:xfrm>
            <a:custGeom>
              <a:avLst/>
              <a:gdLst>
                <a:gd name="T0" fmla="*/ 0 w 871"/>
                <a:gd name="T1" fmla="*/ 0 h 679"/>
                <a:gd name="T2" fmla="*/ 0 w 871"/>
                <a:gd name="T3" fmla="*/ 174 h 679"/>
                <a:gd name="T4" fmla="*/ 871 w 871"/>
                <a:gd name="T5" fmla="*/ 679 h 679"/>
                <a:gd name="T6" fmla="*/ 871 w 871"/>
                <a:gd name="T7" fmla="*/ 504 h 679"/>
                <a:gd name="T8" fmla="*/ 0 w 871"/>
                <a:gd name="T9" fmla="*/ 0 h 679"/>
              </a:gdLst>
              <a:ahLst/>
              <a:cxnLst>
                <a:cxn ang="0">
                  <a:pos x="T0" y="T1"/>
                </a:cxn>
                <a:cxn ang="0">
                  <a:pos x="T2" y="T3"/>
                </a:cxn>
                <a:cxn ang="0">
                  <a:pos x="T4" y="T5"/>
                </a:cxn>
                <a:cxn ang="0">
                  <a:pos x="T6" y="T7"/>
                </a:cxn>
                <a:cxn ang="0">
                  <a:pos x="T8" y="T9"/>
                </a:cxn>
              </a:cxnLst>
              <a:rect l="0" t="0" r="r" b="b"/>
              <a:pathLst>
                <a:path w="871" h="679">
                  <a:moveTo>
                    <a:pt x="0" y="0"/>
                  </a:moveTo>
                  <a:lnTo>
                    <a:pt x="0" y="174"/>
                  </a:lnTo>
                  <a:lnTo>
                    <a:pt x="871" y="679"/>
                  </a:lnTo>
                  <a:lnTo>
                    <a:pt x="871" y="504"/>
                  </a:lnTo>
                  <a:lnTo>
                    <a:pt x="0" y="0"/>
                  </a:lnTo>
                  <a:close/>
                </a:path>
              </a:pathLst>
            </a:custGeom>
            <a:solidFill>
              <a:srgbClr val="CED2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5" name="îšľiḋê"/>
            <p:cNvSpPr/>
            <p:nvPr/>
          </p:nvSpPr>
          <p:spPr bwMode="auto">
            <a:xfrm>
              <a:off x="1912145" y="4864984"/>
              <a:ext cx="639613" cy="498619"/>
            </a:xfrm>
            <a:custGeom>
              <a:avLst/>
              <a:gdLst>
                <a:gd name="T0" fmla="*/ 0 w 871"/>
                <a:gd name="T1" fmla="*/ 0 h 679"/>
                <a:gd name="T2" fmla="*/ 0 w 871"/>
                <a:gd name="T3" fmla="*/ 174 h 679"/>
                <a:gd name="T4" fmla="*/ 871 w 871"/>
                <a:gd name="T5" fmla="*/ 679 h 679"/>
                <a:gd name="T6" fmla="*/ 871 w 871"/>
                <a:gd name="T7" fmla="*/ 504 h 679"/>
                <a:gd name="T8" fmla="*/ 0 w 871"/>
                <a:gd name="T9" fmla="*/ 0 h 679"/>
              </a:gdLst>
              <a:ahLst/>
              <a:cxnLst>
                <a:cxn ang="0">
                  <a:pos x="T0" y="T1"/>
                </a:cxn>
                <a:cxn ang="0">
                  <a:pos x="T2" y="T3"/>
                </a:cxn>
                <a:cxn ang="0">
                  <a:pos x="T4" y="T5"/>
                </a:cxn>
                <a:cxn ang="0">
                  <a:pos x="T6" y="T7"/>
                </a:cxn>
                <a:cxn ang="0">
                  <a:pos x="T8" y="T9"/>
                </a:cxn>
              </a:cxnLst>
              <a:rect l="0" t="0" r="r" b="b"/>
              <a:pathLst>
                <a:path w="871" h="679">
                  <a:moveTo>
                    <a:pt x="0" y="0"/>
                  </a:moveTo>
                  <a:lnTo>
                    <a:pt x="0" y="174"/>
                  </a:lnTo>
                  <a:lnTo>
                    <a:pt x="871" y="679"/>
                  </a:lnTo>
                  <a:lnTo>
                    <a:pt x="871" y="50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6" name="í$1íḍê"/>
            <p:cNvSpPr/>
            <p:nvPr/>
          </p:nvSpPr>
          <p:spPr bwMode="auto">
            <a:xfrm>
              <a:off x="1912145" y="4334788"/>
              <a:ext cx="1560480" cy="900305"/>
            </a:xfrm>
            <a:custGeom>
              <a:avLst/>
              <a:gdLst>
                <a:gd name="T0" fmla="*/ 1256 w 2125"/>
                <a:gd name="T1" fmla="*/ 0 h 1226"/>
                <a:gd name="T2" fmla="*/ 2125 w 2125"/>
                <a:gd name="T3" fmla="*/ 504 h 1226"/>
                <a:gd name="T4" fmla="*/ 871 w 2125"/>
                <a:gd name="T5" fmla="*/ 1226 h 1226"/>
                <a:gd name="T6" fmla="*/ 0 w 2125"/>
                <a:gd name="T7" fmla="*/ 722 h 1226"/>
                <a:gd name="T8" fmla="*/ 1256 w 2125"/>
                <a:gd name="T9" fmla="*/ 0 h 1226"/>
              </a:gdLst>
              <a:ahLst/>
              <a:cxnLst>
                <a:cxn ang="0">
                  <a:pos x="T0" y="T1"/>
                </a:cxn>
                <a:cxn ang="0">
                  <a:pos x="T2" y="T3"/>
                </a:cxn>
                <a:cxn ang="0">
                  <a:pos x="T4" y="T5"/>
                </a:cxn>
                <a:cxn ang="0">
                  <a:pos x="T6" y="T7"/>
                </a:cxn>
                <a:cxn ang="0">
                  <a:pos x="T8" y="T9"/>
                </a:cxn>
              </a:cxnLst>
              <a:rect l="0" t="0" r="r" b="b"/>
              <a:pathLst>
                <a:path w="2125" h="1226">
                  <a:moveTo>
                    <a:pt x="1256" y="0"/>
                  </a:moveTo>
                  <a:lnTo>
                    <a:pt x="2125" y="504"/>
                  </a:lnTo>
                  <a:lnTo>
                    <a:pt x="871" y="1226"/>
                  </a:lnTo>
                  <a:lnTo>
                    <a:pt x="0" y="722"/>
                  </a:lnTo>
                  <a:lnTo>
                    <a:pt x="1256" y="0"/>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iṥ1iḓè"/>
            <p:cNvSpPr/>
            <p:nvPr/>
          </p:nvSpPr>
          <p:spPr bwMode="auto">
            <a:xfrm>
              <a:off x="2545883" y="4677726"/>
              <a:ext cx="956850" cy="577194"/>
            </a:xfrm>
            <a:custGeom>
              <a:avLst/>
              <a:gdLst>
                <a:gd name="T0" fmla="*/ 1303 w 1303"/>
                <a:gd name="T1" fmla="*/ 0 h 786"/>
                <a:gd name="T2" fmla="*/ 1303 w 1303"/>
                <a:gd name="T3" fmla="*/ 35 h 786"/>
                <a:gd name="T4" fmla="*/ 0 w 1303"/>
                <a:gd name="T5" fmla="*/ 786 h 786"/>
                <a:gd name="T6" fmla="*/ 0 w 1303"/>
                <a:gd name="T7" fmla="*/ 751 h 786"/>
                <a:gd name="T8" fmla="*/ 1303 w 1303"/>
                <a:gd name="T9" fmla="*/ 0 h 786"/>
              </a:gdLst>
              <a:ahLst/>
              <a:cxnLst>
                <a:cxn ang="0">
                  <a:pos x="T0" y="T1"/>
                </a:cxn>
                <a:cxn ang="0">
                  <a:pos x="T2" y="T3"/>
                </a:cxn>
                <a:cxn ang="0">
                  <a:pos x="T4" y="T5"/>
                </a:cxn>
                <a:cxn ang="0">
                  <a:pos x="T6" y="T7"/>
                </a:cxn>
                <a:cxn ang="0">
                  <a:pos x="T8" y="T9"/>
                </a:cxn>
              </a:cxnLst>
              <a:rect l="0" t="0" r="r" b="b"/>
              <a:pathLst>
                <a:path w="1303" h="786">
                  <a:moveTo>
                    <a:pt x="1303" y="0"/>
                  </a:moveTo>
                  <a:lnTo>
                    <a:pt x="1303" y="35"/>
                  </a:lnTo>
                  <a:lnTo>
                    <a:pt x="0" y="786"/>
                  </a:lnTo>
                  <a:lnTo>
                    <a:pt x="0" y="751"/>
                  </a:lnTo>
                  <a:lnTo>
                    <a:pt x="1303" y="0"/>
                  </a:lnTo>
                  <a:close/>
                </a:path>
              </a:pathLst>
            </a:custGeom>
            <a:solidFill>
              <a:srgbClr val="A862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8" name="ïṩľíḋé"/>
            <p:cNvSpPr/>
            <p:nvPr/>
          </p:nvSpPr>
          <p:spPr bwMode="auto">
            <a:xfrm>
              <a:off x="2545883" y="4677726"/>
              <a:ext cx="956850" cy="577194"/>
            </a:xfrm>
            <a:custGeom>
              <a:avLst/>
              <a:gdLst>
                <a:gd name="T0" fmla="*/ 1303 w 1303"/>
                <a:gd name="T1" fmla="*/ 0 h 786"/>
                <a:gd name="T2" fmla="*/ 1303 w 1303"/>
                <a:gd name="T3" fmla="*/ 35 h 786"/>
                <a:gd name="T4" fmla="*/ 0 w 1303"/>
                <a:gd name="T5" fmla="*/ 786 h 786"/>
                <a:gd name="T6" fmla="*/ 0 w 1303"/>
                <a:gd name="T7" fmla="*/ 751 h 786"/>
                <a:gd name="T8" fmla="*/ 1303 w 1303"/>
                <a:gd name="T9" fmla="*/ 0 h 786"/>
              </a:gdLst>
              <a:ahLst/>
              <a:cxnLst>
                <a:cxn ang="0">
                  <a:pos x="T0" y="T1"/>
                </a:cxn>
                <a:cxn ang="0">
                  <a:pos x="T2" y="T3"/>
                </a:cxn>
                <a:cxn ang="0">
                  <a:pos x="T4" y="T5"/>
                </a:cxn>
                <a:cxn ang="0">
                  <a:pos x="T6" y="T7"/>
                </a:cxn>
                <a:cxn ang="0">
                  <a:pos x="T8" y="T9"/>
                </a:cxn>
              </a:cxnLst>
              <a:rect l="0" t="0" r="r" b="b"/>
              <a:pathLst>
                <a:path w="1303" h="786">
                  <a:moveTo>
                    <a:pt x="1303" y="0"/>
                  </a:moveTo>
                  <a:lnTo>
                    <a:pt x="1303" y="35"/>
                  </a:lnTo>
                  <a:lnTo>
                    <a:pt x="0" y="786"/>
                  </a:lnTo>
                  <a:lnTo>
                    <a:pt x="0" y="751"/>
                  </a:lnTo>
                  <a:lnTo>
                    <a:pt x="130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9" name="íŝ1îḋè"/>
            <p:cNvSpPr/>
            <p:nvPr/>
          </p:nvSpPr>
          <p:spPr bwMode="auto">
            <a:xfrm>
              <a:off x="1865147" y="4832673"/>
              <a:ext cx="680736" cy="422248"/>
            </a:xfrm>
            <a:custGeom>
              <a:avLst/>
              <a:gdLst>
                <a:gd name="T0" fmla="*/ 0 w 927"/>
                <a:gd name="T1" fmla="*/ 0 h 575"/>
                <a:gd name="T2" fmla="*/ 0 w 927"/>
                <a:gd name="T3" fmla="*/ 36 h 575"/>
                <a:gd name="T4" fmla="*/ 927 w 927"/>
                <a:gd name="T5" fmla="*/ 575 h 575"/>
                <a:gd name="T6" fmla="*/ 927 w 927"/>
                <a:gd name="T7" fmla="*/ 540 h 575"/>
                <a:gd name="T8" fmla="*/ 0 w 927"/>
                <a:gd name="T9" fmla="*/ 0 h 575"/>
              </a:gdLst>
              <a:ahLst/>
              <a:cxnLst>
                <a:cxn ang="0">
                  <a:pos x="T0" y="T1"/>
                </a:cxn>
                <a:cxn ang="0">
                  <a:pos x="T2" y="T3"/>
                </a:cxn>
                <a:cxn ang="0">
                  <a:pos x="T4" y="T5"/>
                </a:cxn>
                <a:cxn ang="0">
                  <a:pos x="T6" y="T7"/>
                </a:cxn>
                <a:cxn ang="0">
                  <a:pos x="T8" y="T9"/>
                </a:cxn>
              </a:cxnLst>
              <a:rect l="0" t="0" r="r" b="b"/>
              <a:pathLst>
                <a:path w="927" h="575">
                  <a:moveTo>
                    <a:pt x="0" y="0"/>
                  </a:moveTo>
                  <a:lnTo>
                    <a:pt x="0" y="36"/>
                  </a:lnTo>
                  <a:lnTo>
                    <a:pt x="927" y="575"/>
                  </a:lnTo>
                  <a:lnTo>
                    <a:pt x="927" y="540"/>
                  </a:lnTo>
                  <a:lnTo>
                    <a:pt x="0" y="0"/>
                  </a:lnTo>
                  <a:close/>
                </a:path>
              </a:pathLst>
            </a:custGeom>
            <a:solidFill>
              <a:srgbClr val="5C3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0" name="ïşļïḋé"/>
            <p:cNvSpPr/>
            <p:nvPr/>
          </p:nvSpPr>
          <p:spPr bwMode="auto">
            <a:xfrm>
              <a:off x="1865147" y="4832673"/>
              <a:ext cx="680736" cy="422248"/>
            </a:xfrm>
            <a:custGeom>
              <a:avLst/>
              <a:gdLst>
                <a:gd name="T0" fmla="*/ 0 w 927"/>
                <a:gd name="T1" fmla="*/ 0 h 575"/>
                <a:gd name="T2" fmla="*/ 0 w 927"/>
                <a:gd name="T3" fmla="*/ 36 h 575"/>
                <a:gd name="T4" fmla="*/ 927 w 927"/>
                <a:gd name="T5" fmla="*/ 575 h 575"/>
                <a:gd name="T6" fmla="*/ 927 w 927"/>
                <a:gd name="T7" fmla="*/ 540 h 575"/>
                <a:gd name="T8" fmla="*/ 0 w 927"/>
                <a:gd name="T9" fmla="*/ 0 h 575"/>
              </a:gdLst>
              <a:ahLst/>
              <a:cxnLst>
                <a:cxn ang="0">
                  <a:pos x="T0" y="T1"/>
                </a:cxn>
                <a:cxn ang="0">
                  <a:pos x="T2" y="T3"/>
                </a:cxn>
                <a:cxn ang="0">
                  <a:pos x="T4" y="T5"/>
                </a:cxn>
                <a:cxn ang="0">
                  <a:pos x="T6" y="T7"/>
                </a:cxn>
                <a:cxn ang="0">
                  <a:pos x="T8" y="T9"/>
                </a:cxn>
              </a:cxnLst>
              <a:rect l="0" t="0" r="r" b="b"/>
              <a:pathLst>
                <a:path w="927" h="575">
                  <a:moveTo>
                    <a:pt x="0" y="0"/>
                  </a:moveTo>
                  <a:lnTo>
                    <a:pt x="0" y="36"/>
                  </a:lnTo>
                  <a:lnTo>
                    <a:pt x="927" y="575"/>
                  </a:lnTo>
                  <a:lnTo>
                    <a:pt x="927" y="54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1" name="î$líďe"/>
            <p:cNvSpPr/>
            <p:nvPr/>
          </p:nvSpPr>
          <p:spPr bwMode="auto">
            <a:xfrm>
              <a:off x="1865147" y="4291462"/>
              <a:ext cx="1637586" cy="937757"/>
            </a:xfrm>
            <a:custGeom>
              <a:avLst/>
              <a:gdLst>
                <a:gd name="T0" fmla="*/ 1328 w 2230"/>
                <a:gd name="T1" fmla="*/ 0 h 1277"/>
                <a:gd name="T2" fmla="*/ 2230 w 2230"/>
                <a:gd name="T3" fmla="*/ 526 h 1277"/>
                <a:gd name="T4" fmla="*/ 927 w 2230"/>
                <a:gd name="T5" fmla="*/ 1277 h 1277"/>
                <a:gd name="T6" fmla="*/ 0 w 2230"/>
                <a:gd name="T7" fmla="*/ 737 h 1277"/>
                <a:gd name="T8" fmla="*/ 1328 w 2230"/>
                <a:gd name="T9" fmla="*/ 0 h 1277"/>
              </a:gdLst>
              <a:ahLst/>
              <a:cxnLst>
                <a:cxn ang="0">
                  <a:pos x="T0" y="T1"/>
                </a:cxn>
                <a:cxn ang="0">
                  <a:pos x="T2" y="T3"/>
                </a:cxn>
                <a:cxn ang="0">
                  <a:pos x="T4" y="T5"/>
                </a:cxn>
                <a:cxn ang="0">
                  <a:pos x="T6" y="T7"/>
                </a:cxn>
                <a:cxn ang="0">
                  <a:pos x="T8" y="T9"/>
                </a:cxn>
              </a:cxnLst>
              <a:rect l="0" t="0" r="r" b="b"/>
              <a:pathLst>
                <a:path w="2230" h="1277">
                  <a:moveTo>
                    <a:pt x="1328" y="0"/>
                  </a:moveTo>
                  <a:lnTo>
                    <a:pt x="2230" y="526"/>
                  </a:lnTo>
                  <a:lnTo>
                    <a:pt x="927" y="1277"/>
                  </a:lnTo>
                  <a:lnTo>
                    <a:pt x="0" y="737"/>
                  </a:lnTo>
                  <a:lnTo>
                    <a:pt x="1328" y="0"/>
                  </a:lnTo>
                  <a:close/>
                </a:path>
              </a:pathLst>
            </a:custGeom>
            <a:solidFill>
              <a:srgbClr val="804B8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2" name="ïšḻîḓè"/>
            <p:cNvSpPr/>
            <p:nvPr/>
          </p:nvSpPr>
          <p:spPr bwMode="auto">
            <a:xfrm>
              <a:off x="1865147" y="4832673"/>
              <a:ext cx="25702" cy="182852"/>
            </a:xfrm>
            <a:custGeom>
              <a:avLst/>
              <a:gdLst>
                <a:gd name="T0" fmla="*/ 35 w 35"/>
                <a:gd name="T1" fmla="*/ 23 h 249"/>
                <a:gd name="T2" fmla="*/ 0 w 35"/>
                <a:gd name="T3" fmla="*/ 0 h 249"/>
                <a:gd name="T4" fmla="*/ 0 w 35"/>
                <a:gd name="T5" fmla="*/ 249 h 249"/>
                <a:gd name="T6" fmla="*/ 35 w 35"/>
                <a:gd name="T7" fmla="*/ 245 h 249"/>
                <a:gd name="T8" fmla="*/ 35 w 35"/>
                <a:gd name="T9" fmla="*/ 23 h 249"/>
              </a:gdLst>
              <a:ahLst/>
              <a:cxnLst>
                <a:cxn ang="0">
                  <a:pos x="T0" y="T1"/>
                </a:cxn>
                <a:cxn ang="0">
                  <a:pos x="T2" y="T3"/>
                </a:cxn>
                <a:cxn ang="0">
                  <a:pos x="T4" y="T5"/>
                </a:cxn>
                <a:cxn ang="0">
                  <a:pos x="T6" y="T7"/>
                </a:cxn>
                <a:cxn ang="0">
                  <a:pos x="T8" y="T9"/>
                </a:cxn>
              </a:cxnLst>
              <a:rect l="0" t="0" r="r" b="b"/>
              <a:pathLst>
                <a:path w="35" h="249">
                  <a:moveTo>
                    <a:pt x="35" y="23"/>
                  </a:moveTo>
                  <a:lnTo>
                    <a:pt x="0" y="0"/>
                  </a:lnTo>
                  <a:lnTo>
                    <a:pt x="0" y="249"/>
                  </a:lnTo>
                  <a:lnTo>
                    <a:pt x="35" y="245"/>
                  </a:lnTo>
                  <a:lnTo>
                    <a:pt x="35" y="23"/>
                  </a:lnTo>
                  <a:close/>
                </a:path>
              </a:pathLst>
            </a:custGeom>
            <a:solidFill>
              <a:srgbClr val="5C3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3" name="iṣḻîḍe"/>
            <p:cNvSpPr/>
            <p:nvPr/>
          </p:nvSpPr>
          <p:spPr bwMode="auto">
            <a:xfrm>
              <a:off x="1938581" y="4938418"/>
              <a:ext cx="56545" cy="112355"/>
            </a:xfrm>
            <a:custGeom>
              <a:avLst/>
              <a:gdLst>
                <a:gd name="T0" fmla="*/ 77 w 77"/>
                <a:gd name="T1" fmla="*/ 37 h 153"/>
                <a:gd name="T2" fmla="*/ 16 w 77"/>
                <a:gd name="T3" fmla="*/ 0 h 153"/>
                <a:gd name="T4" fmla="*/ 0 w 77"/>
                <a:gd name="T5" fmla="*/ 116 h 153"/>
                <a:gd name="T6" fmla="*/ 37 w 77"/>
                <a:gd name="T7" fmla="*/ 85 h 153"/>
                <a:gd name="T8" fmla="*/ 58 w 77"/>
                <a:gd name="T9" fmla="*/ 153 h 153"/>
                <a:gd name="T10" fmla="*/ 77 w 77"/>
                <a:gd name="T11" fmla="*/ 37 h 153"/>
              </a:gdLst>
              <a:ahLst/>
              <a:cxnLst>
                <a:cxn ang="0">
                  <a:pos x="T0" y="T1"/>
                </a:cxn>
                <a:cxn ang="0">
                  <a:pos x="T2" y="T3"/>
                </a:cxn>
                <a:cxn ang="0">
                  <a:pos x="T4" y="T5"/>
                </a:cxn>
                <a:cxn ang="0">
                  <a:pos x="T6" y="T7"/>
                </a:cxn>
                <a:cxn ang="0">
                  <a:pos x="T8" y="T9"/>
                </a:cxn>
                <a:cxn ang="0">
                  <a:pos x="T10" y="T11"/>
                </a:cxn>
              </a:cxnLst>
              <a:rect l="0" t="0" r="r" b="b"/>
              <a:pathLst>
                <a:path w="77" h="153">
                  <a:moveTo>
                    <a:pt x="77" y="37"/>
                  </a:moveTo>
                  <a:lnTo>
                    <a:pt x="16" y="0"/>
                  </a:lnTo>
                  <a:lnTo>
                    <a:pt x="0" y="116"/>
                  </a:lnTo>
                  <a:lnTo>
                    <a:pt x="37" y="85"/>
                  </a:lnTo>
                  <a:lnTo>
                    <a:pt x="58" y="153"/>
                  </a:lnTo>
                  <a:lnTo>
                    <a:pt x="77" y="37"/>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4" name="ï$ļïḓé"/>
            <p:cNvSpPr/>
            <p:nvPr/>
          </p:nvSpPr>
          <p:spPr bwMode="auto">
            <a:xfrm>
              <a:off x="2568648" y="4587402"/>
              <a:ext cx="894430" cy="539743"/>
            </a:xfrm>
            <a:custGeom>
              <a:avLst/>
              <a:gdLst>
                <a:gd name="T0" fmla="*/ 1218 w 1218"/>
                <a:gd name="T1" fmla="*/ 0 h 735"/>
                <a:gd name="T2" fmla="*/ 1218 w 1218"/>
                <a:gd name="T3" fmla="*/ 33 h 735"/>
                <a:gd name="T4" fmla="*/ 0 w 1218"/>
                <a:gd name="T5" fmla="*/ 735 h 735"/>
                <a:gd name="T6" fmla="*/ 0 w 1218"/>
                <a:gd name="T7" fmla="*/ 702 h 735"/>
                <a:gd name="T8" fmla="*/ 1218 w 1218"/>
                <a:gd name="T9" fmla="*/ 0 h 735"/>
              </a:gdLst>
              <a:ahLst/>
              <a:cxnLst>
                <a:cxn ang="0">
                  <a:pos x="T0" y="T1"/>
                </a:cxn>
                <a:cxn ang="0">
                  <a:pos x="T2" y="T3"/>
                </a:cxn>
                <a:cxn ang="0">
                  <a:pos x="T4" y="T5"/>
                </a:cxn>
                <a:cxn ang="0">
                  <a:pos x="T6" y="T7"/>
                </a:cxn>
                <a:cxn ang="0">
                  <a:pos x="T8" y="T9"/>
                </a:cxn>
              </a:cxnLst>
              <a:rect l="0" t="0" r="r" b="b"/>
              <a:pathLst>
                <a:path w="1218" h="735">
                  <a:moveTo>
                    <a:pt x="1218" y="0"/>
                  </a:moveTo>
                  <a:lnTo>
                    <a:pt x="1218" y="33"/>
                  </a:lnTo>
                  <a:lnTo>
                    <a:pt x="0" y="735"/>
                  </a:lnTo>
                  <a:lnTo>
                    <a:pt x="0" y="702"/>
                  </a:lnTo>
                  <a:lnTo>
                    <a:pt x="1218" y="0"/>
                  </a:lnTo>
                  <a:close/>
                </a:path>
              </a:pathLst>
            </a:custGeom>
            <a:solidFill>
              <a:srgbClr val="7884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5" name="ïŝḻîḍè"/>
            <p:cNvSpPr/>
            <p:nvPr/>
          </p:nvSpPr>
          <p:spPr bwMode="auto">
            <a:xfrm>
              <a:off x="2568648" y="4587402"/>
              <a:ext cx="894430" cy="539743"/>
            </a:xfrm>
            <a:custGeom>
              <a:avLst/>
              <a:gdLst>
                <a:gd name="T0" fmla="*/ 1218 w 1218"/>
                <a:gd name="T1" fmla="*/ 0 h 735"/>
                <a:gd name="T2" fmla="*/ 1218 w 1218"/>
                <a:gd name="T3" fmla="*/ 33 h 735"/>
                <a:gd name="T4" fmla="*/ 0 w 1218"/>
                <a:gd name="T5" fmla="*/ 735 h 735"/>
                <a:gd name="T6" fmla="*/ 0 w 1218"/>
                <a:gd name="T7" fmla="*/ 702 h 735"/>
                <a:gd name="T8" fmla="*/ 1218 w 1218"/>
                <a:gd name="T9" fmla="*/ 0 h 735"/>
              </a:gdLst>
              <a:ahLst/>
              <a:cxnLst>
                <a:cxn ang="0">
                  <a:pos x="T0" y="T1"/>
                </a:cxn>
                <a:cxn ang="0">
                  <a:pos x="T2" y="T3"/>
                </a:cxn>
                <a:cxn ang="0">
                  <a:pos x="T4" y="T5"/>
                </a:cxn>
                <a:cxn ang="0">
                  <a:pos x="T6" y="T7"/>
                </a:cxn>
                <a:cxn ang="0">
                  <a:pos x="T8" y="T9"/>
                </a:cxn>
              </a:cxnLst>
              <a:rect l="0" t="0" r="r" b="b"/>
              <a:pathLst>
                <a:path w="1218" h="735">
                  <a:moveTo>
                    <a:pt x="1218" y="0"/>
                  </a:moveTo>
                  <a:lnTo>
                    <a:pt x="1218" y="33"/>
                  </a:lnTo>
                  <a:lnTo>
                    <a:pt x="0" y="735"/>
                  </a:lnTo>
                  <a:lnTo>
                    <a:pt x="0" y="702"/>
                  </a:lnTo>
                  <a:lnTo>
                    <a:pt x="12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6" name="í$líḍé"/>
            <p:cNvSpPr/>
            <p:nvPr/>
          </p:nvSpPr>
          <p:spPr bwMode="auto">
            <a:xfrm>
              <a:off x="1931972" y="4733536"/>
              <a:ext cx="636676" cy="393608"/>
            </a:xfrm>
            <a:custGeom>
              <a:avLst/>
              <a:gdLst>
                <a:gd name="T0" fmla="*/ 0 w 867"/>
                <a:gd name="T1" fmla="*/ 0 h 536"/>
                <a:gd name="T2" fmla="*/ 0 w 867"/>
                <a:gd name="T3" fmla="*/ 34 h 536"/>
                <a:gd name="T4" fmla="*/ 867 w 867"/>
                <a:gd name="T5" fmla="*/ 536 h 536"/>
                <a:gd name="T6" fmla="*/ 867 w 867"/>
                <a:gd name="T7" fmla="*/ 503 h 536"/>
                <a:gd name="T8" fmla="*/ 0 w 867"/>
                <a:gd name="T9" fmla="*/ 0 h 536"/>
              </a:gdLst>
              <a:ahLst/>
              <a:cxnLst>
                <a:cxn ang="0">
                  <a:pos x="T0" y="T1"/>
                </a:cxn>
                <a:cxn ang="0">
                  <a:pos x="T2" y="T3"/>
                </a:cxn>
                <a:cxn ang="0">
                  <a:pos x="T4" y="T5"/>
                </a:cxn>
                <a:cxn ang="0">
                  <a:pos x="T6" y="T7"/>
                </a:cxn>
                <a:cxn ang="0">
                  <a:pos x="T8" y="T9"/>
                </a:cxn>
              </a:cxnLst>
              <a:rect l="0" t="0" r="r" b="b"/>
              <a:pathLst>
                <a:path w="867" h="536">
                  <a:moveTo>
                    <a:pt x="0" y="0"/>
                  </a:moveTo>
                  <a:lnTo>
                    <a:pt x="0" y="34"/>
                  </a:lnTo>
                  <a:lnTo>
                    <a:pt x="867" y="536"/>
                  </a:lnTo>
                  <a:lnTo>
                    <a:pt x="867" y="503"/>
                  </a:lnTo>
                  <a:lnTo>
                    <a:pt x="0" y="0"/>
                  </a:lnTo>
                  <a:close/>
                </a:path>
              </a:pathLst>
            </a:custGeom>
            <a:solidFill>
              <a:srgbClr val="4A528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7" name="iṣľiḍè"/>
            <p:cNvSpPr/>
            <p:nvPr/>
          </p:nvSpPr>
          <p:spPr bwMode="auto">
            <a:xfrm>
              <a:off x="1931972" y="4733536"/>
              <a:ext cx="636676" cy="393608"/>
            </a:xfrm>
            <a:custGeom>
              <a:avLst/>
              <a:gdLst>
                <a:gd name="T0" fmla="*/ 0 w 867"/>
                <a:gd name="T1" fmla="*/ 0 h 536"/>
                <a:gd name="T2" fmla="*/ 0 w 867"/>
                <a:gd name="T3" fmla="*/ 34 h 536"/>
                <a:gd name="T4" fmla="*/ 867 w 867"/>
                <a:gd name="T5" fmla="*/ 536 h 536"/>
                <a:gd name="T6" fmla="*/ 867 w 867"/>
                <a:gd name="T7" fmla="*/ 503 h 536"/>
                <a:gd name="T8" fmla="*/ 0 w 867"/>
                <a:gd name="T9" fmla="*/ 0 h 536"/>
              </a:gdLst>
              <a:ahLst/>
              <a:cxnLst>
                <a:cxn ang="0">
                  <a:pos x="T0" y="T1"/>
                </a:cxn>
                <a:cxn ang="0">
                  <a:pos x="T2" y="T3"/>
                </a:cxn>
                <a:cxn ang="0">
                  <a:pos x="T4" y="T5"/>
                </a:cxn>
                <a:cxn ang="0">
                  <a:pos x="T6" y="T7"/>
                </a:cxn>
                <a:cxn ang="0">
                  <a:pos x="T8" y="T9"/>
                </a:cxn>
              </a:cxnLst>
              <a:rect l="0" t="0" r="r" b="b"/>
              <a:pathLst>
                <a:path w="867" h="536">
                  <a:moveTo>
                    <a:pt x="0" y="0"/>
                  </a:moveTo>
                  <a:lnTo>
                    <a:pt x="0" y="34"/>
                  </a:lnTo>
                  <a:lnTo>
                    <a:pt x="867" y="536"/>
                  </a:lnTo>
                  <a:lnTo>
                    <a:pt x="867" y="5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8" name="îŝḻïḍé"/>
            <p:cNvSpPr/>
            <p:nvPr/>
          </p:nvSpPr>
          <p:spPr bwMode="auto">
            <a:xfrm>
              <a:off x="1931972" y="4227574"/>
              <a:ext cx="1531106" cy="875337"/>
            </a:xfrm>
            <a:custGeom>
              <a:avLst/>
              <a:gdLst>
                <a:gd name="T0" fmla="*/ 1241 w 2085"/>
                <a:gd name="T1" fmla="*/ 0 h 1192"/>
                <a:gd name="T2" fmla="*/ 2085 w 2085"/>
                <a:gd name="T3" fmla="*/ 490 h 1192"/>
                <a:gd name="T4" fmla="*/ 867 w 2085"/>
                <a:gd name="T5" fmla="*/ 1192 h 1192"/>
                <a:gd name="T6" fmla="*/ 0 w 2085"/>
                <a:gd name="T7" fmla="*/ 689 h 1192"/>
                <a:gd name="T8" fmla="*/ 1241 w 2085"/>
                <a:gd name="T9" fmla="*/ 0 h 1192"/>
              </a:gdLst>
              <a:ahLst/>
              <a:cxnLst>
                <a:cxn ang="0">
                  <a:pos x="T0" y="T1"/>
                </a:cxn>
                <a:cxn ang="0">
                  <a:pos x="T2" y="T3"/>
                </a:cxn>
                <a:cxn ang="0">
                  <a:pos x="T4" y="T5"/>
                </a:cxn>
                <a:cxn ang="0">
                  <a:pos x="T6" y="T7"/>
                </a:cxn>
                <a:cxn ang="0">
                  <a:pos x="T8" y="T9"/>
                </a:cxn>
              </a:cxnLst>
              <a:rect l="0" t="0" r="r" b="b"/>
              <a:pathLst>
                <a:path w="2085" h="1192">
                  <a:moveTo>
                    <a:pt x="1241" y="0"/>
                  </a:moveTo>
                  <a:lnTo>
                    <a:pt x="2085" y="490"/>
                  </a:lnTo>
                  <a:lnTo>
                    <a:pt x="867" y="1192"/>
                  </a:lnTo>
                  <a:lnTo>
                    <a:pt x="0" y="689"/>
                  </a:lnTo>
                  <a:lnTo>
                    <a:pt x="1241" y="0"/>
                  </a:lnTo>
                  <a:close/>
                </a:path>
              </a:pathLst>
            </a:custGeom>
            <a:solidFill>
              <a:srgbClr val="616B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9" name="íśļíde"/>
            <p:cNvSpPr/>
            <p:nvPr/>
          </p:nvSpPr>
          <p:spPr bwMode="auto">
            <a:xfrm>
              <a:off x="1931972" y="4081439"/>
              <a:ext cx="911320" cy="664581"/>
            </a:xfrm>
            <a:custGeom>
              <a:avLst/>
              <a:gdLst>
                <a:gd name="T0" fmla="*/ 0 w 1241"/>
                <a:gd name="T1" fmla="*/ 689 h 905"/>
                <a:gd name="T2" fmla="*/ 0 w 1241"/>
                <a:gd name="T3" fmla="*/ 903 h 905"/>
                <a:gd name="T4" fmla="*/ 34 w 1241"/>
                <a:gd name="T5" fmla="*/ 905 h 905"/>
                <a:gd name="T6" fmla="*/ 1241 w 1241"/>
                <a:gd name="T7" fmla="*/ 235 h 905"/>
                <a:gd name="T8" fmla="*/ 1241 w 1241"/>
                <a:gd name="T9" fmla="*/ 0 h 905"/>
                <a:gd name="T10" fmla="*/ 0 w 1241"/>
                <a:gd name="T11" fmla="*/ 689 h 905"/>
              </a:gdLst>
              <a:ahLst/>
              <a:cxnLst>
                <a:cxn ang="0">
                  <a:pos x="T0" y="T1"/>
                </a:cxn>
                <a:cxn ang="0">
                  <a:pos x="T2" y="T3"/>
                </a:cxn>
                <a:cxn ang="0">
                  <a:pos x="T4" y="T5"/>
                </a:cxn>
                <a:cxn ang="0">
                  <a:pos x="T6" y="T7"/>
                </a:cxn>
                <a:cxn ang="0">
                  <a:pos x="T8" y="T9"/>
                </a:cxn>
                <a:cxn ang="0">
                  <a:pos x="T10" y="T11"/>
                </a:cxn>
              </a:cxnLst>
              <a:rect l="0" t="0" r="r" b="b"/>
              <a:pathLst>
                <a:path w="1241" h="905">
                  <a:moveTo>
                    <a:pt x="0" y="689"/>
                  </a:moveTo>
                  <a:lnTo>
                    <a:pt x="0" y="903"/>
                  </a:lnTo>
                  <a:lnTo>
                    <a:pt x="34" y="905"/>
                  </a:lnTo>
                  <a:lnTo>
                    <a:pt x="1241" y="235"/>
                  </a:lnTo>
                  <a:lnTo>
                    <a:pt x="1241" y="0"/>
                  </a:lnTo>
                  <a:lnTo>
                    <a:pt x="0" y="689"/>
                  </a:lnTo>
                  <a:close/>
                </a:path>
              </a:pathLst>
            </a:custGeom>
            <a:solidFill>
              <a:srgbClr val="3035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0" name="iṣļîḍè"/>
            <p:cNvSpPr/>
            <p:nvPr/>
          </p:nvSpPr>
          <p:spPr bwMode="auto">
            <a:xfrm>
              <a:off x="2573054" y="4466970"/>
              <a:ext cx="862854" cy="616114"/>
            </a:xfrm>
            <a:custGeom>
              <a:avLst/>
              <a:gdLst>
                <a:gd name="T0" fmla="*/ 1175 w 1175"/>
                <a:gd name="T1" fmla="*/ 0 h 839"/>
                <a:gd name="T2" fmla="*/ 1175 w 1175"/>
                <a:gd name="T3" fmla="*/ 162 h 839"/>
                <a:gd name="T4" fmla="*/ 0 w 1175"/>
                <a:gd name="T5" fmla="*/ 839 h 839"/>
                <a:gd name="T6" fmla="*/ 0 w 1175"/>
                <a:gd name="T7" fmla="*/ 675 h 839"/>
                <a:gd name="T8" fmla="*/ 1175 w 1175"/>
                <a:gd name="T9" fmla="*/ 0 h 839"/>
              </a:gdLst>
              <a:ahLst/>
              <a:cxnLst>
                <a:cxn ang="0">
                  <a:pos x="T0" y="T1"/>
                </a:cxn>
                <a:cxn ang="0">
                  <a:pos x="T2" y="T3"/>
                </a:cxn>
                <a:cxn ang="0">
                  <a:pos x="T4" y="T5"/>
                </a:cxn>
                <a:cxn ang="0">
                  <a:pos x="T6" y="T7"/>
                </a:cxn>
                <a:cxn ang="0">
                  <a:pos x="T8" y="T9"/>
                </a:cxn>
              </a:cxnLst>
              <a:rect l="0" t="0" r="r" b="b"/>
              <a:pathLst>
                <a:path w="1175" h="839">
                  <a:moveTo>
                    <a:pt x="1175" y="0"/>
                  </a:moveTo>
                  <a:lnTo>
                    <a:pt x="1175" y="162"/>
                  </a:lnTo>
                  <a:lnTo>
                    <a:pt x="0" y="839"/>
                  </a:lnTo>
                  <a:lnTo>
                    <a:pt x="0" y="675"/>
                  </a:lnTo>
                  <a:lnTo>
                    <a:pt x="117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1" name="íṡľîḋé"/>
            <p:cNvSpPr/>
            <p:nvPr/>
          </p:nvSpPr>
          <p:spPr bwMode="auto">
            <a:xfrm>
              <a:off x="2573054" y="4466970"/>
              <a:ext cx="862854" cy="616114"/>
            </a:xfrm>
            <a:custGeom>
              <a:avLst/>
              <a:gdLst>
                <a:gd name="T0" fmla="*/ 1175 w 1175"/>
                <a:gd name="T1" fmla="*/ 0 h 839"/>
                <a:gd name="T2" fmla="*/ 1175 w 1175"/>
                <a:gd name="T3" fmla="*/ 162 h 839"/>
                <a:gd name="T4" fmla="*/ 0 w 1175"/>
                <a:gd name="T5" fmla="*/ 839 h 839"/>
                <a:gd name="T6" fmla="*/ 0 w 1175"/>
                <a:gd name="T7" fmla="*/ 675 h 839"/>
                <a:gd name="T8" fmla="*/ 1175 w 1175"/>
                <a:gd name="T9" fmla="*/ 0 h 839"/>
              </a:gdLst>
              <a:ahLst/>
              <a:cxnLst>
                <a:cxn ang="0">
                  <a:pos x="T0" y="T1"/>
                </a:cxn>
                <a:cxn ang="0">
                  <a:pos x="T2" y="T3"/>
                </a:cxn>
                <a:cxn ang="0">
                  <a:pos x="T4" y="T5"/>
                </a:cxn>
                <a:cxn ang="0">
                  <a:pos x="T6" y="T7"/>
                </a:cxn>
                <a:cxn ang="0">
                  <a:pos x="T8" y="T9"/>
                </a:cxn>
              </a:cxnLst>
              <a:rect l="0" t="0" r="r" b="b"/>
              <a:pathLst>
                <a:path w="1175" h="839">
                  <a:moveTo>
                    <a:pt x="1175" y="0"/>
                  </a:moveTo>
                  <a:lnTo>
                    <a:pt x="1175" y="162"/>
                  </a:lnTo>
                  <a:lnTo>
                    <a:pt x="0" y="839"/>
                  </a:lnTo>
                  <a:lnTo>
                    <a:pt x="0" y="675"/>
                  </a:lnTo>
                  <a:lnTo>
                    <a:pt x="117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2" name="iŝlíḍê"/>
            <p:cNvSpPr/>
            <p:nvPr/>
          </p:nvSpPr>
          <p:spPr bwMode="auto">
            <a:xfrm>
              <a:off x="1976767" y="4616776"/>
              <a:ext cx="596287" cy="466308"/>
            </a:xfrm>
            <a:custGeom>
              <a:avLst/>
              <a:gdLst>
                <a:gd name="T0" fmla="*/ 0 w 812"/>
                <a:gd name="T1" fmla="*/ 0 h 635"/>
                <a:gd name="T2" fmla="*/ 0 w 812"/>
                <a:gd name="T3" fmla="*/ 162 h 635"/>
                <a:gd name="T4" fmla="*/ 812 w 812"/>
                <a:gd name="T5" fmla="*/ 635 h 635"/>
                <a:gd name="T6" fmla="*/ 812 w 812"/>
                <a:gd name="T7" fmla="*/ 471 h 635"/>
                <a:gd name="T8" fmla="*/ 0 w 812"/>
                <a:gd name="T9" fmla="*/ 0 h 635"/>
              </a:gdLst>
              <a:ahLst/>
              <a:cxnLst>
                <a:cxn ang="0">
                  <a:pos x="T0" y="T1"/>
                </a:cxn>
                <a:cxn ang="0">
                  <a:pos x="T2" y="T3"/>
                </a:cxn>
                <a:cxn ang="0">
                  <a:pos x="T4" y="T5"/>
                </a:cxn>
                <a:cxn ang="0">
                  <a:pos x="T6" y="T7"/>
                </a:cxn>
                <a:cxn ang="0">
                  <a:pos x="T8" y="T9"/>
                </a:cxn>
              </a:cxnLst>
              <a:rect l="0" t="0" r="r" b="b"/>
              <a:pathLst>
                <a:path w="812" h="635">
                  <a:moveTo>
                    <a:pt x="0" y="0"/>
                  </a:moveTo>
                  <a:lnTo>
                    <a:pt x="0" y="162"/>
                  </a:lnTo>
                  <a:lnTo>
                    <a:pt x="812" y="635"/>
                  </a:lnTo>
                  <a:lnTo>
                    <a:pt x="812" y="471"/>
                  </a:lnTo>
                  <a:lnTo>
                    <a:pt x="0" y="0"/>
                  </a:lnTo>
                  <a:close/>
                </a:path>
              </a:pathLst>
            </a:custGeom>
            <a:solidFill>
              <a:srgbClr val="CED2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3" name="îṣḷiḍê"/>
            <p:cNvSpPr/>
            <p:nvPr/>
          </p:nvSpPr>
          <p:spPr bwMode="auto">
            <a:xfrm>
              <a:off x="1976767" y="4616776"/>
              <a:ext cx="596287" cy="466308"/>
            </a:xfrm>
            <a:custGeom>
              <a:avLst/>
              <a:gdLst>
                <a:gd name="T0" fmla="*/ 0 w 812"/>
                <a:gd name="T1" fmla="*/ 0 h 635"/>
                <a:gd name="T2" fmla="*/ 0 w 812"/>
                <a:gd name="T3" fmla="*/ 162 h 635"/>
                <a:gd name="T4" fmla="*/ 812 w 812"/>
                <a:gd name="T5" fmla="*/ 635 h 635"/>
                <a:gd name="T6" fmla="*/ 812 w 812"/>
                <a:gd name="T7" fmla="*/ 471 h 635"/>
                <a:gd name="T8" fmla="*/ 0 w 812"/>
                <a:gd name="T9" fmla="*/ 0 h 635"/>
              </a:gdLst>
              <a:ahLst/>
              <a:cxnLst>
                <a:cxn ang="0">
                  <a:pos x="T0" y="T1"/>
                </a:cxn>
                <a:cxn ang="0">
                  <a:pos x="T2" y="T3"/>
                </a:cxn>
                <a:cxn ang="0">
                  <a:pos x="T4" y="T5"/>
                </a:cxn>
                <a:cxn ang="0">
                  <a:pos x="T6" y="T7"/>
                </a:cxn>
                <a:cxn ang="0">
                  <a:pos x="T8" y="T9"/>
                </a:cxn>
              </a:cxnLst>
              <a:rect l="0" t="0" r="r" b="b"/>
              <a:pathLst>
                <a:path w="812" h="635">
                  <a:moveTo>
                    <a:pt x="0" y="0"/>
                  </a:moveTo>
                  <a:lnTo>
                    <a:pt x="0" y="162"/>
                  </a:lnTo>
                  <a:lnTo>
                    <a:pt x="812" y="635"/>
                  </a:lnTo>
                  <a:lnTo>
                    <a:pt x="812" y="47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4" name="îSliḋe"/>
            <p:cNvSpPr/>
            <p:nvPr/>
          </p:nvSpPr>
          <p:spPr bwMode="auto">
            <a:xfrm>
              <a:off x="1976767" y="4119625"/>
              <a:ext cx="1459140" cy="843026"/>
            </a:xfrm>
            <a:custGeom>
              <a:avLst/>
              <a:gdLst>
                <a:gd name="T0" fmla="*/ 1174 w 1987"/>
                <a:gd name="T1" fmla="*/ 0 h 1148"/>
                <a:gd name="T2" fmla="*/ 1987 w 1987"/>
                <a:gd name="T3" fmla="*/ 473 h 1148"/>
                <a:gd name="T4" fmla="*/ 812 w 1987"/>
                <a:gd name="T5" fmla="*/ 1148 h 1148"/>
                <a:gd name="T6" fmla="*/ 0 w 1987"/>
                <a:gd name="T7" fmla="*/ 677 h 1148"/>
                <a:gd name="T8" fmla="*/ 1174 w 1987"/>
                <a:gd name="T9" fmla="*/ 0 h 1148"/>
              </a:gdLst>
              <a:ahLst/>
              <a:cxnLst>
                <a:cxn ang="0">
                  <a:pos x="T0" y="T1"/>
                </a:cxn>
                <a:cxn ang="0">
                  <a:pos x="T2" y="T3"/>
                </a:cxn>
                <a:cxn ang="0">
                  <a:pos x="T4" y="T5"/>
                </a:cxn>
                <a:cxn ang="0">
                  <a:pos x="T6" y="T7"/>
                </a:cxn>
                <a:cxn ang="0">
                  <a:pos x="T8" y="T9"/>
                </a:cxn>
              </a:cxnLst>
              <a:rect l="0" t="0" r="r" b="b"/>
              <a:pathLst>
                <a:path w="1987" h="1148">
                  <a:moveTo>
                    <a:pt x="1174" y="0"/>
                  </a:moveTo>
                  <a:lnTo>
                    <a:pt x="1987" y="473"/>
                  </a:lnTo>
                  <a:lnTo>
                    <a:pt x="812" y="1148"/>
                  </a:lnTo>
                  <a:lnTo>
                    <a:pt x="0" y="677"/>
                  </a:lnTo>
                  <a:lnTo>
                    <a:pt x="1174" y="0"/>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5" name="ïš1iḋê"/>
            <p:cNvSpPr/>
            <p:nvPr/>
          </p:nvSpPr>
          <p:spPr bwMode="auto">
            <a:xfrm>
              <a:off x="2568648" y="4441268"/>
              <a:ext cx="894430" cy="539743"/>
            </a:xfrm>
            <a:custGeom>
              <a:avLst/>
              <a:gdLst>
                <a:gd name="T0" fmla="*/ 1218 w 1218"/>
                <a:gd name="T1" fmla="*/ 0 h 735"/>
                <a:gd name="T2" fmla="*/ 1218 w 1218"/>
                <a:gd name="T3" fmla="*/ 33 h 735"/>
                <a:gd name="T4" fmla="*/ 0 w 1218"/>
                <a:gd name="T5" fmla="*/ 735 h 735"/>
                <a:gd name="T6" fmla="*/ 0 w 1218"/>
                <a:gd name="T7" fmla="*/ 702 h 735"/>
                <a:gd name="T8" fmla="*/ 1218 w 1218"/>
                <a:gd name="T9" fmla="*/ 0 h 735"/>
              </a:gdLst>
              <a:ahLst/>
              <a:cxnLst>
                <a:cxn ang="0">
                  <a:pos x="T0" y="T1"/>
                </a:cxn>
                <a:cxn ang="0">
                  <a:pos x="T2" y="T3"/>
                </a:cxn>
                <a:cxn ang="0">
                  <a:pos x="T4" y="T5"/>
                </a:cxn>
                <a:cxn ang="0">
                  <a:pos x="T6" y="T7"/>
                </a:cxn>
                <a:cxn ang="0">
                  <a:pos x="T8" y="T9"/>
                </a:cxn>
              </a:cxnLst>
              <a:rect l="0" t="0" r="r" b="b"/>
              <a:pathLst>
                <a:path w="1218" h="735">
                  <a:moveTo>
                    <a:pt x="1218" y="0"/>
                  </a:moveTo>
                  <a:lnTo>
                    <a:pt x="1218" y="33"/>
                  </a:lnTo>
                  <a:lnTo>
                    <a:pt x="0" y="735"/>
                  </a:lnTo>
                  <a:lnTo>
                    <a:pt x="0" y="702"/>
                  </a:lnTo>
                  <a:lnTo>
                    <a:pt x="1218" y="0"/>
                  </a:lnTo>
                  <a:close/>
                </a:path>
              </a:pathLst>
            </a:custGeom>
            <a:solidFill>
              <a:srgbClr val="7884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6" name="iṡ1iḓe"/>
            <p:cNvSpPr/>
            <p:nvPr/>
          </p:nvSpPr>
          <p:spPr bwMode="auto">
            <a:xfrm>
              <a:off x="2568648" y="4441268"/>
              <a:ext cx="894430" cy="539743"/>
            </a:xfrm>
            <a:custGeom>
              <a:avLst/>
              <a:gdLst>
                <a:gd name="T0" fmla="*/ 1218 w 1218"/>
                <a:gd name="T1" fmla="*/ 0 h 735"/>
                <a:gd name="T2" fmla="*/ 1218 w 1218"/>
                <a:gd name="T3" fmla="*/ 33 h 735"/>
                <a:gd name="T4" fmla="*/ 0 w 1218"/>
                <a:gd name="T5" fmla="*/ 735 h 735"/>
                <a:gd name="T6" fmla="*/ 0 w 1218"/>
                <a:gd name="T7" fmla="*/ 702 h 735"/>
                <a:gd name="T8" fmla="*/ 1218 w 1218"/>
                <a:gd name="T9" fmla="*/ 0 h 735"/>
              </a:gdLst>
              <a:ahLst/>
              <a:cxnLst>
                <a:cxn ang="0">
                  <a:pos x="T0" y="T1"/>
                </a:cxn>
                <a:cxn ang="0">
                  <a:pos x="T2" y="T3"/>
                </a:cxn>
                <a:cxn ang="0">
                  <a:pos x="T4" y="T5"/>
                </a:cxn>
                <a:cxn ang="0">
                  <a:pos x="T6" y="T7"/>
                </a:cxn>
                <a:cxn ang="0">
                  <a:pos x="T8" y="T9"/>
                </a:cxn>
              </a:cxnLst>
              <a:rect l="0" t="0" r="r" b="b"/>
              <a:pathLst>
                <a:path w="1218" h="735">
                  <a:moveTo>
                    <a:pt x="1218" y="0"/>
                  </a:moveTo>
                  <a:lnTo>
                    <a:pt x="1218" y="33"/>
                  </a:lnTo>
                  <a:lnTo>
                    <a:pt x="0" y="735"/>
                  </a:lnTo>
                  <a:lnTo>
                    <a:pt x="0" y="702"/>
                  </a:lnTo>
                  <a:lnTo>
                    <a:pt x="12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7" name="ïşľíḓé"/>
            <p:cNvSpPr/>
            <p:nvPr/>
          </p:nvSpPr>
          <p:spPr bwMode="auto">
            <a:xfrm>
              <a:off x="1931972" y="4587402"/>
              <a:ext cx="636676" cy="393608"/>
            </a:xfrm>
            <a:custGeom>
              <a:avLst/>
              <a:gdLst>
                <a:gd name="T0" fmla="*/ 0 w 867"/>
                <a:gd name="T1" fmla="*/ 0 h 536"/>
                <a:gd name="T2" fmla="*/ 0 w 867"/>
                <a:gd name="T3" fmla="*/ 33 h 536"/>
                <a:gd name="T4" fmla="*/ 867 w 867"/>
                <a:gd name="T5" fmla="*/ 536 h 536"/>
                <a:gd name="T6" fmla="*/ 867 w 867"/>
                <a:gd name="T7" fmla="*/ 503 h 536"/>
                <a:gd name="T8" fmla="*/ 0 w 867"/>
                <a:gd name="T9" fmla="*/ 0 h 536"/>
              </a:gdLst>
              <a:ahLst/>
              <a:cxnLst>
                <a:cxn ang="0">
                  <a:pos x="T0" y="T1"/>
                </a:cxn>
                <a:cxn ang="0">
                  <a:pos x="T2" y="T3"/>
                </a:cxn>
                <a:cxn ang="0">
                  <a:pos x="T4" y="T5"/>
                </a:cxn>
                <a:cxn ang="0">
                  <a:pos x="T6" y="T7"/>
                </a:cxn>
                <a:cxn ang="0">
                  <a:pos x="T8" y="T9"/>
                </a:cxn>
              </a:cxnLst>
              <a:rect l="0" t="0" r="r" b="b"/>
              <a:pathLst>
                <a:path w="867" h="536">
                  <a:moveTo>
                    <a:pt x="0" y="0"/>
                  </a:moveTo>
                  <a:lnTo>
                    <a:pt x="0" y="33"/>
                  </a:lnTo>
                  <a:lnTo>
                    <a:pt x="867" y="536"/>
                  </a:lnTo>
                  <a:lnTo>
                    <a:pt x="867" y="503"/>
                  </a:lnTo>
                  <a:lnTo>
                    <a:pt x="0" y="0"/>
                  </a:lnTo>
                  <a:close/>
                </a:path>
              </a:pathLst>
            </a:custGeom>
            <a:solidFill>
              <a:srgbClr val="4A528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8" name="íSḻïďé"/>
            <p:cNvSpPr/>
            <p:nvPr/>
          </p:nvSpPr>
          <p:spPr bwMode="auto">
            <a:xfrm>
              <a:off x="1931972" y="4587402"/>
              <a:ext cx="636676" cy="393608"/>
            </a:xfrm>
            <a:custGeom>
              <a:avLst/>
              <a:gdLst>
                <a:gd name="T0" fmla="*/ 0 w 867"/>
                <a:gd name="T1" fmla="*/ 0 h 536"/>
                <a:gd name="T2" fmla="*/ 0 w 867"/>
                <a:gd name="T3" fmla="*/ 33 h 536"/>
                <a:gd name="T4" fmla="*/ 867 w 867"/>
                <a:gd name="T5" fmla="*/ 536 h 536"/>
                <a:gd name="T6" fmla="*/ 867 w 867"/>
                <a:gd name="T7" fmla="*/ 503 h 536"/>
                <a:gd name="T8" fmla="*/ 0 w 867"/>
                <a:gd name="T9" fmla="*/ 0 h 536"/>
              </a:gdLst>
              <a:ahLst/>
              <a:cxnLst>
                <a:cxn ang="0">
                  <a:pos x="T0" y="T1"/>
                </a:cxn>
                <a:cxn ang="0">
                  <a:pos x="T2" y="T3"/>
                </a:cxn>
                <a:cxn ang="0">
                  <a:pos x="T4" y="T5"/>
                </a:cxn>
                <a:cxn ang="0">
                  <a:pos x="T6" y="T7"/>
                </a:cxn>
                <a:cxn ang="0">
                  <a:pos x="T8" y="T9"/>
                </a:cxn>
              </a:cxnLst>
              <a:rect l="0" t="0" r="r" b="b"/>
              <a:pathLst>
                <a:path w="867" h="536">
                  <a:moveTo>
                    <a:pt x="0" y="0"/>
                  </a:moveTo>
                  <a:lnTo>
                    <a:pt x="0" y="33"/>
                  </a:lnTo>
                  <a:lnTo>
                    <a:pt x="867" y="536"/>
                  </a:lnTo>
                  <a:lnTo>
                    <a:pt x="867" y="5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9" name="íšlîdè"/>
            <p:cNvSpPr/>
            <p:nvPr/>
          </p:nvSpPr>
          <p:spPr bwMode="auto">
            <a:xfrm>
              <a:off x="1931972" y="4081439"/>
              <a:ext cx="1531106" cy="875337"/>
            </a:xfrm>
            <a:custGeom>
              <a:avLst/>
              <a:gdLst>
                <a:gd name="T0" fmla="*/ 1241 w 2085"/>
                <a:gd name="T1" fmla="*/ 0 h 1192"/>
                <a:gd name="T2" fmla="*/ 2085 w 2085"/>
                <a:gd name="T3" fmla="*/ 490 h 1192"/>
                <a:gd name="T4" fmla="*/ 867 w 2085"/>
                <a:gd name="T5" fmla="*/ 1192 h 1192"/>
                <a:gd name="T6" fmla="*/ 0 w 2085"/>
                <a:gd name="T7" fmla="*/ 689 h 1192"/>
                <a:gd name="T8" fmla="*/ 1241 w 2085"/>
                <a:gd name="T9" fmla="*/ 0 h 1192"/>
              </a:gdLst>
              <a:ahLst/>
              <a:cxnLst>
                <a:cxn ang="0">
                  <a:pos x="T0" y="T1"/>
                </a:cxn>
                <a:cxn ang="0">
                  <a:pos x="T2" y="T3"/>
                </a:cxn>
                <a:cxn ang="0">
                  <a:pos x="T4" y="T5"/>
                </a:cxn>
                <a:cxn ang="0">
                  <a:pos x="T6" y="T7"/>
                </a:cxn>
                <a:cxn ang="0">
                  <a:pos x="T8" y="T9"/>
                </a:cxn>
              </a:cxnLst>
              <a:rect l="0" t="0" r="r" b="b"/>
              <a:pathLst>
                <a:path w="2085" h="1192">
                  <a:moveTo>
                    <a:pt x="1241" y="0"/>
                  </a:moveTo>
                  <a:lnTo>
                    <a:pt x="2085" y="490"/>
                  </a:lnTo>
                  <a:lnTo>
                    <a:pt x="867" y="1192"/>
                  </a:lnTo>
                  <a:lnTo>
                    <a:pt x="0" y="689"/>
                  </a:lnTo>
                  <a:lnTo>
                    <a:pt x="1241" y="0"/>
                  </a:lnTo>
                  <a:close/>
                </a:path>
              </a:pathLst>
            </a:custGeom>
            <a:solidFill>
              <a:srgbClr val="616B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0" name="ïslíďè"/>
            <p:cNvSpPr/>
            <p:nvPr/>
          </p:nvSpPr>
          <p:spPr bwMode="auto">
            <a:xfrm>
              <a:off x="1931972" y="4081439"/>
              <a:ext cx="1531106" cy="875337"/>
            </a:xfrm>
            <a:custGeom>
              <a:avLst/>
              <a:gdLst>
                <a:gd name="T0" fmla="*/ 1241 w 2085"/>
                <a:gd name="T1" fmla="*/ 0 h 1192"/>
                <a:gd name="T2" fmla="*/ 2085 w 2085"/>
                <a:gd name="T3" fmla="*/ 490 h 1192"/>
                <a:gd name="T4" fmla="*/ 867 w 2085"/>
                <a:gd name="T5" fmla="*/ 1192 h 1192"/>
                <a:gd name="T6" fmla="*/ 0 w 2085"/>
                <a:gd name="T7" fmla="*/ 689 h 1192"/>
                <a:gd name="T8" fmla="*/ 1241 w 2085"/>
                <a:gd name="T9" fmla="*/ 0 h 1192"/>
              </a:gdLst>
              <a:ahLst/>
              <a:cxnLst>
                <a:cxn ang="0">
                  <a:pos x="T0" y="T1"/>
                </a:cxn>
                <a:cxn ang="0">
                  <a:pos x="T2" y="T3"/>
                </a:cxn>
                <a:cxn ang="0">
                  <a:pos x="T4" y="T5"/>
                </a:cxn>
                <a:cxn ang="0">
                  <a:pos x="T6" y="T7"/>
                </a:cxn>
                <a:cxn ang="0">
                  <a:pos x="T8" y="T9"/>
                </a:cxn>
              </a:cxnLst>
              <a:rect l="0" t="0" r="r" b="b"/>
              <a:pathLst>
                <a:path w="2085" h="1192">
                  <a:moveTo>
                    <a:pt x="1241" y="0"/>
                  </a:moveTo>
                  <a:lnTo>
                    <a:pt x="2085" y="490"/>
                  </a:lnTo>
                  <a:lnTo>
                    <a:pt x="867" y="1192"/>
                  </a:lnTo>
                  <a:lnTo>
                    <a:pt x="0" y="689"/>
                  </a:lnTo>
                  <a:lnTo>
                    <a:pt x="1241" y="0"/>
                  </a:lnTo>
                  <a:close/>
                </a:path>
              </a:pathLst>
            </a:custGeom>
            <a:solidFill>
              <a:srgbClr val="616B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1" name="îSľíḍe"/>
            <p:cNvSpPr/>
            <p:nvPr/>
          </p:nvSpPr>
          <p:spPr bwMode="auto">
            <a:xfrm>
              <a:off x="2034780" y="4387661"/>
              <a:ext cx="535337" cy="315768"/>
            </a:xfrm>
            <a:custGeom>
              <a:avLst/>
              <a:gdLst>
                <a:gd name="T0" fmla="*/ 177 w 351"/>
                <a:gd name="T1" fmla="*/ 201 h 207"/>
                <a:gd name="T2" fmla="*/ 210 w 351"/>
                <a:gd name="T3" fmla="*/ 202 h 207"/>
                <a:gd name="T4" fmla="*/ 342 w 351"/>
                <a:gd name="T5" fmla="*/ 126 h 207"/>
                <a:gd name="T6" fmla="*/ 342 w 351"/>
                <a:gd name="T7" fmla="*/ 106 h 207"/>
                <a:gd name="T8" fmla="*/ 168 w 351"/>
                <a:gd name="T9" fmla="*/ 0 h 207"/>
                <a:gd name="T10" fmla="*/ 0 w 351"/>
                <a:gd name="T11" fmla="*/ 93 h 207"/>
                <a:gd name="T12" fmla="*/ 177 w 351"/>
                <a:gd name="T13" fmla="*/ 201 h 207"/>
              </a:gdLst>
              <a:ahLst/>
              <a:cxnLst>
                <a:cxn ang="0">
                  <a:pos x="T0" y="T1"/>
                </a:cxn>
                <a:cxn ang="0">
                  <a:pos x="T2" y="T3"/>
                </a:cxn>
                <a:cxn ang="0">
                  <a:pos x="T4" y="T5"/>
                </a:cxn>
                <a:cxn ang="0">
                  <a:pos x="T6" y="T7"/>
                </a:cxn>
                <a:cxn ang="0">
                  <a:pos x="T8" y="T9"/>
                </a:cxn>
                <a:cxn ang="0">
                  <a:pos x="T10" y="T11"/>
                </a:cxn>
                <a:cxn ang="0">
                  <a:pos x="T12" y="T13"/>
                </a:cxn>
              </a:cxnLst>
              <a:rect l="0" t="0" r="r" b="b"/>
              <a:pathLst>
                <a:path w="351" h="207">
                  <a:moveTo>
                    <a:pt x="177" y="201"/>
                  </a:moveTo>
                  <a:cubicBezTo>
                    <a:pt x="186" y="207"/>
                    <a:pt x="201" y="207"/>
                    <a:pt x="210" y="202"/>
                  </a:cubicBezTo>
                  <a:cubicBezTo>
                    <a:pt x="342" y="126"/>
                    <a:pt x="342" y="126"/>
                    <a:pt x="342" y="126"/>
                  </a:cubicBezTo>
                  <a:cubicBezTo>
                    <a:pt x="351" y="120"/>
                    <a:pt x="351" y="112"/>
                    <a:pt x="342" y="106"/>
                  </a:cubicBezTo>
                  <a:cubicBezTo>
                    <a:pt x="168" y="0"/>
                    <a:pt x="168" y="0"/>
                    <a:pt x="168" y="0"/>
                  </a:cubicBezTo>
                  <a:cubicBezTo>
                    <a:pt x="0" y="93"/>
                    <a:pt x="0" y="93"/>
                    <a:pt x="0" y="93"/>
                  </a:cubicBezTo>
                  <a:lnTo>
                    <a:pt x="177" y="201"/>
                  </a:lnTo>
                  <a:close/>
                </a:path>
              </a:pathLst>
            </a:custGeom>
            <a:gradFill>
              <a:gsLst>
                <a:gs pos="0">
                  <a:schemeClr val="bg1"/>
                </a:gs>
                <a:gs pos="85000">
                  <a:schemeClr val="bg1">
                    <a:lumMod val="85000"/>
                  </a:schemeClr>
                </a:gs>
              </a:gsLst>
              <a:lin ang="0" scaled="0"/>
            </a:gradFill>
            <a:ln>
              <a:noFill/>
            </a:ln>
          </p:spPr>
          <p:txBody>
            <a:bodyPr anchor="ctr"/>
            <a:lstStyle/>
            <a:p>
              <a:pPr algn="ctr"/>
              <a:endParaRPr/>
            </a:p>
          </p:txBody>
        </p:sp>
        <p:sp>
          <p:nvSpPr>
            <p:cNvPr id="82" name="îṡḷîḋè"/>
            <p:cNvSpPr/>
            <p:nvPr/>
          </p:nvSpPr>
          <p:spPr bwMode="auto">
            <a:xfrm>
              <a:off x="2216163" y="4464032"/>
              <a:ext cx="221038" cy="127776"/>
            </a:xfrm>
            <a:custGeom>
              <a:avLst/>
              <a:gdLst>
                <a:gd name="T0" fmla="*/ 301 w 301"/>
                <a:gd name="T1" fmla="*/ 162 h 174"/>
                <a:gd name="T2" fmla="*/ 21 w 301"/>
                <a:gd name="T3" fmla="*/ 0 h 174"/>
                <a:gd name="T4" fmla="*/ 0 w 301"/>
                <a:gd name="T5" fmla="*/ 10 h 174"/>
                <a:gd name="T6" fmla="*/ 281 w 301"/>
                <a:gd name="T7" fmla="*/ 174 h 174"/>
                <a:gd name="T8" fmla="*/ 301 w 301"/>
                <a:gd name="T9" fmla="*/ 162 h 174"/>
              </a:gdLst>
              <a:ahLst/>
              <a:cxnLst>
                <a:cxn ang="0">
                  <a:pos x="T0" y="T1"/>
                </a:cxn>
                <a:cxn ang="0">
                  <a:pos x="T2" y="T3"/>
                </a:cxn>
                <a:cxn ang="0">
                  <a:pos x="T4" y="T5"/>
                </a:cxn>
                <a:cxn ang="0">
                  <a:pos x="T6" y="T7"/>
                </a:cxn>
                <a:cxn ang="0">
                  <a:pos x="T8" y="T9"/>
                </a:cxn>
              </a:cxnLst>
              <a:rect l="0" t="0" r="r" b="b"/>
              <a:pathLst>
                <a:path w="301" h="174">
                  <a:moveTo>
                    <a:pt x="301" y="162"/>
                  </a:moveTo>
                  <a:lnTo>
                    <a:pt x="21" y="0"/>
                  </a:lnTo>
                  <a:lnTo>
                    <a:pt x="0" y="10"/>
                  </a:lnTo>
                  <a:lnTo>
                    <a:pt x="281" y="174"/>
                  </a:lnTo>
                  <a:lnTo>
                    <a:pt x="301" y="162"/>
                  </a:lnTo>
                  <a:close/>
                </a:path>
              </a:pathLst>
            </a:custGeom>
            <a:solidFill>
              <a:srgbClr val="7B818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3" name="íśľîḓe"/>
            <p:cNvSpPr/>
            <p:nvPr/>
          </p:nvSpPr>
          <p:spPr bwMode="auto">
            <a:xfrm>
              <a:off x="2173571" y="4488266"/>
              <a:ext cx="221038" cy="127042"/>
            </a:xfrm>
            <a:custGeom>
              <a:avLst/>
              <a:gdLst>
                <a:gd name="T0" fmla="*/ 301 w 301"/>
                <a:gd name="T1" fmla="*/ 162 h 173"/>
                <a:gd name="T2" fmla="*/ 21 w 301"/>
                <a:gd name="T3" fmla="*/ 0 h 173"/>
                <a:gd name="T4" fmla="*/ 0 w 301"/>
                <a:gd name="T5" fmla="*/ 11 h 173"/>
                <a:gd name="T6" fmla="*/ 280 w 301"/>
                <a:gd name="T7" fmla="*/ 173 h 173"/>
                <a:gd name="T8" fmla="*/ 301 w 301"/>
                <a:gd name="T9" fmla="*/ 162 h 173"/>
              </a:gdLst>
              <a:ahLst/>
              <a:cxnLst>
                <a:cxn ang="0">
                  <a:pos x="T0" y="T1"/>
                </a:cxn>
                <a:cxn ang="0">
                  <a:pos x="T2" y="T3"/>
                </a:cxn>
                <a:cxn ang="0">
                  <a:pos x="T4" y="T5"/>
                </a:cxn>
                <a:cxn ang="0">
                  <a:pos x="T6" y="T7"/>
                </a:cxn>
                <a:cxn ang="0">
                  <a:pos x="T8" y="T9"/>
                </a:cxn>
              </a:cxnLst>
              <a:rect l="0" t="0" r="r" b="b"/>
              <a:pathLst>
                <a:path w="301" h="173">
                  <a:moveTo>
                    <a:pt x="301" y="162"/>
                  </a:moveTo>
                  <a:lnTo>
                    <a:pt x="21" y="0"/>
                  </a:lnTo>
                  <a:lnTo>
                    <a:pt x="0" y="11"/>
                  </a:lnTo>
                  <a:lnTo>
                    <a:pt x="280" y="173"/>
                  </a:lnTo>
                  <a:lnTo>
                    <a:pt x="301" y="162"/>
                  </a:lnTo>
                  <a:close/>
                </a:path>
              </a:pathLst>
            </a:custGeom>
            <a:solidFill>
              <a:srgbClr val="7B818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4" name="íS1íḓè"/>
            <p:cNvSpPr/>
            <p:nvPr/>
          </p:nvSpPr>
          <p:spPr bwMode="auto">
            <a:xfrm>
              <a:off x="2258755" y="4439799"/>
              <a:ext cx="221772" cy="127776"/>
            </a:xfrm>
            <a:custGeom>
              <a:avLst/>
              <a:gdLst>
                <a:gd name="T0" fmla="*/ 302 w 302"/>
                <a:gd name="T1" fmla="*/ 162 h 174"/>
                <a:gd name="T2" fmla="*/ 19 w 302"/>
                <a:gd name="T3" fmla="*/ 0 h 174"/>
                <a:gd name="T4" fmla="*/ 0 w 302"/>
                <a:gd name="T5" fmla="*/ 10 h 174"/>
                <a:gd name="T6" fmla="*/ 281 w 302"/>
                <a:gd name="T7" fmla="*/ 174 h 174"/>
                <a:gd name="T8" fmla="*/ 302 w 302"/>
                <a:gd name="T9" fmla="*/ 162 h 174"/>
              </a:gdLst>
              <a:ahLst/>
              <a:cxnLst>
                <a:cxn ang="0">
                  <a:pos x="T0" y="T1"/>
                </a:cxn>
                <a:cxn ang="0">
                  <a:pos x="T2" y="T3"/>
                </a:cxn>
                <a:cxn ang="0">
                  <a:pos x="T4" y="T5"/>
                </a:cxn>
                <a:cxn ang="0">
                  <a:pos x="T6" y="T7"/>
                </a:cxn>
                <a:cxn ang="0">
                  <a:pos x="T8" y="T9"/>
                </a:cxn>
              </a:cxnLst>
              <a:rect l="0" t="0" r="r" b="b"/>
              <a:pathLst>
                <a:path w="302" h="174">
                  <a:moveTo>
                    <a:pt x="302" y="162"/>
                  </a:moveTo>
                  <a:lnTo>
                    <a:pt x="19" y="0"/>
                  </a:lnTo>
                  <a:lnTo>
                    <a:pt x="0" y="10"/>
                  </a:lnTo>
                  <a:lnTo>
                    <a:pt x="281" y="174"/>
                  </a:lnTo>
                  <a:lnTo>
                    <a:pt x="302" y="162"/>
                  </a:lnTo>
                  <a:close/>
                </a:path>
              </a:pathLst>
            </a:custGeom>
            <a:solidFill>
              <a:srgbClr val="7B818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5" name="îṩlïḋé"/>
            <p:cNvSpPr/>
            <p:nvPr/>
          </p:nvSpPr>
          <p:spPr bwMode="auto">
            <a:xfrm>
              <a:off x="2130979" y="4512499"/>
              <a:ext cx="219569" cy="127042"/>
            </a:xfrm>
            <a:custGeom>
              <a:avLst/>
              <a:gdLst>
                <a:gd name="T0" fmla="*/ 299 w 299"/>
                <a:gd name="T1" fmla="*/ 162 h 173"/>
                <a:gd name="T2" fmla="*/ 20 w 299"/>
                <a:gd name="T3" fmla="*/ 0 h 173"/>
                <a:gd name="T4" fmla="*/ 0 w 299"/>
                <a:gd name="T5" fmla="*/ 11 h 173"/>
                <a:gd name="T6" fmla="*/ 278 w 299"/>
                <a:gd name="T7" fmla="*/ 173 h 173"/>
                <a:gd name="T8" fmla="*/ 299 w 299"/>
                <a:gd name="T9" fmla="*/ 162 h 173"/>
              </a:gdLst>
              <a:ahLst/>
              <a:cxnLst>
                <a:cxn ang="0">
                  <a:pos x="T0" y="T1"/>
                </a:cxn>
                <a:cxn ang="0">
                  <a:pos x="T2" y="T3"/>
                </a:cxn>
                <a:cxn ang="0">
                  <a:pos x="T4" y="T5"/>
                </a:cxn>
                <a:cxn ang="0">
                  <a:pos x="T6" y="T7"/>
                </a:cxn>
                <a:cxn ang="0">
                  <a:pos x="T8" y="T9"/>
                </a:cxn>
              </a:cxnLst>
              <a:rect l="0" t="0" r="r" b="b"/>
              <a:pathLst>
                <a:path w="299" h="173">
                  <a:moveTo>
                    <a:pt x="299" y="162"/>
                  </a:moveTo>
                  <a:lnTo>
                    <a:pt x="20" y="0"/>
                  </a:lnTo>
                  <a:lnTo>
                    <a:pt x="0" y="11"/>
                  </a:lnTo>
                  <a:lnTo>
                    <a:pt x="278" y="173"/>
                  </a:lnTo>
                  <a:lnTo>
                    <a:pt x="299" y="162"/>
                  </a:lnTo>
                  <a:close/>
                </a:path>
              </a:pathLst>
            </a:custGeom>
            <a:solidFill>
              <a:srgbClr val="7B818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6" name="ïṥ1iḓé"/>
            <p:cNvSpPr/>
            <p:nvPr/>
          </p:nvSpPr>
          <p:spPr bwMode="auto">
            <a:xfrm>
              <a:off x="1931972" y="4587402"/>
              <a:ext cx="24968" cy="171102"/>
            </a:xfrm>
            <a:custGeom>
              <a:avLst/>
              <a:gdLst>
                <a:gd name="T0" fmla="*/ 34 w 34"/>
                <a:gd name="T1" fmla="*/ 21 h 233"/>
                <a:gd name="T2" fmla="*/ 0 w 34"/>
                <a:gd name="T3" fmla="*/ 0 h 233"/>
                <a:gd name="T4" fmla="*/ 0 w 34"/>
                <a:gd name="T5" fmla="*/ 233 h 233"/>
                <a:gd name="T6" fmla="*/ 34 w 34"/>
                <a:gd name="T7" fmla="*/ 226 h 233"/>
                <a:gd name="T8" fmla="*/ 34 w 34"/>
                <a:gd name="T9" fmla="*/ 21 h 233"/>
              </a:gdLst>
              <a:ahLst/>
              <a:cxnLst>
                <a:cxn ang="0">
                  <a:pos x="T0" y="T1"/>
                </a:cxn>
                <a:cxn ang="0">
                  <a:pos x="T2" y="T3"/>
                </a:cxn>
                <a:cxn ang="0">
                  <a:pos x="T4" y="T5"/>
                </a:cxn>
                <a:cxn ang="0">
                  <a:pos x="T6" y="T7"/>
                </a:cxn>
                <a:cxn ang="0">
                  <a:pos x="T8" y="T9"/>
                </a:cxn>
              </a:cxnLst>
              <a:rect l="0" t="0" r="r" b="b"/>
              <a:pathLst>
                <a:path w="34" h="233">
                  <a:moveTo>
                    <a:pt x="34" y="21"/>
                  </a:moveTo>
                  <a:lnTo>
                    <a:pt x="0" y="0"/>
                  </a:lnTo>
                  <a:lnTo>
                    <a:pt x="0" y="233"/>
                  </a:lnTo>
                  <a:lnTo>
                    <a:pt x="34" y="226"/>
                  </a:lnTo>
                  <a:lnTo>
                    <a:pt x="34" y="21"/>
                  </a:lnTo>
                  <a:close/>
                </a:path>
              </a:pathLst>
            </a:custGeom>
            <a:solidFill>
              <a:srgbClr val="4A528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7" name="íSļïdè"/>
            <p:cNvSpPr/>
            <p:nvPr/>
          </p:nvSpPr>
          <p:spPr bwMode="auto">
            <a:xfrm>
              <a:off x="2001001" y="4685070"/>
              <a:ext cx="52139" cy="106480"/>
            </a:xfrm>
            <a:custGeom>
              <a:avLst/>
              <a:gdLst>
                <a:gd name="T0" fmla="*/ 71 w 71"/>
                <a:gd name="T1" fmla="*/ 35 h 145"/>
                <a:gd name="T2" fmla="*/ 16 w 71"/>
                <a:gd name="T3" fmla="*/ 0 h 145"/>
                <a:gd name="T4" fmla="*/ 0 w 71"/>
                <a:gd name="T5" fmla="*/ 110 h 145"/>
                <a:gd name="T6" fmla="*/ 33 w 71"/>
                <a:gd name="T7" fmla="*/ 81 h 145"/>
                <a:gd name="T8" fmla="*/ 54 w 71"/>
                <a:gd name="T9" fmla="*/ 145 h 145"/>
                <a:gd name="T10" fmla="*/ 71 w 71"/>
                <a:gd name="T11" fmla="*/ 35 h 145"/>
              </a:gdLst>
              <a:ahLst/>
              <a:cxnLst>
                <a:cxn ang="0">
                  <a:pos x="T0" y="T1"/>
                </a:cxn>
                <a:cxn ang="0">
                  <a:pos x="T2" y="T3"/>
                </a:cxn>
                <a:cxn ang="0">
                  <a:pos x="T4" y="T5"/>
                </a:cxn>
                <a:cxn ang="0">
                  <a:pos x="T6" y="T7"/>
                </a:cxn>
                <a:cxn ang="0">
                  <a:pos x="T8" y="T9"/>
                </a:cxn>
                <a:cxn ang="0">
                  <a:pos x="T10" y="T11"/>
                </a:cxn>
              </a:cxnLst>
              <a:rect l="0" t="0" r="r" b="b"/>
              <a:pathLst>
                <a:path w="71" h="145">
                  <a:moveTo>
                    <a:pt x="71" y="35"/>
                  </a:moveTo>
                  <a:lnTo>
                    <a:pt x="16" y="0"/>
                  </a:lnTo>
                  <a:lnTo>
                    <a:pt x="0" y="110"/>
                  </a:lnTo>
                  <a:lnTo>
                    <a:pt x="33" y="81"/>
                  </a:lnTo>
                  <a:lnTo>
                    <a:pt x="54" y="145"/>
                  </a:lnTo>
                  <a:lnTo>
                    <a:pt x="71" y="35"/>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8" name="îŝļïdê"/>
            <p:cNvSpPr/>
            <p:nvPr/>
          </p:nvSpPr>
          <p:spPr bwMode="auto">
            <a:xfrm>
              <a:off x="2843292" y="5308527"/>
              <a:ext cx="339267" cy="154212"/>
            </a:xfrm>
            <a:custGeom>
              <a:avLst/>
              <a:gdLst>
                <a:gd name="T0" fmla="*/ 197 w 222"/>
                <a:gd name="T1" fmla="*/ 5 h 101"/>
                <a:gd name="T2" fmla="*/ 192 w 222"/>
                <a:gd name="T3" fmla="*/ 1 h 101"/>
                <a:gd name="T4" fmla="*/ 177 w 222"/>
                <a:gd name="T5" fmla="*/ 70 h 101"/>
                <a:gd name="T6" fmla="*/ 42 w 222"/>
                <a:gd name="T7" fmla="*/ 68 h 101"/>
                <a:gd name="T8" fmla="*/ 29 w 222"/>
                <a:gd name="T9" fmla="*/ 0 h 101"/>
                <a:gd name="T10" fmla="*/ 24 w 222"/>
                <a:gd name="T11" fmla="*/ 5 h 101"/>
                <a:gd name="T12" fmla="*/ 38 w 222"/>
                <a:gd name="T13" fmla="*/ 77 h 101"/>
                <a:gd name="T14" fmla="*/ 182 w 222"/>
                <a:gd name="T15" fmla="*/ 79 h 101"/>
                <a:gd name="T16" fmla="*/ 197 w 222"/>
                <a:gd name="T17" fmla="*/ 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2" h="101">
                  <a:moveTo>
                    <a:pt x="197" y="5"/>
                  </a:moveTo>
                  <a:cubicBezTo>
                    <a:pt x="196" y="4"/>
                    <a:pt x="194" y="2"/>
                    <a:pt x="192" y="1"/>
                  </a:cubicBezTo>
                  <a:cubicBezTo>
                    <a:pt x="215" y="22"/>
                    <a:pt x="210" y="51"/>
                    <a:pt x="177" y="70"/>
                  </a:cubicBezTo>
                  <a:cubicBezTo>
                    <a:pt x="139" y="91"/>
                    <a:pt x="79" y="90"/>
                    <a:pt x="42" y="68"/>
                  </a:cubicBezTo>
                  <a:cubicBezTo>
                    <a:pt x="11" y="49"/>
                    <a:pt x="6" y="21"/>
                    <a:pt x="29" y="0"/>
                  </a:cubicBezTo>
                  <a:cubicBezTo>
                    <a:pt x="28" y="2"/>
                    <a:pt x="26" y="3"/>
                    <a:pt x="24" y="5"/>
                  </a:cubicBezTo>
                  <a:cubicBezTo>
                    <a:pt x="0" y="27"/>
                    <a:pt x="4" y="57"/>
                    <a:pt x="38" y="77"/>
                  </a:cubicBezTo>
                  <a:cubicBezTo>
                    <a:pt x="77" y="101"/>
                    <a:pt x="141" y="101"/>
                    <a:pt x="182" y="79"/>
                  </a:cubicBezTo>
                  <a:cubicBezTo>
                    <a:pt x="217" y="59"/>
                    <a:pt x="222" y="28"/>
                    <a:pt x="197" y="5"/>
                  </a:cubicBezTo>
                </a:path>
              </a:pathLst>
            </a:custGeom>
            <a:solidFill>
              <a:srgbClr val="BF844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9" name="ïṡľidê"/>
            <p:cNvSpPr/>
            <p:nvPr/>
          </p:nvSpPr>
          <p:spPr bwMode="auto">
            <a:xfrm>
              <a:off x="2851370" y="5261529"/>
              <a:ext cx="321642" cy="187258"/>
            </a:xfrm>
            <a:custGeom>
              <a:avLst/>
              <a:gdLst>
                <a:gd name="T0" fmla="*/ 172 w 211"/>
                <a:gd name="T1" fmla="*/ 102 h 123"/>
                <a:gd name="T2" fmla="*/ 37 w 211"/>
                <a:gd name="T3" fmla="*/ 100 h 123"/>
                <a:gd name="T4" fmla="*/ 39 w 211"/>
                <a:gd name="T5" fmla="*/ 22 h 123"/>
                <a:gd name="T6" fmla="*/ 174 w 211"/>
                <a:gd name="T7" fmla="*/ 23 h 123"/>
                <a:gd name="T8" fmla="*/ 172 w 211"/>
                <a:gd name="T9" fmla="*/ 102 h 123"/>
                <a:gd name="T10" fmla="*/ 160 w 211"/>
                <a:gd name="T11" fmla="*/ 94 h 123"/>
                <a:gd name="T12" fmla="*/ 162 w 211"/>
                <a:gd name="T13" fmla="*/ 30 h 123"/>
                <a:gd name="T14" fmla="*/ 51 w 211"/>
                <a:gd name="T15" fmla="*/ 29 h 123"/>
                <a:gd name="T16" fmla="*/ 49 w 211"/>
                <a:gd name="T17" fmla="*/ 93 h 123"/>
                <a:gd name="T18" fmla="*/ 160 w 211"/>
                <a:gd name="T19" fmla="*/ 9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 h="123">
                  <a:moveTo>
                    <a:pt x="172" y="102"/>
                  </a:moveTo>
                  <a:cubicBezTo>
                    <a:pt x="134" y="123"/>
                    <a:pt x="74" y="122"/>
                    <a:pt x="37" y="100"/>
                  </a:cubicBezTo>
                  <a:cubicBezTo>
                    <a:pt x="0" y="78"/>
                    <a:pt x="1" y="43"/>
                    <a:pt x="39" y="22"/>
                  </a:cubicBezTo>
                  <a:cubicBezTo>
                    <a:pt x="77" y="0"/>
                    <a:pt x="137" y="1"/>
                    <a:pt x="174" y="23"/>
                  </a:cubicBezTo>
                  <a:cubicBezTo>
                    <a:pt x="211" y="45"/>
                    <a:pt x="210" y="80"/>
                    <a:pt x="172" y="102"/>
                  </a:cubicBezTo>
                  <a:moveTo>
                    <a:pt x="160" y="94"/>
                  </a:moveTo>
                  <a:cubicBezTo>
                    <a:pt x="191" y="77"/>
                    <a:pt x="192" y="48"/>
                    <a:pt x="162" y="30"/>
                  </a:cubicBezTo>
                  <a:cubicBezTo>
                    <a:pt x="132" y="12"/>
                    <a:pt x="82" y="11"/>
                    <a:pt x="51" y="29"/>
                  </a:cubicBezTo>
                  <a:cubicBezTo>
                    <a:pt x="20" y="46"/>
                    <a:pt x="19" y="75"/>
                    <a:pt x="49" y="93"/>
                  </a:cubicBezTo>
                  <a:cubicBezTo>
                    <a:pt x="80" y="111"/>
                    <a:pt x="129" y="112"/>
                    <a:pt x="160" y="94"/>
                  </a:cubicBezTo>
                </a:path>
              </a:pathLst>
            </a:custGeom>
            <a:solidFill>
              <a:srgbClr val="C49A6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pic>
          <p:nvPicPr>
            <p:cNvPr id="90" name="图片 89"/>
            <p:cNvPicPr>
              <a:picLocks noChangeAspect="1" noChangeArrowheads="1"/>
            </p:cNvPicPr>
            <p:nvPr/>
          </p:nvPicPr>
          <p:blipFill>
            <a:blip/>
            <a:srcRect/>
            <a:stretch>
              <a:fillRect/>
            </a:stretch>
          </p:blipFill>
          <p:spPr bwMode="auto">
            <a:xfrm>
              <a:off x="3106187" y="5409132"/>
              <a:ext cx="13218" cy="13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ísľiďê"/>
            <p:cNvSpPr/>
            <p:nvPr/>
          </p:nvSpPr>
          <p:spPr bwMode="auto">
            <a:xfrm>
              <a:off x="2889556" y="5264467"/>
              <a:ext cx="245271" cy="143197"/>
            </a:xfrm>
            <a:custGeom>
              <a:avLst/>
              <a:gdLst>
                <a:gd name="T0" fmla="*/ 133 w 161"/>
                <a:gd name="T1" fmla="*/ 17 h 94"/>
                <a:gd name="T2" fmla="*/ 30 w 161"/>
                <a:gd name="T3" fmla="*/ 16 h 94"/>
                <a:gd name="T4" fmla="*/ 28 w 161"/>
                <a:gd name="T5" fmla="*/ 76 h 94"/>
                <a:gd name="T6" fmla="*/ 132 w 161"/>
                <a:gd name="T7" fmla="*/ 77 h 94"/>
                <a:gd name="T8" fmla="*/ 133 w 161"/>
                <a:gd name="T9" fmla="*/ 17 h 94"/>
              </a:gdLst>
              <a:ahLst/>
              <a:cxnLst>
                <a:cxn ang="0">
                  <a:pos x="T0" y="T1"/>
                </a:cxn>
                <a:cxn ang="0">
                  <a:pos x="T2" y="T3"/>
                </a:cxn>
                <a:cxn ang="0">
                  <a:pos x="T4" y="T5"/>
                </a:cxn>
                <a:cxn ang="0">
                  <a:pos x="T6" y="T7"/>
                </a:cxn>
                <a:cxn ang="0">
                  <a:pos x="T8" y="T9"/>
                </a:cxn>
              </a:cxnLst>
              <a:rect l="0" t="0" r="r" b="b"/>
              <a:pathLst>
                <a:path w="161" h="94">
                  <a:moveTo>
                    <a:pt x="133" y="17"/>
                  </a:moveTo>
                  <a:cubicBezTo>
                    <a:pt x="105" y="1"/>
                    <a:pt x="59" y="0"/>
                    <a:pt x="30" y="16"/>
                  </a:cubicBezTo>
                  <a:cubicBezTo>
                    <a:pt x="1" y="33"/>
                    <a:pt x="0" y="59"/>
                    <a:pt x="28" y="76"/>
                  </a:cubicBezTo>
                  <a:cubicBezTo>
                    <a:pt x="56" y="93"/>
                    <a:pt x="103" y="94"/>
                    <a:pt x="132" y="77"/>
                  </a:cubicBezTo>
                  <a:cubicBezTo>
                    <a:pt x="161" y="61"/>
                    <a:pt x="161" y="34"/>
                    <a:pt x="133" y="17"/>
                  </a:cubicBezTo>
                  <a:close/>
                </a:path>
              </a:pathLst>
            </a:custGeom>
            <a:solidFill>
              <a:srgbClr val="C49A6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2" name="ïš1iḓé"/>
            <p:cNvSpPr/>
            <p:nvPr/>
          </p:nvSpPr>
          <p:spPr bwMode="auto">
            <a:xfrm>
              <a:off x="2880009" y="5284294"/>
              <a:ext cx="264364" cy="134385"/>
            </a:xfrm>
            <a:custGeom>
              <a:avLst/>
              <a:gdLst>
                <a:gd name="T0" fmla="*/ 143 w 173"/>
                <a:gd name="T1" fmla="*/ 6 h 88"/>
                <a:gd name="T2" fmla="*/ 134 w 173"/>
                <a:gd name="T3" fmla="*/ 1 h 88"/>
                <a:gd name="T4" fmla="*/ 130 w 173"/>
                <a:gd name="T5" fmla="*/ 0 h 88"/>
                <a:gd name="T6" fmla="*/ 139 w 173"/>
                <a:gd name="T7" fmla="*/ 4 h 88"/>
                <a:gd name="T8" fmla="*/ 138 w 173"/>
                <a:gd name="T9" fmla="*/ 64 h 88"/>
                <a:gd name="T10" fmla="*/ 34 w 173"/>
                <a:gd name="T11" fmla="*/ 63 h 88"/>
                <a:gd name="T12" fmla="*/ 36 w 173"/>
                <a:gd name="T13" fmla="*/ 3 h 88"/>
                <a:gd name="T14" fmla="*/ 43 w 173"/>
                <a:gd name="T15" fmla="*/ 0 h 88"/>
                <a:gd name="T16" fmla="*/ 40 w 173"/>
                <a:gd name="T17" fmla="*/ 1 h 88"/>
                <a:gd name="T18" fmla="*/ 32 w 173"/>
                <a:gd name="T19" fmla="*/ 5 h 88"/>
                <a:gd name="T20" fmla="*/ 30 w 173"/>
                <a:gd name="T21" fmla="*/ 69 h 88"/>
                <a:gd name="T22" fmla="*/ 141 w 173"/>
                <a:gd name="T23" fmla="*/ 71 h 88"/>
                <a:gd name="T24" fmla="*/ 143 w 173"/>
                <a:gd name="T25" fmla="*/ 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88">
                  <a:moveTo>
                    <a:pt x="143" y="6"/>
                  </a:moveTo>
                  <a:cubicBezTo>
                    <a:pt x="140" y="4"/>
                    <a:pt x="137" y="3"/>
                    <a:pt x="134" y="1"/>
                  </a:cubicBezTo>
                  <a:cubicBezTo>
                    <a:pt x="132" y="1"/>
                    <a:pt x="131" y="0"/>
                    <a:pt x="130" y="0"/>
                  </a:cubicBezTo>
                  <a:cubicBezTo>
                    <a:pt x="133" y="1"/>
                    <a:pt x="136" y="3"/>
                    <a:pt x="139" y="4"/>
                  </a:cubicBezTo>
                  <a:cubicBezTo>
                    <a:pt x="167" y="21"/>
                    <a:pt x="167" y="48"/>
                    <a:pt x="138" y="64"/>
                  </a:cubicBezTo>
                  <a:cubicBezTo>
                    <a:pt x="109" y="81"/>
                    <a:pt x="62" y="80"/>
                    <a:pt x="34" y="63"/>
                  </a:cubicBezTo>
                  <a:cubicBezTo>
                    <a:pt x="6" y="46"/>
                    <a:pt x="7" y="20"/>
                    <a:pt x="36" y="3"/>
                  </a:cubicBezTo>
                  <a:cubicBezTo>
                    <a:pt x="38" y="2"/>
                    <a:pt x="41" y="1"/>
                    <a:pt x="43" y="0"/>
                  </a:cubicBezTo>
                  <a:cubicBezTo>
                    <a:pt x="42" y="0"/>
                    <a:pt x="41" y="1"/>
                    <a:pt x="40" y="1"/>
                  </a:cubicBezTo>
                  <a:cubicBezTo>
                    <a:pt x="37" y="2"/>
                    <a:pt x="34" y="4"/>
                    <a:pt x="32" y="5"/>
                  </a:cubicBezTo>
                  <a:cubicBezTo>
                    <a:pt x="1" y="23"/>
                    <a:pt x="0" y="51"/>
                    <a:pt x="30" y="69"/>
                  </a:cubicBezTo>
                  <a:cubicBezTo>
                    <a:pt x="61" y="87"/>
                    <a:pt x="110" y="88"/>
                    <a:pt x="141" y="71"/>
                  </a:cubicBezTo>
                  <a:cubicBezTo>
                    <a:pt x="172" y="53"/>
                    <a:pt x="173" y="24"/>
                    <a:pt x="143" y="6"/>
                  </a:cubicBezTo>
                  <a:close/>
                </a:path>
              </a:pathLst>
            </a:custGeom>
            <a:solidFill>
              <a:srgbClr val="BF844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3" name="íṩļîḋé"/>
            <p:cNvSpPr/>
            <p:nvPr/>
          </p:nvSpPr>
          <p:spPr bwMode="auto">
            <a:xfrm>
              <a:off x="2892493" y="5342307"/>
              <a:ext cx="239396" cy="89590"/>
            </a:xfrm>
            <a:custGeom>
              <a:avLst/>
              <a:gdLst>
                <a:gd name="T0" fmla="*/ 133 w 157"/>
                <a:gd name="T1" fmla="*/ 33 h 59"/>
                <a:gd name="T2" fmla="*/ 22 w 157"/>
                <a:gd name="T3" fmla="*/ 31 h 59"/>
                <a:gd name="T4" fmla="*/ 0 w 157"/>
                <a:gd name="T5" fmla="*/ 0 h 59"/>
                <a:gd name="T6" fmla="*/ 0 w 157"/>
                <a:gd name="T7" fmla="*/ 8 h 59"/>
                <a:gd name="T8" fmla="*/ 22 w 157"/>
                <a:gd name="T9" fmla="*/ 40 h 59"/>
                <a:gd name="T10" fmla="*/ 133 w 157"/>
                <a:gd name="T11" fmla="*/ 41 h 59"/>
                <a:gd name="T12" fmla="*/ 157 w 157"/>
                <a:gd name="T13" fmla="*/ 9 h 59"/>
                <a:gd name="T14" fmla="*/ 157 w 157"/>
                <a:gd name="T15" fmla="*/ 0 h 59"/>
                <a:gd name="T16" fmla="*/ 133 w 157"/>
                <a:gd name="T17" fmla="*/ 3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59">
                  <a:moveTo>
                    <a:pt x="133" y="33"/>
                  </a:moveTo>
                  <a:cubicBezTo>
                    <a:pt x="102" y="50"/>
                    <a:pt x="53" y="49"/>
                    <a:pt x="22" y="31"/>
                  </a:cubicBezTo>
                  <a:cubicBezTo>
                    <a:pt x="7" y="23"/>
                    <a:pt x="0" y="11"/>
                    <a:pt x="0" y="0"/>
                  </a:cubicBezTo>
                  <a:cubicBezTo>
                    <a:pt x="0" y="3"/>
                    <a:pt x="0" y="5"/>
                    <a:pt x="0" y="8"/>
                  </a:cubicBezTo>
                  <a:cubicBezTo>
                    <a:pt x="0" y="20"/>
                    <a:pt x="7" y="31"/>
                    <a:pt x="22" y="40"/>
                  </a:cubicBezTo>
                  <a:cubicBezTo>
                    <a:pt x="53" y="58"/>
                    <a:pt x="102" y="59"/>
                    <a:pt x="133" y="41"/>
                  </a:cubicBezTo>
                  <a:cubicBezTo>
                    <a:pt x="149" y="32"/>
                    <a:pt x="157" y="21"/>
                    <a:pt x="157" y="9"/>
                  </a:cubicBezTo>
                  <a:cubicBezTo>
                    <a:pt x="157" y="6"/>
                    <a:pt x="157" y="3"/>
                    <a:pt x="157" y="0"/>
                  </a:cubicBezTo>
                  <a:cubicBezTo>
                    <a:pt x="157" y="12"/>
                    <a:pt x="149" y="24"/>
                    <a:pt x="133" y="33"/>
                  </a:cubicBezTo>
                  <a:close/>
                </a:path>
              </a:pathLst>
            </a:custGeom>
            <a:solidFill>
              <a:srgbClr val="9669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4" name="îṩḻîḓê"/>
            <p:cNvSpPr/>
            <p:nvPr/>
          </p:nvSpPr>
          <p:spPr bwMode="auto">
            <a:xfrm>
              <a:off x="2857245" y="5365072"/>
              <a:ext cx="309893" cy="129244"/>
            </a:xfrm>
            <a:custGeom>
              <a:avLst/>
              <a:gdLst>
                <a:gd name="T0" fmla="*/ 173 w 203"/>
                <a:gd name="T1" fmla="*/ 43 h 85"/>
                <a:gd name="T2" fmla="*/ 29 w 203"/>
                <a:gd name="T3" fmla="*/ 41 h 85"/>
                <a:gd name="T4" fmla="*/ 0 w 203"/>
                <a:gd name="T5" fmla="*/ 0 h 85"/>
                <a:gd name="T6" fmla="*/ 0 w 203"/>
                <a:gd name="T7" fmla="*/ 19 h 85"/>
                <a:gd name="T8" fmla="*/ 29 w 203"/>
                <a:gd name="T9" fmla="*/ 61 h 85"/>
                <a:gd name="T10" fmla="*/ 173 w 203"/>
                <a:gd name="T11" fmla="*/ 62 h 85"/>
                <a:gd name="T12" fmla="*/ 203 w 203"/>
                <a:gd name="T13" fmla="*/ 20 h 85"/>
                <a:gd name="T14" fmla="*/ 203 w 203"/>
                <a:gd name="T15" fmla="*/ 1 h 85"/>
                <a:gd name="T16" fmla="*/ 173 w 203"/>
                <a:gd name="T17" fmla="*/ 4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85">
                  <a:moveTo>
                    <a:pt x="173" y="43"/>
                  </a:moveTo>
                  <a:cubicBezTo>
                    <a:pt x="132" y="65"/>
                    <a:pt x="68" y="65"/>
                    <a:pt x="29" y="41"/>
                  </a:cubicBezTo>
                  <a:cubicBezTo>
                    <a:pt x="9" y="30"/>
                    <a:pt x="0" y="15"/>
                    <a:pt x="0" y="0"/>
                  </a:cubicBezTo>
                  <a:cubicBezTo>
                    <a:pt x="0" y="6"/>
                    <a:pt x="0" y="13"/>
                    <a:pt x="0" y="19"/>
                  </a:cubicBezTo>
                  <a:cubicBezTo>
                    <a:pt x="0" y="34"/>
                    <a:pt x="9" y="49"/>
                    <a:pt x="29" y="61"/>
                  </a:cubicBezTo>
                  <a:cubicBezTo>
                    <a:pt x="68" y="84"/>
                    <a:pt x="132" y="85"/>
                    <a:pt x="173" y="62"/>
                  </a:cubicBezTo>
                  <a:cubicBezTo>
                    <a:pt x="193" y="51"/>
                    <a:pt x="203" y="35"/>
                    <a:pt x="203" y="20"/>
                  </a:cubicBezTo>
                  <a:cubicBezTo>
                    <a:pt x="203" y="1"/>
                    <a:pt x="203" y="1"/>
                    <a:pt x="203" y="1"/>
                  </a:cubicBezTo>
                  <a:cubicBezTo>
                    <a:pt x="203" y="16"/>
                    <a:pt x="193" y="31"/>
                    <a:pt x="173" y="43"/>
                  </a:cubicBezTo>
                  <a:close/>
                </a:path>
              </a:pathLst>
            </a:custGeom>
            <a:solidFill>
              <a:srgbClr val="9669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5" name="ïŝlíḓê"/>
            <p:cNvSpPr/>
            <p:nvPr/>
          </p:nvSpPr>
          <p:spPr bwMode="auto">
            <a:xfrm>
              <a:off x="3011457" y="5342307"/>
              <a:ext cx="120432" cy="82246"/>
            </a:xfrm>
            <a:custGeom>
              <a:avLst/>
              <a:gdLst>
                <a:gd name="T0" fmla="*/ 55 w 79"/>
                <a:gd name="T1" fmla="*/ 33 h 54"/>
                <a:gd name="T2" fmla="*/ 0 w 79"/>
                <a:gd name="T3" fmla="*/ 45 h 54"/>
                <a:gd name="T4" fmla="*/ 0 w 79"/>
                <a:gd name="T5" fmla="*/ 54 h 54"/>
                <a:gd name="T6" fmla="*/ 55 w 79"/>
                <a:gd name="T7" fmla="*/ 41 h 54"/>
                <a:gd name="T8" fmla="*/ 79 w 79"/>
                <a:gd name="T9" fmla="*/ 9 h 54"/>
                <a:gd name="T10" fmla="*/ 79 w 79"/>
                <a:gd name="T11" fmla="*/ 0 h 54"/>
                <a:gd name="T12" fmla="*/ 55 w 79"/>
                <a:gd name="T13" fmla="*/ 33 h 54"/>
              </a:gdLst>
              <a:ahLst/>
              <a:cxnLst>
                <a:cxn ang="0">
                  <a:pos x="T0" y="T1"/>
                </a:cxn>
                <a:cxn ang="0">
                  <a:pos x="T2" y="T3"/>
                </a:cxn>
                <a:cxn ang="0">
                  <a:pos x="T4" y="T5"/>
                </a:cxn>
                <a:cxn ang="0">
                  <a:pos x="T6" y="T7"/>
                </a:cxn>
                <a:cxn ang="0">
                  <a:pos x="T8" y="T9"/>
                </a:cxn>
                <a:cxn ang="0">
                  <a:pos x="T10" y="T11"/>
                </a:cxn>
                <a:cxn ang="0">
                  <a:pos x="T12" y="T13"/>
                </a:cxn>
              </a:cxnLst>
              <a:rect l="0" t="0" r="r" b="b"/>
              <a:pathLst>
                <a:path w="79" h="54">
                  <a:moveTo>
                    <a:pt x="55" y="33"/>
                  </a:moveTo>
                  <a:cubicBezTo>
                    <a:pt x="40" y="41"/>
                    <a:pt x="20" y="45"/>
                    <a:pt x="0" y="45"/>
                  </a:cubicBezTo>
                  <a:cubicBezTo>
                    <a:pt x="0" y="54"/>
                    <a:pt x="0" y="54"/>
                    <a:pt x="0" y="54"/>
                  </a:cubicBezTo>
                  <a:cubicBezTo>
                    <a:pt x="20" y="54"/>
                    <a:pt x="40" y="50"/>
                    <a:pt x="55" y="41"/>
                  </a:cubicBezTo>
                  <a:cubicBezTo>
                    <a:pt x="71" y="32"/>
                    <a:pt x="79" y="21"/>
                    <a:pt x="79" y="9"/>
                  </a:cubicBezTo>
                  <a:cubicBezTo>
                    <a:pt x="79" y="6"/>
                    <a:pt x="79" y="3"/>
                    <a:pt x="79" y="0"/>
                  </a:cubicBezTo>
                  <a:cubicBezTo>
                    <a:pt x="79" y="12"/>
                    <a:pt x="71" y="24"/>
                    <a:pt x="55" y="33"/>
                  </a:cubicBezTo>
                  <a:close/>
                </a:path>
              </a:pathLst>
            </a:custGeom>
            <a:solidFill>
              <a:srgbClr val="7552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6" name="išľiḑé"/>
            <p:cNvSpPr/>
            <p:nvPr/>
          </p:nvSpPr>
          <p:spPr bwMode="auto">
            <a:xfrm>
              <a:off x="3096641" y="5311465"/>
              <a:ext cx="85918" cy="120432"/>
            </a:xfrm>
            <a:custGeom>
              <a:avLst/>
              <a:gdLst>
                <a:gd name="T0" fmla="*/ 31 w 56"/>
                <a:gd name="T1" fmla="*/ 4 h 79"/>
                <a:gd name="T2" fmla="*/ 26 w 56"/>
                <a:gd name="T3" fmla="*/ 0 h 79"/>
                <a:gd name="T4" fmla="*/ 11 w 56"/>
                <a:gd name="T5" fmla="*/ 69 h 79"/>
                <a:gd name="T6" fmla="*/ 0 w 56"/>
                <a:gd name="T7" fmla="*/ 74 h 79"/>
                <a:gd name="T8" fmla="*/ 13 w 56"/>
                <a:gd name="T9" fmla="*/ 79 h 79"/>
                <a:gd name="T10" fmla="*/ 16 w 56"/>
                <a:gd name="T11" fmla="*/ 78 h 79"/>
                <a:gd name="T12" fmla="*/ 31 w 56"/>
                <a:gd name="T13" fmla="*/ 4 h 79"/>
              </a:gdLst>
              <a:ahLst/>
              <a:cxnLst>
                <a:cxn ang="0">
                  <a:pos x="T0" y="T1"/>
                </a:cxn>
                <a:cxn ang="0">
                  <a:pos x="T2" y="T3"/>
                </a:cxn>
                <a:cxn ang="0">
                  <a:pos x="T4" y="T5"/>
                </a:cxn>
                <a:cxn ang="0">
                  <a:pos x="T6" y="T7"/>
                </a:cxn>
                <a:cxn ang="0">
                  <a:pos x="T8" y="T9"/>
                </a:cxn>
                <a:cxn ang="0">
                  <a:pos x="T10" y="T11"/>
                </a:cxn>
                <a:cxn ang="0">
                  <a:pos x="T12" y="T13"/>
                </a:cxn>
              </a:cxnLst>
              <a:rect l="0" t="0" r="r" b="b"/>
              <a:pathLst>
                <a:path w="56" h="79">
                  <a:moveTo>
                    <a:pt x="31" y="4"/>
                  </a:moveTo>
                  <a:cubicBezTo>
                    <a:pt x="30" y="3"/>
                    <a:pt x="28" y="1"/>
                    <a:pt x="26" y="0"/>
                  </a:cubicBezTo>
                  <a:cubicBezTo>
                    <a:pt x="49" y="21"/>
                    <a:pt x="44" y="50"/>
                    <a:pt x="11" y="69"/>
                  </a:cubicBezTo>
                  <a:cubicBezTo>
                    <a:pt x="8" y="71"/>
                    <a:pt x="4" y="72"/>
                    <a:pt x="0" y="74"/>
                  </a:cubicBezTo>
                  <a:cubicBezTo>
                    <a:pt x="13" y="79"/>
                    <a:pt x="13" y="79"/>
                    <a:pt x="13" y="79"/>
                  </a:cubicBezTo>
                  <a:cubicBezTo>
                    <a:pt x="14" y="79"/>
                    <a:pt x="15" y="78"/>
                    <a:pt x="16" y="78"/>
                  </a:cubicBezTo>
                  <a:cubicBezTo>
                    <a:pt x="51" y="58"/>
                    <a:pt x="56" y="27"/>
                    <a:pt x="31" y="4"/>
                  </a:cubicBezTo>
                  <a:close/>
                </a:path>
              </a:pathLst>
            </a:custGeom>
            <a:solidFill>
              <a:srgbClr val="9467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7" name="í$1îďè"/>
            <p:cNvSpPr/>
            <p:nvPr/>
          </p:nvSpPr>
          <p:spPr bwMode="auto">
            <a:xfrm>
              <a:off x="3116468" y="5366540"/>
              <a:ext cx="50670" cy="94731"/>
            </a:xfrm>
            <a:custGeom>
              <a:avLst/>
              <a:gdLst>
                <a:gd name="T0" fmla="*/ 3 w 33"/>
                <a:gd name="T1" fmla="*/ 42 h 62"/>
                <a:gd name="T2" fmla="*/ 0 w 33"/>
                <a:gd name="T3" fmla="*/ 43 h 62"/>
                <a:gd name="T4" fmla="*/ 0 w 33"/>
                <a:gd name="T5" fmla="*/ 62 h 62"/>
                <a:gd name="T6" fmla="*/ 3 w 33"/>
                <a:gd name="T7" fmla="*/ 61 h 62"/>
                <a:gd name="T8" fmla="*/ 33 w 33"/>
                <a:gd name="T9" fmla="*/ 19 h 62"/>
                <a:gd name="T10" fmla="*/ 33 w 33"/>
                <a:gd name="T11" fmla="*/ 0 h 62"/>
                <a:gd name="T12" fmla="*/ 3 w 33"/>
                <a:gd name="T13" fmla="*/ 42 h 62"/>
              </a:gdLst>
              <a:ahLst/>
              <a:cxnLst>
                <a:cxn ang="0">
                  <a:pos x="T0" y="T1"/>
                </a:cxn>
                <a:cxn ang="0">
                  <a:pos x="T2" y="T3"/>
                </a:cxn>
                <a:cxn ang="0">
                  <a:pos x="T4" y="T5"/>
                </a:cxn>
                <a:cxn ang="0">
                  <a:pos x="T6" y="T7"/>
                </a:cxn>
                <a:cxn ang="0">
                  <a:pos x="T8" y="T9"/>
                </a:cxn>
                <a:cxn ang="0">
                  <a:pos x="T10" y="T11"/>
                </a:cxn>
                <a:cxn ang="0">
                  <a:pos x="T12" y="T13"/>
                </a:cxn>
              </a:cxnLst>
              <a:rect l="0" t="0" r="r" b="b"/>
              <a:pathLst>
                <a:path w="33" h="62">
                  <a:moveTo>
                    <a:pt x="3" y="42"/>
                  </a:moveTo>
                  <a:cubicBezTo>
                    <a:pt x="2" y="42"/>
                    <a:pt x="1" y="43"/>
                    <a:pt x="0" y="43"/>
                  </a:cubicBezTo>
                  <a:cubicBezTo>
                    <a:pt x="0" y="62"/>
                    <a:pt x="0" y="62"/>
                    <a:pt x="0" y="62"/>
                  </a:cubicBezTo>
                  <a:cubicBezTo>
                    <a:pt x="1" y="62"/>
                    <a:pt x="2" y="61"/>
                    <a:pt x="3" y="61"/>
                  </a:cubicBezTo>
                  <a:cubicBezTo>
                    <a:pt x="23" y="50"/>
                    <a:pt x="33" y="34"/>
                    <a:pt x="33" y="19"/>
                  </a:cubicBezTo>
                  <a:cubicBezTo>
                    <a:pt x="33" y="0"/>
                    <a:pt x="33" y="0"/>
                    <a:pt x="33" y="0"/>
                  </a:cubicBezTo>
                  <a:cubicBezTo>
                    <a:pt x="33" y="15"/>
                    <a:pt x="23" y="30"/>
                    <a:pt x="3" y="42"/>
                  </a:cubicBezTo>
                  <a:close/>
                </a:path>
              </a:pathLst>
            </a:custGeom>
            <a:solidFill>
              <a:srgbClr val="7552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8" name="îṡḻïḑé"/>
            <p:cNvSpPr/>
            <p:nvPr/>
          </p:nvSpPr>
          <p:spPr bwMode="auto">
            <a:xfrm>
              <a:off x="2998973" y="4508093"/>
              <a:ext cx="28639" cy="843026"/>
            </a:xfrm>
            <a:custGeom>
              <a:avLst/>
              <a:gdLst>
                <a:gd name="T0" fmla="*/ 8 w 16"/>
                <a:gd name="T1" fmla="*/ 550 h 551"/>
                <a:gd name="T2" fmla="*/ 0 w 16"/>
                <a:gd name="T3" fmla="*/ 538 h 551"/>
                <a:gd name="T4" fmla="*/ 5 w 16"/>
                <a:gd name="T5" fmla="*/ 3 h 551"/>
                <a:gd name="T6" fmla="*/ 8 w 16"/>
                <a:gd name="T7" fmla="*/ 0 h 551"/>
                <a:gd name="T8" fmla="*/ 10 w 16"/>
                <a:gd name="T9" fmla="*/ 3 h 551"/>
                <a:gd name="T10" fmla="*/ 15 w 16"/>
                <a:gd name="T11" fmla="*/ 538 h 551"/>
                <a:gd name="T12" fmla="*/ 8 w 16"/>
                <a:gd name="T13" fmla="*/ 550 h 551"/>
              </a:gdLst>
              <a:ahLst/>
              <a:cxnLst>
                <a:cxn ang="0">
                  <a:pos x="T0" y="T1"/>
                </a:cxn>
                <a:cxn ang="0">
                  <a:pos x="T2" y="T3"/>
                </a:cxn>
                <a:cxn ang="0">
                  <a:pos x="T4" y="T5"/>
                </a:cxn>
                <a:cxn ang="0">
                  <a:pos x="T6" y="T7"/>
                </a:cxn>
                <a:cxn ang="0">
                  <a:pos x="T8" y="T9"/>
                </a:cxn>
                <a:cxn ang="0">
                  <a:pos x="T10" y="T11"/>
                </a:cxn>
                <a:cxn ang="0">
                  <a:pos x="T12" y="T13"/>
                </a:cxn>
              </a:cxnLst>
              <a:rect l="0" t="0" r="r" b="b"/>
              <a:pathLst>
                <a:path w="16" h="551">
                  <a:moveTo>
                    <a:pt x="8" y="550"/>
                  </a:moveTo>
                  <a:cubicBezTo>
                    <a:pt x="3" y="550"/>
                    <a:pt x="0" y="551"/>
                    <a:pt x="0" y="538"/>
                  </a:cubicBezTo>
                  <a:cubicBezTo>
                    <a:pt x="5" y="3"/>
                    <a:pt x="5" y="3"/>
                    <a:pt x="5" y="3"/>
                  </a:cubicBezTo>
                  <a:cubicBezTo>
                    <a:pt x="5" y="1"/>
                    <a:pt x="6" y="0"/>
                    <a:pt x="8" y="0"/>
                  </a:cubicBezTo>
                  <a:cubicBezTo>
                    <a:pt x="9" y="0"/>
                    <a:pt x="10" y="1"/>
                    <a:pt x="10" y="3"/>
                  </a:cubicBezTo>
                  <a:cubicBezTo>
                    <a:pt x="15" y="538"/>
                    <a:pt x="15" y="538"/>
                    <a:pt x="15" y="538"/>
                  </a:cubicBezTo>
                  <a:cubicBezTo>
                    <a:pt x="16" y="551"/>
                    <a:pt x="12" y="550"/>
                    <a:pt x="8" y="550"/>
                  </a:cubicBezTo>
                  <a:close/>
                </a:path>
              </a:pathLst>
            </a:custGeom>
            <a:solidFill>
              <a:srgbClr val="754C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9" name="íṣḻiḍê"/>
            <p:cNvSpPr/>
            <p:nvPr/>
          </p:nvSpPr>
          <p:spPr bwMode="auto">
            <a:xfrm>
              <a:off x="2935085" y="4505156"/>
              <a:ext cx="196804" cy="621989"/>
            </a:xfrm>
            <a:custGeom>
              <a:avLst/>
              <a:gdLst>
                <a:gd name="T0" fmla="*/ 48 w 129"/>
                <a:gd name="T1" fmla="*/ 0 h 408"/>
                <a:gd name="T2" fmla="*/ 8 w 129"/>
                <a:gd name="T3" fmla="*/ 219 h 408"/>
                <a:gd name="T4" fmla="*/ 22 w 129"/>
                <a:gd name="T5" fmla="*/ 344 h 408"/>
                <a:gd name="T6" fmla="*/ 81 w 129"/>
                <a:gd name="T7" fmla="*/ 408 h 408"/>
                <a:gd name="T8" fmla="*/ 127 w 129"/>
                <a:gd name="T9" fmla="*/ 330 h 408"/>
                <a:gd name="T10" fmla="*/ 97 w 129"/>
                <a:gd name="T11" fmla="*/ 116 h 408"/>
                <a:gd name="T12" fmla="*/ 53 w 129"/>
                <a:gd name="T13" fmla="*/ 0 h 408"/>
                <a:gd name="T14" fmla="*/ 48 w 129"/>
                <a:gd name="T15" fmla="*/ 0 h 4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408">
                  <a:moveTo>
                    <a:pt x="48" y="0"/>
                  </a:moveTo>
                  <a:cubicBezTo>
                    <a:pt x="48" y="0"/>
                    <a:pt x="16" y="152"/>
                    <a:pt x="8" y="219"/>
                  </a:cubicBezTo>
                  <a:cubicBezTo>
                    <a:pt x="0" y="286"/>
                    <a:pt x="3" y="322"/>
                    <a:pt x="22" y="344"/>
                  </a:cubicBezTo>
                  <a:cubicBezTo>
                    <a:pt x="41" y="365"/>
                    <a:pt x="76" y="381"/>
                    <a:pt x="81" y="408"/>
                  </a:cubicBezTo>
                  <a:cubicBezTo>
                    <a:pt x="81" y="408"/>
                    <a:pt x="124" y="391"/>
                    <a:pt x="127" y="330"/>
                  </a:cubicBezTo>
                  <a:cubicBezTo>
                    <a:pt x="129" y="270"/>
                    <a:pt x="121" y="200"/>
                    <a:pt x="97" y="116"/>
                  </a:cubicBezTo>
                  <a:cubicBezTo>
                    <a:pt x="78" y="49"/>
                    <a:pt x="53" y="0"/>
                    <a:pt x="53" y="0"/>
                  </a:cubicBezTo>
                  <a:lnTo>
                    <a:pt x="4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0" name="îşľïḓê"/>
            <p:cNvSpPr/>
            <p:nvPr/>
          </p:nvSpPr>
          <p:spPr bwMode="auto">
            <a:xfrm>
              <a:off x="2960787" y="4505156"/>
              <a:ext cx="137322" cy="378187"/>
            </a:xfrm>
            <a:custGeom>
              <a:avLst/>
              <a:gdLst>
                <a:gd name="T0" fmla="*/ 66 w 90"/>
                <a:gd name="T1" fmla="*/ 248 h 248"/>
                <a:gd name="T2" fmla="*/ 90 w 90"/>
                <a:gd name="T3" fmla="*/ 153 h 248"/>
                <a:gd name="T4" fmla="*/ 80 w 90"/>
                <a:gd name="T5" fmla="*/ 116 h 248"/>
                <a:gd name="T6" fmla="*/ 36 w 90"/>
                <a:gd name="T7" fmla="*/ 0 h 248"/>
                <a:gd name="T8" fmla="*/ 31 w 90"/>
                <a:gd name="T9" fmla="*/ 0 h 248"/>
                <a:gd name="T10" fmla="*/ 0 w 90"/>
                <a:gd name="T11" fmla="*/ 160 h 248"/>
                <a:gd name="T12" fmla="*/ 38 w 90"/>
                <a:gd name="T13" fmla="*/ 212 h 248"/>
                <a:gd name="T14" fmla="*/ 66 w 90"/>
                <a:gd name="T15" fmla="*/ 248 h 2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 h="248">
                  <a:moveTo>
                    <a:pt x="66" y="248"/>
                  </a:moveTo>
                  <a:cubicBezTo>
                    <a:pt x="66" y="248"/>
                    <a:pt x="80" y="204"/>
                    <a:pt x="90" y="153"/>
                  </a:cubicBezTo>
                  <a:cubicBezTo>
                    <a:pt x="87" y="141"/>
                    <a:pt x="83" y="129"/>
                    <a:pt x="80" y="116"/>
                  </a:cubicBezTo>
                  <a:cubicBezTo>
                    <a:pt x="61" y="49"/>
                    <a:pt x="36" y="0"/>
                    <a:pt x="36" y="0"/>
                  </a:cubicBezTo>
                  <a:cubicBezTo>
                    <a:pt x="31" y="0"/>
                    <a:pt x="31" y="0"/>
                    <a:pt x="31" y="0"/>
                  </a:cubicBezTo>
                  <a:cubicBezTo>
                    <a:pt x="31" y="0"/>
                    <a:pt x="12" y="88"/>
                    <a:pt x="0" y="160"/>
                  </a:cubicBezTo>
                  <a:cubicBezTo>
                    <a:pt x="12" y="180"/>
                    <a:pt x="25" y="196"/>
                    <a:pt x="38" y="212"/>
                  </a:cubicBezTo>
                  <a:cubicBezTo>
                    <a:pt x="47" y="223"/>
                    <a:pt x="57" y="235"/>
                    <a:pt x="66" y="248"/>
                  </a:cubicBezTo>
                  <a:close/>
                </a:path>
              </a:pathLst>
            </a:custGeom>
            <a:solidFill>
              <a:srgbClr val="304F8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1" name="îšlïďê"/>
            <p:cNvSpPr/>
            <p:nvPr/>
          </p:nvSpPr>
          <p:spPr bwMode="auto">
            <a:xfrm>
              <a:off x="3075345" y="4814314"/>
              <a:ext cx="52139" cy="100605"/>
            </a:xfrm>
            <a:custGeom>
              <a:avLst/>
              <a:gdLst>
                <a:gd name="T0" fmla="*/ 0 w 34"/>
                <a:gd name="T1" fmla="*/ 15 h 66"/>
                <a:gd name="T2" fmla="*/ 34 w 34"/>
                <a:gd name="T3" fmla="*/ 66 h 66"/>
                <a:gd name="T4" fmla="*/ 31 w 34"/>
                <a:gd name="T5" fmla="*/ 38 h 66"/>
                <a:gd name="T6" fmla="*/ 4 w 34"/>
                <a:gd name="T7" fmla="*/ 0 h 66"/>
                <a:gd name="T8" fmla="*/ 0 w 34"/>
                <a:gd name="T9" fmla="*/ 15 h 66"/>
              </a:gdLst>
              <a:ahLst/>
              <a:cxnLst>
                <a:cxn ang="0">
                  <a:pos x="T0" y="T1"/>
                </a:cxn>
                <a:cxn ang="0">
                  <a:pos x="T2" y="T3"/>
                </a:cxn>
                <a:cxn ang="0">
                  <a:pos x="T4" y="T5"/>
                </a:cxn>
                <a:cxn ang="0">
                  <a:pos x="T6" y="T7"/>
                </a:cxn>
                <a:cxn ang="0">
                  <a:pos x="T8" y="T9"/>
                </a:cxn>
              </a:cxnLst>
              <a:rect l="0" t="0" r="r" b="b"/>
              <a:pathLst>
                <a:path w="34" h="66">
                  <a:moveTo>
                    <a:pt x="0" y="15"/>
                  </a:moveTo>
                  <a:cubicBezTo>
                    <a:pt x="11" y="30"/>
                    <a:pt x="22" y="46"/>
                    <a:pt x="34" y="66"/>
                  </a:cubicBezTo>
                  <a:cubicBezTo>
                    <a:pt x="33" y="57"/>
                    <a:pt x="32" y="48"/>
                    <a:pt x="31" y="38"/>
                  </a:cubicBezTo>
                  <a:cubicBezTo>
                    <a:pt x="22" y="24"/>
                    <a:pt x="13" y="12"/>
                    <a:pt x="4" y="0"/>
                  </a:cubicBezTo>
                  <a:cubicBezTo>
                    <a:pt x="2" y="6"/>
                    <a:pt x="1" y="11"/>
                    <a:pt x="0" y="15"/>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2" name="isľíďê"/>
            <p:cNvSpPr/>
            <p:nvPr/>
          </p:nvSpPr>
          <p:spPr bwMode="auto">
            <a:xfrm>
              <a:off x="3087829" y="4767316"/>
              <a:ext cx="28640" cy="62419"/>
            </a:xfrm>
            <a:custGeom>
              <a:avLst/>
              <a:gdLst>
                <a:gd name="T0" fmla="*/ 0 w 19"/>
                <a:gd name="T1" fmla="*/ 15 h 41"/>
                <a:gd name="T2" fmla="*/ 19 w 19"/>
                <a:gd name="T3" fmla="*/ 41 h 41"/>
                <a:gd name="T4" fmla="*/ 14 w 19"/>
                <a:gd name="T5" fmla="*/ 14 h 41"/>
                <a:gd name="T6" fmla="*/ 3 w 19"/>
                <a:gd name="T7" fmla="*/ 0 h 41"/>
                <a:gd name="T8" fmla="*/ 0 w 19"/>
                <a:gd name="T9" fmla="*/ 15 h 41"/>
              </a:gdLst>
              <a:ahLst/>
              <a:cxnLst>
                <a:cxn ang="0">
                  <a:pos x="T0" y="T1"/>
                </a:cxn>
                <a:cxn ang="0">
                  <a:pos x="T2" y="T3"/>
                </a:cxn>
                <a:cxn ang="0">
                  <a:pos x="T4" y="T5"/>
                </a:cxn>
                <a:cxn ang="0">
                  <a:pos x="T6" y="T7"/>
                </a:cxn>
                <a:cxn ang="0">
                  <a:pos x="T8" y="T9"/>
                </a:cxn>
              </a:cxnLst>
              <a:rect l="0" t="0" r="r" b="b"/>
              <a:pathLst>
                <a:path w="19" h="41">
                  <a:moveTo>
                    <a:pt x="0" y="15"/>
                  </a:moveTo>
                  <a:cubicBezTo>
                    <a:pt x="6" y="23"/>
                    <a:pt x="12" y="32"/>
                    <a:pt x="19" y="41"/>
                  </a:cubicBezTo>
                  <a:cubicBezTo>
                    <a:pt x="18" y="32"/>
                    <a:pt x="16" y="23"/>
                    <a:pt x="14" y="14"/>
                  </a:cubicBezTo>
                  <a:cubicBezTo>
                    <a:pt x="10" y="9"/>
                    <a:pt x="7" y="5"/>
                    <a:pt x="3" y="0"/>
                  </a:cubicBezTo>
                  <a:cubicBezTo>
                    <a:pt x="2" y="5"/>
                    <a:pt x="1" y="10"/>
                    <a:pt x="0" y="15"/>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3" name="íṧḷíḍe"/>
            <p:cNvSpPr/>
            <p:nvPr/>
          </p:nvSpPr>
          <p:spPr bwMode="auto">
            <a:xfrm>
              <a:off x="2940960" y="4887748"/>
              <a:ext cx="143931" cy="233521"/>
            </a:xfrm>
            <a:custGeom>
              <a:avLst/>
              <a:gdLst>
                <a:gd name="T0" fmla="*/ 1 w 94"/>
                <a:gd name="T1" fmla="*/ 0 h 153"/>
                <a:gd name="T2" fmla="*/ 0 w 94"/>
                <a:gd name="T3" fmla="*/ 18 h 153"/>
                <a:gd name="T4" fmla="*/ 4 w 94"/>
                <a:gd name="T5" fmla="*/ 22 h 153"/>
                <a:gd name="T6" fmla="*/ 84 w 94"/>
                <a:gd name="T7" fmla="*/ 153 h 153"/>
                <a:gd name="T8" fmla="*/ 94 w 94"/>
                <a:gd name="T9" fmla="*/ 146 h 153"/>
                <a:gd name="T10" fmla="*/ 13 w 94"/>
                <a:gd name="T11" fmla="*/ 14 h 153"/>
                <a:gd name="T12" fmla="*/ 1 w 94"/>
                <a:gd name="T13" fmla="*/ 0 h 153"/>
              </a:gdLst>
              <a:ahLst/>
              <a:cxnLst>
                <a:cxn ang="0">
                  <a:pos x="T0" y="T1"/>
                </a:cxn>
                <a:cxn ang="0">
                  <a:pos x="T2" y="T3"/>
                </a:cxn>
                <a:cxn ang="0">
                  <a:pos x="T4" y="T5"/>
                </a:cxn>
                <a:cxn ang="0">
                  <a:pos x="T6" y="T7"/>
                </a:cxn>
                <a:cxn ang="0">
                  <a:pos x="T8" y="T9"/>
                </a:cxn>
                <a:cxn ang="0">
                  <a:pos x="T10" y="T11"/>
                </a:cxn>
                <a:cxn ang="0">
                  <a:pos x="T12" y="T13"/>
                </a:cxn>
              </a:cxnLst>
              <a:rect l="0" t="0" r="r" b="b"/>
              <a:pathLst>
                <a:path w="94" h="153">
                  <a:moveTo>
                    <a:pt x="1" y="0"/>
                  </a:moveTo>
                  <a:cubicBezTo>
                    <a:pt x="1" y="6"/>
                    <a:pt x="0" y="12"/>
                    <a:pt x="0" y="18"/>
                  </a:cubicBezTo>
                  <a:cubicBezTo>
                    <a:pt x="1" y="19"/>
                    <a:pt x="2" y="20"/>
                    <a:pt x="4" y="22"/>
                  </a:cubicBezTo>
                  <a:cubicBezTo>
                    <a:pt x="29" y="52"/>
                    <a:pt x="56" y="87"/>
                    <a:pt x="84" y="153"/>
                  </a:cubicBezTo>
                  <a:cubicBezTo>
                    <a:pt x="87" y="151"/>
                    <a:pt x="91" y="149"/>
                    <a:pt x="94" y="146"/>
                  </a:cubicBezTo>
                  <a:cubicBezTo>
                    <a:pt x="66" y="79"/>
                    <a:pt x="38" y="45"/>
                    <a:pt x="13" y="14"/>
                  </a:cubicBezTo>
                  <a:cubicBezTo>
                    <a:pt x="9" y="9"/>
                    <a:pt x="5" y="5"/>
                    <a:pt x="1" y="0"/>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4" name="íšḷíḓé"/>
            <p:cNvSpPr/>
            <p:nvPr/>
          </p:nvSpPr>
          <p:spPr bwMode="auto">
            <a:xfrm>
              <a:off x="2945366" y="4831204"/>
              <a:ext cx="163759" cy="265098"/>
            </a:xfrm>
            <a:custGeom>
              <a:avLst/>
              <a:gdLst>
                <a:gd name="T0" fmla="*/ 2 w 107"/>
                <a:gd name="T1" fmla="*/ 0 h 174"/>
                <a:gd name="T2" fmla="*/ 1 w 107"/>
                <a:gd name="T3" fmla="*/ 5 h 174"/>
                <a:gd name="T4" fmla="*/ 0 w 107"/>
                <a:gd name="T5" fmla="*/ 18 h 174"/>
                <a:gd name="T6" fmla="*/ 17 w 107"/>
                <a:gd name="T7" fmla="*/ 39 h 174"/>
                <a:gd name="T8" fmla="*/ 99 w 107"/>
                <a:gd name="T9" fmla="*/ 174 h 174"/>
                <a:gd name="T10" fmla="*/ 107 w 107"/>
                <a:gd name="T11" fmla="*/ 163 h 174"/>
                <a:gd name="T12" fmla="*/ 26 w 107"/>
                <a:gd name="T13" fmla="*/ 31 h 174"/>
                <a:gd name="T14" fmla="*/ 2 w 107"/>
                <a:gd name="T15" fmla="*/ 0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174">
                  <a:moveTo>
                    <a:pt x="2" y="0"/>
                  </a:moveTo>
                  <a:cubicBezTo>
                    <a:pt x="2" y="2"/>
                    <a:pt x="1" y="4"/>
                    <a:pt x="1" y="5"/>
                  </a:cubicBezTo>
                  <a:cubicBezTo>
                    <a:pt x="1" y="9"/>
                    <a:pt x="0" y="14"/>
                    <a:pt x="0" y="18"/>
                  </a:cubicBezTo>
                  <a:cubicBezTo>
                    <a:pt x="5" y="25"/>
                    <a:pt x="11" y="32"/>
                    <a:pt x="17" y="39"/>
                  </a:cubicBezTo>
                  <a:cubicBezTo>
                    <a:pt x="42" y="70"/>
                    <a:pt x="70" y="105"/>
                    <a:pt x="99" y="174"/>
                  </a:cubicBezTo>
                  <a:cubicBezTo>
                    <a:pt x="102" y="171"/>
                    <a:pt x="105" y="167"/>
                    <a:pt x="107" y="163"/>
                  </a:cubicBezTo>
                  <a:cubicBezTo>
                    <a:pt x="79" y="96"/>
                    <a:pt x="51" y="62"/>
                    <a:pt x="26" y="31"/>
                  </a:cubicBezTo>
                  <a:cubicBezTo>
                    <a:pt x="17" y="21"/>
                    <a:pt x="9" y="11"/>
                    <a:pt x="2" y="0"/>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5" name="îş1ïḑè"/>
            <p:cNvSpPr/>
            <p:nvPr/>
          </p:nvSpPr>
          <p:spPr bwMode="auto">
            <a:xfrm>
              <a:off x="3061392" y="4862047"/>
              <a:ext cx="67560" cy="135854"/>
            </a:xfrm>
            <a:custGeom>
              <a:avLst/>
              <a:gdLst>
                <a:gd name="T0" fmla="*/ 44 w 44"/>
                <a:gd name="T1" fmla="*/ 62 h 89"/>
                <a:gd name="T2" fmla="*/ 5 w 44"/>
                <a:gd name="T3" fmla="*/ 0 h 89"/>
                <a:gd name="T4" fmla="*/ 0 w 44"/>
                <a:gd name="T5" fmla="*/ 14 h 89"/>
                <a:gd name="T6" fmla="*/ 0 w 44"/>
                <a:gd name="T7" fmla="*/ 13 h 89"/>
                <a:gd name="T8" fmla="*/ 44 w 44"/>
                <a:gd name="T9" fmla="*/ 89 h 89"/>
                <a:gd name="T10" fmla="*/ 44 w 44"/>
                <a:gd name="T11" fmla="*/ 62 h 89"/>
              </a:gdLst>
              <a:ahLst/>
              <a:cxnLst>
                <a:cxn ang="0">
                  <a:pos x="T0" y="T1"/>
                </a:cxn>
                <a:cxn ang="0">
                  <a:pos x="T2" y="T3"/>
                </a:cxn>
                <a:cxn ang="0">
                  <a:pos x="T4" y="T5"/>
                </a:cxn>
                <a:cxn ang="0">
                  <a:pos x="T6" y="T7"/>
                </a:cxn>
                <a:cxn ang="0">
                  <a:pos x="T8" y="T9"/>
                </a:cxn>
                <a:cxn ang="0">
                  <a:pos x="T10" y="T11"/>
                </a:cxn>
              </a:cxnLst>
              <a:rect l="0" t="0" r="r" b="b"/>
              <a:pathLst>
                <a:path w="44" h="89">
                  <a:moveTo>
                    <a:pt x="44" y="62"/>
                  </a:moveTo>
                  <a:cubicBezTo>
                    <a:pt x="31" y="36"/>
                    <a:pt x="17" y="17"/>
                    <a:pt x="5" y="0"/>
                  </a:cubicBezTo>
                  <a:cubicBezTo>
                    <a:pt x="2" y="9"/>
                    <a:pt x="0" y="14"/>
                    <a:pt x="0" y="14"/>
                  </a:cubicBezTo>
                  <a:cubicBezTo>
                    <a:pt x="0" y="13"/>
                    <a:pt x="0" y="13"/>
                    <a:pt x="0" y="13"/>
                  </a:cubicBezTo>
                  <a:cubicBezTo>
                    <a:pt x="14" y="33"/>
                    <a:pt x="29" y="57"/>
                    <a:pt x="44" y="89"/>
                  </a:cubicBezTo>
                  <a:cubicBezTo>
                    <a:pt x="44" y="80"/>
                    <a:pt x="44" y="71"/>
                    <a:pt x="44" y="62"/>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6" name="iS1íḓé"/>
            <p:cNvSpPr/>
            <p:nvPr/>
          </p:nvSpPr>
          <p:spPr bwMode="auto">
            <a:xfrm>
              <a:off x="2951975" y="4776863"/>
              <a:ext cx="174040" cy="283457"/>
            </a:xfrm>
            <a:custGeom>
              <a:avLst/>
              <a:gdLst>
                <a:gd name="T0" fmla="*/ 3 w 114"/>
                <a:gd name="T1" fmla="*/ 0 h 186"/>
                <a:gd name="T2" fmla="*/ 0 w 114"/>
                <a:gd name="T3" fmla="*/ 18 h 186"/>
                <a:gd name="T4" fmla="*/ 28 w 114"/>
                <a:gd name="T5" fmla="*/ 55 h 186"/>
                <a:gd name="T6" fmla="*/ 109 w 114"/>
                <a:gd name="T7" fmla="*/ 186 h 186"/>
                <a:gd name="T8" fmla="*/ 114 w 114"/>
                <a:gd name="T9" fmla="*/ 167 h 186"/>
                <a:gd name="T10" fmla="*/ 38 w 114"/>
                <a:gd name="T11" fmla="*/ 47 h 186"/>
                <a:gd name="T12" fmla="*/ 3 w 114"/>
                <a:gd name="T13" fmla="*/ 0 h 186"/>
              </a:gdLst>
              <a:ahLst/>
              <a:cxnLst>
                <a:cxn ang="0">
                  <a:pos x="T0" y="T1"/>
                </a:cxn>
                <a:cxn ang="0">
                  <a:pos x="T2" y="T3"/>
                </a:cxn>
                <a:cxn ang="0">
                  <a:pos x="T4" y="T5"/>
                </a:cxn>
                <a:cxn ang="0">
                  <a:pos x="T6" y="T7"/>
                </a:cxn>
                <a:cxn ang="0">
                  <a:pos x="T8" y="T9"/>
                </a:cxn>
                <a:cxn ang="0">
                  <a:pos x="T10" y="T11"/>
                </a:cxn>
                <a:cxn ang="0">
                  <a:pos x="T12" y="T13"/>
                </a:cxn>
              </a:cxnLst>
              <a:rect l="0" t="0" r="r" b="b"/>
              <a:pathLst>
                <a:path w="114" h="186">
                  <a:moveTo>
                    <a:pt x="3" y="0"/>
                  </a:moveTo>
                  <a:cubicBezTo>
                    <a:pt x="2" y="7"/>
                    <a:pt x="1" y="12"/>
                    <a:pt x="0" y="18"/>
                  </a:cubicBezTo>
                  <a:cubicBezTo>
                    <a:pt x="9" y="31"/>
                    <a:pt x="19" y="42"/>
                    <a:pt x="28" y="55"/>
                  </a:cubicBezTo>
                  <a:cubicBezTo>
                    <a:pt x="53" y="85"/>
                    <a:pt x="81" y="119"/>
                    <a:pt x="109" y="186"/>
                  </a:cubicBezTo>
                  <a:cubicBezTo>
                    <a:pt x="111" y="180"/>
                    <a:pt x="113" y="174"/>
                    <a:pt x="114" y="167"/>
                  </a:cubicBezTo>
                  <a:cubicBezTo>
                    <a:pt x="88" y="108"/>
                    <a:pt x="61" y="76"/>
                    <a:pt x="38" y="47"/>
                  </a:cubicBezTo>
                  <a:cubicBezTo>
                    <a:pt x="25" y="32"/>
                    <a:pt x="14" y="17"/>
                    <a:pt x="3" y="0"/>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7" name="iŝļïďé"/>
            <p:cNvSpPr/>
            <p:nvPr/>
          </p:nvSpPr>
          <p:spPr bwMode="auto">
            <a:xfrm>
              <a:off x="2940960" y="4945762"/>
              <a:ext cx="96199" cy="143197"/>
            </a:xfrm>
            <a:custGeom>
              <a:avLst/>
              <a:gdLst>
                <a:gd name="T0" fmla="*/ 3 w 63"/>
                <a:gd name="T1" fmla="*/ 23 h 94"/>
                <a:gd name="T2" fmla="*/ 36 w 63"/>
                <a:gd name="T3" fmla="*/ 71 h 94"/>
                <a:gd name="T4" fmla="*/ 63 w 63"/>
                <a:gd name="T5" fmla="*/ 94 h 94"/>
                <a:gd name="T6" fmla="*/ 0 w 63"/>
                <a:gd name="T7" fmla="*/ 0 h 94"/>
                <a:gd name="T8" fmla="*/ 3 w 63"/>
                <a:gd name="T9" fmla="*/ 23 h 94"/>
              </a:gdLst>
              <a:ahLst/>
              <a:cxnLst>
                <a:cxn ang="0">
                  <a:pos x="T0" y="T1"/>
                </a:cxn>
                <a:cxn ang="0">
                  <a:pos x="T2" y="T3"/>
                </a:cxn>
                <a:cxn ang="0">
                  <a:pos x="T4" y="T5"/>
                </a:cxn>
                <a:cxn ang="0">
                  <a:pos x="T6" y="T7"/>
                </a:cxn>
                <a:cxn ang="0">
                  <a:pos x="T8" y="T9"/>
                </a:cxn>
              </a:cxnLst>
              <a:rect l="0" t="0" r="r" b="b"/>
              <a:pathLst>
                <a:path w="63" h="94">
                  <a:moveTo>
                    <a:pt x="3" y="23"/>
                  </a:moveTo>
                  <a:cubicBezTo>
                    <a:pt x="14" y="37"/>
                    <a:pt x="25" y="52"/>
                    <a:pt x="36" y="71"/>
                  </a:cubicBezTo>
                  <a:cubicBezTo>
                    <a:pt x="45" y="79"/>
                    <a:pt x="55" y="86"/>
                    <a:pt x="63" y="94"/>
                  </a:cubicBezTo>
                  <a:cubicBezTo>
                    <a:pt x="41" y="51"/>
                    <a:pt x="20" y="24"/>
                    <a:pt x="0" y="0"/>
                  </a:cubicBezTo>
                  <a:cubicBezTo>
                    <a:pt x="1" y="9"/>
                    <a:pt x="2" y="16"/>
                    <a:pt x="3" y="23"/>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8" name="文本框 107"/>
            <p:cNvSpPr txBox="1"/>
            <p:nvPr/>
          </p:nvSpPr>
          <p:spPr>
            <a:xfrm>
              <a:off x="1601495" y="1408092"/>
              <a:ext cx="1619250" cy="3154710"/>
            </a:xfrm>
            <a:prstGeom prst="rect">
              <a:avLst/>
            </a:prstGeom>
            <a:noFill/>
            <a:ln w="9525">
              <a:noFill/>
              <a:miter/>
            </a:ln>
          </p:spPr>
          <p:txBody>
            <a:bodyPr wrap="square" rtlCol="0">
              <a:spAutoFit/>
            </a:bodyPr>
            <a:lstStyle/>
            <a:p>
              <a:pPr>
                <a:spcBef>
                  <a:spcPts val="1000"/>
                </a:spcBef>
              </a:pPr>
              <a:r>
                <a:rPr lang="zh-CN" altLang="en-US" sz="19900" dirty="0">
                  <a:solidFill>
                    <a:srgbClr val="903E93"/>
                  </a:solidFill>
                  <a:latin typeface="汉仪星球体W" panose="00020600040101010101" pitchFamily="18" charset="-122"/>
                  <a:ea typeface="汉仪星球体W" panose="00020600040101010101" pitchFamily="18" charset="-122"/>
                  <a:cs typeface="Lato Regular"/>
                </a:rPr>
                <a:t>？</a:t>
              </a:r>
            </a:p>
          </p:txBody>
        </p:sp>
      </p:grpSp>
      <p:grpSp>
        <p:nvGrpSpPr>
          <p:cNvPr id="2" name="组合 1"/>
          <p:cNvGrpSpPr/>
          <p:nvPr/>
        </p:nvGrpSpPr>
        <p:grpSpPr>
          <a:xfrm>
            <a:off x="4506784" y="2216393"/>
            <a:ext cx="1085850" cy="2640566"/>
            <a:chOff x="4506784" y="2216393"/>
            <a:chExt cx="1085850" cy="2640566"/>
          </a:xfrm>
          <a:solidFill>
            <a:schemeClr val="accent2"/>
          </a:solidFill>
        </p:grpSpPr>
        <p:sp>
          <p:nvSpPr>
            <p:cNvPr id="109" name="流程图: 决策 108"/>
            <p:cNvSpPr/>
            <p:nvPr/>
          </p:nvSpPr>
          <p:spPr>
            <a:xfrm>
              <a:off x="4506784" y="2216393"/>
              <a:ext cx="1085850" cy="209550"/>
            </a:xfrm>
            <a:prstGeom prst="flowChartDecisi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流程图: 决策 109"/>
            <p:cNvSpPr/>
            <p:nvPr/>
          </p:nvSpPr>
          <p:spPr>
            <a:xfrm>
              <a:off x="4506784" y="2702596"/>
              <a:ext cx="1085850" cy="209550"/>
            </a:xfrm>
            <a:prstGeom prst="flowChartDecisi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流程图: 决策 110"/>
            <p:cNvSpPr/>
            <p:nvPr/>
          </p:nvSpPr>
          <p:spPr>
            <a:xfrm>
              <a:off x="4506784" y="3188799"/>
              <a:ext cx="1085850" cy="209550"/>
            </a:xfrm>
            <a:prstGeom prst="flowChartDecisi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流程图: 决策 111"/>
            <p:cNvSpPr/>
            <p:nvPr/>
          </p:nvSpPr>
          <p:spPr>
            <a:xfrm>
              <a:off x="4506784" y="3675002"/>
              <a:ext cx="1085850" cy="209550"/>
            </a:xfrm>
            <a:prstGeom prst="flowChartDecisi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流程图: 决策 112"/>
            <p:cNvSpPr/>
            <p:nvPr/>
          </p:nvSpPr>
          <p:spPr>
            <a:xfrm>
              <a:off x="4506784" y="4161205"/>
              <a:ext cx="1085850" cy="209550"/>
            </a:xfrm>
            <a:prstGeom prst="flowChartDecisi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流程图: 决策 113"/>
            <p:cNvSpPr/>
            <p:nvPr/>
          </p:nvSpPr>
          <p:spPr>
            <a:xfrm>
              <a:off x="4506784" y="4647409"/>
              <a:ext cx="1085850" cy="209550"/>
            </a:xfrm>
            <a:prstGeom prst="flowChartDecisi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2" presetClass="entr" presetSubtype="1"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578824" y="1857077"/>
            <a:ext cx="6091415" cy="3985706"/>
          </a:xfrm>
          <a:prstGeom prst="rect">
            <a:avLst/>
          </a:prstGeom>
        </p:spPr>
        <p:txBody>
          <a:bodyPr>
            <a:spAutoFit/>
          </a:bodyPr>
          <a:lstStyle/>
          <a:p>
            <a:pPr marL="228600" indent="-228600" algn="ctr">
              <a:lnSpc>
                <a:spcPct val="150000"/>
              </a:lnSpc>
              <a:spcBef>
                <a:spcPts val="1000"/>
              </a:spcBef>
            </a:pP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你欣赏自己的孩子吗？</a:t>
            </a:r>
          </a:p>
          <a:p>
            <a:pPr marL="228600" indent="-228600" algn="ctr">
              <a:lnSpc>
                <a:spcPct val="150000"/>
              </a:lnSpc>
              <a:spcBef>
                <a:spcPts val="1000"/>
              </a:spcBef>
            </a:pP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你当着别人的面责骂过孩子吗？</a:t>
            </a:r>
          </a:p>
          <a:p>
            <a:pPr marL="228600" indent="-228600" algn="ctr">
              <a:lnSpc>
                <a:spcPct val="150000"/>
              </a:lnSpc>
              <a:spcBef>
                <a:spcPts val="1000"/>
              </a:spcBef>
            </a:pP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你对孩子的期望高吗？</a:t>
            </a:r>
          </a:p>
          <a:p>
            <a:pPr marL="228600" indent="-228600" algn="ctr">
              <a:lnSpc>
                <a:spcPct val="150000"/>
              </a:lnSpc>
              <a:spcBef>
                <a:spcPts val="1000"/>
              </a:spcBef>
            </a:pP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孩子过得快乐吗？</a:t>
            </a:r>
          </a:p>
          <a:p>
            <a:pPr algn="ctr">
              <a:spcBef>
                <a:spcPct val="50000"/>
              </a:spcBef>
            </a:pPr>
            <a:r>
              <a:rPr lang="en-US" altLang="zh-CN" sz="4000" b="1" dirty="0"/>
              <a:t>… …</a:t>
            </a:r>
          </a:p>
        </p:txBody>
      </p:sp>
      <p:sp>
        <p:nvSpPr>
          <p:cNvPr id="5" name="标题 4"/>
          <p:cNvSpPr>
            <a:spLocks noGrp="1"/>
          </p:cNvSpPr>
          <p:nvPr>
            <p:ph type="title"/>
          </p:nvPr>
        </p:nvSpPr>
        <p:spPr/>
        <p:txBody>
          <a:bodyPr>
            <a:normAutofit/>
          </a:bodyPr>
          <a:lstStyle/>
          <a:p>
            <a:r>
              <a:rPr lang="en-US" altLang="zh-CN" sz="3600" dirty="0" smtClean="0"/>
              <a:t>3.</a:t>
            </a:r>
            <a:r>
              <a:rPr lang="zh-CN" altLang="en-US" sz="3600" dirty="0" smtClean="0"/>
              <a:t>自信</a:t>
            </a:r>
            <a:r>
              <a:rPr lang="zh-CN" altLang="en-US" sz="3600" dirty="0"/>
              <a:t>与自卑</a:t>
            </a:r>
          </a:p>
        </p:txBody>
      </p:sp>
      <p:grpSp>
        <p:nvGrpSpPr>
          <p:cNvPr id="6" name="组合 5"/>
          <p:cNvGrpSpPr/>
          <p:nvPr/>
        </p:nvGrpSpPr>
        <p:grpSpPr>
          <a:xfrm>
            <a:off x="936937" y="1408092"/>
            <a:ext cx="2565796" cy="4086224"/>
            <a:chOff x="936937" y="1408092"/>
            <a:chExt cx="2565796" cy="4086224"/>
          </a:xfrm>
        </p:grpSpPr>
        <p:sp>
          <p:nvSpPr>
            <p:cNvPr id="7" name="ï$liḍê"/>
            <p:cNvSpPr/>
            <p:nvPr/>
          </p:nvSpPr>
          <p:spPr bwMode="auto">
            <a:xfrm>
              <a:off x="944280" y="3282474"/>
              <a:ext cx="577194" cy="1423892"/>
            </a:xfrm>
            <a:custGeom>
              <a:avLst/>
              <a:gdLst>
                <a:gd name="T0" fmla="*/ 786 w 786"/>
                <a:gd name="T1" fmla="*/ 0 h 1939"/>
                <a:gd name="T2" fmla="*/ 786 w 786"/>
                <a:gd name="T3" fmla="*/ 1487 h 1939"/>
                <a:gd name="T4" fmla="*/ 0 w 786"/>
                <a:gd name="T5" fmla="*/ 1939 h 1939"/>
                <a:gd name="T6" fmla="*/ 0 w 786"/>
                <a:gd name="T7" fmla="*/ 453 h 1939"/>
                <a:gd name="T8" fmla="*/ 786 w 786"/>
                <a:gd name="T9" fmla="*/ 0 h 1939"/>
              </a:gdLst>
              <a:ahLst/>
              <a:cxnLst>
                <a:cxn ang="0">
                  <a:pos x="T0" y="T1"/>
                </a:cxn>
                <a:cxn ang="0">
                  <a:pos x="T2" y="T3"/>
                </a:cxn>
                <a:cxn ang="0">
                  <a:pos x="T4" y="T5"/>
                </a:cxn>
                <a:cxn ang="0">
                  <a:pos x="T6" y="T7"/>
                </a:cxn>
                <a:cxn ang="0">
                  <a:pos x="T8" y="T9"/>
                </a:cxn>
              </a:cxnLst>
              <a:rect l="0" t="0" r="r" b="b"/>
              <a:pathLst>
                <a:path w="786" h="1939">
                  <a:moveTo>
                    <a:pt x="786" y="0"/>
                  </a:moveTo>
                  <a:lnTo>
                    <a:pt x="786" y="1487"/>
                  </a:lnTo>
                  <a:lnTo>
                    <a:pt x="0" y="1939"/>
                  </a:lnTo>
                  <a:lnTo>
                    <a:pt x="0" y="453"/>
                  </a:lnTo>
                  <a:lnTo>
                    <a:pt x="786" y="0"/>
                  </a:lnTo>
                  <a:close/>
                </a:path>
              </a:pathLst>
            </a:custGeom>
            <a:solidFill>
              <a:srgbClr val="4747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 name="íšľiḋé"/>
            <p:cNvSpPr/>
            <p:nvPr/>
          </p:nvSpPr>
          <p:spPr bwMode="auto">
            <a:xfrm>
              <a:off x="973654" y="3310379"/>
              <a:ext cx="641082" cy="373046"/>
            </a:xfrm>
            <a:custGeom>
              <a:avLst/>
              <a:gdLst>
                <a:gd name="T0" fmla="*/ 873 w 873"/>
                <a:gd name="T1" fmla="*/ 91 h 508"/>
                <a:gd name="T2" fmla="*/ 721 w 873"/>
                <a:gd name="T3" fmla="*/ 0 h 508"/>
                <a:gd name="T4" fmla="*/ 0 w 873"/>
                <a:gd name="T5" fmla="*/ 419 h 508"/>
                <a:gd name="T6" fmla="*/ 150 w 873"/>
                <a:gd name="T7" fmla="*/ 508 h 508"/>
                <a:gd name="T8" fmla="*/ 873 w 873"/>
                <a:gd name="T9" fmla="*/ 91 h 508"/>
              </a:gdLst>
              <a:ahLst/>
              <a:cxnLst>
                <a:cxn ang="0">
                  <a:pos x="T0" y="T1"/>
                </a:cxn>
                <a:cxn ang="0">
                  <a:pos x="T2" y="T3"/>
                </a:cxn>
                <a:cxn ang="0">
                  <a:pos x="T4" y="T5"/>
                </a:cxn>
                <a:cxn ang="0">
                  <a:pos x="T6" y="T7"/>
                </a:cxn>
                <a:cxn ang="0">
                  <a:pos x="T8" y="T9"/>
                </a:cxn>
              </a:cxnLst>
              <a:rect l="0" t="0" r="r" b="b"/>
              <a:pathLst>
                <a:path w="873" h="508">
                  <a:moveTo>
                    <a:pt x="873" y="91"/>
                  </a:moveTo>
                  <a:lnTo>
                    <a:pt x="721" y="0"/>
                  </a:lnTo>
                  <a:lnTo>
                    <a:pt x="0" y="419"/>
                  </a:lnTo>
                  <a:lnTo>
                    <a:pt x="150" y="508"/>
                  </a:lnTo>
                  <a:lnTo>
                    <a:pt x="873" y="91"/>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 name="ïṧľíḑé"/>
            <p:cNvSpPr/>
            <p:nvPr/>
          </p:nvSpPr>
          <p:spPr bwMode="auto">
            <a:xfrm>
              <a:off x="1071322" y="3357377"/>
              <a:ext cx="577194" cy="1423892"/>
            </a:xfrm>
            <a:custGeom>
              <a:avLst/>
              <a:gdLst>
                <a:gd name="T0" fmla="*/ 786 w 786"/>
                <a:gd name="T1" fmla="*/ 0 h 1939"/>
                <a:gd name="T2" fmla="*/ 786 w 786"/>
                <a:gd name="T3" fmla="*/ 1486 h 1939"/>
                <a:gd name="T4" fmla="*/ 0 w 786"/>
                <a:gd name="T5" fmla="*/ 1939 h 1939"/>
                <a:gd name="T6" fmla="*/ 0 w 786"/>
                <a:gd name="T7" fmla="*/ 452 h 1939"/>
                <a:gd name="T8" fmla="*/ 786 w 786"/>
                <a:gd name="T9" fmla="*/ 0 h 1939"/>
              </a:gdLst>
              <a:ahLst/>
              <a:cxnLst>
                <a:cxn ang="0">
                  <a:pos x="T0" y="T1"/>
                </a:cxn>
                <a:cxn ang="0">
                  <a:pos x="T2" y="T3"/>
                </a:cxn>
                <a:cxn ang="0">
                  <a:pos x="T4" y="T5"/>
                </a:cxn>
                <a:cxn ang="0">
                  <a:pos x="T6" y="T7"/>
                </a:cxn>
                <a:cxn ang="0">
                  <a:pos x="T8" y="T9"/>
                </a:cxn>
              </a:cxnLst>
              <a:rect l="0" t="0" r="r" b="b"/>
              <a:pathLst>
                <a:path w="786" h="1939">
                  <a:moveTo>
                    <a:pt x="786" y="0"/>
                  </a:moveTo>
                  <a:lnTo>
                    <a:pt x="786" y="1486"/>
                  </a:lnTo>
                  <a:lnTo>
                    <a:pt x="0" y="1939"/>
                  </a:lnTo>
                  <a:lnTo>
                    <a:pt x="0" y="452"/>
                  </a:lnTo>
                  <a:lnTo>
                    <a:pt x="786" y="0"/>
                  </a:lnTo>
                  <a:close/>
                </a:path>
              </a:pathLst>
            </a:custGeom>
            <a:solidFill>
              <a:srgbClr val="57575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 name="îṥļíḋé"/>
            <p:cNvSpPr/>
            <p:nvPr/>
          </p:nvSpPr>
          <p:spPr bwMode="auto">
            <a:xfrm>
              <a:off x="936937" y="3608522"/>
              <a:ext cx="134385" cy="1172747"/>
            </a:xfrm>
            <a:custGeom>
              <a:avLst/>
              <a:gdLst>
                <a:gd name="T0" fmla="*/ 0 w 183"/>
                <a:gd name="T1" fmla="*/ 0 h 1597"/>
                <a:gd name="T2" fmla="*/ 0 w 183"/>
                <a:gd name="T3" fmla="*/ 1489 h 1597"/>
                <a:gd name="T4" fmla="*/ 183 w 183"/>
                <a:gd name="T5" fmla="*/ 1597 h 1597"/>
                <a:gd name="T6" fmla="*/ 183 w 183"/>
                <a:gd name="T7" fmla="*/ 110 h 1597"/>
                <a:gd name="T8" fmla="*/ 0 w 183"/>
                <a:gd name="T9" fmla="*/ 0 h 1597"/>
              </a:gdLst>
              <a:ahLst/>
              <a:cxnLst>
                <a:cxn ang="0">
                  <a:pos x="T0" y="T1"/>
                </a:cxn>
                <a:cxn ang="0">
                  <a:pos x="T2" y="T3"/>
                </a:cxn>
                <a:cxn ang="0">
                  <a:pos x="T4" y="T5"/>
                </a:cxn>
                <a:cxn ang="0">
                  <a:pos x="T6" y="T7"/>
                </a:cxn>
                <a:cxn ang="0">
                  <a:pos x="T8" y="T9"/>
                </a:cxn>
              </a:cxnLst>
              <a:rect l="0" t="0" r="r" b="b"/>
              <a:pathLst>
                <a:path w="183" h="1597">
                  <a:moveTo>
                    <a:pt x="0" y="0"/>
                  </a:moveTo>
                  <a:lnTo>
                    <a:pt x="0" y="1489"/>
                  </a:lnTo>
                  <a:lnTo>
                    <a:pt x="183" y="1597"/>
                  </a:lnTo>
                  <a:lnTo>
                    <a:pt x="183" y="110"/>
                  </a:lnTo>
                  <a:lnTo>
                    <a:pt x="0" y="0"/>
                  </a:lnTo>
                  <a:close/>
                </a:path>
              </a:pathLst>
            </a:custGeom>
            <a:solidFill>
              <a:srgbClr val="4747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 name="iṧḻïďè"/>
            <p:cNvSpPr/>
            <p:nvPr/>
          </p:nvSpPr>
          <p:spPr bwMode="auto">
            <a:xfrm>
              <a:off x="936937" y="3276599"/>
              <a:ext cx="711579" cy="412701"/>
            </a:xfrm>
            <a:custGeom>
              <a:avLst/>
              <a:gdLst>
                <a:gd name="T0" fmla="*/ 200 w 969"/>
                <a:gd name="T1" fmla="*/ 529 h 562"/>
                <a:gd name="T2" fmla="*/ 50 w 969"/>
                <a:gd name="T3" fmla="*/ 440 h 562"/>
                <a:gd name="T4" fmla="*/ 796 w 969"/>
                <a:gd name="T5" fmla="*/ 6 h 562"/>
                <a:gd name="T6" fmla="*/ 784 w 969"/>
                <a:gd name="T7" fmla="*/ 0 h 562"/>
                <a:gd name="T8" fmla="*/ 0 w 969"/>
                <a:gd name="T9" fmla="*/ 452 h 562"/>
                <a:gd name="T10" fmla="*/ 183 w 969"/>
                <a:gd name="T11" fmla="*/ 562 h 562"/>
                <a:gd name="T12" fmla="*/ 969 w 969"/>
                <a:gd name="T13" fmla="*/ 110 h 562"/>
                <a:gd name="T14" fmla="*/ 950 w 969"/>
                <a:gd name="T15" fmla="*/ 97 h 562"/>
                <a:gd name="T16" fmla="*/ 200 w 969"/>
                <a:gd name="T17" fmla="*/ 529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9" h="562">
                  <a:moveTo>
                    <a:pt x="200" y="529"/>
                  </a:moveTo>
                  <a:lnTo>
                    <a:pt x="50" y="440"/>
                  </a:lnTo>
                  <a:lnTo>
                    <a:pt x="796" y="6"/>
                  </a:lnTo>
                  <a:lnTo>
                    <a:pt x="784" y="0"/>
                  </a:lnTo>
                  <a:lnTo>
                    <a:pt x="0" y="452"/>
                  </a:lnTo>
                  <a:lnTo>
                    <a:pt x="183" y="562"/>
                  </a:lnTo>
                  <a:lnTo>
                    <a:pt x="969" y="110"/>
                  </a:lnTo>
                  <a:lnTo>
                    <a:pt x="950" y="97"/>
                  </a:lnTo>
                  <a:lnTo>
                    <a:pt x="200" y="529"/>
                  </a:lnTo>
                  <a:close/>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 name="ïSļíďè"/>
            <p:cNvSpPr/>
            <p:nvPr/>
          </p:nvSpPr>
          <p:spPr bwMode="auto">
            <a:xfrm>
              <a:off x="936937" y="4421441"/>
              <a:ext cx="134385" cy="118964"/>
            </a:xfrm>
            <a:custGeom>
              <a:avLst/>
              <a:gdLst>
                <a:gd name="T0" fmla="*/ 0 w 183"/>
                <a:gd name="T1" fmla="*/ 54 h 162"/>
                <a:gd name="T2" fmla="*/ 183 w 183"/>
                <a:gd name="T3" fmla="*/ 162 h 162"/>
                <a:gd name="T4" fmla="*/ 183 w 183"/>
                <a:gd name="T5" fmla="*/ 110 h 162"/>
                <a:gd name="T6" fmla="*/ 0 w 183"/>
                <a:gd name="T7" fmla="*/ 0 h 162"/>
                <a:gd name="T8" fmla="*/ 0 w 183"/>
                <a:gd name="T9" fmla="*/ 54 h 162"/>
              </a:gdLst>
              <a:ahLst/>
              <a:cxnLst>
                <a:cxn ang="0">
                  <a:pos x="T0" y="T1"/>
                </a:cxn>
                <a:cxn ang="0">
                  <a:pos x="T2" y="T3"/>
                </a:cxn>
                <a:cxn ang="0">
                  <a:pos x="T4" y="T5"/>
                </a:cxn>
                <a:cxn ang="0">
                  <a:pos x="T6" y="T7"/>
                </a:cxn>
                <a:cxn ang="0">
                  <a:pos x="T8" y="T9"/>
                </a:cxn>
              </a:cxnLst>
              <a:rect l="0" t="0" r="r" b="b"/>
              <a:pathLst>
                <a:path w="183" h="162">
                  <a:moveTo>
                    <a:pt x="0" y="54"/>
                  </a:moveTo>
                  <a:lnTo>
                    <a:pt x="183" y="162"/>
                  </a:lnTo>
                  <a:lnTo>
                    <a:pt x="183" y="110"/>
                  </a:lnTo>
                  <a:lnTo>
                    <a:pt x="0" y="0"/>
                  </a:lnTo>
                  <a:lnTo>
                    <a:pt x="0" y="54"/>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 name="ïṣḻîḍê"/>
            <p:cNvSpPr/>
            <p:nvPr/>
          </p:nvSpPr>
          <p:spPr bwMode="auto">
            <a:xfrm>
              <a:off x="936937" y="4505156"/>
              <a:ext cx="134385" cy="117495"/>
            </a:xfrm>
            <a:custGeom>
              <a:avLst/>
              <a:gdLst>
                <a:gd name="T0" fmla="*/ 183 w 183"/>
                <a:gd name="T1" fmla="*/ 108 h 160"/>
                <a:gd name="T2" fmla="*/ 0 w 183"/>
                <a:gd name="T3" fmla="*/ 0 h 160"/>
                <a:gd name="T4" fmla="*/ 0 w 183"/>
                <a:gd name="T5" fmla="*/ 52 h 160"/>
                <a:gd name="T6" fmla="*/ 183 w 183"/>
                <a:gd name="T7" fmla="*/ 160 h 160"/>
                <a:gd name="T8" fmla="*/ 183 w 183"/>
                <a:gd name="T9" fmla="*/ 108 h 160"/>
              </a:gdLst>
              <a:ahLst/>
              <a:cxnLst>
                <a:cxn ang="0">
                  <a:pos x="T0" y="T1"/>
                </a:cxn>
                <a:cxn ang="0">
                  <a:pos x="T2" y="T3"/>
                </a:cxn>
                <a:cxn ang="0">
                  <a:pos x="T4" y="T5"/>
                </a:cxn>
                <a:cxn ang="0">
                  <a:pos x="T6" y="T7"/>
                </a:cxn>
                <a:cxn ang="0">
                  <a:pos x="T8" y="T9"/>
                </a:cxn>
              </a:cxnLst>
              <a:rect l="0" t="0" r="r" b="b"/>
              <a:pathLst>
                <a:path w="183" h="160">
                  <a:moveTo>
                    <a:pt x="183" y="108"/>
                  </a:moveTo>
                  <a:lnTo>
                    <a:pt x="0" y="0"/>
                  </a:lnTo>
                  <a:lnTo>
                    <a:pt x="0" y="52"/>
                  </a:lnTo>
                  <a:lnTo>
                    <a:pt x="183" y="160"/>
                  </a:lnTo>
                  <a:lnTo>
                    <a:pt x="183" y="108"/>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 name="îṩ1îďê"/>
            <p:cNvSpPr/>
            <p:nvPr/>
          </p:nvSpPr>
          <p:spPr bwMode="auto">
            <a:xfrm>
              <a:off x="936937" y="3689300"/>
              <a:ext cx="134385" cy="118964"/>
            </a:xfrm>
            <a:custGeom>
              <a:avLst/>
              <a:gdLst>
                <a:gd name="T0" fmla="*/ 0 w 183"/>
                <a:gd name="T1" fmla="*/ 0 h 162"/>
                <a:gd name="T2" fmla="*/ 0 w 183"/>
                <a:gd name="T3" fmla="*/ 54 h 162"/>
                <a:gd name="T4" fmla="*/ 183 w 183"/>
                <a:gd name="T5" fmla="*/ 162 h 162"/>
                <a:gd name="T6" fmla="*/ 183 w 183"/>
                <a:gd name="T7" fmla="*/ 110 h 162"/>
                <a:gd name="T8" fmla="*/ 0 w 183"/>
                <a:gd name="T9" fmla="*/ 0 h 162"/>
              </a:gdLst>
              <a:ahLst/>
              <a:cxnLst>
                <a:cxn ang="0">
                  <a:pos x="T0" y="T1"/>
                </a:cxn>
                <a:cxn ang="0">
                  <a:pos x="T2" y="T3"/>
                </a:cxn>
                <a:cxn ang="0">
                  <a:pos x="T4" y="T5"/>
                </a:cxn>
                <a:cxn ang="0">
                  <a:pos x="T6" y="T7"/>
                </a:cxn>
                <a:cxn ang="0">
                  <a:pos x="T8" y="T9"/>
                </a:cxn>
              </a:cxnLst>
              <a:rect l="0" t="0" r="r" b="b"/>
              <a:pathLst>
                <a:path w="183" h="162">
                  <a:moveTo>
                    <a:pt x="0" y="0"/>
                  </a:moveTo>
                  <a:lnTo>
                    <a:pt x="0" y="54"/>
                  </a:lnTo>
                  <a:lnTo>
                    <a:pt x="183" y="162"/>
                  </a:lnTo>
                  <a:lnTo>
                    <a:pt x="183" y="110"/>
                  </a:lnTo>
                  <a:lnTo>
                    <a:pt x="0" y="0"/>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 name="ïşlîḓê"/>
            <p:cNvSpPr/>
            <p:nvPr/>
          </p:nvSpPr>
          <p:spPr bwMode="auto">
            <a:xfrm>
              <a:off x="936937" y="3773750"/>
              <a:ext cx="134385" cy="116761"/>
            </a:xfrm>
            <a:custGeom>
              <a:avLst/>
              <a:gdLst>
                <a:gd name="T0" fmla="*/ 0 w 183"/>
                <a:gd name="T1" fmla="*/ 52 h 159"/>
                <a:gd name="T2" fmla="*/ 183 w 183"/>
                <a:gd name="T3" fmla="*/ 159 h 159"/>
                <a:gd name="T4" fmla="*/ 183 w 183"/>
                <a:gd name="T5" fmla="*/ 108 h 159"/>
                <a:gd name="T6" fmla="*/ 0 w 183"/>
                <a:gd name="T7" fmla="*/ 0 h 159"/>
                <a:gd name="T8" fmla="*/ 0 w 183"/>
                <a:gd name="T9" fmla="*/ 52 h 159"/>
              </a:gdLst>
              <a:ahLst/>
              <a:cxnLst>
                <a:cxn ang="0">
                  <a:pos x="T0" y="T1"/>
                </a:cxn>
                <a:cxn ang="0">
                  <a:pos x="T2" y="T3"/>
                </a:cxn>
                <a:cxn ang="0">
                  <a:pos x="T4" y="T5"/>
                </a:cxn>
                <a:cxn ang="0">
                  <a:pos x="T6" y="T7"/>
                </a:cxn>
                <a:cxn ang="0">
                  <a:pos x="T8" y="T9"/>
                </a:cxn>
              </a:cxnLst>
              <a:rect l="0" t="0" r="r" b="b"/>
              <a:pathLst>
                <a:path w="183" h="159">
                  <a:moveTo>
                    <a:pt x="0" y="52"/>
                  </a:moveTo>
                  <a:lnTo>
                    <a:pt x="183" y="159"/>
                  </a:lnTo>
                  <a:lnTo>
                    <a:pt x="183" y="108"/>
                  </a:lnTo>
                  <a:lnTo>
                    <a:pt x="0" y="0"/>
                  </a:lnTo>
                  <a:lnTo>
                    <a:pt x="0" y="52"/>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 name="îSḷîḋé"/>
            <p:cNvSpPr/>
            <p:nvPr/>
          </p:nvSpPr>
          <p:spPr bwMode="auto">
            <a:xfrm>
              <a:off x="1194692" y="3323597"/>
              <a:ext cx="575725" cy="1425361"/>
            </a:xfrm>
            <a:custGeom>
              <a:avLst/>
              <a:gdLst>
                <a:gd name="T0" fmla="*/ 784 w 784"/>
                <a:gd name="T1" fmla="*/ 0 h 1941"/>
                <a:gd name="T2" fmla="*/ 784 w 784"/>
                <a:gd name="T3" fmla="*/ 1487 h 1941"/>
                <a:gd name="T4" fmla="*/ 0 w 784"/>
                <a:gd name="T5" fmla="*/ 1941 h 1941"/>
                <a:gd name="T6" fmla="*/ 0 w 784"/>
                <a:gd name="T7" fmla="*/ 453 h 1941"/>
                <a:gd name="T8" fmla="*/ 784 w 784"/>
                <a:gd name="T9" fmla="*/ 0 h 1941"/>
              </a:gdLst>
              <a:ahLst/>
              <a:cxnLst>
                <a:cxn ang="0">
                  <a:pos x="T0" y="T1"/>
                </a:cxn>
                <a:cxn ang="0">
                  <a:pos x="T2" y="T3"/>
                </a:cxn>
                <a:cxn ang="0">
                  <a:pos x="T4" y="T5"/>
                </a:cxn>
                <a:cxn ang="0">
                  <a:pos x="T6" y="T7"/>
                </a:cxn>
                <a:cxn ang="0">
                  <a:pos x="T8" y="T9"/>
                </a:cxn>
              </a:cxnLst>
              <a:rect l="0" t="0" r="r" b="b"/>
              <a:pathLst>
                <a:path w="784" h="1941">
                  <a:moveTo>
                    <a:pt x="784" y="0"/>
                  </a:moveTo>
                  <a:lnTo>
                    <a:pt x="784" y="1487"/>
                  </a:lnTo>
                  <a:lnTo>
                    <a:pt x="0" y="1941"/>
                  </a:lnTo>
                  <a:lnTo>
                    <a:pt x="0" y="453"/>
                  </a:lnTo>
                  <a:lnTo>
                    <a:pt x="784" y="0"/>
                  </a:lnTo>
                  <a:close/>
                </a:path>
              </a:pathLst>
            </a:custGeom>
            <a:solidFill>
              <a:srgbClr val="3035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 name="ïṩlîḓe"/>
            <p:cNvSpPr/>
            <p:nvPr/>
          </p:nvSpPr>
          <p:spPr bwMode="auto">
            <a:xfrm>
              <a:off x="1222597" y="3351502"/>
              <a:ext cx="642551" cy="373046"/>
            </a:xfrm>
            <a:custGeom>
              <a:avLst/>
              <a:gdLst>
                <a:gd name="T0" fmla="*/ 875 w 875"/>
                <a:gd name="T1" fmla="*/ 91 h 508"/>
                <a:gd name="T2" fmla="*/ 721 w 875"/>
                <a:gd name="T3" fmla="*/ 0 h 508"/>
                <a:gd name="T4" fmla="*/ 0 w 875"/>
                <a:gd name="T5" fmla="*/ 419 h 508"/>
                <a:gd name="T6" fmla="*/ 151 w 875"/>
                <a:gd name="T7" fmla="*/ 508 h 508"/>
                <a:gd name="T8" fmla="*/ 875 w 875"/>
                <a:gd name="T9" fmla="*/ 91 h 508"/>
              </a:gdLst>
              <a:ahLst/>
              <a:cxnLst>
                <a:cxn ang="0">
                  <a:pos x="T0" y="T1"/>
                </a:cxn>
                <a:cxn ang="0">
                  <a:pos x="T2" y="T3"/>
                </a:cxn>
                <a:cxn ang="0">
                  <a:pos x="T4" y="T5"/>
                </a:cxn>
                <a:cxn ang="0">
                  <a:pos x="T6" y="T7"/>
                </a:cxn>
                <a:cxn ang="0">
                  <a:pos x="T8" y="T9"/>
                </a:cxn>
              </a:cxnLst>
              <a:rect l="0" t="0" r="r" b="b"/>
              <a:pathLst>
                <a:path w="875" h="508">
                  <a:moveTo>
                    <a:pt x="875" y="91"/>
                  </a:moveTo>
                  <a:lnTo>
                    <a:pt x="721" y="0"/>
                  </a:lnTo>
                  <a:lnTo>
                    <a:pt x="0" y="419"/>
                  </a:lnTo>
                  <a:lnTo>
                    <a:pt x="151" y="508"/>
                  </a:lnTo>
                  <a:lnTo>
                    <a:pt x="875" y="91"/>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 name="í$ļîdê"/>
            <p:cNvSpPr/>
            <p:nvPr/>
          </p:nvSpPr>
          <p:spPr bwMode="auto">
            <a:xfrm>
              <a:off x="1320264" y="3398500"/>
              <a:ext cx="576460" cy="1425361"/>
            </a:xfrm>
            <a:custGeom>
              <a:avLst/>
              <a:gdLst>
                <a:gd name="T0" fmla="*/ 785 w 785"/>
                <a:gd name="T1" fmla="*/ 0 h 1941"/>
                <a:gd name="T2" fmla="*/ 785 w 785"/>
                <a:gd name="T3" fmla="*/ 1486 h 1941"/>
                <a:gd name="T4" fmla="*/ 0 w 785"/>
                <a:gd name="T5" fmla="*/ 1941 h 1941"/>
                <a:gd name="T6" fmla="*/ 0 w 785"/>
                <a:gd name="T7" fmla="*/ 453 h 1941"/>
                <a:gd name="T8" fmla="*/ 785 w 785"/>
                <a:gd name="T9" fmla="*/ 0 h 1941"/>
              </a:gdLst>
              <a:ahLst/>
              <a:cxnLst>
                <a:cxn ang="0">
                  <a:pos x="T0" y="T1"/>
                </a:cxn>
                <a:cxn ang="0">
                  <a:pos x="T2" y="T3"/>
                </a:cxn>
                <a:cxn ang="0">
                  <a:pos x="T4" y="T5"/>
                </a:cxn>
                <a:cxn ang="0">
                  <a:pos x="T6" y="T7"/>
                </a:cxn>
                <a:cxn ang="0">
                  <a:pos x="T8" y="T9"/>
                </a:cxn>
              </a:cxnLst>
              <a:rect l="0" t="0" r="r" b="b"/>
              <a:pathLst>
                <a:path w="785" h="1941">
                  <a:moveTo>
                    <a:pt x="785" y="0"/>
                  </a:moveTo>
                  <a:lnTo>
                    <a:pt x="785" y="1486"/>
                  </a:lnTo>
                  <a:lnTo>
                    <a:pt x="0" y="1941"/>
                  </a:lnTo>
                  <a:lnTo>
                    <a:pt x="0" y="453"/>
                  </a:lnTo>
                  <a:lnTo>
                    <a:pt x="785" y="0"/>
                  </a:lnTo>
                  <a:close/>
                </a:path>
              </a:pathLst>
            </a:custGeom>
            <a:solidFill>
              <a:srgbClr val="616B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 name="ïṡ1îḑé"/>
            <p:cNvSpPr/>
            <p:nvPr/>
          </p:nvSpPr>
          <p:spPr bwMode="auto">
            <a:xfrm>
              <a:off x="1185880" y="3651849"/>
              <a:ext cx="134385" cy="1172012"/>
            </a:xfrm>
            <a:custGeom>
              <a:avLst/>
              <a:gdLst>
                <a:gd name="T0" fmla="*/ 0 w 183"/>
                <a:gd name="T1" fmla="*/ 0 h 1596"/>
                <a:gd name="T2" fmla="*/ 0 w 183"/>
                <a:gd name="T3" fmla="*/ 1486 h 1596"/>
                <a:gd name="T4" fmla="*/ 183 w 183"/>
                <a:gd name="T5" fmla="*/ 1596 h 1596"/>
                <a:gd name="T6" fmla="*/ 183 w 183"/>
                <a:gd name="T7" fmla="*/ 108 h 1596"/>
                <a:gd name="T8" fmla="*/ 0 w 183"/>
                <a:gd name="T9" fmla="*/ 0 h 1596"/>
              </a:gdLst>
              <a:ahLst/>
              <a:cxnLst>
                <a:cxn ang="0">
                  <a:pos x="T0" y="T1"/>
                </a:cxn>
                <a:cxn ang="0">
                  <a:pos x="T2" y="T3"/>
                </a:cxn>
                <a:cxn ang="0">
                  <a:pos x="T4" y="T5"/>
                </a:cxn>
                <a:cxn ang="0">
                  <a:pos x="T6" y="T7"/>
                </a:cxn>
                <a:cxn ang="0">
                  <a:pos x="T8" y="T9"/>
                </a:cxn>
              </a:cxnLst>
              <a:rect l="0" t="0" r="r" b="b"/>
              <a:pathLst>
                <a:path w="183" h="1596">
                  <a:moveTo>
                    <a:pt x="0" y="0"/>
                  </a:moveTo>
                  <a:lnTo>
                    <a:pt x="0" y="1486"/>
                  </a:lnTo>
                  <a:lnTo>
                    <a:pt x="183" y="1596"/>
                  </a:lnTo>
                  <a:lnTo>
                    <a:pt x="183" y="108"/>
                  </a:lnTo>
                  <a:lnTo>
                    <a:pt x="0" y="0"/>
                  </a:lnTo>
                  <a:close/>
                </a:path>
              </a:pathLst>
            </a:custGeom>
            <a:solidFill>
              <a:srgbClr val="4E56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 name="îṥlîḋé"/>
            <p:cNvSpPr/>
            <p:nvPr/>
          </p:nvSpPr>
          <p:spPr bwMode="auto">
            <a:xfrm>
              <a:off x="1185880" y="3317722"/>
              <a:ext cx="710844" cy="413436"/>
            </a:xfrm>
            <a:custGeom>
              <a:avLst/>
              <a:gdLst>
                <a:gd name="T0" fmla="*/ 201 w 968"/>
                <a:gd name="T1" fmla="*/ 531 h 563"/>
                <a:gd name="T2" fmla="*/ 50 w 968"/>
                <a:gd name="T3" fmla="*/ 442 h 563"/>
                <a:gd name="T4" fmla="*/ 796 w 968"/>
                <a:gd name="T5" fmla="*/ 8 h 563"/>
                <a:gd name="T6" fmla="*/ 783 w 968"/>
                <a:gd name="T7" fmla="*/ 0 h 563"/>
                <a:gd name="T8" fmla="*/ 0 w 968"/>
                <a:gd name="T9" fmla="*/ 455 h 563"/>
                <a:gd name="T10" fmla="*/ 183 w 968"/>
                <a:gd name="T11" fmla="*/ 563 h 563"/>
                <a:gd name="T12" fmla="*/ 968 w 968"/>
                <a:gd name="T13" fmla="*/ 110 h 563"/>
                <a:gd name="T14" fmla="*/ 950 w 968"/>
                <a:gd name="T15" fmla="*/ 100 h 563"/>
                <a:gd name="T16" fmla="*/ 201 w 968"/>
                <a:gd name="T17" fmla="*/ 531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8" h="563">
                  <a:moveTo>
                    <a:pt x="201" y="531"/>
                  </a:moveTo>
                  <a:lnTo>
                    <a:pt x="50" y="442"/>
                  </a:lnTo>
                  <a:lnTo>
                    <a:pt x="796" y="8"/>
                  </a:lnTo>
                  <a:lnTo>
                    <a:pt x="783" y="0"/>
                  </a:lnTo>
                  <a:lnTo>
                    <a:pt x="0" y="455"/>
                  </a:lnTo>
                  <a:lnTo>
                    <a:pt x="183" y="563"/>
                  </a:lnTo>
                  <a:lnTo>
                    <a:pt x="968" y="110"/>
                  </a:lnTo>
                  <a:lnTo>
                    <a:pt x="950" y="100"/>
                  </a:lnTo>
                  <a:lnTo>
                    <a:pt x="201" y="531"/>
                  </a:lnTo>
                  <a:close/>
                </a:path>
              </a:pathLst>
            </a:custGeom>
            <a:solidFill>
              <a:srgbClr val="7480D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 name="işḷíḍé"/>
            <p:cNvSpPr/>
            <p:nvPr/>
          </p:nvSpPr>
          <p:spPr bwMode="auto">
            <a:xfrm>
              <a:off x="1185880" y="4464032"/>
              <a:ext cx="134385" cy="118964"/>
            </a:xfrm>
            <a:custGeom>
              <a:avLst/>
              <a:gdLst>
                <a:gd name="T0" fmla="*/ 0 w 183"/>
                <a:gd name="T1" fmla="*/ 52 h 162"/>
                <a:gd name="T2" fmla="*/ 183 w 183"/>
                <a:gd name="T3" fmla="*/ 162 h 162"/>
                <a:gd name="T4" fmla="*/ 183 w 183"/>
                <a:gd name="T5" fmla="*/ 108 h 162"/>
                <a:gd name="T6" fmla="*/ 0 w 183"/>
                <a:gd name="T7" fmla="*/ 0 h 162"/>
                <a:gd name="T8" fmla="*/ 0 w 183"/>
                <a:gd name="T9" fmla="*/ 52 h 162"/>
              </a:gdLst>
              <a:ahLst/>
              <a:cxnLst>
                <a:cxn ang="0">
                  <a:pos x="T0" y="T1"/>
                </a:cxn>
                <a:cxn ang="0">
                  <a:pos x="T2" y="T3"/>
                </a:cxn>
                <a:cxn ang="0">
                  <a:pos x="T4" y="T5"/>
                </a:cxn>
                <a:cxn ang="0">
                  <a:pos x="T6" y="T7"/>
                </a:cxn>
                <a:cxn ang="0">
                  <a:pos x="T8" y="T9"/>
                </a:cxn>
              </a:cxnLst>
              <a:rect l="0" t="0" r="r" b="b"/>
              <a:pathLst>
                <a:path w="183" h="162">
                  <a:moveTo>
                    <a:pt x="0" y="52"/>
                  </a:moveTo>
                  <a:lnTo>
                    <a:pt x="183" y="162"/>
                  </a:lnTo>
                  <a:lnTo>
                    <a:pt x="183" y="108"/>
                  </a:lnTo>
                  <a:lnTo>
                    <a:pt x="0" y="0"/>
                  </a:lnTo>
                  <a:lnTo>
                    <a:pt x="0" y="52"/>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 name="ïṩḻíḋè"/>
            <p:cNvSpPr/>
            <p:nvPr/>
          </p:nvSpPr>
          <p:spPr bwMode="auto">
            <a:xfrm>
              <a:off x="1185880" y="4546279"/>
              <a:ext cx="134385" cy="118964"/>
            </a:xfrm>
            <a:custGeom>
              <a:avLst/>
              <a:gdLst>
                <a:gd name="T0" fmla="*/ 183 w 183"/>
                <a:gd name="T1" fmla="*/ 108 h 162"/>
                <a:gd name="T2" fmla="*/ 0 w 183"/>
                <a:gd name="T3" fmla="*/ 0 h 162"/>
                <a:gd name="T4" fmla="*/ 0 w 183"/>
                <a:gd name="T5" fmla="*/ 54 h 162"/>
                <a:gd name="T6" fmla="*/ 183 w 183"/>
                <a:gd name="T7" fmla="*/ 162 h 162"/>
                <a:gd name="T8" fmla="*/ 183 w 183"/>
                <a:gd name="T9" fmla="*/ 108 h 162"/>
              </a:gdLst>
              <a:ahLst/>
              <a:cxnLst>
                <a:cxn ang="0">
                  <a:pos x="T0" y="T1"/>
                </a:cxn>
                <a:cxn ang="0">
                  <a:pos x="T2" y="T3"/>
                </a:cxn>
                <a:cxn ang="0">
                  <a:pos x="T4" y="T5"/>
                </a:cxn>
                <a:cxn ang="0">
                  <a:pos x="T6" y="T7"/>
                </a:cxn>
                <a:cxn ang="0">
                  <a:pos x="T8" y="T9"/>
                </a:cxn>
              </a:cxnLst>
              <a:rect l="0" t="0" r="r" b="b"/>
              <a:pathLst>
                <a:path w="183" h="162">
                  <a:moveTo>
                    <a:pt x="183" y="108"/>
                  </a:moveTo>
                  <a:lnTo>
                    <a:pt x="0" y="0"/>
                  </a:lnTo>
                  <a:lnTo>
                    <a:pt x="0" y="54"/>
                  </a:lnTo>
                  <a:lnTo>
                    <a:pt x="183" y="162"/>
                  </a:lnTo>
                  <a:lnTo>
                    <a:pt x="183" y="108"/>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iṩḷiḓé"/>
            <p:cNvSpPr/>
            <p:nvPr/>
          </p:nvSpPr>
          <p:spPr bwMode="auto">
            <a:xfrm>
              <a:off x="1185880" y="3732626"/>
              <a:ext cx="134385" cy="118230"/>
            </a:xfrm>
            <a:custGeom>
              <a:avLst/>
              <a:gdLst>
                <a:gd name="T0" fmla="*/ 0 w 183"/>
                <a:gd name="T1" fmla="*/ 0 h 161"/>
                <a:gd name="T2" fmla="*/ 0 w 183"/>
                <a:gd name="T3" fmla="*/ 51 h 161"/>
                <a:gd name="T4" fmla="*/ 183 w 183"/>
                <a:gd name="T5" fmla="*/ 161 h 161"/>
                <a:gd name="T6" fmla="*/ 183 w 183"/>
                <a:gd name="T7" fmla="*/ 108 h 161"/>
                <a:gd name="T8" fmla="*/ 0 w 183"/>
                <a:gd name="T9" fmla="*/ 0 h 161"/>
              </a:gdLst>
              <a:ahLst/>
              <a:cxnLst>
                <a:cxn ang="0">
                  <a:pos x="T0" y="T1"/>
                </a:cxn>
                <a:cxn ang="0">
                  <a:pos x="T2" y="T3"/>
                </a:cxn>
                <a:cxn ang="0">
                  <a:pos x="T4" y="T5"/>
                </a:cxn>
                <a:cxn ang="0">
                  <a:pos x="T6" y="T7"/>
                </a:cxn>
                <a:cxn ang="0">
                  <a:pos x="T8" y="T9"/>
                </a:cxn>
              </a:cxnLst>
              <a:rect l="0" t="0" r="r" b="b"/>
              <a:pathLst>
                <a:path w="183" h="161">
                  <a:moveTo>
                    <a:pt x="0" y="0"/>
                  </a:moveTo>
                  <a:lnTo>
                    <a:pt x="0" y="51"/>
                  </a:lnTo>
                  <a:lnTo>
                    <a:pt x="183" y="161"/>
                  </a:lnTo>
                  <a:lnTo>
                    <a:pt x="183" y="108"/>
                  </a:lnTo>
                  <a:lnTo>
                    <a:pt x="0" y="0"/>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 name="iṣlïḓe"/>
            <p:cNvSpPr/>
            <p:nvPr/>
          </p:nvSpPr>
          <p:spPr bwMode="auto">
            <a:xfrm>
              <a:off x="1185880" y="3814873"/>
              <a:ext cx="134385" cy="118964"/>
            </a:xfrm>
            <a:custGeom>
              <a:avLst/>
              <a:gdLst>
                <a:gd name="T0" fmla="*/ 0 w 183"/>
                <a:gd name="T1" fmla="*/ 54 h 162"/>
                <a:gd name="T2" fmla="*/ 183 w 183"/>
                <a:gd name="T3" fmla="*/ 162 h 162"/>
                <a:gd name="T4" fmla="*/ 183 w 183"/>
                <a:gd name="T5" fmla="*/ 108 h 162"/>
                <a:gd name="T6" fmla="*/ 0 w 183"/>
                <a:gd name="T7" fmla="*/ 0 h 162"/>
                <a:gd name="T8" fmla="*/ 0 w 183"/>
                <a:gd name="T9" fmla="*/ 54 h 162"/>
              </a:gdLst>
              <a:ahLst/>
              <a:cxnLst>
                <a:cxn ang="0">
                  <a:pos x="T0" y="T1"/>
                </a:cxn>
                <a:cxn ang="0">
                  <a:pos x="T2" y="T3"/>
                </a:cxn>
                <a:cxn ang="0">
                  <a:pos x="T4" y="T5"/>
                </a:cxn>
                <a:cxn ang="0">
                  <a:pos x="T6" y="T7"/>
                </a:cxn>
                <a:cxn ang="0">
                  <a:pos x="T8" y="T9"/>
                </a:cxn>
              </a:cxnLst>
              <a:rect l="0" t="0" r="r" b="b"/>
              <a:pathLst>
                <a:path w="183" h="162">
                  <a:moveTo>
                    <a:pt x="0" y="54"/>
                  </a:moveTo>
                  <a:lnTo>
                    <a:pt x="183" y="162"/>
                  </a:lnTo>
                  <a:lnTo>
                    <a:pt x="183" y="108"/>
                  </a:lnTo>
                  <a:lnTo>
                    <a:pt x="0" y="0"/>
                  </a:lnTo>
                  <a:lnTo>
                    <a:pt x="0" y="54"/>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î$ľidé"/>
            <p:cNvSpPr/>
            <p:nvPr/>
          </p:nvSpPr>
          <p:spPr bwMode="auto">
            <a:xfrm>
              <a:off x="1205707" y="4634400"/>
              <a:ext cx="13953" cy="85918"/>
            </a:xfrm>
            <a:custGeom>
              <a:avLst/>
              <a:gdLst>
                <a:gd name="T0" fmla="*/ 19 w 19"/>
                <a:gd name="T1" fmla="*/ 11 h 117"/>
                <a:gd name="T2" fmla="*/ 17 w 19"/>
                <a:gd name="T3" fmla="*/ 117 h 117"/>
                <a:gd name="T4" fmla="*/ 0 w 19"/>
                <a:gd name="T5" fmla="*/ 106 h 117"/>
                <a:gd name="T6" fmla="*/ 0 w 19"/>
                <a:gd name="T7" fmla="*/ 0 h 117"/>
                <a:gd name="T8" fmla="*/ 19 w 19"/>
                <a:gd name="T9" fmla="*/ 11 h 117"/>
              </a:gdLst>
              <a:ahLst/>
              <a:cxnLst>
                <a:cxn ang="0">
                  <a:pos x="T0" y="T1"/>
                </a:cxn>
                <a:cxn ang="0">
                  <a:pos x="T2" y="T3"/>
                </a:cxn>
                <a:cxn ang="0">
                  <a:pos x="T4" y="T5"/>
                </a:cxn>
                <a:cxn ang="0">
                  <a:pos x="T6" y="T7"/>
                </a:cxn>
                <a:cxn ang="0">
                  <a:pos x="T8" y="T9"/>
                </a:cxn>
              </a:cxnLst>
              <a:rect l="0" t="0" r="r" b="b"/>
              <a:pathLst>
                <a:path w="19" h="117">
                  <a:moveTo>
                    <a:pt x="19" y="11"/>
                  </a:moveTo>
                  <a:lnTo>
                    <a:pt x="17" y="117"/>
                  </a:lnTo>
                  <a:lnTo>
                    <a:pt x="0" y="106"/>
                  </a:lnTo>
                  <a:lnTo>
                    <a:pt x="0" y="0"/>
                  </a:lnTo>
                  <a:lnTo>
                    <a:pt x="19" y="11"/>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íś1îḍê"/>
            <p:cNvSpPr/>
            <p:nvPr/>
          </p:nvSpPr>
          <p:spPr bwMode="auto">
            <a:xfrm>
              <a:off x="1232878" y="4651290"/>
              <a:ext cx="59482" cy="111620"/>
            </a:xfrm>
            <a:custGeom>
              <a:avLst/>
              <a:gdLst>
                <a:gd name="T0" fmla="*/ 79 w 81"/>
                <a:gd name="T1" fmla="*/ 44 h 152"/>
                <a:gd name="T2" fmla="*/ 50 w 81"/>
                <a:gd name="T3" fmla="*/ 79 h 152"/>
                <a:gd name="T4" fmla="*/ 81 w 81"/>
                <a:gd name="T5" fmla="*/ 152 h 152"/>
                <a:gd name="T6" fmla="*/ 61 w 81"/>
                <a:gd name="T7" fmla="*/ 139 h 152"/>
                <a:gd name="T8" fmla="*/ 40 w 81"/>
                <a:gd name="T9" fmla="*/ 94 h 152"/>
                <a:gd name="T10" fmla="*/ 21 w 81"/>
                <a:gd name="T11" fmla="*/ 119 h 152"/>
                <a:gd name="T12" fmla="*/ 0 w 81"/>
                <a:gd name="T13" fmla="*/ 106 h 152"/>
                <a:gd name="T14" fmla="*/ 29 w 81"/>
                <a:gd name="T15" fmla="*/ 67 h 152"/>
                <a:gd name="T16" fmla="*/ 2 w 81"/>
                <a:gd name="T17" fmla="*/ 0 h 152"/>
                <a:gd name="T18" fmla="*/ 23 w 81"/>
                <a:gd name="T19" fmla="*/ 11 h 152"/>
                <a:gd name="T20" fmla="*/ 40 w 81"/>
                <a:gd name="T21" fmla="*/ 54 h 152"/>
                <a:gd name="T22" fmla="*/ 59 w 81"/>
                <a:gd name="T23" fmla="*/ 31 h 152"/>
                <a:gd name="T24" fmla="*/ 79 w 81"/>
                <a:gd name="T25" fmla="*/ 4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152">
                  <a:moveTo>
                    <a:pt x="79" y="44"/>
                  </a:moveTo>
                  <a:lnTo>
                    <a:pt x="50" y="79"/>
                  </a:lnTo>
                  <a:lnTo>
                    <a:pt x="81" y="152"/>
                  </a:lnTo>
                  <a:lnTo>
                    <a:pt x="61" y="139"/>
                  </a:lnTo>
                  <a:lnTo>
                    <a:pt x="40" y="94"/>
                  </a:lnTo>
                  <a:lnTo>
                    <a:pt x="21" y="119"/>
                  </a:lnTo>
                  <a:lnTo>
                    <a:pt x="0" y="106"/>
                  </a:lnTo>
                  <a:lnTo>
                    <a:pt x="29" y="67"/>
                  </a:lnTo>
                  <a:lnTo>
                    <a:pt x="2" y="0"/>
                  </a:lnTo>
                  <a:lnTo>
                    <a:pt x="23" y="11"/>
                  </a:lnTo>
                  <a:lnTo>
                    <a:pt x="40" y="54"/>
                  </a:lnTo>
                  <a:lnTo>
                    <a:pt x="59" y="31"/>
                  </a:lnTo>
                  <a:lnTo>
                    <a:pt x="79" y="44"/>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íSḷiḓé"/>
            <p:cNvSpPr/>
            <p:nvPr/>
          </p:nvSpPr>
          <p:spPr bwMode="auto">
            <a:xfrm>
              <a:off x="1549379" y="3399969"/>
              <a:ext cx="625661" cy="361297"/>
            </a:xfrm>
            <a:custGeom>
              <a:avLst/>
              <a:gdLst>
                <a:gd name="T0" fmla="*/ 852 w 852"/>
                <a:gd name="T1" fmla="*/ 39 h 492"/>
                <a:gd name="T2" fmla="*/ 783 w 852"/>
                <a:gd name="T3" fmla="*/ 0 h 492"/>
                <a:gd name="T4" fmla="*/ 0 w 852"/>
                <a:gd name="T5" fmla="*/ 455 h 492"/>
                <a:gd name="T6" fmla="*/ 66 w 852"/>
                <a:gd name="T7" fmla="*/ 492 h 492"/>
                <a:gd name="T8" fmla="*/ 852 w 852"/>
                <a:gd name="T9" fmla="*/ 39 h 492"/>
              </a:gdLst>
              <a:ahLst/>
              <a:cxnLst>
                <a:cxn ang="0">
                  <a:pos x="T0" y="T1"/>
                </a:cxn>
                <a:cxn ang="0">
                  <a:pos x="T2" y="T3"/>
                </a:cxn>
                <a:cxn ang="0">
                  <a:pos x="T4" y="T5"/>
                </a:cxn>
                <a:cxn ang="0">
                  <a:pos x="T6" y="T7"/>
                </a:cxn>
                <a:cxn ang="0">
                  <a:pos x="T8" y="T9"/>
                </a:cxn>
              </a:cxnLst>
              <a:rect l="0" t="0" r="r" b="b"/>
              <a:pathLst>
                <a:path w="852" h="492">
                  <a:moveTo>
                    <a:pt x="852" y="39"/>
                  </a:moveTo>
                  <a:lnTo>
                    <a:pt x="783" y="0"/>
                  </a:lnTo>
                  <a:lnTo>
                    <a:pt x="0" y="455"/>
                  </a:lnTo>
                  <a:lnTo>
                    <a:pt x="66" y="492"/>
                  </a:lnTo>
                  <a:lnTo>
                    <a:pt x="852" y="39"/>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ïṣ1îḍe"/>
            <p:cNvSpPr/>
            <p:nvPr/>
          </p:nvSpPr>
          <p:spPr bwMode="auto">
            <a:xfrm>
              <a:off x="1597846" y="3428608"/>
              <a:ext cx="577194" cy="1423892"/>
            </a:xfrm>
            <a:custGeom>
              <a:avLst/>
              <a:gdLst>
                <a:gd name="T0" fmla="*/ 786 w 786"/>
                <a:gd name="T1" fmla="*/ 0 h 1939"/>
                <a:gd name="T2" fmla="*/ 786 w 786"/>
                <a:gd name="T3" fmla="*/ 1487 h 1939"/>
                <a:gd name="T4" fmla="*/ 0 w 786"/>
                <a:gd name="T5" fmla="*/ 1939 h 1939"/>
                <a:gd name="T6" fmla="*/ 0 w 786"/>
                <a:gd name="T7" fmla="*/ 453 h 1939"/>
                <a:gd name="T8" fmla="*/ 786 w 786"/>
                <a:gd name="T9" fmla="*/ 0 h 1939"/>
              </a:gdLst>
              <a:ahLst/>
              <a:cxnLst>
                <a:cxn ang="0">
                  <a:pos x="T0" y="T1"/>
                </a:cxn>
                <a:cxn ang="0">
                  <a:pos x="T2" y="T3"/>
                </a:cxn>
                <a:cxn ang="0">
                  <a:pos x="T4" y="T5"/>
                </a:cxn>
                <a:cxn ang="0">
                  <a:pos x="T6" y="T7"/>
                </a:cxn>
                <a:cxn ang="0">
                  <a:pos x="T8" y="T9"/>
                </a:cxn>
              </a:cxnLst>
              <a:rect l="0" t="0" r="r" b="b"/>
              <a:pathLst>
                <a:path w="786" h="1939">
                  <a:moveTo>
                    <a:pt x="786" y="0"/>
                  </a:moveTo>
                  <a:lnTo>
                    <a:pt x="786" y="1487"/>
                  </a:lnTo>
                  <a:lnTo>
                    <a:pt x="0" y="1939"/>
                  </a:lnTo>
                  <a:lnTo>
                    <a:pt x="0" y="453"/>
                  </a:lnTo>
                  <a:lnTo>
                    <a:pt x="78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ïṡḻîḑé"/>
            <p:cNvSpPr/>
            <p:nvPr/>
          </p:nvSpPr>
          <p:spPr bwMode="auto">
            <a:xfrm>
              <a:off x="1597846" y="3428608"/>
              <a:ext cx="577194" cy="1423892"/>
            </a:xfrm>
            <a:custGeom>
              <a:avLst/>
              <a:gdLst>
                <a:gd name="T0" fmla="*/ 786 w 786"/>
                <a:gd name="T1" fmla="*/ 0 h 1939"/>
                <a:gd name="T2" fmla="*/ 786 w 786"/>
                <a:gd name="T3" fmla="*/ 1487 h 1939"/>
                <a:gd name="T4" fmla="*/ 0 w 786"/>
                <a:gd name="T5" fmla="*/ 1939 h 1939"/>
                <a:gd name="T6" fmla="*/ 0 w 786"/>
                <a:gd name="T7" fmla="*/ 453 h 1939"/>
                <a:gd name="T8" fmla="*/ 786 w 786"/>
                <a:gd name="T9" fmla="*/ 0 h 1939"/>
              </a:gdLst>
              <a:ahLst/>
              <a:cxnLst>
                <a:cxn ang="0">
                  <a:pos x="T0" y="T1"/>
                </a:cxn>
                <a:cxn ang="0">
                  <a:pos x="T2" y="T3"/>
                </a:cxn>
                <a:cxn ang="0">
                  <a:pos x="T4" y="T5"/>
                </a:cxn>
                <a:cxn ang="0">
                  <a:pos x="T6" y="T7"/>
                </a:cxn>
                <a:cxn ang="0">
                  <a:pos x="T8" y="T9"/>
                </a:cxn>
              </a:cxnLst>
              <a:rect l="0" t="0" r="r" b="b"/>
              <a:pathLst>
                <a:path w="786" h="1939">
                  <a:moveTo>
                    <a:pt x="786" y="0"/>
                  </a:moveTo>
                  <a:lnTo>
                    <a:pt x="786" y="1487"/>
                  </a:lnTo>
                  <a:lnTo>
                    <a:pt x="0" y="1939"/>
                  </a:lnTo>
                  <a:lnTo>
                    <a:pt x="0" y="453"/>
                  </a:lnTo>
                  <a:lnTo>
                    <a:pt x="7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iślîḓe"/>
            <p:cNvSpPr/>
            <p:nvPr/>
          </p:nvSpPr>
          <p:spPr bwMode="auto">
            <a:xfrm>
              <a:off x="1549379" y="3734095"/>
              <a:ext cx="48467" cy="1118405"/>
            </a:xfrm>
            <a:custGeom>
              <a:avLst/>
              <a:gdLst>
                <a:gd name="T0" fmla="*/ 0 w 66"/>
                <a:gd name="T1" fmla="*/ 0 h 1523"/>
                <a:gd name="T2" fmla="*/ 0 w 66"/>
                <a:gd name="T3" fmla="*/ 1486 h 1523"/>
                <a:gd name="T4" fmla="*/ 66 w 66"/>
                <a:gd name="T5" fmla="*/ 1523 h 1523"/>
                <a:gd name="T6" fmla="*/ 66 w 66"/>
                <a:gd name="T7" fmla="*/ 37 h 1523"/>
                <a:gd name="T8" fmla="*/ 0 w 66"/>
                <a:gd name="T9" fmla="*/ 0 h 1523"/>
              </a:gdLst>
              <a:ahLst/>
              <a:cxnLst>
                <a:cxn ang="0">
                  <a:pos x="T0" y="T1"/>
                </a:cxn>
                <a:cxn ang="0">
                  <a:pos x="T2" y="T3"/>
                </a:cxn>
                <a:cxn ang="0">
                  <a:pos x="T4" y="T5"/>
                </a:cxn>
                <a:cxn ang="0">
                  <a:pos x="T6" y="T7"/>
                </a:cxn>
                <a:cxn ang="0">
                  <a:pos x="T8" y="T9"/>
                </a:cxn>
              </a:cxnLst>
              <a:rect l="0" t="0" r="r" b="b"/>
              <a:pathLst>
                <a:path w="66" h="1523">
                  <a:moveTo>
                    <a:pt x="0" y="0"/>
                  </a:moveTo>
                  <a:lnTo>
                    <a:pt x="0" y="1486"/>
                  </a:lnTo>
                  <a:lnTo>
                    <a:pt x="66" y="1523"/>
                  </a:lnTo>
                  <a:lnTo>
                    <a:pt x="66" y="37"/>
                  </a:lnTo>
                  <a:lnTo>
                    <a:pt x="0" y="0"/>
                  </a:lnTo>
                  <a:close/>
                </a:path>
              </a:pathLst>
            </a:custGeom>
            <a:solidFill>
              <a:srgbClr val="CED2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iṧľíďe"/>
            <p:cNvSpPr/>
            <p:nvPr/>
          </p:nvSpPr>
          <p:spPr bwMode="auto">
            <a:xfrm>
              <a:off x="1668343" y="3698847"/>
              <a:ext cx="468511" cy="279050"/>
            </a:xfrm>
            <a:custGeom>
              <a:avLst/>
              <a:gdLst>
                <a:gd name="T0" fmla="*/ 638 w 638"/>
                <a:gd name="T1" fmla="*/ 0 h 380"/>
                <a:gd name="T2" fmla="*/ 638 w 638"/>
                <a:gd name="T3" fmla="*/ 12 h 380"/>
                <a:gd name="T4" fmla="*/ 0 w 638"/>
                <a:gd name="T5" fmla="*/ 380 h 380"/>
                <a:gd name="T6" fmla="*/ 0 w 638"/>
                <a:gd name="T7" fmla="*/ 367 h 380"/>
                <a:gd name="T8" fmla="*/ 638 w 638"/>
                <a:gd name="T9" fmla="*/ 0 h 380"/>
              </a:gdLst>
              <a:ahLst/>
              <a:cxnLst>
                <a:cxn ang="0">
                  <a:pos x="T0" y="T1"/>
                </a:cxn>
                <a:cxn ang="0">
                  <a:pos x="T2" y="T3"/>
                </a:cxn>
                <a:cxn ang="0">
                  <a:pos x="T4" y="T5"/>
                </a:cxn>
                <a:cxn ang="0">
                  <a:pos x="T6" y="T7"/>
                </a:cxn>
                <a:cxn ang="0">
                  <a:pos x="T8" y="T9"/>
                </a:cxn>
              </a:cxnLst>
              <a:rect l="0" t="0" r="r" b="b"/>
              <a:pathLst>
                <a:path w="638" h="380">
                  <a:moveTo>
                    <a:pt x="638" y="0"/>
                  </a:moveTo>
                  <a:lnTo>
                    <a:pt x="638" y="12"/>
                  </a:lnTo>
                  <a:lnTo>
                    <a:pt x="0" y="380"/>
                  </a:lnTo>
                  <a:lnTo>
                    <a:pt x="0" y="367"/>
                  </a:lnTo>
                  <a:lnTo>
                    <a:pt x="638"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2" name="iṡ1ïḓé"/>
            <p:cNvSpPr/>
            <p:nvPr/>
          </p:nvSpPr>
          <p:spPr bwMode="auto">
            <a:xfrm>
              <a:off x="1763073" y="4381786"/>
              <a:ext cx="283457" cy="181383"/>
            </a:xfrm>
            <a:custGeom>
              <a:avLst/>
              <a:gdLst>
                <a:gd name="T0" fmla="*/ 386 w 386"/>
                <a:gd name="T1" fmla="*/ 0 h 247"/>
                <a:gd name="T2" fmla="*/ 386 w 386"/>
                <a:gd name="T3" fmla="*/ 25 h 247"/>
                <a:gd name="T4" fmla="*/ 0 w 386"/>
                <a:gd name="T5" fmla="*/ 247 h 247"/>
                <a:gd name="T6" fmla="*/ 0 w 386"/>
                <a:gd name="T7" fmla="*/ 224 h 247"/>
                <a:gd name="T8" fmla="*/ 386 w 386"/>
                <a:gd name="T9" fmla="*/ 0 h 247"/>
              </a:gdLst>
              <a:ahLst/>
              <a:cxnLst>
                <a:cxn ang="0">
                  <a:pos x="T0" y="T1"/>
                </a:cxn>
                <a:cxn ang="0">
                  <a:pos x="T2" y="T3"/>
                </a:cxn>
                <a:cxn ang="0">
                  <a:pos x="T4" y="T5"/>
                </a:cxn>
                <a:cxn ang="0">
                  <a:pos x="T6" y="T7"/>
                </a:cxn>
                <a:cxn ang="0">
                  <a:pos x="T8" y="T9"/>
                </a:cxn>
              </a:cxnLst>
              <a:rect l="0" t="0" r="r" b="b"/>
              <a:pathLst>
                <a:path w="386" h="247">
                  <a:moveTo>
                    <a:pt x="386" y="0"/>
                  </a:moveTo>
                  <a:lnTo>
                    <a:pt x="386" y="25"/>
                  </a:lnTo>
                  <a:lnTo>
                    <a:pt x="0" y="247"/>
                  </a:lnTo>
                  <a:lnTo>
                    <a:pt x="0" y="224"/>
                  </a:lnTo>
                  <a:lnTo>
                    <a:pt x="38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ïşḻîďe"/>
            <p:cNvSpPr/>
            <p:nvPr/>
          </p:nvSpPr>
          <p:spPr bwMode="auto">
            <a:xfrm>
              <a:off x="1763073" y="4381786"/>
              <a:ext cx="283457" cy="181383"/>
            </a:xfrm>
            <a:custGeom>
              <a:avLst/>
              <a:gdLst>
                <a:gd name="T0" fmla="*/ 386 w 386"/>
                <a:gd name="T1" fmla="*/ 0 h 247"/>
                <a:gd name="T2" fmla="*/ 386 w 386"/>
                <a:gd name="T3" fmla="*/ 25 h 247"/>
                <a:gd name="T4" fmla="*/ 0 w 386"/>
                <a:gd name="T5" fmla="*/ 247 h 247"/>
                <a:gd name="T6" fmla="*/ 0 w 386"/>
                <a:gd name="T7" fmla="*/ 224 h 247"/>
                <a:gd name="T8" fmla="*/ 386 w 386"/>
                <a:gd name="T9" fmla="*/ 0 h 247"/>
              </a:gdLst>
              <a:ahLst/>
              <a:cxnLst>
                <a:cxn ang="0">
                  <a:pos x="T0" y="T1"/>
                </a:cxn>
                <a:cxn ang="0">
                  <a:pos x="T2" y="T3"/>
                </a:cxn>
                <a:cxn ang="0">
                  <a:pos x="T4" y="T5"/>
                </a:cxn>
                <a:cxn ang="0">
                  <a:pos x="T6" y="T7"/>
                </a:cxn>
                <a:cxn ang="0">
                  <a:pos x="T8" y="T9"/>
                </a:cxn>
              </a:cxnLst>
              <a:rect l="0" t="0" r="r" b="b"/>
              <a:pathLst>
                <a:path w="386" h="247">
                  <a:moveTo>
                    <a:pt x="386" y="0"/>
                  </a:moveTo>
                  <a:lnTo>
                    <a:pt x="386" y="25"/>
                  </a:lnTo>
                  <a:lnTo>
                    <a:pt x="0" y="247"/>
                  </a:lnTo>
                  <a:lnTo>
                    <a:pt x="0" y="224"/>
                  </a:lnTo>
                  <a:lnTo>
                    <a:pt x="3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iṧḷíḋé"/>
            <p:cNvSpPr/>
            <p:nvPr/>
          </p:nvSpPr>
          <p:spPr bwMode="auto">
            <a:xfrm>
              <a:off x="1669812" y="4281181"/>
              <a:ext cx="468511" cy="287863"/>
            </a:xfrm>
            <a:custGeom>
              <a:avLst/>
              <a:gdLst>
                <a:gd name="T0" fmla="*/ 638 w 638"/>
                <a:gd name="T1" fmla="*/ 0 h 392"/>
                <a:gd name="T2" fmla="*/ 638 w 638"/>
                <a:gd name="T3" fmla="*/ 25 h 392"/>
                <a:gd name="T4" fmla="*/ 0 w 638"/>
                <a:gd name="T5" fmla="*/ 392 h 392"/>
                <a:gd name="T6" fmla="*/ 0 w 638"/>
                <a:gd name="T7" fmla="*/ 367 h 392"/>
                <a:gd name="T8" fmla="*/ 638 w 638"/>
                <a:gd name="T9" fmla="*/ 0 h 392"/>
              </a:gdLst>
              <a:ahLst/>
              <a:cxnLst>
                <a:cxn ang="0">
                  <a:pos x="T0" y="T1"/>
                </a:cxn>
                <a:cxn ang="0">
                  <a:pos x="T2" y="T3"/>
                </a:cxn>
                <a:cxn ang="0">
                  <a:pos x="T4" y="T5"/>
                </a:cxn>
                <a:cxn ang="0">
                  <a:pos x="T6" y="T7"/>
                </a:cxn>
                <a:cxn ang="0">
                  <a:pos x="T8" y="T9"/>
                </a:cxn>
              </a:cxnLst>
              <a:rect l="0" t="0" r="r" b="b"/>
              <a:pathLst>
                <a:path w="638" h="392">
                  <a:moveTo>
                    <a:pt x="638" y="0"/>
                  </a:moveTo>
                  <a:lnTo>
                    <a:pt x="638" y="25"/>
                  </a:lnTo>
                  <a:lnTo>
                    <a:pt x="0" y="392"/>
                  </a:lnTo>
                  <a:lnTo>
                    <a:pt x="0" y="367"/>
                  </a:lnTo>
                  <a:lnTo>
                    <a:pt x="638"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ïşḷîḍe"/>
            <p:cNvSpPr/>
            <p:nvPr/>
          </p:nvSpPr>
          <p:spPr bwMode="auto">
            <a:xfrm>
              <a:off x="1669812" y="4234183"/>
              <a:ext cx="468511" cy="287863"/>
            </a:xfrm>
            <a:custGeom>
              <a:avLst/>
              <a:gdLst>
                <a:gd name="T0" fmla="*/ 638 w 638"/>
                <a:gd name="T1" fmla="*/ 0 h 392"/>
                <a:gd name="T2" fmla="*/ 638 w 638"/>
                <a:gd name="T3" fmla="*/ 24 h 392"/>
                <a:gd name="T4" fmla="*/ 0 w 638"/>
                <a:gd name="T5" fmla="*/ 392 h 392"/>
                <a:gd name="T6" fmla="*/ 0 w 638"/>
                <a:gd name="T7" fmla="*/ 367 h 392"/>
                <a:gd name="T8" fmla="*/ 638 w 638"/>
                <a:gd name="T9" fmla="*/ 0 h 392"/>
              </a:gdLst>
              <a:ahLst/>
              <a:cxnLst>
                <a:cxn ang="0">
                  <a:pos x="T0" y="T1"/>
                </a:cxn>
                <a:cxn ang="0">
                  <a:pos x="T2" y="T3"/>
                </a:cxn>
                <a:cxn ang="0">
                  <a:pos x="T4" y="T5"/>
                </a:cxn>
                <a:cxn ang="0">
                  <a:pos x="T6" y="T7"/>
                </a:cxn>
                <a:cxn ang="0">
                  <a:pos x="T8" y="T9"/>
                </a:cxn>
              </a:cxnLst>
              <a:rect l="0" t="0" r="r" b="b"/>
              <a:pathLst>
                <a:path w="638" h="392">
                  <a:moveTo>
                    <a:pt x="638" y="0"/>
                  </a:moveTo>
                  <a:lnTo>
                    <a:pt x="638" y="24"/>
                  </a:lnTo>
                  <a:lnTo>
                    <a:pt x="0" y="392"/>
                  </a:lnTo>
                  <a:lnTo>
                    <a:pt x="0" y="367"/>
                  </a:lnTo>
                  <a:lnTo>
                    <a:pt x="638"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îšlîďê"/>
            <p:cNvSpPr/>
            <p:nvPr/>
          </p:nvSpPr>
          <p:spPr bwMode="auto">
            <a:xfrm>
              <a:off x="1669812" y="4186451"/>
              <a:ext cx="468511" cy="288597"/>
            </a:xfrm>
            <a:custGeom>
              <a:avLst/>
              <a:gdLst>
                <a:gd name="T0" fmla="*/ 638 w 638"/>
                <a:gd name="T1" fmla="*/ 0 h 393"/>
                <a:gd name="T2" fmla="*/ 638 w 638"/>
                <a:gd name="T3" fmla="*/ 25 h 393"/>
                <a:gd name="T4" fmla="*/ 0 w 638"/>
                <a:gd name="T5" fmla="*/ 393 h 393"/>
                <a:gd name="T6" fmla="*/ 0 w 638"/>
                <a:gd name="T7" fmla="*/ 368 h 393"/>
                <a:gd name="T8" fmla="*/ 638 w 638"/>
                <a:gd name="T9" fmla="*/ 0 h 393"/>
              </a:gdLst>
              <a:ahLst/>
              <a:cxnLst>
                <a:cxn ang="0">
                  <a:pos x="T0" y="T1"/>
                </a:cxn>
                <a:cxn ang="0">
                  <a:pos x="T2" y="T3"/>
                </a:cxn>
                <a:cxn ang="0">
                  <a:pos x="T4" y="T5"/>
                </a:cxn>
                <a:cxn ang="0">
                  <a:pos x="T6" y="T7"/>
                </a:cxn>
                <a:cxn ang="0">
                  <a:pos x="T8" y="T9"/>
                </a:cxn>
              </a:cxnLst>
              <a:rect l="0" t="0" r="r" b="b"/>
              <a:pathLst>
                <a:path w="638" h="393">
                  <a:moveTo>
                    <a:pt x="638" y="0"/>
                  </a:moveTo>
                  <a:lnTo>
                    <a:pt x="638" y="25"/>
                  </a:lnTo>
                  <a:lnTo>
                    <a:pt x="0" y="393"/>
                  </a:lnTo>
                  <a:lnTo>
                    <a:pt x="0" y="368"/>
                  </a:lnTo>
                  <a:lnTo>
                    <a:pt x="638"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iṣḷiḑe"/>
            <p:cNvSpPr/>
            <p:nvPr/>
          </p:nvSpPr>
          <p:spPr bwMode="auto">
            <a:xfrm>
              <a:off x="1669812" y="4139453"/>
              <a:ext cx="468511" cy="287863"/>
            </a:xfrm>
            <a:custGeom>
              <a:avLst/>
              <a:gdLst>
                <a:gd name="T0" fmla="*/ 636 w 638"/>
                <a:gd name="T1" fmla="*/ 0 h 392"/>
                <a:gd name="T2" fmla="*/ 638 w 638"/>
                <a:gd name="T3" fmla="*/ 25 h 392"/>
                <a:gd name="T4" fmla="*/ 0 w 638"/>
                <a:gd name="T5" fmla="*/ 392 h 392"/>
                <a:gd name="T6" fmla="*/ 0 w 638"/>
                <a:gd name="T7" fmla="*/ 367 h 392"/>
                <a:gd name="T8" fmla="*/ 636 w 638"/>
                <a:gd name="T9" fmla="*/ 0 h 392"/>
              </a:gdLst>
              <a:ahLst/>
              <a:cxnLst>
                <a:cxn ang="0">
                  <a:pos x="T0" y="T1"/>
                </a:cxn>
                <a:cxn ang="0">
                  <a:pos x="T2" y="T3"/>
                </a:cxn>
                <a:cxn ang="0">
                  <a:pos x="T4" y="T5"/>
                </a:cxn>
                <a:cxn ang="0">
                  <a:pos x="T6" y="T7"/>
                </a:cxn>
                <a:cxn ang="0">
                  <a:pos x="T8" y="T9"/>
                </a:cxn>
              </a:cxnLst>
              <a:rect l="0" t="0" r="r" b="b"/>
              <a:pathLst>
                <a:path w="638" h="392">
                  <a:moveTo>
                    <a:pt x="636" y="0"/>
                  </a:moveTo>
                  <a:lnTo>
                    <a:pt x="638" y="25"/>
                  </a:lnTo>
                  <a:lnTo>
                    <a:pt x="0" y="392"/>
                  </a:lnTo>
                  <a:lnTo>
                    <a:pt x="0" y="367"/>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isļíḑé"/>
            <p:cNvSpPr/>
            <p:nvPr/>
          </p:nvSpPr>
          <p:spPr bwMode="auto">
            <a:xfrm>
              <a:off x="1669812" y="4091720"/>
              <a:ext cx="467042" cy="288597"/>
            </a:xfrm>
            <a:custGeom>
              <a:avLst/>
              <a:gdLst>
                <a:gd name="T0" fmla="*/ 636 w 636"/>
                <a:gd name="T1" fmla="*/ 0 h 393"/>
                <a:gd name="T2" fmla="*/ 636 w 636"/>
                <a:gd name="T3" fmla="*/ 25 h 393"/>
                <a:gd name="T4" fmla="*/ 0 w 636"/>
                <a:gd name="T5" fmla="*/ 393 h 393"/>
                <a:gd name="T6" fmla="*/ 0 w 636"/>
                <a:gd name="T7" fmla="*/ 368 h 393"/>
                <a:gd name="T8" fmla="*/ 636 w 636"/>
                <a:gd name="T9" fmla="*/ 0 h 393"/>
              </a:gdLst>
              <a:ahLst/>
              <a:cxnLst>
                <a:cxn ang="0">
                  <a:pos x="T0" y="T1"/>
                </a:cxn>
                <a:cxn ang="0">
                  <a:pos x="T2" y="T3"/>
                </a:cxn>
                <a:cxn ang="0">
                  <a:pos x="T4" y="T5"/>
                </a:cxn>
                <a:cxn ang="0">
                  <a:pos x="T6" y="T7"/>
                </a:cxn>
                <a:cxn ang="0">
                  <a:pos x="T8" y="T9"/>
                </a:cxn>
              </a:cxnLst>
              <a:rect l="0" t="0" r="r" b="b"/>
              <a:pathLst>
                <a:path w="636" h="393">
                  <a:moveTo>
                    <a:pt x="636" y="0"/>
                  </a:moveTo>
                  <a:lnTo>
                    <a:pt x="636" y="25"/>
                  </a:lnTo>
                  <a:lnTo>
                    <a:pt x="0" y="393"/>
                  </a:lnTo>
                  <a:lnTo>
                    <a:pt x="0" y="368"/>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îṣľiḍê"/>
            <p:cNvSpPr/>
            <p:nvPr/>
          </p:nvSpPr>
          <p:spPr bwMode="auto">
            <a:xfrm>
              <a:off x="1669812" y="4044722"/>
              <a:ext cx="467042" cy="287863"/>
            </a:xfrm>
            <a:custGeom>
              <a:avLst/>
              <a:gdLst>
                <a:gd name="T0" fmla="*/ 636 w 636"/>
                <a:gd name="T1" fmla="*/ 0 h 392"/>
                <a:gd name="T2" fmla="*/ 636 w 636"/>
                <a:gd name="T3" fmla="*/ 25 h 392"/>
                <a:gd name="T4" fmla="*/ 0 w 636"/>
                <a:gd name="T5" fmla="*/ 392 h 392"/>
                <a:gd name="T6" fmla="*/ 0 w 636"/>
                <a:gd name="T7" fmla="*/ 368 h 392"/>
                <a:gd name="T8" fmla="*/ 636 w 636"/>
                <a:gd name="T9" fmla="*/ 0 h 392"/>
              </a:gdLst>
              <a:ahLst/>
              <a:cxnLst>
                <a:cxn ang="0">
                  <a:pos x="T0" y="T1"/>
                </a:cxn>
                <a:cxn ang="0">
                  <a:pos x="T2" y="T3"/>
                </a:cxn>
                <a:cxn ang="0">
                  <a:pos x="T4" y="T5"/>
                </a:cxn>
                <a:cxn ang="0">
                  <a:pos x="T6" y="T7"/>
                </a:cxn>
                <a:cxn ang="0">
                  <a:pos x="T8" y="T9"/>
                </a:cxn>
              </a:cxnLst>
              <a:rect l="0" t="0" r="r" b="b"/>
              <a:pathLst>
                <a:path w="636" h="392">
                  <a:moveTo>
                    <a:pt x="636" y="0"/>
                  </a:moveTo>
                  <a:lnTo>
                    <a:pt x="636" y="25"/>
                  </a:lnTo>
                  <a:lnTo>
                    <a:pt x="0" y="392"/>
                  </a:lnTo>
                  <a:lnTo>
                    <a:pt x="0" y="368"/>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íṧļïḍê"/>
            <p:cNvSpPr/>
            <p:nvPr/>
          </p:nvSpPr>
          <p:spPr bwMode="auto">
            <a:xfrm>
              <a:off x="1669812" y="3997724"/>
              <a:ext cx="467042" cy="287863"/>
            </a:xfrm>
            <a:custGeom>
              <a:avLst/>
              <a:gdLst>
                <a:gd name="T0" fmla="*/ 636 w 636"/>
                <a:gd name="T1" fmla="*/ 0 h 392"/>
                <a:gd name="T2" fmla="*/ 636 w 636"/>
                <a:gd name="T3" fmla="*/ 25 h 392"/>
                <a:gd name="T4" fmla="*/ 0 w 636"/>
                <a:gd name="T5" fmla="*/ 392 h 392"/>
                <a:gd name="T6" fmla="*/ 0 w 636"/>
                <a:gd name="T7" fmla="*/ 367 h 392"/>
                <a:gd name="T8" fmla="*/ 636 w 636"/>
                <a:gd name="T9" fmla="*/ 0 h 392"/>
              </a:gdLst>
              <a:ahLst/>
              <a:cxnLst>
                <a:cxn ang="0">
                  <a:pos x="T0" y="T1"/>
                </a:cxn>
                <a:cxn ang="0">
                  <a:pos x="T2" y="T3"/>
                </a:cxn>
                <a:cxn ang="0">
                  <a:pos x="T4" y="T5"/>
                </a:cxn>
                <a:cxn ang="0">
                  <a:pos x="T6" y="T7"/>
                </a:cxn>
                <a:cxn ang="0">
                  <a:pos x="T8" y="T9"/>
                </a:cxn>
              </a:cxnLst>
              <a:rect l="0" t="0" r="r" b="b"/>
              <a:pathLst>
                <a:path w="636" h="392">
                  <a:moveTo>
                    <a:pt x="636" y="0"/>
                  </a:moveTo>
                  <a:lnTo>
                    <a:pt x="636" y="25"/>
                  </a:lnTo>
                  <a:lnTo>
                    <a:pt x="0" y="392"/>
                  </a:lnTo>
                  <a:lnTo>
                    <a:pt x="0" y="367"/>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iṣḻïḋê"/>
            <p:cNvSpPr/>
            <p:nvPr/>
          </p:nvSpPr>
          <p:spPr bwMode="auto">
            <a:xfrm>
              <a:off x="1669812" y="3949992"/>
              <a:ext cx="467042" cy="288597"/>
            </a:xfrm>
            <a:custGeom>
              <a:avLst/>
              <a:gdLst>
                <a:gd name="T0" fmla="*/ 636 w 636"/>
                <a:gd name="T1" fmla="*/ 0 h 393"/>
                <a:gd name="T2" fmla="*/ 636 w 636"/>
                <a:gd name="T3" fmla="*/ 25 h 393"/>
                <a:gd name="T4" fmla="*/ 0 w 636"/>
                <a:gd name="T5" fmla="*/ 393 h 393"/>
                <a:gd name="T6" fmla="*/ 0 w 636"/>
                <a:gd name="T7" fmla="*/ 368 h 393"/>
                <a:gd name="T8" fmla="*/ 636 w 636"/>
                <a:gd name="T9" fmla="*/ 0 h 393"/>
              </a:gdLst>
              <a:ahLst/>
              <a:cxnLst>
                <a:cxn ang="0">
                  <a:pos x="T0" y="T1"/>
                </a:cxn>
                <a:cxn ang="0">
                  <a:pos x="T2" y="T3"/>
                </a:cxn>
                <a:cxn ang="0">
                  <a:pos x="T4" y="T5"/>
                </a:cxn>
                <a:cxn ang="0">
                  <a:pos x="T6" y="T7"/>
                </a:cxn>
                <a:cxn ang="0">
                  <a:pos x="T8" y="T9"/>
                </a:cxn>
              </a:cxnLst>
              <a:rect l="0" t="0" r="r" b="b"/>
              <a:pathLst>
                <a:path w="636" h="393">
                  <a:moveTo>
                    <a:pt x="636" y="0"/>
                  </a:moveTo>
                  <a:lnTo>
                    <a:pt x="636" y="25"/>
                  </a:lnTo>
                  <a:lnTo>
                    <a:pt x="0" y="393"/>
                  </a:lnTo>
                  <a:lnTo>
                    <a:pt x="0" y="368"/>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íś1ïḍè"/>
            <p:cNvSpPr/>
            <p:nvPr/>
          </p:nvSpPr>
          <p:spPr bwMode="auto">
            <a:xfrm>
              <a:off x="1743246" y="3874355"/>
              <a:ext cx="320174" cy="222506"/>
            </a:xfrm>
            <a:custGeom>
              <a:avLst/>
              <a:gdLst>
                <a:gd name="T0" fmla="*/ 436 w 436"/>
                <a:gd name="T1" fmla="*/ 0 h 303"/>
                <a:gd name="T2" fmla="*/ 436 w 436"/>
                <a:gd name="T3" fmla="*/ 49 h 303"/>
                <a:gd name="T4" fmla="*/ 0 w 436"/>
                <a:gd name="T5" fmla="*/ 303 h 303"/>
                <a:gd name="T6" fmla="*/ 0 w 436"/>
                <a:gd name="T7" fmla="*/ 253 h 303"/>
                <a:gd name="T8" fmla="*/ 436 w 436"/>
                <a:gd name="T9" fmla="*/ 0 h 303"/>
              </a:gdLst>
              <a:ahLst/>
              <a:cxnLst>
                <a:cxn ang="0">
                  <a:pos x="T0" y="T1"/>
                </a:cxn>
                <a:cxn ang="0">
                  <a:pos x="T2" y="T3"/>
                </a:cxn>
                <a:cxn ang="0">
                  <a:pos x="T4" y="T5"/>
                </a:cxn>
                <a:cxn ang="0">
                  <a:pos x="T6" y="T7"/>
                </a:cxn>
                <a:cxn ang="0">
                  <a:pos x="T8" y="T9"/>
                </a:cxn>
              </a:cxnLst>
              <a:rect l="0" t="0" r="r" b="b"/>
              <a:pathLst>
                <a:path w="436" h="303">
                  <a:moveTo>
                    <a:pt x="436" y="0"/>
                  </a:moveTo>
                  <a:lnTo>
                    <a:pt x="436" y="49"/>
                  </a:lnTo>
                  <a:lnTo>
                    <a:pt x="0" y="303"/>
                  </a:lnTo>
                  <a:lnTo>
                    <a:pt x="0" y="253"/>
                  </a:lnTo>
                  <a:lnTo>
                    <a:pt x="4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íslîḋe"/>
            <p:cNvSpPr/>
            <p:nvPr/>
          </p:nvSpPr>
          <p:spPr bwMode="auto">
            <a:xfrm>
              <a:off x="1669812" y="3902994"/>
              <a:ext cx="467042" cy="287863"/>
            </a:xfrm>
            <a:custGeom>
              <a:avLst/>
              <a:gdLst>
                <a:gd name="T0" fmla="*/ 636 w 636"/>
                <a:gd name="T1" fmla="*/ 0 h 392"/>
                <a:gd name="T2" fmla="*/ 636 w 636"/>
                <a:gd name="T3" fmla="*/ 25 h 392"/>
                <a:gd name="T4" fmla="*/ 0 w 636"/>
                <a:gd name="T5" fmla="*/ 392 h 392"/>
                <a:gd name="T6" fmla="*/ 0 w 636"/>
                <a:gd name="T7" fmla="*/ 368 h 392"/>
                <a:gd name="T8" fmla="*/ 636 w 636"/>
                <a:gd name="T9" fmla="*/ 0 h 392"/>
              </a:gdLst>
              <a:ahLst/>
              <a:cxnLst>
                <a:cxn ang="0">
                  <a:pos x="T0" y="T1"/>
                </a:cxn>
                <a:cxn ang="0">
                  <a:pos x="T2" y="T3"/>
                </a:cxn>
                <a:cxn ang="0">
                  <a:pos x="T4" y="T5"/>
                </a:cxn>
                <a:cxn ang="0">
                  <a:pos x="T6" y="T7"/>
                </a:cxn>
                <a:cxn ang="0">
                  <a:pos x="T8" y="T9"/>
                </a:cxn>
              </a:cxnLst>
              <a:rect l="0" t="0" r="r" b="b"/>
              <a:pathLst>
                <a:path w="636" h="392">
                  <a:moveTo>
                    <a:pt x="636" y="0"/>
                  </a:moveTo>
                  <a:lnTo>
                    <a:pt x="636" y="25"/>
                  </a:lnTo>
                  <a:lnTo>
                    <a:pt x="0" y="392"/>
                  </a:lnTo>
                  <a:lnTo>
                    <a:pt x="0" y="368"/>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iṥlíďê"/>
            <p:cNvSpPr/>
            <p:nvPr/>
          </p:nvSpPr>
          <p:spPr bwMode="auto">
            <a:xfrm>
              <a:off x="1978236" y="4381786"/>
              <a:ext cx="129244" cy="164493"/>
            </a:xfrm>
            <a:custGeom>
              <a:avLst/>
              <a:gdLst>
                <a:gd name="T0" fmla="*/ 35 w 85"/>
                <a:gd name="T1" fmla="*/ 75 h 108"/>
                <a:gd name="T2" fmla="*/ 26 w 85"/>
                <a:gd name="T3" fmla="*/ 64 h 108"/>
                <a:gd name="T4" fmla="*/ 42 w 85"/>
                <a:gd name="T5" fmla="*/ 36 h 108"/>
                <a:gd name="T6" fmla="*/ 50 w 85"/>
                <a:gd name="T7" fmla="*/ 33 h 108"/>
                <a:gd name="T8" fmla="*/ 59 w 85"/>
                <a:gd name="T9" fmla="*/ 45 h 108"/>
                <a:gd name="T10" fmla="*/ 42 w 85"/>
                <a:gd name="T11" fmla="*/ 73 h 108"/>
                <a:gd name="T12" fmla="*/ 35 w 85"/>
                <a:gd name="T13" fmla="*/ 75 h 108"/>
                <a:gd name="T14" fmla="*/ 52 w 85"/>
                <a:gd name="T15" fmla="*/ 26 h 108"/>
                <a:gd name="T16" fmla="*/ 42 w 85"/>
                <a:gd name="T17" fmla="*/ 29 h 108"/>
                <a:gd name="T18" fmla="*/ 20 w 85"/>
                <a:gd name="T19" fmla="*/ 67 h 108"/>
                <a:gd name="T20" fmla="*/ 32 w 85"/>
                <a:gd name="T21" fmla="*/ 83 h 108"/>
                <a:gd name="T22" fmla="*/ 42 w 85"/>
                <a:gd name="T23" fmla="*/ 80 h 108"/>
                <a:gd name="T24" fmla="*/ 65 w 85"/>
                <a:gd name="T25" fmla="*/ 42 h 108"/>
                <a:gd name="T26" fmla="*/ 52 w 85"/>
                <a:gd name="T27" fmla="*/ 26 h 108"/>
                <a:gd name="T28" fmla="*/ 61 w 85"/>
                <a:gd name="T29" fmla="*/ 0 h 108"/>
                <a:gd name="T30" fmla="*/ 45 w 85"/>
                <a:gd name="T31" fmla="*/ 5 h 108"/>
                <a:gd name="T32" fmla="*/ 45 w 85"/>
                <a:gd name="T33" fmla="*/ 11 h 108"/>
                <a:gd name="T34" fmla="*/ 58 w 85"/>
                <a:gd name="T35" fmla="*/ 8 h 108"/>
                <a:gd name="T36" fmla="*/ 79 w 85"/>
                <a:gd name="T37" fmla="*/ 33 h 108"/>
                <a:gd name="T38" fmla="*/ 42 w 85"/>
                <a:gd name="T39" fmla="*/ 96 h 108"/>
                <a:gd name="T40" fmla="*/ 26 w 85"/>
                <a:gd name="T41" fmla="*/ 101 h 108"/>
                <a:gd name="T42" fmla="*/ 6 w 85"/>
                <a:gd name="T43" fmla="*/ 75 h 108"/>
                <a:gd name="T44" fmla="*/ 37 w 85"/>
                <a:gd name="T45" fmla="*/ 16 h 108"/>
                <a:gd name="T46" fmla="*/ 20 w 85"/>
                <a:gd name="T47" fmla="*/ 26 h 108"/>
                <a:gd name="T48" fmla="*/ 0 w 85"/>
                <a:gd name="T49" fmla="*/ 79 h 108"/>
                <a:gd name="T50" fmla="*/ 24 w 85"/>
                <a:gd name="T51" fmla="*/ 108 h 108"/>
                <a:gd name="T52" fmla="*/ 42 w 85"/>
                <a:gd name="T53" fmla="*/ 103 h 108"/>
                <a:gd name="T54" fmla="*/ 84 w 85"/>
                <a:gd name="T55" fmla="*/ 30 h 108"/>
                <a:gd name="T56" fmla="*/ 61 w 85"/>
                <a:gd name="T5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108">
                  <a:moveTo>
                    <a:pt x="35" y="75"/>
                  </a:moveTo>
                  <a:cubicBezTo>
                    <a:pt x="30" y="75"/>
                    <a:pt x="26" y="71"/>
                    <a:pt x="26" y="64"/>
                  </a:cubicBezTo>
                  <a:cubicBezTo>
                    <a:pt x="26" y="53"/>
                    <a:pt x="33" y="41"/>
                    <a:pt x="42" y="36"/>
                  </a:cubicBezTo>
                  <a:cubicBezTo>
                    <a:pt x="45" y="34"/>
                    <a:pt x="47" y="33"/>
                    <a:pt x="50" y="33"/>
                  </a:cubicBezTo>
                  <a:cubicBezTo>
                    <a:pt x="55" y="33"/>
                    <a:pt x="59" y="38"/>
                    <a:pt x="59" y="45"/>
                  </a:cubicBezTo>
                  <a:cubicBezTo>
                    <a:pt x="59" y="55"/>
                    <a:pt x="51" y="68"/>
                    <a:pt x="42" y="73"/>
                  </a:cubicBezTo>
                  <a:cubicBezTo>
                    <a:pt x="40" y="75"/>
                    <a:pt x="37" y="75"/>
                    <a:pt x="35" y="75"/>
                  </a:cubicBezTo>
                  <a:moveTo>
                    <a:pt x="52" y="26"/>
                  </a:moveTo>
                  <a:cubicBezTo>
                    <a:pt x="49" y="26"/>
                    <a:pt x="46" y="27"/>
                    <a:pt x="42" y="29"/>
                  </a:cubicBezTo>
                  <a:cubicBezTo>
                    <a:pt x="30" y="36"/>
                    <a:pt x="20" y="53"/>
                    <a:pt x="20" y="67"/>
                  </a:cubicBezTo>
                  <a:cubicBezTo>
                    <a:pt x="20" y="77"/>
                    <a:pt x="25" y="83"/>
                    <a:pt x="32" y="83"/>
                  </a:cubicBezTo>
                  <a:cubicBezTo>
                    <a:pt x="35" y="83"/>
                    <a:pt x="39" y="82"/>
                    <a:pt x="42" y="80"/>
                  </a:cubicBezTo>
                  <a:cubicBezTo>
                    <a:pt x="55" y="73"/>
                    <a:pt x="65" y="56"/>
                    <a:pt x="65" y="42"/>
                  </a:cubicBezTo>
                  <a:cubicBezTo>
                    <a:pt x="64" y="32"/>
                    <a:pt x="59" y="26"/>
                    <a:pt x="52" y="26"/>
                  </a:cubicBezTo>
                  <a:moveTo>
                    <a:pt x="61" y="0"/>
                  </a:moveTo>
                  <a:cubicBezTo>
                    <a:pt x="56" y="0"/>
                    <a:pt x="51" y="2"/>
                    <a:pt x="45" y="5"/>
                  </a:cubicBezTo>
                  <a:cubicBezTo>
                    <a:pt x="45" y="11"/>
                    <a:pt x="45" y="11"/>
                    <a:pt x="45" y="11"/>
                  </a:cubicBezTo>
                  <a:cubicBezTo>
                    <a:pt x="50" y="9"/>
                    <a:pt x="54" y="8"/>
                    <a:pt x="58" y="8"/>
                  </a:cubicBezTo>
                  <a:cubicBezTo>
                    <a:pt x="70" y="8"/>
                    <a:pt x="79" y="17"/>
                    <a:pt x="79" y="33"/>
                  </a:cubicBezTo>
                  <a:cubicBezTo>
                    <a:pt x="79" y="56"/>
                    <a:pt x="62" y="85"/>
                    <a:pt x="42" y="96"/>
                  </a:cubicBezTo>
                  <a:cubicBezTo>
                    <a:pt x="37" y="99"/>
                    <a:pt x="31" y="101"/>
                    <a:pt x="26" y="101"/>
                  </a:cubicBezTo>
                  <a:cubicBezTo>
                    <a:pt x="14" y="101"/>
                    <a:pt x="6" y="92"/>
                    <a:pt x="6" y="75"/>
                  </a:cubicBezTo>
                  <a:cubicBezTo>
                    <a:pt x="6" y="54"/>
                    <a:pt x="19" y="29"/>
                    <a:pt x="37" y="16"/>
                  </a:cubicBezTo>
                  <a:cubicBezTo>
                    <a:pt x="20" y="26"/>
                    <a:pt x="20" y="26"/>
                    <a:pt x="20" y="26"/>
                  </a:cubicBezTo>
                  <a:cubicBezTo>
                    <a:pt x="8" y="41"/>
                    <a:pt x="0" y="61"/>
                    <a:pt x="0" y="79"/>
                  </a:cubicBezTo>
                  <a:cubicBezTo>
                    <a:pt x="0" y="98"/>
                    <a:pt x="10" y="108"/>
                    <a:pt x="24" y="108"/>
                  </a:cubicBezTo>
                  <a:cubicBezTo>
                    <a:pt x="29" y="108"/>
                    <a:pt x="36" y="107"/>
                    <a:pt x="42" y="103"/>
                  </a:cubicBezTo>
                  <a:cubicBezTo>
                    <a:pt x="66" y="89"/>
                    <a:pt x="85" y="57"/>
                    <a:pt x="84" y="30"/>
                  </a:cubicBezTo>
                  <a:cubicBezTo>
                    <a:pt x="84" y="11"/>
                    <a:pt x="75" y="0"/>
                    <a:pt x="61" y="0"/>
                  </a:cubicBezTo>
                </a:path>
              </a:pathLst>
            </a:custGeom>
            <a:solidFill>
              <a:srgbClr val="FF8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îṥļíde"/>
            <p:cNvSpPr/>
            <p:nvPr/>
          </p:nvSpPr>
          <p:spPr bwMode="auto">
            <a:xfrm>
              <a:off x="2008344" y="4389129"/>
              <a:ext cx="38186" cy="32311"/>
            </a:xfrm>
            <a:custGeom>
              <a:avLst/>
              <a:gdLst>
                <a:gd name="T0" fmla="*/ 25 w 25"/>
                <a:gd name="T1" fmla="*/ 0 h 21"/>
                <a:gd name="T2" fmla="*/ 22 w 25"/>
                <a:gd name="T3" fmla="*/ 1 h 21"/>
                <a:gd name="T4" fmla="*/ 0 w 25"/>
                <a:gd name="T5" fmla="*/ 21 h 21"/>
                <a:gd name="T6" fmla="*/ 17 w 25"/>
                <a:gd name="T7" fmla="*/ 11 h 21"/>
                <a:gd name="T8" fmla="*/ 22 w 25"/>
                <a:gd name="T9" fmla="*/ 8 h 21"/>
                <a:gd name="T10" fmla="*/ 25 w 25"/>
                <a:gd name="T11" fmla="*/ 6 h 21"/>
                <a:gd name="T12" fmla="*/ 25 w 25"/>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25" h="21">
                  <a:moveTo>
                    <a:pt x="25" y="0"/>
                  </a:moveTo>
                  <a:cubicBezTo>
                    <a:pt x="24" y="0"/>
                    <a:pt x="23" y="0"/>
                    <a:pt x="22" y="1"/>
                  </a:cubicBezTo>
                  <a:cubicBezTo>
                    <a:pt x="14" y="6"/>
                    <a:pt x="7" y="13"/>
                    <a:pt x="0" y="21"/>
                  </a:cubicBezTo>
                  <a:cubicBezTo>
                    <a:pt x="17" y="11"/>
                    <a:pt x="17" y="11"/>
                    <a:pt x="17" y="11"/>
                  </a:cubicBezTo>
                  <a:cubicBezTo>
                    <a:pt x="19" y="10"/>
                    <a:pt x="20" y="9"/>
                    <a:pt x="22" y="8"/>
                  </a:cubicBezTo>
                  <a:cubicBezTo>
                    <a:pt x="23" y="7"/>
                    <a:pt x="24" y="7"/>
                    <a:pt x="25" y="6"/>
                  </a:cubicBezTo>
                  <a:cubicBezTo>
                    <a:pt x="25" y="0"/>
                    <a:pt x="25" y="0"/>
                    <a:pt x="25" y="0"/>
                  </a:cubicBezTo>
                </a:path>
              </a:pathLst>
            </a:custGeom>
            <a:solidFill>
              <a:srgbClr val="D87AB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íṡ1ïďê"/>
            <p:cNvSpPr/>
            <p:nvPr/>
          </p:nvSpPr>
          <p:spPr bwMode="auto">
            <a:xfrm>
              <a:off x="2545883" y="4834142"/>
              <a:ext cx="956850" cy="576460"/>
            </a:xfrm>
            <a:custGeom>
              <a:avLst/>
              <a:gdLst>
                <a:gd name="T0" fmla="*/ 1303 w 1303"/>
                <a:gd name="T1" fmla="*/ 0 h 785"/>
                <a:gd name="T2" fmla="*/ 1303 w 1303"/>
                <a:gd name="T3" fmla="*/ 34 h 785"/>
                <a:gd name="T4" fmla="*/ 0 w 1303"/>
                <a:gd name="T5" fmla="*/ 785 h 785"/>
                <a:gd name="T6" fmla="*/ 0 w 1303"/>
                <a:gd name="T7" fmla="*/ 750 h 785"/>
                <a:gd name="T8" fmla="*/ 1303 w 1303"/>
                <a:gd name="T9" fmla="*/ 0 h 785"/>
              </a:gdLst>
              <a:ahLst/>
              <a:cxnLst>
                <a:cxn ang="0">
                  <a:pos x="T0" y="T1"/>
                </a:cxn>
                <a:cxn ang="0">
                  <a:pos x="T2" y="T3"/>
                </a:cxn>
                <a:cxn ang="0">
                  <a:pos x="T4" y="T5"/>
                </a:cxn>
                <a:cxn ang="0">
                  <a:pos x="T6" y="T7"/>
                </a:cxn>
                <a:cxn ang="0">
                  <a:pos x="T8" y="T9"/>
                </a:cxn>
              </a:cxnLst>
              <a:rect l="0" t="0" r="r" b="b"/>
              <a:pathLst>
                <a:path w="1303" h="785">
                  <a:moveTo>
                    <a:pt x="1303" y="0"/>
                  </a:moveTo>
                  <a:lnTo>
                    <a:pt x="1303" y="34"/>
                  </a:lnTo>
                  <a:lnTo>
                    <a:pt x="0" y="785"/>
                  </a:lnTo>
                  <a:lnTo>
                    <a:pt x="0" y="750"/>
                  </a:lnTo>
                  <a:lnTo>
                    <a:pt x="1303" y="0"/>
                  </a:lnTo>
                  <a:close/>
                </a:path>
              </a:pathLst>
            </a:custGeom>
            <a:solidFill>
              <a:srgbClr val="A862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i$ḻîďè"/>
            <p:cNvSpPr/>
            <p:nvPr/>
          </p:nvSpPr>
          <p:spPr bwMode="auto">
            <a:xfrm>
              <a:off x="2545883" y="4834142"/>
              <a:ext cx="956850" cy="576460"/>
            </a:xfrm>
            <a:custGeom>
              <a:avLst/>
              <a:gdLst>
                <a:gd name="T0" fmla="*/ 1303 w 1303"/>
                <a:gd name="T1" fmla="*/ 0 h 785"/>
                <a:gd name="T2" fmla="*/ 1303 w 1303"/>
                <a:gd name="T3" fmla="*/ 34 h 785"/>
                <a:gd name="T4" fmla="*/ 0 w 1303"/>
                <a:gd name="T5" fmla="*/ 785 h 785"/>
                <a:gd name="T6" fmla="*/ 0 w 1303"/>
                <a:gd name="T7" fmla="*/ 750 h 785"/>
                <a:gd name="T8" fmla="*/ 1303 w 1303"/>
                <a:gd name="T9" fmla="*/ 0 h 785"/>
              </a:gdLst>
              <a:ahLst/>
              <a:cxnLst>
                <a:cxn ang="0">
                  <a:pos x="T0" y="T1"/>
                </a:cxn>
                <a:cxn ang="0">
                  <a:pos x="T2" y="T3"/>
                </a:cxn>
                <a:cxn ang="0">
                  <a:pos x="T4" y="T5"/>
                </a:cxn>
                <a:cxn ang="0">
                  <a:pos x="T6" y="T7"/>
                </a:cxn>
                <a:cxn ang="0">
                  <a:pos x="T8" y="T9"/>
                </a:cxn>
              </a:cxnLst>
              <a:rect l="0" t="0" r="r" b="b"/>
              <a:pathLst>
                <a:path w="1303" h="785">
                  <a:moveTo>
                    <a:pt x="1303" y="0"/>
                  </a:moveTo>
                  <a:lnTo>
                    <a:pt x="1303" y="34"/>
                  </a:lnTo>
                  <a:lnTo>
                    <a:pt x="0" y="785"/>
                  </a:lnTo>
                  <a:lnTo>
                    <a:pt x="0" y="750"/>
                  </a:lnTo>
                  <a:lnTo>
                    <a:pt x="130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íŝ1iḓe"/>
            <p:cNvSpPr/>
            <p:nvPr/>
          </p:nvSpPr>
          <p:spPr bwMode="auto">
            <a:xfrm>
              <a:off x="1865147" y="4989822"/>
              <a:ext cx="680736" cy="420779"/>
            </a:xfrm>
            <a:custGeom>
              <a:avLst/>
              <a:gdLst>
                <a:gd name="T0" fmla="*/ 0 w 927"/>
                <a:gd name="T1" fmla="*/ 0 h 573"/>
                <a:gd name="T2" fmla="*/ 0 w 927"/>
                <a:gd name="T3" fmla="*/ 35 h 573"/>
                <a:gd name="T4" fmla="*/ 927 w 927"/>
                <a:gd name="T5" fmla="*/ 573 h 573"/>
                <a:gd name="T6" fmla="*/ 927 w 927"/>
                <a:gd name="T7" fmla="*/ 538 h 573"/>
                <a:gd name="T8" fmla="*/ 0 w 927"/>
                <a:gd name="T9" fmla="*/ 0 h 573"/>
              </a:gdLst>
              <a:ahLst/>
              <a:cxnLst>
                <a:cxn ang="0">
                  <a:pos x="T0" y="T1"/>
                </a:cxn>
                <a:cxn ang="0">
                  <a:pos x="T2" y="T3"/>
                </a:cxn>
                <a:cxn ang="0">
                  <a:pos x="T4" y="T5"/>
                </a:cxn>
                <a:cxn ang="0">
                  <a:pos x="T6" y="T7"/>
                </a:cxn>
                <a:cxn ang="0">
                  <a:pos x="T8" y="T9"/>
                </a:cxn>
              </a:cxnLst>
              <a:rect l="0" t="0" r="r" b="b"/>
              <a:pathLst>
                <a:path w="927" h="573">
                  <a:moveTo>
                    <a:pt x="0" y="0"/>
                  </a:moveTo>
                  <a:lnTo>
                    <a:pt x="0" y="35"/>
                  </a:lnTo>
                  <a:lnTo>
                    <a:pt x="927" y="573"/>
                  </a:lnTo>
                  <a:lnTo>
                    <a:pt x="927" y="538"/>
                  </a:lnTo>
                  <a:lnTo>
                    <a:pt x="0" y="0"/>
                  </a:lnTo>
                  <a:close/>
                </a:path>
              </a:pathLst>
            </a:custGeom>
            <a:solidFill>
              <a:srgbClr val="5C3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îšľíďê"/>
            <p:cNvSpPr/>
            <p:nvPr/>
          </p:nvSpPr>
          <p:spPr bwMode="auto">
            <a:xfrm>
              <a:off x="1865147" y="4989822"/>
              <a:ext cx="680736" cy="420779"/>
            </a:xfrm>
            <a:custGeom>
              <a:avLst/>
              <a:gdLst>
                <a:gd name="T0" fmla="*/ 0 w 927"/>
                <a:gd name="T1" fmla="*/ 0 h 573"/>
                <a:gd name="T2" fmla="*/ 0 w 927"/>
                <a:gd name="T3" fmla="*/ 35 h 573"/>
                <a:gd name="T4" fmla="*/ 927 w 927"/>
                <a:gd name="T5" fmla="*/ 573 h 573"/>
                <a:gd name="T6" fmla="*/ 927 w 927"/>
                <a:gd name="T7" fmla="*/ 538 h 573"/>
                <a:gd name="T8" fmla="*/ 0 w 927"/>
                <a:gd name="T9" fmla="*/ 0 h 573"/>
              </a:gdLst>
              <a:ahLst/>
              <a:cxnLst>
                <a:cxn ang="0">
                  <a:pos x="T0" y="T1"/>
                </a:cxn>
                <a:cxn ang="0">
                  <a:pos x="T2" y="T3"/>
                </a:cxn>
                <a:cxn ang="0">
                  <a:pos x="T4" y="T5"/>
                </a:cxn>
                <a:cxn ang="0">
                  <a:pos x="T6" y="T7"/>
                </a:cxn>
                <a:cxn ang="0">
                  <a:pos x="T8" y="T9"/>
                </a:cxn>
              </a:cxnLst>
              <a:rect l="0" t="0" r="r" b="b"/>
              <a:pathLst>
                <a:path w="927" h="573">
                  <a:moveTo>
                    <a:pt x="0" y="0"/>
                  </a:moveTo>
                  <a:lnTo>
                    <a:pt x="0" y="35"/>
                  </a:lnTo>
                  <a:lnTo>
                    <a:pt x="927" y="573"/>
                  </a:lnTo>
                  <a:lnTo>
                    <a:pt x="927" y="53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0" name="îšḷidé"/>
            <p:cNvSpPr/>
            <p:nvPr/>
          </p:nvSpPr>
          <p:spPr bwMode="auto">
            <a:xfrm>
              <a:off x="1865147" y="4448611"/>
              <a:ext cx="1637586" cy="936288"/>
            </a:xfrm>
            <a:custGeom>
              <a:avLst/>
              <a:gdLst>
                <a:gd name="T0" fmla="*/ 1328 w 2230"/>
                <a:gd name="T1" fmla="*/ 0 h 1275"/>
                <a:gd name="T2" fmla="*/ 2230 w 2230"/>
                <a:gd name="T3" fmla="*/ 525 h 1275"/>
                <a:gd name="T4" fmla="*/ 927 w 2230"/>
                <a:gd name="T5" fmla="*/ 1275 h 1275"/>
                <a:gd name="T6" fmla="*/ 0 w 2230"/>
                <a:gd name="T7" fmla="*/ 737 h 1275"/>
                <a:gd name="T8" fmla="*/ 1328 w 2230"/>
                <a:gd name="T9" fmla="*/ 0 h 1275"/>
              </a:gdLst>
              <a:ahLst/>
              <a:cxnLst>
                <a:cxn ang="0">
                  <a:pos x="T0" y="T1"/>
                </a:cxn>
                <a:cxn ang="0">
                  <a:pos x="T2" y="T3"/>
                </a:cxn>
                <a:cxn ang="0">
                  <a:pos x="T4" y="T5"/>
                </a:cxn>
                <a:cxn ang="0">
                  <a:pos x="T6" y="T7"/>
                </a:cxn>
                <a:cxn ang="0">
                  <a:pos x="T8" y="T9"/>
                </a:cxn>
              </a:cxnLst>
              <a:rect l="0" t="0" r="r" b="b"/>
              <a:pathLst>
                <a:path w="2230" h="1275">
                  <a:moveTo>
                    <a:pt x="1328" y="0"/>
                  </a:moveTo>
                  <a:lnTo>
                    <a:pt x="2230" y="525"/>
                  </a:lnTo>
                  <a:lnTo>
                    <a:pt x="927" y="1275"/>
                  </a:lnTo>
                  <a:lnTo>
                    <a:pt x="0" y="737"/>
                  </a:lnTo>
                  <a:lnTo>
                    <a:pt x="1328" y="0"/>
                  </a:lnTo>
                  <a:close/>
                </a:path>
              </a:pathLst>
            </a:custGeom>
            <a:solidFill>
              <a:srgbClr val="804B8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1" name="íSlïḑe"/>
            <p:cNvSpPr/>
            <p:nvPr/>
          </p:nvSpPr>
          <p:spPr bwMode="auto">
            <a:xfrm>
              <a:off x="1865147" y="4291462"/>
              <a:ext cx="975208" cy="712313"/>
            </a:xfrm>
            <a:custGeom>
              <a:avLst/>
              <a:gdLst>
                <a:gd name="T0" fmla="*/ 0 w 1328"/>
                <a:gd name="T1" fmla="*/ 737 h 970"/>
                <a:gd name="T2" fmla="*/ 0 w 1328"/>
                <a:gd name="T3" fmla="*/ 968 h 970"/>
                <a:gd name="T4" fmla="*/ 35 w 1328"/>
                <a:gd name="T5" fmla="*/ 970 h 970"/>
                <a:gd name="T6" fmla="*/ 1328 w 1328"/>
                <a:gd name="T7" fmla="*/ 254 h 970"/>
                <a:gd name="T8" fmla="*/ 1328 w 1328"/>
                <a:gd name="T9" fmla="*/ 0 h 970"/>
                <a:gd name="T10" fmla="*/ 0 w 1328"/>
                <a:gd name="T11" fmla="*/ 737 h 970"/>
              </a:gdLst>
              <a:ahLst/>
              <a:cxnLst>
                <a:cxn ang="0">
                  <a:pos x="T0" y="T1"/>
                </a:cxn>
                <a:cxn ang="0">
                  <a:pos x="T2" y="T3"/>
                </a:cxn>
                <a:cxn ang="0">
                  <a:pos x="T4" y="T5"/>
                </a:cxn>
                <a:cxn ang="0">
                  <a:pos x="T6" y="T7"/>
                </a:cxn>
                <a:cxn ang="0">
                  <a:pos x="T8" y="T9"/>
                </a:cxn>
                <a:cxn ang="0">
                  <a:pos x="T10" y="T11"/>
                </a:cxn>
              </a:cxnLst>
              <a:rect l="0" t="0" r="r" b="b"/>
              <a:pathLst>
                <a:path w="1328" h="970">
                  <a:moveTo>
                    <a:pt x="0" y="737"/>
                  </a:moveTo>
                  <a:lnTo>
                    <a:pt x="0" y="968"/>
                  </a:lnTo>
                  <a:lnTo>
                    <a:pt x="35" y="970"/>
                  </a:lnTo>
                  <a:lnTo>
                    <a:pt x="1328" y="254"/>
                  </a:lnTo>
                  <a:lnTo>
                    <a:pt x="1328" y="0"/>
                  </a:lnTo>
                  <a:lnTo>
                    <a:pt x="0" y="737"/>
                  </a:lnTo>
                  <a:close/>
                </a:path>
              </a:pathLst>
            </a:custGeom>
            <a:solidFill>
              <a:srgbClr val="2D1B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2" name="íṩlíḍe"/>
            <p:cNvSpPr/>
            <p:nvPr/>
          </p:nvSpPr>
          <p:spPr bwMode="auto">
            <a:xfrm>
              <a:off x="2551758" y="4704897"/>
              <a:ext cx="920867" cy="658706"/>
            </a:xfrm>
            <a:custGeom>
              <a:avLst/>
              <a:gdLst>
                <a:gd name="T0" fmla="*/ 1254 w 1254"/>
                <a:gd name="T1" fmla="*/ 0 h 897"/>
                <a:gd name="T2" fmla="*/ 1254 w 1254"/>
                <a:gd name="T3" fmla="*/ 172 h 897"/>
                <a:gd name="T4" fmla="*/ 0 w 1254"/>
                <a:gd name="T5" fmla="*/ 897 h 897"/>
                <a:gd name="T6" fmla="*/ 0 w 1254"/>
                <a:gd name="T7" fmla="*/ 722 h 897"/>
                <a:gd name="T8" fmla="*/ 1254 w 1254"/>
                <a:gd name="T9" fmla="*/ 0 h 897"/>
              </a:gdLst>
              <a:ahLst/>
              <a:cxnLst>
                <a:cxn ang="0">
                  <a:pos x="T0" y="T1"/>
                </a:cxn>
                <a:cxn ang="0">
                  <a:pos x="T2" y="T3"/>
                </a:cxn>
                <a:cxn ang="0">
                  <a:pos x="T4" y="T5"/>
                </a:cxn>
                <a:cxn ang="0">
                  <a:pos x="T6" y="T7"/>
                </a:cxn>
                <a:cxn ang="0">
                  <a:pos x="T8" y="T9"/>
                </a:cxn>
              </a:cxnLst>
              <a:rect l="0" t="0" r="r" b="b"/>
              <a:pathLst>
                <a:path w="1254" h="897">
                  <a:moveTo>
                    <a:pt x="1254" y="0"/>
                  </a:moveTo>
                  <a:lnTo>
                    <a:pt x="1254" y="172"/>
                  </a:lnTo>
                  <a:lnTo>
                    <a:pt x="0" y="897"/>
                  </a:lnTo>
                  <a:lnTo>
                    <a:pt x="0" y="722"/>
                  </a:lnTo>
                  <a:lnTo>
                    <a:pt x="125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3" name="iśļïḓe"/>
            <p:cNvSpPr/>
            <p:nvPr/>
          </p:nvSpPr>
          <p:spPr bwMode="auto">
            <a:xfrm>
              <a:off x="2551758" y="4704897"/>
              <a:ext cx="920867" cy="658706"/>
            </a:xfrm>
            <a:custGeom>
              <a:avLst/>
              <a:gdLst>
                <a:gd name="T0" fmla="*/ 1254 w 1254"/>
                <a:gd name="T1" fmla="*/ 0 h 897"/>
                <a:gd name="T2" fmla="*/ 1254 w 1254"/>
                <a:gd name="T3" fmla="*/ 172 h 897"/>
                <a:gd name="T4" fmla="*/ 0 w 1254"/>
                <a:gd name="T5" fmla="*/ 897 h 897"/>
                <a:gd name="T6" fmla="*/ 0 w 1254"/>
                <a:gd name="T7" fmla="*/ 722 h 897"/>
                <a:gd name="T8" fmla="*/ 1254 w 1254"/>
                <a:gd name="T9" fmla="*/ 0 h 897"/>
              </a:gdLst>
              <a:ahLst/>
              <a:cxnLst>
                <a:cxn ang="0">
                  <a:pos x="T0" y="T1"/>
                </a:cxn>
                <a:cxn ang="0">
                  <a:pos x="T2" y="T3"/>
                </a:cxn>
                <a:cxn ang="0">
                  <a:pos x="T4" y="T5"/>
                </a:cxn>
                <a:cxn ang="0">
                  <a:pos x="T6" y="T7"/>
                </a:cxn>
                <a:cxn ang="0">
                  <a:pos x="T8" y="T9"/>
                </a:cxn>
              </a:cxnLst>
              <a:rect l="0" t="0" r="r" b="b"/>
              <a:pathLst>
                <a:path w="1254" h="897">
                  <a:moveTo>
                    <a:pt x="1254" y="0"/>
                  </a:moveTo>
                  <a:lnTo>
                    <a:pt x="1254" y="172"/>
                  </a:lnTo>
                  <a:lnTo>
                    <a:pt x="0" y="897"/>
                  </a:lnTo>
                  <a:lnTo>
                    <a:pt x="0" y="722"/>
                  </a:lnTo>
                  <a:lnTo>
                    <a:pt x="12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4" name="îŝḷíḑe"/>
            <p:cNvSpPr/>
            <p:nvPr/>
          </p:nvSpPr>
          <p:spPr bwMode="auto">
            <a:xfrm>
              <a:off x="1912145" y="4864984"/>
              <a:ext cx="639613" cy="498619"/>
            </a:xfrm>
            <a:custGeom>
              <a:avLst/>
              <a:gdLst>
                <a:gd name="T0" fmla="*/ 0 w 871"/>
                <a:gd name="T1" fmla="*/ 0 h 679"/>
                <a:gd name="T2" fmla="*/ 0 w 871"/>
                <a:gd name="T3" fmla="*/ 174 h 679"/>
                <a:gd name="T4" fmla="*/ 871 w 871"/>
                <a:gd name="T5" fmla="*/ 679 h 679"/>
                <a:gd name="T6" fmla="*/ 871 w 871"/>
                <a:gd name="T7" fmla="*/ 504 h 679"/>
                <a:gd name="T8" fmla="*/ 0 w 871"/>
                <a:gd name="T9" fmla="*/ 0 h 679"/>
              </a:gdLst>
              <a:ahLst/>
              <a:cxnLst>
                <a:cxn ang="0">
                  <a:pos x="T0" y="T1"/>
                </a:cxn>
                <a:cxn ang="0">
                  <a:pos x="T2" y="T3"/>
                </a:cxn>
                <a:cxn ang="0">
                  <a:pos x="T4" y="T5"/>
                </a:cxn>
                <a:cxn ang="0">
                  <a:pos x="T6" y="T7"/>
                </a:cxn>
                <a:cxn ang="0">
                  <a:pos x="T8" y="T9"/>
                </a:cxn>
              </a:cxnLst>
              <a:rect l="0" t="0" r="r" b="b"/>
              <a:pathLst>
                <a:path w="871" h="679">
                  <a:moveTo>
                    <a:pt x="0" y="0"/>
                  </a:moveTo>
                  <a:lnTo>
                    <a:pt x="0" y="174"/>
                  </a:lnTo>
                  <a:lnTo>
                    <a:pt x="871" y="679"/>
                  </a:lnTo>
                  <a:lnTo>
                    <a:pt x="871" y="504"/>
                  </a:lnTo>
                  <a:lnTo>
                    <a:pt x="0" y="0"/>
                  </a:lnTo>
                  <a:close/>
                </a:path>
              </a:pathLst>
            </a:custGeom>
            <a:solidFill>
              <a:srgbClr val="CED2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5" name="îšľiḋê"/>
            <p:cNvSpPr/>
            <p:nvPr/>
          </p:nvSpPr>
          <p:spPr bwMode="auto">
            <a:xfrm>
              <a:off x="1912145" y="4864984"/>
              <a:ext cx="639613" cy="498619"/>
            </a:xfrm>
            <a:custGeom>
              <a:avLst/>
              <a:gdLst>
                <a:gd name="T0" fmla="*/ 0 w 871"/>
                <a:gd name="T1" fmla="*/ 0 h 679"/>
                <a:gd name="T2" fmla="*/ 0 w 871"/>
                <a:gd name="T3" fmla="*/ 174 h 679"/>
                <a:gd name="T4" fmla="*/ 871 w 871"/>
                <a:gd name="T5" fmla="*/ 679 h 679"/>
                <a:gd name="T6" fmla="*/ 871 w 871"/>
                <a:gd name="T7" fmla="*/ 504 h 679"/>
                <a:gd name="T8" fmla="*/ 0 w 871"/>
                <a:gd name="T9" fmla="*/ 0 h 679"/>
              </a:gdLst>
              <a:ahLst/>
              <a:cxnLst>
                <a:cxn ang="0">
                  <a:pos x="T0" y="T1"/>
                </a:cxn>
                <a:cxn ang="0">
                  <a:pos x="T2" y="T3"/>
                </a:cxn>
                <a:cxn ang="0">
                  <a:pos x="T4" y="T5"/>
                </a:cxn>
                <a:cxn ang="0">
                  <a:pos x="T6" y="T7"/>
                </a:cxn>
                <a:cxn ang="0">
                  <a:pos x="T8" y="T9"/>
                </a:cxn>
              </a:cxnLst>
              <a:rect l="0" t="0" r="r" b="b"/>
              <a:pathLst>
                <a:path w="871" h="679">
                  <a:moveTo>
                    <a:pt x="0" y="0"/>
                  </a:moveTo>
                  <a:lnTo>
                    <a:pt x="0" y="174"/>
                  </a:lnTo>
                  <a:lnTo>
                    <a:pt x="871" y="679"/>
                  </a:lnTo>
                  <a:lnTo>
                    <a:pt x="871" y="50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6" name="í$1íḍê"/>
            <p:cNvSpPr/>
            <p:nvPr/>
          </p:nvSpPr>
          <p:spPr bwMode="auto">
            <a:xfrm>
              <a:off x="1912145" y="4334788"/>
              <a:ext cx="1560480" cy="900305"/>
            </a:xfrm>
            <a:custGeom>
              <a:avLst/>
              <a:gdLst>
                <a:gd name="T0" fmla="*/ 1256 w 2125"/>
                <a:gd name="T1" fmla="*/ 0 h 1226"/>
                <a:gd name="T2" fmla="*/ 2125 w 2125"/>
                <a:gd name="T3" fmla="*/ 504 h 1226"/>
                <a:gd name="T4" fmla="*/ 871 w 2125"/>
                <a:gd name="T5" fmla="*/ 1226 h 1226"/>
                <a:gd name="T6" fmla="*/ 0 w 2125"/>
                <a:gd name="T7" fmla="*/ 722 h 1226"/>
                <a:gd name="T8" fmla="*/ 1256 w 2125"/>
                <a:gd name="T9" fmla="*/ 0 h 1226"/>
              </a:gdLst>
              <a:ahLst/>
              <a:cxnLst>
                <a:cxn ang="0">
                  <a:pos x="T0" y="T1"/>
                </a:cxn>
                <a:cxn ang="0">
                  <a:pos x="T2" y="T3"/>
                </a:cxn>
                <a:cxn ang="0">
                  <a:pos x="T4" y="T5"/>
                </a:cxn>
                <a:cxn ang="0">
                  <a:pos x="T6" y="T7"/>
                </a:cxn>
                <a:cxn ang="0">
                  <a:pos x="T8" y="T9"/>
                </a:cxn>
              </a:cxnLst>
              <a:rect l="0" t="0" r="r" b="b"/>
              <a:pathLst>
                <a:path w="2125" h="1226">
                  <a:moveTo>
                    <a:pt x="1256" y="0"/>
                  </a:moveTo>
                  <a:lnTo>
                    <a:pt x="2125" y="504"/>
                  </a:lnTo>
                  <a:lnTo>
                    <a:pt x="871" y="1226"/>
                  </a:lnTo>
                  <a:lnTo>
                    <a:pt x="0" y="722"/>
                  </a:lnTo>
                  <a:lnTo>
                    <a:pt x="1256" y="0"/>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iṥ1iḓè"/>
            <p:cNvSpPr/>
            <p:nvPr/>
          </p:nvSpPr>
          <p:spPr bwMode="auto">
            <a:xfrm>
              <a:off x="2545883" y="4677726"/>
              <a:ext cx="956850" cy="577194"/>
            </a:xfrm>
            <a:custGeom>
              <a:avLst/>
              <a:gdLst>
                <a:gd name="T0" fmla="*/ 1303 w 1303"/>
                <a:gd name="T1" fmla="*/ 0 h 786"/>
                <a:gd name="T2" fmla="*/ 1303 w 1303"/>
                <a:gd name="T3" fmla="*/ 35 h 786"/>
                <a:gd name="T4" fmla="*/ 0 w 1303"/>
                <a:gd name="T5" fmla="*/ 786 h 786"/>
                <a:gd name="T6" fmla="*/ 0 w 1303"/>
                <a:gd name="T7" fmla="*/ 751 h 786"/>
                <a:gd name="T8" fmla="*/ 1303 w 1303"/>
                <a:gd name="T9" fmla="*/ 0 h 786"/>
              </a:gdLst>
              <a:ahLst/>
              <a:cxnLst>
                <a:cxn ang="0">
                  <a:pos x="T0" y="T1"/>
                </a:cxn>
                <a:cxn ang="0">
                  <a:pos x="T2" y="T3"/>
                </a:cxn>
                <a:cxn ang="0">
                  <a:pos x="T4" y="T5"/>
                </a:cxn>
                <a:cxn ang="0">
                  <a:pos x="T6" y="T7"/>
                </a:cxn>
                <a:cxn ang="0">
                  <a:pos x="T8" y="T9"/>
                </a:cxn>
              </a:cxnLst>
              <a:rect l="0" t="0" r="r" b="b"/>
              <a:pathLst>
                <a:path w="1303" h="786">
                  <a:moveTo>
                    <a:pt x="1303" y="0"/>
                  </a:moveTo>
                  <a:lnTo>
                    <a:pt x="1303" y="35"/>
                  </a:lnTo>
                  <a:lnTo>
                    <a:pt x="0" y="786"/>
                  </a:lnTo>
                  <a:lnTo>
                    <a:pt x="0" y="751"/>
                  </a:lnTo>
                  <a:lnTo>
                    <a:pt x="1303" y="0"/>
                  </a:lnTo>
                  <a:close/>
                </a:path>
              </a:pathLst>
            </a:custGeom>
            <a:solidFill>
              <a:srgbClr val="A862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8" name="ïṩľíḋé"/>
            <p:cNvSpPr/>
            <p:nvPr/>
          </p:nvSpPr>
          <p:spPr bwMode="auto">
            <a:xfrm>
              <a:off x="2545883" y="4677726"/>
              <a:ext cx="956850" cy="577194"/>
            </a:xfrm>
            <a:custGeom>
              <a:avLst/>
              <a:gdLst>
                <a:gd name="T0" fmla="*/ 1303 w 1303"/>
                <a:gd name="T1" fmla="*/ 0 h 786"/>
                <a:gd name="T2" fmla="*/ 1303 w 1303"/>
                <a:gd name="T3" fmla="*/ 35 h 786"/>
                <a:gd name="T4" fmla="*/ 0 w 1303"/>
                <a:gd name="T5" fmla="*/ 786 h 786"/>
                <a:gd name="T6" fmla="*/ 0 w 1303"/>
                <a:gd name="T7" fmla="*/ 751 h 786"/>
                <a:gd name="T8" fmla="*/ 1303 w 1303"/>
                <a:gd name="T9" fmla="*/ 0 h 786"/>
              </a:gdLst>
              <a:ahLst/>
              <a:cxnLst>
                <a:cxn ang="0">
                  <a:pos x="T0" y="T1"/>
                </a:cxn>
                <a:cxn ang="0">
                  <a:pos x="T2" y="T3"/>
                </a:cxn>
                <a:cxn ang="0">
                  <a:pos x="T4" y="T5"/>
                </a:cxn>
                <a:cxn ang="0">
                  <a:pos x="T6" y="T7"/>
                </a:cxn>
                <a:cxn ang="0">
                  <a:pos x="T8" y="T9"/>
                </a:cxn>
              </a:cxnLst>
              <a:rect l="0" t="0" r="r" b="b"/>
              <a:pathLst>
                <a:path w="1303" h="786">
                  <a:moveTo>
                    <a:pt x="1303" y="0"/>
                  </a:moveTo>
                  <a:lnTo>
                    <a:pt x="1303" y="35"/>
                  </a:lnTo>
                  <a:lnTo>
                    <a:pt x="0" y="786"/>
                  </a:lnTo>
                  <a:lnTo>
                    <a:pt x="0" y="751"/>
                  </a:lnTo>
                  <a:lnTo>
                    <a:pt x="130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9" name="íŝ1îḋè"/>
            <p:cNvSpPr/>
            <p:nvPr/>
          </p:nvSpPr>
          <p:spPr bwMode="auto">
            <a:xfrm>
              <a:off x="1865147" y="4832673"/>
              <a:ext cx="680736" cy="422248"/>
            </a:xfrm>
            <a:custGeom>
              <a:avLst/>
              <a:gdLst>
                <a:gd name="T0" fmla="*/ 0 w 927"/>
                <a:gd name="T1" fmla="*/ 0 h 575"/>
                <a:gd name="T2" fmla="*/ 0 w 927"/>
                <a:gd name="T3" fmla="*/ 36 h 575"/>
                <a:gd name="T4" fmla="*/ 927 w 927"/>
                <a:gd name="T5" fmla="*/ 575 h 575"/>
                <a:gd name="T6" fmla="*/ 927 w 927"/>
                <a:gd name="T7" fmla="*/ 540 h 575"/>
                <a:gd name="T8" fmla="*/ 0 w 927"/>
                <a:gd name="T9" fmla="*/ 0 h 575"/>
              </a:gdLst>
              <a:ahLst/>
              <a:cxnLst>
                <a:cxn ang="0">
                  <a:pos x="T0" y="T1"/>
                </a:cxn>
                <a:cxn ang="0">
                  <a:pos x="T2" y="T3"/>
                </a:cxn>
                <a:cxn ang="0">
                  <a:pos x="T4" y="T5"/>
                </a:cxn>
                <a:cxn ang="0">
                  <a:pos x="T6" y="T7"/>
                </a:cxn>
                <a:cxn ang="0">
                  <a:pos x="T8" y="T9"/>
                </a:cxn>
              </a:cxnLst>
              <a:rect l="0" t="0" r="r" b="b"/>
              <a:pathLst>
                <a:path w="927" h="575">
                  <a:moveTo>
                    <a:pt x="0" y="0"/>
                  </a:moveTo>
                  <a:lnTo>
                    <a:pt x="0" y="36"/>
                  </a:lnTo>
                  <a:lnTo>
                    <a:pt x="927" y="575"/>
                  </a:lnTo>
                  <a:lnTo>
                    <a:pt x="927" y="540"/>
                  </a:lnTo>
                  <a:lnTo>
                    <a:pt x="0" y="0"/>
                  </a:lnTo>
                  <a:close/>
                </a:path>
              </a:pathLst>
            </a:custGeom>
            <a:solidFill>
              <a:srgbClr val="5C3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0" name="ïşļïḋé"/>
            <p:cNvSpPr/>
            <p:nvPr/>
          </p:nvSpPr>
          <p:spPr bwMode="auto">
            <a:xfrm>
              <a:off x="1865147" y="4832673"/>
              <a:ext cx="680736" cy="422248"/>
            </a:xfrm>
            <a:custGeom>
              <a:avLst/>
              <a:gdLst>
                <a:gd name="T0" fmla="*/ 0 w 927"/>
                <a:gd name="T1" fmla="*/ 0 h 575"/>
                <a:gd name="T2" fmla="*/ 0 w 927"/>
                <a:gd name="T3" fmla="*/ 36 h 575"/>
                <a:gd name="T4" fmla="*/ 927 w 927"/>
                <a:gd name="T5" fmla="*/ 575 h 575"/>
                <a:gd name="T6" fmla="*/ 927 w 927"/>
                <a:gd name="T7" fmla="*/ 540 h 575"/>
                <a:gd name="T8" fmla="*/ 0 w 927"/>
                <a:gd name="T9" fmla="*/ 0 h 575"/>
              </a:gdLst>
              <a:ahLst/>
              <a:cxnLst>
                <a:cxn ang="0">
                  <a:pos x="T0" y="T1"/>
                </a:cxn>
                <a:cxn ang="0">
                  <a:pos x="T2" y="T3"/>
                </a:cxn>
                <a:cxn ang="0">
                  <a:pos x="T4" y="T5"/>
                </a:cxn>
                <a:cxn ang="0">
                  <a:pos x="T6" y="T7"/>
                </a:cxn>
                <a:cxn ang="0">
                  <a:pos x="T8" y="T9"/>
                </a:cxn>
              </a:cxnLst>
              <a:rect l="0" t="0" r="r" b="b"/>
              <a:pathLst>
                <a:path w="927" h="575">
                  <a:moveTo>
                    <a:pt x="0" y="0"/>
                  </a:moveTo>
                  <a:lnTo>
                    <a:pt x="0" y="36"/>
                  </a:lnTo>
                  <a:lnTo>
                    <a:pt x="927" y="575"/>
                  </a:lnTo>
                  <a:lnTo>
                    <a:pt x="927" y="54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1" name="î$líďe"/>
            <p:cNvSpPr/>
            <p:nvPr/>
          </p:nvSpPr>
          <p:spPr bwMode="auto">
            <a:xfrm>
              <a:off x="1865147" y="4291462"/>
              <a:ext cx="1637586" cy="937757"/>
            </a:xfrm>
            <a:custGeom>
              <a:avLst/>
              <a:gdLst>
                <a:gd name="T0" fmla="*/ 1328 w 2230"/>
                <a:gd name="T1" fmla="*/ 0 h 1277"/>
                <a:gd name="T2" fmla="*/ 2230 w 2230"/>
                <a:gd name="T3" fmla="*/ 526 h 1277"/>
                <a:gd name="T4" fmla="*/ 927 w 2230"/>
                <a:gd name="T5" fmla="*/ 1277 h 1277"/>
                <a:gd name="T6" fmla="*/ 0 w 2230"/>
                <a:gd name="T7" fmla="*/ 737 h 1277"/>
                <a:gd name="T8" fmla="*/ 1328 w 2230"/>
                <a:gd name="T9" fmla="*/ 0 h 1277"/>
              </a:gdLst>
              <a:ahLst/>
              <a:cxnLst>
                <a:cxn ang="0">
                  <a:pos x="T0" y="T1"/>
                </a:cxn>
                <a:cxn ang="0">
                  <a:pos x="T2" y="T3"/>
                </a:cxn>
                <a:cxn ang="0">
                  <a:pos x="T4" y="T5"/>
                </a:cxn>
                <a:cxn ang="0">
                  <a:pos x="T6" y="T7"/>
                </a:cxn>
                <a:cxn ang="0">
                  <a:pos x="T8" y="T9"/>
                </a:cxn>
              </a:cxnLst>
              <a:rect l="0" t="0" r="r" b="b"/>
              <a:pathLst>
                <a:path w="2230" h="1277">
                  <a:moveTo>
                    <a:pt x="1328" y="0"/>
                  </a:moveTo>
                  <a:lnTo>
                    <a:pt x="2230" y="526"/>
                  </a:lnTo>
                  <a:lnTo>
                    <a:pt x="927" y="1277"/>
                  </a:lnTo>
                  <a:lnTo>
                    <a:pt x="0" y="737"/>
                  </a:lnTo>
                  <a:lnTo>
                    <a:pt x="1328" y="0"/>
                  </a:lnTo>
                  <a:close/>
                </a:path>
              </a:pathLst>
            </a:custGeom>
            <a:solidFill>
              <a:srgbClr val="804B8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2" name="ïšḻîḓè"/>
            <p:cNvSpPr/>
            <p:nvPr/>
          </p:nvSpPr>
          <p:spPr bwMode="auto">
            <a:xfrm>
              <a:off x="1865147" y="4832673"/>
              <a:ext cx="25702" cy="182852"/>
            </a:xfrm>
            <a:custGeom>
              <a:avLst/>
              <a:gdLst>
                <a:gd name="T0" fmla="*/ 35 w 35"/>
                <a:gd name="T1" fmla="*/ 23 h 249"/>
                <a:gd name="T2" fmla="*/ 0 w 35"/>
                <a:gd name="T3" fmla="*/ 0 h 249"/>
                <a:gd name="T4" fmla="*/ 0 w 35"/>
                <a:gd name="T5" fmla="*/ 249 h 249"/>
                <a:gd name="T6" fmla="*/ 35 w 35"/>
                <a:gd name="T7" fmla="*/ 245 h 249"/>
                <a:gd name="T8" fmla="*/ 35 w 35"/>
                <a:gd name="T9" fmla="*/ 23 h 249"/>
              </a:gdLst>
              <a:ahLst/>
              <a:cxnLst>
                <a:cxn ang="0">
                  <a:pos x="T0" y="T1"/>
                </a:cxn>
                <a:cxn ang="0">
                  <a:pos x="T2" y="T3"/>
                </a:cxn>
                <a:cxn ang="0">
                  <a:pos x="T4" y="T5"/>
                </a:cxn>
                <a:cxn ang="0">
                  <a:pos x="T6" y="T7"/>
                </a:cxn>
                <a:cxn ang="0">
                  <a:pos x="T8" y="T9"/>
                </a:cxn>
              </a:cxnLst>
              <a:rect l="0" t="0" r="r" b="b"/>
              <a:pathLst>
                <a:path w="35" h="249">
                  <a:moveTo>
                    <a:pt x="35" y="23"/>
                  </a:moveTo>
                  <a:lnTo>
                    <a:pt x="0" y="0"/>
                  </a:lnTo>
                  <a:lnTo>
                    <a:pt x="0" y="249"/>
                  </a:lnTo>
                  <a:lnTo>
                    <a:pt x="35" y="245"/>
                  </a:lnTo>
                  <a:lnTo>
                    <a:pt x="35" y="23"/>
                  </a:lnTo>
                  <a:close/>
                </a:path>
              </a:pathLst>
            </a:custGeom>
            <a:solidFill>
              <a:srgbClr val="5C3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3" name="iṣḻîḍe"/>
            <p:cNvSpPr/>
            <p:nvPr/>
          </p:nvSpPr>
          <p:spPr bwMode="auto">
            <a:xfrm>
              <a:off x="1938581" y="4938418"/>
              <a:ext cx="56545" cy="112355"/>
            </a:xfrm>
            <a:custGeom>
              <a:avLst/>
              <a:gdLst>
                <a:gd name="T0" fmla="*/ 77 w 77"/>
                <a:gd name="T1" fmla="*/ 37 h 153"/>
                <a:gd name="T2" fmla="*/ 16 w 77"/>
                <a:gd name="T3" fmla="*/ 0 h 153"/>
                <a:gd name="T4" fmla="*/ 0 w 77"/>
                <a:gd name="T5" fmla="*/ 116 h 153"/>
                <a:gd name="T6" fmla="*/ 37 w 77"/>
                <a:gd name="T7" fmla="*/ 85 h 153"/>
                <a:gd name="T8" fmla="*/ 58 w 77"/>
                <a:gd name="T9" fmla="*/ 153 h 153"/>
                <a:gd name="T10" fmla="*/ 77 w 77"/>
                <a:gd name="T11" fmla="*/ 37 h 153"/>
              </a:gdLst>
              <a:ahLst/>
              <a:cxnLst>
                <a:cxn ang="0">
                  <a:pos x="T0" y="T1"/>
                </a:cxn>
                <a:cxn ang="0">
                  <a:pos x="T2" y="T3"/>
                </a:cxn>
                <a:cxn ang="0">
                  <a:pos x="T4" y="T5"/>
                </a:cxn>
                <a:cxn ang="0">
                  <a:pos x="T6" y="T7"/>
                </a:cxn>
                <a:cxn ang="0">
                  <a:pos x="T8" y="T9"/>
                </a:cxn>
                <a:cxn ang="0">
                  <a:pos x="T10" y="T11"/>
                </a:cxn>
              </a:cxnLst>
              <a:rect l="0" t="0" r="r" b="b"/>
              <a:pathLst>
                <a:path w="77" h="153">
                  <a:moveTo>
                    <a:pt x="77" y="37"/>
                  </a:moveTo>
                  <a:lnTo>
                    <a:pt x="16" y="0"/>
                  </a:lnTo>
                  <a:lnTo>
                    <a:pt x="0" y="116"/>
                  </a:lnTo>
                  <a:lnTo>
                    <a:pt x="37" y="85"/>
                  </a:lnTo>
                  <a:lnTo>
                    <a:pt x="58" y="153"/>
                  </a:lnTo>
                  <a:lnTo>
                    <a:pt x="77" y="37"/>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4" name="ï$ļïḓé"/>
            <p:cNvSpPr/>
            <p:nvPr/>
          </p:nvSpPr>
          <p:spPr bwMode="auto">
            <a:xfrm>
              <a:off x="2568648" y="4587402"/>
              <a:ext cx="894430" cy="539743"/>
            </a:xfrm>
            <a:custGeom>
              <a:avLst/>
              <a:gdLst>
                <a:gd name="T0" fmla="*/ 1218 w 1218"/>
                <a:gd name="T1" fmla="*/ 0 h 735"/>
                <a:gd name="T2" fmla="*/ 1218 w 1218"/>
                <a:gd name="T3" fmla="*/ 33 h 735"/>
                <a:gd name="T4" fmla="*/ 0 w 1218"/>
                <a:gd name="T5" fmla="*/ 735 h 735"/>
                <a:gd name="T6" fmla="*/ 0 w 1218"/>
                <a:gd name="T7" fmla="*/ 702 h 735"/>
                <a:gd name="T8" fmla="*/ 1218 w 1218"/>
                <a:gd name="T9" fmla="*/ 0 h 735"/>
              </a:gdLst>
              <a:ahLst/>
              <a:cxnLst>
                <a:cxn ang="0">
                  <a:pos x="T0" y="T1"/>
                </a:cxn>
                <a:cxn ang="0">
                  <a:pos x="T2" y="T3"/>
                </a:cxn>
                <a:cxn ang="0">
                  <a:pos x="T4" y="T5"/>
                </a:cxn>
                <a:cxn ang="0">
                  <a:pos x="T6" y="T7"/>
                </a:cxn>
                <a:cxn ang="0">
                  <a:pos x="T8" y="T9"/>
                </a:cxn>
              </a:cxnLst>
              <a:rect l="0" t="0" r="r" b="b"/>
              <a:pathLst>
                <a:path w="1218" h="735">
                  <a:moveTo>
                    <a:pt x="1218" y="0"/>
                  </a:moveTo>
                  <a:lnTo>
                    <a:pt x="1218" y="33"/>
                  </a:lnTo>
                  <a:lnTo>
                    <a:pt x="0" y="735"/>
                  </a:lnTo>
                  <a:lnTo>
                    <a:pt x="0" y="702"/>
                  </a:lnTo>
                  <a:lnTo>
                    <a:pt x="1218" y="0"/>
                  </a:lnTo>
                  <a:close/>
                </a:path>
              </a:pathLst>
            </a:custGeom>
            <a:solidFill>
              <a:srgbClr val="7884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5" name="ïŝḻîḍè"/>
            <p:cNvSpPr/>
            <p:nvPr/>
          </p:nvSpPr>
          <p:spPr bwMode="auto">
            <a:xfrm>
              <a:off x="2568648" y="4587402"/>
              <a:ext cx="894430" cy="539743"/>
            </a:xfrm>
            <a:custGeom>
              <a:avLst/>
              <a:gdLst>
                <a:gd name="T0" fmla="*/ 1218 w 1218"/>
                <a:gd name="T1" fmla="*/ 0 h 735"/>
                <a:gd name="T2" fmla="*/ 1218 w 1218"/>
                <a:gd name="T3" fmla="*/ 33 h 735"/>
                <a:gd name="T4" fmla="*/ 0 w 1218"/>
                <a:gd name="T5" fmla="*/ 735 h 735"/>
                <a:gd name="T6" fmla="*/ 0 w 1218"/>
                <a:gd name="T7" fmla="*/ 702 h 735"/>
                <a:gd name="T8" fmla="*/ 1218 w 1218"/>
                <a:gd name="T9" fmla="*/ 0 h 735"/>
              </a:gdLst>
              <a:ahLst/>
              <a:cxnLst>
                <a:cxn ang="0">
                  <a:pos x="T0" y="T1"/>
                </a:cxn>
                <a:cxn ang="0">
                  <a:pos x="T2" y="T3"/>
                </a:cxn>
                <a:cxn ang="0">
                  <a:pos x="T4" y="T5"/>
                </a:cxn>
                <a:cxn ang="0">
                  <a:pos x="T6" y="T7"/>
                </a:cxn>
                <a:cxn ang="0">
                  <a:pos x="T8" y="T9"/>
                </a:cxn>
              </a:cxnLst>
              <a:rect l="0" t="0" r="r" b="b"/>
              <a:pathLst>
                <a:path w="1218" h="735">
                  <a:moveTo>
                    <a:pt x="1218" y="0"/>
                  </a:moveTo>
                  <a:lnTo>
                    <a:pt x="1218" y="33"/>
                  </a:lnTo>
                  <a:lnTo>
                    <a:pt x="0" y="735"/>
                  </a:lnTo>
                  <a:lnTo>
                    <a:pt x="0" y="702"/>
                  </a:lnTo>
                  <a:lnTo>
                    <a:pt x="12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6" name="í$líḍé"/>
            <p:cNvSpPr/>
            <p:nvPr/>
          </p:nvSpPr>
          <p:spPr bwMode="auto">
            <a:xfrm>
              <a:off x="1931972" y="4733536"/>
              <a:ext cx="636676" cy="393608"/>
            </a:xfrm>
            <a:custGeom>
              <a:avLst/>
              <a:gdLst>
                <a:gd name="T0" fmla="*/ 0 w 867"/>
                <a:gd name="T1" fmla="*/ 0 h 536"/>
                <a:gd name="T2" fmla="*/ 0 w 867"/>
                <a:gd name="T3" fmla="*/ 34 h 536"/>
                <a:gd name="T4" fmla="*/ 867 w 867"/>
                <a:gd name="T5" fmla="*/ 536 h 536"/>
                <a:gd name="T6" fmla="*/ 867 w 867"/>
                <a:gd name="T7" fmla="*/ 503 h 536"/>
                <a:gd name="T8" fmla="*/ 0 w 867"/>
                <a:gd name="T9" fmla="*/ 0 h 536"/>
              </a:gdLst>
              <a:ahLst/>
              <a:cxnLst>
                <a:cxn ang="0">
                  <a:pos x="T0" y="T1"/>
                </a:cxn>
                <a:cxn ang="0">
                  <a:pos x="T2" y="T3"/>
                </a:cxn>
                <a:cxn ang="0">
                  <a:pos x="T4" y="T5"/>
                </a:cxn>
                <a:cxn ang="0">
                  <a:pos x="T6" y="T7"/>
                </a:cxn>
                <a:cxn ang="0">
                  <a:pos x="T8" y="T9"/>
                </a:cxn>
              </a:cxnLst>
              <a:rect l="0" t="0" r="r" b="b"/>
              <a:pathLst>
                <a:path w="867" h="536">
                  <a:moveTo>
                    <a:pt x="0" y="0"/>
                  </a:moveTo>
                  <a:lnTo>
                    <a:pt x="0" y="34"/>
                  </a:lnTo>
                  <a:lnTo>
                    <a:pt x="867" y="536"/>
                  </a:lnTo>
                  <a:lnTo>
                    <a:pt x="867" y="503"/>
                  </a:lnTo>
                  <a:lnTo>
                    <a:pt x="0" y="0"/>
                  </a:lnTo>
                  <a:close/>
                </a:path>
              </a:pathLst>
            </a:custGeom>
            <a:solidFill>
              <a:srgbClr val="4A528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7" name="iṣľiḍè"/>
            <p:cNvSpPr/>
            <p:nvPr/>
          </p:nvSpPr>
          <p:spPr bwMode="auto">
            <a:xfrm>
              <a:off x="1931972" y="4733536"/>
              <a:ext cx="636676" cy="393608"/>
            </a:xfrm>
            <a:custGeom>
              <a:avLst/>
              <a:gdLst>
                <a:gd name="T0" fmla="*/ 0 w 867"/>
                <a:gd name="T1" fmla="*/ 0 h 536"/>
                <a:gd name="T2" fmla="*/ 0 w 867"/>
                <a:gd name="T3" fmla="*/ 34 h 536"/>
                <a:gd name="T4" fmla="*/ 867 w 867"/>
                <a:gd name="T5" fmla="*/ 536 h 536"/>
                <a:gd name="T6" fmla="*/ 867 w 867"/>
                <a:gd name="T7" fmla="*/ 503 h 536"/>
                <a:gd name="T8" fmla="*/ 0 w 867"/>
                <a:gd name="T9" fmla="*/ 0 h 536"/>
              </a:gdLst>
              <a:ahLst/>
              <a:cxnLst>
                <a:cxn ang="0">
                  <a:pos x="T0" y="T1"/>
                </a:cxn>
                <a:cxn ang="0">
                  <a:pos x="T2" y="T3"/>
                </a:cxn>
                <a:cxn ang="0">
                  <a:pos x="T4" y="T5"/>
                </a:cxn>
                <a:cxn ang="0">
                  <a:pos x="T6" y="T7"/>
                </a:cxn>
                <a:cxn ang="0">
                  <a:pos x="T8" y="T9"/>
                </a:cxn>
              </a:cxnLst>
              <a:rect l="0" t="0" r="r" b="b"/>
              <a:pathLst>
                <a:path w="867" h="536">
                  <a:moveTo>
                    <a:pt x="0" y="0"/>
                  </a:moveTo>
                  <a:lnTo>
                    <a:pt x="0" y="34"/>
                  </a:lnTo>
                  <a:lnTo>
                    <a:pt x="867" y="536"/>
                  </a:lnTo>
                  <a:lnTo>
                    <a:pt x="867" y="5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8" name="îŝḻïḍé"/>
            <p:cNvSpPr/>
            <p:nvPr/>
          </p:nvSpPr>
          <p:spPr bwMode="auto">
            <a:xfrm>
              <a:off x="1931972" y="4227574"/>
              <a:ext cx="1531106" cy="875337"/>
            </a:xfrm>
            <a:custGeom>
              <a:avLst/>
              <a:gdLst>
                <a:gd name="T0" fmla="*/ 1241 w 2085"/>
                <a:gd name="T1" fmla="*/ 0 h 1192"/>
                <a:gd name="T2" fmla="*/ 2085 w 2085"/>
                <a:gd name="T3" fmla="*/ 490 h 1192"/>
                <a:gd name="T4" fmla="*/ 867 w 2085"/>
                <a:gd name="T5" fmla="*/ 1192 h 1192"/>
                <a:gd name="T6" fmla="*/ 0 w 2085"/>
                <a:gd name="T7" fmla="*/ 689 h 1192"/>
                <a:gd name="T8" fmla="*/ 1241 w 2085"/>
                <a:gd name="T9" fmla="*/ 0 h 1192"/>
              </a:gdLst>
              <a:ahLst/>
              <a:cxnLst>
                <a:cxn ang="0">
                  <a:pos x="T0" y="T1"/>
                </a:cxn>
                <a:cxn ang="0">
                  <a:pos x="T2" y="T3"/>
                </a:cxn>
                <a:cxn ang="0">
                  <a:pos x="T4" y="T5"/>
                </a:cxn>
                <a:cxn ang="0">
                  <a:pos x="T6" y="T7"/>
                </a:cxn>
                <a:cxn ang="0">
                  <a:pos x="T8" y="T9"/>
                </a:cxn>
              </a:cxnLst>
              <a:rect l="0" t="0" r="r" b="b"/>
              <a:pathLst>
                <a:path w="2085" h="1192">
                  <a:moveTo>
                    <a:pt x="1241" y="0"/>
                  </a:moveTo>
                  <a:lnTo>
                    <a:pt x="2085" y="490"/>
                  </a:lnTo>
                  <a:lnTo>
                    <a:pt x="867" y="1192"/>
                  </a:lnTo>
                  <a:lnTo>
                    <a:pt x="0" y="689"/>
                  </a:lnTo>
                  <a:lnTo>
                    <a:pt x="1241" y="0"/>
                  </a:lnTo>
                  <a:close/>
                </a:path>
              </a:pathLst>
            </a:custGeom>
            <a:solidFill>
              <a:srgbClr val="616B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9" name="íśļíde"/>
            <p:cNvSpPr/>
            <p:nvPr/>
          </p:nvSpPr>
          <p:spPr bwMode="auto">
            <a:xfrm>
              <a:off x="1931972" y="4081439"/>
              <a:ext cx="911320" cy="664581"/>
            </a:xfrm>
            <a:custGeom>
              <a:avLst/>
              <a:gdLst>
                <a:gd name="T0" fmla="*/ 0 w 1241"/>
                <a:gd name="T1" fmla="*/ 689 h 905"/>
                <a:gd name="T2" fmla="*/ 0 w 1241"/>
                <a:gd name="T3" fmla="*/ 903 h 905"/>
                <a:gd name="T4" fmla="*/ 34 w 1241"/>
                <a:gd name="T5" fmla="*/ 905 h 905"/>
                <a:gd name="T6" fmla="*/ 1241 w 1241"/>
                <a:gd name="T7" fmla="*/ 235 h 905"/>
                <a:gd name="T8" fmla="*/ 1241 w 1241"/>
                <a:gd name="T9" fmla="*/ 0 h 905"/>
                <a:gd name="T10" fmla="*/ 0 w 1241"/>
                <a:gd name="T11" fmla="*/ 689 h 905"/>
              </a:gdLst>
              <a:ahLst/>
              <a:cxnLst>
                <a:cxn ang="0">
                  <a:pos x="T0" y="T1"/>
                </a:cxn>
                <a:cxn ang="0">
                  <a:pos x="T2" y="T3"/>
                </a:cxn>
                <a:cxn ang="0">
                  <a:pos x="T4" y="T5"/>
                </a:cxn>
                <a:cxn ang="0">
                  <a:pos x="T6" y="T7"/>
                </a:cxn>
                <a:cxn ang="0">
                  <a:pos x="T8" y="T9"/>
                </a:cxn>
                <a:cxn ang="0">
                  <a:pos x="T10" y="T11"/>
                </a:cxn>
              </a:cxnLst>
              <a:rect l="0" t="0" r="r" b="b"/>
              <a:pathLst>
                <a:path w="1241" h="905">
                  <a:moveTo>
                    <a:pt x="0" y="689"/>
                  </a:moveTo>
                  <a:lnTo>
                    <a:pt x="0" y="903"/>
                  </a:lnTo>
                  <a:lnTo>
                    <a:pt x="34" y="905"/>
                  </a:lnTo>
                  <a:lnTo>
                    <a:pt x="1241" y="235"/>
                  </a:lnTo>
                  <a:lnTo>
                    <a:pt x="1241" y="0"/>
                  </a:lnTo>
                  <a:lnTo>
                    <a:pt x="0" y="689"/>
                  </a:lnTo>
                  <a:close/>
                </a:path>
              </a:pathLst>
            </a:custGeom>
            <a:solidFill>
              <a:srgbClr val="3035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0" name="iṣļîḍè"/>
            <p:cNvSpPr/>
            <p:nvPr/>
          </p:nvSpPr>
          <p:spPr bwMode="auto">
            <a:xfrm>
              <a:off x="2573054" y="4466970"/>
              <a:ext cx="862854" cy="616114"/>
            </a:xfrm>
            <a:custGeom>
              <a:avLst/>
              <a:gdLst>
                <a:gd name="T0" fmla="*/ 1175 w 1175"/>
                <a:gd name="T1" fmla="*/ 0 h 839"/>
                <a:gd name="T2" fmla="*/ 1175 w 1175"/>
                <a:gd name="T3" fmla="*/ 162 h 839"/>
                <a:gd name="T4" fmla="*/ 0 w 1175"/>
                <a:gd name="T5" fmla="*/ 839 h 839"/>
                <a:gd name="T6" fmla="*/ 0 w 1175"/>
                <a:gd name="T7" fmla="*/ 675 h 839"/>
                <a:gd name="T8" fmla="*/ 1175 w 1175"/>
                <a:gd name="T9" fmla="*/ 0 h 839"/>
              </a:gdLst>
              <a:ahLst/>
              <a:cxnLst>
                <a:cxn ang="0">
                  <a:pos x="T0" y="T1"/>
                </a:cxn>
                <a:cxn ang="0">
                  <a:pos x="T2" y="T3"/>
                </a:cxn>
                <a:cxn ang="0">
                  <a:pos x="T4" y="T5"/>
                </a:cxn>
                <a:cxn ang="0">
                  <a:pos x="T6" y="T7"/>
                </a:cxn>
                <a:cxn ang="0">
                  <a:pos x="T8" y="T9"/>
                </a:cxn>
              </a:cxnLst>
              <a:rect l="0" t="0" r="r" b="b"/>
              <a:pathLst>
                <a:path w="1175" h="839">
                  <a:moveTo>
                    <a:pt x="1175" y="0"/>
                  </a:moveTo>
                  <a:lnTo>
                    <a:pt x="1175" y="162"/>
                  </a:lnTo>
                  <a:lnTo>
                    <a:pt x="0" y="839"/>
                  </a:lnTo>
                  <a:lnTo>
                    <a:pt x="0" y="675"/>
                  </a:lnTo>
                  <a:lnTo>
                    <a:pt x="117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1" name="íṡľîḋé"/>
            <p:cNvSpPr/>
            <p:nvPr/>
          </p:nvSpPr>
          <p:spPr bwMode="auto">
            <a:xfrm>
              <a:off x="2573054" y="4466970"/>
              <a:ext cx="862854" cy="616114"/>
            </a:xfrm>
            <a:custGeom>
              <a:avLst/>
              <a:gdLst>
                <a:gd name="T0" fmla="*/ 1175 w 1175"/>
                <a:gd name="T1" fmla="*/ 0 h 839"/>
                <a:gd name="T2" fmla="*/ 1175 w 1175"/>
                <a:gd name="T3" fmla="*/ 162 h 839"/>
                <a:gd name="T4" fmla="*/ 0 w 1175"/>
                <a:gd name="T5" fmla="*/ 839 h 839"/>
                <a:gd name="T6" fmla="*/ 0 w 1175"/>
                <a:gd name="T7" fmla="*/ 675 h 839"/>
                <a:gd name="T8" fmla="*/ 1175 w 1175"/>
                <a:gd name="T9" fmla="*/ 0 h 839"/>
              </a:gdLst>
              <a:ahLst/>
              <a:cxnLst>
                <a:cxn ang="0">
                  <a:pos x="T0" y="T1"/>
                </a:cxn>
                <a:cxn ang="0">
                  <a:pos x="T2" y="T3"/>
                </a:cxn>
                <a:cxn ang="0">
                  <a:pos x="T4" y="T5"/>
                </a:cxn>
                <a:cxn ang="0">
                  <a:pos x="T6" y="T7"/>
                </a:cxn>
                <a:cxn ang="0">
                  <a:pos x="T8" y="T9"/>
                </a:cxn>
              </a:cxnLst>
              <a:rect l="0" t="0" r="r" b="b"/>
              <a:pathLst>
                <a:path w="1175" h="839">
                  <a:moveTo>
                    <a:pt x="1175" y="0"/>
                  </a:moveTo>
                  <a:lnTo>
                    <a:pt x="1175" y="162"/>
                  </a:lnTo>
                  <a:lnTo>
                    <a:pt x="0" y="839"/>
                  </a:lnTo>
                  <a:lnTo>
                    <a:pt x="0" y="675"/>
                  </a:lnTo>
                  <a:lnTo>
                    <a:pt x="117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2" name="iŝlíḍê"/>
            <p:cNvSpPr/>
            <p:nvPr/>
          </p:nvSpPr>
          <p:spPr bwMode="auto">
            <a:xfrm>
              <a:off x="1976767" y="4616776"/>
              <a:ext cx="596287" cy="466308"/>
            </a:xfrm>
            <a:custGeom>
              <a:avLst/>
              <a:gdLst>
                <a:gd name="T0" fmla="*/ 0 w 812"/>
                <a:gd name="T1" fmla="*/ 0 h 635"/>
                <a:gd name="T2" fmla="*/ 0 w 812"/>
                <a:gd name="T3" fmla="*/ 162 h 635"/>
                <a:gd name="T4" fmla="*/ 812 w 812"/>
                <a:gd name="T5" fmla="*/ 635 h 635"/>
                <a:gd name="T6" fmla="*/ 812 w 812"/>
                <a:gd name="T7" fmla="*/ 471 h 635"/>
                <a:gd name="T8" fmla="*/ 0 w 812"/>
                <a:gd name="T9" fmla="*/ 0 h 635"/>
              </a:gdLst>
              <a:ahLst/>
              <a:cxnLst>
                <a:cxn ang="0">
                  <a:pos x="T0" y="T1"/>
                </a:cxn>
                <a:cxn ang="0">
                  <a:pos x="T2" y="T3"/>
                </a:cxn>
                <a:cxn ang="0">
                  <a:pos x="T4" y="T5"/>
                </a:cxn>
                <a:cxn ang="0">
                  <a:pos x="T6" y="T7"/>
                </a:cxn>
                <a:cxn ang="0">
                  <a:pos x="T8" y="T9"/>
                </a:cxn>
              </a:cxnLst>
              <a:rect l="0" t="0" r="r" b="b"/>
              <a:pathLst>
                <a:path w="812" h="635">
                  <a:moveTo>
                    <a:pt x="0" y="0"/>
                  </a:moveTo>
                  <a:lnTo>
                    <a:pt x="0" y="162"/>
                  </a:lnTo>
                  <a:lnTo>
                    <a:pt x="812" y="635"/>
                  </a:lnTo>
                  <a:lnTo>
                    <a:pt x="812" y="471"/>
                  </a:lnTo>
                  <a:lnTo>
                    <a:pt x="0" y="0"/>
                  </a:lnTo>
                  <a:close/>
                </a:path>
              </a:pathLst>
            </a:custGeom>
            <a:solidFill>
              <a:srgbClr val="CED2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3" name="îṣḷiḍê"/>
            <p:cNvSpPr/>
            <p:nvPr/>
          </p:nvSpPr>
          <p:spPr bwMode="auto">
            <a:xfrm>
              <a:off x="1976767" y="4616776"/>
              <a:ext cx="596287" cy="466308"/>
            </a:xfrm>
            <a:custGeom>
              <a:avLst/>
              <a:gdLst>
                <a:gd name="T0" fmla="*/ 0 w 812"/>
                <a:gd name="T1" fmla="*/ 0 h 635"/>
                <a:gd name="T2" fmla="*/ 0 w 812"/>
                <a:gd name="T3" fmla="*/ 162 h 635"/>
                <a:gd name="T4" fmla="*/ 812 w 812"/>
                <a:gd name="T5" fmla="*/ 635 h 635"/>
                <a:gd name="T6" fmla="*/ 812 w 812"/>
                <a:gd name="T7" fmla="*/ 471 h 635"/>
                <a:gd name="T8" fmla="*/ 0 w 812"/>
                <a:gd name="T9" fmla="*/ 0 h 635"/>
              </a:gdLst>
              <a:ahLst/>
              <a:cxnLst>
                <a:cxn ang="0">
                  <a:pos x="T0" y="T1"/>
                </a:cxn>
                <a:cxn ang="0">
                  <a:pos x="T2" y="T3"/>
                </a:cxn>
                <a:cxn ang="0">
                  <a:pos x="T4" y="T5"/>
                </a:cxn>
                <a:cxn ang="0">
                  <a:pos x="T6" y="T7"/>
                </a:cxn>
                <a:cxn ang="0">
                  <a:pos x="T8" y="T9"/>
                </a:cxn>
              </a:cxnLst>
              <a:rect l="0" t="0" r="r" b="b"/>
              <a:pathLst>
                <a:path w="812" h="635">
                  <a:moveTo>
                    <a:pt x="0" y="0"/>
                  </a:moveTo>
                  <a:lnTo>
                    <a:pt x="0" y="162"/>
                  </a:lnTo>
                  <a:lnTo>
                    <a:pt x="812" y="635"/>
                  </a:lnTo>
                  <a:lnTo>
                    <a:pt x="812" y="47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4" name="îSliḋe"/>
            <p:cNvSpPr/>
            <p:nvPr/>
          </p:nvSpPr>
          <p:spPr bwMode="auto">
            <a:xfrm>
              <a:off x="1976767" y="4119625"/>
              <a:ext cx="1459140" cy="843026"/>
            </a:xfrm>
            <a:custGeom>
              <a:avLst/>
              <a:gdLst>
                <a:gd name="T0" fmla="*/ 1174 w 1987"/>
                <a:gd name="T1" fmla="*/ 0 h 1148"/>
                <a:gd name="T2" fmla="*/ 1987 w 1987"/>
                <a:gd name="T3" fmla="*/ 473 h 1148"/>
                <a:gd name="T4" fmla="*/ 812 w 1987"/>
                <a:gd name="T5" fmla="*/ 1148 h 1148"/>
                <a:gd name="T6" fmla="*/ 0 w 1987"/>
                <a:gd name="T7" fmla="*/ 677 h 1148"/>
                <a:gd name="T8" fmla="*/ 1174 w 1987"/>
                <a:gd name="T9" fmla="*/ 0 h 1148"/>
              </a:gdLst>
              <a:ahLst/>
              <a:cxnLst>
                <a:cxn ang="0">
                  <a:pos x="T0" y="T1"/>
                </a:cxn>
                <a:cxn ang="0">
                  <a:pos x="T2" y="T3"/>
                </a:cxn>
                <a:cxn ang="0">
                  <a:pos x="T4" y="T5"/>
                </a:cxn>
                <a:cxn ang="0">
                  <a:pos x="T6" y="T7"/>
                </a:cxn>
                <a:cxn ang="0">
                  <a:pos x="T8" y="T9"/>
                </a:cxn>
              </a:cxnLst>
              <a:rect l="0" t="0" r="r" b="b"/>
              <a:pathLst>
                <a:path w="1987" h="1148">
                  <a:moveTo>
                    <a:pt x="1174" y="0"/>
                  </a:moveTo>
                  <a:lnTo>
                    <a:pt x="1987" y="473"/>
                  </a:lnTo>
                  <a:lnTo>
                    <a:pt x="812" y="1148"/>
                  </a:lnTo>
                  <a:lnTo>
                    <a:pt x="0" y="677"/>
                  </a:lnTo>
                  <a:lnTo>
                    <a:pt x="1174" y="0"/>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5" name="ïš1iḋê"/>
            <p:cNvSpPr/>
            <p:nvPr/>
          </p:nvSpPr>
          <p:spPr bwMode="auto">
            <a:xfrm>
              <a:off x="2568648" y="4441268"/>
              <a:ext cx="894430" cy="539743"/>
            </a:xfrm>
            <a:custGeom>
              <a:avLst/>
              <a:gdLst>
                <a:gd name="T0" fmla="*/ 1218 w 1218"/>
                <a:gd name="T1" fmla="*/ 0 h 735"/>
                <a:gd name="T2" fmla="*/ 1218 w 1218"/>
                <a:gd name="T3" fmla="*/ 33 h 735"/>
                <a:gd name="T4" fmla="*/ 0 w 1218"/>
                <a:gd name="T5" fmla="*/ 735 h 735"/>
                <a:gd name="T6" fmla="*/ 0 w 1218"/>
                <a:gd name="T7" fmla="*/ 702 h 735"/>
                <a:gd name="T8" fmla="*/ 1218 w 1218"/>
                <a:gd name="T9" fmla="*/ 0 h 735"/>
              </a:gdLst>
              <a:ahLst/>
              <a:cxnLst>
                <a:cxn ang="0">
                  <a:pos x="T0" y="T1"/>
                </a:cxn>
                <a:cxn ang="0">
                  <a:pos x="T2" y="T3"/>
                </a:cxn>
                <a:cxn ang="0">
                  <a:pos x="T4" y="T5"/>
                </a:cxn>
                <a:cxn ang="0">
                  <a:pos x="T6" y="T7"/>
                </a:cxn>
                <a:cxn ang="0">
                  <a:pos x="T8" y="T9"/>
                </a:cxn>
              </a:cxnLst>
              <a:rect l="0" t="0" r="r" b="b"/>
              <a:pathLst>
                <a:path w="1218" h="735">
                  <a:moveTo>
                    <a:pt x="1218" y="0"/>
                  </a:moveTo>
                  <a:lnTo>
                    <a:pt x="1218" y="33"/>
                  </a:lnTo>
                  <a:lnTo>
                    <a:pt x="0" y="735"/>
                  </a:lnTo>
                  <a:lnTo>
                    <a:pt x="0" y="702"/>
                  </a:lnTo>
                  <a:lnTo>
                    <a:pt x="1218" y="0"/>
                  </a:lnTo>
                  <a:close/>
                </a:path>
              </a:pathLst>
            </a:custGeom>
            <a:solidFill>
              <a:srgbClr val="7884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6" name="iṡ1iḓe"/>
            <p:cNvSpPr/>
            <p:nvPr/>
          </p:nvSpPr>
          <p:spPr bwMode="auto">
            <a:xfrm>
              <a:off x="2568648" y="4441268"/>
              <a:ext cx="894430" cy="539743"/>
            </a:xfrm>
            <a:custGeom>
              <a:avLst/>
              <a:gdLst>
                <a:gd name="T0" fmla="*/ 1218 w 1218"/>
                <a:gd name="T1" fmla="*/ 0 h 735"/>
                <a:gd name="T2" fmla="*/ 1218 w 1218"/>
                <a:gd name="T3" fmla="*/ 33 h 735"/>
                <a:gd name="T4" fmla="*/ 0 w 1218"/>
                <a:gd name="T5" fmla="*/ 735 h 735"/>
                <a:gd name="T6" fmla="*/ 0 w 1218"/>
                <a:gd name="T7" fmla="*/ 702 h 735"/>
                <a:gd name="T8" fmla="*/ 1218 w 1218"/>
                <a:gd name="T9" fmla="*/ 0 h 735"/>
              </a:gdLst>
              <a:ahLst/>
              <a:cxnLst>
                <a:cxn ang="0">
                  <a:pos x="T0" y="T1"/>
                </a:cxn>
                <a:cxn ang="0">
                  <a:pos x="T2" y="T3"/>
                </a:cxn>
                <a:cxn ang="0">
                  <a:pos x="T4" y="T5"/>
                </a:cxn>
                <a:cxn ang="0">
                  <a:pos x="T6" y="T7"/>
                </a:cxn>
                <a:cxn ang="0">
                  <a:pos x="T8" y="T9"/>
                </a:cxn>
              </a:cxnLst>
              <a:rect l="0" t="0" r="r" b="b"/>
              <a:pathLst>
                <a:path w="1218" h="735">
                  <a:moveTo>
                    <a:pt x="1218" y="0"/>
                  </a:moveTo>
                  <a:lnTo>
                    <a:pt x="1218" y="33"/>
                  </a:lnTo>
                  <a:lnTo>
                    <a:pt x="0" y="735"/>
                  </a:lnTo>
                  <a:lnTo>
                    <a:pt x="0" y="702"/>
                  </a:lnTo>
                  <a:lnTo>
                    <a:pt x="12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7" name="ïşľíḓé"/>
            <p:cNvSpPr/>
            <p:nvPr/>
          </p:nvSpPr>
          <p:spPr bwMode="auto">
            <a:xfrm>
              <a:off x="1931972" y="4587402"/>
              <a:ext cx="636676" cy="393608"/>
            </a:xfrm>
            <a:custGeom>
              <a:avLst/>
              <a:gdLst>
                <a:gd name="T0" fmla="*/ 0 w 867"/>
                <a:gd name="T1" fmla="*/ 0 h 536"/>
                <a:gd name="T2" fmla="*/ 0 w 867"/>
                <a:gd name="T3" fmla="*/ 33 h 536"/>
                <a:gd name="T4" fmla="*/ 867 w 867"/>
                <a:gd name="T5" fmla="*/ 536 h 536"/>
                <a:gd name="T6" fmla="*/ 867 w 867"/>
                <a:gd name="T7" fmla="*/ 503 h 536"/>
                <a:gd name="T8" fmla="*/ 0 w 867"/>
                <a:gd name="T9" fmla="*/ 0 h 536"/>
              </a:gdLst>
              <a:ahLst/>
              <a:cxnLst>
                <a:cxn ang="0">
                  <a:pos x="T0" y="T1"/>
                </a:cxn>
                <a:cxn ang="0">
                  <a:pos x="T2" y="T3"/>
                </a:cxn>
                <a:cxn ang="0">
                  <a:pos x="T4" y="T5"/>
                </a:cxn>
                <a:cxn ang="0">
                  <a:pos x="T6" y="T7"/>
                </a:cxn>
                <a:cxn ang="0">
                  <a:pos x="T8" y="T9"/>
                </a:cxn>
              </a:cxnLst>
              <a:rect l="0" t="0" r="r" b="b"/>
              <a:pathLst>
                <a:path w="867" h="536">
                  <a:moveTo>
                    <a:pt x="0" y="0"/>
                  </a:moveTo>
                  <a:lnTo>
                    <a:pt x="0" y="33"/>
                  </a:lnTo>
                  <a:lnTo>
                    <a:pt x="867" y="536"/>
                  </a:lnTo>
                  <a:lnTo>
                    <a:pt x="867" y="503"/>
                  </a:lnTo>
                  <a:lnTo>
                    <a:pt x="0" y="0"/>
                  </a:lnTo>
                  <a:close/>
                </a:path>
              </a:pathLst>
            </a:custGeom>
            <a:solidFill>
              <a:srgbClr val="4A528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8" name="íSḻïďé"/>
            <p:cNvSpPr/>
            <p:nvPr/>
          </p:nvSpPr>
          <p:spPr bwMode="auto">
            <a:xfrm>
              <a:off x="1931972" y="4587402"/>
              <a:ext cx="636676" cy="393608"/>
            </a:xfrm>
            <a:custGeom>
              <a:avLst/>
              <a:gdLst>
                <a:gd name="T0" fmla="*/ 0 w 867"/>
                <a:gd name="T1" fmla="*/ 0 h 536"/>
                <a:gd name="T2" fmla="*/ 0 w 867"/>
                <a:gd name="T3" fmla="*/ 33 h 536"/>
                <a:gd name="T4" fmla="*/ 867 w 867"/>
                <a:gd name="T5" fmla="*/ 536 h 536"/>
                <a:gd name="T6" fmla="*/ 867 w 867"/>
                <a:gd name="T7" fmla="*/ 503 h 536"/>
                <a:gd name="T8" fmla="*/ 0 w 867"/>
                <a:gd name="T9" fmla="*/ 0 h 536"/>
              </a:gdLst>
              <a:ahLst/>
              <a:cxnLst>
                <a:cxn ang="0">
                  <a:pos x="T0" y="T1"/>
                </a:cxn>
                <a:cxn ang="0">
                  <a:pos x="T2" y="T3"/>
                </a:cxn>
                <a:cxn ang="0">
                  <a:pos x="T4" y="T5"/>
                </a:cxn>
                <a:cxn ang="0">
                  <a:pos x="T6" y="T7"/>
                </a:cxn>
                <a:cxn ang="0">
                  <a:pos x="T8" y="T9"/>
                </a:cxn>
              </a:cxnLst>
              <a:rect l="0" t="0" r="r" b="b"/>
              <a:pathLst>
                <a:path w="867" h="536">
                  <a:moveTo>
                    <a:pt x="0" y="0"/>
                  </a:moveTo>
                  <a:lnTo>
                    <a:pt x="0" y="33"/>
                  </a:lnTo>
                  <a:lnTo>
                    <a:pt x="867" y="536"/>
                  </a:lnTo>
                  <a:lnTo>
                    <a:pt x="867" y="5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9" name="íšlîdè"/>
            <p:cNvSpPr/>
            <p:nvPr/>
          </p:nvSpPr>
          <p:spPr bwMode="auto">
            <a:xfrm>
              <a:off x="1931972" y="4081439"/>
              <a:ext cx="1531106" cy="875337"/>
            </a:xfrm>
            <a:custGeom>
              <a:avLst/>
              <a:gdLst>
                <a:gd name="T0" fmla="*/ 1241 w 2085"/>
                <a:gd name="T1" fmla="*/ 0 h 1192"/>
                <a:gd name="T2" fmla="*/ 2085 w 2085"/>
                <a:gd name="T3" fmla="*/ 490 h 1192"/>
                <a:gd name="T4" fmla="*/ 867 w 2085"/>
                <a:gd name="T5" fmla="*/ 1192 h 1192"/>
                <a:gd name="T6" fmla="*/ 0 w 2085"/>
                <a:gd name="T7" fmla="*/ 689 h 1192"/>
                <a:gd name="T8" fmla="*/ 1241 w 2085"/>
                <a:gd name="T9" fmla="*/ 0 h 1192"/>
              </a:gdLst>
              <a:ahLst/>
              <a:cxnLst>
                <a:cxn ang="0">
                  <a:pos x="T0" y="T1"/>
                </a:cxn>
                <a:cxn ang="0">
                  <a:pos x="T2" y="T3"/>
                </a:cxn>
                <a:cxn ang="0">
                  <a:pos x="T4" y="T5"/>
                </a:cxn>
                <a:cxn ang="0">
                  <a:pos x="T6" y="T7"/>
                </a:cxn>
                <a:cxn ang="0">
                  <a:pos x="T8" y="T9"/>
                </a:cxn>
              </a:cxnLst>
              <a:rect l="0" t="0" r="r" b="b"/>
              <a:pathLst>
                <a:path w="2085" h="1192">
                  <a:moveTo>
                    <a:pt x="1241" y="0"/>
                  </a:moveTo>
                  <a:lnTo>
                    <a:pt x="2085" y="490"/>
                  </a:lnTo>
                  <a:lnTo>
                    <a:pt x="867" y="1192"/>
                  </a:lnTo>
                  <a:lnTo>
                    <a:pt x="0" y="689"/>
                  </a:lnTo>
                  <a:lnTo>
                    <a:pt x="1241" y="0"/>
                  </a:lnTo>
                  <a:close/>
                </a:path>
              </a:pathLst>
            </a:custGeom>
            <a:solidFill>
              <a:srgbClr val="616B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0" name="ïslíďè"/>
            <p:cNvSpPr/>
            <p:nvPr/>
          </p:nvSpPr>
          <p:spPr bwMode="auto">
            <a:xfrm>
              <a:off x="1931972" y="4081439"/>
              <a:ext cx="1531106" cy="875337"/>
            </a:xfrm>
            <a:custGeom>
              <a:avLst/>
              <a:gdLst>
                <a:gd name="T0" fmla="*/ 1241 w 2085"/>
                <a:gd name="T1" fmla="*/ 0 h 1192"/>
                <a:gd name="T2" fmla="*/ 2085 w 2085"/>
                <a:gd name="T3" fmla="*/ 490 h 1192"/>
                <a:gd name="T4" fmla="*/ 867 w 2085"/>
                <a:gd name="T5" fmla="*/ 1192 h 1192"/>
                <a:gd name="T6" fmla="*/ 0 w 2085"/>
                <a:gd name="T7" fmla="*/ 689 h 1192"/>
                <a:gd name="T8" fmla="*/ 1241 w 2085"/>
                <a:gd name="T9" fmla="*/ 0 h 1192"/>
              </a:gdLst>
              <a:ahLst/>
              <a:cxnLst>
                <a:cxn ang="0">
                  <a:pos x="T0" y="T1"/>
                </a:cxn>
                <a:cxn ang="0">
                  <a:pos x="T2" y="T3"/>
                </a:cxn>
                <a:cxn ang="0">
                  <a:pos x="T4" y="T5"/>
                </a:cxn>
                <a:cxn ang="0">
                  <a:pos x="T6" y="T7"/>
                </a:cxn>
                <a:cxn ang="0">
                  <a:pos x="T8" y="T9"/>
                </a:cxn>
              </a:cxnLst>
              <a:rect l="0" t="0" r="r" b="b"/>
              <a:pathLst>
                <a:path w="2085" h="1192">
                  <a:moveTo>
                    <a:pt x="1241" y="0"/>
                  </a:moveTo>
                  <a:lnTo>
                    <a:pt x="2085" y="490"/>
                  </a:lnTo>
                  <a:lnTo>
                    <a:pt x="867" y="1192"/>
                  </a:lnTo>
                  <a:lnTo>
                    <a:pt x="0" y="689"/>
                  </a:lnTo>
                  <a:lnTo>
                    <a:pt x="1241" y="0"/>
                  </a:lnTo>
                  <a:close/>
                </a:path>
              </a:pathLst>
            </a:custGeom>
            <a:solidFill>
              <a:srgbClr val="616B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1" name="îSľíḍe"/>
            <p:cNvSpPr/>
            <p:nvPr/>
          </p:nvSpPr>
          <p:spPr bwMode="auto">
            <a:xfrm>
              <a:off x="2034780" y="4387661"/>
              <a:ext cx="535337" cy="315768"/>
            </a:xfrm>
            <a:custGeom>
              <a:avLst/>
              <a:gdLst>
                <a:gd name="T0" fmla="*/ 177 w 351"/>
                <a:gd name="T1" fmla="*/ 201 h 207"/>
                <a:gd name="T2" fmla="*/ 210 w 351"/>
                <a:gd name="T3" fmla="*/ 202 h 207"/>
                <a:gd name="T4" fmla="*/ 342 w 351"/>
                <a:gd name="T5" fmla="*/ 126 h 207"/>
                <a:gd name="T6" fmla="*/ 342 w 351"/>
                <a:gd name="T7" fmla="*/ 106 h 207"/>
                <a:gd name="T8" fmla="*/ 168 w 351"/>
                <a:gd name="T9" fmla="*/ 0 h 207"/>
                <a:gd name="T10" fmla="*/ 0 w 351"/>
                <a:gd name="T11" fmla="*/ 93 h 207"/>
                <a:gd name="T12" fmla="*/ 177 w 351"/>
                <a:gd name="T13" fmla="*/ 201 h 207"/>
              </a:gdLst>
              <a:ahLst/>
              <a:cxnLst>
                <a:cxn ang="0">
                  <a:pos x="T0" y="T1"/>
                </a:cxn>
                <a:cxn ang="0">
                  <a:pos x="T2" y="T3"/>
                </a:cxn>
                <a:cxn ang="0">
                  <a:pos x="T4" y="T5"/>
                </a:cxn>
                <a:cxn ang="0">
                  <a:pos x="T6" y="T7"/>
                </a:cxn>
                <a:cxn ang="0">
                  <a:pos x="T8" y="T9"/>
                </a:cxn>
                <a:cxn ang="0">
                  <a:pos x="T10" y="T11"/>
                </a:cxn>
                <a:cxn ang="0">
                  <a:pos x="T12" y="T13"/>
                </a:cxn>
              </a:cxnLst>
              <a:rect l="0" t="0" r="r" b="b"/>
              <a:pathLst>
                <a:path w="351" h="207">
                  <a:moveTo>
                    <a:pt x="177" y="201"/>
                  </a:moveTo>
                  <a:cubicBezTo>
                    <a:pt x="186" y="207"/>
                    <a:pt x="201" y="207"/>
                    <a:pt x="210" y="202"/>
                  </a:cubicBezTo>
                  <a:cubicBezTo>
                    <a:pt x="342" y="126"/>
                    <a:pt x="342" y="126"/>
                    <a:pt x="342" y="126"/>
                  </a:cubicBezTo>
                  <a:cubicBezTo>
                    <a:pt x="351" y="120"/>
                    <a:pt x="351" y="112"/>
                    <a:pt x="342" y="106"/>
                  </a:cubicBezTo>
                  <a:cubicBezTo>
                    <a:pt x="168" y="0"/>
                    <a:pt x="168" y="0"/>
                    <a:pt x="168" y="0"/>
                  </a:cubicBezTo>
                  <a:cubicBezTo>
                    <a:pt x="0" y="93"/>
                    <a:pt x="0" y="93"/>
                    <a:pt x="0" y="93"/>
                  </a:cubicBezTo>
                  <a:lnTo>
                    <a:pt x="177" y="201"/>
                  </a:lnTo>
                  <a:close/>
                </a:path>
              </a:pathLst>
            </a:custGeom>
            <a:gradFill>
              <a:gsLst>
                <a:gs pos="0">
                  <a:schemeClr val="bg1"/>
                </a:gs>
                <a:gs pos="85000">
                  <a:schemeClr val="bg1">
                    <a:lumMod val="85000"/>
                  </a:schemeClr>
                </a:gs>
              </a:gsLst>
              <a:lin ang="0" scaled="0"/>
            </a:gradFill>
            <a:ln>
              <a:noFill/>
            </a:ln>
          </p:spPr>
          <p:txBody>
            <a:bodyPr anchor="ctr"/>
            <a:lstStyle/>
            <a:p>
              <a:pPr algn="ctr"/>
              <a:endParaRPr/>
            </a:p>
          </p:txBody>
        </p:sp>
        <p:sp>
          <p:nvSpPr>
            <p:cNvPr id="82" name="îṡḷîḋè"/>
            <p:cNvSpPr/>
            <p:nvPr/>
          </p:nvSpPr>
          <p:spPr bwMode="auto">
            <a:xfrm>
              <a:off x="2216163" y="4464032"/>
              <a:ext cx="221038" cy="127776"/>
            </a:xfrm>
            <a:custGeom>
              <a:avLst/>
              <a:gdLst>
                <a:gd name="T0" fmla="*/ 301 w 301"/>
                <a:gd name="T1" fmla="*/ 162 h 174"/>
                <a:gd name="T2" fmla="*/ 21 w 301"/>
                <a:gd name="T3" fmla="*/ 0 h 174"/>
                <a:gd name="T4" fmla="*/ 0 w 301"/>
                <a:gd name="T5" fmla="*/ 10 h 174"/>
                <a:gd name="T6" fmla="*/ 281 w 301"/>
                <a:gd name="T7" fmla="*/ 174 h 174"/>
                <a:gd name="T8" fmla="*/ 301 w 301"/>
                <a:gd name="T9" fmla="*/ 162 h 174"/>
              </a:gdLst>
              <a:ahLst/>
              <a:cxnLst>
                <a:cxn ang="0">
                  <a:pos x="T0" y="T1"/>
                </a:cxn>
                <a:cxn ang="0">
                  <a:pos x="T2" y="T3"/>
                </a:cxn>
                <a:cxn ang="0">
                  <a:pos x="T4" y="T5"/>
                </a:cxn>
                <a:cxn ang="0">
                  <a:pos x="T6" y="T7"/>
                </a:cxn>
                <a:cxn ang="0">
                  <a:pos x="T8" y="T9"/>
                </a:cxn>
              </a:cxnLst>
              <a:rect l="0" t="0" r="r" b="b"/>
              <a:pathLst>
                <a:path w="301" h="174">
                  <a:moveTo>
                    <a:pt x="301" y="162"/>
                  </a:moveTo>
                  <a:lnTo>
                    <a:pt x="21" y="0"/>
                  </a:lnTo>
                  <a:lnTo>
                    <a:pt x="0" y="10"/>
                  </a:lnTo>
                  <a:lnTo>
                    <a:pt x="281" y="174"/>
                  </a:lnTo>
                  <a:lnTo>
                    <a:pt x="301" y="162"/>
                  </a:lnTo>
                  <a:close/>
                </a:path>
              </a:pathLst>
            </a:custGeom>
            <a:solidFill>
              <a:srgbClr val="7B818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3" name="íśľîḓe"/>
            <p:cNvSpPr/>
            <p:nvPr/>
          </p:nvSpPr>
          <p:spPr bwMode="auto">
            <a:xfrm>
              <a:off x="2173571" y="4488266"/>
              <a:ext cx="221038" cy="127042"/>
            </a:xfrm>
            <a:custGeom>
              <a:avLst/>
              <a:gdLst>
                <a:gd name="T0" fmla="*/ 301 w 301"/>
                <a:gd name="T1" fmla="*/ 162 h 173"/>
                <a:gd name="T2" fmla="*/ 21 w 301"/>
                <a:gd name="T3" fmla="*/ 0 h 173"/>
                <a:gd name="T4" fmla="*/ 0 w 301"/>
                <a:gd name="T5" fmla="*/ 11 h 173"/>
                <a:gd name="T6" fmla="*/ 280 w 301"/>
                <a:gd name="T7" fmla="*/ 173 h 173"/>
                <a:gd name="T8" fmla="*/ 301 w 301"/>
                <a:gd name="T9" fmla="*/ 162 h 173"/>
              </a:gdLst>
              <a:ahLst/>
              <a:cxnLst>
                <a:cxn ang="0">
                  <a:pos x="T0" y="T1"/>
                </a:cxn>
                <a:cxn ang="0">
                  <a:pos x="T2" y="T3"/>
                </a:cxn>
                <a:cxn ang="0">
                  <a:pos x="T4" y="T5"/>
                </a:cxn>
                <a:cxn ang="0">
                  <a:pos x="T6" y="T7"/>
                </a:cxn>
                <a:cxn ang="0">
                  <a:pos x="T8" y="T9"/>
                </a:cxn>
              </a:cxnLst>
              <a:rect l="0" t="0" r="r" b="b"/>
              <a:pathLst>
                <a:path w="301" h="173">
                  <a:moveTo>
                    <a:pt x="301" y="162"/>
                  </a:moveTo>
                  <a:lnTo>
                    <a:pt x="21" y="0"/>
                  </a:lnTo>
                  <a:lnTo>
                    <a:pt x="0" y="11"/>
                  </a:lnTo>
                  <a:lnTo>
                    <a:pt x="280" y="173"/>
                  </a:lnTo>
                  <a:lnTo>
                    <a:pt x="301" y="162"/>
                  </a:lnTo>
                  <a:close/>
                </a:path>
              </a:pathLst>
            </a:custGeom>
            <a:solidFill>
              <a:srgbClr val="7B818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4" name="íS1íḓè"/>
            <p:cNvSpPr/>
            <p:nvPr/>
          </p:nvSpPr>
          <p:spPr bwMode="auto">
            <a:xfrm>
              <a:off x="2258755" y="4439799"/>
              <a:ext cx="221772" cy="127776"/>
            </a:xfrm>
            <a:custGeom>
              <a:avLst/>
              <a:gdLst>
                <a:gd name="T0" fmla="*/ 302 w 302"/>
                <a:gd name="T1" fmla="*/ 162 h 174"/>
                <a:gd name="T2" fmla="*/ 19 w 302"/>
                <a:gd name="T3" fmla="*/ 0 h 174"/>
                <a:gd name="T4" fmla="*/ 0 w 302"/>
                <a:gd name="T5" fmla="*/ 10 h 174"/>
                <a:gd name="T6" fmla="*/ 281 w 302"/>
                <a:gd name="T7" fmla="*/ 174 h 174"/>
                <a:gd name="T8" fmla="*/ 302 w 302"/>
                <a:gd name="T9" fmla="*/ 162 h 174"/>
              </a:gdLst>
              <a:ahLst/>
              <a:cxnLst>
                <a:cxn ang="0">
                  <a:pos x="T0" y="T1"/>
                </a:cxn>
                <a:cxn ang="0">
                  <a:pos x="T2" y="T3"/>
                </a:cxn>
                <a:cxn ang="0">
                  <a:pos x="T4" y="T5"/>
                </a:cxn>
                <a:cxn ang="0">
                  <a:pos x="T6" y="T7"/>
                </a:cxn>
                <a:cxn ang="0">
                  <a:pos x="T8" y="T9"/>
                </a:cxn>
              </a:cxnLst>
              <a:rect l="0" t="0" r="r" b="b"/>
              <a:pathLst>
                <a:path w="302" h="174">
                  <a:moveTo>
                    <a:pt x="302" y="162"/>
                  </a:moveTo>
                  <a:lnTo>
                    <a:pt x="19" y="0"/>
                  </a:lnTo>
                  <a:lnTo>
                    <a:pt x="0" y="10"/>
                  </a:lnTo>
                  <a:lnTo>
                    <a:pt x="281" y="174"/>
                  </a:lnTo>
                  <a:lnTo>
                    <a:pt x="302" y="162"/>
                  </a:lnTo>
                  <a:close/>
                </a:path>
              </a:pathLst>
            </a:custGeom>
            <a:solidFill>
              <a:srgbClr val="7B818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5" name="îṩlïḋé"/>
            <p:cNvSpPr/>
            <p:nvPr/>
          </p:nvSpPr>
          <p:spPr bwMode="auto">
            <a:xfrm>
              <a:off x="2130979" y="4512499"/>
              <a:ext cx="219569" cy="127042"/>
            </a:xfrm>
            <a:custGeom>
              <a:avLst/>
              <a:gdLst>
                <a:gd name="T0" fmla="*/ 299 w 299"/>
                <a:gd name="T1" fmla="*/ 162 h 173"/>
                <a:gd name="T2" fmla="*/ 20 w 299"/>
                <a:gd name="T3" fmla="*/ 0 h 173"/>
                <a:gd name="T4" fmla="*/ 0 w 299"/>
                <a:gd name="T5" fmla="*/ 11 h 173"/>
                <a:gd name="T6" fmla="*/ 278 w 299"/>
                <a:gd name="T7" fmla="*/ 173 h 173"/>
                <a:gd name="T8" fmla="*/ 299 w 299"/>
                <a:gd name="T9" fmla="*/ 162 h 173"/>
              </a:gdLst>
              <a:ahLst/>
              <a:cxnLst>
                <a:cxn ang="0">
                  <a:pos x="T0" y="T1"/>
                </a:cxn>
                <a:cxn ang="0">
                  <a:pos x="T2" y="T3"/>
                </a:cxn>
                <a:cxn ang="0">
                  <a:pos x="T4" y="T5"/>
                </a:cxn>
                <a:cxn ang="0">
                  <a:pos x="T6" y="T7"/>
                </a:cxn>
                <a:cxn ang="0">
                  <a:pos x="T8" y="T9"/>
                </a:cxn>
              </a:cxnLst>
              <a:rect l="0" t="0" r="r" b="b"/>
              <a:pathLst>
                <a:path w="299" h="173">
                  <a:moveTo>
                    <a:pt x="299" y="162"/>
                  </a:moveTo>
                  <a:lnTo>
                    <a:pt x="20" y="0"/>
                  </a:lnTo>
                  <a:lnTo>
                    <a:pt x="0" y="11"/>
                  </a:lnTo>
                  <a:lnTo>
                    <a:pt x="278" y="173"/>
                  </a:lnTo>
                  <a:lnTo>
                    <a:pt x="299" y="162"/>
                  </a:lnTo>
                  <a:close/>
                </a:path>
              </a:pathLst>
            </a:custGeom>
            <a:solidFill>
              <a:srgbClr val="7B818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6" name="ïṥ1iḓé"/>
            <p:cNvSpPr/>
            <p:nvPr/>
          </p:nvSpPr>
          <p:spPr bwMode="auto">
            <a:xfrm>
              <a:off x="1931972" y="4587402"/>
              <a:ext cx="24968" cy="171102"/>
            </a:xfrm>
            <a:custGeom>
              <a:avLst/>
              <a:gdLst>
                <a:gd name="T0" fmla="*/ 34 w 34"/>
                <a:gd name="T1" fmla="*/ 21 h 233"/>
                <a:gd name="T2" fmla="*/ 0 w 34"/>
                <a:gd name="T3" fmla="*/ 0 h 233"/>
                <a:gd name="T4" fmla="*/ 0 w 34"/>
                <a:gd name="T5" fmla="*/ 233 h 233"/>
                <a:gd name="T6" fmla="*/ 34 w 34"/>
                <a:gd name="T7" fmla="*/ 226 h 233"/>
                <a:gd name="T8" fmla="*/ 34 w 34"/>
                <a:gd name="T9" fmla="*/ 21 h 233"/>
              </a:gdLst>
              <a:ahLst/>
              <a:cxnLst>
                <a:cxn ang="0">
                  <a:pos x="T0" y="T1"/>
                </a:cxn>
                <a:cxn ang="0">
                  <a:pos x="T2" y="T3"/>
                </a:cxn>
                <a:cxn ang="0">
                  <a:pos x="T4" y="T5"/>
                </a:cxn>
                <a:cxn ang="0">
                  <a:pos x="T6" y="T7"/>
                </a:cxn>
                <a:cxn ang="0">
                  <a:pos x="T8" y="T9"/>
                </a:cxn>
              </a:cxnLst>
              <a:rect l="0" t="0" r="r" b="b"/>
              <a:pathLst>
                <a:path w="34" h="233">
                  <a:moveTo>
                    <a:pt x="34" y="21"/>
                  </a:moveTo>
                  <a:lnTo>
                    <a:pt x="0" y="0"/>
                  </a:lnTo>
                  <a:lnTo>
                    <a:pt x="0" y="233"/>
                  </a:lnTo>
                  <a:lnTo>
                    <a:pt x="34" y="226"/>
                  </a:lnTo>
                  <a:lnTo>
                    <a:pt x="34" y="21"/>
                  </a:lnTo>
                  <a:close/>
                </a:path>
              </a:pathLst>
            </a:custGeom>
            <a:solidFill>
              <a:srgbClr val="4A528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7" name="íSļïdè"/>
            <p:cNvSpPr/>
            <p:nvPr/>
          </p:nvSpPr>
          <p:spPr bwMode="auto">
            <a:xfrm>
              <a:off x="2001001" y="4685070"/>
              <a:ext cx="52139" cy="106480"/>
            </a:xfrm>
            <a:custGeom>
              <a:avLst/>
              <a:gdLst>
                <a:gd name="T0" fmla="*/ 71 w 71"/>
                <a:gd name="T1" fmla="*/ 35 h 145"/>
                <a:gd name="T2" fmla="*/ 16 w 71"/>
                <a:gd name="T3" fmla="*/ 0 h 145"/>
                <a:gd name="T4" fmla="*/ 0 w 71"/>
                <a:gd name="T5" fmla="*/ 110 h 145"/>
                <a:gd name="T6" fmla="*/ 33 w 71"/>
                <a:gd name="T7" fmla="*/ 81 h 145"/>
                <a:gd name="T8" fmla="*/ 54 w 71"/>
                <a:gd name="T9" fmla="*/ 145 h 145"/>
                <a:gd name="T10" fmla="*/ 71 w 71"/>
                <a:gd name="T11" fmla="*/ 35 h 145"/>
              </a:gdLst>
              <a:ahLst/>
              <a:cxnLst>
                <a:cxn ang="0">
                  <a:pos x="T0" y="T1"/>
                </a:cxn>
                <a:cxn ang="0">
                  <a:pos x="T2" y="T3"/>
                </a:cxn>
                <a:cxn ang="0">
                  <a:pos x="T4" y="T5"/>
                </a:cxn>
                <a:cxn ang="0">
                  <a:pos x="T6" y="T7"/>
                </a:cxn>
                <a:cxn ang="0">
                  <a:pos x="T8" y="T9"/>
                </a:cxn>
                <a:cxn ang="0">
                  <a:pos x="T10" y="T11"/>
                </a:cxn>
              </a:cxnLst>
              <a:rect l="0" t="0" r="r" b="b"/>
              <a:pathLst>
                <a:path w="71" h="145">
                  <a:moveTo>
                    <a:pt x="71" y="35"/>
                  </a:moveTo>
                  <a:lnTo>
                    <a:pt x="16" y="0"/>
                  </a:lnTo>
                  <a:lnTo>
                    <a:pt x="0" y="110"/>
                  </a:lnTo>
                  <a:lnTo>
                    <a:pt x="33" y="81"/>
                  </a:lnTo>
                  <a:lnTo>
                    <a:pt x="54" y="145"/>
                  </a:lnTo>
                  <a:lnTo>
                    <a:pt x="71" y="35"/>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8" name="îŝļïdê"/>
            <p:cNvSpPr/>
            <p:nvPr/>
          </p:nvSpPr>
          <p:spPr bwMode="auto">
            <a:xfrm>
              <a:off x="2843292" y="5308527"/>
              <a:ext cx="339267" cy="154212"/>
            </a:xfrm>
            <a:custGeom>
              <a:avLst/>
              <a:gdLst>
                <a:gd name="T0" fmla="*/ 197 w 222"/>
                <a:gd name="T1" fmla="*/ 5 h 101"/>
                <a:gd name="T2" fmla="*/ 192 w 222"/>
                <a:gd name="T3" fmla="*/ 1 h 101"/>
                <a:gd name="T4" fmla="*/ 177 w 222"/>
                <a:gd name="T5" fmla="*/ 70 h 101"/>
                <a:gd name="T6" fmla="*/ 42 w 222"/>
                <a:gd name="T7" fmla="*/ 68 h 101"/>
                <a:gd name="T8" fmla="*/ 29 w 222"/>
                <a:gd name="T9" fmla="*/ 0 h 101"/>
                <a:gd name="T10" fmla="*/ 24 w 222"/>
                <a:gd name="T11" fmla="*/ 5 h 101"/>
                <a:gd name="T12" fmla="*/ 38 w 222"/>
                <a:gd name="T13" fmla="*/ 77 h 101"/>
                <a:gd name="T14" fmla="*/ 182 w 222"/>
                <a:gd name="T15" fmla="*/ 79 h 101"/>
                <a:gd name="T16" fmla="*/ 197 w 222"/>
                <a:gd name="T17" fmla="*/ 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2" h="101">
                  <a:moveTo>
                    <a:pt x="197" y="5"/>
                  </a:moveTo>
                  <a:cubicBezTo>
                    <a:pt x="196" y="4"/>
                    <a:pt x="194" y="2"/>
                    <a:pt x="192" y="1"/>
                  </a:cubicBezTo>
                  <a:cubicBezTo>
                    <a:pt x="215" y="22"/>
                    <a:pt x="210" y="51"/>
                    <a:pt x="177" y="70"/>
                  </a:cubicBezTo>
                  <a:cubicBezTo>
                    <a:pt x="139" y="91"/>
                    <a:pt x="79" y="90"/>
                    <a:pt x="42" y="68"/>
                  </a:cubicBezTo>
                  <a:cubicBezTo>
                    <a:pt x="11" y="49"/>
                    <a:pt x="6" y="21"/>
                    <a:pt x="29" y="0"/>
                  </a:cubicBezTo>
                  <a:cubicBezTo>
                    <a:pt x="28" y="2"/>
                    <a:pt x="26" y="3"/>
                    <a:pt x="24" y="5"/>
                  </a:cubicBezTo>
                  <a:cubicBezTo>
                    <a:pt x="0" y="27"/>
                    <a:pt x="4" y="57"/>
                    <a:pt x="38" y="77"/>
                  </a:cubicBezTo>
                  <a:cubicBezTo>
                    <a:pt x="77" y="101"/>
                    <a:pt x="141" y="101"/>
                    <a:pt x="182" y="79"/>
                  </a:cubicBezTo>
                  <a:cubicBezTo>
                    <a:pt x="217" y="59"/>
                    <a:pt x="222" y="28"/>
                    <a:pt x="197" y="5"/>
                  </a:cubicBezTo>
                </a:path>
              </a:pathLst>
            </a:custGeom>
            <a:solidFill>
              <a:srgbClr val="BF844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9" name="ïṡľidê"/>
            <p:cNvSpPr/>
            <p:nvPr/>
          </p:nvSpPr>
          <p:spPr bwMode="auto">
            <a:xfrm>
              <a:off x="2851370" y="5261529"/>
              <a:ext cx="321642" cy="187258"/>
            </a:xfrm>
            <a:custGeom>
              <a:avLst/>
              <a:gdLst>
                <a:gd name="T0" fmla="*/ 172 w 211"/>
                <a:gd name="T1" fmla="*/ 102 h 123"/>
                <a:gd name="T2" fmla="*/ 37 w 211"/>
                <a:gd name="T3" fmla="*/ 100 h 123"/>
                <a:gd name="T4" fmla="*/ 39 w 211"/>
                <a:gd name="T5" fmla="*/ 22 h 123"/>
                <a:gd name="T6" fmla="*/ 174 w 211"/>
                <a:gd name="T7" fmla="*/ 23 h 123"/>
                <a:gd name="T8" fmla="*/ 172 w 211"/>
                <a:gd name="T9" fmla="*/ 102 h 123"/>
                <a:gd name="T10" fmla="*/ 160 w 211"/>
                <a:gd name="T11" fmla="*/ 94 h 123"/>
                <a:gd name="T12" fmla="*/ 162 w 211"/>
                <a:gd name="T13" fmla="*/ 30 h 123"/>
                <a:gd name="T14" fmla="*/ 51 w 211"/>
                <a:gd name="T15" fmla="*/ 29 h 123"/>
                <a:gd name="T16" fmla="*/ 49 w 211"/>
                <a:gd name="T17" fmla="*/ 93 h 123"/>
                <a:gd name="T18" fmla="*/ 160 w 211"/>
                <a:gd name="T19" fmla="*/ 9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 h="123">
                  <a:moveTo>
                    <a:pt x="172" y="102"/>
                  </a:moveTo>
                  <a:cubicBezTo>
                    <a:pt x="134" y="123"/>
                    <a:pt x="74" y="122"/>
                    <a:pt x="37" y="100"/>
                  </a:cubicBezTo>
                  <a:cubicBezTo>
                    <a:pt x="0" y="78"/>
                    <a:pt x="1" y="43"/>
                    <a:pt x="39" y="22"/>
                  </a:cubicBezTo>
                  <a:cubicBezTo>
                    <a:pt x="77" y="0"/>
                    <a:pt x="137" y="1"/>
                    <a:pt x="174" y="23"/>
                  </a:cubicBezTo>
                  <a:cubicBezTo>
                    <a:pt x="211" y="45"/>
                    <a:pt x="210" y="80"/>
                    <a:pt x="172" y="102"/>
                  </a:cubicBezTo>
                  <a:moveTo>
                    <a:pt x="160" y="94"/>
                  </a:moveTo>
                  <a:cubicBezTo>
                    <a:pt x="191" y="77"/>
                    <a:pt x="192" y="48"/>
                    <a:pt x="162" y="30"/>
                  </a:cubicBezTo>
                  <a:cubicBezTo>
                    <a:pt x="132" y="12"/>
                    <a:pt x="82" y="11"/>
                    <a:pt x="51" y="29"/>
                  </a:cubicBezTo>
                  <a:cubicBezTo>
                    <a:pt x="20" y="46"/>
                    <a:pt x="19" y="75"/>
                    <a:pt x="49" y="93"/>
                  </a:cubicBezTo>
                  <a:cubicBezTo>
                    <a:pt x="80" y="111"/>
                    <a:pt x="129" y="112"/>
                    <a:pt x="160" y="94"/>
                  </a:cubicBezTo>
                </a:path>
              </a:pathLst>
            </a:custGeom>
            <a:solidFill>
              <a:srgbClr val="C49A6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pic>
          <p:nvPicPr>
            <p:cNvPr id="90" name="图片 89"/>
            <p:cNvPicPr>
              <a:picLocks noChangeAspect="1" noChangeArrowheads="1"/>
            </p:cNvPicPr>
            <p:nvPr/>
          </p:nvPicPr>
          <p:blipFill>
            <a:blip/>
            <a:srcRect/>
            <a:stretch>
              <a:fillRect/>
            </a:stretch>
          </p:blipFill>
          <p:spPr bwMode="auto">
            <a:xfrm>
              <a:off x="3106187" y="5409132"/>
              <a:ext cx="13218" cy="13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ísľiďê"/>
            <p:cNvSpPr/>
            <p:nvPr/>
          </p:nvSpPr>
          <p:spPr bwMode="auto">
            <a:xfrm>
              <a:off x="2889556" y="5264467"/>
              <a:ext cx="245271" cy="143197"/>
            </a:xfrm>
            <a:custGeom>
              <a:avLst/>
              <a:gdLst>
                <a:gd name="T0" fmla="*/ 133 w 161"/>
                <a:gd name="T1" fmla="*/ 17 h 94"/>
                <a:gd name="T2" fmla="*/ 30 w 161"/>
                <a:gd name="T3" fmla="*/ 16 h 94"/>
                <a:gd name="T4" fmla="*/ 28 w 161"/>
                <a:gd name="T5" fmla="*/ 76 h 94"/>
                <a:gd name="T6" fmla="*/ 132 w 161"/>
                <a:gd name="T7" fmla="*/ 77 h 94"/>
                <a:gd name="T8" fmla="*/ 133 w 161"/>
                <a:gd name="T9" fmla="*/ 17 h 94"/>
              </a:gdLst>
              <a:ahLst/>
              <a:cxnLst>
                <a:cxn ang="0">
                  <a:pos x="T0" y="T1"/>
                </a:cxn>
                <a:cxn ang="0">
                  <a:pos x="T2" y="T3"/>
                </a:cxn>
                <a:cxn ang="0">
                  <a:pos x="T4" y="T5"/>
                </a:cxn>
                <a:cxn ang="0">
                  <a:pos x="T6" y="T7"/>
                </a:cxn>
                <a:cxn ang="0">
                  <a:pos x="T8" y="T9"/>
                </a:cxn>
              </a:cxnLst>
              <a:rect l="0" t="0" r="r" b="b"/>
              <a:pathLst>
                <a:path w="161" h="94">
                  <a:moveTo>
                    <a:pt x="133" y="17"/>
                  </a:moveTo>
                  <a:cubicBezTo>
                    <a:pt x="105" y="1"/>
                    <a:pt x="59" y="0"/>
                    <a:pt x="30" y="16"/>
                  </a:cubicBezTo>
                  <a:cubicBezTo>
                    <a:pt x="1" y="33"/>
                    <a:pt x="0" y="59"/>
                    <a:pt x="28" y="76"/>
                  </a:cubicBezTo>
                  <a:cubicBezTo>
                    <a:pt x="56" y="93"/>
                    <a:pt x="103" y="94"/>
                    <a:pt x="132" y="77"/>
                  </a:cubicBezTo>
                  <a:cubicBezTo>
                    <a:pt x="161" y="61"/>
                    <a:pt x="161" y="34"/>
                    <a:pt x="133" y="17"/>
                  </a:cubicBezTo>
                  <a:close/>
                </a:path>
              </a:pathLst>
            </a:custGeom>
            <a:solidFill>
              <a:srgbClr val="C49A6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2" name="ïš1iḓé"/>
            <p:cNvSpPr/>
            <p:nvPr/>
          </p:nvSpPr>
          <p:spPr bwMode="auto">
            <a:xfrm>
              <a:off x="2880009" y="5284294"/>
              <a:ext cx="264364" cy="134385"/>
            </a:xfrm>
            <a:custGeom>
              <a:avLst/>
              <a:gdLst>
                <a:gd name="T0" fmla="*/ 143 w 173"/>
                <a:gd name="T1" fmla="*/ 6 h 88"/>
                <a:gd name="T2" fmla="*/ 134 w 173"/>
                <a:gd name="T3" fmla="*/ 1 h 88"/>
                <a:gd name="T4" fmla="*/ 130 w 173"/>
                <a:gd name="T5" fmla="*/ 0 h 88"/>
                <a:gd name="T6" fmla="*/ 139 w 173"/>
                <a:gd name="T7" fmla="*/ 4 h 88"/>
                <a:gd name="T8" fmla="*/ 138 w 173"/>
                <a:gd name="T9" fmla="*/ 64 h 88"/>
                <a:gd name="T10" fmla="*/ 34 w 173"/>
                <a:gd name="T11" fmla="*/ 63 h 88"/>
                <a:gd name="T12" fmla="*/ 36 w 173"/>
                <a:gd name="T13" fmla="*/ 3 h 88"/>
                <a:gd name="T14" fmla="*/ 43 w 173"/>
                <a:gd name="T15" fmla="*/ 0 h 88"/>
                <a:gd name="T16" fmla="*/ 40 w 173"/>
                <a:gd name="T17" fmla="*/ 1 h 88"/>
                <a:gd name="T18" fmla="*/ 32 w 173"/>
                <a:gd name="T19" fmla="*/ 5 h 88"/>
                <a:gd name="T20" fmla="*/ 30 w 173"/>
                <a:gd name="T21" fmla="*/ 69 h 88"/>
                <a:gd name="T22" fmla="*/ 141 w 173"/>
                <a:gd name="T23" fmla="*/ 71 h 88"/>
                <a:gd name="T24" fmla="*/ 143 w 173"/>
                <a:gd name="T25" fmla="*/ 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88">
                  <a:moveTo>
                    <a:pt x="143" y="6"/>
                  </a:moveTo>
                  <a:cubicBezTo>
                    <a:pt x="140" y="4"/>
                    <a:pt x="137" y="3"/>
                    <a:pt x="134" y="1"/>
                  </a:cubicBezTo>
                  <a:cubicBezTo>
                    <a:pt x="132" y="1"/>
                    <a:pt x="131" y="0"/>
                    <a:pt x="130" y="0"/>
                  </a:cubicBezTo>
                  <a:cubicBezTo>
                    <a:pt x="133" y="1"/>
                    <a:pt x="136" y="3"/>
                    <a:pt x="139" y="4"/>
                  </a:cubicBezTo>
                  <a:cubicBezTo>
                    <a:pt x="167" y="21"/>
                    <a:pt x="167" y="48"/>
                    <a:pt x="138" y="64"/>
                  </a:cubicBezTo>
                  <a:cubicBezTo>
                    <a:pt x="109" y="81"/>
                    <a:pt x="62" y="80"/>
                    <a:pt x="34" y="63"/>
                  </a:cubicBezTo>
                  <a:cubicBezTo>
                    <a:pt x="6" y="46"/>
                    <a:pt x="7" y="20"/>
                    <a:pt x="36" y="3"/>
                  </a:cubicBezTo>
                  <a:cubicBezTo>
                    <a:pt x="38" y="2"/>
                    <a:pt x="41" y="1"/>
                    <a:pt x="43" y="0"/>
                  </a:cubicBezTo>
                  <a:cubicBezTo>
                    <a:pt x="42" y="0"/>
                    <a:pt x="41" y="1"/>
                    <a:pt x="40" y="1"/>
                  </a:cubicBezTo>
                  <a:cubicBezTo>
                    <a:pt x="37" y="2"/>
                    <a:pt x="34" y="4"/>
                    <a:pt x="32" y="5"/>
                  </a:cubicBezTo>
                  <a:cubicBezTo>
                    <a:pt x="1" y="23"/>
                    <a:pt x="0" y="51"/>
                    <a:pt x="30" y="69"/>
                  </a:cubicBezTo>
                  <a:cubicBezTo>
                    <a:pt x="61" y="87"/>
                    <a:pt x="110" y="88"/>
                    <a:pt x="141" y="71"/>
                  </a:cubicBezTo>
                  <a:cubicBezTo>
                    <a:pt x="172" y="53"/>
                    <a:pt x="173" y="24"/>
                    <a:pt x="143" y="6"/>
                  </a:cubicBezTo>
                  <a:close/>
                </a:path>
              </a:pathLst>
            </a:custGeom>
            <a:solidFill>
              <a:srgbClr val="BF844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3" name="íṩļîḋé"/>
            <p:cNvSpPr/>
            <p:nvPr/>
          </p:nvSpPr>
          <p:spPr bwMode="auto">
            <a:xfrm>
              <a:off x="2892493" y="5342307"/>
              <a:ext cx="239396" cy="89590"/>
            </a:xfrm>
            <a:custGeom>
              <a:avLst/>
              <a:gdLst>
                <a:gd name="T0" fmla="*/ 133 w 157"/>
                <a:gd name="T1" fmla="*/ 33 h 59"/>
                <a:gd name="T2" fmla="*/ 22 w 157"/>
                <a:gd name="T3" fmla="*/ 31 h 59"/>
                <a:gd name="T4" fmla="*/ 0 w 157"/>
                <a:gd name="T5" fmla="*/ 0 h 59"/>
                <a:gd name="T6" fmla="*/ 0 w 157"/>
                <a:gd name="T7" fmla="*/ 8 h 59"/>
                <a:gd name="T8" fmla="*/ 22 w 157"/>
                <a:gd name="T9" fmla="*/ 40 h 59"/>
                <a:gd name="T10" fmla="*/ 133 w 157"/>
                <a:gd name="T11" fmla="*/ 41 h 59"/>
                <a:gd name="T12" fmla="*/ 157 w 157"/>
                <a:gd name="T13" fmla="*/ 9 h 59"/>
                <a:gd name="T14" fmla="*/ 157 w 157"/>
                <a:gd name="T15" fmla="*/ 0 h 59"/>
                <a:gd name="T16" fmla="*/ 133 w 157"/>
                <a:gd name="T17" fmla="*/ 3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59">
                  <a:moveTo>
                    <a:pt x="133" y="33"/>
                  </a:moveTo>
                  <a:cubicBezTo>
                    <a:pt x="102" y="50"/>
                    <a:pt x="53" y="49"/>
                    <a:pt x="22" y="31"/>
                  </a:cubicBezTo>
                  <a:cubicBezTo>
                    <a:pt x="7" y="23"/>
                    <a:pt x="0" y="11"/>
                    <a:pt x="0" y="0"/>
                  </a:cubicBezTo>
                  <a:cubicBezTo>
                    <a:pt x="0" y="3"/>
                    <a:pt x="0" y="5"/>
                    <a:pt x="0" y="8"/>
                  </a:cubicBezTo>
                  <a:cubicBezTo>
                    <a:pt x="0" y="20"/>
                    <a:pt x="7" y="31"/>
                    <a:pt x="22" y="40"/>
                  </a:cubicBezTo>
                  <a:cubicBezTo>
                    <a:pt x="53" y="58"/>
                    <a:pt x="102" y="59"/>
                    <a:pt x="133" y="41"/>
                  </a:cubicBezTo>
                  <a:cubicBezTo>
                    <a:pt x="149" y="32"/>
                    <a:pt x="157" y="21"/>
                    <a:pt x="157" y="9"/>
                  </a:cubicBezTo>
                  <a:cubicBezTo>
                    <a:pt x="157" y="6"/>
                    <a:pt x="157" y="3"/>
                    <a:pt x="157" y="0"/>
                  </a:cubicBezTo>
                  <a:cubicBezTo>
                    <a:pt x="157" y="12"/>
                    <a:pt x="149" y="24"/>
                    <a:pt x="133" y="33"/>
                  </a:cubicBezTo>
                  <a:close/>
                </a:path>
              </a:pathLst>
            </a:custGeom>
            <a:solidFill>
              <a:srgbClr val="9669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4" name="îṩḻîḓê"/>
            <p:cNvSpPr/>
            <p:nvPr/>
          </p:nvSpPr>
          <p:spPr bwMode="auto">
            <a:xfrm>
              <a:off x="2857245" y="5365072"/>
              <a:ext cx="309893" cy="129244"/>
            </a:xfrm>
            <a:custGeom>
              <a:avLst/>
              <a:gdLst>
                <a:gd name="T0" fmla="*/ 173 w 203"/>
                <a:gd name="T1" fmla="*/ 43 h 85"/>
                <a:gd name="T2" fmla="*/ 29 w 203"/>
                <a:gd name="T3" fmla="*/ 41 h 85"/>
                <a:gd name="T4" fmla="*/ 0 w 203"/>
                <a:gd name="T5" fmla="*/ 0 h 85"/>
                <a:gd name="T6" fmla="*/ 0 w 203"/>
                <a:gd name="T7" fmla="*/ 19 h 85"/>
                <a:gd name="T8" fmla="*/ 29 w 203"/>
                <a:gd name="T9" fmla="*/ 61 h 85"/>
                <a:gd name="T10" fmla="*/ 173 w 203"/>
                <a:gd name="T11" fmla="*/ 62 h 85"/>
                <a:gd name="T12" fmla="*/ 203 w 203"/>
                <a:gd name="T13" fmla="*/ 20 h 85"/>
                <a:gd name="T14" fmla="*/ 203 w 203"/>
                <a:gd name="T15" fmla="*/ 1 h 85"/>
                <a:gd name="T16" fmla="*/ 173 w 203"/>
                <a:gd name="T17" fmla="*/ 4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85">
                  <a:moveTo>
                    <a:pt x="173" y="43"/>
                  </a:moveTo>
                  <a:cubicBezTo>
                    <a:pt x="132" y="65"/>
                    <a:pt x="68" y="65"/>
                    <a:pt x="29" y="41"/>
                  </a:cubicBezTo>
                  <a:cubicBezTo>
                    <a:pt x="9" y="30"/>
                    <a:pt x="0" y="15"/>
                    <a:pt x="0" y="0"/>
                  </a:cubicBezTo>
                  <a:cubicBezTo>
                    <a:pt x="0" y="6"/>
                    <a:pt x="0" y="13"/>
                    <a:pt x="0" y="19"/>
                  </a:cubicBezTo>
                  <a:cubicBezTo>
                    <a:pt x="0" y="34"/>
                    <a:pt x="9" y="49"/>
                    <a:pt x="29" y="61"/>
                  </a:cubicBezTo>
                  <a:cubicBezTo>
                    <a:pt x="68" y="84"/>
                    <a:pt x="132" y="85"/>
                    <a:pt x="173" y="62"/>
                  </a:cubicBezTo>
                  <a:cubicBezTo>
                    <a:pt x="193" y="51"/>
                    <a:pt x="203" y="35"/>
                    <a:pt x="203" y="20"/>
                  </a:cubicBezTo>
                  <a:cubicBezTo>
                    <a:pt x="203" y="1"/>
                    <a:pt x="203" y="1"/>
                    <a:pt x="203" y="1"/>
                  </a:cubicBezTo>
                  <a:cubicBezTo>
                    <a:pt x="203" y="16"/>
                    <a:pt x="193" y="31"/>
                    <a:pt x="173" y="43"/>
                  </a:cubicBezTo>
                  <a:close/>
                </a:path>
              </a:pathLst>
            </a:custGeom>
            <a:solidFill>
              <a:srgbClr val="9669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5" name="ïŝlíḓê"/>
            <p:cNvSpPr/>
            <p:nvPr/>
          </p:nvSpPr>
          <p:spPr bwMode="auto">
            <a:xfrm>
              <a:off x="3011457" y="5342307"/>
              <a:ext cx="120432" cy="82246"/>
            </a:xfrm>
            <a:custGeom>
              <a:avLst/>
              <a:gdLst>
                <a:gd name="T0" fmla="*/ 55 w 79"/>
                <a:gd name="T1" fmla="*/ 33 h 54"/>
                <a:gd name="T2" fmla="*/ 0 w 79"/>
                <a:gd name="T3" fmla="*/ 45 h 54"/>
                <a:gd name="T4" fmla="*/ 0 w 79"/>
                <a:gd name="T5" fmla="*/ 54 h 54"/>
                <a:gd name="T6" fmla="*/ 55 w 79"/>
                <a:gd name="T7" fmla="*/ 41 h 54"/>
                <a:gd name="T8" fmla="*/ 79 w 79"/>
                <a:gd name="T9" fmla="*/ 9 h 54"/>
                <a:gd name="T10" fmla="*/ 79 w 79"/>
                <a:gd name="T11" fmla="*/ 0 h 54"/>
                <a:gd name="T12" fmla="*/ 55 w 79"/>
                <a:gd name="T13" fmla="*/ 33 h 54"/>
              </a:gdLst>
              <a:ahLst/>
              <a:cxnLst>
                <a:cxn ang="0">
                  <a:pos x="T0" y="T1"/>
                </a:cxn>
                <a:cxn ang="0">
                  <a:pos x="T2" y="T3"/>
                </a:cxn>
                <a:cxn ang="0">
                  <a:pos x="T4" y="T5"/>
                </a:cxn>
                <a:cxn ang="0">
                  <a:pos x="T6" y="T7"/>
                </a:cxn>
                <a:cxn ang="0">
                  <a:pos x="T8" y="T9"/>
                </a:cxn>
                <a:cxn ang="0">
                  <a:pos x="T10" y="T11"/>
                </a:cxn>
                <a:cxn ang="0">
                  <a:pos x="T12" y="T13"/>
                </a:cxn>
              </a:cxnLst>
              <a:rect l="0" t="0" r="r" b="b"/>
              <a:pathLst>
                <a:path w="79" h="54">
                  <a:moveTo>
                    <a:pt x="55" y="33"/>
                  </a:moveTo>
                  <a:cubicBezTo>
                    <a:pt x="40" y="41"/>
                    <a:pt x="20" y="45"/>
                    <a:pt x="0" y="45"/>
                  </a:cubicBezTo>
                  <a:cubicBezTo>
                    <a:pt x="0" y="54"/>
                    <a:pt x="0" y="54"/>
                    <a:pt x="0" y="54"/>
                  </a:cubicBezTo>
                  <a:cubicBezTo>
                    <a:pt x="20" y="54"/>
                    <a:pt x="40" y="50"/>
                    <a:pt x="55" y="41"/>
                  </a:cubicBezTo>
                  <a:cubicBezTo>
                    <a:pt x="71" y="32"/>
                    <a:pt x="79" y="21"/>
                    <a:pt x="79" y="9"/>
                  </a:cubicBezTo>
                  <a:cubicBezTo>
                    <a:pt x="79" y="6"/>
                    <a:pt x="79" y="3"/>
                    <a:pt x="79" y="0"/>
                  </a:cubicBezTo>
                  <a:cubicBezTo>
                    <a:pt x="79" y="12"/>
                    <a:pt x="71" y="24"/>
                    <a:pt x="55" y="33"/>
                  </a:cubicBezTo>
                  <a:close/>
                </a:path>
              </a:pathLst>
            </a:custGeom>
            <a:solidFill>
              <a:srgbClr val="7552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6" name="išľiḑé"/>
            <p:cNvSpPr/>
            <p:nvPr/>
          </p:nvSpPr>
          <p:spPr bwMode="auto">
            <a:xfrm>
              <a:off x="3096641" y="5311465"/>
              <a:ext cx="85918" cy="120432"/>
            </a:xfrm>
            <a:custGeom>
              <a:avLst/>
              <a:gdLst>
                <a:gd name="T0" fmla="*/ 31 w 56"/>
                <a:gd name="T1" fmla="*/ 4 h 79"/>
                <a:gd name="T2" fmla="*/ 26 w 56"/>
                <a:gd name="T3" fmla="*/ 0 h 79"/>
                <a:gd name="T4" fmla="*/ 11 w 56"/>
                <a:gd name="T5" fmla="*/ 69 h 79"/>
                <a:gd name="T6" fmla="*/ 0 w 56"/>
                <a:gd name="T7" fmla="*/ 74 h 79"/>
                <a:gd name="T8" fmla="*/ 13 w 56"/>
                <a:gd name="T9" fmla="*/ 79 h 79"/>
                <a:gd name="T10" fmla="*/ 16 w 56"/>
                <a:gd name="T11" fmla="*/ 78 h 79"/>
                <a:gd name="T12" fmla="*/ 31 w 56"/>
                <a:gd name="T13" fmla="*/ 4 h 79"/>
              </a:gdLst>
              <a:ahLst/>
              <a:cxnLst>
                <a:cxn ang="0">
                  <a:pos x="T0" y="T1"/>
                </a:cxn>
                <a:cxn ang="0">
                  <a:pos x="T2" y="T3"/>
                </a:cxn>
                <a:cxn ang="0">
                  <a:pos x="T4" y="T5"/>
                </a:cxn>
                <a:cxn ang="0">
                  <a:pos x="T6" y="T7"/>
                </a:cxn>
                <a:cxn ang="0">
                  <a:pos x="T8" y="T9"/>
                </a:cxn>
                <a:cxn ang="0">
                  <a:pos x="T10" y="T11"/>
                </a:cxn>
                <a:cxn ang="0">
                  <a:pos x="T12" y="T13"/>
                </a:cxn>
              </a:cxnLst>
              <a:rect l="0" t="0" r="r" b="b"/>
              <a:pathLst>
                <a:path w="56" h="79">
                  <a:moveTo>
                    <a:pt x="31" y="4"/>
                  </a:moveTo>
                  <a:cubicBezTo>
                    <a:pt x="30" y="3"/>
                    <a:pt x="28" y="1"/>
                    <a:pt x="26" y="0"/>
                  </a:cubicBezTo>
                  <a:cubicBezTo>
                    <a:pt x="49" y="21"/>
                    <a:pt x="44" y="50"/>
                    <a:pt x="11" y="69"/>
                  </a:cubicBezTo>
                  <a:cubicBezTo>
                    <a:pt x="8" y="71"/>
                    <a:pt x="4" y="72"/>
                    <a:pt x="0" y="74"/>
                  </a:cubicBezTo>
                  <a:cubicBezTo>
                    <a:pt x="13" y="79"/>
                    <a:pt x="13" y="79"/>
                    <a:pt x="13" y="79"/>
                  </a:cubicBezTo>
                  <a:cubicBezTo>
                    <a:pt x="14" y="79"/>
                    <a:pt x="15" y="78"/>
                    <a:pt x="16" y="78"/>
                  </a:cubicBezTo>
                  <a:cubicBezTo>
                    <a:pt x="51" y="58"/>
                    <a:pt x="56" y="27"/>
                    <a:pt x="31" y="4"/>
                  </a:cubicBezTo>
                  <a:close/>
                </a:path>
              </a:pathLst>
            </a:custGeom>
            <a:solidFill>
              <a:srgbClr val="9467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7" name="í$1îďè"/>
            <p:cNvSpPr/>
            <p:nvPr/>
          </p:nvSpPr>
          <p:spPr bwMode="auto">
            <a:xfrm>
              <a:off x="3116468" y="5366540"/>
              <a:ext cx="50670" cy="94731"/>
            </a:xfrm>
            <a:custGeom>
              <a:avLst/>
              <a:gdLst>
                <a:gd name="T0" fmla="*/ 3 w 33"/>
                <a:gd name="T1" fmla="*/ 42 h 62"/>
                <a:gd name="T2" fmla="*/ 0 w 33"/>
                <a:gd name="T3" fmla="*/ 43 h 62"/>
                <a:gd name="T4" fmla="*/ 0 w 33"/>
                <a:gd name="T5" fmla="*/ 62 h 62"/>
                <a:gd name="T6" fmla="*/ 3 w 33"/>
                <a:gd name="T7" fmla="*/ 61 h 62"/>
                <a:gd name="T8" fmla="*/ 33 w 33"/>
                <a:gd name="T9" fmla="*/ 19 h 62"/>
                <a:gd name="T10" fmla="*/ 33 w 33"/>
                <a:gd name="T11" fmla="*/ 0 h 62"/>
                <a:gd name="T12" fmla="*/ 3 w 33"/>
                <a:gd name="T13" fmla="*/ 42 h 62"/>
              </a:gdLst>
              <a:ahLst/>
              <a:cxnLst>
                <a:cxn ang="0">
                  <a:pos x="T0" y="T1"/>
                </a:cxn>
                <a:cxn ang="0">
                  <a:pos x="T2" y="T3"/>
                </a:cxn>
                <a:cxn ang="0">
                  <a:pos x="T4" y="T5"/>
                </a:cxn>
                <a:cxn ang="0">
                  <a:pos x="T6" y="T7"/>
                </a:cxn>
                <a:cxn ang="0">
                  <a:pos x="T8" y="T9"/>
                </a:cxn>
                <a:cxn ang="0">
                  <a:pos x="T10" y="T11"/>
                </a:cxn>
                <a:cxn ang="0">
                  <a:pos x="T12" y="T13"/>
                </a:cxn>
              </a:cxnLst>
              <a:rect l="0" t="0" r="r" b="b"/>
              <a:pathLst>
                <a:path w="33" h="62">
                  <a:moveTo>
                    <a:pt x="3" y="42"/>
                  </a:moveTo>
                  <a:cubicBezTo>
                    <a:pt x="2" y="42"/>
                    <a:pt x="1" y="43"/>
                    <a:pt x="0" y="43"/>
                  </a:cubicBezTo>
                  <a:cubicBezTo>
                    <a:pt x="0" y="62"/>
                    <a:pt x="0" y="62"/>
                    <a:pt x="0" y="62"/>
                  </a:cubicBezTo>
                  <a:cubicBezTo>
                    <a:pt x="1" y="62"/>
                    <a:pt x="2" y="61"/>
                    <a:pt x="3" y="61"/>
                  </a:cubicBezTo>
                  <a:cubicBezTo>
                    <a:pt x="23" y="50"/>
                    <a:pt x="33" y="34"/>
                    <a:pt x="33" y="19"/>
                  </a:cubicBezTo>
                  <a:cubicBezTo>
                    <a:pt x="33" y="0"/>
                    <a:pt x="33" y="0"/>
                    <a:pt x="33" y="0"/>
                  </a:cubicBezTo>
                  <a:cubicBezTo>
                    <a:pt x="33" y="15"/>
                    <a:pt x="23" y="30"/>
                    <a:pt x="3" y="42"/>
                  </a:cubicBezTo>
                  <a:close/>
                </a:path>
              </a:pathLst>
            </a:custGeom>
            <a:solidFill>
              <a:srgbClr val="7552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8" name="îṡḻïḑé"/>
            <p:cNvSpPr/>
            <p:nvPr/>
          </p:nvSpPr>
          <p:spPr bwMode="auto">
            <a:xfrm>
              <a:off x="2998973" y="4508093"/>
              <a:ext cx="28639" cy="843026"/>
            </a:xfrm>
            <a:custGeom>
              <a:avLst/>
              <a:gdLst>
                <a:gd name="T0" fmla="*/ 8 w 16"/>
                <a:gd name="T1" fmla="*/ 550 h 551"/>
                <a:gd name="T2" fmla="*/ 0 w 16"/>
                <a:gd name="T3" fmla="*/ 538 h 551"/>
                <a:gd name="T4" fmla="*/ 5 w 16"/>
                <a:gd name="T5" fmla="*/ 3 h 551"/>
                <a:gd name="T6" fmla="*/ 8 w 16"/>
                <a:gd name="T7" fmla="*/ 0 h 551"/>
                <a:gd name="T8" fmla="*/ 10 w 16"/>
                <a:gd name="T9" fmla="*/ 3 h 551"/>
                <a:gd name="T10" fmla="*/ 15 w 16"/>
                <a:gd name="T11" fmla="*/ 538 h 551"/>
                <a:gd name="T12" fmla="*/ 8 w 16"/>
                <a:gd name="T13" fmla="*/ 550 h 551"/>
              </a:gdLst>
              <a:ahLst/>
              <a:cxnLst>
                <a:cxn ang="0">
                  <a:pos x="T0" y="T1"/>
                </a:cxn>
                <a:cxn ang="0">
                  <a:pos x="T2" y="T3"/>
                </a:cxn>
                <a:cxn ang="0">
                  <a:pos x="T4" y="T5"/>
                </a:cxn>
                <a:cxn ang="0">
                  <a:pos x="T6" y="T7"/>
                </a:cxn>
                <a:cxn ang="0">
                  <a:pos x="T8" y="T9"/>
                </a:cxn>
                <a:cxn ang="0">
                  <a:pos x="T10" y="T11"/>
                </a:cxn>
                <a:cxn ang="0">
                  <a:pos x="T12" y="T13"/>
                </a:cxn>
              </a:cxnLst>
              <a:rect l="0" t="0" r="r" b="b"/>
              <a:pathLst>
                <a:path w="16" h="551">
                  <a:moveTo>
                    <a:pt x="8" y="550"/>
                  </a:moveTo>
                  <a:cubicBezTo>
                    <a:pt x="3" y="550"/>
                    <a:pt x="0" y="551"/>
                    <a:pt x="0" y="538"/>
                  </a:cubicBezTo>
                  <a:cubicBezTo>
                    <a:pt x="5" y="3"/>
                    <a:pt x="5" y="3"/>
                    <a:pt x="5" y="3"/>
                  </a:cubicBezTo>
                  <a:cubicBezTo>
                    <a:pt x="5" y="1"/>
                    <a:pt x="6" y="0"/>
                    <a:pt x="8" y="0"/>
                  </a:cubicBezTo>
                  <a:cubicBezTo>
                    <a:pt x="9" y="0"/>
                    <a:pt x="10" y="1"/>
                    <a:pt x="10" y="3"/>
                  </a:cubicBezTo>
                  <a:cubicBezTo>
                    <a:pt x="15" y="538"/>
                    <a:pt x="15" y="538"/>
                    <a:pt x="15" y="538"/>
                  </a:cubicBezTo>
                  <a:cubicBezTo>
                    <a:pt x="16" y="551"/>
                    <a:pt x="12" y="550"/>
                    <a:pt x="8" y="550"/>
                  </a:cubicBezTo>
                  <a:close/>
                </a:path>
              </a:pathLst>
            </a:custGeom>
            <a:solidFill>
              <a:srgbClr val="754C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9" name="íṣḻiḍê"/>
            <p:cNvSpPr/>
            <p:nvPr/>
          </p:nvSpPr>
          <p:spPr bwMode="auto">
            <a:xfrm>
              <a:off x="2935085" y="4505156"/>
              <a:ext cx="196804" cy="621989"/>
            </a:xfrm>
            <a:custGeom>
              <a:avLst/>
              <a:gdLst>
                <a:gd name="T0" fmla="*/ 48 w 129"/>
                <a:gd name="T1" fmla="*/ 0 h 408"/>
                <a:gd name="T2" fmla="*/ 8 w 129"/>
                <a:gd name="T3" fmla="*/ 219 h 408"/>
                <a:gd name="T4" fmla="*/ 22 w 129"/>
                <a:gd name="T5" fmla="*/ 344 h 408"/>
                <a:gd name="T6" fmla="*/ 81 w 129"/>
                <a:gd name="T7" fmla="*/ 408 h 408"/>
                <a:gd name="T8" fmla="*/ 127 w 129"/>
                <a:gd name="T9" fmla="*/ 330 h 408"/>
                <a:gd name="T10" fmla="*/ 97 w 129"/>
                <a:gd name="T11" fmla="*/ 116 h 408"/>
                <a:gd name="T12" fmla="*/ 53 w 129"/>
                <a:gd name="T13" fmla="*/ 0 h 408"/>
                <a:gd name="T14" fmla="*/ 48 w 129"/>
                <a:gd name="T15" fmla="*/ 0 h 4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408">
                  <a:moveTo>
                    <a:pt x="48" y="0"/>
                  </a:moveTo>
                  <a:cubicBezTo>
                    <a:pt x="48" y="0"/>
                    <a:pt x="16" y="152"/>
                    <a:pt x="8" y="219"/>
                  </a:cubicBezTo>
                  <a:cubicBezTo>
                    <a:pt x="0" y="286"/>
                    <a:pt x="3" y="322"/>
                    <a:pt x="22" y="344"/>
                  </a:cubicBezTo>
                  <a:cubicBezTo>
                    <a:pt x="41" y="365"/>
                    <a:pt x="76" y="381"/>
                    <a:pt x="81" y="408"/>
                  </a:cubicBezTo>
                  <a:cubicBezTo>
                    <a:pt x="81" y="408"/>
                    <a:pt x="124" y="391"/>
                    <a:pt x="127" y="330"/>
                  </a:cubicBezTo>
                  <a:cubicBezTo>
                    <a:pt x="129" y="270"/>
                    <a:pt x="121" y="200"/>
                    <a:pt x="97" y="116"/>
                  </a:cubicBezTo>
                  <a:cubicBezTo>
                    <a:pt x="78" y="49"/>
                    <a:pt x="53" y="0"/>
                    <a:pt x="53" y="0"/>
                  </a:cubicBezTo>
                  <a:lnTo>
                    <a:pt x="4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0" name="îşľïḓê"/>
            <p:cNvSpPr/>
            <p:nvPr/>
          </p:nvSpPr>
          <p:spPr bwMode="auto">
            <a:xfrm>
              <a:off x="2960787" y="4505156"/>
              <a:ext cx="137322" cy="378187"/>
            </a:xfrm>
            <a:custGeom>
              <a:avLst/>
              <a:gdLst>
                <a:gd name="T0" fmla="*/ 66 w 90"/>
                <a:gd name="T1" fmla="*/ 248 h 248"/>
                <a:gd name="T2" fmla="*/ 90 w 90"/>
                <a:gd name="T3" fmla="*/ 153 h 248"/>
                <a:gd name="T4" fmla="*/ 80 w 90"/>
                <a:gd name="T5" fmla="*/ 116 h 248"/>
                <a:gd name="T6" fmla="*/ 36 w 90"/>
                <a:gd name="T7" fmla="*/ 0 h 248"/>
                <a:gd name="T8" fmla="*/ 31 w 90"/>
                <a:gd name="T9" fmla="*/ 0 h 248"/>
                <a:gd name="T10" fmla="*/ 0 w 90"/>
                <a:gd name="T11" fmla="*/ 160 h 248"/>
                <a:gd name="T12" fmla="*/ 38 w 90"/>
                <a:gd name="T13" fmla="*/ 212 h 248"/>
                <a:gd name="T14" fmla="*/ 66 w 90"/>
                <a:gd name="T15" fmla="*/ 248 h 2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 h="248">
                  <a:moveTo>
                    <a:pt x="66" y="248"/>
                  </a:moveTo>
                  <a:cubicBezTo>
                    <a:pt x="66" y="248"/>
                    <a:pt x="80" y="204"/>
                    <a:pt x="90" y="153"/>
                  </a:cubicBezTo>
                  <a:cubicBezTo>
                    <a:pt x="87" y="141"/>
                    <a:pt x="83" y="129"/>
                    <a:pt x="80" y="116"/>
                  </a:cubicBezTo>
                  <a:cubicBezTo>
                    <a:pt x="61" y="49"/>
                    <a:pt x="36" y="0"/>
                    <a:pt x="36" y="0"/>
                  </a:cubicBezTo>
                  <a:cubicBezTo>
                    <a:pt x="31" y="0"/>
                    <a:pt x="31" y="0"/>
                    <a:pt x="31" y="0"/>
                  </a:cubicBezTo>
                  <a:cubicBezTo>
                    <a:pt x="31" y="0"/>
                    <a:pt x="12" y="88"/>
                    <a:pt x="0" y="160"/>
                  </a:cubicBezTo>
                  <a:cubicBezTo>
                    <a:pt x="12" y="180"/>
                    <a:pt x="25" y="196"/>
                    <a:pt x="38" y="212"/>
                  </a:cubicBezTo>
                  <a:cubicBezTo>
                    <a:pt x="47" y="223"/>
                    <a:pt x="57" y="235"/>
                    <a:pt x="66" y="248"/>
                  </a:cubicBezTo>
                  <a:close/>
                </a:path>
              </a:pathLst>
            </a:custGeom>
            <a:solidFill>
              <a:srgbClr val="304F8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1" name="îšlïďê"/>
            <p:cNvSpPr/>
            <p:nvPr/>
          </p:nvSpPr>
          <p:spPr bwMode="auto">
            <a:xfrm>
              <a:off x="3075345" y="4814314"/>
              <a:ext cx="52139" cy="100605"/>
            </a:xfrm>
            <a:custGeom>
              <a:avLst/>
              <a:gdLst>
                <a:gd name="T0" fmla="*/ 0 w 34"/>
                <a:gd name="T1" fmla="*/ 15 h 66"/>
                <a:gd name="T2" fmla="*/ 34 w 34"/>
                <a:gd name="T3" fmla="*/ 66 h 66"/>
                <a:gd name="T4" fmla="*/ 31 w 34"/>
                <a:gd name="T5" fmla="*/ 38 h 66"/>
                <a:gd name="T6" fmla="*/ 4 w 34"/>
                <a:gd name="T7" fmla="*/ 0 h 66"/>
                <a:gd name="T8" fmla="*/ 0 w 34"/>
                <a:gd name="T9" fmla="*/ 15 h 66"/>
              </a:gdLst>
              <a:ahLst/>
              <a:cxnLst>
                <a:cxn ang="0">
                  <a:pos x="T0" y="T1"/>
                </a:cxn>
                <a:cxn ang="0">
                  <a:pos x="T2" y="T3"/>
                </a:cxn>
                <a:cxn ang="0">
                  <a:pos x="T4" y="T5"/>
                </a:cxn>
                <a:cxn ang="0">
                  <a:pos x="T6" y="T7"/>
                </a:cxn>
                <a:cxn ang="0">
                  <a:pos x="T8" y="T9"/>
                </a:cxn>
              </a:cxnLst>
              <a:rect l="0" t="0" r="r" b="b"/>
              <a:pathLst>
                <a:path w="34" h="66">
                  <a:moveTo>
                    <a:pt x="0" y="15"/>
                  </a:moveTo>
                  <a:cubicBezTo>
                    <a:pt x="11" y="30"/>
                    <a:pt x="22" y="46"/>
                    <a:pt x="34" y="66"/>
                  </a:cubicBezTo>
                  <a:cubicBezTo>
                    <a:pt x="33" y="57"/>
                    <a:pt x="32" y="48"/>
                    <a:pt x="31" y="38"/>
                  </a:cubicBezTo>
                  <a:cubicBezTo>
                    <a:pt x="22" y="24"/>
                    <a:pt x="13" y="12"/>
                    <a:pt x="4" y="0"/>
                  </a:cubicBezTo>
                  <a:cubicBezTo>
                    <a:pt x="2" y="6"/>
                    <a:pt x="1" y="11"/>
                    <a:pt x="0" y="15"/>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2" name="isľíďê"/>
            <p:cNvSpPr/>
            <p:nvPr/>
          </p:nvSpPr>
          <p:spPr bwMode="auto">
            <a:xfrm>
              <a:off x="3087829" y="4767316"/>
              <a:ext cx="28640" cy="62419"/>
            </a:xfrm>
            <a:custGeom>
              <a:avLst/>
              <a:gdLst>
                <a:gd name="T0" fmla="*/ 0 w 19"/>
                <a:gd name="T1" fmla="*/ 15 h 41"/>
                <a:gd name="T2" fmla="*/ 19 w 19"/>
                <a:gd name="T3" fmla="*/ 41 h 41"/>
                <a:gd name="T4" fmla="*/ 14 w 19"/>
                <a:gd name="T5" fmla="*/ 14 h 41"/>
                <a:gd name="T6" fmla="*/ 3 w 19"/>
                <a:gd name="T7" fmla="*/ 0 h 41"/>
                <a:gd name="T8" fmla="*/ 0 w 19"/>
                <a:gd name="T9" fmla="*/ 15 h 41"/>
              </a:gdLst>
              <a:ahLst/>
              <a:cxnLst>
                <a:cxn ang="0">
                  <a:pos x="T0" y="T1"/>
                </a:cxn>
                <a:cxn ang="0">
                  <a:pos x="T2" y="T3"/>
                </a:cxn>
                <a:cxn ang="0">
                  <a:pos x="T4" y="T5"/>
                </a:cxn>
                <a:cxn ang="0">
                  <a:pos x="T6" y="T7"/>
                </a:cxn>
                <a:cxn ang="0">
                  <a:pos x="T8" y="T9"/>
                </a:cxn>
              </a:cxnLst>
              <a:rect l="0" t="0" r="r" b="b"/>
              <a:pathLst>
                <a:path w="19" h="41">
                  <a:moveTo>
                    <a:pt x="0" y="15"/>
                  </a:moveTo>
                  <a:cubicBezTo>
                    <a:pt x="6" y="23"/>
                    <a:pt x="12" y="32"/>
                    <a:pt x="19" y="41"/>
                  </a:cubicBezTo>
                  <a:cubicBezTo>
                    <a:pt x="18" y="32"/>
                    <a:pt x="16" y="23"/>
                    <a:pt x="14" y="14"/>
                  </a:cubicBezTo>
                  <a:cubicBezTo>
                    <a:pt x="10" y="9"/>
                    <a:pt x="7" y="5"/>
                    <a:pt x="3" y="0"/>
                  </a:cubicBezTo>
                  <a:cubicBezTo>
                    <a:pt x="2" y="5"/>
                    <a:pt x="1" y="10"/>
                    <a:pt x="0" y="15"/>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3" name="íṧḷíḍe"/>
            <p:cNvSpPr/>
            <p:nvPr/>
          </p:nvSpPr>
          <p:spPr bwMode="auto">
            <a:xfrm>
              <a:off x="2940960" y="4887748"/>
              <a:ext cx="143931" cy="233521"/>
            </a:xfrm>
            <a:custGeom>
              <a:avLst/>
              <a:gdLst>
                <a:gd name="T0" fmla="*/ 1 w 94"/>
                <a:gd name="T1" fmla="*/ 0 h 153"/>
                <a:gd name="T2" fmla="*/ 0 w 94"/>
                <a:gd name="T3" fmla="*/ 18 h 153"/>
                <a:gd name="T4" fmla="*/ 4 w 94"/>
                <a:gd name="T5" fmla="*/ 22 h 153"/>
                <a:gd name="T6" fmla="*/ 84 w 94"/>
                <a:gd name="T7" fmla="*/ 153 h 153"/>
                <a:gd name="T8" fmla="*/ 94 w 94"/>
                <a:gd name="T9" fmla="*/ 146 h 153"/>
                <a:gd name="T10" fmla="*/ 13 w 94"/>
                <a:gd name="T11" fmla="*/ 14 h 153"/>
                <a:gd name="T12" fmla="*/ 1 w 94"/>
                <a:gd name="T13" fmla="*/ 0 h 153"/>
              </a:gdLst>
              <a:ahLst/>
              <a:cxnLst>
                <a:cxn ang="0">
                  <a:pos x="T0" y="T1"/>
                </a:cxn>
                <a:cxn ang="0">
                  <a:pos x="T2" y="T3"/>
                </a:cxn>
                <a:cxn ang="0">
                  <a:pos x="T4" y="T5"/>
                </a:cxn>
                <a:cxn ang="0">
                  <a:pos x="T6" y="T7"/>
                </a:cxn>
                <a:cxn ang="0">
                  <a:pos x="T8" y="T9"/>
                </a:cxn>
                <a:cxn ang="0">
                  <a:pos x="T10" y="T11"/>
                </a:cxn>
                <a:cxn ang="0">
                  <a:pos x="T12" y="T13"/>
                </a:cxn>
              </a:cxnLst>
              <a:rect l="0" t="0" r="r" b="b"/>
              <a:pathLst>
                <a:path w="94" h="153">
                  <a:moveTo>
                    <a:pt x="1" y="0"/>
                  </a:moveTo>
                  <a:cubicBezTo>
                    <a:pt x="1" y="6"/>
                    <a:pt x="0" y="12"/>
                    <a:pt x="0" y="18"/>
                  </a:cubicBezTo>
                  <a:cubicBezTo>
                    <a:pt x="1" y="19"/>
                    <a:pt x="2" y="20"/>
                    <a:pt x="4" y="22"/>
                  </a:cubicBezTo>
                  <a:cubicBezTo>
                    <a:pt x="29" y="52"/>
                    <a:pt x="56" y="87"/>
                    <a:pt x="84" y="153"/>
                  </a:cubicBezTo>
                  <a:cubicBezTo>
                    <a:pt x="87" y="151"/>
                    <a:pt x="91" y="149"/>
                    <a:pt x="94" y="146"/>
                  </a:cubicBezTo>
                  <a:cubicBezTo>
                    <a:pt x="66" y="79"/>
                    <a:pt x="38" y="45"/>
                    <a:pt x="13" y="14"/>
                  </a:cubicBezTo>
                  <a:cubicBezTo>
                    <a:pt x="9" y="9"/>
                    <a:pt x="5" y="5"/>
                    <a:pt x="1" y="0"/>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4" name="íšḷíḓé"/>
            <p:cNvSpPr/>
            <p:nvPr/>
          </p:nvSpPr>
          <p:spPr bwMode="auto">
            <a:xfrm>
              <a:off x="2945366" y="4831204"/>
              <a:ext cx="163759" cy="265098"/>
            </a:xfrm>
            <a:custGeom>
              <a:avLst/>
              <a:gdLst>
                <a:gd name="T0" fmla="*/ 2 w 107"/>
                <a:gd name="T1" fmla="*/ 0 h 174"/>
                <a:gd name="T2" fmla="*/ 1 w 107"/>
                <a:gd name="T3" fmla="*/ 5 h 174"/>
                <a:gd name="T4" fmla="*/ 0 w 107"/>
                <a:gd name="T5" fmla="*/ 18 h 174"/>
                <a:gd name="T6" fmla="*/ 17 w 107"/>
                <a:gd name="T7" fmla="*/ 39 h 174"/>
                <a:gd name="T8" fmla="*/ 99 w 107"/>
                <a:gd name="T9" fmla="*/ 174 h 174"/>
                <a:gd name="T10" fmla="*/ 107 w 107"/>
                <a:gd name="T11" fmla="*/ 163 h 174"/>
                <a:gd name="T12" fmla="*/ 26 w 107"/>
                <a:gd name="T13" fmla="*/ 31 h 174"/>
                <a:gd name="T14" fmla="*/ 2 w 107"/>
                <a:gd name="T15" fmla="*/ 0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174">
                  <a:moveTo>
                    <a:pt x="2" y="0"/>
                  </a:moveTo>
                  <a:cubicBezTo>
                    <a:pt x="2" y="2"/>
                    <a:pt x="1" y="4"/>
                    <a:pt x="1" y="5"/>
                  </a:cubicBezTo>
                  <a:cubicBezTo>
                    <a:pt x="1" y="9"/>
                    <a:pt x="0" y="14"/>
                    <a:pt x="0" y="18"/>
                  </a:cubicBezTo>
                  <a:cubicBezTo>
                    <a:pt x="5" y="25"/>
                    <a:pt x="11" y="32"/>
                    <a:pt x="17" y="39"/>
                  </a:cubicBezTo>
                  <a:cubicBezTo>
                    <a:pt x="42" y="70"/>
                    <a:pt x="70" y="105"/>
                    <a:pt x="99" y="174"/>
                  </a:cubicBezTo>
                  <a:cubicBezTo>
                    <a:pt x="102" y="171"/>
                    <a:pt x="105" y="167"/>
                    <a:pt x="107" y="163"/>
                  </a:cubicBezTo>
                  <a:cubicBezTo>
                    <a:pt x="79" y="96"/>
                    <a:pt x="51" y="62"/>
                    <a:pt x="26" y="31"/>
                  </a:cubicBezTo>
                  <a:cubicBezTo>
                    <a:pt x="17" y="21"/>
                    <a:pt x="9" y="11"/>
                    <a:pt x="2" y="0"/>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5" name="îş1ïḑè"/>
            <p:cNvSpPr/>
            <p:nvPr/>
          </p:nvSpPr>
          <p:spPr bwMode="auto">
            <a:xfrm>
              <a:off x="3061392" y="4862047"/>
              <a:ext cx="67560" cy="135854"/>
            </a:xfrm>
            <a:custGeom>
              <a:avLst/>
              <a:gdLst>
                <a:gd name="T0" fmla="*/ 44 w 44"/>
                <a:gd name="T1" fmla="*/ 62 h 89"/>
                <a:gd name="T2" fmla="*/ 5 w 44"/>
                <a:gd name="T3" fmla="*/ 0 h 89"/>
                <a:gd name="T4" fmla="*/ 0 w 44"/>
                <a:gd name="T5" fmla="*/ 14 h 89"/>
                <a:gd name="T6" fmla="*/ 0 w 44"/>
                <a:gd name="T7" fmla="*/ 13 h 89"/>
                <a:gd name="T8" fmla="*/ 44 w 44"/>
                <a:gd name="T9" fmla="*/ 89 h 89"/>
                <a:gd name="T10" fmla="*/ 44 w 44"/>
                <a:gd name="T11" fmla="*/ 62 h 89"/>
              </a:gdLst>
              <a:ahLst/>
              <a:cxnLst>
                <a:cxn ang="0">
                  <a:pos x="T0" y="T1"/>
                </a:cxn>
                <a:cxn ang="0">
                  <a:pos x="T2" y="T3"/>
                </a:cxn>
                <a:cxn ang="0">
                  <a:pos x="T4" y="T5"/>
                </a:cxn>
                <a:cxn ang="0">
                  <a:pos x="T6" y="T7"/>
                </a:cxn>
                <a:cxn ang="0">
                  <a:pos x="T8" y="T9"/>
                </a:cxn>
                <a:cxn ang="0">
                  <a:pos x="T10" y="T11"/>
                </a:cxn>
              </a:cxnLst>
              <a:rect l="0" t="0" r="r" b="b"/>
              <a:pathLst>
                <a:path w="44" h="89">
                  <a:moveTo>
                    <a:pt x="44" y="62"/>
                  </a:moveTo>
                  <a:cubicBezTo>
                    <a:pt x="31" y="36"/>
                    <a:pt x="17" y="17"/>
                    <a:pt x="5" y="0"/>
                  </a:cubicBezTo>
                  <a:cubicBezTo>
                    <a:pt x="2" y="9"/>
                    <a:pt x="0" y="14"/>
                    <a:pt x="0" y="14"/>
                  </a:cubicBezTo>
                  <a:cubicBezTo>
                    <a:pt x="0" y="13"/>
                    <a:pt x="0" y="13"/>
                    <a:pt x="0" y="13"/>
                  </a:cubicBezTo>
                  <a:cubicBezTo>
                    <a:pt x="14" y="33"/>
                    <a:pt x="29" y="57"/>
                    <a:pt x="44" y="89"/>
                  </a:cubicBezTo>
                  <a:cubicBezTo>
                    <a:pt x="44" y="80"/>
                    <a:pt x="44" y="71"/>
                    <a:pt x="44" y="62"/>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6" name="iS1íḓé"/>
            <p:cNvSpPr/>
            <p:nvPr/>
          </p:nvSpPr>
          <p:spPr bwMode="auto">
            <a:xfrm>
              <a:off x="2951975" y="4776863"/>
              <a:ext cx="174040" cy="283457"/>
            </a:xfrm>
            <a:custGeom>
              <a:avLst/>
              <a:gdLst>
                <a:gd name="T0" fmla="*/ 3 w 114"/>
                <a:gd name="T1" fmla="*/ 0 h 186"/>
                <a:gd name="T2" fmla="*/ 0 w 114"/>
                <a:gd name="T3" fmla="*/ 18 h 186"/>
                <a:gd name="T4" fmla="*/ 28 w 114"/>
                <a:gd name="T5" fmla="*/ 55 h 186"/>
                <a:gd name="T6" fmla="*/ 109 w 114"/>
                <a:gd name="T7" fmla="*/ 186 h 186"/>
                <a:gd name="T8" fmla="*/ 114 w 114"/>
                <a:gd name="T9" fmla="*/ 167 h 186"/>
                <a:gd name="T10" fmla="*/ 38 w 114"/>
                <a:gd name="T11" fmla="*/ 47 h 186"/>
                <a:gd name="T12" fmla="*/ 3 w 114"/>
                <a:gd name="T13" fmla="*/ 0 h 186"/>
              </a:gdLst>
              <a:ahLst/>
              <a:cxnLst>
                <a:cxn ang="0">
                  <a:pos x="T0" y="T1"/>
                </a:cxn>
                <a:cxn ang="0">
                  <a:pos x="T2" y="T3"/>
                </a:cxn>
                <a:cxn ang="0">
                  <a:pos x="T4" y="T5"/>
                </a:cxn>
                <a:cxn ang="0">
                  <a:pos x="T6" y="T7"/>
                </a:cxn>
                <a:cxn ang="0">
                  <a:pos x="T8" y="T9"/>
                </a:cxn>
                <a:cxn ang="0">
                  <a:pos x="T10" y="T11"/>
                </a:cxn>
                <a:cxn ang="0">
                  <a:pos x="T12" y="T13"/>
                </a:cxn>
              </a:cxnLst>
              <a:rect l="0" t="0" r="r" b="b"/>
              <a:pathLst>
                <a:path w="114" h="186">
                  <a:moveTo>
                    <a:pt x="3" y="0"/>
                  </a:moveTo>
                  <a:cubicBezTo>
                    <a:pt x="2" y="7"/>
                    <a:pt x="1" y="12"/>
                    <a:pt x="0" y="18"/>
                  </a:cubicBezTo>
                  <a:cubicBezTo>
                    <a:pt x="9" y="31"/>
                    <a:pt x="19" y="42"/>
                    <a:pt x="28" y="55"/>
                  </a:cubicBezTo>
                  <a:cubicBezTo>
                    <a:pt x="53" y="85"/>
                    <a:pt x="81" y="119"/>
                    <a:pt x="109" y="186"/>
                  </a:cubicBezTo>
                  <a:cubicBezTo>
                    <a:pt x="111" y="180"/>
                    <a:pt x="113" y="174"/>
                    <a:pt x="114" y="167"/>
                  </a:cubicBezTo>
                  <a:cubicBezTo>
                    <a:pt x="88" y="108"/>
                    <a:pt x="61" y="76"/>
                    <a:pt x="38" y="47"/>
                  </a:cubicBezTo>
                  <a:cubicBezTo>
                    <a:pt x="25" y="32"/>
                    <a:pt x="14" y="17"/>
                    <a:pt x="3" y="0"/>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7" name="iŝļïďé"/>
            <p:cNvSpPr/>
            <p:nvPr/>
          </p:nvSpPr>
          <p:spPr bwMode="auto">
            <a:xfrm>
              <a:off x="2940960" y="4945762"/>
              <a:ext cx="96199" cy="143197"/>
            </a:xfrm>
            <a:custGeom>
              <a:avLst/>
              <a:gdLst>
                <a:gd name="T0" fmla="*/ 3 w 63"/>
                <a:gd name="T1" fmla="*/ 23 h 94"/>
                <a:gd name="T2" fmla="*/ 36 w 63"/>
                <a:gd name="T3" fmla="*/ 71 h 94"/>
                <a:gd name="T4" fmla="*/ 63 w 63"/>
                <a:gd name="T5" fmla="*/ 94 h 94"/>
                <a:gd name="T6" fmla="*/ 0 w 63"/>
                <a:gd name="T7" fmla="*/ 0 h 94"/>
                <a:gd name="T8" fmla="*/ 3 w 63"/>
                <a:gd name="T9" fmla="*/ 23 h 94"/>
              </a:gdLst>
              <a:ahLst/>
              <a:cxnLst>
                <a:cxn ang="0">
                  <a:pos x="T0" y="T1"/>
                </a:cxn>
                <a:cxn ang="0">
                  <a:pos x="T2" y="T3"/>
                </a:cxn>
                <a:cxn ang="0">
                  <a:pos x="T4" y="T5"/>
                </a:cxn>
                <a:cxn ang="0">
                  <a:pos x="T6" y="T7"/>
                </a:cxn>
                <a:cxn ang="0">
                  <a:pos x="T8" y="T9"/>
                </a:cxn>
              </a:cxnLst>
              <a:rect l="0" t="0" r="r" b="b"/>
              <a:pathLst>
                <a:path w="63" h="94">
                  <a:moveTo>
                    <a:pt x="3" y="23"/>
                  </a:moveTo>
                  <a:cubicBezTo>
                    <a:pt x="14" y="37"/>
                    <a:pt x="25" y="52"/>
                    <a:pt x="36" y="71"/>
                  </a:cubicBezTo>
                  <a:cubicBezTo>
                    <a:pt x="45" y="79"/>
                    <a:pt x="55" y="86"/>
                    <a:pt x="63" y="94"/>
                  </a:cubicBezTo>
                  <a:cubicBezTo>
                    <a:pt x="41" y="51"/>
                    <a:pt x="20" y="24"/>
                    <a:pt x="0" y="0"/>
                  </a:cubicBezTo>
                  <a:cubicBezTo>
                    <a:pt x="1" y="9"/>
                    <a:pt x="2" y="16"/>
                    <a:pt x="3" y="23"/>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8" name="文本框 107"/>
            <p:cNvSpPr txBox="1"/>
            <p:nvPr/>
          </p:nvSpPr>
          <p:spPr>
            <a:xfrm>
              <a:off x="1601495" y="1408092"/>
              <a:ext cx="1619250" cy="3154710"/>
            </a:xfrm>
            <a:prstGeom prst="rect">
              <a:avLst/>
            </a:prstGeom>
            <a:noFill/>
            <a:ln w="9525">
              <a:noFill/>
              <a:miter/>
            </a:ln>
          </p:spPr>
          <p:txBody>
            <a:bodyPr wrap="square" rtlCol="0">
              <a:spAutoFit/>
            </a:bodyPr>
            <a:lstStyle/>
            <a:p>
              <a:pPr>
                <a:spcBef>
                  <a:spcPts val="1000"/>
                </a:spcBef>
              </a:pPr>
              <a:r>
                <a:rPr lang="zh-CN" altLang="en-US" sz="19900" dirty="0">
                  <a:solidFill>
                    <a:srgbClr val="903E93"/>
                  </a:solidFill>
                  <a:latin typeface="汉仪星球体W" panose="00020600040101010101" pitchFamily="18" charset="-122"/>
                  <a:ea typeface="汉仪星球体W" panose="00020600040101010101" pitchFamily="18" charset="-122"/>
                  <a:cs typeface="Lato Regular"/>
                </a:rPr>
                <a:t>？</a:t>
              </a: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591050" y="1968386"/>
            <a:ext cx="6555909" cy="3175228"/>
          </a:xfrm>
          <a:prstGeom prst="rect">
            <a:avLst/>
          </a:prstGeom>
        </p:spPr>
        <p:txBody>
          <a:bodyPr wrap="square">
            <a:spAutoFit/>
          </a:bodyPr>
          <a:lstStyle/>
          <a:p>
            <a:pPr indent="361950">
              <a:lnSpc>
                <a:spcPct val="15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真正的自信不可能是被给予的，正如最根本的自由只能是精神性的，也不能被给予一样。真正的自信必须建立在对自己的能力以及自己所追求的事物的坚定信念上，在极端的情况下便是当所有的人都说你是错的时候，仍能坚持的勇气与信念。</a:t>
            </a:r>
          </a:p>
          <a:p>
            <a:pPr indent="361950">
              <a:lnSpc>
                <a:spcPct val="15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因此，要帮助孩子建立自信，落脚点并非是单纯的鼓励与关爱，而必须在孩子自身能力上。孩子对自身行为的自信必须建立在其具有独立的思考和判断能力，同时知道自己拥有申辩的权利且这种权利不会被粗暴地对待的基础上。</a:t>
            </a:r>
          </a:p>
        </p:txBody>
      </p:sp>
      <p:sp>
        <p:nvSpPr>
          <p:cNvPr id="4" name="标题 3"/>
          <p:cNvSpPr>
            <a:spLocks noGrp="1"/>
          </p:cNvSpPr>
          <p:nvPr>
            <p:ph type="title"/>
          </p:nvPr>
        </p:nvSpPr>
        <p:spPr/>
        <p:txBody>
          <a:bodyPr>
            <a:normAutofit/>
          </a:bodyPr>
          <a:lstStyle/>
          <a:p>
            <a:r>
              <a:rPr lang="en-US" altLang="zh-CN" sz="3600" dirty="0" smtClean="0"/>
              <a:t>3.</a:t>
            </a:r>
            <a:r>
              <a:rPr lang="zh-CN" altLang="en-US" sz="3600" dirty="0" smtClean="0"/>
              <a:t>自信</a:t>
            </a:r>
            <a:r>
              <a:rPr lang="zh-CN" altLang="en-US" sz="3600" dirty="0"/>
              <a:t>与自卑</a:t>
            </a:r>
          </a:p>
        </p:txBody>
      </p:sp>
      <p:grpSp>
        <p:nvGrpSpPr>
          <p:cNvPr id="5" name="组合 4"/>
          <p:cNvGrpSpPr/>
          <p:nvPr/>
        </p:nvGrpSpPr>
        <p:grpSpPr>
          <a:xfrm>
            <a:off x="936937" y="1408092"/>
            <a:ext cx="2565796" cy="4086224"/>
            <a:chOff x="936937" y="1408092"/>
            <a:chExt cx="2565796" cy="4086224"/>
          </a:xfrm>
        </p:grpSpPr>
        <p:sp>
          <p:nvSpPr>
            <p:cNvPr id="6" name="ï$liḍê"/>
            <p:cNvSpPr/>
            <p:nvPr/>
          </p:nvSpPr>
          <p:spPr bwMode="auto">
            <a:xfrm>
              <a:off x="944280" y="3282474"/>
              <a:ext cx="577194" cy="1423892"/>
            </a:xfrm>
            <a:custGeom>
              <a:avLst/>
              <a:gdLst>
                <a:gd name="T0" fmla="*/ 786 w 786"/>
                <a:gd name="T1" fmla="*/ 0 h 1939"/>
                <a:gd name="T2" fmla="*/ 786 w 786"/>
                <a:gd name="T3" fmla="*/ 1487 h 1939"/>
                <a:gd name="T4" fmla="*/ 0 w 786"/>
                <a:gd name="T5" fmla="*/ 1939 h 1939"/>
                <a:gd name="T6" fmla="*/ 0 w 786"/>
                <a:gd name="T7" fmla="*/ 453 h 1939"/>
                <a:gd name="T8" fmla="*/ 786 w 786"/>
                <a:gd name="T9" fmla="*/ 0 h 1939"/>
              </a:gdLst>
              <a:ahLst/>
              <a:cxnLst>
                <a:cxn ang="0">
                  <a:pos x="T0" y="T1"/>
                </a:cxn>
                <a:cxn ang="0">
                  <a:pos x="T2" y="T3"/>
                </a:cxn>
                <a:cxn ang="0">
                  <a:pos x="T4" y="T5"/>
                </a:cxn>
                <a:cxn ang="0">
                  <a:pos x="T6" y="T7"/>
                </a:cxn>
                <a:cxn ang="0">
                  <a:pos x="T8" y="T9"/>
                </a:cxn>
              </a:cxnLst>
              <a:rect l="0" t="0" r="r" b="b"/>
              <a:pathLst>
                <a:path w="786" h="1939">
                  <a:moveTo>
                    <a:pt x="786" y="0"/>
                  </a:moveTo>
                  <a:lnTo>
                    <a:pt x="786" y="1487"/>
                  </a:lnTo>
                  <a:lnTo>
                    <a:pt x="0" y="1939"/>
                  </a:lnTo>
                  <a:lnTo>
                    <a:pt x="0" y="453"/>
                  </a:lnTo>
                  <a:lnTo>
                    <a:pt x="786" y="0"/>
                  </a:lnTo>
                  <a:close/>
                </a:path>
              </a:pathLst>
            </a:custGeom>
            <a:solidFill>
              <a:srgbClr val="4747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 name="íšľiḋé"/>
            <p:cNvSpPr/>
            <p:nvPr/>
          </p:nvSpPr>
          <p:spPr bwMode="auto">
            <a:xfrm>
              <a:off x="973654" y="3310379"/>
              <a:ext cx="641082" cy="373046"/>
            </a:xfrm>
            <a:custGeom>
              <a:avLst/>
              <a:gdLst>
                <a:gd name="T0" fmla="*/ 873 w 873"/>
                <a:gd name="T1" fmla="*/ 91 h 508"/>
                <a:gd name="T2" fmla="*/ 721 w 873"/>
                <a:gd name="T3" fmla="*/ 0 h 508"/>
                <a:gd name="T4" fmla="*/ 0 w 873"/>
                <a:gd name="T5" fmla="*/ 419 h 508"/>
                <a:gd name="T6" fmla="*/ 150 w 873"/>
                <a:gd name="T7" fmla="*/ 508 h 508"/>
                <a:gd name="T8" fmla="*/ 873 w 873"/>
                <a:gd name="T9" fmla="*/ 91 h 508"/>
              </a:gdLst>
              <a:ahLst/>
              <a:cxnLst>
                <a:cxn ang="0">
                  <a:pos x="T0" y="T1"/>
                </a:cxn>
                <a:cxn ang="0">
                  <a:pos x="T2" y="T3"/>
                </a:cxn>
                <a:cxn ang="0">
                  <a:pos x="T4" y="T5"/>
                </a:cxn>
                <a:cxn ang="0">
                  <a:pos x="T6" y="T7"/>
                </a:cxn>
                <a:cxn ang="0">
                  <a:pos x="T8" y="T9"/>
                </a:cxn>
              </a:cxnLst>
              <a:rect l="0" t="0" r="r" b="b"/>
              <a:pathLst>
                <a:path w="873" h="508">
                  <a:moveTo>
                    <a:pt x="873" y="91"/>
                  </a:moveTo>
                  <a:lnTo>
                    <a:pt x="721" y="0"/>
                  </a:lnTo>
                  <a:lnTo>
                    <a:pt x="0" y="419"/>
                  </a:lnTo>
                  <a:lnTo>
                    <a:pt x="150" y="508"/>
                  </a:lnTo>
                  <a:lnTo>
                    <a:pt x="873" y="91"/>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 name="ïṧľíḑé"/>
            <p:cNvSpPr/>
            <p:nvPr/>
          </p:nvSpPr>
          <p:spPr bwMode="auto">
            <a:xfrm>
              <a:off x="1071322" y="3357377"/>
              <a:ext cx="577194" cy="1423892"/>
            </a:xfrm>
            <a:custGeom>
              <a:avLst/>
              <a:gdLst>
                <a:gd name="T0" fmla="*/ 786 w 786"/>
                <a:gd name="T1" fmla="*/ 0 h 1939"/>
                <a:gd name="T2" fmla="*/ 786 w 786"/>
                <a:gd name="T3" fmla="*/ 1486 h 1939"/>
                <a:gd name="T4" fmla="*/ 0 w 786"/>
                <a:gd name="T5" fmla="*/ 1939 h 1939"/>
                <a:gd name="T6" fmla="*/ 0 w 786"/>
                <a:gd name="T7" fmla="*/ 452 h 1939"/>
                <a:gd name="T8" fmla="*/ 786 w 786"/>
                <a:gd name="T9" fmla="*/ 0 h 1939"/>
              </a:gdLst>
              <a:ahLst/>
              <a:cxnLst>
                <a:cxn ang="0">
                  <a:pos x="T0" y="T1"/>
                </a:cxn>
                <a:cxn ang="0">
                  <a:pos x="T2" y="T3"/>
                </a:cxn>
                <a:cxn ang="0">
                  <a:pos x="T4" y="T5"/>
                </a:cxn>
                <a:cxn ang="0">
                  <a:pos x="T6" y="T7"/>
                </a:cxn>
                <a:cxn ang="0">
                  <a:pos x="T8" y="T9"/>
                </a:cxn>
              </a:cxnLst>
              <a:rect l="0" t="0" r="r" b="b"/>
              <a:pathLst>
                <a:path w="786" h="1939">
                  <a:moveTo>
                    <a:pt x="786" y="0"/>
                  </a:moveTo>
                  <a:lnTo>
                    <a:pt x="786" y="1486"/>
                  </a:lnTo>
                  <a:lnTo>
                    <a:pt x="0" y="1939"/>
                  </a:lnTo>
                  <a:lnTo>
                    <a:pt x="0" y="452"/>
                  </a:lnTo>
                  <a:lnTo>
                    <a:pt x="786" y="0"/>
                  </a:lnTo>
                  <a:close/>
                </a:path>
              </a:pathLst>
            </a:custGeom>
            <a:solidFill>
              <a:srgbClr val="57575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 name="îṥļíḋé"/>
            <p:cNvSpPr/>
            <p:nvPr/>
          </p:nvSpPr>
          <p:spPr bwMode="auto">
            <a:xfrm>
              <a:off x="936937" y="3608522"/>
              <a:ext cx="134385" cy="1172747"/>
            </a:xfrm>
            <a:custGeom>
              <a:avLst/>
              <a:gdLst>
                <a:gd name="T0" fmla="*/ 0 w 183"/>
                <a:gd name="T1" fmla="*/ 0 h 1597"/>
                <a:gd name="T2" fmla="*/ 0 w 183"/>
                <a:gd name="T3" fmla="*/ 1489 h 1597"/>
                <a:gd name="T4" fmla="*/ 183 w 183"/>
                <a:gd name="T5" fmla="*/ 1597 h 1597"/>
                <a:gd name="T6" fmla="*/ 183 w 183"/>
                <a:gd name="T7" fmla="*/ 110 h 1597"/>
                <a:gd name="T8" fmla="*/ 0 w 183"/>
                <a:gd name="T9" fmla="*/ 0 h 1597"/>
              </a:gdLst>
              <a:ahLst/>
              <a:cxnLst>
                <a:cxn ang="0">
                  <a:pos x="T0" y="T1"/>
                </a:cxn>
                <a:cxn ang="0">
                  <a:pos x="T2" y="T3"/>
                </a:cxn>
                <a:cxn ang="0">
                  <a:pos x="T4" y="T5"/>
                </a:cxn>
                <a:cxn ang="0">
                  <a:pos x="T6" y="T7"/>
                </a:cxn>
                <a:cxn ang="0">
                  <a:pos x="T8" y="T9"/>
                </a:cxn>
              </a:cxnLst>
              <a:rect l="0" t="0" r="r" b="b"/>
              <a:pathLst>
                <a:path w="183" h="1597">
                  <a:moveTo>
                    <a:pt x="0" y="0"/>
                  </a:moveTo>
                  <a:lnTo>
                    <a:pt x="0" y="1489"/>
                  </a:lnTo>
                  <a:lnTo>
                    <a:pt x="183" y="1597"/>
                  </a:lnTo>
                  <a:lnTo>
                    <a:pt x="183" y="110"/>
                  </a:lnTo>
                  <a:lnTo>
                    <a:pt x="0" y="0"/>
                  </a:lnTo>
                  <a:close/>
                </a:path>
              </a:pathLst>
            </a:custGeom>
            <a:solidFill>
              <a:srgbClr val="4747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 name="iṧḻïďè"/>
            <p:cNvSpPr/>
            <p:nvPr/>
          </p:nvSpPr>
          <p:spPr bwMode="auto">
            <a:xfrm>
              <a:off x="936937" y="3276599"/>
              <a:ext cx="711579" cy="412701"/>
            </a:xfrm>
            <a:custGeom>
              <a:avLst/>
              <a:gdLst>
                <a:gd name="T0" fmla="*/ 200 w 969"/>
                <a:gd name="T1" fmla="*/ 529 h 562"/>
                <a:gd name="T2" fmla="*/ 50 w 969"/>
                <a:gd name="T3" fmla="*/ 440 h 562"/>
                <a:gd name="T4" fmla="*/ 796 w 969"/>
                <a:gd name="T5" fmla="*/ 6 h 562"/>
                <a:gd name="T6" fmla="*/ 784 w 969"/>
                <a:gd name="T7" fmla="*/ 0 h 562"/>
                <a:gd name="T8" fmla="*/ 0 w 969"/>
                <a:gd name="T9" fmla="*/ 452 h 562"/>
                <a:gd name="T10" fmla="*/ 183 w 969"/>
                <a:gd name="T11" fmla="*/ 562 h 562"/>
                <a:gd name="T12" fmla="*/ 969 w 969"/>
                <a:gd name="T13" fmla="*/ 110 h 562"/>
                <a:gd name="T14" fmla="*/ 950 w 969"/>
                <a:gd name="T15" fmla="*/ 97 h 562"/>
                <a:gd name="T16" fmla="*/ 200 w 969"/>
                <a:gd name="T17" fmla="*/ 529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9" h="562">
                  <a:moveTo>
                    <a:pt x="200" y="529"/>
                  </a:moveTo>
                  <a:lnTo>
                    <a:pt x="50" y="440"/>
                  </a:lnTo>
                  <a:lnTo>
                    <a:pt x="796" y="6"/>
                  </a:lnTo>
                  <a:lnTo>
                    <a:pt x="784" y="0"/>
                  </a:lnTo>
                  <a:lnTo>
                    <a:pt x="0" y="452"/>
                  </a:lnTo>
                  <a:lnTo>
                    <a:pt x="183" y="562"/>
                  </a:lnTo>
                  <a:lnTo>
                    <a:pt x="969" y="110"/>
                  </a:lnTo>
                  <a:lnTo>
                    <a:pt x="950" y="97"/>
                  </a:lnTo>
                  <a:lnTo>
                    <a:pt x="200" y="529"/>
                  </a:lnTo>
                  <a:close/>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 name="ïSļíďè"/>
            <p:cNvSpPr/>
            <p:nvPr/>
          </p:nvSpPr>
          <p:spPr bwMode="auto">
            <a:xfrm>
              <a:off x="936937" y="4421441"/>
              <a:ext cx="134385" cy="118964"/>
            </a:xfrm>
            <a:custGeom>
              <a:avLst/>
              <a:gdLst>
                <a:gd name="T0" fmla="*/ 0 w 183"/>
                <a:gd name="T1" fmla="*/ 54 h 162"/>
                <a:gd name="T2" fmla="*/ 183 w 183"/>
                <a:gd name="T3" fmla="*/ 162 h 162"/>
                <a:gd name="T4" fmla="*/ 183 w 183"/>
                <a:gd name="T5" fmla="*/ 110 h 162"/>
                <a:gd name="T6" fmla="*/ 0 w 183"/>
                <a:gd name="T7" fmla="*/ 0 h 162"/>
                <a:gd name="T8" fmla="*/ 0 w 183"/>
                <a:gd name="T9" fmla="*/ 54 h 162"/>
              </a:gdLst>
              <a:ahLst/>
              <a:cxnLst>
                <a:cxn ang="0">
                  <a:pos x="T0" y="T1"/>
                </a:cxn>
                <a:cxn ang="0">
                  <a:pos x="T2" y="T3"/>
                </a:cxn>
                <a:cxn ang="0">
                  <a:pos x="T4" y="T5"/>
                </a:cxn>
                <a:cxn ang="0">
                  <a:pos x="T6" y="T7"/>
                </a:cxn>
                <a:cxn ang="0">
                  <a:pos x="T8" y="T9"/>
                </a:cxn>
              </a:cxnLst>
              <a:rect l="0" t="0" r="r" b="b"/>
              <a:pathLst>
                <a:path w="183" h="162">
                  <a:moveTo>
                    <a:pt x="0" y="54"/>
                  </a:moveTo>
                  <a:lnTo>
                    <a:pt x="183" y="162"/>
                  </a:lnTo>
                  <a:lnTo>
                    <a:pt x="183" y="110"/>
                  </a:lnTo>
                  <a:lnTo>
                    <a:pt x="0" y="0"/>
                  </a:lnTo>
                  <a:lnTo>
                    <a:pt x="0" y="54"/>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 name="ïṣḻîḍê"/>
            <p:cNvSpPr/>
            <p:nvPr/>
          </p:nvSpPr>
          <p:spPr bwMode="auto">
            <a:xfrm>
              <a:off x="936937" y="4505156"/>
              <a:ext cx="134385" cy="117495"/>
            </a:xfrm>
            <a:custGeom>
              <a:avLst/>
              <a:gdLst>
                <a:gd name="T0" fmla="*/ 183 w 183"/>
                <a:gd name="T1" fmla="*/ 108 h 160"/>
                <a:gd name="T2" fmla="*/ 0 w 183"/>
                <a:gd name="T3" fmla="*/ 0 h 160"/>
                <a:gd name="T4" fmla="*/ 0 w 183"/>
                <a:gd name="T5" fmla="*/ 52 h 160"/>
                <a:gd name="T6" fmla="*/ 183 w 183"/>
                <a:gd name="T7" fmla="*/ 160 h 160"/>
                <a:gd name="T8" fmla="*/ 183 w 183"/>
                <a:gd name="T9" fmla="*/ 108 h 160"/>
              </a:gdLst>
              <a:ahLst/>
              <a:cxnLst>
                <a:cxn ang="0">
                  <a:pos x="T0" y="T1"/>
                </a:cxn>
                <a:cxn ang="0">
                  <a:pos x="T2" y="T3"/>
                </a:cxn>
                <a:cxn ang="0">
                  <a:pos x="T4" y="T5"/>
                </a:cxn>
                <a:cxn ang="0">
                  <a:pos x="T6" y="T7"/>
                </a:cxn>
                <a:cxn ang="0">
                  <a:pos x="T8" y="T9"/>
                </a:cxn>
              </a:cxnLst>
              <a:rect l="0" t="0" r="r" b="b"/>
              <a:pathLst>
                <a:path w="183" h="160">
                  <a:moveTo>
                    <a:pt x="183" y="108"/>
                  </a:moveTo>
                  <a:lnTo>
                    <a:pt x="0" y="0"/>
                  </a:lnTo>
                  <a:lnTo>
                    <a:pt x="0" y="52"/>
                  </a:lnTo>
                  <a:lnTo>
                    <a:pt x="183" y="160"/>
                  </a:lnTo>
                  <a:lnTo>
                    <a:pt x="183" y="108"/>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 name="îṩ1îďê"/>
            <p:cNvSpPr/>
            <p:nvPr/>
          </p:nvSpPr>
          <p:spPr bwMode="auto">
            <a:xfrm>
              <a:off x="936937" y="3689300"/>
              <a:ext cx="134385" cy="118964"/>
            </a:xfrm>
            <a:custGeom>
              <a:avLst/>
              <a:gdLst>
                <a:gd name="T0" fmla="*/ 0 w 183"/>
                <a:gd name="T1" fmla="*/ 0 h 162"/>
                <a:gd name="T2" fmla="*/ 0 w 183"/>
                <a:gd name="T3" fmla="*/ 54 h 162"/>
                <a:gd name="T4" fmla="*/ 183 w 183"/>
                <a:gd name="T5" fmla="*/ 162 h 162"/>
                <a:gd name="T6" fmla="*/ 183 w 183"/>
                <a:gd name="T7" fmla="*/ 110 h 162"/>
                <a:gd name="T8" fmla="*/ 0 w 183"/>
                <a:gd name="T9" fmla="*/ 0 h 162"/>
              </a:gdLst>
              <a:ahLst/>
              <a:cxnLst>
                <a:cxn ang="0">
                  <a:pos x="T0" y="T1"/>
                </a:cxn>
                <a:cxn ang="0">
                  <a:pos x="T2" y="T3"/>
                </a:cxn>
                <a:cxn ang="0">
                  <a:pos x="T4" y="T5"/>
                </a:cxn>
                <a:cxn ang="0">
                  <a:pos x="T6" y="T7"/>
                </a:cxn>
                <a:cxn ang="0">
                  <a:pos x="T8" y="T9"/>
                </a:cxn>
              </a:cxnLst>
              <a:rect l="0" t="0" r="r" b="b"/>
              <a:pathLst>
                <a:path w="183" h="162">
                  <a:moveTo>
                    <a:pt x="0" y="0"/>
                  </a:moveTo>
                  <a:lnTo>
                    <a:pt x="0" y="54"/>
                  </a:lnTo>
                  <a:lnTo>
                    <a:pt x="183" y="162"/>
                  </a:lnTo>
                  <a:lnTo>
                    <a:pt x="183" y="110"/>
                  </a:lnTo>
                  <a:lnTo>
                    <a:pt x="0" y="0"/>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 name="ïşlîḓê"/>
            <p:cNvSpPr/>
            <p:nvPr/>
          </p:nvSpPr>
          <p:spPr bwMode="auto">
            <a:xfrm>
              <a:off x="936937" y="3773750"/>
              <a:ext cx="134385" cy="116761"/>
            </a:xfrm>
            <a:custGeom>
              <a:avLst/>
              <a:gdLst>
                <a:gd name="T0" fmla="*/ 0 w 183"/>
                <a:gd name="T1" fmla="*/ 52 h 159"/>
                <a:gd name="T2" fmla="*/ 183 w 183"/>
                <a:gd name="T3" fmla="*/ 159 h 159"/>
                <a:gd name="T4" fmla="*/ 183 w 183"/>
                <a:gd name="T5" fmla="*/ 108 h 159"/>
                <a:gd name="T6" fmla="*/ 0 w 183"/>
                <a:gd name="T7" fmla="*/ 0 h 159"/>
                <a:gd name="T8" fmla="*/ 0 w 183"/>
                <a:gd name="T9" fmla="*/ 52 h 159"/>
              </a:gdLst>
              <a:ahLst/>
              <a:cxnLst>
                <a:cxn ang="0">
                  <a:pos x="T0" y="T1"/>
                </a:cxn>
                <a:cxn ang="0">
                  <a:pos x="T2" y="T3"/>
                </a:cxn>
                <a:cxn ang="0">
                  <a:pos x="T4" y="T5"/>
                </a:cxn>
                <a:cxn ang="0">
                  <a:pos x="T6" y="T7"/>
                </a:cxn>
                <a:cxn ang="0">
                  <a:pos x="T8" y="T9"/>
                </a:cxn>
              </a:cxnLst>
              <a:rect l="0" t="0" r="r" b="b"/>
              <a:pathLst>
                <a:path w="183" h="159">
                  <a:moveTo>
                    <a:pt x="0" y="52"/>
                  </a:moveTo>
                  <a:lnTo>
                    <a:pt x="183" y="159"/>
                  </a:lnTo>
                  <a:lnTo>
                    <a:pt x="183" y="108"/>
                  </a:lnTo>
                  <a:lnTo>
                    <a:pt x="0" y="0"/>
                  </a:lnTo>
                  <a:lnTo>
                    <a:pt x="0" y="52"/>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 name="îSḷîḋé"/>
            <p:cNvSpPr/>
            <p:nvPr/>
          </p:nvSpPr>
          <p:spPr bwMode="auto">
            <a:xfrm>
              <a:off x="1194692" y="3323597"/>
              <a:ext cx="575725" cy="1425361"/>
            </a:xfrm>
            <a:custGeom>
              <a:avLst/>
              <a:gdLst>
                <a:gd name="T0" fmla="*/ 784 w 784"/>
                <a:gd name="T1" fmla="*/ 0 h 1941"/>
                <a:gd name="T2" fmla="*/ 784 w 784"/>
                <a:gd name="T3" fmla="*/ 1487 h 1941"/>
                <a:gd name="T4" fmla="*/ 0 w 784"/>
                <a:gd name="T5" fmla="*/ 1941 h 1941"/>
                <a:gd name="T6" fmla="*/ 0 w 784"/>
                <a:gd name="T7" fmla="*/ 453 h 1941"/>
                <a:gd name="T8" fmla="*/ 784 w 784"/>
                <a:gd name="T9" fmla="*/ 0 h 1941"/>
              </a:gdLst>
              <a:ahLst/>
              <a:cxnLst>
                <a:cxn ang="0">
                  <a:pos x="T0" y="T1"/>
                </a:cxn>
                <a:cxn ang="0">
                  <a:pos x="T2" y="T3"/>
                </a:cxn>
                <a:cxn ang="0">
                  <a:pos x="T4" y="T5"/>
                </a:cxn>
                <a:cxn ang="0">
                  <a:pos x="T6" y="T7"/>
                </a:cxn>
                <a:cxn ang="0">
                  <a:pos x="T8" y="T9"/>
                </a:cxn>
              </a:cxnLst>
              <a:rect l="0" t="0" r="r" b="b"/>
              <a:pathLst>
                <a:path w="784" h="1941">
                  <a:moveTo>
                    <a:pt x="784" y="0"/>
                  </a:moveTo>
                  <a:lnTo>
                    <a:pt x="784" y="1487"/>
                  </a:lnTo>
                  <a:lnTo>
                    <a:pt x="0" y="1941"/>
                  </a:lnTo>
                  <a:lnTo>
                    <a:pt x="0" y="453"/>
                  </a:lnTo>
                  <a:lnTo>
                    <a:pt x="784" y="0"/>
                  </a:lnTo>
                  <a:close/>
                </a:path>
              </a:pathLst>
            </a:custGeom>
            <a:solidFill>
              <a:srgbClr val="3035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 name="ïṩlîḓe"/>
            <p:cNvSpPr/>
            <p:nvPr/>
          </p:nvSpPr>
          <p:spPr bwMode="auto">
            <a:xfrm>
              <a:off x="1222597" y="3351502"/>
              <a:ext cx="642551" cy="373046"/>
            </a:xfrm>
            <a:custGeom>
              <a:avLst/>
              <a:gdLst>
                <a:gd name="T0" fmla="*/ 875 w 875"/>
                <a:gd name="T1" fmla="*/ 91 h 508"/>
                <a:gd name="T2" fmla="*/ 721 w 875"/>
                <a:gd name="T3" fmla="*/ 0 h 508"/>
                <a:gd name="T4" fmla="*/ 0 w 875"/>
                <a:gd name="T5" fmla="*/ 419 h 508"/>
                <a:gd name="T6" fmla="*/ 151 w 875"/>
                <a:gd name="T7" fmla="*/ 508 h 508"/>
                <a:gd name="T8" fmla="*/ 875 w 875"/>
                <a:gd name="T9" fmla="*/ 91 h 508"/>
              </a:gdLst>
              <a:ahLst/>
              <a:cxnLst>
                <a:cxn ang="0">
                  <a:pos x="T0" y="T1"/>
                </a:cxn>
                <a:cxn ang="0">
                  <a:pos x="T2" y="T3"/>
                </a:cxn>
                <a:cxn ang="0">
                  <a:pos x="T4" y="T5"/>
                </a:cxn>
                <a:cxn ang="0">
                  <a:pos x="T6" y="T7"/>
                </a:cxn>
                <a:cxn ang="0">
                  <a:pos x="T8" y="T9"/>
                </a:cxn>
              </a:cxnLst>
              <a:rect l="0" t="0" r="r" b="b"/>
              <a:pathLst>
                <a:path w="875" h="508">
                  <a:moveTo>
                    <a:pt x="875" y="91"/>
                  </a:moveTo>
                  <a:lnTo>
                    <a:pt x="721" y="0"/>
                  </a:lnTo>
                  <a:lnTo>
                    <a:pt x="0" y="419"/>
                  </a:lnTo>
                  <a:lnTo>
                    <a:pt x="151" y="508"/>
                  </a:lnTo>
                  <a:lnTo>
                    <a:pt x="875" y="91"/>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 name="í$ļîdê"/>
            <p:cNvSpPr/>
            <p:nvPr/>
          </p:nvSpPr>
          <p:spPr bwMode="auto">
            <a:xfrm>
              <a:off x="1320264" y="3398500"/>
              <a:ext cx="576460" cy="1425361"/>
            </a:xfrm>
            <a:custGeom>
              <a:avLst/>
              <a:gdLst>
                <a:gd name="T0" fmla="*/ 785 w 785"/>
                <a:gd name="T1" fmla="*/ 0 h 1941"/>
                <a:gd name="T2" fmla="*/ 785 w 785"/>
                <a:gd name="T3" fmla="*/ 1486 h 1941"/>
                <a:gd name="T4" fmla="*/ 0 w 785"/>
                <a:gd name="T5" fmla="*/ 1941 h 1941"/>
                <a:gd name="T6" fmla="*/ 0 w 785"/>
                <a:gd name="T7" fmla="*/ 453 h 1941"/>
                <a:gd name="T8" fmla="*/ 785 w 785"/>
                <a:gd name="T9" fmla="*/ 0 h 1941"/>
              </a:gdLst>
              <a:ahLst/>
              <a:cxnLst>
                <a:cxn ang="0">
                  <a:pos x="T0" y="T1"/>
                </a:cxn>
                <a:cxn ang="0">
                  <a:pos x="T2" y="T3"/>
                </a:cxn>
                <a:cxn ang="0">
                  <a:pos x="T4" y="T5"/>
                </a:cxn>
                <a:cxn ang="0">
                  <a:pos x="T6" y="T7"/>
                </a:cxn>
                <a:cxn ang="0">
                  <a:pos x="T8" y="T9"/>
                </a:cxn>
              </a:cxnLst>
              <a:rect l="0" t="0" r="r" b="b"/>
              <a:pathLst>
                <a:path w="785" h="1941">
                  <a:moveTo>
                    <a:pt x="785" y="0"/>
                  </a:moveTo>
                  <a:lnTo>
                    <a:pt x="785" y="1486"/>
                  </a:lnTo>
                  <a:lnTo>
                    <a:pt x="0" y="1941"/>
                  </a:lnTo>
                  <a:lnTo>
                    <a:pt x="0" y="453"/>
                  </a:lnTo>
                  <a:lnTo>
                    <a:pt x="785" y="0"/>
                  </a:lnTo>
                  <a:close/>
                </a:path>
              </a:pathLst>
            </a:custGeom>
            <a:solidFill>
              <a:srgbClr val="616B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 name="ïṡ1îḑé"/>
            <p:cNvSpPr/>
            <p:nvPr/>
          </p:nvSpPr>
          <p:spPr bwMode="auto">
            <a:xfrm>
              <a:off x="1185880" y="3651849"/>
              <a:ext cx="134385" cy="1172012"/>
            </a:xfrm>
            <a:custGeom>
              <a:avLst/>
              <a:gdLst>
                <a:gd name="T0" fmla="*/ 0 w 183"/>
                <a:gd name="T1" fmla="*/ 0 h 1596"/>
                <a:gd name="T2" fmla="*/ 0 w 183"/>
                <a:gd name="T3" fmla="*/ 1486 h 1596"/>
                <a:gd name="T4" fmla="*/ 183 w 183"/>
                <a:gd name="T5" fmla="*/ 1596 h 1596"/>
                <a:gd name="T6" fmla="*/ 183 w 183"/>
                <a:gd name="T7" fmla="*/ 108 h 1596"/>
                <a:gd name="T8" fmla="*/ 0 w 183"/>
                <a:gd name="T9" fmla="*/ 0 h 1596"/>
              </a:gdLst>
              <a:ahLst/>
              <a:cxnLst>
                <a:cxn ang="0">
                  <a:pos x="T0" y="T1"/>
                </a:cxn>
                <a:cxn ang="0">
                  <a:pos x="T2" y="T3"/>
                </a:cxn>
                <a:cxn ang="0">
                  <a:pos x="T4" y="T5"/>
                </a:cxn>
                <a:cxn ang="0">
                  <a:pos x="T6" y="T7"/>
                </a:cxn>
                <a:cxn ang="0">
                  <a:pos x="T8" y="T9"/>
                </a:cxn>
              </a:cxnLst>
              <a:rect l="0" t="0" r="r" b="b"/>
              <a:pathLst>
                <a:path w="183" h="1596">
                  <a:moveTo>
                    <a:pt x="0" y="0"/>
                  </a:moveTo>
                  <a:lnTo>
                    <a:pt x="0" y="1486"/>
                  </a:lnTo>
                  <a:lnTo>
                    <a:pt x="183" y="1596"/>
                  </a:lnTo>
                  <a:lnTo>
                    <a:pt x="183" y="108"/>
                  </a:lnTo>
                  <a:lnTo>
                    <a:pt x="0" y="0"/>
                  </a:lnTo>
                  <a:close/>
                </a:path>
              </a:pathLst>
            </a:custGeom>
            <a:solidFill>
              <a:srgbClr val="4E56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 name="îṥlîḋé"/>
            <p:cNvSpPr/>
            <p:nvPr/>
          </p:nvSpPr>
          <p:spPr bwMode="auto">
            <a:xfrm>
              <a:off x="1185880" y="3317722"/>
              <a:ext cx="710844" cy="413436"/>
            </a:xfrm>
            <a:custGeom>
              <a:avLst/>
              <a:gdLst>
                <a:gd name="T0" fmla="*/ 201 w 968"/>
                <a:gd name="T1" fmla="*/ 531 h 563"/>
                <a:gd name="T2" fmla="*/ 50 w 968"/>
                <a:gd name="T3" fmla="*/ 442 h 563"/>
                <a:gd name="T4" fmla="*/ 796 w 968"/>
                <a:gd name="T5" fmla="*/ 8 h 563"/>
                <a:gd name="T6" fmla="*/ 783 w 968"/>
                <a:gd name="T7" fmla="*/ 0 h 563"/>
                <a:gd name="T8" fmla="*/ 0 w 968"/>
                <a:gd name="T9" fmla="*/ 455 h 563"/>
                <a:gd name="T10" fmla="*/ 183 w 968"/>
                <a:gd name="T11" fmla="*/ 563 h 563"/>
                <a:gd name="T12" fmla="*/ 968 w 968"/>
                <a:gd name="T13" fmla="*/ 110 h 563"/>
                <a:gd name="T14" fmla="*/ 950 w 968"/>
                <a:gd name="T15" fmla="*/ 100 h 563"/>
                <a:gd name="T16" fmla="*/ 201 w 968"/>
                <a:gd name="T17" fmla="*/ 531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8" h="563">
                  <a:moveTo>
                    <a:pt x="201" y="531"/>
                  </a:moveTo>
                  <a:lnTo>
                    <a:pt x="50" y="442"/>
                  </a:lnTo>
                  <a:lnTo>
                    <a:pt x="796" y="8"/>
                  </a:lnTo>
                  <a:lnTo>
                    <a:pt x="783" y="0"/>
                  </a:lnTo>
                  <a:lnTo>
                    <a:pt x="0" y="455"/>
                  </a:lnTo>
                  <a:lnTo>
                    <a:pt x="183" y="563"/>
                  </a:lnTo>
                  <a:lnTo>
                    <a:pt x="968" y="110"/>
                  </a:lnTo>
                  <a:lnTo>
                    <a:pt x="950" y="100"/>
                  </a:lnTo>
                  <a:lnTo>
                    <a:pt x="201" y="531"/>
                  </a:lnTo>
                  <a:close/>
                </a:path>
              </a:pathLst>
            </a:custGeom>
            <a:solidFill>
              <a:srgbClr val="7480D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 name="işḷíḍé"/>
            <p:cNvSpPr/>
            <p:nvPr/>
          </p:nvSpPr>
          <p:spPr bwMode="auto">
            <a:xfrm>
              <a:off x="1185880" y="4464032"/>
              <a:ext cx="134385" cy="118964"/>
            </a:xfrm>
            <a:custGeom>
              <a:avLst/>
              <a:gdLst>
                <a:gd name="T0" fmla="*/ 0 w 183"/>
                <a:gd name="T1" fmla="*/ 52 h 162"/>
                <a:gd name="T2" fmla="*/ 183 w 183"/>
                <a:gd name="T3" fmla="*/ 162 h 162"/>
                <a:gd name="T4" fmla="*/ 183 w 183"/>
                <a:gd name="T5" fmla="*/ 108 h 162"/>
                <a:gd name="T6" fmla="*/ 0 w 183"/>
                <a:gd name="T7" fmla="*/ 0 h 162"/>
                <a:gd name="T8" fmla="*/ 0 w 183"/>
                <a:gd name="T9" fmla="*/ 52 h 162"/>
              </a:gdLst>
              <a:ahLst/>
              <a:cxnLst>
                <a:cxn ang="0">
                  <a:pos x="T0" y="T1"/>
                </a:cxn>
                <a:cxn ang="0">
                  <a:pos x="T2" y="T3"/>
                </a:cxn>
                <a:cxn ang="0">
                  <a:pos x="T4" y="T5"/>
                </a:cxn>
                <a:cxn ang="0">
                  <a:pos x="T6" y="T7"/>
                </a:cxn>
                <a:cxn ang="0">
                  <a:pos x="T8" y="T9"/>
                </a:cxn>
              </a:cxnLst>
              <a:rect l="0" t="0" r="r" b="b"/>
              <a:pathLst>
                <a:path w="183" h="162">
                  <a:moveTo>
                    <a:pt x="0" y="52"/>
                  </a:moveTo>
                  <a:lnTo>
                    <a:pt x="183" y="162"/>
                  </a:lnTo>
                  <a:lnTo>
                    <a:pt x="183" y="108"/>
                  </a:lnTo>
                  <a:lnTo>
                    <a:pt x="0" y="0"/>
                  </a:lnTo>
                  <a:lnTo>
                    <a:pt x="0" y="52"/>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 name="ïṩḻíḋè"/>
            <p:cNvSpPr/>
            <p:nvPr/>
          </p:nvSpPr>
          <p:spPr bwMode="auto">
            <a:xfrm>
              <a:off x="1185880" y="4546279"/>
              <a:ext cx="134385" cy="118964"/>
            </a:xfrm>
            <a:custGeom>
              <a:avLst/>
              <a:gdLst>
                <a:gd name="T0" fmla="*/ 183 w 183"/>
                <a:gd name="T1" fmla="*/ 108 h 162"/>
                <a:gd name="T2" fmla="*/ 0 w 183"/>
                <a:gd name="T3" fmla="*/ 0 h 162"/>
                <a:gd name="T4" fmla="*/ 0 w 183"/>
                <a:gd name="T5" fmla="*/ 54 h 162"/>
                <a:gd name="T6" fmla="*/ 183 w 183"/>
                <a:gd name="T7" fmla="*/ 162 h 162"/>
                <a:gd name="T8" fmla="*/ 183 w 183"/>
                <a:gd name="T9" fmla="*/ 108 h 162"/>
              </a:gdLst>
              <a:ahLst/>
              <a:cxnLst>
                <a:cxn ang="0">
                  <a:pos x="T0" y="T1"/>
                </a:cxn>
                <a:cxn ang="0">
                  <a:pos x="T2" y="T3"/>
                </a:cxn>
                <a:cxn ang="0">
                  <a:pos x="T4" y="T5"/>
                </a:cxn>
                <a:cxn ang="0">
                  <a:pos x="T6" y="T7"/>
                </a:cxn>
                <a:cxn ang="0">
                  <a:pos x="T8" y="T9"/>
                </a:cxn>
              </a:cxnLst>
              <a:rect l="0" t="0" r="r" b="b"/>
              <a:pathLst>
                <a:path w="183" h="162">
                  <a:moveTo>
                    <a:pt x="183" y="108"/>
                  </a:moveTo>
                  <a:lnTo>
                    <a:pt x="0" y="0"/>
                  </a:lnTo>
                  <a:lnTo>
                    <a:pt x="0" y="54"/>
                  </a:lnTo>
                  <a:lnTo>
                    <a:pt x="183" y="162"/>
                  </a:lnTo>
                  <a:lnTo>
                    <a:pt x="183" y="108"/>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 name="iṩḷiḓé"/>
            <p:cNvSpPr/>
            <p:nvPr/>
          </p:nvSpPr>
          <p:spPr bwMode="auto">
            <a:xfrm>
              <a:off x="1185880" y="3732626"/>
              <a:ext cx="134385" cy="118230"/>
            </a:xfrm>
            <a:custGeom>
              <a:avLst/>
              <a:gdLst>
                <a:gd name="T0" fmla="*/ 0 w 183"/>
                <a:gd name="T1" fmla="*/ 0 h 161"/>
                <a:gd name="T2" fmla="*/ 0 w 183"/>
                <a:gd name="T3" fmla="*/ 51 h 161"/>
                <a:gd name="T4" fmla="*/ 183 w 183"/>
                <a:gd name="T5" fmla="*/ 161 h 161"/>
                <a:gd name="T6" fmla="*/ 183 w 183"/>
                <a:gd name="T7" fmla="*/ 108 h 161"/>
                <a:gd name="T8" fmla="*/ 0 w 183"/>
                <a:gd name="T9" fmla="*/ 0 h 161"/>
              </a:gdLst>
              <a:ahLst/>
              <a:cxnLst>
                <a:cxn ang="0">
                  <a:pos x="T0" y="T1"/>
                </a:cxn>
                <a:cxn ang="0">
                  <a:pos x="T2" y="T3"/>
                </a:cxn>
                <a:cxn ang="0">
                  <a:pos x="T4" y="T5"/>
                </a:cxn>
                <a:cxn ang="0">
                  <a:pos x="T6" y="T7"/>
                </a:cxn>
                <a:cxn ang="0">
                  <a:pos x="T8" y="T9"/>
                </a:cxn>
              </a:cxnLst>
              <a:rect l="0" t="0" r="r" b="b"/>
              <a:pathLst>
                <a:path w="183" h="161">
                  <a:moveTo>
                    <a:pt x="0" y="0"/>
                  </a:moveTo>
                  <a:lnTo>
                    <a:pt x="0" y="51"/>
                  </a:lnTo>
                  <a:lnTo>
                    <a:pt x="183" y="161"/>
                  </a:lnTo>
                  <a:lnTo>
                    <a:pt x="183" y="108"/>
                  </a:lnTo>
                  <a:lnTo>
                    <a:pt x="0" y="0"/>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iṣlïḓe"/>
            <p:cNvSpPr/>
            <p:nvPr/>
          </p:nvSpPr>
          <p:spPr bwMode="auto">
            <a:xfrm>
              <a:off x="1185880" y="3814873"/>
              <a:ext cx="134385" cy="118964"/>
            </a:xfrm>
            <a:custGeom>
              <a:avLst/>
              <a:gdLst>
                <a:gd name="T0" fmla="*/ 0 w 183"/>
                <a:gd name="T1" fmla="*/ 54 h 162"/>
                <a:gd name="T2" fmla="*/ 183 w 183"/>
                <a:gd name="T3" fmla="*/ 162 h 162"/>
                <a:gd name="T4" fmla="*/ 183 w 183"/>
                <a:gd name="T5" fmla="*/ 108 h 162"/>
                <a:gd name="T6" fmla="*/ 0 w 183"/>
                <a:gd name="T7" fmla="*/ 0 h 162"/>
                <a:gd name="T8" fmla="*/ 0 w 183"/>
                <a:gd name="T9" fmla="*/ 54 h 162"/>
              </a:gdLst>
              <a:ahLst/>
              <a:cxnLst>
                <a:cxn ang="0">
                  <a:pos x="T0" y="T1"/>
                </a:cxn>
                <a:cxn ang="0">
                  <a:pos x="T2" y="T3"/>
                </a:cxn>
                <a:cxn ang="0">
                  <a:pos x="T4" y="T5"/>
                </a:cxn>
                <a:cxn ang="0">
                  <a:pos x="T6" y="T7"/>
                </a:cxn>
                <a:cxn ang="0">
                  <a:pos x="T8" y="T9"/>
                </a:cxn>
              </a:cxnLst>
              <a:rect l="0" t="0" r="r" b="b"/>
              <a:pathLst>
                <a:path w="183" h="162">
                  <a:moveTo>
                    <a:pt x="0" y="54"/>
                  </a:moveTo>
                  <a:lnTo>
                    <a:pt x="183" y="162"/>
                  </a:lnTo>
                  <a:lnTo>
                    <a:pt x="183" y="108"/>
                  </a:lnTo>
                  <a:lnTo>
                    <a:pt x="0" y="0"/>
                  </a:lnTo>
                  <a:lnTo>
                    <a:pt x="0" y="54"/>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 name="î$ľidé"/>
            <p:cNvSpPr/>
            <p:nvPr/>
          </p:nvSpPr>
          <p:spPr bwMode="auto">
            <a:xfrm>
              <a:off x="1205707" y="4634400"/>
              <a:ext cx="13953" cy="85918"/>
            </a:xfrm>
            <a:custGeom>
              <a:avLst/>
              <a:gdLst>
                <a:gd name="T0" fmla="*/ 19 w 19"/>
                <a:gd name="T1" fmla="*/ 11 h 117"/>
                <a:gd name="T2" fmla="*/ 17 w 19"/>
                <a:gd name="T3" fmla="*/ 117 h 117"/>
                <a:gd name="T4" fmla="*/ 0 w 19"/>
                <a:gd name="T5" fmla="*/ 106 h 117"/>
                <a:gd name="T6" fmla="*/ 0 w 19"/>
                <a:gd name="T7" fmla="*/ 0 h 117"/>
                <a:gd name="T8" fmla="*/ 19 w 19"/>
                <a:gd name="T9" fmla="*/ 11 h 117"/>
              </a:gdLst>
              <a:ahLst/>
              <a:cxnLst>
                <a:cxn ang="0">
                  <a:pos x="T0" y="T1"/>
                </a:cxn>
                <a:cxn ang="0">
                  <a:pos x="T2" y="T3"/>
                </a:cxn>
                <a:cxn ang="0">
                  <a:pos x="T4" y="T5"/>
                </a:cxn>
                <a:cxn ang="0">
                  <a:pos x="T6" y="T7"/>
                </a:cxn>
                <a:cxn ang="0">
                  <a:pos x="T8" y="T9"/>
                </a:cxn>
              </a:cxnLst>
              <a:rect l="0" t="0" r="r" b="b"/>
              <a:pathLst>
                <a:path w="19" h="117">
                  <a:moveTo>
                    <a:pt x="19" y="11"/>
                  </a:moveTo>
                  <a:lnTo>
                    <a:pt x="17" y="117"/>
                  </a:lnTo>
                  <a:lnTo>
                    <a:pt x="0" y="106"/>
                  </a:lnTo>
                  <a:lnTo>
                    <a:pt x="0" y="0"/>
                  </a:lnTo>
                  <a:lnTo>
                    <a:pt x="19" y="11"/>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íś1îḍê"/>
            <p:cNvSpPr/>
            <p:nvPr/>
          </p:nvSpPr>
          <p:spPr bwMode="auto">
            <a:xfrm>
              <a:off x="1232878" y="4651290"/>
              <a:ext cx="59482" cy="111620"/>
            </a:xfrm>
            <a:custGeom>
              <a:avLst/>
              <a:gdLst>
                <a:gd name="T0" fmla="*/ 79 w 81"/>
                <a:gd name="T1" fmla="*/ 44 h 152"/>
                <a:gd name="T2" fmla="*/ 50 w 81"/>
                <a:gd name="T3" fmla="*/ 79 h 152"/>
                <a:gd name="T4" fmla="*/ 81 w 81"/>
                <a:gd name="T5" fmla="*/ 152 h 152"/>
                <a:gd name="T6" fmla="*/ 61 w 81"/>
                <a:gd name="T7" fmla="*/ 139 h 152"/>
                <a:gd name="T8" fmla="*/ 40 w 81"/>
                <a:gd name="T9" fmla="*/ 94 h 152"/>
                <a:gd name="T10" fmla="*/ 21 w 81"/>
                <a:gd name="T11" fmla="*/ 119 h 152"/>
                <a:gd name="T12" fmla="*/ 0 w 81"/>
                <a:gd name="T13" fmla="*/ 106 h 152"/>
                <a:gd name="T14" fmla="*/ 29 w 81"/>
                <a:gd name="T15" fmla="*/ 67 h 152"/>
                <a:gd name="T16" fmla="*/ 2 w 81"/>
                <a:gd name="T17" fmla="*/ 0 h 152"/>
                <a:gd name="T18" fmla="*/ 23 w 81"/>
                <a:gd name="T19" fmla="*/ 11 h 152"/>
                <a:gd name="T20" fmla="*/ 40 w 81"/>
                <a:gd name="T21" fmla="*/ 54 h 152"/>
                <a:gd name="T22" fmla="*/ 59 w 81"/>
                <a:gd name="T23" fmla="*/ 31 h 152"/>
                <a:gd name="T24" fmla="*/ 79 w 81"/>
                <a:gd name="T25" fmla="*/ 4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152">
                  <a:moveTo>
                    <a:pt x="79" y="44"/>
                  </a:moveTo>
                  <a:lnTo>
                    <a:pt x="50" y="79"/>
                  </a:lnTo>
                  <a:lnTo>
                    <a:pt x="81" y="152"/>
                  </a:lnTo>
                  <a:lnTo>
                    <a:pt x="61" y="139"/>
                  </a:lnTo>
                  <a:lnTo>
                    <a:pt x="40" y="94"/>
                  </a:lnTo>
                  <a:lnTo>
                    <a:pt x="21" y="119"/>
                  </a:lnTo>
                  <a:lnTo>
                    <a:pt x="0" y="106"/>
                  </a:lnTo>
                  <a:lnTo>
                    <a:pt x="29" y="67"/>
                  </a:lnTo>
                  <a:lnTo>
                    <a:pt x="2" y="0"/>
                  </a:lnTo>
                  <a:lnTo>
                    <a:pt x="23" y="11"/>
                  </a:lnTo>
                  <a:lnTo>
                    <a:pt x="40" y="54"/>
                  </a:lnTo>
                  <a:lnTo>
                    <a:pt x="59" y="31"/>
                  </a:lnTo>
                  <a:lnTo>
                    <a:pt x="79" y="44"/>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íSḷiḓé"/>
            <p:cNvSpPr/>
            <p:nvPr/>
          </p:nvSpPr>
          <p:spPr bwMode="auto">
            <a:xfrm>
              <a:off x="1549379" y="3399969"/>
              <a:ext cx="625661" cy="361297"/>
            </a:xfrm>
            <a:custGeom>
              <a:avLst/>
              <a:gdLst>
                <a:gd name="T0" fmla="*/ 852 w 852"/>
                <a:gd name="T1" fmla="*/ 39 h 492"/>
                <a:gd name="T2" fmla="*/ 783 w 852"/>
                <a:gd name="T3" fmla="*/ 0 h 492"/>
                <a:gd name="T4" fmla="*/ 0 w 852"/>
                <a:gd name="T5" fmla="*/ 455 h 492"/>
                <a:gd name="T6" fmla="*/ 66 w 852"/>
                <a:gd name="T7" fmla="*/ 492 h 492"/>
                <a:gd name="T8" fmla="*/ 852 w 852"/>
                <a:gd name="T9" fmla="*/ 39 h 492"/>
              </a:gdLst>
              <a:ahLst/>
              <a:cxnLst>
                <a:cxn ang="0">
                  <a:pos x="T0" y="T1"/>
                </a:cxn>
                <a:cxn ang="0">
                  <a:pos x="T2" y="T3"/>
                </a:cxn>
                <a:cxn ang="0">
                  <a:pos x="T4" y="T5"/>
                </a:cxn>
                <a:cxn ang="0">
                  <a:pos x="T6" y="T7"/>
                </a:cxn>
                <a:cxn ang="0">
                  <a:pos x="T8" y="T9"/>
                </a:cxn>
              </a:cxnLst>
              <a:rect l="0" t="0" r="r" b="b"/>
              <a:pathLst>
                <a:path w="852" h="492">
                  <a:moveTo>
                    <a:pt x="852" y="39"/>
                  </a:moveTo>
                  <a:lnTo>
                    <a:pt x="783" y="0"/>
                  </a:lnTo>
                  <a:lnTo>
                    <a:pt x="0" y="455"/>
                  </a:lnTo>
                  <a:lnTo>
                    <a:pt x="66" y="492"/>
                  </a:lnTo>
                  <a:lnTo>
                    <a:pt x="852" y="39"/>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ïṣ1îḍe"/>
            <p:cNvSpPr/>
            <p:nvPr/>
          </p:nvSpPr>
          <p:spPr bwMode="auto">
            <a:xfrm>
              <a:off x="1597846" y="3428608"/>
              <a:ext cx="577194" cy="1423892"/>
            </a:xfrm>
            <a:custGeom>
              <a:avLst/>
              <a:gdLst>
                <a:gd name="T0" fmla="*/ 786 w 786"/>
                <a:gd name="T1" fmla="*/ 0 h 1939"/>
                <a:gd name="T2" fmla="*/ 786 w 786"/>
                <a:gd name="T3" fmla="*/ 1487 h 1939"/>
                <a:gd name="T4" fmla="*/ 0 w 786"/>
                <a:gd name="T5" fmla="*/ 1939 h 1939"/>
                <a:gd name="T6" fmla="*/ 0 w 786"/>
                <a:gd name="T7" fmla="*/ 453 h 1939"/>
                <a:gd name="T8" fmla="*/ 786 w 786"/>
                <a:gd name="T9" fmla="*/ 0 h 1939"/>
              </a:gdLst>
              <a:ahLst/>
              <a:cxnLst>
                <a:cxn ang="0">
                  <a:pos x="T0" y="T1"/>
                </a:cxn>
                <a:cxn ang="0">
                  <a:pos x="T2" y="T3"/>
                </a:cxn>
                <a:cxn ang="0">
                  <a:pos x="T4" y="T5"/>
                </a:cxn>
                <a:cxn ang="0">
                  <a:pos x="T6" y="T7"/>
                </a:cxn>
                <a:cxn ang="0">
                  <a:pos x="T8" y="T9"/>
                </a:cxn>
              </a:cxnLst>
              <a:rect l="0" t="0" r="r" b="b"/>
              <a:pathLst>
                <a:path w="786" h="1939">
                  <a:moveTo>
                    <a:pt x="786" y="0"/>
                  </a:moveTo>
                  <a:lnTo>
                    <a:pt x="786" y="1487"/>
                  </a:lnTo>
                  <a:lnTo>
                    <a:pt x="0" y="1939"/>
                  </a:lnTo>
                  <a:lnTo>
                    <a:pt x="0" y="453"/>
                  </a:lnTo>
                  <a:lnTo>
                    <a:pt x="78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ïṡḻîḑé"/>
            <p:cNvSpPr/>
            <p:nvPr/>
          </p:nvSpPr>
          <p:spPr bwMode="auto">
            <a:xfrm>
              <a:off x="1597846" y="3428608"/>
              <a:ext cx="577194" cy="1423892"/>
            </a:xfrm>
            <a:custGeom>
              <a:avLst/>
              <a:gdLst>
                <a:gd name="T0" fmla="*/ 786 w 786"/>
                <a:gd name="T1" fmla="*/ 0 h 1939"/>
                <a:gd name="T2" fmla="*/ 786 w 786"/>
                <a:gd name="T3" fmla="*/ 1487 h 1939"/>
                <a:gd name="T4" fmla="*/ 0 w 786"/>
                <a:gd name="T5" fmla="*/ 1939 h 1939"/>
                <a:gd name="T6" fmla="*/ 0 w 786"/>
                <a:gd name="T7" fmla="*/ 453 h 1939"/>
                <a:gd name="T8" fmla="*/ 786 w 786"/>
                <a:gd name="T9" fmla="*/ 0 h 1939"/>
              </a:gdLst>
              <a:ahLst/>
              <a:cxnLst>
                <a:cxn ang="0">
                  <a:pos x="T0" y="T1"/>
                </a:cxn>
                <a:cxn ang="0">
                  <a:pos x="T2" y="T3"/>
                </a:cxn>
                <a:cxn ang="0">
                  <a:pos x="T4" y="T5"/>
                </a:cxn>
                <a:cxn ang="0">
                  <a:pos x="T6" y="T7"/>
                </a:cxn>
                <a:cxn ang="0">
                  <a:pos x="T8" y="T9"/>
                </a:cxn>
              </a:cxnLst>
              <a:rect l="0" t="0" r="r" b="b"/>
              <a:pathLst>
                <a:path w="786" h="1939">
                  <a:moveTo>
                    <a:pt x="786" y="0"/>
                  </a:moveTo>
                  <a:lnTo>
                    <a:pt x="786" y="1487"/>
                  </a:lnTo>
                  <a:lnTo>
                    <a:pt x="0" y="1939"/>
                  </a:lnTo>
                  <a:lnTo>
                    <a:pt x="0" y="453"/>
                  </a:lnTo>
                  <a:lnTo>
                    <a:pt x="7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iślîḓe"/>
            <p:cNvSpPr/>
            <p:nvPr/>
          </p:nvSpPr>
          <p:spPr bwMode="auto">
            <a:xfrm>
              <a:off x="1549379" y="3734095"/>
              <a:ext cx="48467" cy="1118405"/>
            </a:xfrm>
            <a:custGeom>
              <a:avLst/>
              <a:gdLst>
                <a:gd name="T0" fmla="*/ 0 w 66"/>
                <a:gd name="T1" fmla="*/ 0 h 1523"/>
                <a:gd name="T2" fmla="*/ 0 w 66"/>
                <a:gd name="T3" fmla="*/ 1486 h 1523"/>
                <a:gd name="T4" fmla="*/ 66 w 66"/>
                <a:gd name="T5" fmla="*/ 1523 h 1523"/>
                <a:gd name="T6" fmla="*/ 66 w 66"/>
                <a:gd name="T7" fmla="*/ 37 h 1523"/>
                <a:gd name="T8" fmla="*/ 0 w 66"/>
                <a:gd name="T9" fmla="*/ 0 h 1523"/>
              </a:gdLst>
              <a:ahLst/>
              <a:cxnLst>
                <a:cxn ang="0">
                  <a:pos x="T0" y="T1"/>
                </a:cxn>
                <a:cxn ang="0">
                  <a:pos x="T2" y="T3"/>
                </a:cxn>
                <a:cxn ang="0">
                  <a:pos x="T4" y="T5"/>
                </a:cxn>
                <a:cxn ang="0">
                  <a:pos x="T6" y="T7"/>
                </a:cxn>
                <a:cxn ang="0">
                  <a:pos x="T8" y="T9"/>
                </a:cxn>
              </a:cxnLst>
              <a:rect l="0" t="0" r="r" b="b"/>
              <a:pathLst>
                <a:path w="66" h="1523">
                  <a:moveTo>
                    <a:pt x="0" y="0"/>
                  </a:moveTo>
                  <a:lnTo>
                    <a:pt x="0" y="1486"/>
                  </a:lnTo>
                  <a:lnTo>
                    <a:pt x="66" y="1523"/>
                  </a:lnTo>
                  <a:lnTo>
                    <a:pt x="66" y="37"/>
                  </a:lnTo>
                  <a:lnTo>
                    <a:pt x="0" y="0"/>
                  </a:lnTo>
                  <a:close/>
                </a:path>
              </a:pathLst>
            </a:custGeom>
            <a:solidFill>
              <a:srgbClr val="CED2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iṧľíďe"/>
            <p:cNvSpPr/>
            <p:nvPr/>
          </p:nvSpPr>
          <p:spPr bwMode="auto">
            <a:xfrm>
              <a:off x="1668343" y="3698847"/>
              <a:ext cx="468511" cy="279050"/>
            </a:xfrm>
            <a:custGeom>
              <a:avLst/>
              <a:gdLst>
                <a:gd name="T0" fmla="*/ 638 w 638"/>
                <a:gd name="T1" fmla="*/ 0 h 380"/>
                <a:gd name="T2" fmla="*/ 638 w 638"/>
                <a:gd name="T3" fmla="*/ 12 h 380"/>
                <a:gd name="T4" fmla="*/ 0 w 638"/>
                <a:gd name="T5" fmla="*/ 380 h 380"/>
                <a:gd name="T6" fmla="*/ 0 w 638"/>
                <a:gd name="T7" fmla="*/ 367 h 380"/>
                <a:gd name="T8" fmla="*/ 638 w 638"/>
                <a:gd name="T9" fmla="*/ 0 h 380"/>
              </a:gdLst>
              <a:ahLst/>
              <a:cxnLst>
                <a:cxn ang="0">
                  <a:pos x="T0" y="T1"/>
                </a:cxn>
                <a:cxn ang="0">
                  <a:pos x="T2" y="T3"/>
                </a:cxn>
                <a:cxn ang="0">
                  <a:pos x="T4" y="T5"/>
                </a:cxn>
                <a:cxn ang="0">
                  <a:pos x="T6" y="T7"/>
                </a:cxn>
                <a:cxn ang="0">
                  <a:pos x="T8" y="T9"/>
                </a:cxn>
              </a:cxnLst>
              <a:rect l="0" t="0" r="r" b="b"/>
              <a:pathLst>
                <a:path w="638" h="380">
                  <a:moveTo>
                    <a:pt x="638" y="0"/>
                  </a:moveTo>
                  <a:lnTo>
                    <a:pt x="638" y="12"/>
                  </a:lnTo>
                  <a:lnTo>
                    <a:pt x="0" y="380"/>
                  </a:lnTo>
                  <a:lnTo>
                    <a:pt x="0" y="367"/>
                  </a:lnTo>
                  <a:lnTo>
                    <a:pt x="638"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iṡ1ïḓé"/>
            <p:cNvSpPr/>
            <p:nvPr/>
          </p:nvSpPr>
          <p:spPr bwMode="auto">
            <a:xfrm>
              <a:off x="1763073" y="4381786"/>
              <a:ext cx="283457" cy="181383"/>
            </a:xfrm>
            <a:custGeom>
              <a:avLst/>
              <a:gdLst>
                <a:gd name="T0" fmla="*/ 386 w 386"/>
                <a:gd name="T1" fmla="*/ 0 h 247"/>
                <a:gd name="T2" fmla="*/ 386 w 386"/>
                <a:gd name="T3" fmla="*/ 25 h 247"/>
                <a:gd name="T4" fmla="*/ 0 w 386"/>
                <a:gd name="T5" fmla="*/ 247 h 247"/>
                <a:gd name="T6" fmla="*/ 0 w 386"/>
                <a:gd name="T7" fmla="*/ 224 h 247"/>
                <a:gd name="T8" fmla="*/ 386 w 386"/>
                <a:gd name="T9" fmla="*/ 0 h 247"/>
              </a:gdLst>
              <a:ahLst/>
              <a:cxnLst>
                <a:cxn ang="0">
                  <a:pos x="T0" y="T1"/>
                </a:cxn>
                <a:cxn ang="0">
                  <a:pos x="T2" y="T3"/>
                </a:cxn>
                <a:cxn ang="0">
                  <a:pos x="T4" y="T5"/>
                </a:cxn>
                <a:cxn ang="0">
                  <a:pos x="T6" y="T7"/>
                </a:cxn>
                <a:cxn ang="0">
                  <a:pos x="T8" y="T9"/>
                </a:cxn>
              </a:cxnLst>
              <a:rect l="0" t="0" r="r" b="b"/>
              <a:pathLst>
                <a:path w="386" h="247">
                  <a:moveTo>
                    <a:pt x="386" y="0"/>
                  </a:moveTo>
                  <a:lnTo>
                    <a:pt x="386" y="25"/>
                  </a:lnTo>
                  <a:lnTo>
                    <a:pt x="0" y="247"/>
                  </a:lnTo>
                  <a:lnTo>
                    <a:pt x="0" y="224"/>
                  </a:lnTo>
                  <a:lnTo>
                    <a:pt x="38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2" name="ïşḻîďe"/>
            <p:cNvSpPr/>
            <p:nvPr/>
          </p:nvSpPr>
          <p:spPr bwMode="auto">
            <a:xfrm>
              <a:off x="1763073" y="4381786"/>
              <a:ext cx="283457" cy="181383"/>
            </a:xfrm>
            <a:custGeom>
              <a:avLst/>
              <a:gdLst>
                <a:gd name="T0" fmla="*/ 386 w 386"/>
                <a:gd name="T1" fmla="*/ 0 h 247"/>
                <a:gd name="T2" fmla="*/ 386 w 386"/>
                <a:gd name="T3" fmla="*/ 25 h 247"/>
                <a:gd name="T4" fmla="*/ 0 w 386"/>
                <a:gd name="T5" fmla="*/ 247 h 247"/>
                <a:gd name="T6" fmla="*/ 0 w 386"/>
                <a:gd name="T7" fmla="*/ 224 h 247"/>
                <a:gd name="T8" fmla="*/ 386 w 386"/>
                <a:gd name="T9" fmla="*/ 0 h 247"/>
              </a:gdLst>
              <a:ahLst/>
              <a:cxnLst>
                <a:cxn ang="0">
                  <a:pos x="T0" y="T1"/>
                </a:cxn>
                <a:cxn ang="0">
                  <a:pos x="T2" y="T3"/>
                </a:cxn>
                <a:cxn ang="0">
                  <a:pos x="T4" y="T5"/>
                </a:cxn>
                <a:cxn ang="0">
                  <a:pos x="T6" y="T7"/>
                </a:cxn>
                <a:cxn ang="0">
                  <a:pos x="T8" y="T9"/>
                </a:cxn>
              </a:cxnLst>
              <a:rect l="0" t="0" r="r" b="b"/>
              <a:pathLst>
                <a:path w="386" h="247">
                  <a:moveTo>
                    <a:pt x="386" y="0"/>
                  </a:moveTo>
                  <a:lnTo>
                    <a:pt x="386" y="25"/>
                  </a:lnTo>
                  <a:lnTo>
                    <a:pt x="0" y="247"/>
                  </a:lnTo>
                  <a:lnTo>
                    <a:pt x="0" y="224"/>
                  </a:lnTo>
                  <a:lnTo>
                    <a:pt x="3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iṧḷíḋé"/>
            <p:cNvSpPr/>
            <p:nvPr/>
          </p:nvSpPr>
          <p:spPr bwMode="auto">
            <a:xfrm>
              <a:off x="1669812" y="4281181"/>
              <a:ext cx="468511" cy="287863"/>
            </a:xfrm>
            <a:custGeom>
              <a:avLst/>
              <a:gdLst>
                <a:gd name="T0" fmla="*/ 638 w 638"/>
                <a:gd name="T1" fmla="*/ 0 h 392"/>
                <a:gd name="T2" fmla="*/ 638 w 638"/>
                <a:gd name="T3" fmla="*/ 25 h 392"/>
                <a:gd name="T4" fmla="*/ 0 w 638"/>
                <a:gd name="T5" fmla="*/ 392 h 392"/>
                <a:gd name="T6" fmla="*/ 0 w 638"/>
                <a:gd name="T7" fmla="*/ 367 h 392"/>
                <a:gd name="T8" fmla="*/ 638 w 638"/>
                <a:gd name="T9" fmla="*/ 0 h 392"/>
              </a:gdLst>
              <a:ahLst/>
              <a:cxnLst>
                <a:cxn ang="0">
                  <a:pos x="T0" y="T1"/>
                </a:cxn>
                <a:cxn ang="0">
                  <a:pos x="T2" y="T3"/>
                </a:cxn>
                <a:cxn ang="0">
                  <a:pos x="T4" y="T5"/>
                </a:cxn>
                <a:cxn ang="0">
                  <a:pos x="T6" y="T7"/>
                </a:cxn>
                <a:cxn ang="0">
                  <a:pos x="T8" y="T9"/>
                </a:cxn>
              </a:cxnLst>
              <a:rect l="0" t="0" r="r" b="b"/>
              <a:pathLst>
                <a:path w="638" h="392">
                  <a:moveTo>
                    <a:pt x="638" y="0"/>
                  </a:moveTo>
                  <a:lnTo>
                    <a:pt x="638" y="25"/>
                  </a:lnTo>
                  <a:lnTo>
                    <a:pt x="0" y="392"/>
                  </a:lnTo>
                  <a:lnTo>
                    <a:pt x="0" y="367"/>
                  </a:lnTo>
                  <a:lnTo>
                    <a:pt x="638"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ïşḷîḍe"/>
            <p:cNvSpPr/>
            <p:nvPr/>
          </p:nvSpPr>
          <p:spPr bwMode="auto">
            <a:xfrm>
              <a:off x="1669812" y="4234183"/>
              <a:ext cx="468511" cy="287863"/>
            </a:xfrm>
            <a:custGeom>
              <a:avLst/>
              <a:gdLst>
                <a:gd name="T0" fmla="*/ 638 w 638"/>
                <a:gd name="T1" fmla="*/ 0 h 392"/>
                <a:gd name="T2" fmla="*/ 638 w 638"/>
                <a:gd name="T3" fmla="*/ 24 h 392"/>
                <a:gd name="T4" fmla="*/ 0 w 638"/>
                <a:gd name="T5" fmla="*/ 392 h 392"/>
                <a:gd name="T6" fmla="*/ 0 w 638"/>
                <a:gd name="T7" fmla="*/ 367 h 392"/>
                <a:gd name="T8" fmla="*/ 638 w 638"/>
                <a:gd name="T9" fmla="*/ 0 h 392"/>
              </a:gdLst>
              <a:ahLst/>
              <a:cxnLst>
                <a:cxn ang="0">
                  <a:pos x="T0" y="T1"/>
                </a:cxn>
                <a:cxn ang="0">
                  <a:pos x="T2" y="T3"/>
                </a:cxn>
                <a:cxn ang="0">
                  <a:pos x="T4" y="T5"/>
                </a:cxn>
                <a:cxn ang="0">
                  <a:pos x="T6" y="T7"/>
                </a:cxn>
                <a:cxn ang="0">
                  <a:pos x="T8" y="T9"/>
                </a:cxn>
              </a:cxnLst>
              <a:rect l="0" t="0" r="r" b="b"/>
              <a:pathLst>
                <a:path w="638" h="392">
                  <a:moveTo>
                    <a:pt x="638" y="0"/>
                  </a:moveTo>
                  <a:lnTo>
                    <a:pt x="638" y="24"/>
                  </a:lnTo>
                  <a:lnTo>
                    <a:pt x="0" y="392"/>
                  </a:lnTo>
                  <a:lnTo>
                    <a:pt x="0" y="367"/>
                  </a:lnTo>
                  <a:lnTo>
                    <a:pt x="638"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îšlîďê"/>
            <p:cNvSpPr/>
            <p:nvPr/>
          </p:nvSpPr>
          <p:spPr bwMode="auto">
            <a:xfrm>
              <a:off x="1669812" y="4186451"/>
              <a:ext cx="468511" cy="288597"/>
            </a:xfrm>
            <a:custGeom>
              <a:avLst/>
              <a:gdLst>
                <a:gd name="T0" fmla="*/ 638 w 638"/>
                <a:gd name="T1" fmla="*/ 0 h 393"/>
                <a:gd name="T2" fmla="*/ 638 w 638"/>
                <a:gd name="T3" fmla="*/ 25 h 393"/>
                <a:gd name="T4" fmla="*/ 0 w 638"/>
                <a:gd name="T5" fmla="*/ 393 h 393"/>
                <a:gd name="T6" fmla="*/ 0 w 638"/>
                <a:gd name="T7" fmla="*/ 368 h 393"/>
                <a:gd name="T8" fmla="*/ 638 w 638"/>
                <a:gd name="T9" fmla="*/ 0 h 393"/>
              </a:gdLst>
              <a:ahLst/>
              <a:cxnLst>
                <a:cxn ang="0">
                  <a:pos x="T0" y="T1"/>
                </a:cxn>
                <a:cxn ang="0">
                  <a:pos x="T2" y="T3"/>
                </a:cxn>
                <a:cxn ang="0">
                  <a:pos x="T4" y="T5"/>
                </a:cxn>
                <a:cxn ang="0">
                  <a:pos x="T6" y="T7"/>
                </a:cxn>
                <a:cxn ang="0">
                  <a:pos x="T8" y="T9"/>
                </a:cxn>
              </a:cxnLst>
              <a:rect l="0" t="0" r="r" b="b"/>
              <a:pathLst>
                <a:path w="638" h="393">
                  <a:moveTo>
                    <a:pt x="638" y="0"/>
                  </a:moveTo>
                  <a:lnTo>
                    <a:pt x="638" y="25"/>
                  </a:lnTo>
                  <a:lnTo>
                    <a:pt x="0" y="393"/>
                  </a:lnTo>
                  <a:lnTo>
                    <a:pt x="0" y="368"/>
                  </a:lnTo>
                  <a:lnTo>
                    <a:pt x="638"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iṣḷiḑe"/>
            <p:cNvSpPr/>
            <p:nvPr/>
          </p:nvSpPr>
          <p:spPr bwMode="auto">
            <a:xfrm>
              <a:off x="1669812" y="4139453"/>
              <a:ext cx="468511" cy="287863"/>
            </a:xfrm>
            <a:custGeom>
              <a:avLst/>
              <a:gdLst>
                <a:gd name="T0" fmla="*/ 636 w 638"/>
                <a:gd name="T1" fmla="*/ 0 h 392"/>
                <a:gd name="T2" fmla="*/ 638 w 638"/>
                <a:gd name="T3" fmla="*/ 25 h 392"/>
                <a:gd name="T4" fmla="*/ 0 w 638"/>
                <a:gd name="T5" fmla="*/ 392 h 392"/>
                <a:gd name="T6" fmla="*/ 0 w 638"/>
                <a:gd name="T7" fmla="*/ 367 h 392"/>
                <a:gd name="T8" fmla="*/ 636 w 638"/>
                <a:gd name="T9" fmla="*/ 0 h 392"/>
              </a:gdLst>
              <a:ahLst/>
              <a:cxnLst>
                <a:cxn ang="0">
                  <a:pos x="T0" y="T1"/>
                </a:cxn>
                <a:cxn ang="0">
                  <a:pos x="T2" y="T3"/>
                </a:cxn>
                <a:cxn ang="0">
                  <a:pos x="T4" y="T5"/>
                </a:cxn>
                <a:cxn ang="0">
                  <a:pos x="T6" y="T7"/>
                </a:cxn>
                <a:cxn ang="0">
                  <a:pos x="T8" y="T9"/>
                </a:cxn>
              </a:cxnLst>
              <a:rect l="0" t="0" r="r" b="b"/>
              <a:pathLst>
                <a:path w="638" h="392">
                  <a:moveTo>
                    <a:pt x="636" y="0"/>
                  </a:moveTo>
                  <a:lnTo>
                    <a:pt x="638" y="25"/>
                  </a:lnTo>
                  <a:lnTo>
                    <a:pt x="0" y="392"/>
                  </a:lnTo>
                  <a:lnTo>
                    <a:pt x="0" y="367"/>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isļíḑé"/>
            <p:cNvSpPr/>
            <p:nvPr/>
          </p:nvSpPr>
          <p:spPr bwMode="auto">
            <a:xfrm>
              <a:off x="1669812" y="4091720"/>
              <a:ext cx="467042" cy="288597"/>
            </a:xfrm>
            <a:custGeom>
              <a:avLst/>
              <a:gdLst>
                <a:gd name="T0" fmla="*/ 636 w 636"/>
                <a:gd name="T1" fmla="*/ 0 h 393"/>
                <a:gd name="T2" fmla="*/ 636 w 636"/>
                <a:gd name="T3" fmla="*/ 25 h 393"/>
                <a:gd name="T4" fmla="*/ 0 w 636"/>
                <a:gd name="T5" fmla="*/ 393 h 393"/>
                <a:gd name="T6" fmla="*/ 0 w 636"/>
                <a:gd name="T7" fmla="*/ 368 h 393"/>
                <a:gd name="T8" fmla="*/ 636 w 636"/>
                <a:gd name="T9" fmla="*/ 0 h 393"/>
              </a:gdLst>
              <a:ahLst/>
              <a:cxnLst>
                <a:cxn ang="0">
                  <a:pos x="T0" y="T1"/>
                </a:cxn>
                <a:cxn ang="0">
                  <a:pos x="T2" y="T3"/>
                </a:cxn>
                <a:cxn ang="0">
                  <a:pos x="T4" y="T5"/>
                </a:cxn>
                <a:cxn ang="0">
                  <a:pos x="T6" y="T7"/>
                </a:cxn>
                <a:cxn ang="0">
                  <a:pos x="T8" y="T9"/>
                </a:cxn>
              </a:cxnLst>
              <a:rect l="0" t="0" r="r" b="b"/>
              <a:pathLst>
                <a:path w="636" h="393">
                  <a:moveTo>
                    <a:pt x="636" y="0"/>
                  </a:moveTo>
                  <a:lnTo>
                    <a:pt x="636" y="25"/>
                  </a:lnTo>
                  <a:lnTo>
                    <a:pt x="0" y="393"/>
                  </a:lnTo>
                  <a:lnTo>
                    <a:pt x="0" y="368"/>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îṣľiḍê"/>
            <p:cNvSpPr/>
            <p:nvPr/>
          </p:nvSpPr>
          <p:spPr bwMode="auto">
            <a:xfrm>
              <a:off x="1669812" y="4044722"/>
              <a:ext cx="467042" cy="287863"/>
            </a:xfrm>
            <a:custGeom>
              <a:avLst/>
              <a:gdLst>
                <a:gd name="T0" fmla="*/ 636 w 636"/>
                <a:gd name="T1" fmla="*/ 0 h 392"/>
                <a:gd name="T2" fmla="*/ 636 w 636"/>
                <a:gd name="T3" fmla="*/ 25 h 392"/>
                <a:gd name="T4" fmla="*/ 0 w 636"/>
                <a:gd name="T5" fmla="*/ 392 h 392"/>
                <a:gd name="T6" fmla="*/ 0 w 636"/>
                <a:gd name="T7" fmla="*/ 368 h 392"/>
                <a:gd name="T8" fmla="*/ 636 w 636"/>
                <a:gd name="T9" fmla="*/ 0 h 392"/>
              </a:gdLst>
              <a:ahLst/>
              <a:cxnLst>
                <a:cxn ang="0">
                  <a:pos x="T0" y="T1"/>
                </a:cxn>
                <a:cxn ang="0">
                  <a:pos x="T2" y="T3"/>
                </a:cxn>
                <a:cxn ang="0">
                  <a:pos x="T4" y="T5"/>
                </a:cxn>
                <a:cxn ang="0">
                  <a:pos x="T6" y="T7"/>
                </a:cxn>
                <a:cxn ang="0">
                  <a:pos x="T8" y="T9"/>
                </a:cxn>
              </a:cxnLst>
              <a:rect l="0" t="0" r="r" b="b"/>
              <a:pathLst>
                <a:path w="636" h="392">
                  <a:moveTo>
                    <a:pt x="636" y="0"/>
                  </a:moveTo>
                  <a:lnTo>
                    <a:pt x="636" y="25"/>
                  </a:lnTo>
                  <a:lnTo>
                    <a:pt x="0" y="392"/>
                  </a:lnTo>
                  <a:lnTo>
                    <a:pt x="0" y="368"/>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íṧļïḍê"/>
            <p:cNvSpPr/>
            <p:nvPr/>
          </p:nvSpPr>
          <p:spPr bwMode="auto">
            <a:xfrm>
              <a:off x="1669812" y="3997724"/>
              <a:ext cx="467042" cy="287863"/>
            </a:xfrm>
            <a:custGeom>
              <a:avLst/>
              <a:gdLst>
                <a:gd name="T0" fmla="*/ 636 w 636"/>
                <a:gd name="T1" fmla="*/ 0 h 392"/>
                <a:gd name="T2" fmla="*/ 636 w 636"/>
                <a:gd name="T3" fmla="*/ 25 h 392"/>
                <a:gd name="T4" fmla="*/ 0 w 636"/>
                <a:gd name="T5" fmla="*/ 392 h 392"/>
                <a:gd name="T6" fmla="*/ 0 w 636"/>
                <a:gd name="T7" fmla="*/ 367 h 392"/>
                <a:gd name="T8" fmla="*/ 636 w 636"/>
                <a:gd name="T9" fmla="*/ 0 h 392"/>
              </a:gdLst>
              <a:ahLst/>
              <a:cxnLst>
                <a:cxn ang="0">
                  <a:pos x="T0" y="T1"/>
                </a:cxn>
                <a:cxn ang="0">
                  <a:pos x="T2" y="T3"/>
                </a:cxn>
                <a:cxn ang="0">
                  <a:pos x="T4" y="T5"/>
                </a:cxn>
                <a:cxn ang="0">
                  <a:pos x="T6" y="T7"/>
                </a:cxn>
                <a:cxn ang="0">
                  <a:pos x="T8" y="T9"/>
                </a:cxn>
              </a:cxnLst>
              <a:rect l="0" t="0" r="r" b="b"/>
              <a:pathLst>
                <a:path w="636" h="392">
                  <a:moveTo>
                    <a:pt x="636" y="0"/>
                  </a:moveTo>
                  <a:lnTo>
                    <a:pt x="636" y="25"/>
                  </a:lnTo>
                  <a:lnTo>
                    <a:pt x="0" y="392"/>
                  </a:lnTo>
                  <a:lnTo>
                    <a:pt x="0" y="367"/>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iṣḻïḋê"/>
            <p:cNvSpPr/>
            <p:nvPr/>
          </p:nvSpPr>
          <p:spPr bwMode="auto">
            <a:xfrm>
              <a:off x="1669812" y="3949992"/>
              <a:ext cx="467042" cy="288597"/>
            </a:xfrm>
            <a:custGeom>
              <a:avLst/>
              <a:gdLst>
                <a:gd name="T0" fmla="*/ 636 w 636"/>
                <a:gd name="T1" fmla="*/ 0 h 393"/>
                <a:gd name="T2" fmla="*/ 636 w 636"/>
                <a:gd name="T3" fmla="*/ 25 h 393"/>
                <a:gd name="T4" fmla="*/ 0 w 636"/>
                <a:gd name="T5" fmla="*/ 393 h 393"/>
                <a:gd name="T6" fmla="*/ 0 w 636"/>
                <a:gd name="T7" fmla="*/ 368 h 393"/>
                <a:gd name="T8" fmla="*/ 636 w 636"/>
                <a:gd name="T9" fmla="*/ 0 h 393"/>
              </a:gdLst>
              <a:ahLst/>
              <a:cxnLst>
                <a:cxn ang="0">
                  <a:pos x="T0" y="T1"/>
                </a:cxn>
                <a:cxn ang="0">
                  <a:pos x="T2" y="T3"/>
                </a:cxn>
                <a:cxn ang="0">
                  <a:pos x="T4" y="T5"/>
                </a:cxn>
                <a:cxn ang="0">
                  <a:pos x="T6" y="T7"/>
                </a:cxn>
                <a:cxn ang="0">
                  <a:pos x="T8" y="T9"/>
                </a:cxn>
              </a:cxnLst>
              <a:rect l="0" t="0" r="r" b="b"/>
              <a:pathLst>
                <a:path w="636" h="393">
                  <a:moveTo>
                    <a:pt x="636" y="0"/>
                  </a:moveTo>
                  <a:lnTo>
                    <a:pt x="636" y="25"/>
                  </a:lnTo>
                  <a:lnTo>
                    <a:pt x="0" y="393"/>
                  </a:lnTo>
                  <a:lnTo>
                    <a:pt x="0" y="368"/>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íś1ïḍè"/>
            <p:cNvSpPr/>
            <p:nvPr/>
          </p:nvSpPr>
          <p:spPr bwMode="auto">
            <a:xfrm>
              <a:off x="1743246" y="3874355"/>
              <a:ext cx="320174" cy="222506"/>
            </a:xfrm>
            <a:custGeom>
              <a:avLst/>
              <a:gdLst>
                <a:gd name="T0" fmla="*/ 436 w 436"/>
                <a:gd name="T1" fmla="*/ 0 h 303"/>
                <a:gd name="T2" fmla="*/ 436 w 436"/>
                <a:gd name="T3" fmla="*/ 49 h 303"/>
                <a:gd name="T4" fmla="*/ 0 w 436"/>
                <a:gd name="T5" fmla="*/ 303 h 303"/>
                <a:gd name="T6" fmla="*/ 0 w 436"/>
                <a:gd name="T7" fmla="*/ 253 h 303"/>
                <a:gd name="T8" fmla="*/ 436 w 436"/>
                <a:gd name="T9" fmla="*/ 0 h 303"/>
              </a:gdLst>
              <a:ahLst/>
              <a:cxnLst>
                <a:cxn ang="0">
                  <a:pos x="T0" y="T1"/>
                </a:cxn>
                <a:cxn ang="0">
                  <a:pos x="T2" y="T3"/>
                </a:cxn>
                <a:cxn ang="0">
                  <a:pos x="T4" y="T5"/>
                </a:cxn>
                <a:cxn ang="0">
                  <a:pos x="T6" y="T7"/>
                </a:cxn>
                <a:cxn ang="0">
                  <a:pos x="T8" y="T9"/>
                </a:cxn>
              </a:cxnLst>
              <a:rect l="0" t="0" r="r" b="b"/>
              <a:pathLst>
                <a:path w="436" h="303">
                  <a:moveTo>
                    <a:pt x="436" y="0"/>
                  </a:moveTo>
                  <a:lnTo>
                    <a:pt x="436" y="49"/>
                  </a:lnTo>
                  <a:lnTo>
                    <a:pt x="0" y="303"/>
                  </a:lnTo>
                  <a:lnTo>
                    <a:pt x="0" y="253"/>
                  </a:lnTo>
                  <a:lnTo>
                    <a:pt x="4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íslîḋe"/>
            <p:cNvSpPr/>
            <p:nvPr/>
          </p:nvSpPr>
          <p:spPr bwMode="auto">
            <a:xfrm>
              <a:off x="1669812" y="3902994"/>
              <a:ext cx="467042" cy="287863"/>
            </a:xfrm>
            <a:custGeom>
              <a:avLst/>
              <a:gdLst>
                <a:gd name="T0" fmla="*/ 636 w 636"/>
                <a:gd name="T1" fmla="*/ 0 h 392"/>
                <a:gd name="T2" fmla="*/ 636 w 636"/>
                <a:gd name="T3" fmla="*/ 25 h 392"/>
                <a:gd name="T4" fmla="*/ 0 w 636"/>
                <a:gd name="T5" fmla="*/ 392 h 392"/>
                <a:gd name="T6" fmla="*/ 0 w 636"/>
                <a:gd name="T7" fmla="*/ 368 h 392"/>
                <a:gd name="T8" fmla="*/ 636 w 636"/>
                <a:gd name="T9" fmla="*/ 0 h 392"/>
              </a:gdLst>
              <a:ahLst/>
              <a:cxnLst>
                <a:cxn ang="0">
                  <a:pos x="T0" y="T1"/>
                </a:cxn>
                <a:cxn ang="0">
                  <a:pos x="T2" y="T3"/>
                </a:cxn>
                <a:cxn ang="0">
                  <a:pos x="T4" y="T5"/>
                </a:cxn>
                <a:cxn ang="0">
                  <a:pos x="T6" y="T7"/>
                </a:cxn>
                <a:cxn ang="0">
                  <a:pos x="T8" y="T9"/>
                </a:cxn>
              </a:cxnLst>
              <a:rect l="0" t="0" r="r" b="b"/>
              <a:pathLst>
                <a:path w="636" h="392">
                  <a:moveTo>
                    <a:pt x="636" y="0"/>
                  </a:moveTo>
                  <a:lnTo>
                    <a:pt x="636" y="25"/>
                  </a:lnTo>
                  <a:lnTo>
                    <a:pt x="0" y="392"/>
                  </a:lnTo>
                  <a:lnTo>
                    <a:pt x="0" y="368"/>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iṥlíďê"/>
            <p:cNvSpPr/>
            <p:nvPr/>
          </p:nvSpPr>
          <p:spPr bwMode="auto">
            <a:xfrm>
              <a:off x="1978236" y="4381786"/>
              <a:ext cx="129244" cy="164493"/>
            </a:xfrm>
            <a:custGeom>
              <a:avLst/>
              <a:gdLst>
                <a:gd name="T0" fmla="*/ 35 w 85"/>
                <a:gd name="T1" fmla="*/ 75 h 108"/>
                <a:gd name="T2" fmla="*/ 26 w 85"/>
                <a:gd name="T3" fmla="*/ 64 h 108"/>
                <a:gd name="T4" fmla="*/ 42 w 85"/>
                <a:gd name="T5" fmla="*/ 36 h 108"/>
                <a:gd name="T6" fmla="*/ 50 w 85"/>
                <a:gd name="T7" fmla="*/ 33 h 108"/>
                <a:gd name="T8" fmla="*/ 59 w 85"/>
                <a:gd name="T9" fmla="*/ 45 h 108"/>
                <a:gd name="T10" fmla="*/ 42 w 85"/>
                <a:gd name="T11" fmla="*/ 73 h 108"/>
                <a:gd name="T12" fmla="*/ 35 w 85"/>
                <a:gd name="T13" fmla="*/ 75 h 108"/>
                <a:gd name="T14" fmla="*/ 52 w 85"/>
                <a:gd name="T15" fmla="*/ 26 h 108"/>
                <a:gd name="T16" fmla="*/ 42 w 85"/>
                <a:gd name="T17" fmla="*/ 29 h 108"/>
                <a:gd name="T18" fmla="*/ 20 w 85"/>
                <a:gd name="T19" fmla="*/ 67 h 108"/>
                <a:gd name="T20" fmla="*/ 32 w 85"/>
                <a:gd name="T21" fmla="*/ 83 h 108"/>
                <a:gd name="T22" fmla="*/ 42 w 85"/>
                <a:gd name="T23" fmla="*/ 80 h 108"/>
                <a:gd name="T24" fmla="*/ 65 w 85"/>
                <a:gd name="T25" fmla="*/ 42 h 108"/>
                <a:gd name="T26" fmla="*/ 52 w 85"/>
                <a:gd name="T27" fmla="*/ 26 h 108"/>
                <a:gd name="T28" fmla="*/ 61 w 85"/>
                <a:gd name="T29" fmla="*/ 0 h 108"/>
                <a:gd name="T30" fmla="*/ 45 w 85"/>
                <a:gd name="T31" fmla="*/ 5 h 108"/>
                <a:gd name="T32" fmla="*/ 45 w 85"/>
                <a:gd name="T33" fmla="*/ 11 h 108"/>
                <a:gd name="T34" fmla="*/ 58 w 85"/>
                <a:gd name="T35" fmla="*/ 8 h 108"/>
                <a:gd name="T36" fmla="*/ 79 w 85"/>
                <a:gd name="T37" fmla="*/ 33 h 108"/>
                <a:gd name="T38" fmla="*/ 42 w 85"/>
                <a:gd name="T39" fmla="*/ 96 h 108"/>
                <a:gd name="T40" fmla="*/ 26 w 85"/>
                <a:gd name="T41" fmla="*/ 101 h 108"/>
                <a:gd name="T42" fmla="*/ 6 w 85"/>
                <a:gd name="T43" fmla="*/ 75 h 108"/>
                <a:gd name="T44" fmla="*/ 37 w 85"/>
                <a:gd name="T45" fmla="*/ 16 h 108"/>
                <a:gd name="T46" fmla="*/ 20 w 85"/>
                <a:gd name="T47" fmla="*/ 26 h 108"/>
                <a:gd name="T48" fmla="*/ 0 w 85"/>
                <a:gd name="T49" fmla="*/ 79 h 108"/>
                <a:gd name="T50" fmla="*/ 24 w 85"/>
                <a:gd name="T51" fmla="*/ 108 h 108"/>
                <a:gd name="T52" fmla="*/ 42 w 85"/>
                <a:gd name="T53" fmla="*/ 103 h 108"/>
                <a:gd name="T54" fmla="*/ 84 w 85"/>
                <a:gd name="T55" fmla="*/ 30 h 108"/>
                <a:gd name="T56" fmla="*/ 61 w 85"/>
                <a:gd name="T5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108">
                  <a:moveTo>
                    <a:pt x="35" y="75"/>
                  </a:moveTo>
                  <a:cubicBezTo>
                    <a:pt x="30" y="75"/>
                    <a:pt x="26" y="71"/>
                    <a:pt x="26" y="64"/>
                  </a:cubicBezTo>
                  <a:cubicBezTo>
                    <a:pt x="26" y="53"/>
                    <a:pt x="33" y="41"/>
                    <a:pt x="42" y="36"/>
                  </a:cubicBezTo>
                  <a:cubicBezTo>
                    <a:pt x="45" y="34"/>
                    <a:pt x="47" y="33"/>
                    <a:pt x="50" y="33"/>
                  </a:cubicBezTo>
                  <a:cubicBezTo>
                    <a:pt x="55" y="33"/>
                    <a:pt x="59" y="38"/>
                    <a:pt x="59" y="45"/>
                  </a:cubicBezTo>
                  <a:cubicBezTo>
                    <a:pt x="59" y="55"/>
                    <a:pt x="51" y="68"/>
                    <a:pt x="42" y="73"/>
                  </a:cubicBezTo>
                  <a:cubicBezTo>
                    <a:pt x="40" y="75"/>
                    <a:pt x="37" y="75"/>
                    <a:pt x="35" y="75"/>
                  </a:cubicBezTo>
                  <a:moveTo>
                    <a:pt x="52" y="26"/>
                  </a:moveTo>
                  <a:cubicBezTo>
                    <a:pt x="49" y="26"/>
                    <a:pt x="46" y="27"/>
                    <a:pt x="42" y="29"/>
                  </a:cubicBezTo>
                  <a:cubicBezTo>
                    <a:pt x="30" y="36"/>
                    <a:pt x="20" y="53"/>
                    <a:pt x="20" y="67"/>
                  </a:cubicBezTo>
                  <a:cubicBezTo>
                    <a:pt x="20" y="77"/>
                    <a:pt x="25" y="83"/>
                    <a:pt x="32" y="83"/>
                  </a:cubicBezTo>
                  <a:cubicBezTo>
                    <a:pt x="35" y="83"/>
                    <a:pt x="39" y="82"/>
                    <a:pt x="42" y="80"/>
                  </a:cubicBezTo>
                  <a:cubicBezTo>
                    <a:pt x="55" y="73"/>
                    <a:pt x="65" y="56"/>
                    <a:pt x="65" y="42"/>
                  </a:cubicBezTo>
                  <a:cubicBezTo>
                    <a:pt x="64" y="32"/>
                    <a:pt x="59" y="26"/>
                    <a:pt x="52" y="26"/>
                  </a:cubicBezTo>
                  <a:moveTo>
                    <a:pt x="61" y="0"/>
                  </a:moveTo>
                  <a:cubicBezTo>
                    <a:pt x="56" y="0"/>
                    <a:pt x="51" y="2"/>
                    <a:pt x="45" y="5"/>
                  </a:cubicBezTo>
                  <a:cubicBezTo>
                    <a:pt x="45" y="11"/>
                    <a:pt x="45" y="11"/>
                    <a:pt x="45" y="11"/>
                  </a:cubicBezTo>
                  <a:cubicBezTo>
                    <a:pt x="50" y="9"/>
                    <a:pt x="54" y="8"/>
                    <a:pt x="58" y="8"/>
                  </a:cubicBezTo>
                  <a:cubicBezTo>
                    <a:pt x="70" y="8"/>
                    <a:pt x="79" y="17"/>
                    <a:pt x="79" y="33"/>
                  </a:cubicBezTo>
                  <a:cubicBezTo>
                    <a:pt x="79" y="56"/>
                    <a:pt x="62" y="85"/>
                    <a:pt x="42" y="96"/>
                  </a:cubicBezTo>
                  <a:cubicBezTo>
                    <a:pt x="37" y="99"/>
                    <a:pt x="31" y="101"/>
                    <a:pt x="26" y="101"/>
                  </a:cubicBezTo>
                  <a:cubicBezTo>
                    <a:pt x="14" y="101"/>
                    <a:pt x="6" y="92"/>
                    <a:pt x="6" y="75"/>
                  </a:cubicBezTo>
                  <a:cubicBezTo>
                    <a:pt x="6" y="54"/>
                    <a:pt x="19" y="29"/>
                    <a:pt x="37" y="16"/>
                  </a:cubicBezTo>
                  <a:cubicBezTo>
                    <a:pt x="20" y="26"/>
                    <a:pt x="20" y="26"/>
                    <a:pt x="20" y="26"/>
                  </a:cubicBezTo>
                  <a:cubicBezTo>
                    <a:pt x="8" y="41"/>
                    <a:pt x="0" y="61"/>
                    <a:pt x="0" y="79"/>
                  </a:cubicBezTo>
                  <a:cubicBezTo>
                    <a:pt x="0" y="98"/>
                    <a:pt x="10" y="108"/>
                    <a:pt x="24" y="108"/>
                  </a:cubicBezTo>
                  <a:cubicBezTo>
                    <a:pt x="29" y="108"/>
                    <a:pt x="36" y="107"/>
                    <a:pt x="42" y="103"/>
                  </a:cubicBezTo>
                  <a:cubicBezTo>
                    <a:pt x="66" y="89"/>
                    <a:pt x="85" y="57"/>
                    <a:pt x="84" y="30"/>
                  </a:cubicBezTo>
                  <a:cubicBezTo>
                    <a:pt x="84" y="11"/>
                    <a:pt x="75" y="0"/>
                    <a:pt x="61" y="0"/>
                  </a:cubicBezTo>
                </a:path>
              </a:pathLst>
            </a:custGeom>
            <a:solidFill>
              <a:srgbClr val="FF8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îṥļíde"/>
            <p:cNvSpPr/>
            <p:nvPr/>
          </p:nvSpPr>
          <p:spPr bwMode="auto">
            <a:xfrm>
              <a:off x="2008344" y="4389129"/>
              <a:ext cx="38186" cy="32311"/>
            </a:xfrm>
            <a:custGeom>
              <a:avLst/>
              <a:gdLst>
                <a:gd name="T0" fmla="*/ 25 w 25"/>
                <a:gd name="T1" fmla="*/ 0 h 21"/>
                <a:gd name="T2" fmla="*/ 22 w 25"/>
                <a:gd name="T3" fmla="*/ 1 h 21"/>
                <a:gd name="T4" fmla="*/ 0 w 25"/>
                <a:gd name="T5" fmla="*/ 21 h 21"/>
                <a:gd name="T6" fmla="*/ 17 w 25"/>
                <a:gd name="T7" fmla="*/ 11 h 21"/>
                <a:gd name="T8" fmla="*/ 22 w 25"/>
                <a:gd name="T9" fmla="*/ 8 h 21"/>
                <a:gd name="T10" fmla="*/ 25 w 25"/>
                <a:gd name="T11" fmla="*/ 6 h 21"/>
                <a:gd name="T12" fmla="*/ 25 w 25"/>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25" h="21">
                  <a:moveTo>
                    <a:pt x="25" y="0"/>
                  </a:moveTo>
                  <a:cubicBezTo>
                    <a:pt x="24" y="0"/>
                    <a:pt x="23" y="0"/>
                    <a:pt x="22" y="1"/>
                  </a:cubicBezTo>
                  <a:cubicBezTo>
                    <a:pt x="14" y="6"/>
                    <a:pt x="7" y="13"/>
                    <a:pt x="0" y="21"/>
                  </a:cubicBezTo>
                  <a:cubicBezTo>
                    <a:pt x="17" y="11"/>
                    <a:pt x="17" y="11"/>
                    <a:pt x="17" y="11"/>
                  </a:cubicBezTo>
                  <a:cubicBezTo>
                    <a:pt x="19" y="10"/>
                    <a:pt x="20" y="9"/>
                    <a:pt x="22" y="8"/>
                  </a:cubicBezTo>
                  <a:cubicBezTo>
                    <a:pt x="23" y="7"/>
                    <a:pt x="24" y="7"/>
                    <a:pt x="25" y="6"/>
                  </a:cubicBezTo>
                  <a:cubicBezTo>
                    <a:pt x="25" y="0"/>
                    <a:pt x="25" y="0"/>
                    <a:pt x="25" y="0"/>
                  </a:cubicBezTo>
                </a:path>
              </a:pathLst>
            </a:custGeom>
            <a:solidFill>
              <a:srgbClr val="D87AB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íṡ1ïďê"/>
            <p:cNvSpPr/>
            <p:nvPr/>
          </p:nvSpPr>
          <p:spPr bwMode="auto">
            <a:xfrm>
              <a:off x="2545883" y="4834142"/>
              <a:ext cx="956850" cy="576460"/>
            </a:xfrm>
            <a:custGeom>
              <a:avLst/>
              <a:gdLst>
                <a:gd name="T0" fmla="*/ 1303 w 1303"/>
                <a:gd name="T1" fmla="*/ 0 h 785"/>
                <a:gd name="T2" fmla="*/ 1303 w 1303"/>
                <a:gd name="T3" fmla="*/ 34 h 785"/>
                <a:gd name="T4" fmla="*/ 0 w 1303"/>
                <a:gd name="T5" fmla="*/ 785 h 785"/>
                <a:gd name="T6" fmla="*/ 0 w 1303"/>
                <a:gd name="T7" fmla="*/ 750 h 785"/>
                <a:gd name="T8" fmla="*/ 1303 w 1303"/>
                <a:gd name="T9" fmla="*/ 0 h 785"/>
              </a:gdLst>
              <a:ahLst/>
              <a:cxnLst>
                <a:cxn ang="0">
                  <a:pos x="T0" y="T1"/>
                </a:cxn>
                <a:cxn ang="0">
                  <a:pos x="T2" y="T3"/>
                </a:cxn>
                <a:cxn ang="0">
                  <a:pos x="T4" y="T5"/>
                </a:cxn>
                <a:cxn ang="0">
                  <a:pos x="T6" y="T7"/>
                </a:cxn>
                <a:cxn ang="0">
                  <a:pos x="T8" y="T9"/>
                </a:cxn>
              </a:cxnLst>
              <a:rect l="0" t="0" r="r" b="b"/>
              <a:pathLst>
                <a:path w="1303" h="785">
                  <a:moveTo>
                    <a:pt x="1303" y="0"/>
                  </a:moveTo>
                  <a:lnTo>
                    <a:pt x="1303" y="34"/>
                  </a:lnTo>
                  <a:lnTo>
                    <a:pt x="0" y="785"/>
                  </a:lnTo>
                  <a:lnTo>
                    <a:pt x="0" y="750"/>
                  </a:lnTo>
                  <a:lnTo>
                    <a:pt x="1303" y="0"/>
                  </a:lnTo>
                  <a:close/>
                </a:path>
              </a:pathLst>
            </a:custGeom>
            <a:solidFill>
              <a:srgbClr val="A862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i$ḻîďè"/>
            <p:cNvSpPr/>
            <p:nvPr/>
          </p:nvSpPr>
          <p:spPr bwMode="auto">
            <a:xfrm>
              <a:off x="2545883" y="4834142"/>
              <a:ext cx="956850" cy="576460"/>
            </a:xfrm>
            <a:custGeom>
              <a:avLst/>
              <a:gdLst>
                <a:gd name="T0" fmla="*/ 1303 w 1303"/>
                <a:gd name="T1" fmla="*/ 0 h 785"/>
                <a:gd name="T2" fmla="*/ 1303 w 1303"/>
                <a:gd name="T3" fmla="*/ 34 h 785"/>
                <a:gd name="T4" fmla="*/ 0 w 1303"/>
                <a:gd name="T5" fmla="*/ 785 h 785"/>
                <a:gd name="T6" fmla="*/ 0 w 1303"/>
                <a:gd name="T7" fmla="*/ 750 h 785"/>
                <a:gd name="T8" fmla="*/ 1303 w 1303"/>
                <a:gd name="T9" fmla="*/ 0 h 785"/>
              </a:gdLst>
              <a:ahLst/>
              <a:cxnLst>
                <a:cxn ang="0">
                  <a:pos x="T0" y="T1"/>
                </a:cxn>
                <a:cxn ang="0">
                  <a:pos x="T2" y="T3"/>
                </a:cxn>
                <a:cxn ang="0">
                  <a:pos x="T4" y="T5"/>
                </a:cxn>
                <a:cxn ang="0">
                  <a:pos x="T6" y="T7"/>
                </a:cxn>
                <a:cxn ang="0">
                  <a:pos x="T8" y="T9"/>
                </a:cxn>
              </a:cxnLst>
              <a:rect l="0" t="0" r="r" b="b"/>
              <a:pathLst>
                <a:path w="1303" h="785">
                  <a:moveTo>
                    <a:pt x="1303" y="0"/>
                  </a:moveTo>
                  <a:lnTo>
                    <a:pt x="1303" y="34"/>
                  </a:lnTo>
                  <a:lnTo>
                    <a:pt x="0" y="785"/>
                  </a:lnTo>
                  <a:lnTo>
                    <a:pt x="0" y="750"/>
                  </a:lnTo>
                  <a:lnTo>
                    <a:pt x="130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íŝ1iḓe"/>
            <p:cNvSpPr/>
            <p:nvPr/>
          </p:nvSpPr>
          <p:spPr bwMode="auto">
            <a:xfrm>
              <a:off x="1865147" y="4989822"/>
              <a:ext cx="680736" cy="420779"/>
            </a:xfrm>
            <a:custGeom>
              <a:avLst/>
              <a:gdLst>
                <a:gd name="T0" fmla="*/ 0 w 927"/>
                <a:gd name="T1" fmla="*/ 0 h 573"/>
                <a:gd name="T2" fmla="*/ 0 w 927"/>
                <a:gd name="T3" fmla="*/ 35 h 573"/>
                <a:gd name="T4" fmla="*/ 927 w 927"/>
                <a:gd name="T5" fmla="*/ 573 h 573"/>
                <a:gd name="T6" fmla="*/ 927 w 927"/>
                <a:gd name="T7" fmla="*/ 538 h 573"/>
                <a:gd name="T8" fmla="*/ 0 w 927"/>
                <a:gd name="T9" fmla="*/ 0 h 573"/>
              </a:gdLst>
              <a:ahLst/>
              <a:cxnLst>
                <a:cxn ang="0">
                  <a:pos x="T0" y="T1"/>
                </a:cxn>
                <a:cxn ang="0">
                  <a:pos x="T2" y="T3"/>
                </a:cxn>
                <a:cxn ang="0">
                  <a:pos x="T4" y="T5"/>
                </a:cxn>
                <a:cxn ang="0">
                  <a:pos x="T6" y="T7"/>
                </a:cxn>
                <a:cxn ang="0">
                  <a:pos x="T8" y="T9"/>
                </a:cxn>
              </a:cxnLst>
              <a:rect l="0" t="0" r="r" b="b"/>
              <a:pathLst>
                <a:path w="927" h="573">
                  <a:moveTo>
                    <a:pt x="0" y="0"/>
                  </a:moveTo>
                  <a:lnTo>
                    <a:pt x="0" y="35"/>
                  </a:lnTo>
                  <a:lnTo>
                    <a:pt x="927" y="573"/>
                  </a:lnTo>
                  <a:lnTo>
                    <a:pt x="927" y="538"/>
                  </a:lnTo>
                  <a:lnTo>
                    <a:pt x="0" y="0"/>
                  </a:lnTo>
                  <a:close/>
                </a:path>
              </a:pathLst>
            </a:custGeom>
            <a:solidFill>
              <a:srgbClr val="5C3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îšľíďê"/>
            <p:cNvSpPr/>
            <p:nvPr/>
          </p:nvSpPr>
          <p:spPr bwMode="auto">
            <a:xfrm>
              <a:off x="1865147" y="4989822"/>
              <a:ext cx="680736" cy="420779"/>
            </a:xfrm>
            <a:custGeom>
              <a:avLst/>
              <a:gdLst>
                <a:gd name="T0" fmla="*/ 0 w 927"/>
                <a:gd name="T1" fmla="*/ 0 h 573"/>
                <a:gd name="T2" fmla="*/ 0 w 927"/>
                <a:gd name="T3" fmla="*/ 35 h 573"/>
                <a:gd name="T4" fmla="*/ 927 w 927"/>
                <a:gd name="T5" fmla="*/ 573 h 573"/>
                <a:gd name="T6" fmla="*/ 927 w 927"/>
                <a:gd name="T7" fmla="*/ 538 h 573"/>
                <a:gd name="T8" fmla="*/ 0 w 927"/>
                <a:gd name="T9" fmla="*/ 0 h 573"/>
              </a:gdLst>
              <a:ahLst/>
              <a:cxnLst>
                <a:cxn ang="0">
                  <a:pos x="T0" y="T1"/>
                </a:cxn>
                <a:cxn ang="0">
                  <a:pos x="T2" y="T3"/>
                </a:cxn>
                <a:cxn ang="0">
                  <a:pos x="T4" y="T5"/>
                </a:cxn>
                <a:cxn ang="0">
                  <a:pos x="T6" y="T7"/>
                </a:cxn>
                <a:cxn ang="0">
                  <a:pos x="T8" y="T9"/>
                </a:cxn>
              </a:cxnLst>
              <a:rect l="0" t="0" r="r" b="b"/>
              <a:pathLst>
                <a:path w="927" h="573">
                  <a:moveTo>
                    <a:pt x="0" y="0"/>
                  </a:moveTo>
                  <a:lnTo>
                    <a:pt x="0" y="35"/>
                  </a:lnTo>
                  <a:lnTo>
                    <a:pt x="927" y="573"/>
                  </a:lnTo>
                  <a:lnTo>
                    <a:pt x="927" y="53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îšḷidé"/>
            <p:cNvSpPr/>
            <p:nvPr/>
          </p:nvSpPr>
          <p:spPr bwMode="auto">
            <a:xfrm>
              <a:off x="1865147" y="4448611"/>
              <a:ext cx="1637586" cy="936288"/>
            </a:xfrm>
            <a:custGeom>
              <a:avLst/>
              <a:gdLst>
                <a:gd name="T0" fmla="*/ 1328 w 2230"/>
                <a:gd name="T1" fmla="*/ 0 h 1275"/>
                <a:gd name="T2" fmla="*/ 2230 w 2230"/>
                <a:gd name="T3" fmla="*/ 525 h 1275"/>
                <a:gd name="T4" fmla="*/ 927 w 2230"/>
                <a:gd name="T5" fmla="*/ 1275 h 1275"/>
                <a:gd name="T6" fmla="*/ 0 w 2230"/>
                <a:gd name="T7" fmla="*/ 737 h 1275"/>
                <a:gd name="T8" fmla="*/ 1328 w 2230"/>
                <a:gd name="T9" fmla="*/ 0 h 1275"/>
              </a:gdLst>
              <a:ahLst/>
              <a:cxnLst>
                <a:cxn ang="0">
                  <a:pos x="T0" y="T1"/>
                </a:cxn>
                <a:cxn ang="0">
                  <a:pos x="T2" y="T3"/>
                </a:cxn>
                <a:cxn ang="0">
                  <a:pos x="T4" y="T5"/>
                </a:cxn>
                <a:cxn ang="0">
                  <a:pos x="T6" y="T7"/>
                </a:cxn>
                <a:cxn ang="0">
                  <a:pos x="T8" y="T9"/>
                </a:cxn>
              </a:cxnLst>
              <a:rect l="0" t="0" r="r" b="b"/>
              <a:pathLst>
                <a:path w="2230" h="1275">
                  <a:moveTo>
                    <a:pt x="1328" y="0"/>
                  </a:moveTo>
                  <a:lnTo>
                    <a:pt x="2230" y="525"/>
                  </a:lnTo>
                  <a:lnTo>
                    <a:pt x="927" y="1275"/>
                  </a:lnTo>
                  <a:lnTo>
                    <a:pt x="0" y="737"/>
                  </a:lnTo>
                  <a:lnTo>
                    <a:pt x="1328" y="0"/>
                  </a:lnTo>
                  <a:close/>
                </a:path>
              </a:pathLst>
            </a:custGeom>
            <a:solidFill>
              <a:srgbClr val="804B8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0" name="íSlïḑe"/>
            <p:cNvSpPr/>
            <p:nvPr/>
          </p:nvSpPr>
          <p:spPr bwMode="auto">
            <a:xfrm>
              <a:off x="1865147" y="4291462"/>
              <a:ext cx="975208" cy="712313"/>
            </a:xfrm>
            <a:custGeom>
              <a:avLst/>
              <a:gdLst>
                <a:gd name="T0" fmla="*/ 0 w 1328"/>
                <a:gd name="T1" fmla="*/ 737 h 970"/>
                <a:gd name="T2" fmla="*/ 0 w 1328"/>
                <a:gd name="T3" fmla="*/ 968 h 970"/>
                <a:gd name="T4" fmla="*/ 35 w 1328"/>
                <a:gd name="T5" fmla="*/ 970 h 970"/>
                <a:gd name="T6" fmla="*/ 1328 w 1328"/>
                <a:gd name="T7" fmla="*/ 254 h 970"/>
                <a:gd name="T8" fmla="*/ 1328 w 1328"/>
                <a:gd name="T9" fmla="*/ 0 h 970"/>
                <a:gd name="T10" fmla="*/ 0 w 1328"/>
                <a:gd name="T11" fmla="*/ 737 h 970"/>
              </a:gdLst>
              <a:ahLst/>
              <a:cxnLst>
                <a:cxn ang="0">
                  <a:pos x="T0" y="T1"/>
                </a:cxn>
                <a:cxn ang="0">
                  <a:pos x="T2" y="T3"/>
                </a:cxn>
                <a:cxn ang="0">
                  <a:pos x="T4" y="T5"/>
                </a:cxn>
                <a:cxn ang="0">
                  <a:pos x="T6" y="T7"/>
                </a:cxn>
                <a:cxn ang="0">
                  <a:pos x="T8" y="T9"/>
                </a:cxn>
                <a:cxn ang="0">
                  <a:pos x="T10" y="T11"/>
                </a:cxn>
              </a:cxnLst>
              <a:rect l="0" t="0" r="r" b="b"/>
              <a:pathLst>
                <a:path w="1328" h="970">
                  <a:moveTo>
                    <a:pt x="0" y="737"/>
                  </a:moveTo>
                  <a:lnTo>
                    <a:pt x="0" y="968"/>
                  </a:lnTo>
                  <a:lnTo>
                    <a:pt x="35" y="970"/>
                  </a:lnTo>
                  <a:lnTo>
                    <a:pt x="1328" y="254"/>
                  </a:lnTo>
                  <a:lnTo>
                    <a:pt x="1328" y="0"/>
                  </a:lnTo>
                  <a:lnTo>
                    <a:pt x="0" y="737"/>
                  </a:lnTo>
                  <a:close/>
                </a:path>
              </a:pathLst>
            </a:custGeom>
            <a:solidFill>
              <a:srgbClr val="2D1B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1" name="íṩlíḍe"/>
            <p:cNvSpPr/>
            <p:nvPr/>
          </p:nvSpPr>
          <p:spPr bwMode="auto">
            <a:xfrm>
              <a:off x="2551758" y="4704897"/>
              <a:ext cx="920867" cy="658706"/>
            </a:xfrm>
            <a:custGeom>
              <a:avLst/>
              <a:gdLst>
                <a:gd name="T0" fmla="*/ 1254 w 1254"/>
                <a:gd name="T1" fmla="*/ 0 h 897"/>
                <a:gd name="T2" fmla="*/ 1254 w 1254"/>
                <a:gd name="T3" fmla="*/ 172 h 897"/>
                <a:gd name="T4" fmla="*/ 0 w 1254"/>
                <a:gd name="T5" fmla="*/ 897 h 897"/>
                <a:gd name="T6" fmla="*/ 0 w 1254"/>
                <a:gd name="T7" fmla="*/ 722 h 897"/>
                <a:gd name="T8" fmla="*/ 1254 w 1254"/>
                <a:gd name="T9" fmla="*/ 0 h 897"/>
              </a:gdLst>
              <a:ahLst/>
              <a:cxnLst>
                <a:cxn ang="0">
                  <a:pos x="T0" y="T1"/>
                </a:cxn>
                <a:cxn ang="0">
                  <a:pos x="T2" y="T3"/>
                </a:cxn>
                <a:cxn ang="0">
                  <a:pos x="T4" y="T5"/>
                </a:cxn>
                <a:cxn ang="0">
                  <a:pos x="T6" y="T7"/>
                </a:cxn>
                <a:cxn ang="0">
                  <a:pos x="T8" y="T9"/>
                </a:cxn>
              </a:cxnLst>
              <a:rect l="0" t="0" r="r" b="b"/>
              <a:pathLst>
                <a:path w="1254" h="897">
                  <a:moveTo>
                    <a:pt x="1254" y="0"/>
                  </a:moveTo>
                  <a:lnTo>
                    <a:pt x="1254" y="172"/>
                  </a:lnTo>
                  <a:lnTo>
                    <a:pt x="0" y="897"/>
                  </a:lnTo>
                  <a:lnTo>
                    <a:pt x="0" y="722"/>
                  </a:lnTo>
                  <a:lnTo>
                    <a:pt x="125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2" name="iśļïḓe"/>
            <p:cNvSpPr/>
            <p:nvPr/>
          </p:nvSpPr>
          <p:spPr bwMode="auto">
            <a:xfrm>
              <a:off x="2551758" y="4704897"/>
              <a:ext cx="920867" cy="658706"/>
            </a:xfrm>
            <a:custGeom>
              <a:avLst/>
              <a:gdLst>
                <a:gd name="T0" fmla="*/ 1254 w 1254"/>
                <a:gd name="T1" fmla="*/ 0 h 897"/>
                <a:gd name="T2" fmla="*/ 1254 w 1254"/>
                <a:gd name="T3" fmla="*/ 172 h 897"/>
                <a:gd name="T4" fmla="*/ 0 w 1254"/>
                <a:gd name="T5" fmla="*/ 897 h 897"/>
                <a:gd name="T6" fmla="*/ 0 w 1254"/>
                <a:gd name="T7" fmla="*/ 722 h 897"/>
                <a:gd name="T8" fmla="*/ 1254 w 1254"/>
                <a:gd name="T9" fmla="*/ 0 h 897"/>
              </a:gdLst>
              <a:ahLst/>
              <a:cxnLst>
                <a:cxn ang="0">
                  <a:pos x="T0" y="T1"/>
                </a:cxn>
                <a:cxn ang="0">
                  <a:pos x="T2" y="T3"/>
                </a:cxn>
                <a:cxn ang="0">
                  <a:pos x="T4" y="T5"/>
                </a:cxn>
                <a:cxn ang="0">
                  <a:pos x="T6" y="T7"/>
                </a:cxn>
                <a:cxn ang="0">
                  <a:pos x="T8" y="T9"/>
                </a:cxn>
              </a:cxnLst>
              <a:rect l="0" t="0" r="r" b="b"/>
              <a:pathLst>
                <a:path w="1254" h="897">
                  <a:moveTo>
                    <a:pt x="1254" y="0"/>
                  </a:moveTo>
                  <a:lnTo>
                    <a:pt x="1254" y="172"/>
                  </a:lnTo>
                  <a:lnTo>
                    <a:pt x="0" y="897"/>
                  </a:lnTo>
                  <a:lnTo>
                    <a:pt x="0" y="722"/>
                  </a:lnTo>
                  <a:lnTo>
                    <a:pt x="12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3" name="îŝḷíḑe"/>
            <p:cNvSpPr/>
            <p:nvPr/>
          </p:nvSpPr>
          <p:spPr bwMode="auto">
            <a:xfrm>
              <a:off x="1912145" y="4864984"/>
              <a:ext cx="639613" cy="498619"/>
            </a:xfrm>
            <a:custGeom>
              <a:avLst/>
              <a:gdLst>
                <a:gd name="T0" fmla="*/ 0 w 871"/>
                <a:gd name="T1" fmla="*/ 0 h 679"/>
                <a:gd name="T2" fmla="*/ 0 w 871"/>
                <a:gd name="T3" fmla="*/ 174 h 679"/>
                <a:gd name="T4" fmla="*/ 871 w 871"/>
                <a:gd name="T5" fmla="*/ 679 h 679"/>
                <a:gd name="T6" fmla="*/ 871 w 871"/>
                <a:gd name="T7" fmla="*/ 504 h 679"/>
                <a:gd name="T8" fmla="*/ 0 w 871"/>
                <a:gd name="T9" fmla="*/ 0 h 679"/>
              </a:gdLst>
              <a:ahLst/>
              <a:cxnLst>
                <a:cxn ang="0">
                  <a:pos x="T0" y="T1"/>
                </a:cxn>
                <a:cxn ang="0">
                  <a:pos x="T2" y="T3"/>
                </a:cxn>
                <a:cxn ang="0">
                  <a:pos x="T4" y="T5"/>
                </a:cxn>
                <a:cxn ang="0">
                  <a:pos x="T6" y="T7"/>
                </a:cxn>
                <a:cxn ang="0">
                  <a:pos x="T8" y="T9"/>
                </a:cxn>
              </a:cxnLst>
              <a:rect l="0" t="0" r="r" b="b"/>
              <a:pathLst>
                <a:path w="871" h="679">
                  <a:moveTo>
                    <a:pt x="0" y="0"/>
                  </a:moveTo>
                  <a:lnTo>
                    <a:pt x="0" y="174"/>
                  </a:lnTo>
                  <a:lnTo>
                    <a:pt x="871" y="679"/>
                  </a:lnTo>
                  <a:lnTo>
                    <a:pt x="871" y="504"/>
                  </a:lnTo>
                  <a:lnTo>
                    <a:pt x="0" y="0"/>
                  </a:lnTo>
                  <a:close/>
                </a:path>
              </a:pathLst>
            </a:custGeom>
            <a:solidFill>
              <a:srgbClr val="CED2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4" name="îšľiḋê"/>
            <p:cNvSpPr/>
            <p:nvPr/>
          </p:nvSpPr>
          <p:spPr bwMode="auto">
            <a:xfrm>
              <a:off x="1912145" y="4864984"/>
              <a:ext cx="639613" cy="498619"/>
            </a:xfrm>
            <a:custGeom>
              <a:avLst/>
              <a:gdLst>
                <a:gd name="T0" fmla="*/ 0 w 871"/>
                <a:gd name="T1" fmla="*/ 0 h 679"/>
                <a:gd name="T2" fmla="*/ 0 w 871"/>
                <a:gd name="T3" fmla="*/ 174 h 679"/>
                <a:gd name="T4" fmla="*/ 871 w 871"/>
                <a:gd name="T5" fmla="*/ 679 h 679"/>
                <a:gd name="T6" fmla="*/ 871 w 871"/>
                <a:gd name="T7" fmla="*/ 504 h 679"/>
                <a:gd name="T8" fmla="*/ 0 w 871"/>
                <a:gd name="T9" fmla="*/ 0 h 679"/>
              </a:gdLst>
              <a:ahLst/>
              <a:cxnLst>
                <a:cxn ang="0">
                  <a:pos x="T0" y="T1"/>
                </a:cxn>
                <a:cxn ang="0">
                  <a:pos x="T2" y="T3"/>
                </a:cxn>
                <a:cxn ang="0">
                  <a:pos x="T4" y="T5"/>
                </a:cxn>
                <a:cxn ang="0">
                  <a:pos x="T6" y="T7"/>
                </a:cxn>
                <a:cxn ang="0">
                  <a:pos x="T8" y="T9"/>
                </a:cxn>
              </a:cxnLst>
              <a:rect l="0" t="0" r="r" b="b"/>
              <a:pathLst>
                <a:path w="871" h="679">
                  <a:moveTo>
                    <a:pt x="0" y="0"/>
                  </a:moveTo>
                  <a:lnTo>
                    <a:pt x="0" y="174"/>
                  </a:lnTo>
                  <a:lnTo>
                    <a:pt x="871" y="679"/>
                  </a:lnTo>
                  <a:lnTo>
                    <a:pt x="871" y="50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5" name="í$1íḍê"/>
            <p:cNvSpPr/>
            <p:nvPr/>
          </p:nvSpPr>
          <p:spPr bwMode="auto">
            <a:xfrm>
              <a:off x="1912145" y="4334788"/>
              <a:ext cx="1560480" cy="900305"/>
            </a:xfrm>
            <a:custGeom>
              <a:avLst/>
              <a:gdLst>
                <a:gd name="T0" fmla="*/ 1256 w 2125"/>
                <a:gd name="T1" fmla="*/ 0 h 1226"/>
                <a:gd name="T2" fmla="*/ 2125 w 2125"/>
                <a:gd name="T3" fmla="*/ 504 h 1226"/>
                <a:gd name="T4" fmla="*/ 871 w 2125"/>
                <a:gd name="T5" fmla="*/ 1226 h 1226"/>
                <a:gd name="T6" fmla="*/ 0 w 2125"/>
                <a:gd name="T7" fmla="*/ 722 h 1226"/>
                <a:gd name="T8" fmla="*/ 1256 w 2125"/>
                <a:gd name="T9" fmla="*/ 0 h 1226"/>
              </a:gdLst>
              <a:ahLst/>
              <a:cxnLst>
                <a:cxn ang="0">
                  <a:pos x="T0" y="T1"/>
                </a:cxn>
                <a:cxn ang="0">
                  <a:pos x="T2" y="T3"/>
                </a:cxn>
                <a:cxn ang="0">
                  <a:pos x="T4" y="T5"/>
                </a:cxn>
                <a:cxn ang="0">
                  <a:pos x="T6" y="T7"/>
                </a:cxn>
                <a:cxn ang="0">
                  <a:pos x="T8" y="T9"/>
                </a:cxn>
              </a:cxnLst>
              <a:rect l="0" t="0" r="r" b="b"/>
              <a:pathLst>
                <a:path w="2125" h="1226">
                  <a:moveTo>
                    <a:pt x="1256" y="0"/>
                  </a:moveTo>
                  <a:lnTo>
                    <a:pt x="2125" y="504"/>
                  </a:lnTo>
                  <a:lnTo>
                    <a:pt x="871" y="1226"/>
                  </a:lnTo>
                  <a:lnTo>
                    <a:pt x="0" y="722"/>
                  </a:lnTo>
                  <a:lnTo>
                    <a:pt x="1256" y="0"/>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6" name="iṥ1iḓè"/>
            <p:cNvSpPr/>
            <p:nvPr/>
          </p:nvSpPr>
          <p:spPr bwMode="auto">
            <a:xfrm>
              <a:off x="2545883" y="4677726"/>
              <a:ext cx="956850" cy="577194"/>
            </a:xfrm>
            <a:custGeom>
              <a:avLst/>
              <a:gdLst>
                <a:gd name="T0" fmla="*/ 1303 w 1303"/>
                <a:gd name="T1" fmla="*/ 0 h 786"/>
                <a:gd name="T2" fmla="*/ 1303 w 1303"/>
                <a:gd name="T3" fmla="*/ 35 h 786"/>
                <a:gd name="T4" fmla="*/ 0 w 1303"/>
                <a:gd name="T5" fmla="*/ 786 h 786"/>
                <a:gd name="T6" fmla="*/ 0 w 1303"/>
                <a:gd name="T7" fmla="*/ 751 h 786"/>
                <a:gd name="T8" fmla="*/ 1303 w 1303"/>
                <a:gd name="T9" fmla="*/ 0 h 786"/>
              </a:gdLst>
              <a:ahLst/>
              <a:cxnLst>
                <a:cxn ang="0">
                  <a:pos x="T0" y="T1"/>
                </a:cxn>
                <a:cxn ang="0">
                  <a:pos x="T2" y="T3"/>
                </a:cxn>
                <a:cxn ang="0">
                  <a:pos x="T4" y="T5"/>
                </a:cxn>
                <a:cxn ang="0">
                  <a:pos x="T6" y="T7"/>
                </a:cxn>
                <a:cxn ang="0">
                  <a:pos x="T8" y="T9"/>
                </a:cxn>
              </a:cxnLst>
              <a:rect l="0" t="0" r="r" b="b"/>
              <a:pathLst>
                <a:path w="1303" h="786">
                  <a:moveTo>
                    <a:pt x="1303" y="0"/>
                  </a:moveTo>
                  <a:lnTo>
                    <a:pt x="1303" y="35"/>
                  </a:lnTo>
                  <a:lnTo>
                    <a:pt x="0" y="786"/>
                  </a:lnTo>
                  <a:lnTo>
                    <a:pt x="0" y="751"/>
                  </a:lnTo>
                  <a:lnTo>
                    <a:pt x="1303" y="0"/>
                  </a:lnTo>
                  <a:close/>
                </a:path>
              </a:pathLst>
            </a:custGeom>
            <a:solidFill>
              <a:srgbClr val="A862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ïṩľíḋé"/>
            <p:cNvSpPr/>
            <p:nvPr/>
          </p:nvSpPr>
          <p:spPr bwMode="auto">
            <a:xfrm>
              <a:off x="2545883" y="4677726"/>
              <a:ext cx="956850" cy="577194"/>
            </a:xfrm>
            <a:custGeom>
              <a:avLst/>
              <a:gdLst>
                <a:gd name="T0" fmla="*/ 1303 w 1303"/>
                <a:gd name="T1" fmla="*/ 0 h 786"/>
                <a:gd name="T2" fmla="*/ 1303 w 1303"/>
                <a:gd name="T3" fmla="*/ 35 h 786"/>
                <a:gd name="T4" fmla="*/ 0 w 1303"/>
                <a:gd name="T5" fmla="*/ 786 h 786"/>
                <a:gd name="T6" fmla="*/ 0 w 1303"/>
                <a:gd name="T7" fmla="*/ 751 h 786"/>
                <a:gd name="T8" fmla="*/ 1303 w 1303"/>
                <a:gd name="T9" fmla="*/ 0 h 786"/>
              </a:gdLst>
              <a:ahLst/>
              <a:cxnLst>
                <a:cxn ang="0">
                  <a:pos x="T0" y="T1"/>
                </a:cxn>
                <a:cxn ang="0">
                  <a:pos x="T2" y="T3"/>
                </a:cxn>
                <a:cxn ang="0">
                  <a:pos x="T4" y="T5"/>
                </a:cxn>
                <a:cxn ang="0">
                  <a:pos x="T6" y="T7"/>
                </a:cxn>
                <a:cxn ang="0">
                  <a:pos x="T8" y="T9"/>
                </a:cxn>
              </a:cxnLst>
              <a:rect l="0" t="0" r="r" b="b"/>
              <a:pathLst>
                <a:path w="1303" h="786">
                  <a:moveTo>
                    <a:pt x="1303" y="0"/>
                  </a:moveTo>
                  <a:lnTo>
                    <a:pt x="1303" y="35"/>
                  </a:lnTo>
                  <a:lnTo>
                    <a:pt x="0" y="786"/>
                  </a:lnTo>
                  <a:lnTo>
                    <a:pt x="0" y="751"/>
                  </a:lnTo>
                  <a:lnTo>
                    <a:pt x="130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8" name="íŝ1îḋè"/>
            <p:cNvSpPr/>
            <p:nvPr/>
          </p:nvSpPr>
          <p:spPr bwMode="auto">
            <a:xfrm>
              <a:off x="1865147" y="4832673"/>
              <a:ext cx="680736" cy="422248"/>
            </a:xfrm>
            <a:custGeom>
              <a:avLst/>
              <a:gdLst>
                <a:gd name="T0" fmla="*/ 0 w 927"/>
                <a:gd name="T1" fmla="*/ 0 h 575"/>
                <a:gd name="T2" fmla="*/ 0 w 927"/>
                <a:gd name="T3" fmla="*/ 36 h 575"/>
                <a:gd name="T4" fmla="*/ 927 w 927"/>
                <a:gd name="T5" fmla="*/ 575 h 575"/>
                <a:gd name="T6" fmla="*/ 927 w 927"/>
                <a:gd name="T7" fmla="*/ 540 h 575"/>
                <a:gd name="T8" fmla="*/ 0 w 927"/>
                <a:gd name="T9" fmla="*/ 0 h 575"/>
              </a:gdLst>
              <a:ahLst/>
              <a:cxnLst>
                <a:cxn ang="0">
                  <a:pos x="T0" y="T1"/>
                </a:cxn>
                <a:cxn ang="0">
                  <a:pos x="T2" y="T3"/>
                </a:cxn>
                <a:cxn ang="0">
                  <a:pos x="T4" y="T5"/>
                </a:cxn>
                <a:cxn ang="0">
                  <a:pos x="T6" y="T7"/>
                </a:cxn>
                <a:cxn ang="0">
                  <a:pos x="T8" y="T9"/>
                </a:cxn>
              </a:cxnLst>
              <a:rect l="0" t="0" r="r" b="b"/>
              <a:pathLst>
                <a:path w="927" h="575">
                  <a:moveTo>
                    <a:pt x="0" y="0"/>
                  </a:moveTo>
                  <a:lnTo>
                    <a:pt x="0" y="36"/>
                  </a:lnTo>
                  <a:lnTo>
                    <a:pt x="927" y="575"/>
                  </a:lnTo>
                  <a:lnTo>
                    <a:pt x="927" y="540"/>
                  </a:lnTo>
                  <a:lnTo>
                    <a:pt x="0" y="0"/>
                  </a:lnTo>
                  <a:close/>
                </a:path>
              </a:pathLst>
            </a:custGeom>
            <a:solidFill>
              <a:srgbClr val="5C3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9" name="ïşļïḋé"/>
            <p:cNvSpPr/>
            <p:nvPr/>
          </p:nvSpPr>
          <p:spPr bwMode="auto">
            <a:xfrm>
              <a:off x="1865147" y="4832673"/>
              <a:ext cx="680736" cy="422248"/>
            </a:xfrm>
            <a:custGeom>
              <a:avLst/>
              <a:gdLst>
                <a:gd name="T0" fmla="*/ 0 w 927"/>
                <a:gd name="T1" fmla="*/ 0 h 575"/>
                <a:gd name="T2" fmla="*/ 0 w 927"/>
                <a:gd name="T3" fmla="*/ 36 h 575"/>
                <a:gd name="T4" fmla="*/ 927 w 927"/>
                <a:gd name="T5" fmla="*/ 575 h 575"/>
                <a:gd name="T6" fmla="*/ 927 w 927"/>
                <a:gd name="T7" fmla="*/ 540 h 575"/>
                <a:gd name="T8" fmla="*/ 0 w 927"/>
                <a:gd name="T9" fmla="*/ 0 h 575"/>
              </a:gdLst>
              <a:ahLst/>
              <a:cxnLst>
                <a:cxn ang="0">
                  <a:pos x="T0" y="T1"/>
                </a:cxn>
                <a:cxn ang="0">
                  <a:pos x="T2" y="T3"/>
                </a:cxn>
                <a:cxn ang="0">
                  <a:pos x="T4" y="T5"/>
                </a:cxn>
                <a:cxn ang="0">
                  <a:pos x="T6" y="T7"/>
                </a:cxn>
                <a:cxn ang="0">
                  <a:pos x="T8" y="T9"/>
                </a:cxn>
              </a:cxnLst>
              <a:rect l="0" t="0" r="r" b="b"/>
              <a:pathLst>
                <a:path w="927" h="575">
                  <a:moveTo>
                    <a:pt x="0" y="0"/>
                  </a:moveTo>
                  <a:lnTo>
                    <a:pt x="0" y="36"/>
                  </a:lnTo>
                  <a:lnTo>
                    <a:pt x="927" y="575"/>
                  </a:lnTo>
                  <a:lnTo>
                    <a:pt x="927" y="54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0" name="î$líďe"/>
            <p:cNvSpPr/>
            <p:nvPr/>
          </p:nvSpPr>
          <p:spPr bwMode="auto">
            <a:xfrm>
              <a:off x="1865147" y="4291462"/>
              <a:ext cx="1637586" cy="937757"/>
            </a:xfrm>
            <a:custGeom>
              <a:avLst/>
              <a:gdLst>
                <a:gd name="T0" fmla="*/ 1328 w 2230"/>
                <a:gd name="T1" fmla="*/ 0 h 1277"/>
                <a:gd name="T2" fmla="*/ 2230 w 2230"/>
                <a:gd name="T3" fmla="*/ 526 h 1277"/>
                <a:gd name="T4" fmla="*/ 927 w 2230"/>
                <a:gd name="T5" fmla="*/ 1277 h 1277"/>
                <a:gd name="T6" fmla="*/ 0 w 2230"/>
                <a:gd name="T7" fmla="*/ 737 h 1277"/>
                <a:gd name="T8" fmla="*/ 1328 w 2230"/>
                <a:gd name="T9" fmla="*/ 0 h 1277"/>
              </a:gdLst>
              <a:ahLst/>
              <a:cxnLst>
                <a:cxn ang="0">
                  <a:pos x="T0" y="T1"/>
                </a:cxn>
                <a:cxn ang="0">
                  <a:pos x="T2" y="T3"/>
                </a:cxn>
                <a:cxn ang="0">
                  <a:pos x="T4" y="T5"/>
                </a:cxn>
                <a:cxn ang="0">
                  <a:pos x="T6" y="T7"/>
                </a:cxn>
                <a:cxn ang="0">
                  <a:pos x="T8" y="T9"/>
                </a:cxn>
              </a:cxnLst>
              <a:rect l="0" t="0" r="r" b="b"/>
              <a:pathLst>
                <a:path w="2230" h="1277">
                  <a:moveTo>
                    <a:pt x="1328" y="0"/>
                  </a:moveTo>
                  <a:lnTo>
                    <a:pt x="2230" y="526"/>
                  </a:lnTo>
                  <a:lnTo>
                    <a:pt x="927" y="1277"/>
                  </a:lnTo>
                  <a:lnTo>
                    <a:pt x="0" y="737"/>
                  </a:lnTo>
                  <a:lnTo>
                    <a:pt x="1328" y="0"/>
                  </a:lnTo>
                  <a:close/>
                </a:path>
              </a:pathLst>
            </a:custGeom>
            <a:solidFill>
              <a:srgbClr val="804B8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1" name="ïšḻîḓè"/>
            <p:cNvSpPr/>
            <p:nvPr/>
          </p:nvSpPr>
          <p:spPr bwMode="auto">
            <a:xfrm>
              <a:off x="1865147" y="4832673"/>
              <a:ext cx="25702" cy="182852"/>
            </a:xfrm>
            <a:custGeom>
              <a:avLst/>
              <a:gdLst>
                <a:gd name="T0" fmla="*/ 35 w 35"/>
                <a:gd name="T1" fmla="*/ 23 h 249"/>
                <a:gd name="T2" fmla="*/ 0 w 35"/>
                <a:gd name="T3" fmla="*/ 0 h 249"/>
                <a:gd name="T4" fmla="*/ 0 w 35"/>
                <a:gd name="T5" fmla="*/ 249 h 249"/>
                <a:gd name="T6" fmla="*/ 35 w 35"/>
                <a:gd name="T7" fmla="*/ 245 h 249"/>
                <a:gd name="T8" fmla="*/ 35 w 35"/>
                <a:gd name="T9" fmla="*/ 23 h 249"/>
              </a:gdLst>
              <a:ahLst/>
              <a:cxnLst>
                <a:cxn ang="0">
                  <a:pos x="T0" y="T1"/>
                </a:cxn>
                <a:cxn ang="0">
                  <a:pos x="T2" y="T3"/>
                </a:cxn>
                <a:cxn ang="0">
                  <a:pos x="T4" y="T5"/>
                </a:cxn>
                <a:cxn ang="0">
                  <a:pos x="T6" y="T7"/>
                </a:cxn>
                <a:cxn ang="0">
                  <a:pos x="T8" y="T9"/>
                </a:cxn>
              </a:cxnLst>
              <a:rect l="0" t="0" r="r" b="b"/>
              <a:pathLst>
                <a:path w="35" h="249">
                  <a:moveTo>
                    <a:pt x="35" y="23"/>
                  </a:moveTo>
                  <a:lnTo>
                    <a:pt x="0" y="0"/>
                  </a:lnTo>
                  <a:lnTo>
                    <a:pt x="0" y="249"/>
                  </a:lnTo>
                  <a:lnTo>
                    <a:pt x="35" y="245"/>
                  </a:lnTo>
                  <a:lnTo>
                    <a:pt x="35" y="23"/>
                  </a:lnTo>
                  <a:close/>
                </a:path>
              </a:pathLst>
            </a:custGeom>
            <a:solidFill>
              <a:srgbClr val="5C3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2" name="iṣḻîḍe"/>
            <p:cNvSpPr/>
            <p:nvPr/>
          </p:nvSpPr>
          <p:spPr bwMode="auto">
            <a:xfrm>
              <a:off x="1938581" y="4938418"/>
              <a:ext cx="56545" cy="112355"/>
            </a:xfrm>
            <a:custGeom>
              <a:avLst/>
              <a:gdLst>
                <a:gd name="T0" fmla="*/ 77 w 77"/>
                <a:gd name="T1" fmla="*/ 37 h 153"/>
                <a:gd name="T2" fmla="*/ 16 w 77"/>
                <a:gd name="T3" fmla="*/ 0 h 153"/>
                <a:gd name="T4" fmla="*/ 0 w 77"/>
                <a:gd name="T5" fmla="*/ 116 h 153"/>
                <a:gd name="T6" fmla="*/ 37 w 77"/>
                <a:gd name="T7" fmla="*/ 85 h 153"/>
                <a:gd name="T8" fmla="*/ 58 w 77"/>
                <a:gd name="T9" fmla="*/ 153 h 153"/>
                <a:gd name="T10" fmla="*/ 77 w 77"/>
                <a:gd name="T11" fmla="*/ 37 h 153"/>
              </a:gdLst>
              <a:ahLst/>
              <a:cxnLst>
                <a:cxn ang="0">
                  <a:pos x="T0" y="T1"/>
                </a:cxn>
                <a:cxn ang="0">
                  <a:pos x="T2" y="T3"/>
                </a:cxn>
                <a:cxn ang="0">
                  <a:pos x="T4" y="T5"/>
                </a:cxn>
                <a:cxn ang="0">
                  <a:pos x="T6" y="T7"/>
                </a:cxn>
                <a:cxn ang="0">
                  <a:pos x="T8" y="T9"/>
                </a:cxn>
                <a:cxn ang="0">
                  <a:pos x="T10" y="T11"/>
                </a:cxn>
              </a:cxnLst>
              <a:rect l="0" t="0" r="r" b="b"/>
              <a:pathLst>
                <a:path w="77" h="153">
                  <a:moveTo>
                    <a:pt x="77" y="37"/>
                  </a:moveTo>
                  <a:lnTo>
                    <a:pt x="16" y="0"/>
                  </a:lnTo>
                  <a:lnTo>
                    <a:pt x="0" y="116"/>
                  </a:lnTo>
                  <a:lnTo>
                    <a:pt x="37" y="85"/>
                  </a:lnTo>
                  <a:lnTo>
                    <a:pt x="58" y="153"/>
                  </a:lnTo>
                  <a:lnTo>
                    <a:pt x="77" y="37"/>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3" name="ï$ļïḓé"/>
            <p:cNvSpPr/>
            <p:nvPr/>
          </p:nvSpPr>
          <p:spPr bwMode="auto">
            <a:xfrm>
              <a:off x="2568648" y="4587402"/>
              <a:ext cx="894430" cy="539743"/>
            </a:xfrm>
            <a:custGeom>
              <a:avLst/>
              <a:gdLst>
                <a:gd name="T0" fmla="*/ 1218 w 1218"/>
                <a:gd name="T1" fmla="*/ 0 h 735"/>
                <a:gd name="T2" fmla="*/ 1218 w 1218"/>
                <a:gd name="T3" fmla="*/ 33 h 735"/>
                <a:gd name="T4" fmla="*/ 0 w 1218"/>
                <a:gd name="T5" fmla="*/ 735 h 735"/>
                <a:gd name="T6" fmla="*/ 0 w 1218"/>
                <a:gd name="T7" fmla="*/ 702 h 735"/>
                <a:gd name="T8" fmla="*/ 1218 w 1218"/>
                <a:gd name="T9" fmla="*/ 0 h 735"/>
              </a:gdLst>
              <a:ahLst/>
              <a:cxnLst>
                <a:cxn ang="0">
                  <a:pos x="T0" y="T1"/>
                </a:cxn>
                <a:cxn ang="0">
                  <a:pos x="T2" y="T3"/>
                </a:cxn>
                <a:cxn ang="0">
                  <a:pos x="T4" y="T5"/>
                </a:cxn>
                <a:cxn ang="0">
                  <a:pos x="T6" y="T7"/>
                </a:cxn>
                <a:cxn ang="0">
                  <a:pos x="T8" y="T9"/>
                </a:cxn>
              </a:cxnLst>
              <a:rect l="0" t="0" r="r" b="b"/>
              <a:pathLst>
                <a:path w="1218" h="735">
                  <a:moveTo>
                    <a:pt x="1218" y="0"/>
                  </a:moveTo>
                  <a:lnTo>
                    <a:pt x="1218" y="33"/>
                  </a:lnTo>
                  <a:lnTo>
                    <a:pt x="0" y="735"/>
                  </a:lnTo>
                  <a:lnTo>
                    <a:pt x="0" y="702"/>
                  </a:lnTo>
                  <a:lnTo>
                    <a:pt x="1218" y="0"/>
                  </a:lnTo>
                  <a:close/>
                </a:path>
              </a:pathLst>
            </a:custGeom>
            <a:solidFill>
              <a:srgbClr val="7884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4" name="ïŝḻîḍè"/>
            <p:cNvSpPr/>
            <p:nvPr/>
          </p:nvSpPr>
          <p:spPr bwMode="auto">
            <a:xfrm>
              <a:off x="2568648" y="4587402"/>
              <a:ext cx="894430" cy="539743"/>
            </a:xfrm>
            <a:custGeom>
              <a:avLst/>
              <a:gdLst>
                <a:gd name="T0" fmla="*/ 1218 w 1218"/>
                <a:gd name="T1" fmla="*/ 0 h 735"/>
                <a:gd name="T2" fmla="*/ 1218 w 1218"/>
                <a:gd name="T3" fmla="*/ 33 h 735"/>
                <a:gd name="T4" fmla="*/ 0 w 1218"/>
                <a:gd name="T5" fmla="*/ 735 h 735"/>
                <a:gd name="T6" fmla="*/ 0 w 1218"/>
                <a:gd name="T7" fmla="*/ 702 h 735"/>
                <a:gd name="T8" fmla="*/ 1218 w 1218"/>
                <a:gd name="T9" fmla="*/ 0 h 735"/>
              </a:gdLst>
              <a:ahLst/>
              <a:cxnLst>
                <a:cxn ang="0">
                  <a:pos x="T0" y="T1"/>
                </a:cxn>
                <a:cxn ang="0">
                  <a:pos x="T2" y="T3"/>
                </a:cxn>
                <a:cxn ang="0">
                  <a:pos x="T4" y="T5"/>
                </a:cxn>
                <a:cxn ang="0">
                  <a:pos x="T6" y="T7"/>
                </a:cxn>
                <a:cxn ang="0">
                  <a:pos x="T8" y="T9"/>
                </a:cxn>
              </a:cxnLst>
              <a:rect l="0" t="0" r="r" b="b"/>
              <a:pathLst>
                <a:path w="1218" h="735">
                  <a:moveTo>
                    <a:pt x="1218" y="0"/>
                  </a:moveTo>
                  <a:lnTo>
                    <a:pt x="1218" y="33"/>
                  </a:lnTo>
                  <a:lnTo>
                    <a:pt x="0" y="735"/>
                  </a:lnTo>
                  <a:lnTo>
                    <a:pt x="0" y="702"/>
                  </a:lnTo>
                  <a:lnTo>
                    <a:pt x="12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5" name="í$líḍé"/>
            <p:cNvSpPr/>
            <p:nvPr/>
          </p:nvSpPr>
          <p:spPr bwMode="auto">
            <a:xfrm>
              <a:off x="1931972" y="4733536"/>
              <a:ext cx="636676" cy="393608"/>
            </a:xfrm>
            <a:custGeom>
              <a:avLst/>
              <a:gdLst>
                <a:gd name="T0" fmla="*/ 0 w 867"/>
                <a:gd name="T1" fmla="*/ 0 h 536"/>
                <a:gd name="T2" fmla="*/ 0 w 867"/>
                <a:gd name="T3" fmla="*/ 34 h 536"/>
                <a:gd name="T4" fmla="*/ 867 w 867"/>
                <a:gd name="T5" fmla="*/ 536 h 536"/>
                <a:gd name="T6" fmla="*/ 867 w 867"/>
                <a:gd name="T7" fmla="*/ 503 h 536"/>
                <a:gd name="T8" fmla="*/ 0 w 867"/>
                <a:gd name="T9" fmla="*/ 0 h 536"/>
              </a:gdLst>
              <a:ahLst/>
              <a:cxnLst>
                <a:cxn ang="0">
                  <a:pos x="T0" y="T1"/>
                </a:cxn>
                <a:cxn ang="0">
                  <a:pos x="T2" y="T3"/>
                </a:cxn>
                <a:cxn ang="0">
                  <a:pos x="T4" y="T5"/>
                </a:cxn>
                <a:cxn ang="0">
                  <a:pos x="T6" y="T7"/>
                </a:cxn>
                <a:cxn ang="0">
                  <a:pos x="T8" y="T9"/>
                </a:cxn>
              </a:cxnLst>
              <a:rect l="0" t="0" r="r" b="b"/>
              <a:pathLst>
                <a:path w="867" h="536">
                  <a:moveTo>
                    <a:pt x="0" y="0"/>
                  </a:moveTo>
                  <a:lnTo>
                    <a:pt x="0" y="34"/>
                  </a:lnTo>
                  <a:lnTo>
                    <a:pt x="867" y="536"/>
                  </a:lnTo>
                  <a:lnTo>
                    <a:pt x="867" y="503"/>
                  </a:lnTo>
                  <a:lnTo>
                    <a:pt x="0" y="0"/>
                  </a:lnTo>
                  <a:close/>
                </a:path>
              </a:pathLst>
            </a:custGeom>
            <a:solidFill>
              <a:srgbClr val="4A528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6" name="iṣľiḍè"/>
            <p:cNvSpPr/>
            <p:nvPr/>
          </p:nvSpPr>
          <p:spPr bwMode="auto">
            <a:xfrm>
              <a:off x="1931972" y="4733536"/>
              <a:ext cx="636676" cy="393608"/>
            </a:xfrm>
            <a:custGeom>
              <a:avLst/>
              <a:gdLst>
                <a:gd name="T0" fmla="*/ 0 w 867"/>
                <a:gd name="T1" fmla="*/ 0 h 536"/>
                <a:gd name="T2" fmla="*/ 0 w 867"/>
                <a:gd name="T3" fmla="*/ 34 h 536"/>
                <a:gd name="T4" fmla="*/ 867 w 867"/>
                <a:gd name="T5" fmla="*/ 536 h 536"/>
                <a:gd name="T6" fmla="*/ 867 w 867"/>
                <a:gd name="T7" fmla="*/ 503 h 536"/>
                <a:gd name="T8" fmla="*/ 0 w 867"/>
                <a:gd name="T9" fmla="*/ 0 h 536"/>
              </a:gdLst>
              <a:ahLst/>
              <a:cxnLst>
                <a:cxn ang="0">
                  <a:pos x="T0" y="T1"/>
                </a:cxn>
                <a:cxn ang="0">
                  <a:pos x="T2" y="T3"/>
                </a:cxn>
                <a:cxn ang="0">
                  <a:pos x="T4" y="T5"/>
                </a:cxn>
                <a:cxn ang="0">
                  <a:pos x="T6" y="T7"/>
                </a:cxn>
                <a:cxn ang="0">
                  <a:pos x="T8" y="T9"/>
                </a:cxn>
              </a:cxnLst>
              <a:rect l="0" t="0" r="r" b="b"/>
              <a:pathLst>
                <a:path w="867" h="536">
                  <a:moveTo>
                    <a:pt x="0" y="0"/>
                  </a:moveTo>
                  <a:lnTo>
                    <a:pt x="0" y="34"/>
                  </a:lnTo>
                  <a:lnTo>
                    <a:pt x="867" y="536"/>
                  </a:lnTo>
                  <a:lnTo>
                    <a:pt x="867" y="5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7" name="îŝḻïḍé"/>
            <p:cNvSpPr/>
            <p:nvPr/>
          </p:nvSpPr>
          <p:spPr bwMode="auto">
            <a:xfrm>
              <a:off x="1931972" y="4227574"/>
              <a:ext cx="1531106" cy="875337"/>
            </a:xfrm>
            <a:custGeom>
              <a:avLst/>
              <a:gdLst>
                <a:gd name="T0" fmla="*/ 1241 w 2085"/>
                <a:gd name="T1" fmla="*/ 0 h 1192"/>
                <a:gd name="T2" fmla="*/ 2085 w 2085"/>
                <a:gd name="T3" fmla="*/ 490 h 1192"/>
                <a:gd name="T4" fmla="*/ 867 w 2085"/>
                <a:gd name="T5" fmla="*/ 1192 h 1192"/>
                <a:gd name="T6" fmla="*/ 0 w 2085"/>
                <a:gd name="T7" fmla="*/ 689 h 1192"/>
                <a:gd name="T8" fmla="*/ 1241 w 2085"/>
                <a:gd name="T9" fmla="*/ 0 h 1192"/>
              </a:gdLst>
              <a:ahLst/>
              <a:cxnLst>
                <a:cxn ang="0">
                  <a:pos x="T0" y="T1"/>
                </a:cxn>
                <a:cxn ang="0">
                  <a:pos x="T2" y="T3"/>
                </a:cxn>
                <a:cxn ang="0">
                  <a:pos x="T4" y="T5"/>
                </a:cxn>
                <a:cxn ang="0">
                  <a:pos x="T6" y="T7"/>
                </a:cxn>
                <a:cxn ang="0">
                  <a:pos x="T8" y="T9"/>
                </a:cxn>
              </a:cxnLst>
              <a:rect l="0" t="0" r="r" b="b"/>
              <a:pathLst>
                <a:path w="2085" h="1192">
                  <a:moveTo>
                    <a:pt x="1241" y="0"/>
                  </a:moveTo>
                  <a:lnTo>
                    <a:pt x="2085" y="490"/>
                  </a:lnTo>
                  <a:lnTo>
                    <a:pt x="867" y="1192"/>
                  </a:lnTo>
                  <a:lnTo>
                    <a:pt x="0" y="689"/>
                  </a:lnTo>
                  <a:lnTo>
                    <a:pt x="1241" y="0"/>
                  </a:lnTo>
                  <a:close/>
                </a:path>
              </a:pathLst>
            </a:custGeom>
            <a:solidFill>
              <a:srgbClr val="616B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8" name="íśļíde"/>
            <p:cNvSpPr/>
            <p:nvPr/>
          </p:nvSpPr>
          <p:spPr bwMode="auto">
            <a:xfrm>
              <a:off x="1931972" y="4081439"/>
              <a:ext cx="911320" cy="664581"/>
            </a:xfrm>
            <a:custGeom>
              <a:avLst/>
              <a:gdLst>
                <a:gd name="T0" fmla="*/ 0 w 1241"/>
                <a:gd name="T1" fmla="*/ 689 h 905"/>
                <a:gd name="T2" fmla="*/ 0 w 1241"/>
                <a:gd name="T3" fmla="*/ 903 h 905"/>
                <a:gd name="T4" fmla="*/ 34 w 1241"/>
                <a:gd name="T5" fmla="*/ 905 h 905"/>
                <a:gd name="T6" fmla="*/ 1241 w 1241"/>
                <a:gd name="T7" fmla="*/ 235 h 905"/>
                <a:gd name="T8" fmla="*/ 1241 w 1241"/>
                <a:gd name="T9" fmla="*/ 0 h 905"/>
                <a:gd name="T10" fmla="*/ 0 w 1241"/>
                <a:gd name="T11" fmla="*/ 689 h 905"/>
              </a:gdLst>
              <a:ahLst/>
              <a:cxnLst>
                <a:cxn ang="0">
                  <a:pos x="T0" y="T1"/>
                </a:cxn>
                <a:cxn ang="0">
                  <a:pos x="T2" y="T3"/>
                </a:cxn>
                <a:cxn ang="0">
                  <a:pos x="T4" y="T5"/>
                </a:cxn>
                <a:cxn ang="0">
                  <a:pos x="T6" y="T7"/>
                </a:cxn>
                <a:cxn ang="0">
                  <a:pos x="T8" y="T9"/>
                </a:cxn>
                <a:cxn ang="0">
                  <a:pos x="T10" y="T11"/>
                </a:cxn>
              </a:cxnLst>
              <a:rect l="0" t="0" r="r" b="b"/>
              <a:pathLst>
                <a:path w="1241" h="905">
                  <a:moveTo>
                    <a:pt x="0" y="689"/>
                  </a:moveTo>
                  <a:lnTo>
                    <a:pt x="0" y="903"/>
                  </a:lnTo>
                  <a:lnTo>
                    <a:pt x="34" y="905"/>
                  </a:lnTo>
                  <a:lnTo>
                    <a:pt x="1241" y="235"/>
                  </a:lnTo>
                  <a:lnTo>
                    <a:pt x="1241" y="0"/>
                  </a:lnTo>
                  <a:lnTo>
                    <a:pt x="0" y="689"/>
                  </a:lnTo>
                  <a:close/>
                </a:path>
              </a:pathLst>
            </a:custGeom>
            <a:solidFill>
              <a:srgbClr val="3035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9" name="iṣļîḍè"/>
            <p:cNvSpPr/>
            <p:nvPr/>
          </p:nvSpPr>
          <p:spPr bwMode="auto">
            <a:xfrm>
              <a:off x="2573054" y="4466970"/>
              <a:ext cx="862854" cy="616114"/>
            </a:xfrm>
            <a:custGeom>
              <a:avLst/>
              <a:gdLst>
                <a:gd name="T0" fmla="*/ 1175 w 1175"/>
                <a:gd name="T1" fmla="*/ 0 h 839"/>
                <a:gd name="T2" fmla="*/ 1175 w 1175"/>
                <a:gd name="T3" fmla="*/ 162 h 839"/>
                <a:gd name="T4" fmla="*/ 0 w 1175"/>
                <a:gd name="T5" fmla="*/ 839 h 839"/>
                <a:gd name="T6" fmla="*/ 0 w 1175"/>
                <a:gd name="T7" fmla="*/ 675 h 839"/>
                <a:gd name="T8" fmla="*/ 1175 w 1175"/>
                <a:gd name="T9" fmla="*/ 0 h 839"/>
              </a:gdLst>
              <a:ahLst/>
              <a:cxnLst>
                <a:cxn ang="0">
                  <a:pos x="T0" y="T1"/>
                </a:cxn>
                <a:cxn ang="0">
                  <a:pos x="T2" y="T3"/>
                </a:cxn>
                <a:cxn ang="0">
                  <a:pos x="T4" y="T5"/>
                </a:cxn>
                <a:cxn ang="0">
                  <a:pos x="T6" y="T7"/>
                </a:cxn>
                <a:cxn ang="0">
                  <a:pos x="T8" y="T9"/>
                </a:cxn>
              </a:cxnLst>
              <a:rect l="0" t="0" r="r" b="b"/>
              <a:pathLst>
                <a:path w="1175" h="839">
                  <a:moveTo>
                    <a:pt x="1175" y="0"/>
                  </a:moveTo>
                  <a:lnTo>
                    <a:pt x="1175" y="162"/>
                  </a:lnTo>
                  <a:lnTo>
                    <a:pt x="0" y="839"/>
                  </a:lnTo>
                  <a:lnTo>
                    <a:pt x="0" y="675"/>
                  </a:lnTo>
                  <a:lnTo>
                    <a:pt x="117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0" name="íṡľîḋé"/>
            <p:cNvSpPr/>
            <p:nvPr/>
          </p:nvSpPr>
          <p:spPr bwMode="auto">
            <a:xfrm>
              <a:off x="2573054" y="4466970"/>
              <a:ext cx="862854" cy="616114"/>
            </a:xfrm>
            <a:custGeom>
              <a:avLst/>
              <a:gdLst>
                <a:gd name="T0" fmla="*/ 1175 w 1175"/>
                <a:gd name="T1" fmla="*/ 0 h 839"/>
                <a:gd name="T2" fmla="*/ 1175 w 1175"/>
                <a:gd name="T3" fmla="*/ 162 h 839"/>
                <a:gd name="T4" fmla="*/ 0 w 1175"/>
                <a:gd name="T5" fmla="*/ 839 h 839"/>
                <a:gd name="T6" fmla="*/ 0 w 1175"/>
                <a:gd name="T7" fmla="*/ 675 h 839"/>
                <a:gd name="T8" fmla="*/ 1175 w 1175"/>
                <a:gd name="T9" fmla="*/ 0 h 839"/>
              </a:gdLst>
              <a:ahLst/>
              <a:cxnLst>
                <a:cxn ang="0">
                  <a:pos x="T0" y="T1"/>
                </a:cxn>
                <a:cxn ang="0">
                  <a:pos x="T2" y="T3"/>
                </a:cxn>
                <a:cxn ang="0">
                  <a:pos x="T4" y="T5"/>
                </a:cxn>
                <a:cxn ang="0">
                  <a:pos x="T6" y="T7"/>
                </a:cxn>
                <a:cxn ang="0">
                  <a:pos x="T8" y="T9"/>
                </a:cxn>
              </a:cxnLst>
              <a:rect l="0" t="0" r="r" b="b"/>
              <a:pathLst>
                <a:path w="1175" h="839">
                  <a:moveTo>
                    <a:pt x="1175" y="0"/>
                  </a:moveTo>
                  <a:lnTo>
                    <a:pt x="1175" y="162"/>
                  </a:lnTo>
                  <a:lnTo>
                    <a:pt x="0" y="839"/>
                  </a:lnTo>
                  <a:lnTo>
                    <a:pt x="0" y="675"/>
                  </a:lnTo>
                  <a:lnTo>
                    <a:pt x="117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1" name="iŝlíḍê"/>
            <p:cNvSpPr/>
            <p:nvPr/>
          </p:nvSpPr>
          <p:spPr bwMode="auto">
            <a:xfrm>
              <a:off x="1976767" y="4616776"/>
              <a:ext cx="596287" cy="466308"/>
            </a:xfrm>
            <a:custGeom>
              <a:avLst/>
              <a:gdLst>
                <a:gd name="T0" fmla="*/ 0 w 812"/>
                <a:gd name="T1" fmla="*/ 0 h 635"/>
                <a:gd name="T2" fmla="*/ 0 w 812"/>
                <a:gd name="T3" fmla="*/ 162 h 635"/>
                <a:gd name="T4" fmla="*/ 812 w 812"/>
                <a:gd name="T5" fmla="*/ 635 h 635"/>
                <a:gd name="T6" fmla="*/ 812 w 812"/>
                <a:gd name="T7" fmla="*/ 471 h 635"/>
                <a:gd name="T8" fmla="*/ 0 w 812"/>
                <a:gd name="T9" fmla="*/ 0 h 635"/>
              </a:gdLst>
              <a:ahLst/>
              <a:cxnLst>
                <a:cxn ang="0">
                  <a:pos x="T0" y="T1"/>
                </a:cxn>
                <a:cxn ang="0">
                  <a:pos x="T2" y="T3"/>
                </a:cxn>
                <a:cxn ang="0">
                  <a:pos x="T4" y="T5"/>
                </a:cxn>
                <a:cxn ang="0">
                  <a:pos x="T6" y="T7"/>
                </a:cxn>
                <a:cxn ang="0">
                  <a:pos x="T8" y="T9"/>
                </a:cxn>
              </a:cxnLst>
              <a:rect l="0" t="0" r="r" b="b"/>
              <a:pathLst>
                <a:path w="812" h="635">
                  <a:moveTo>
                    <a:pt x="0" y="0"/>
                  </a:moveTo>
                  <a:lnTo>
                    <a:pt x="0" y="162"/>
                  </a:lnTo>
                  <a:lnTo>
                    <a:pt x="812" y="635"/>
                  </a:lnTo>
                  <a:lnTo>
                    <a:pt x="812" y="471"/>
                  </a:lnTo>
                  <a:lnTo>
                    <a:pt x="0" y="0"/>
                  </a:lnTo>
                  <a:close/>
                </a:path>
              </a:pathLst>
            </a:custGeom>
            <a:solidFill>
              <a:srgbClr val="CED2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2" name="îṣḷiḍê"/>
            <p:cNvSpPr/>
            <p:nvPr/>
          </p:nvSpPr>
          <p:spPr bwMode="auto">
            <a:xfrm>
              <a:off x="1976767" y="4616776"/>
              <a:ext cx="596287" cy="466308"/>
            </a:xfrm>
            <a:custGeom>
              <a:avLst/>
              <a:gdLst>
                <a:gd name="T0" fmla="*/ 0 w 812"/>
                <a:gd name="T1" fmla="*/ 0 h 635"/>
                <a:gd name="T2" fmla="*/ 0 w 812"/>
                <a:gd name="T3" fmla="*/ 162 h 635"/>
                <a:gd name="T4" fmla="*/ 812 w 812"/>
                <a:gd name="T5" fmla="*/ 635 h 635"/>
                <a:gd name="T6" fmla="*/ 812 w 812"/>
                <a:gd name="T7" fmla="*/ 471 h 635"/>
                <a:gd name="T8" fmla="*/ 0 w 812"/>
                <a:gd name="T9" fmla="*/ 0 h 635"/>
              </a:gdLst>
              <a:ahLst/>
              <a:cxnLst>
                <a:cxn ang="0">
                  <a:pos x="T0" y="T1"/>
                </a:cxn>
                <a:cxn ang="0">
                  <a:pos x="T2" y="T3"/>
                </a:cxn>
                <a:cxn ang="0">
                  <a:pos x="T4" y="T5"/>
                </a:cxn>
                <a:cxn ang="0">
                  <a:pos x="T6" y="T7"/>
                </a:cxn>
                <a:cxn ang="0">
                  <a:pos x="T8" y="T9"/>
                </a:cxn>
              </a:cxnLst>
              <a:rect l="0" t="0" r="r" b="b"/>
              <a:pathLst>
                <a:path w="812" h="635">
                  <a:moveTo>
                    <a:pt x="0" y="0"/>
                  </a:moveTo>
                  <a:lnTo>
                    <a:pt x="0" y="162"/>
                  </a:lnTo>
                  <a:lnTo>
                    <a:pt x="812" y="635"/>
                  </a:lnTo>
                  <a:lnTo>
                    <a:pt x="812" y="47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3" name="îSliḋe"/>
            <p:cNvSpPr/>
            <p:nvPr/>
          </p:nvSpPr>
          <p:spPr bwMode="auto">
            <a:xfrm>
              <a:off x="1976767" y="4119625"/>
              <a:ext cx="1459140" cy="843026"/>
            </a:xfrm>
            <a:custGeom>
              <a:avLst/>
              <a:gdLst>
                <a:gd name="T0" fmla="*/ 1174 w 1987"/>
                <a:gd name="T1" fmla="*/ 0 h 1148"/>
                <a:gd name="T2" fmla="*/ 1987 w 1987"/>
                <a:gd name="T3" fmla="*/ 473 h 1148"/>
                <a:gd name="T4" fmla="*/ 812 w 1987"/>
                <a:gd name="T5" fmla="*/ 1148 h 1148"/>
                <a:gd name="T6" fmla="*/ 0 w 1987"/>
                <a:gd name="T7" fmla="*/ 677 h 1148"/>
                <a:gd name="T8" fmla="*/ 1174 w 1987"/>
                <a:gd name="T9" fmla="*/ 0 h 1148"/>
              </a:gdLst>
              <a:ahLst/>
              <a:cxnLst>
                <a:cxn ang="0">
                  <a:pos x="T0" y="T1"/>
                </a:cxn>
                <a:cxn ang="0">
                  <a:pos x="T2" y="T3"/>
                </a:cxn>
                <a:cxn ang="0">
                  <a:pos x="T4" y="T5"/>
                </a:cxn>
                <a:cxn ang="0">
                  <a:pos x="T6" y="T7"/>
                </a:cxn>
                <a:cxn ang="0">
                  <a:pos x="T8" y="T9"/>
                </a:cxn>
              </a:cxnLst>
              <a:rect l="0" t="0" r="r" b="b"/>
              <a:pathLst>
                <a:path w="1987" h="1148">
                  <a:moveTo>
                    <a:pt x="1174" y="0"/>
                  </a:moveTo>
                  <a:lnTo>
                    <a:pt x="1987" y="473"/>
                  </a:lnTo>
                  <a:lnTo>
                    <a:pt x="812" y="1148"/>
                  </a:lnTo>
                  <a:lnTo>
                    <a:pt x="0" y="677"/>
                  </a:lnTo>
                  <a:lnTo>
                    <a:pt x="1174" y="0"/>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4" name="ïš1iḋê"/>
            <p:cNvSpPr/>
            <p:nvPr/>
          </p:nvSpPr>
          <p:spPr bwMode="auto">
            <a:xfrm>
              <a:off x="2568648" y="4441268"/>
              <a:ext cx="894430" cy="539743"/>
            </a:xfrm>
            <a:custGeom>
              <a:avLst/>
              <a:gdLst>
                <a:gd name="T0" fmla="*/ 1218 w 1218"/>
                <a:gd name="T1" fmla="*/ 0 h 735"/>
                <a:gd name="T2" fmla="*/ 1218 w 1218"/>
                <a:gd name="T3" fmla="*/ 33 h 735"/>
                <a:gd name="T4" fmla="*/ 0 w 1218"/>
                <a:gd name="T5" fmla="*/ 735 h 735"/>
                <a:gd name="T6" fmla="*/ 0 w 1218"/>
                <a:gd name="T7" fmla="*/ 702 h 735"/>
                <a:gd name="T8" fmla="*/ 1218 w 1218"/>
                <a:gd name="T9" fmla="*/ 0 h 735"/>
              </a:gdLst>
              <a:ahLst/>
              <a:cxnLst>
                <a:cxn ang="0">
                  <a:pos x="T0" y="T1"/>
                </a:cxn>
                <a:cxn ang="0">
                  <a:pos x="T2" y="T3"/>
                </a:cxn>
                <a:cxn ang="0">
                  <a:pos x="T4" y="T5"/>
                </a:cxn>
                <a:cxn ang="0">
                  <a:pos x="T6" y="T7"/>
                </a:cxn>
                <a:cxn ang="0">
                  <a:pos x="T8" y="T9"/>
                </a:cxn>
              </a:cxnLst>
              <a:rect l="0" t="0" r="r" b="b"/>
              <a:pathLst>
                <a:path w="1218" h="735">
                  <a:moveTo>
                    <a:pt x="1218" y="0"/>
                  </a:moveTo>
                  <a:lnTo>
                    <a:pt x="1218" y="33"/>
                  </a:lnTo>
                  <a:lnTo>
                    <a:pt x="0" y="735"/>
                  </a:lnTo>
                  <a:lnTo>
                    <a:pt x="0" y="702"/>
                  </a:lnTo>
                  <a:lnTo>
                    <a:pt x="1218" y="0"/>
                  </a:lnTo>
                  <a:close/>
                </a:path>
              </a:pathLst>
            </a:custGeom>
            <a:solidFill>
              <a:srgbClr val="7884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5" name="iṡ1iḓe"/>
            <p:cNvSpPr/>
            <p:nvPr/>
          </p:nvSpPr>
          <p:spPr bwMode="auto">
            <a:xfrm>
              <a:off x="2568648" y="4441268"/>
              <a:ext cx="894430" cy="539743"/>
            </a:xfrm>
            <a:custGeom>
              <a:avLst/>
              <a:gdLst>
                <a:gd name="T0" fmla="*/ 1218 w 1218"/>
                <a:gd name="T1" fmla="*/ 0 h 735"/>
                <a:gd name="T2" fmla="*/ 1218 w 1218"/>
                <a:gd name="T3" fmla="*/ 33 h 735"/>
                <a:gd name="T4" fmla="*/ 0 w 1218"/>
                <a:gd name="T5" fmla="*/ 735 h 735"/>
                <a:gd name="T6" fmla="*/ 0 w 1218"/>
                <a:gd name="T7" fmla="*/ 702 h 735"/>
                <a:gd name="T8" fmla="*/ 1218 w 1218"/>
                <a:gd name="T9" fmla="*/ 0 h 735"/>
              </a:gdLst>
              <a:ahLst/>
              <a:cxnLst>
                <a:cxn ang="0">
                  <a:pos x="T0" y="T1"/>
                </a:cxn>
                <a:cxn ang="0">
                  <a:pos x="T2" y="T3"/>
                </a:cxn>
                <a:cxn ang="0">
                  <a:pos x="T4" y="T5"/>
                </a:cxn>
                <a:cxn ang="0">
                  <a:pos x="T6" y="T7"/>
                </a:cxn>
                <a:cxn ang="0">
                  <a:pos x="T8" y="T9"/>
                </a:cxn>
              </a:cxnLst>
              <a:rect l="0" t="0" r="r" b="b"/>
              <a:pathLst>
                <a:path w="1218" h="735">
                  <a:moveTo>
                    <a:pt x="1218" y="0"/>
                  </a:moveTo>
                  <a:lnTo>
                    <a:pt x="1218" y="33"/>
                  </a:lnTo>
                  <a:lnTo>
                    <a:pt x="0" y="735"/>
                  </a:lnTo>
                  <a:lnTo>
                    <a:pt x="0" y="702"/>
                  </a:lnTo>
                  <a:lnTo>
                    <a:pt x="12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6" name="ïşľíḓé"/>
            <p:cNvSpPr/>
            <p:nvPr/>
          </p:nvSpPr>
          <p:spPr bwMode="auto">
            <a:xfrm>
              <a:off x="1931972" y="4587402"/>
              <a:ext cx="636676" cy="393608"/>
            </a:xfrm>
            <a:custGeom>
              <a:avLst/>
              <a:gdLst>
                <a:gd name="T0" fmla="*/ 0 w 867"/>
                <a:gd name="T1" fmla="*/ 0 h 536"/>
                <a:gd name="T2" fmla="*/ 0 w 867"/>
                <a:gd name="T3" fmla="*/ 33 h 536"/>
                <a:gd name="T4" fmla="*/ 867 w 867"/>
                <a:gd name="T5" fmla="*/ 536 h 536"/>
                <a:gd name="T6" fmla="*/ 867 w 867"/>
                <a:gd name="T7" fmla="*/ 503 h 536"/>
                <a:gd name="T8" fmla="*/ 0 w 867"/>
                <a:gd name="T9" fmla="*/ 0 h 536"/>
              </a:gdLst>
              <a:ahLst/>
              <a:cxnLst>
                <a:cxn ang="0">
                  <a:pos x="T0" y="T1"/>
                </a:cxn>
                <a:cxn ang="0">
                  <a:pos x="T2" y="T3"/>
                </a:cxn>
                <a:cxn ang="0">
                  <a:pos x="T4" y="T5"/>
                </a:cxn>
                <a:cxn ang="0">
                  <a:pos x="T6" y="T7"/>
                </a:cxn>
                <a:cxn ang="0">
                  <a:pos x="T8" y="T9"/>
                </a:cxn>
              </a:cxnLst>
              <a:rect l="0" t="0" r="r" b="b"/>
              <a:pathLst>
                <a:path w="867" h="536">
                  <a:moveTo>
                    <a:pt x="0" y="0"/>
                  </a:moveTo>
                  <a:lnTo>
                    <a:pt x="0" y="33"/>
                  </a:lnTo>
                  <a:lnTo>
                    <a:pt x="867" y="536"/>
                  </a:lnTo>
                  <a:lnTo>
                    <a:pt x="867" y="503"/>
                  </a:lnTo>
                  <a:lnTo>
                    <a:pt x="0" y="0"/>
                  </a:lnTo>
                  <a:close/>
                </a:path>
              </a:pathLst>
            </a:custGeom>
            <a:solidFill>
              <a:srgbClr val="4A528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7" name="íSḻïďé"/>
            <p:cNvSpPr/>
            <p:nvPr/>
          </p:nvSpPr>
          <p:spPr bwMode="auto">
            <a:xfrm>
              <a:off x="1931972" y="4587402"/>
              <a:ext cx="636676" cy="393608"/>
            </a:xfrm>
            <a:custGeom>
              <a:avLst/>
              <a:gdLst>
                <a:gd name="T0" fmla="*/ 0 w 867"/>
                <a:gd name="T1" fmla="*/ 0 h 536"/>
                <a:gd name="T2" fmla="*/ 0 w 867"/>
                <a:gd name="T3" fmla="*/ 33 h 536"/>
                <a:gd name="T4" fmla="*/ 867 w 867"/>
                <a:gd name="T5" fmla="*/ 536 h 536"/>
                <a:gd name="T6" fmla="*/ 867 w 867"/>
                <a:gd name="T7" fmla="*/ 503 h 536"/>
                <a:gd name="T8" fmla="*/ 0 w 867"/>
                <a:gd name="T9" fmla="*/ 0 h 536"/>
              </a:gdLst>
              <a:ahLst/>
              <a:cxnLst>
                <a:cxn ang="0">
                  <a:pos x="T0" y="T1"/>
                </a:cxn>
                <a:cxn ang="0">
                  <a:pos x="T2" y="T3"/>
                </a:cxn>
                <a:cxn ang="0">
                  <a:pos x="T4" y="T5"/>
                </a:cxn>
                <a:cxn ang="0">
                  <a:pos x="T6" y="T7"/>
                </a:cxn>
                <a:cxn ang="0">
                  <a:pos x="T8" y="T9"/>
                </a:cxn>
              </a:cxnLst>
              <a:rect l="0" t="0" r="r" b="b"/>
              <a:pathLst>
                <a:path w="867" h="536">
                  <a:moveTo>
                    <a:pt x="0" y="0"/>
                  </a:moveTo>
                  <a:lnTo>
                    <a:pt x="0" y="33"/>
                  </a:lnTo>
                  <a:lnTo>
                    <a:pt x="867" y="536"/>
                  </a:lnTo>
                  <a:lnTo>
                    <a:pt x="867" y="5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8" name="íšlîdè"/>
            <p:cNvSpPr/>
            <p:nvPr/>
          </p:nvSpPr>
          <p:spPr bwMode="auto">
            <a:xfrm>
              <a:off x="1931972" y="4081439"/>
              <a:ext cx="1531106" cy="875337"/>
            </a:xfrm>
            <a:custGeom>
              <a:avLst/>
              <a:gdLst>
                <a:gd name="T0" fmla="*/ 1241 w 2085"/>
                <a:gd name="T1" fmla="*/ 0 h 1192"/>
                <a:gd name="T2" fmla="*/ 2085 w 2085"/>
                <a:gd name="T3" fmla="*/ 490 h 1192"/>
                <a:gd name="T4" fmla="*/ 867 w 2085"/>
                <a:gd name="T5" fmla="*/ 1192 h 1192"/>
                <a:gd name="T6" fmla="*/ 0 w 2085"/>
                <a:gd name="T7" fmla="*/ 689 h 1192"/>
                <a:gd name="T8" fmla="*/ 1241 w 2085"/>
                <a:gd name="T9" fmla="*/ 0 h 1192"/>
              </a:gdLst>
              <a:ahLst/>
              <a:cxnLst>
                <a:cxn ang="0">
                  <a:pos x="T0" y="T1"/>
                </a:cxn>
                <a:cxn ang="0">
                  <a:pos x="T2" y="T3"/>
                </a:cxn>
                <a:cxn ang="0">
                  <a:pos x="T4" y="T5"/>
                </a:cxn>
                <a:cxn ang="0">
                  <a:pos x="T6" y="T7"/>
                </a:cxn>
                <a:cxn ang="0">
                  <a:pos x="T8" y="T9"/>
                </a:cxn>
              </a:cxnLst>
              <a:rect l="0" t="0" r="r" b="b"/>
              <a:pathLst>
                <a:path w="2085" h="1192">
                  <a:moveTo>
                    <a:pt x="1241" y="0"/>
                  </a:moveTo>
                  <a:lnTo>
                    <a:pt x="2085" y="490"/>
                  </a:lnTo>
                  <a:lnTo>
                    <a:pt x="867" y="1192"/>
                  </a:lnTo>
                  <a:lnTo>
                    <a:pt x="0" y="689"/>
                  </a:lnTo>
                  <a:lnTo>
                    <a:pt x="1241" y="0"/>
                  </a:lnTo>
                  <a:close/>
                </a:path>
              </a:pathLst>
            </a:custGeom>
            <a:solidFill>
              <a:srgbClr val="616B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9" name="ïslíďè"/>
            <p:cNvSpPr/>
            <p:nvPr/>
          </p:nvSpPr>
          <p:spPr bwMode="auto">
            <a:xfrm>
              <a:off x="1931972" y="4081439"/>
              <a:ext cx="1531106" cy="875337"/>
            </a:xfrm>
            <a:custGeom>
              <a:avLst/>
              <a:gdLst>
                <a:gd name="T0" fmla="*/ 1241 w 2085"/>
                <a:gd name="T1" fmla="*/ 0 h 1192"/>
                <a:gd name="T2" fmla="*/ 2085 w 2085"/>
                <a:gd name="T3" fmla="*/ 490 h 1192"/>
                <a:gd name="T4" fmla="*/ 867 w 2085"/>
                <a:gd name="T5" fmla="*/ 1192 h 1192"/>
                <a:gd name="T6" fmla="*/ 0 w 2085"/>
                <a:gd name="T7" fmla="*/ 689 h 1192"/>
                <a:gd name="T8" fmla="*/ 1241 w 2085"/>
                <a:gd name="T9" fmla="*/ 0 h 1192"/>
              </a:gdLst>
              <a:ahLst/>
              <a:cxnLst>
                <a:cxn ang="0">
                  <a:pos x="T0" y="T1"/>
                </a:cxn>
                <a:cxn ang="0">
                  <a:pos x="T2" y="T3"/>
                </a:cxn>
                <a:cxn ang="0">
                  <a:pos x="T4" y="T5"/>
                </a:cxn>
                <a:cxn ang="0">
                  <a:pos x="T6" y="T7"/>
                </a:cxn>
                <a:cxn ang="0">
                  <a:pos x="T8" y="T9"/>
                </a:cxn>
              </a:cxnLst>
              <a:rect l="0" t="0" r="r" b="b"/>
              <a:pathLst>
                <a:path w="2085" h="1192">
                  <a:moveTo>
                    <a:pt x="1241" y="0"/>
                  </a:moveTo>
                  <a:lnTo>
                    <a:pt x="2085" y="490"/>
                  </a:lnTo>
                  <a:lnTo>
                    <a:pt x="867" y="1192"/>
                  </a:lnTo>
                  <a:lnTo>
                    <a:pt x="0" y="689"/>
                  </a:lnTo>
                  <a:lnTo>
                    <a:pt x="1241" y="0"/>
                  </a:lnTo>
                  <a:close/>
                </a:path>
              </a:pathLst>
            </a:custGeom>
            <a:solidFill>
              <a:srgbClr val="616B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0" name="îSľíḍe"/>
            <p:cNvSpPr/>
            <p:nvPr/>
          </p:nvSpPr>
          <p:spPr bwMode="auto">
            <a:xfrm>
              <a:off x="2034780" y="4387661"/>
              <a:ext cx="535337" cy="315768"/>
            </a:xfrm>
            <a:custGeom>
              <a:avLst/>
              <a:gdLst>
                <a:gd name="T0" fmla="*/ 177 w 351"/>
                <a:gd name="T1" fmla="*/ 201 h 207"/>
                <a:gd name="T2" fmla="*/ 210 w 351"/>
                <a:gd name="T3" fmla="*/ 202 h 207"/>
                <a:gd name="T4" fmla="*/ 342 w 351"/>
                <a:gd name="T5" fmla="*/ 126 h 207"/>
                <a:gd name="T6" fmla="*/ 342 w 351"/>
                <a:gd name="T7" fmla="*/ 106 h 207"/>
                <a:gd name="T8" fmla="*/ 168 w 351"/>
                <a:gd name="T9" fmla="*/ 0 h 207"/>
                <a:gd name="T10" fmla="*/ 0 w 351"/>
                <a:gd name="T11" fmla="*/ 93 h 207"/>
                <a:gd name="T12" fmla="*/ 177 w 351"/>
                <a:gd name="T13" fmla="*/ 201 h 207"/>
              </a:gdLst>
              <a:ahLst/>
              <a:cxnLst>
                <a:cxn ang="0">
                  <a:pos x="T0" y="T1"/>
                </a:cxn>
                <a:cxn ang="0">
                  <a:pos x="T2" y="T3"/>
                </a:cxn>
                <a:cxn ang="0">
                  <a:pos x="T4" y="T5"/>
                </a:cxn>
                <a:cxn ang="0">
                  <a:pos x="T6" y="T7"/>
                </a:cxn>
                <a:cxn ang="0">
                  <a:pos x="T8" y="T9"/>
                </a:cxn>
                <a:cxn ang="0">
                  <a:pos x="T10" y="T11"/>
                </a:cxn>
                <a:cxn ang="0">
                  <a:pos x="T12" y="T13"/>
                </a:cxn>
              </a:cxnLst>
              <a:rect l="0" t="0" r="r" b="b"/>
              <a:pathLst>
                <a:path w="351" h="207">
                  <a:moveTo>
                    <a:pt x="177" y="201"/>
                  </a:moveTo>
                  <a:cubicBezTo>
                    <a:pt x="186" y="207"/>
                    <a:pt x="201" y="207"/>
                    <a:pt x="210" y="202"/>
                  </a:cubicBezTo>
                  <a:cubicBezTo>
                    <a:pt x="342" y="126"/>
                    <a:pt x="342" y="126"/>
                    <a:pt x="342" y="126"/>
                  </a:cubicBezTo>
                  <a:cubicBezTo>
                    <a:pt x="351" y="120"/>
                    <a:pt x="351" y="112"/>
                    <a:pt x="342" y="106"/>
                  </a:cubicBezTo>
                  <a:cubicBezTo>
                    <a:pt x="168" y="0"/>
                    <a:pt x="168" y="0"/>
                    <a:pt x="168" y="0"/>
                  </a:cubicBezTo>
                  <a:cubicBezTo>
                    <a:pt x="0" y="93"/>
                    <a:pt x="0" y="93"/>
                    <a:pt x="0" y="93"/>
                  </a:cubicBezTo>
                  <a:lnTo>
                    <a:pt x="177" y="201"/>
                  </a:lnTo>
                  <a:close/>
                </a:path>
              </a:pathLst>
            </a:custGeom>
            <a:gradFill>
              <a:gsLst>
                <a:gs pos="0">
                  <a:schemeClr val="bg1"/>
                </a:gs>
                <a:gs pos="85000">
                  <a:schemeClr val="bg1">
                    <a:lumMod val="85000"/>
                  </a:schemeClr>
                </a:gs>
              </a:gsLst>
              <a:lin ang="0" scaled="0"/>
            </a:gradFill>
            <a:ln>
              <a:noFill/>
            </a:ln>
          </p:spPr>
          <p:txBody>
            <a:bodyPr anchor="ctr"/>
            <a:lstStyle/>
            <a:p>
              <a:pPr algn="ctr"/>
              <a:endParaRPr/>
            </a:p>
          </p:txBody>
        </p:sp>
        <p:sp>
          <p:nvSpPr>
            <p:cNvPr id="81" name="îṡḷîḋè"/>
            <p:cNvSpPr/>
            <p:nvPr/>
          </p:nvSpPr>
          <p:spPr bwMode="auto">
            <a:xfrm>
              <a:off x="2216163" y="4464032"/>
              <a:ext cx="221038" cy="127776"/>
            </a:xfrm>
            <a:custGeom>
              <a:avLst/>
              <a:gdLst>
                <a:gd name="T0" fmla="*/ 301 w 301"/>
                <a:gd name="T1" fmla="*/ 162 h 174"/>
                <a:gd name="T2" fmla="*/ 21 w 301"/>
                <a:gd name="T3" fmla="*/ 0 h 174"/>
                <a:gd name="T4" fmla="*/ 0 w 301"/>
                <a:gd name="T5" fmla="*/ 10 h 174"/>
                <a:gd name="T6" fmla="*/ 281 w 301"/>
                <a:gd name="T7" fmla="*/ 174 h 174"/>
                <a:gd name="T8" fmla="*/ 301 w 301"/>
                <a:gd name="T9" fmla="*/ 162 h 174"/>
              </a:gdLst>
              <a:ahLst/>
              <a:cxnLst>
                <a:cxn ang="0">
                  <a:pos x="T0" y="T1"/>
                </a:cxn>
                <a:cxn ang="0">
                  <a:pos x="T2" y="T3"/>
                </a:cxn>
                <a:cxn ang="0">
                  <a:pos x="T4" y="T5"/>
                </a:cxn>
                <a:cxn ang="0">
                  <a:pos x="T6" y="T7"/>
                </a:cxn>
                <a:cxn ang="0">
                  <a:pos x="T8" y="T9"/>
                </a:cxn>
              </a:cxnLst>
              <a:rect l="0" t="0" r="r" b="b"/>
              <a:pathLst>
                <a:path w="301" h="174">
                  <a:moveTo>
                    <a:pt x="301" y="162"/>
                  </a:moveTo>
                  <a:lnTo>
                    <a:pt x="21" y="0"/>
                  </a:lnTo>
                  <a:lnTo>
                    <a:pt x="0" y="10"/>
                  </a:lnTo>
                  <a:lnTo>
                    <a:pt x="281" y="174"/>
                  </a:lnTo>
                  <a:lnTo>
                    <a:pt x="301" y="162"/>
                  </a:lnTo>
                  <a:close/>
                </a:path>
              </a:pathLst>
            </a:custGeom>
            <a:solidFill>
              <a:srgbClr val="7B818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2" name="íśľîḓe"/>
            <p:cNvSpPr/>
            <p:nvPr/>
          </p:nvSpPr>
          <p:spPr bwMode="auto">
            <a:xfrm>
              <a:off x="2173571" y="4488266"/>
              <a:ext cx="221038" cy="127042"/>
            </a:xfrm>
            <a:custGeom>
              <a:avLst/>
              <a:gdLst>
                <a:gd name="T0" fmla="*/ 301 w 301"/>
                <a:gd name="T1" fmla="*/ 162 h 173"/>
                <a:gd name="T2" fmla="*/ 21 w 301"/>
                <a:gd name="T3" fmla="*/ 0 h 173"/>
                <a:gd name="T4" fmla="*/ 0 w 301"/>
                <a:gd name="T5" fmla="*/ 11 h 173"/>
                <a:gd name="T6" fmla="*/ 280 w 301"/>
                <a:gd name="T7" fmla="*/ 173 h 173"/>
                <a:gd name="T8" fmla="*/ 301 w 301"/>
                <a:gd name="T9" fmla="*/ 162 h 173"/>
              </a:gdLst>
              <a:ahLst/>
              <a:cxnLst>
                <a:cxn ang="0">
                  <a:pos x="T0" y="T1"/>
                </a:cxn>
                <a:cxn ang="0">
                  <a:pos x="T2" y="T3"/>
                </a:cxn>
                <a:cxn ang="0">
                  <a:pos x="T4" y="T5"/>
                </a:cxn>
                <a:cxn ang="0">
                  <a:pos x="T6" y="T7"/>
                </a:cxn>
                <a:cxn ang="0">
                  <a:pos x="T8" y="T9"/>
                </a:cxn>
              </a:cxnLst>
              <a:rect l="0" t="0" r="r" b="b"/>
              <a:pathLst>
                <a:path w="301" h="173">
                  <a:moveTo>
                    <a:pt x="301" y="162"/>
                  </a:moveTo>
                  <a:lnTo>
                    <a:pt x="21" y="0"/>
                  </a:lnTo>
                  <a:lnTo>
                    <a:pt x="0" y="11"/>
                  </a:lnTo>
                  <a:lnTo>
                    <a:pt x="280" y="173"/>
                  </a:lnTo>
                  <a:lnTo>
                    <a:pt x="301" y="162"/>
                  </a:lnTo>
                  <a:close/>
                </a:path>
              </a:pathLst>
            </a:custGeom>
            <a:solidFill>
              <a:srgbClr val="7B818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3" name="íS1íḓè"/>
            <p:cNvSpPr/>
            <p:nvPr/>
          </p:nvSpPr>
          <p:spPr bwMode="auto">
            <a:xfrm>
              <a:off x="2258755" y="4439799"/>
              <a:ext cx="221772" cy="127776"/>
            </a:xfrm>
            <a:custGeom>
              <a:avLst/>
              <a:gdLst>
                <a:gd name="T0" fmla="*/ 302 w 302"/>
                <a:gd name="T1" fmla="*/ 162 h 174"/>
                <a:gd name="T2" fmla="*/ 19 w 302"/>
                <a:gd name="T3" fmla="*/ 0 h 174"/>
                <a:gd name="T4" fmla="*/ 0 w 302"/>
                <a:gd name="T5" fmla="*/ 10 h 174"/>
                <a:gd name="T6" fmla="*/ 281 w 302"/>
                <a:gd name="T7" fmla="*/ 174 h 174"/>
                <a:gd name="T8" fmla="*/ 302 w 302"/>
                <a:gd name="T9" fmla="*/ 162 h 174"/>
              </a:gdLst>
              <a:ahLst/>
              <a:cxnLst>
                <a:cxn ang="0">
                  <a:pos x="T0" y="T1"/>
                </a:cxn>
                <a:cxn ang="0">
                  <a:pos x="T2" y="T3"/>
                </a:cxn>
                <a:cxn ang="0">
                  <a:pos x="T4" y="T5"/>
                </a:cxn>
                <a:cxn ang="0">
                  <a:pos x="T6" y="T7"/>
                </a:cxn>
                <a:cxn ang="0">
                  <a:pos x="T8" y="T9"/>
                </a:cxn>
              </a:cxnLst>
              <a:rect l="0" t="0" r="r" b="b"/>
              <a:pathLst>
                <a:path w="302" h="174">
                  <a:moveTo>
                    <a:pt x="302" y="162"/>
                  </a:moveTo>
                  <a:lnTo>
                    <a:pt x="19" y="0"/>
                  </a:lnTo>
                  <a:lnTo>
                    <a:pt x="0" y="10"/>
                  </a:lnTo>
                  <a:lnTo>
                    <a:pt x="281" y="174"/>
                  </a:lnTo>
                  <a:lnTo>
                    <a:pt x="302" y="162"/>
                  </a:lnTo>
                  <a:close/>
                </a:path>
              </a:pathLst>
            </a:custGeom>
            <a:solidFill>
              <a:srgbClr val="7B818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4" name="îṩlïḋé"/>
            <p:cNvSpPr/>
            <p:nvPr/>
          </p:nvSpPr>
          <p:spPr bwMode="auto">
            <a:xfrm>
              <a:off x="2130979" y="4512499"/>
              <a:ext cx="219569" cy="127042"/>
            </a:xfrm>
            <a:custGeom>
              <a:avLst/>
              <a:gdLst>
                <a:gd name="T0" fmla="*/ 299 w 299"/>
                <a:gd name="T1" fmla="*/ 162 h 173"/>
                <a:gd name="T2" fmla="*/ 20 w 299"/>
                <a:gd name="T3" fmla="*/ 0 h 173"/>
                <a:gd name="T4" fmla="*/ 0 w 299"/>
                <a:gd name="T5" fmla="*/ 11 h 173"/>
                <a:gd name="T6" fmla="*/ 278 w 299"/>
                <a:gd name="T7" fmla="*/ 173 h 173"/>
                <a:gd name="T8" fmla="*/ 299 w 299"/>
                <a:gd name="T9" fmla="*/ 162 h 173"/>
              </a:gdLst>
              <a:ahLst/>
              <a:cxnLst>
                <a:cxn ang="0">
                  <a:pos x="T0" y="T1"/>
                </a:cxn>
                <a:cxn ang="0">
                  <a:pos x="T2" y="T3"/>
                </a:cxn>
                <a:cxn ang="0">
                  <a:pos x="T4" y="T5"/>
                </a:cxn>
                <a:cxn ang="0">
                  <a:pos x="T6" y="T7"/>
                </a:cxn>
                <a:cxn ang="0">
                  <a:pos x="T8" y="T9"/>
                </a:cxn>
              </a:cxnLst>
              <a:rect l="0" t="0" r="r" b="b"/>
              <a:pathLst>
                <a:path w="299" h="173">
                  <a:moveTo>
                    <a:pt x="299" y="162"/>
                  </a:moveTo>
                  <a:lnTo>
                    <a:pt x="20" y="0"/>
                  </a:lnTo>
                  <a:lnTo>
                    <a:pt x="0" y="11"/>
                  </a:lnTo>
                  <a:lnTo>
                    <a:pt x="278" y="173"/>
                  </a:lnTo>
                  <a:lnTo>
                    <a:pt x="299" y="162"/>
                  </a:lnTo>
                  <a:close/>
                </a:path>
              </a:pathLst>
            </a:custGeom>
            <a:solidFill>
              <a:srgbClr val="7B818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5" name="ïṥ1iḓé"/>
            <p:cNvSpPr/>
            <p:nvPr/>
          </p:nvSpPr>
          <p:spPr bwMode="auto">
            <a:xfrm>
              <a:off x="1931972" y="4587402"/>
              <a:ext cx="24968" cy="171102"/>
            </a:xfrm>
            <a:custGeom>
              <a:avLst/>
              <a:gdLst>
                <a:gd name="T0" fmla="*/ 34 w 34"/>
                <a:gd name="T1" fmla="*/ 21 h 233"/>
                <a:gd name="T2" fmla="*/ 0 w 34"/>
                <a:gd name="T3" fmla="*/ 0 h 233"/>
                <a:gd name="T4" fmla="*/ 0 w 34"/>
                <a:gd name="T5" fmla="*/ 233 h 233"/>
                <a:gd name="T6" fmla="*/ 34 w 34"/>
                <a:gd name="T7" fmla="*/ 226 h 233"/>
                <a:gd name="T8" fmla="*/ 34 w 34"/>
                <a:gd name="T9" fmla="*/ 21 h 233"/>
              </a:gdLst>
              <a:ahLst/>
              <a:cxnLst>
                <a:cxn ang="0">
                  <a:pos x="T0" y="T1"/>
                </a:cxn>
                <a:cxn ang="0">
                  <a:pos x="T2" y="T3"/>
                </a:cxn>
                <a:cxn ang="0">
                  <a:pos x="T4" y="T5"/>
                </a:cxn>
                <a:cxn ang="0">
                  <a:pos x="T6" y="T7"/>
                </a:cxn>
                <a:cxn ang="0">
                  <a:pos x="T8" y="T9"/>
                </a:cxn>
              </a:cxnLst>
              <a:rect l="0" t="0" r="r" b="b"/>
              <a:pathLst>
                <a:path w="34" h="233">
                  <a:moveTo>
                    <a:pt x="34" y="21"/>
                  </a:moveTo>
                  <a:lnTo>
                    <a:pt x="0" y="0"/>
                  </a:lnTo>
                  <a:lnTo>
                    <a:pt x="0" y="233"/>
                  </a:lnTo>
                  <a:lnTo>
                    <a:pt x="34" y="226"/>
                  </a:lnTo>
                  <a:lnTo>
                    <a:pt x="34" y="21"/>
                  </a:lnTo>
                  <a:close/>
                </a:path>
              </a:pathLst>
            </a:custGeom>
            <a:solidFill>
              <a:srgbClr val="4A528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6" name="íSļïdè"/>
            <p:cNvSpPr/>
            <p:nvPr/>
          </p:nvSpPr>
          <p:spPr bwMode="auto">
            <a:xfrm>
              <a:off x="2001001" y="4685070"/>
              <a:ext cx="52139" cy="106480"/>
            </a:xfrm>
            <a:custGeom>
              <a:avLst/>
              <a:gdLst>
                <a:gd name="T0" fmla="*/ 71 w 71"/>
                <a:gd name="T1" fmla="*/ 35 h 145"/>
                <a:gd name="T2" fmla="*/ 16 w 71"/>
                <a:gd name="T3" fmla="*/ 0 h 145"/>
                <a:gd name="T4" fmla="*/ 0 w 71"/>
                <a:gd name="T5" fmla="*/ 110 h 145"/>
                <a:gd name="T6" fmla="*/ 33 w 71"/>
                <a:gd name="T7" fmla="*/ 81 h 145"/>
                <a:gd name="T8" fmla="*/ 54 w 71"/>
                <a:gd name="T9" fmla="*/ 145 h 145"/>
                <a:gd name="T10" fmla="*/ 71 w 71"/>
                <a:gd name="T11" fmla="*/ 35 h 145"/>
              </a:gdLst>
              <a:ahLst/>
              <a:cxnLst>
                <a:cxn ang="0">
                  <a:pos x="T0" y="T1"/>
                </a:cxn>
                <a:cxn ang="0">
                  <a:pos x="T2" y="T3"/>
                </a:cxn>
                <a:cxn ang="0">
                  <a:pos x="T4" y="T5"/>
                </a:cxn>
                <a:cxn ang="0">
                  <a:pos x="T6" y="T7"/>
                </a:cxn>
                <a:cxn ang="0">
                  <a:pos x="T8" y="T9"/>
                </a:cxn>
                <a:cxn ang="0">
                  <a:pos x="T10" y="T11"/>
                </a:cxn>
              </a:cxnLst>
              <a:rect l="0" t="0" r="r" b="b"/>
              <a:pathLst>
                <a:path w="71" h="145">
                  <a:moveTo>
                    <a:pt x="71" y="35"/>
                  </a:moveTo>
                  <a:lnTo>
                    <a:pt x="16" y="0"/>
                  </a:lnTo>
                  <a:lnTo>
                    <a:pt x="0" y="110"/>
                  </a:lnTo>
                  <a:lnTo>
                    <a:pt x="33" y="81"/>
                  </a:lnTo>
                  <a:lnTo>
                    <a:pt x="54" y="145"/>
                  </a:lnTo>
                  <a:lnTo>
                    <a:pt x="71" y="35"/>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7" name="îŝļïdê"/>
            <p:cNvSpPr/>
            <p:nvPr/>
          </p:nvSpPr>
          <p:spPr bwMode="auto">
            <a:xfrm>
              <a:off x="2843292" y="5308527"/>
              <a:ext cx="339267" cy="154212"/>
            </a:xfrm>
            <a:custGeom>
              <a:avLst/>
              <a:gdLst>
                <a:gd name="T0" fmla="*/ 197 w 222"/>
                <a:gd name="T1" fmla="*/ 5 h 101"/>
                <a:gd name="T2" fmla="*/ 192 w 222"/>
                <a:gd name="T3" fmla="*/ 1 h 101"/>
                <a:gd name="T4" fmla="*/ 177 w 222"/>
                <a:gd name="T5" fmla="*/ 70 h 101"/>
                <a:gd name="T6" fmla="*/ 42 w 222"/>
                <a:gd name="T7" fmla="*/ 68 h 101"/>
                <a:gd name="T8" fmla="*/ 29 w 222"/>
                <a:gd name="T9" fmla="*/ 0 h 101"/>
                <a:gd name="T10" fmla="*/ 24 w 222"/>
                <a:gd name="T11" fmla="*/ 5 h 101"/>
                <a:gd name="T12" fmla="*/ 38 w 222"/>
                <a:gd name="T13" fmla="*/ 77 h 101"/>
                <a:gd name="T14" fmla="*/ 182 w 222"/>
                <a:gd name="T15" fmla="*/ 79 h 101"/>
                <a:gd name="T16" fmla="*/ 197 w 222"/>
                <a:gd name="T17" fmla="*/ 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2" h="101">
                  <a:moveTo>
                    <a:pt x="197" y="5"/>
                  </a:moveTo>
                  <a:cubicBezTo>
                    <a:pt x="196" y="4"/>
                    <a:pt x="194" y="2"/>
                    <a:pt x="192" y="1"/>
                  </a:cubicBezTo>
                  <a:cubicBezTo>
                    <a:pt x="215" y="22"/>
                    <a:pt x="210" y="51"/>
                    <a:pt x="177" y="70"/>
                  </a:cubicBezTo>
                  <a:cubicBezTo>
                    <a:pt x="139" y="91"/>
                    <a:pt x="79" y="90"/>
                    <a:pt x="42" y="68"/>
                  </a:cubicBezTo>
                  <a:cubicBezTo>
                    <a:pt x="11" y="49"/>
                    <a:pt x="6" y="21"/>
                    <a:pt x="29" y="0"/>
                  </a:cubicBezTo>
                  <a:cubicBezTo>
                    <a:pt x="28" y="2"/>
                    <a:pt x="26" y="3"/>
                    <a:pt x="24" y="5"/>
                  </a:cubicBezTo>
                  <a:cubicBezTo>
                    <a:pt x="0" y="27"/>
                    <a:pt x="4" y="57"/>
                    <a:pt x="38" y="77"/>
                  </a:cubicBezTo>
                  <a:cubicBezTo>
                    <a:pt x="77" y="101"/>
                    <a:pt x="141" y="101"/>
                    <a:pt x="182" y="79"/>
                  </a:cubicBezTo>
                  <a:cubicBezTo>
                    <a:pt x="217" y="59"/>
                    <a:pt x="222" y="28"/>
                    <a:pt x="197" y="5"/>
                  </a:cubicBezTo>
                </a:path>
              </a:pathLst>
            </a:custGeom>
            <a:solidFill>
              <a:srgbClr val="BF844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8" name="ïṡľidê"/>
            <p:cNvSpPr/>
            <p:nvPr/>
          </p:nvSpPr>
          <p:spPr bwMode="auto">
            <a:xfrm>
              <a:off x="2851370" y="5261529"/>
              <a:ext cx="321642" cy="187258"/>
            </a:xfrm>
            <a:custGeom>
              <a:avLst/>
              <a:gdLst>
                <a:gd name="T0" fmla="*/ 172 w 211"/>
                <a:gd name="T1" fmla="*/ 102 h 123"/>
                <a:gd name="T2" fmla="*/ 37 w 211"/>
                <a:gd name="T3" fmla="*/ 100 h 123"/>
                <a:gd name="T4" fmla="*/ 39 w 211"/>
                <a:gd name="T5" fmla="*/ 22 h 123"/>
                <a:gd name="T6" fmla="*/ 174 w 211"/>
                <a:gd name="T7" fmla="*/ 23 h 123"/>
                <a:gd name="T8" fmla="*/ 172 w 211"/>
                <a:gd name="T9" fmla="*/ 102 h 123"/>
                <a:gd name="T10" fmla="*/ 160 w 211"/>
                <a:gd name="T11" fmla="*/ 94 h 123"/>
                <a:gd name="T12" fmla="*/ 162 w 211"/>
                <a:gd name="T13" fmla="*/ 30 h 123"/>
                <a:gd name="T14" fmla="*/ 51 w 211"/>
                <a:gd name="T15" fmla="*/ 29 h 123"/>
                <a:gd name="T16" fmla="*/ 49 w 211"/>
                <a:gd name="T17" fmla="*/ 93 h 123"/>
                <a:gd name="T18" fmla="*/ 160 w 211"/>
                <a:gd name="T19" fmla="*/ 9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 h="123">
                  <a:moveTo>
                    <a:pt x="172" y="102"/>
                  </a:moveTo>
                  <a:cubicBezTo>
                    <a:pt x="134" y="123"/>
                    <a:pt x="74" y="122"/>
                    <a:pt x="37" y="100"/>
                  </a:cubicBezTo>
                  <a:cubicBezTo>
                    <a:pt x="0" y="78"/>
                    <a:pt x="1" y="43"/>
                    <a:pt x="39" y="22"/>
                  </a:cubicBezTo>
                  <a:cubicBezTo>
                    <a:pt x="77" y="0"/>
                    <a:pt x="137" y="1"/>
                    <a:pt x="174" y="23"/>
                  </a:cubicBezTo>
                  <a:cubicBezTo>
                    <a:pt x="211" y="45"/>
                    <a:pt x="210" y="80"/>
                    <a:pt x="172" y="102"/>
                  </a:cubicBezTo>
                  <a:moveTo>
                    <a:pt x="160" y="94"/>
                  </a:moveTo>
                  <a:cubicBezTo>
                    <a:pt x="191" y="77"/>
                    <a:pt x="192" y="48"/>
                    <a:pt x="162" y="30"/>
                  </a:cubicBezTo>
                  <a:cubicBezTo>
                    <a:pt x="132" y="12"/>
                    <a:pt x="82" y="11"/>
                    <a:pt x="51" y="29"/>
                  </a:cubicBezTo>
                  <a:cubicBezTo>
                    <a:pt x="20" y="46"/>
                    <a:pt x="19" y="75"/>
                    <a:pt x="49" y="93"/>
                  </a:cubicBezTo>
                  <a:cubicBezTo>
                    <a:pt x="80" y="111"/>
                    <a:pt x="129" y="112"/>
                    <a:pt x="160" y="94"/>
                  </a:cubicBezTo>
                </a:path>
              </a:pathLst>
            </a:custGeom>
            <a:solidFill>
              <a:srgbClr val="C49A6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pic>
          <p:nvPicPr>
            <p:cNvPr id="89" name="图片 88"/>
            <p:cNvPicPr>
              <a:picLocks noChangeAspect="1" noChangeArrowheads="1"/>
            </p:cNvPicPr>
            <p:nvPr/>
          </p:nvPicPr>
          <p:blipFill>
            <a:blip/>
            <a:srcRect/>
            <a:stretch>
              <a:fillRect/>
            </a:stretch>
          </p:blipFill>
          <p:spPr bwMode="auto">
            <a:xfrm>
              <a:off x="3106187" y="5409132"/>
              <a:ext cx="13218" cy="13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 name="ísľiďê"/>
            <p:cNvSpPr/>
            <p:nvPr/>
          </p:nvSpPr>
          <p:spPr bwMode="auto">
            <a:xfrm>
              <a:off x="2889556" y="5264467"/>
              <a:ext cx="245271" cy="143197"/>
            </a:xfrm>
            <a:custGeom>
              <a:avLst/>
              <a:gdLst>
                <a:gd name="T0" fmla="*/ 133 w 161"/>
                <a:gd name="T1" fmla="*/ 17 h 94"/>
                <a:gd name="T2" fmla="*/ 30 w 161"/>
                <a:gd name="T3" fmla="*/ 16 h 94"/>
                <a:gd name="T4" fmla="*/ 28 w 161"/>
                <a:gd name="T5" fmla="*/ 76 h 94"/>
                <a:gd name="T6" fmla="*/ 132 w 161"/>
                <a:gd name="T7" fmla="*/ 77 h 94"/>
                <a:gd name="T8" fmla="*/ 133 w 161"/>
                <a:gd name="T9" fmla="*/ 17 h 94"/>
              </a:gdLst>
              <a:ahLst/>
              <a:cxnLst>
                <a:cxn ang="0">
                  <a:pos x="T0" y="T1"/>
                </a:cxn>
                <a:cxn ang="0">
                  <a:pos x="T2" y="T3"/>
                </a:cxn>
                <a:cxn ang="0">
                  <a:pos x="T4" y="T5"/>
                </a:cxn>
                <a:cxn ang="0">
                  <a:pos x="T6" y="T7"/>
                </a:cxn>
                <a:cxn ang="0">
                  <a:pos x="T8" y="T9"/>
                </a:cxn>
              </a:cxnLst>
              <a:rect l="0" t="0" r="r" b="b"/>
              <a:pathLst>
                <a:path w="161" h="94">
                  <a:moveTo>
                    <a:pt x="133" y="17"/>
                  </a:moveTo>
                  <a:cubicBezTo>
                    <a:pt x="105" y="1"/>
                    <a:pt x="59" y="0"/>
                    <a:pt x="30" y="16"/>
                  </a:cubicBezTo>
                  <a:cubicBezTo>
                    <a:pt x="1" y="33"/>
                    <a:pt x="0" y="59"/>
                    <a:pt x="28" y="76"/>
                  </a:cubicBezTo>
                  <a:cubicBezTo>
                    <a:pt x="56" y="93"/>
                    <a:pt x="103" y="94"/>
                    <a:pt x="132" y="77"/>
                  </a:cubicBezTo>
                  <a:cubicBezTo>
                    <a:pt x="161" y="61"/>
                    <a:pt x="161" y="34"/>
                    <a:pt x="133" y="17"/>
                  </a:cubicBezTo>
                  <a:close/>
                </a:path>
              </a:pathLst>
            </a:custGeom>
            <a:solidFill>
              <a:srgbClr val="C49A6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1" name="ïš1iḓé"/>
            <p:cNvSpPr/>
            <p:nvPr/>
          </p:nvSpPr>
          <p:spPr bwMode="auto">
            <a:xfrm>
              <a:off x="2880009" y="5284294"/>
              <a:ext cx="264364" cy="134385"/>
            </a:xfrm>
            <a:custGeom>
              <a:avLst/>
              <a:gdLst>
                <a:gd name="T0" fmla="*/ 143 w 173"/>
                <a:gd name="T1" fmla="*/ 6 h 88"/>
                <a:gd name="T2" fmla="*/ 134 w 173"/>
                <a:gd name="T3" fmla="*/ 1 h 88"/>
                <a:gd name="T4" fmla="*/ 130 w 173"/>
                <a:gd name="T5" fmla="*/ 0 h 88"/>
                <a:gd name="T6" fmla="*/ 139 w 173"/>
                <a:gd name="T7" fmla="*/ 4 h 88"/>
                <a:gd name="T8" fmla="*/ 138 w 173"/>
                <a:gd name="T9" fmla="*/ 64 h 88"/>
                <a:gd name="T10" fmla="*/ 34 w 173"/>
                <a:gd name="T11" fmla="*/ 63 h 88"/>
                <a:gd name="T12" fmla="*/ 36 w 173"/>
                <a:gd name="T13" fmla="*/ 3 h 88"/>
                <a:gd name="T14" fmla="*/ 43 w 173"/>
                <a:gd name="T15" fmla="*/ 0 h 88"/>
                <a:gd name="T16" fmla="*/ 40 w 173"/>
                <a:gd name="T17" fmla="*/ 1 h 88"/>
                <a:gd name="T18" fmla="*/ 32 w 173"/>
                <a:gd name="T19" fmla="*/ 5 h 88"/>
                <a:gd name="T20" fmla="*/ 30 w 173"/>
                <a:gd name="T21" fmla="*/ 69 h 88"/>
                <a:gd name="T22" fmla="*/ 141 w 173"/>
                <a:gd name="T23" fmla="*/ 71 h 88"/>
                <a:gd name="T24" fmla="*/ 143 w 173"/>
                <a:gd name="T25" fmla="*/ 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88">
                  <a:moveTo>
                    <a:pt x="143" y="6"/>
                  </a:moveTo>
                  <a:cubicBezTo>
                    <a:pt x="140" y="4"/>
                    <a:pt x="137" y="3"/>
                    <a:pt x="134" y="1"/>
                  </a:cubicBezTo>
                  <a:cubicBezTo>
                    <a:pt x="132" y="1"/>
                    <a:pt x="131" y="0"/>
                    <a:pt x="130" y="0"/>
                  </a:cubicBezTo>
                  <a:cubicBezTo>
                    <a:pt x="133" y="1"/>
                    <a:pt x="136" y="3"/>
                    <a:pt x="139" y="4"/>
                  </a:cubicBezTo>
                  <a:cubicBezTo>
                    <a:pt x="167" y="21"/>
                    <a:pt x="167" y="48"/>
                    <a:pt x="138" y="64"/>
                  </a:cubicBezTo>
                  <a:cubicBezTo>
                    <a:pt x="109" y="81"/>
                    <a:pt x="62" y="80"/>
                    <a:pt x="34" y="63"/>
                  </a:cubicBezTo>
                  <a:cubicBezTo>
                    <a:pt x="6" y="46"/>
                    <a:pt x="7" y="20"/>
                    <a:pt x="36" y="3"/>
                  </a:cubicBezTo>
                  <a:cubicBezTo>
                    <a:pt x="38" y="2"/>
                    <a:pt x="41" y="1"/>
                    <a:pt x="43" y="0"/>
                  </a:cubicBezTo>
                  <a:cubicBezTo>
                    <a:pt x="42" y="0"/>
                    <a:pt x="41" y="1"/>
                    <a:pt x="40" y="1"/>
                  </a:cubicBezTo>
                  <a:cubicBezTo>
                    <a:pt x="37" y="2"/>
                    <a:pt x="34" y="4"/>
                    <a:pt x="32" y="5"/>
                  </a:cubicBezTo>
                  <a:cubicBezTo>
                    <a:pt x="1" y="23"/>
                    <a:pt x="0" y="51"/>
                    <a:pt x="30" y="69"/>
                  </a:cubicBezTo>
                  <a:cubicBezTo>
                    <a:pt x="61" y="87"/>
                    <a:pt x="110" y="88"/>
                    <a:pt x="141" y="71"/>
                  </a:cubicBezTo>
                  <a:cubicBezTo>
                    <a:pt x="172" y="53"/>
                    <a:pt x="173" y="24"/>
                    <a:pt x="143" y="6"/>
                  </a:cubicBezTo>
                  <a:close/>
                </a:path>
              </a:pathLst>
            </a:custGeom>
            <a:solidFill>
              <a:srgbClr val="BF844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2" name="íṩļîḋé"/>
            <p:cNvSpPr/>
            <p:nvPr/>
          </p:nvSpPr>
          <p:spPr bwMode="auto">
            <a:xfrm>
              <a:off x="2892493" y="5342307"/>
              <a:ext cx="239396" cy="89590"/>
            </a:xfrm>
            <a:custGeom>
              <a:avLst/>
              <a:gdLst>
                <a:gd name="T0" fmla="*/ 133 w 157"/>
                <a:gd name="T1" fmla="*/ 33 h 59"/>
                <a:gd name="T2" fmla="*/ 22 w 157"/>
                <a:gd name="T3" fmla="*/ 31 h 59"/>
                <a:gd name="T4" fmla="*/ 0 w 157"/>
                <a:gd name="T5" fmla="*/ 0 h 59"/>
                <a:gd name="T6" fmla="*/ 0 w 157"/>
                <a:gd name="T7" fmla="*/ 8 h 59"/>
                <a:gd name="T8" fmla="*/ 22 w 157"/>
                <a:gd name="T9" fmla="*/ 40 h 59"/>
                <a:gd name="T10" fmla="*/ 133 w 157"/>
                <a:gd name="T11" fmla="*/ 41 h 59"/>
                <a:gd name="T12" fmla="*/ 157 w 157"/>
                <a:gd name="T13" fmla="*/ 9 h 59"/>
                <a:gd name="T14" fmla="*/ 157 w 157"/>
                <a:gd name="T15" fmla="*/ 0 h 59"/>
                <a:gd name="T16" fmla="*/ 133 w 157"/>
                <a:gd name="T17" fmla="*/ 3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59">
                  <a:moveTo>
                    <a:pt x="133" y="33"/>
                  </a:moveTo>
                  <a:cubicBezTo>
                    <a:pt x="102" y="50"/>
                    <a:pt x="53" y="49"/>
                    <a:pt x="22" y="31"/>
                  </a:cubicBezTo>
                  <a:cubicBezTo>
                    <a:pt x="7" y="23"/>
                    <a:pt x="0" y="11"/>
                    <a:pt x="0" y="0"/>
                  </a:cubicBezTo>
                  <a:cubicBezTo>
                    <a:pt x="0" y="3"/>
                    <a:pt x="0" y="5"/>
                    <a:pt x="0" y="8"/>
                  </a:cubicBezTo>
                  <a:cubicBezTo>
                    <a:pt x="0" y="20"/>
                    <a:pt x="7" y="31"/>
                    <a:pt x="22" y="40"/>
                  </a:cubicBezTo>
                  <a:cubicBezTo>
                    <a:pt x="53" y="58"/>
                    <a:pt x="102" y="59"/>
                    <a:pt x="133" y="41"/>
                  </a:cubicBezTo>
                  <a:cubicBezTo>
                    <a:pt x="149" y="32"/>
                    <a:pt x="157" y="21"/>
                    <a:pt x="157" y="9"/>
                  </a:cubicBezTo>
                  <a:cubicBezTo>
                    <a:pt x="157" y="6"/>
                    <a:pt x="157" y="3"/>
                    <a:pt x="157" y="0"/>
                  </a:cubicBezTo>
                  <a:cubicBezTo>
                    <a:pt x="157" y="12"/>
                    <a:pt x="149" y="24"/>
                    <a:pt x="133" y="33"/>
                  </a:cubicBezTo>
                  <a:close/>
                </a:path>
              </a:pathLst>
            </a:custGeom>
            <a:solidFill>
              <a:srgbClr val="9669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3" name="îṩḻîḓê"/>
            <p:cNvSpPr/>
            <p:nvPr/>
          </p:nvSpPr>
          <p:spPr bwMode="auto">
            <a:xfrm>
              <a:off x="2857245" y="5365072"/>
              <a:ext cx="309893" cy="129244"/>
            </a:xfrm>
            <a:custGeom>
              <a:avLst/>
              <a:gdLst>
                <a:gd name="T0" fmla="*/ 173 w 203"/>
                <a:gd name="T1" fmla="*/ 43 h 85"/>
                <a:gd name="T2" fmla="*/ 29 w 203"/>
                <a:gd name="T3" fmla="*/ 41 h 85"/>
                <a:gd name="T4" fmla="*/ 0 w 203"/>
                <a:gd name="T5" fmla="*/ 0 h 85"/>
                <a:gd name="T6" fmla="*/ 0 w 203"/>
                <a:gd name="T7" fmla="*/ 19 h 85"/>
                <a:gd name="T8" fmla="*/ 29 w 203"/>
                <a:gd name="T9" fmla="*/ 61 h 85"/>
                <a:gd name="T10" fmla="*/ 173 w 203"/>
                <a:gd name="T11" fmla="*/ 62 h 85"/>
                <a:gd name="T12" fmla="*/ 203 w 203"/>
                <a:gd name="T13" fmla="*/ 20 h 85"/>
                <a:gd name="T14" fmla="*/ 203 w 203"/>
                <a:gd name="T15" fmla="*/ 1 h 85"/>
                <a:gd name="T16" fmla="*/ 173 w 203"/>
                <a:gd name="T17" fmla="*/ 4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85">
                  <a:moveTo>
                    <a:pt x="173" y="43"/>
                  </a:moveTo>
                  <a:cubicBezTo>
                    <a:pt x="132" y="65"/>
                    <a:pt x="68" y="65"/>
                    <a:pt x="29" y="41"/>
                  </a:cubicBezTo>
                  <a:cubicBezTo>
                    <a:pt x="9" y="30"/>
                    <a:pt x="0" y="15"/>
                    <a:pt x="0" y="0"/>
                  </a:cubicBezTo>
                  <a:cubicBezTo>
                    <a:pt x="0" y="6"/>
                    <a:pt x="0" y="13"/>
                    <a:pt x="0" y="19"/>
                  </a:cubicBezTo>
                  <a:cubicBezTo>
                    <a:pt x="0" y="34"/>
                    <a:pt x="9" y="49"/>
                    <a:pt x="29" y="61"/>
                  </a:cubicBezTo>
                  <a:cubicBezTo>
                    <a:pt x="68" y="84"/>
                    <a:pt x="132" y="85"/>
                    <a:pt x="173" y="62"/>
                  </a:cubicBezTo>
                  <a:cubicBezTo>
                    <a:pt x="193" y="51"/>
                    <a:pt x="203" y="35"/>
                    <a:pt x="203" y="20"/>
                  </a:cubicBezTo>
                  <a:cubicBezTo>
                    <a:pt x="203" y="1"/>
                    <a:pt x="203" y="1"/>
                    <a:pt x="203" y="1"/>
                  </a:cubicBezTo>
                  <a:cubicBezTo>
                    <a:pt x="203" y="16"/>
                    <a:pt x="193" y="31"/>
                    <a:pt x="173" y="43"/>
                  </a:cubicBezTo>
                  <a:close/>
                </a:path>
              </a:pathLst>
            </a:custGeom>
            <a:solidFill>
              <a:srgbClr val="9669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4" name="ïŝlíḓê"/>
            <p:cNvSpPr/>
            <p:nvPr/>
          </p:nvSpPr>
          <p:spPr bwMode="auto">
            <a:xfrm>
              <a:off x="3011457" y="5342307"/>
              <a:ext cx="120432" cy="82246"/>
            </a:xfrm>
            <a:custGeom>
              <a:avLst/>
              <a:gdLst>
                <a:gd name="T0" fmla="*/ 55 w 79"/>
                <a:gd name="T1" fmla="*/ 33 h 54"/>
                <a:gd name="T2" fmla="*/ 0 w 79"/>
                <a:gd name="T3" fmla="*/ 45 h 54"/>
                <a:gd name="T4" fmla="*/ 0 w 79"/>
                <a:gd name="T5" fmla="*/ 54 h 54"/>
                <a:gd name="T6" fmla="*/ 55 w 79"/>
                <a:gd name="T7" fmla="*/ 41 h 54"/>
                <a:gd name="T8" fmla="*/ 79 w 79"/>
                <a:gd name="T9" fmla="*/ 9 h 54"/>
                <a:gd name="T10" fmla="*/ 79 w 79"/>
                <a:gd name="T11" fmla="*/ 0 h 54"/>
                <a:gd name="T12" fmla="*/ 55 w 79"/>
                <a:gd name="T13" fmla="*/ 33 h 54"/>
              </a:gdLst>
              <a:ahLst/>
              <a:cxnLst>
                <a:cxn ang="0">
                  <a:pos x="T0" y="T1"/>
                </a:cxn>
                <a:cxn ang="0">
                  <a:pos x="T2" y="T3"/>
                </a:cxn>
                <a:cxn ang="0">
                  <a:pos x="T4" y="T5"/>
                </a:cxn>
                <a:cxn ang="0">
                  <a:pos x="T6" y="T7"/>
                </a:cxn>
                <a:cxn ang="0">
                  <a:pos x="T8" y="T9"/>
                </a:cxn>
                <a:cxn ang="0">
                  <a:pos x="T10" y="T11"/>
                </a:cxn>
                <a:cxn ang="0">
                  <a:pos x="T12" y="T13"/>
                </a:cxn>
              </a:cxnLst>
              <a:rect l="0" t="0" r="r" b="b"/>
              <a:pathLst>
                <a:path w="79" h="54">
                  <a:moveTo>
                    <a:pt x="55" y="33"/>
                  </a:moveTo>
                  <a:cubicBezTo>
                    <a:pt x="40" y="41"/>
                    <a:pt x="20" y="45"/>
                    <a:pt x="0" y="45"/>
                  </a:cubicBezTo>
                  <a:cubicBezTo>
                    <a:pt x="0" y="54"/>
                    <a:pt x="0" y="54"/>
                    <a:pt x="0" y="54"/>
                  </a:cubicBezTo>
                  <a:cubicBezTo>
                    <a:pt x="20" y="54"/>
                    <a:pt x="40" y="50"/>
                    <a:pt x="55" y="41"/>
                  </a:cubicBezTo>
                  <a:cubicBezTo>
                    <a:pt x="71" y="32"/>
                    <a:pt x="79" y="21"/>
                    <a:pt x="79" y="9"/>
                  </a:cubicBezTo>
                  <a:cubicBezTo>
                    <a:pt x="79" y="6"/>
                    <a:pt x="79" y="3"/>
                    <a:pt x="79" y="0"/>
                  </a:cubicBezTo>
                  <a:cubicBezTo>
                    <a:pt x="79" y="12"/>
                    <a:pt x="71" y="24"/>
                    <a:pt x="55" y="33"/>
                  </a:cubicBezTo>
                  <a:close/>
                </a:path>
              </a:pathLst>
            </a:custGeom>
            <a:solidFill>
              <a:srgbClr val="7552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5" name="išľiḑé"/>
            <p:cNvSpPr/>
            <p:nvPr/>
          </p:nvSpPr>
          <p:spPr bwMode="auto">
            <a:xfrm>
              <a:off x="3096641" y="5311465"/>
              <a:ext cx="85918" cy="120432"/>
            </a:xfrm>
            <a:custGeom>
              <a:avLst/>
              <a:gdLst>
                <a:gd name="T0" fmla="*/ 31 w 56"/>
                <a:gd name="T1" fmla="*/ 4 h 79"/>
                <a:gd name="T2" fmla="*/ 26 w 56"/>
                <a:gd name="T3" fmla="*/ 0 h 79"/>
                <a:gd name="T4" fmla="*/ 11 w 56"/>
                <a:gd name="T5" fmla="*/ 69 h 79"/>
                <a:gd name="T6" fmla="*/ 0 w 56"/>
                <a:gd name="T7" fmla="*/ 74 h 79"/>
                <a:gd name="T8" fmla="*/ 13 w 56"/>
                <a:gd name="T9" fmla="*/ 79 h 79"/>
                <a:gd name="T10" fmla="*/ 16 w 56"/>
                <a:gd name="T11" fmla="*/ 78 h 79"/>
                <a:gd name="T12" fmla="*/ 31 w 56"/>
                <a:gd name="T13" fmla="*/ 4 h 79"/>
              </a:gdLst>
              <a:ahLst/>
              <a:cxnLst>
                <a:cxn ang="0">
                  <a:pos x="T0" y="T1"/>
                </a:cxn>
                <a:cxn ang="0">
                  <a:pos x="T2" y="T3"/>
                </a:cxn>
                <a:cxn ang="0">
                  <a:pos x="T4" y="T5"/>
                </a:cxn>
                <a:cxn ang="0">
                  <a:pos x="T6" y="T7"/>
                </a:cxn>
                <a:cxn ang="0">
                  <a:pos x="T8" y="T9"/>
                </a:cxn>
                <a:cxn ang="0">
                  <a:pos x="T10" y="T11"/>
                </a:cxn>
                <a:cxn ang="0">
                  <a:pos x="T12" y="T13"/>
                </a:cxn>
              </a:cxnLst>
              <a:rect l="0" t="0" r="r" b="b"/>
              <a:pathLst>
                <a:path w="56" h="79">
                  <a:moveTo>
                    <a:pt x="31" y="4"/>
                  </a:moveTo>
                  <a:cubicBezTo>
                    <a:pt x="30" y="3"/>
                    <a:pt x="28" y="1"/>
                    <a:pt x="26" y="0"/>
                  </a:cubicBezTo>
                  <a:cubicBezTo>
                    <a:pt x="49" y="21"/>
                    <a:pt x="44" y="50"/>
                    <a:pt x="11" y="69"/>
                  </a:cubicBezTo>
                  <a:cubicBezTo>
                    <a:pt x="8" y="71"/>
                    <a:pt x="4" y="72"/>
                    <a:pt x="0" y="74"/>
                  </a:cubicBezTo>
                  <a:cubicBezTo>
                    <a:pt x="13" y="79"/>
                    <a:pt x="13" y="79"/>
                    <a:pt x="13" y="79"/>
                  </a:cubicBezTo>
                  <a:cubicBezTo>
                    <a:pt x="14" y="79"/>
                    <a:pt x="15" y="78"/>
                    <a:pt x="16" y="78"/>
                  </a:cubicBezTo>
                  <a:cubicBezTo>
                    <a:pt x="51" y="58"/>
                    <a:pt x="56" y="27"/>
                    <a:pt x="31" y="4"/>
                  </a:cubicBezTo>
                  <a:close/>
                </a:path>
              </a:pathLst>
            </a:custGeom>
            <a:solidFill>
              <a:srgbClr val="9467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6" name="í$1îďè"/>
            <p:cNvSpPr/>
            <p:nvPr/>
          </p:nvSpPr>
          <p:spPr bwMode="auto">
            <a:xfrm>
              <a:off x="3116468" y="5366540"/>
              <a:ext cx="50670" cy="94731"/>
            </a:xfrm>
            <a:custGeom>
              <a:avLst/>
              <a:gdLst>
                <a:gd name="T0" fmla="*/ 3 w 33"/>
                <a:gd name="T1" fmla="*/ 42 h 62"/>
                <a:gd name="T2" fmla="*/ 0 w 33"/>
                <a:gd name="T3" fmla="*/ 43 h 62"/>
                <a:gd name="T4" fmla="*/ 0 w 33"/>
                <a:gd name="T5" fmla="*/ 62 h 62"/>
                <a:gd name="T6" fmla="*/ 3 w 33"/>
                <a:gd name="T7" fmla="*/ 61 h 62"/>
                <a:gd name="T8" fmla="*/ 33 w 33"/>
                <a:gd name="T9" fmla="*/ 19 h 62"/>
                <a:gd name="T10" fmla="*/ 33 w 33"/>
                <a:gd name="T11" fmla="*/ 0 h 62"/>
                <a:gd name="T12" fmla="*/ 3 w 33"/>
                <a:gd name="T13" fmla="*/ 42 h 62"/>
              </a:gdLst>
              <a:ahLst/>
              <a:cxnLst>
                <a:cxn ang="0">
                  <a:pos x="T0" y="T1"/>
                </a:cxn>
                <a:cxn ang="0">
                  <a:pos x="T2" y="T3"/>
                </a:cxn>
                <a:cxn ang="0">
                  <a:pos x="T4" y="T5"/>
                </a:cxn>
                <a:cxn ang="0">
                  <a:pos x="T6" y="T7"/>
                </a:cxn>
                <a:cxn ang="0">
                  <a:pos x="T8" y="T9"/>
                </a:cxn>
                <a:cxn ang="0">
                  <a:pos x="T10" y="T11"/>
                </a:cxn>
                <a:cxn ang="0">
                  <a:pos x="T12" y="T13"/>
                </a:cxn>
              </a:cxnLst>
              <a:rect l="0" t="0" r="r" b="b"/>
              <a:pathLst>
                <a:path w="33" h="62">
                  <a:moveTo>
                    <a:pt x="3" y="42"/>
                  </a:moveTo>
                  <a:cubicBezTo>
                    <a:pt x="2" y="42"/>
                    <a:pt x="1" y="43"/>
                    <a:pt x="0" y="43"/>
                  </a:cubicBezTo>
                  <a:cubicBezTo>
                    <a:pt x="0" y="62"/>
                    <a:pt x="0" y="62"/>
                    <a:pt x="0" y="62"/>
                  </a:cubicBezTo>
                  <a:cubicBezTo>
                    <a:pt x="1" y="62"/>
                    <a:pt x="2" y="61"/>
                    <a:pt x="3" y="61"/>
                  </a:cubicBezTo>
                  <a:cubicBezTo>
                    <a:pt x="23" y="50"/>
                    <a:pt x="33" y="34"/>
                    <a:pt x="33" y="19"/>
                  </a:cubicBezTo>
                  <a:cubicBezTo>
                    <a:pt x="33" y="0"/>
                    <a:pt x="33" y="0"/>
                    <a:pt x="33" y="0"/>
                  </a:cubicBezTo>
                  <a:cubicBezTo>
                    <a:pt x="33" y="15"/>
                    <a:pt x="23" y="30"/>
                    <a:pt x="3" y="42"/>
                  </a:cubicBezTo>
                  <a:close/>
                </a:path>
              </a:pathLst>
            </a:custGeom>
            <a:solidFill>
              <a:srgbClr val="7552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7" name="îṡḻïḑé"/>
            <p:cNvSpPr/>
            <p:nvPr/>
          </p:nvSpPr>
          <p:spPr bwMode="auto">
            <a:xfrm>
              <a:off x="2998973" y="4508093"/>
              <a:ext cx="28639" cy="843026"/>
            </a:xfrm>
            <a:custGeom>
              <a:avLst/>
              <a:gdLst>
                <a:gd name="T0" fmla="*/ 8 w 16"/>
                <a:gd name="T1" fmla="*/ 550 h 551"/>
                <a:gd name="T2" fmla="*/ 0 w 16"/>
                <a:gd name="T3" fmla="*/ 538 h 551"/>
                <a:gd name="T4" fmla="*/ 5 w 16"/>
                <a:gd name="T5" fmla="*/ 3 h 551"/>
                <a:gd name="T6" fmla="*/ 8 w 16"/>
                <a:gd name="T7" fmla="*/ 0 h 551"/>
                <a:gd name="T8" fmla="*/ 10 w 16"/>
                <a:gd name="T9" fmla="*/ 3 h 551"/>
                <a:gd name="T10" fmla="*/ 15 w 16"/>
                <a:gd name="T11" fmla="*/ 538 h 551"/>
                <a:gd name="T12" fmla="*/ 8 w 16"/>
                <a:gd name="T13" fmla="*/ 550 h 551"/>
              </a:gdLst>
              <a:ahLst/>
              <a:cxnLst>
                <a:cxn ang="0">
                  <a:pos x="T0" y="T1"/>
                </a:cxn>
                <a:cxn ang="0">
                  <a:pos x="T2" y="T3"/>
                </a:cxn>
                <a:cxn ang="0">
                  <a:pos x="T4" y="T5"/>
                </a:cxn>
                <a:cxn ang="0">
                  <a:pos x="T6" y="T7"/>
                </a:cxn>
                <a:cxn ang="0">
                  <a:pos x="T8" y="T9"/>
                </a:cxn>
                <a:cxn ang="0">
                  <a:pos x="T10" y="T11"/>
                </a:cxn>
                <a:cxn ang="0">
                  <a:pos x="T12" y="T13"/>
                </a:cxn>
              </a:cxnLst>
              <a:rect l="0" t="0" r="r" b="b"/>
              <a:pathLst>
                <a:path w="16" h="551">
                  <a:moveTo>
                    <a:pt x="8" y="550"/>
                  </a:moveTo>
                  <a:cubicBezTo>
                    <a:pt x="3" y="550"/>
                    <a:pt x="0" y="551"/>
                    <a:pt x="0" y="538"/>
                  </a:cubicBezTo>
                  <a:cubicBezTo>
                    <a:pt x="5" y="3"/>
                    <a:pt x="5" y="3"/>
                    <a:pt x="5" y="3"/>
                  </a:cubicBezTo>
                  <a:cubicBezTo>
                    <a:pt x="5" y="1"/>
                    <a:pt x="6" y="0"/>
                    <a:pt x="8" y="0"/>
                  </a:cubicBezTo>
                  <a:cubicBezTo>
                    <a:pt x="9" y="0"/>
                    <a:pt x="10" y="1"/>
                    <a:pt x="10" y="3"/>
                  </a:cubicBezTo>
                  <a:cubicBezTo>
                    <a:pt x="15" y="538"/>
                    <a:pt x="15" y="538"/>
                    <a:pt x="15" y="538"/>
                  </a:cubicBezTo>
                  <a:cubicBezTo>
                    <a:pt x="16" y="551"/>
                    <a:pt x="12" y="550"/>
                    <a:pt x="8" y="550"/>
                  </a:cubicBezTo>
                  <a:close/>
                </a:path>
              </a:pathLst>
            </a:custGeom>
            <a:solidFill>
              <a:srgbClr val="754C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8" name="íṣḻiḍê"/>
            <p:cNvSpPr/>
            <p:nvPr/>
          </p:nvSpPr>
          <p:spPr bwMode="auto">
            <a:xfrm>
              <a:off x="2935085" y="4505156"/>
              <a:ext cx="196804" cy="621989"/>
            </a:xfrm>
            <a:custGeom>
              <a:avLst/>
              <a:gdLst>
                <a:gd name="T0" fmla="*/ 48 w 129"/>
                <a:gd name="T1" fmla="*/ 0 h 408"/>
                <a:gd name="T2" fmla="*/ 8 w 129"/>
                <a:gd name="T3" fmla="*/ 219 h 408"/>
                <a:gd name="T4" fmla="*/ 22 w 129"/>
                <a:gd name="T5" fmla="*/ 344 h 408"/>
                <a:gd name="T6" fmla="*/ 81 w 129"/>
                <a:gd name="T7" fmla="*/ 408 h 408"/>
                <a:gd name="T8" fmla="*/ 127 w 129"/>
                <a:gd name="T9" fmla="*/ 330 h 408"/>
                <a:gd name="T10" fmla="*/ 97 w 129"/>
                <a:gd name="T11" fmla="*/ 116 h 408"/>
                <a:gd name="T12" fmla="*/ 53 w 129"/>
                <a:gd name="T13" fmla="*/ 0 h 408"/>
                <a:gd name="T14" fmla="*/ 48 w 129"/>
                <a:gd name="T15" fmla="*/ 0 h 4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408">
                  <a:moveTo>
                    <a:pt x="48" y="0"/>
                  </a:moveTo>
                  <a:cubicBezTo>
                    <a:pt x="48" y="0"/>
                    <a:pt x="16" y="152"/>
                    <a:pt x="8" y="219"/>
                  </a:cubicBezTo>
                  <a:cubicBezTo>
                    <a:pt x="0" y="286"/>
                    <a:pt x="3" y="322"/>
                    <a:pt x="22" y="344"/>
                  </a:cubicBezTo>
                  <a:cubicBezTo>
                    <a:pt x="41" y="365"/>
                    <a:pt x="76" y="381"/>
                    <a:pt x="81" y="408"/>
                  </a:cubicBezTo>
                  <a:cubicBezTo>
                    <a:pt x="81" y="408"/>
                    <a:pt x="124" y="391"/>
                    <a:pt x="127" y="330"/>
                  </a:cubicBezTo>
                  <a:cubicBezTo>
                    <a:pt x="129" y="270"/>
                    <a:pt x="121" y="200"/>
                    <a:pt x="97" y="116"/>
                  </a:cubicBezTo>
                  <a:cubicBezTo>
                    <a:pt x="78" y="49"/>
                    <a:pt x="53" y="0"/>
                    <a:pt x="53" y="0"/>
                  </a:cubicBezTo>
                  <a:lnTo>
                    <a:pt x="4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9" name="îşľïḓê"/>
            <p:cNvSpPr/>
            <p:nvPr/>
          </p:nvSpPr>
          <p:spPr bwMode="auto">
            <a:xfrm>
              <a:off x="2960787" y="4505156"/>
              <a:ext cx="137322" cy="378187"/>
            </a:xfrm>
            <a:custGeom>
              <a:avLst/>
              <a:gdLst>
                <a:gd name="T0" fmla="*/ 66 w 90"/>
                <a:gd name="T1" fmla="*/ 248 h 248"/>
                <a:gd name="T2" fmla="*/ 90 w 90"/>
                <a:gd name="T3" fmla="*/ 153 h 248"/>
                <a:gd name="T4" fmla="*/ 80 w 90"/>
                <a:gd name="T5" fmla="*/ 116 h 248"/>
                <a:gd name="T6" fmla="*/ 36 w 90"/>
                <a:gd name="T7" fmla="*/ 0 h 248"/>
                <a:gd name="T8" fmla="*/ 31 w 90"/>
                <a:gd name="T9" fmla="*/ 0 h 248"/>
                <a:gd name="T10" fmla="*/ 0 w 90"/>
                <a:gd name="T11" fmla="*/ 160 h 248"/>
                <a:gd name="T12" fmla="*/ 38 w 90"/>
                <a:gd name="T13" fmla="*/ 212 h 248"/>
                <a:gd name="T14" fmla="*/ 66 w 90"/>
                <a:gd name="T15" fmla="*/ 248 h 2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 h="248">
                  <a:moveTo>
                    <a:pt x="66" y="248"/>
                  </a:moveTo>
                  <a:cubicBezTo>
                    <a:pt x="66" y="248"/>
                    <a:pt x="80" y="204"/>
                    <a:pt x="90" y="153"/>
                  </a:cubicBezTo>
                  <a:cubicBezTo>
                    <a:pt x="87" y="141"/>
                    <a:pt x="83" y="129"/>
                    <a:pt x="80" y="116"/>
                  </a:cubicBezTo>
                  <a:cubicBezTo>
                    <a:pt x="61" y="49"/>
                    <a:pt x="36" y="0"/>
                    <a:pt x="36" y="0"/>
                  </a:cubicBezTo>
                  <a:cubicBezTo>
                    <a:pt x="31" y="0"/>
                    <a:pt x="31" y="0"/>
                    <a:pt x="31" y="0"/>
                  </a:cubicBezTo>
                  <a:cubicBezTo>
                    <a:pt x="31" y="0"/>
                    <a:pt x="12" y="88"/>
                    <a:pt x="0" y="160"/>
                  </a:cubicBezTo>
                  <a:cubicBezTo>
                    <a:pt x="12" y="180"/>
                    <a:pt x="25" y="196"/>
                    <a:pt x="38" y="212"/>
                  </a:cubicBezTo>
                  <a:cubicBezTo>
                    <a:pt x="47" y="223"/>
                    <a:pt x="57" y="235"/>
                    <a:pt x="66" y="248"/>
                  </a:cubicBezTo>
                  <a:close/>
                </a:path>
              </a:pathLst>
            </a:custGeom>
            <a:solidFill>
              <a:srgbClr val="304F8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0" name="îšlïďê"/>
            <p:cNvSpPr/>
            <p:nvPr/>
          </p:nvSpPr>
          <p:spPr bwMode="auto">
            <a:xfrm>
              <a:off x="3075345" y="4814314"/>
              <a:ext cx="52139" cy="100605"/>
            </a:xfrm>
            <a:custGeom>
              <a:avLst/>
              <a:gdLst>
                <a:gd name="T0" fmla="*/ 0 w 34"/>
                <a:gd name="T1" fmla="*/ 15 h 66"/>
                <a:gd name="T2" fmla="*/ 34 w 34"/>
                <a:gd name="T3" fmla="*/ 66 h 66"/>
                <a:gd name="T4" fmla="*/ 31 w 34"/>
                <a:gd name="T5" fmla="*/ 38 h 66"/>
                <a:gd name="T6" fmla="*/ 4 w 34"/>
                <a:gd name="T7" fmla="*/ 0 h 66"/>
                <a:gd name="T8" fmla="*/ 0 w 34"/>
                <a:gd name="T9" fmla="*/ 15 h 66"/>
              </a:gdLst>
              <a:ahLst/>
              <a:cxnLst>
                <a:cxn ang="0">
                  <a:pos x="T0" y="T1"/>
                </a:cxn>
                <a:cxn ang="0">
                  <a:pos x="T2" y="T3"/>
                </a:cxn>
                <a:cxn ang="0">
                  <a:pos x="T4" y="T5"/>
                </a:cxn>
                <a:cxn ang="0">
                  <a:pos x="T6" y="T7"/>
                </a:cxn>
                <a:cxn ang="0">
                  <a:pos x="T8" y="T9"/>
                </a:cxn>
              </a:cxnLst>
              <a:rect l="0" t="0" r="r" b="b"/>
              <a:pathLst>
                <a:path w="34" h="66">
                  <a:moveTo>
                    <a:pt x="0" y="15"/>
                  </a:moveTo>
                  <a:cubicBezTo>
                    <a:pt x="11" y="30"/>
                    <a:pt x="22" y="46"/>
                    <a:pt x="34" y="66"/>
                  </a:cubicBezTo>
                  <a:cubicBezTo>
                    <a:pt x="33" y="57"/>
                    <a:pt x="32" y="48"/>
                    <a:pt x="31" y="38"/>
                  </a:cubicBezTo>
                  <a:cubicBezTo>
                    <a:pt x="22" y="24"/>
                    <a:pt x="13" y="12"/>
                    <a:pt x="4" y="0"/>
                  </a:cubicBezTo>
                  <a:cubicBezTo>
                    <a:pt x="2" y="6"/>
                    <a:pt x="1" y="11"/>
                    <a:pt x="0" y="15"/>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1" name="isľíďê"/>
            <p:cNvSpPr/>
            <p:nvPr/>
          </p:nvSpPr>
          <p:spPr bwMode="auto">
            <a:xfrm>
              <a:off x="3087829" y="4767316"/>
              <a:ext cx="28640" cy="62419"/>
            </a:xfrm>
            <a:custGeom>
              <a:avLst/>
              <a:gdLst>
                <a:gd name="T0" fmla="*/ 0 w 19"/>
                <a:gd name="T1" fmla="*/ 15 h 41"/>
                <a:gd name="T2" fmla="*/ 19 w 19"/>
                <a:gd name="T3" fmla="*/ 41 h 41"/>
                <a:gd name="T4" fmla="*/ 14 w 19"/>
                <a:gd name="T5" fmla="*/ 14 h 41"/>
                <a:gd name="T6" fmla="*/ 3 w 19"/>
                <a:gd name="T7" fmla="*/ 0 h 41"/>
                <a:gd name="T8" fmla="*/ 0 w 19"/>
                <a:gd name="T9" fmla="*/ 15 h 41"/>
              </a:gdLst>
              <a:ahLst/>
              <a:cxnLst>
                <a:cxn ang="0">
                  <a:pos x="T0" y="T1"/>
                </a:cxn>
                <a:cxn ang="0">
                  <a:pos x="T2" y="T3"/>
                </a:cxn>
                <a:cxn ang="0">
                  <a:pos x="T4" y="T5"/>
                </a:cxn>
                <a:cxn ang="0">
                  <a:pos x="T6" y="T7"/>
                </a:cxn>
                <a:cxn ang="0">
                  <a:pos x="T8" y="T9"/>
                </a:cxn>
              </a:cxnLst>
              <a:rect l="0" t="0" r="r" b="b"/>
              <a:pathLst>
                <a:path w="19" h="41">
                  <a:moveTo>
                    <a:pt x="0" y="15"/>
                  </a:moveTo>
                  <a:cubicBezTo>
                    <a:pt x="6" y="23"/>
                    <a:pt x="12" y="32"/>
                    <a:pt x="19" y="41"/>
                  </a:cubicBezTo>
                  <a:cubicBezTo>
                    <a:pt x="18" y="32"/>
                    <a:pt x="16" y="23"/>
                    <a:pt x="14" y="14"/>
                  </a:cubicBezTo>
                  <a:cubicBezTo>
                    <a:pt x="10" y="9"/>
                    <a:pt x="7" y="5"/>
                    <a:pt x="3" y="0"/>
                  </a:cubicBezTo>
                  <a:cubicBezTo>
                    <a:pt x="2" y="5"/>
                    <a:pt x="1" y="10"/>
                    <a:pt x="0" y="15"/>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2" name="íṧḷíḍe"/>
            <p:cNvSpPr/>
            <p:nvPr/>
          </p:nvSpPr>
          <p:spPr bwMode="auto">
            <a:xfrm>
              <a:off x="2940960" y="4887748"/>
              <a:ext cx="143931" cy="233521"/>
            </a:xfrm>
            <a:custGeom>
              <a:avLst/>
              <a:gdLst>
                <a:gd name="T0" fmla="*/ 1 w 94"/>
                <a:gd name="T1" fmla="*/ 0 h 153"/>
                <a:gd name="T2" fmla="*/ 0 w 94"/>
                <a:gd name="T3" fmla="*/ 18 h 153"/>
                <a:gd name="T4" fmla="*/ 4 w 94"/>
                <a:gd name="T5" fmla="*/ 22 h 153"/>
                <a:gd name="T6" fmla="*/ 84 w 94"/>
                <a:gd name="T7" fmla="*/ 153 h 153"/>
                <a:gd name="T8" fmla="*/ 94 w 94"/>
                <a:gd name="T9" fmla="*/ 146 h 153"/>
                <a:gd name="T10" fmla="*/ 13 w 94"/>
                <a:gd name="T11" fmla="*/ 14 h 153"/>
                <a:gd name="T12" fmla="*/ 1 w 94"/>
                <a:gd name="T13" fmla="*/ 0 h 153"/>
              </a:gdLst>
              <a:ahLst/>
              <a:cxnLst>
                <a:cxn ang="0">
                  <a:pos x="T0" y="T1"/>
                </a:cxn>
                <a:cxn ang="0">
                  <a:pos x="T2" y="T3"/>
                </a:cxn>
                <a:cxn ang="0">
                  <a:pos x="T4" y="T5"/>
                </a:cxn>
                <a:cxn ang="0">
                  <a:pos x="T6" y="T7"/>
                </a:cxn>
                <a:cxn ang="0">
                  <a:pos x="T8" y="T9"/>
                </a:cxn>
                <a:cxn ang="0">
                  <a:pos x="T10" y="T11"/>
                </a:cxn>
                <a:cxn ang="0">
                  <a:pos x="T12" y="T13"/>
                </a:cxn>
              </a:cxnLst>
              <a:rect l="0" t="0" r="r" b="b"/>
              <a:pathLst>
                <a:path w="94" h="153">
                  <a:moveTo>
                    <a:pt x="1" y="0"/>
                  </a:moveTo>
                  <a:cubicBezTo>
                    <a:pt x="1" y="6"/>
                    <a:pt x="0" y="12"/>
                    <a:pt x="0" y="18"/>
                  </a:cubicBezTo>
                  <a:cubicBezTo>
                    <a:pt x="1" y="19"/>
                    <a:pt x="2" y="20"/>
                    <a:pt x="4" y="22"/>
                  </a:cubicBezTo>
                  <a:cubicBezTo>
                    <a:pt x="29" y="52"/>
                    <a:pt x="56" y="87"/>
                    <a:pt x="84" y="153"/>
                  </a:cubicBezTo>
                  <a:cubicBezTo>
                    <a:pt x="87" y="151"/>
                    <a:pt x="91" y="149"/>
                    <a:pt x="94" y="146"/>
                  </a:cubicBezTo>
                  <a:cubicBezTo>
                    <a:pt x="66" y="79"/>
                    <a:pt x="38" y="45"/>
                    <a:pt x="13" y="14"/>
                  </a:cubicBezTo>
                  <a:cubicBezTo>
                    <a:pt x="9" y="9"/>
                    <a:pt x="5" y="5"/>
                    <a:pt x="1" y="0"/>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3" name="íšḷíḓé"/>
            <p:cNvSpPr/>
            <p:nvPr/>
          </p:nvSpPr>
          <p:spPr bwMode="auto">
            <a:xfrm>
              <a:off x="2945366" y="4831204"/>
              <a:ext cx="163759" cy="265098"/>
            </a:xfrm>
            <a:custGeom>
              <a:avLst/>
              <a:gdLst>
                <a:gd name="T0" fmla="*/ 2 w 107"/>
                <a:gd name="T1" fmla="*/ 0 h 174"/>
                <a:gd name="T2" fmla="*/ 1 w 107"/>
                <a:gd name="T3" fmla="*/ 5 h 174"/>
                <a:gd name="T4" fmla="*/ 0 w 107"/>
                <a:gd name="T5" fmla="*/ 18 h 174"/>
                <a:gd name="T6" fmla="*/ 17 w 107"/>
                <a:gd name="T7" fmla="*/ 39 h 174"/>
                <a:gd name="T8" fmla="*/ 99 w 107"/>
                <a:gd name="T9" fmla="*/ 174 h 174"/>
                <a:gd name="T10" fmla="*/ 107 w 107"/>
                <a:gd name="T11" fmla="*/ 163 h 174"/>
                <a:gd name="T12" fmla="*/ 26 w 107"/>
                <a:gd name="T13" fmla="*/ 31 h 174"/>
                <a:gd name="T14" fmla="*/ 2 w 107"/>
                <a:gd name="T15" fmla="*/ 0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174">
                  <a:moveTo>
                    <a:pt x="2" y="0"/>
                  </a:moveTo>
                  <a:cubicBezTo>
                    <a:pt x="2" y="2"/>
                    <a:pt x="1" y="4"/>
                    <a:pt x="1" y="5"/>
                  </a:cubicBezTo>
                  <a:cubicBezTo>
                    <a:pt x="1" y="9"/>
                    <a:pt x="0" y="14"/>
                    <a:pt x="0" y="18"/>
                  </a:cubicBezTo>
                  <a:cubicBezTo>
                    <a:pt x="5" y="25"/>
                    <a:pt x="11" y="32"/>
                    <a:pt x="17" y="39"/>
                  </a:cubicBezTo>
                  <a:cubicBezTo>
                    <a:pt x="42" y="70"/>
                    <a:pt x="70" y="105"/>
                    <a:pt x="99" y="174"/>
                  </a:cubicBezTo>
                  <a:cubicBezTo>
                    <a:pt x="102" y="171"/>
                    <a:pt x="105" y="167"/>
                    <a:pt x="107" y="163"/>
                  </a:cubicBezTo>
                  <a:cubicBezTo>
                    <a:pt x="79" y="96"/>
                    <a:pt x="51" y="62"/>
                    <a:pt x="26" y="31"/>
                  </a:cubicBezTo>
                  <a:cubicBezTo>
                    <a:pt x="17" y="21"/>
                    <a:pt x="9" y="11"/>
                    <a:pt x="2" y="0"/>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4" name="îş1ïḑè"/>
            <p:cNvSpPr/>
            <p:nvPr/>
          </p:nvSpPr>
          <p:spPr bwMode="auto">
            <a:xfrm>
              <a:off x="3061392" y="4862047"/>
              <a:ext cx="67560" cy="135854"/>
            </a:xfrm>
            <a:custGeom>
              <a:avLst/>
              <a:gdLst>
                <a:gd name="T0" fmla="*/ 44 w 44"/>
                <a:gd name="T1" fmla="*/ 62 h 89"/>
                <a:gd name="T2" fmla="*/ 5 w 44"/>
                <a:gd name="T3" fmla="*/ 0 h 89"/>
                <a:gd name="T4" fmla="*/ 0 w 44"/>
                <a:gd name="T5" fmla="*/ 14 h 89"/>
                <a:gd name="T6" fmla="*/ 0 w 44"/>
                <a:gd name="T7" fmla="*/ 13 h 89"/>
                <a:gd name="T8" fmla="*/ 44 w 44"/>
                <a:gd name="T9" fmla="*/ 89 h 89"/>
                <a:gd name="T10" fmla="*/ 44 w 44"/>
                <a:gd name="T11" fmla="*/ 62 h 89"/>
              </a:gdLst>
              <a:ahLst/>
              <a:cxnLst>
                <a:cxn ang="0">
                  <a:pos x="T0" y="T1"/>
                </a:cxn>
                <a:cxn ang="0">
                  <a:pos x="T2" y="T3"/>
                </a:cxn>
                <a:cxn ang="0">
                  <a:pos x="T4" y="T5"/>
                </a:cxn>
                <a:cxn ang="0">
                  <a:pos x="T6" y="T7"/>
                </a:cxn>
                <a:cxn ang="0">
                  <a:pos x="T8" y="T9"/>
                </a:cxn>
                <a:cxn ang="0">
                  <a:pos x="T10" y="T11"/>
                </a:cxn>
              </a:cxnLst>
              <a:rect l="0" t="0" r="r" b="b"/>
              <a:pathLst>
                <a:path w="44" h="89">
                  <a:moveTo>
                    <a:pt x="44" y="62"/>
                  </a:moveTo>
                  <a:cubicBezTo>
                    <a:pt x="31" y="36"/>
                    <a:pt x="17" y="17"/>
                    <a:pt x="5" y="0"/>
                  </a:cubicBezTo>
                  <a:cubicBezTo>
                    <a:pt x="2" y="9"/>
                    <a:pt x="0" y="14"/>
                    <a:pt x="0" y="14"/>
                  </a:cubicBezTo>
                  <a:cubicBezTo>
                    <a:pt x="0" y="13"/>
                    <a:pt x="0" y="13"/>
                    <a:pt x="0" y="13"/>
                  </a:cubicBezTo>
                  <a:cubicBezTo>
                    <a:pt x="14" y="33"/>
                    <a:pt x="29" y="57"/>
                    <a:pt x="44" y="89"/>
                  </a:cubicBezTo>
                  <a:cubicBezTo>
                    <a:pt x="44" y="80"/>
                    <a:pt x="44" y="71"/>
                    <a:pt x="44" y="62"/>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5" name="iS1íḓé"/>
            <p:cNvSpPr/>
            <p:nvPr/>
          </p:nvSpPr>
          <p:spPr bwMode="auto">
            <a:xfrm>
              <a:off x="2951975" y="4776863"/>
              <a:ext cx="174040" cy="283457"/>
            </a:xfrm>
            <a:custGeom>
              <a:avLst/>
              <a:gdLst>
                <a:gd name="T0" fmla="*/ 3 w 114"/>
                <a:gd name="T1" fmla="*/ 0 h 186"/>
                <a:gd name="T2" fmla="*/ 0 w 114"/>
                <a:gd name="T3" fmla="*/ 18 h 186"/>
                <a:gd name="T4" fmla="*/ 28 w 114"/>
                <a:gd name="T5" fmla="*/ 55 h 186"/>
                <a:gd name="T6" fmla="*/ 109 w 114"/>
                <a:gd name="T7" fmla="*/ 186 h 186"/>
                <a:gd name="T8" fmla="*/ 114 w 114"/>
                <a:gd name="T9" fmla="*/ 167 h 186"/>
                <a:gd name="T10" fmla="*/ 38 w 114"/>
                <a:gd name="T11" fmla="*/ 47 h 186"/>
                <a:gd name="T12" fmla="*/ 3 w 114"/>
                <a:gd name="T13" fmla="*/ 0 h 186"/>
              </a:gdLst>
              <a:ahLst/>
              <a:cxnLst>
                <a:cxn ang="0">
                  <a:pos x="T0" y="T1"/>
                </a:cxn>
                <a:cxn ang="0">
                  <a:pos x="T2" y="T3"/>
                </a:cxn>
                <a:cxn ang="0">
                  <a:pos x="T4" y="T5"/>
                </a:cxn>
                <a:cxn ang="0">
                  <a:pos x="T6" y="T7"/>
                </a:cxn>
                <a:cxn ang="0">
                  <a:pos x="T8" y="T9"/>
                </a:cxn>
                <a:cxn ang="0">
                  <a:pos x="T10" y="T11"/>
                </a:cxn>
                <a:cxn ang="0">
                  <a:pos x="T12" y="T13"/>
                </a:cxn>
              </a:cxnLst>
              <a:rect l="0" t="0" r="r" b="b"/>
              <a:pathLst>
                <a:path w="114" h="186">
                  <a:moveTo>
                    <a:pt x="3" y="0"/>
                  </a:moveTo>
                  <a:cubicBezTo>
                    <a:pt x="2" y="7"/>
                    <a:pt x="1" y="12"/>
                    <a:pt x="0" y="18"/>
                  </a:cubicBezTo>
                  <a:cubicBezTo>
                    <a:pt x="9" y="31"/>
                    <a:pt x="19" y="42"/>
                    <a:pt x="28" y="55"/>
                  </a:cubicBezTo>
                  <a:cubicBezTo>
                    <a:pt x="53" y="85"/>
                    <a:pt x="81" y="119"/>
                    <a:pt x="109" y="186"/>
                  </a:cubicBezTo>
                  <a:cubicBezTo>
                    <a:pt x="111" y="180"/>
                    <a:pt x="113" y="174"/>
                    <a:pt x="114" y="167"/>
                  </a:cubicBezTo>
                  <a:cubicBezTo>
                    <a:pt x="88" y="108"/>
                    <a:pt x="61" y="76"/>
                    <a:pt x="38" y="47"/>
                  </a:cubicBezTo>
                  <a:cubicBezTo>
                    <a:pt x="25" y="32"/>
                    <a:pt x="14" y="17"/>
                    <a:pt x="3" y="0"/>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6" name="iŝļïďé"/>
            <p:cNvSpPr/>
            <p:nvPr/>
          </p:nvSpPr>
          <p:spPr bwMode="auto">
            <a:xfrm>
              <a:off x="2940960" y="4945762"/>
              <a:ext cx="96199" cy="143197"/>
            </a:xfrm>
            <a:custGeom>
              <a:avLst/>
              <a:gdLst>
                <a:gd name="T0" fmla="*/ 3 w 63"/>
                <a:gd name="T1" fmla="*/ 23 h 94"/>
                <a:gd name="T2" fmla="*/ 36 w 63"/>
                <a:gd name="T3" fmla="*/ 71 h 94"/>
                <a:gd name="T4" fmla="*/ 63 w 63"/>
                <a:gd name="T5" fmla="*/ 94 h 94"/>
                <a:gd name="T6" fmla="*/ 0 w 63"/>
                <a:gd name="T7" fmla="*/ 0 h 94"/>
                <a:gd name="T8" fmla="*/ 3 w 63"/>
                <a:gd name="T9" fmla="*/ 23 h 94"/>
              </a:gdLst>
              <a:ahLst/>
              <a:cxnLst>
                <a:cxn ang="0">
                  <a:pos x="T0" y="T1"/>
                </a:cxn>
                <a:cxn ang="0">
                  <a:pos x="T2" y="T3"/>
                </a:cxn>
                <a:cxn ang="0">
                  <a:pos x="T4" y="T5"/>
                </a:cxn>
                <a:cxn ang="0">
                  <a:pos x="T6" y="T7"/>
                </a:cxn>
                <a:cxn ang="0">
                  <a:pos x="T8" y="T9"/>
                </a:cxn>
              </a:cxnLst>
              <a:rect l="0" t="0" r="r" b="b"/>
              <a:pathLst>
                <a:path w="63" h="94">
                  <a:moveTo>
                    <a:pt x="3" y="23"/>
                  </a:moveTo>
                  <a:cubicBezTo>
                    <a:pt x="14" y="37"/>
                    <a:pt x="25" y="52"/>
                    <a:pt x="36" y="71"/>
                  </a:cubicBezTo>
                  <a:cubicBezTo>
                    <a:pt x="45" y="79"/>
                    <a:pt x="55" y="86"/>
                    <a:pt x="63" y="94"/>
                  </a:cubicBezTo>
                  <a:cubicBezTo>
                    <a:pt x="41" y="51"/>
                    <a:pt x="20" y="24"/>
                    <a:pt x="0" y="0"/>
                  </a:cubicBezTo>
                  <a:cubicBezTo>
                    <a:pt x="1" y="9"/>
                    <a:pt x="2" y="16"/>
                    <a:pt x="3" y="23"/>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7" name="文本框 106"/>
            <p:cNvSpPr txBox="1"/>
            <p:nvPr/>
          </p:nvSpPr>
          <p:spPr>
            <a:xfrm>
              <a:off x="1601495" y="1408092"/>
              <a:ext cx="1619250" cy="3154710"/>
            </a:xfrm>
            <a:prstGeom prst="rect">
              <a:avLst/>
            </a:prstGeom>
            <a:noFill/>
            <a:ln w="9525">
              <a:noFill/>
              <a:miter/>
            </a:ln>
          </p:spPr>
          <p:txBody>
            <a:bodyPr wrap="square" rtlCol="0">
              <a:spAutoFit/>
            </a:bodyPr>
            <a:lstStyle/>
            <a:p>
              <a:pPr>
                <a:spcBef>
                  <a:spcPts val="1000"/>
                </a:spcBef>
              </a:pPr>
              <a:r>
                <a:rPr lang="zh-CN" altLang="en-US" sz="19900" dirty="0">
                  <a:solidFill>
                    <a:srgbClr val="903E93"/>
                  </a:solidFill>
                  <a:latin typeface="汉仪星球体W" panose="00020600040101010101" pitchFamily="18" charset="-122"/>
                  <a:ea typeface="汉仪星球体W" panose="00020600040101010101" pitchFamily="18" charset="-122"/>
                  <a:cs typeface="Lato Regular"/>
                </a:rPr>
                <a:t>？</a:t>
              </a: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561984" y="1571584"/>
            <a:ext cx="11065539" cy="830997"/>
          </a:xfrm>
          <a:prstGeom prst="rect">
            <a:avLst/>
          </a:prstGeom>
        </p:spPr>
        <p:txBody>
          <a:bodyPr wrap="square">
            <a:spAutoFit/>
          </a:bodyPr>
          <a:lstStyle/>
          <a:p>
            <a:r>
              <a:rPr lang="en-US" altLang="zh-CN" sz="2400" b="1" dirty="0">
                <a:solidFill>
                  <a:srgbClr val="EA5A54"/>
                </a:solidFill>
              </a:rPr>
              <a:t> </a:t>
            </a:r>
            <a:r>
              <a:rPr lang="en-US" altLang="zh-CN" sz="2400" b="1" dirty="0" smtClean="0">
                <a:solidFill>
                  <a:srgbClr val="EA5A54"/>
                </a:solidFill>
              </a:rPr>
              <a:t>   </a:t>
            </a:r>
            <a:r>
              <a:rPr lang="zh-CN" altLang="en-US" sz="2400" b="1" dirty="0" smtClean="0">
                <a:solidFill>
                  <a:srgbClr val="EA5A54"/>
                </a:solidFill>
              </a:rPr>
              <a:t>我们</a:t>
            </a:r>
            <a:r>
              <a:rPr lang="zh-CN" altLang="en-US" sz="2400" b="1" dirty="0">
                <a:solidFill>
                  <a:srgbClr val="EA5A54"/>
                </a:solidFill>
              </a:rPr>
              <a:t>在指责孩子没有好习惯的时候，</a:t>
            </a:r>
            <a:endParaRPr lang="en-US" altLang="zh-CN" sz="2400" b="1" dirty="0">
              <a:solidFill>
                <a:srgbClr val="EA5A54"/>
              </a:solidFill>
            </a:endParaRPr>
          </a:p>
          <a:p>
            <a:r>
              <a:rPr lang="zh-CN" altLang="en-US" sz="2400" b="1" dirty="0">
                <a:solidFill>
                  <a:srgbClr val="EA5A54"/>
                </a:solidFill>
              </a:rPr>
              <a:t>先思考下自己有多少好习惯？有多少坏习惯？</a:t>
            </a:r>
            <a:endParaRPr lang="zh-CN" altLang="en-US" sz="2400" dirty="0">
              <a:solidFill>
                <a:srgbClr val="EA5A54"/>
              </a:solidFill>
            </a:endParaRPr>
          </a:p>
        </p:txBody>
      </p:sp>
      <p:sp>
        <p:nvSpPr>
          <p:cNvPr id="5" name="矩形 4"/>
          <p:cNvSpPr/>
          <p:nvPr/>
        </p:nvSpPr>
        <p:spPr>
          <a:xfrm>
            <a:off x="4549792" y="2579700"/>
            <a:ext cx="6483561" cy="2677656"/>
          </a:xfrm>
          <a:prstGeom prst="rect">
            <a:avLst/>
          </a:prstGeom>
        </p:spPr>
        <p:txBody>
          <a:bodyPr wrap="square">
            <a:spAutoFit/>
          </a:bodyPr>
          <a:lstStyle/>
          <a:p>
            <a:pPr indent="457200">
              <a:lnSpc>
                <a:spcPct val="15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专家研究表明，</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3-12</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岁是人形成良好行为的关键期，</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12</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岁以后，孩子已逐渐形成许多习惯，新习惯要想扎下根来就难多了。孩子学会学习，必须培养良好的学习习惯，凡是学习成绩好而且稳定的孩子，都是从小培养形成的良好的学习习惯；而成绩忽好忽坏的孩子，往往缺乏良好的学习习惯。现在的一些家长非常看重学习成绩，千方百计地培养孩子多方面的知识与技能，而忽视习惯的培养，这恐怕是我们现在一些家长最大的</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误区。</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6" name="标题 5"/>
          <p:cNvSpPr>
            <a:spLocks noGrp="1"/>
          </p:cNvSpPr>
          <p:nvPr>
            <p:ph type="title"/>
          </p:nvPr>
        </p:nvSpPr>
        <p:spPr/>
        <p:txBody>
          <a:bodyPr>
            <a:normAutofit/>
          </a:bodyPr>
          <a:lstStyle/>
          <a:p>
            <a:r>
              <a:rPr lang="en-US" altLang="zh-CN" sz="3600" dirty="0" smtClean="0"/>
              <a:t>4.</a:t>
            </a:r>
            <a:r>
              <a:rPr lang="zh-CN" altLang="en-US" sz="3600" dirty="0" smtClean="0"/>
              <a:t>习惯</a:t>
            </a:r>
            <a:endParaRPr lang="zh-CN" altLang="en-US" sz="3600" dirty="0"/>
          </a:p>
        </p:txBody>
      </p:sp>
      <p:grpSp>
        <p:nvGrpSpPr>
          <p:cNvPr id="7" name="组合 6"/>
          <p:cNvGrpSpPr/>
          <p:nvPr/>
        </p:nvGrpSpPr>
        <p:grpSpPr>
          <a:xfrm>
            <a:off x="936937" y="1408092"/>
            <a:ext cx="2565796" cy="4086224"/>
            <a:chOff x="936937" y="1408092"/>
            <a:chExt cx="2565796" cy="4086224"/>
          </a:xfrm>
        </p:grpSpPr>
        <p:sp>
          <p:nvSpPr>
            <p:cNvPr id="8" name="ï$liḍê"/>
            <p:cNvSpPr/>
            <p:nvPr/>
          </p:nvSpPr>
          <p:spPr bwMode="auto">
            <a:xfrm>
              <a:off x="944280" y="3282474"/>
              <a:ext cx="577194" cy="1423892"/>
            </a:xfrm>
            <a:custGeom>
              <a:avLst/>
              <a:gdLst>
                <a:gd name="T0" fmla="*/ 786 w 786"/>
                <a:gd name="T1" fmla="*/ 0 h 1939"/>
                <a:gd name="T2" fmla="*/ 786 w 786"/>
                <a:gd name="T3" fmla="*/ 1487 h 1939"/>
                <a:gd name="T4" fmla="*/ 0 w 786"/>
                <a:gd name="T5" fmla="*/ 1939 h 1939"/>
                <a:gd name="T6" fmla="*/ 0 w 786"/>
                <a:gd name="T7" fmla="*/ 453 h 1939"/>
                <a:gd name="T8" fmla="*/ 786 w 786"/>
                <a:gd name="T9" fmla="*/ 0 h 1939"/>
              </a:gdLst>
              <a:ahLst/>
              <a:cxnLst>
                <a:cxn ang="0">
                  <a:pos x="T0" y="T1"/>
                </a:cxn>
                <a:cxn ang="0">
                  <a:pos x="T2" y="T3"/>
                </a:cxn>
                <a:cxn ang="0">
                  <a:pos x="T4" y="T5"/>
                </a:cxn>
                <a:cxn ang="0">
                  <a:pos x="T6" y="T7"/>
                </a:cxn>
                <a:cxn ang="0">
                  <a:pos x="T8" y="T9"/>
                </a:cxn>
              </a:cxnLst>
              <a:rect l="0" t="0" r="r" b="b"/>
              <a:pathLst>
                <a:path w="786" h="1939">
                  <a:moveTo>
                    <a:pt x="786" y="0"/>
                  </a:moveTo>
                  <a:lnTo>
                    <a:pt x="786" y="1487"/>
                  </a:lnTo>
                  <a:lnTo>
                    <a:pt x="0" y="1939"/>
                  </a:lnTo>
                  <a:lnTo>
                    <a:pt x="0" y="453"/>
                  </a:lnTo>
                  <a:lnTo>
                    <a:pt x="786" y="0"/>
                  </a:lnTo>
                  <a:close/>
                </a:path>
              </a:pathLst>
            </a:custGeom>
            <a:solidFill>
              <a:srgbClr val="4747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 name="íšľiḋé"/>
            <p:cNvSpPr/>
            <p:nvPr/>
          </p:nvSpPr>
          <p:spPr bwMode="auto">
            <a:xfrm>
              <a:off x="973654" y="3310379"/>
              <a:ext cx="641082" cy="373046"/>
            </a:xfrm>
            <a:custGeom>
              <a:avLst/>
              <a:gdLst>
                <a:gd name="T0" fmla="*/ 873 w 873"/>
                <a:gd name="T1" fmla="*/ 91 h 508"/>
                <a:gd name="T2" fmla="*/ 721 w 873"/>
                <a:gd name="T3" fmla="*/ 0 h 508"/>
                <a:gd name="T4" fmla="*/ 0 w 873"/>
                <a:gd name="T5" fmla="*/ 419 h 508"/>
                <a:gd name="T6" fmla="*/ 150 w 873"/>
                <a:gd name="T7" fmla="*/ 508 h 508"/>
                <a:gd name="T8" fmla="*/ 873 w 873"/>
                <a:gd name="T9" fmla="*/ 91 h 508"/>
              </a:gdLst>
              <a:ahLst/>
              <a:cxnLst>
                <a:cxn ang="0">
                  <a:pos x="T0" y="T1"/>
                </a:cxn>
                <a:cxn ang="0">
                  <a:pos x="T2" y="T3"/>
                </a:cxn>
                <a:cxn ang="0">
                  <a:pos x="T4" y="T5"/>
                </a:cxn>
                <a:cxn ang="0">
                  <a:pos x="T6" y="T7"/>
                </a:cxn>
                <a:cxn ang="0">
                  <a:pos x="T8" y="T9"/>
                </a:cxn>
              </a:cxnLst>
              <a:rect l="0" t="0" r="r" b="b"/>
              <a:pathLst>
                <a:path w="873" h="508">
                  <a:moveTo>
                    <a:pt x="873" y="91"/>
                  </a:moveTo>
                  <a:lnTo>
                    <a:pt x="721" y="0"/>
                  </a:lnTo>
                  <a:lnTo>
                    <a:pt x="0" y="419"/>
                  </a:lnTo>
                  <a:lnTo>
                    <a:pt x="150" y="508"/>
                  </a:lnTo>
                  <a:lnTo>
                    <a:pt x="873" y="91"/>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 name="ïṧľíḑé"/>
            <p:cNvSpPr/>
            <p:nvPr/>
          </p:nvSpPr>
          <p:spPr bwMode="auto">
            <a:xfrm>
              <a:off x="1071322" y="3357377"/>
              <a:ext cx="577194" cy="1423892"/>
            </a:xfrm>
            <a:custGeom>
              <a:avLst/>
              <a:gdLst>
                <a:gd name="T0" fmla="*/ 786 w 786"/>
                <a:gd name="T1" fmla="*/ 0 h 1939"/>
                <a:gd name="T2" fmla="*/ 786 w 786"/>
                <a:gd name="T3" fmla="*/ 1486 h 1939"/>
                <a:gd name="T4" fmla="*/ 0 w 786"/>
                <a:gd name="T5" fmla="*/ 1939 h 1939"/>
                <a:gd name="T6" fmla="*/ 0 w 786"/>
                <a:gd name="T7" fmla="*/ 452 h 1939"/>
                <a:gd name="T8" fmla="*/ 786 w 786"/>
                <a:gd name="T9" fmla="*/ 0 h 1939"/>
              </a:gdLst>
              <a:ahLst/>
              <a:cxnLst>
                <a:cxn ang="0">
                  <a:pos x="T0" y="T1"/>
                </a:cxn>
                <a:cxn ang="0">
                  <a:pos x="T2" y="T3"/>
                </a:cxn>
                <a:cxn ang="0">
                  <a:pos x="T4" y="T5"/>
                </a:cxn>
                <a:cxn ang="0">
                  <a:pos x="T6" y="T7"/>
                </a:cxn>
                <a:cxn ang="0">
                  <a:pos x="T8" y="T9"/>
                </a:cxn>
              </a:cxnLst>
              <a:rect l="0" t="0" r="r" b="b"/>
              <a:pathLst>
                <a:path w="786" h="1939">
                  <a:moveTo>
                    <a:pt x="786" y="0"/>
                  </a:moveTo>
                  <a:lnTo>
                    <a:pt x="786" y="1486"/>
                  </a:lnTo>
                  <a:lnTo>
                    <a:pt x="0" y="1939"/>
                  </a:lnTo>
                  <a:lnTo>
                    <a:pt x="0" y="452"/>
                  </a:lnTo>
                  <a:lnTo>
                    <a:pt x="786" y="0"/>
                  </a:lnTo>
                  <a:close/>
                </a:path>
              </a:pathLst>
            </a:custGeom>
            <a:solidFill>
              <a:srgbClr val="57575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 name="îṥļíḋé"/>
            <p:cNvSpPr/>
            <p:nvPr/>
          </p:nvSpPr>
          <p:spPr bwMode="auto">
            <a:xfrm>
              <a:off x="936937" y="3608522"/>
              <a:ext cx="134385" cy="1172747"/>
            </a:xfrm>
            <a:custGeom>
              <a:avLst/>
              <a:gdLst>
                <a:gd name="T0" fmla="*/ 0 w 183"/>
                <a:gd name="T1" fmla="*/ 0 h 1597"/>
                <a:gd name="T2" fmla="*/ 0 w 183"/>
                <a:gd name="T3" fmla="*/ 1489 h 1597"/>
                <a:gd name="T4" fmla="*/ 183 w 183"/>
                <a:gd name="T5" fmla="*/ 1597 h 1597"/>
                <a:gd name="T6" fmla="*/ 183 w 183"/>
                <a:gd name="T7" fmla="*/ 110 h 1597"/>
                <a:gd name="T8" fmla="*/ 0 w 183"/>
                <a:gd name="T9" fmla="*/ 0 h 1597"/>
              </a:gdLst>
              <a:ahLst/>
              <a:cxnLst>
                <a:cxn ang="0">
                  <a:pos x="T0" y="T1"/>
                </a:cxn>
                <a:cxn ang="0">
                  <a:pos x="T2" y="T3"/>
                </a:cxn>
                <a:cxn ang="0">
                  <a:pos x="T4" y="T5"/>
                </a:cxn>
                <a:cxn ang="0">
                  <a:pos x="T6" y="T7"/>
                </a:cxn>
                <a:cxn ang="0">
                  <a:pos x="T8" y="T9"/>
                </a:cxn>
              </a:cxnLst>
              <a:rect l="0" t="0" r="r" b="b"/>
              <a:pathLst>
                <a:path w="183" h="1597">
                  <a:moveTo>
                    <a:pt x="0" y="0"/>
                  </a:moveTo>
                  <a:lnTo>
                    <a:pt x="0" y="1489"/>
                  </a:lnTo>
                  <a:lnTo>
                    <a:pt x="183" y="1597"/>
                  </a:lnTo>
                  <a:lnTo>
                    <a:pt x="183" y="110"/>
                  </a:lnTo>
                  <a:lnTo>
                    <a:pt x="0" y="0"/>
                  </a:lnTo>
                  <a:close/>
                </a:path>
              </a:pathLst>
            </a:custGeom>
            <a:solidFill>
              <a:srgbClr val="4747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 name="iṧḻïďè"/>
            <p:cNvSpPr/>
            <p:nvPr/>
          </p:nvSpPr>
          <p:spPr bwMode="auto">
            <a:xfrm>
              <a:off x="936937" y="3276599"/>
              <a:ext cx="711579" cy="412701"/>
            </a:xfrm>
            <a:custGeom>
              <a:avLst/>
              <a:gdLst>
                <a:gd name="T0" fmla="*/ 200 w 969"/>
                <a:gd name="T1" fmla="*/ 529 h 562"/>
                <a:gd name="T2" fmla="*/ 50 w 969"/>
                <a:gd name="T3" fmla="*/ 440 h 562"/>
                <a:gd name="T4" fmla="*/ 796 w 969"/>
                <a:gd name="T5" fmla="*/ 6 h 562"/>
                <a:gd name="T6" fmla="*/ 784 w 969"/>
                <a:gd name="T7" fmla="*/ 0 h 562"/>
                <a:gd name="T8" fmla="*/ 0 w 969"/>
                <a:gd name="T9" fmla="*/ 452 h 562"/>
                <a:gd name="T10" fmla="*/ 183 w 969"/>
                <a:gd name="T11" fmla="*/ 562 h 562"/>
                <a:gd name="T12" fmla="*/ 969 w 969"/>
                <a:gd name="T13" fmla="*/ 110 h 562"/>
                <a:gd name="T14" fmla="*/ 950 w 969"/>
                <a:gd name="T15" fmla="*/ 97 h 562"/>
                <a:gd name="T16" fmla="*/ 200 w 969"/>
                <a:gd name="T17" fmla="*/ 529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9" h="562">
                  <a:moveTo>
                    <a:pt x="200" y="529"/>
                  </a:moveTo>
                  <a:lnTo>
                    <a:pt x="50" y="440"/>
                  </a:lnTo>
                  <a:lnTo>
                    <a:pt x="796" y="6"/>
                  </a:lnTo>
                  <a:lnTo>
                    <a:pt x="784" y="0"/>
                  </a:lnTo>
                  <a:lnTo>
                    <a:pt x="0" y="452"/>
                  </a:lnTo>
                  <a:lnTo>
                    <a:pt x="183" y="562"/>
                  </a:lnTo>
                  <a:lnTo>
                    <a:pt x="969" y="110"/>
                  </a:lnTo>
                  <a:lnTo>
                    <a:pt x="950" y="97"/>
                  </a:lnTo>
                  <a:lnTo>
                    <a:pt x="200" y="529"/>
                  </a:lnTo>
                  <a:close/>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 name="ïSļíďè"/>
            <p:cNvSpPr/>
            <p:nvPr/>
          </p:nvSpPr>
          <p:spPr bwMode="auto">
            <a:xfrm>
              <a:off x="936937" y="4421441"/>
              <a:ext cx="134385" cy="118964"/>
            </a:xfrm>
            <a:custGeom>
              <a:avLst/>
              <a:gdLst>
                <a:gd name="T0" fmla="*/ 0 w 183"/>
                <a:gd name="T1" fmla="*/ 54 h 162"/>
                <a:gd name="T2" fmla="*/ 183 w 183"/>
                <a:gd name="T3" fmla="*/ 162 h 162"/>
                <a:gd name="T4" fmla="*/ 183 w 183"/>
                <a:gd name="T5" fmla="*/ 110 h 162"/>
                <a:gd name="T6" fmla="*/ 0 w 183"/>
                <a:gd name="T7" fmla="*/ 0 h 162"/>
                <a:gd name="T8" fmla="*/ 0 w 183"/>
                <a:gd name="T9" fmla="*/ 54 h 162"/>
              </a:gdLst>
              <a:ahLst/>
              <a:cxnLst>
                <a:cxn ang="0">
                  <a:pos x="T0" y="T1"/>
                </a:cxn>
                <a:cxn ang="0">
                  <a:pos x="T2" y="T3"/>
                </a:cxn>
                <a:cxn ang="0">
                  <a:pos x="T4" y="T5"/>
                </a:cxn>
                <a:cxn ang="0">
                  <a:pos x="T6" y="T7"/>
                </a:cxn>
                <a:cxn ang="0">
                  <a:pos x="T8" y="T9"/>
                </a:cxn>
              </a:cxnLst>
              <a:rect l="0" t="0" r="r" b="b"/>
              <a:pathLst>
                <a:path w="183" h="162">
                  <a:moveTo>
                    <a:pt x="0" y="54"/>
                  </a:moveTo>
                  <a:lnTo>
                    <a:pt x="183" y="162"/>
                  </a:lnTo>
                  <a:lnTo>
                    <a:pt x="183" y="110"/>
                  </a:lnTo>
                  <a:lnTo>
                    <a:pt x="0" y="0"/>
                  </a:lnTo>
                  <a:lnTo>
                    <a:pt x="0" y="54"/>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 name="ïṣḻîḍê"/>
            <p:cNvSpPr/>
            <p:nvPr/>
          </p:nvSpPr>
          <p:spPr bwMode="auto">
            <a:xfrm>
              <a:off x="936937" y="4505156"/>
              <a:ext cx="134385" cy="117495"/>
            </a:xfrm>
            <a:custGeom>
              <a:avLst/>
              <a:gdLst>
                <a:gd name="T0" fmla="*/ 183 w 183"/>
                <a:gd name="T1" fmla="*/ 108 h 160"/>
                <a:gd name="T2" fmla="*/ 0 w 183"/>
                <a:gd name="T3" fmla="*/ 0 h 160"/>
                <a:gd name="T4" fmla="*/ 0 w 183"/>
                <a:gd name="T5" fmla="*/ 52 h 160"/>
                <a:gd name="T6" fmla="*/ 183 w 183"/>
                <a:gd name="T7" fmla="*/ 160 h 160"/>
                <a:gd name="T8" fmla="*/ 183 w 183"/>
                <a:gd name="T9" fmla="*/ 108 h 160"/>
              </a:gdLst>
              <a:ahLst/>
              <a:cxnLst>
                <a:cxn ang="0">
                  <a:pos x="T0" y="T1"/>
                </a:cxn>
                <a:cxn ang="0">
                  <a:pos x="T2" y="T3"/>
                </a:cxn>
                <a:cxn ang="0">
                  <a:pos x="T4" y="T5"/>
                </a:cxn>
                <a:cxn ang="0">
                  <a:pos x="T6" y="T7"/>
                </a:cxn>
                <a:cxn ang="0">
                  <a:pos x="T8" y="T9"/>
                </a:cxn>
              </a:cxnLst>
              <a:rect l="0" t="0" r="r" b="b"/>
              <a:pathLst>
                <a:path w="183" h="160">
                  <a:moveTo>
                    <a:pt x="183" y="108"/>
                  </a:moveTo>
                  <a:lnTo>
                    <a:pt x="0" y="0"/>
                  </a:lnTo>
                  <a:lnTo>
                    <a:pt x="0" y="52"/>
                  </a:lnTo>
                  <a:lnTo>
                    <a:pt x="183" y="160"/>
                  </a:lnTo>
                  <a:lnTo>
                    <a:pt x="183" y="108"/>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 name="îṩ1îďê"/>
            <p:cNvSpPr/>
            <p:nvPr/>
          </p:nvSpPr>
          <p:spPr bwMode="auto">
            <a:xfrm>
              <a:off x="936937" y="3689300"/>
              <a:ext cx="134385" cy="118964"/>
            </a:xfrm>
            <a:custGeom>
              <a:avLst/>
              <a:gdLst>
                <a:gd name="T0" fmla="*/ 0 w 183"/>
                <a:gd name="T1" fmla="*/ 0 h 162"/>
                <a:gd name="T2" fmla="*/ 0 w 183"/>
                <a:gd name="T3" fmla="*/ 54 h 162"/>
                <a:gd name="T4" fmla="*/ 183 w 183"/>
                <a:gd name="T5" fmla="*/ 162 h 162"/>
                <a:gd name="T6" fmla="*/ 183 w 183"/>
                <a:gd name="T7" fmla="*/ 110 h 162"/>
                <a:gd name="T8" fmla="*/ 0 w 183"/>
                <a:gd name="T9" fmla="*/ 0 h 162"/>
              </a:gdLst>
              <a:ahLst/>
              <a:cxnLst>
                <a:cxn ang="0">
                  <a:pos x="T0" y="T1"/>
                </a:cxn>
                <a:cxn ang="0">
                  <a:pos x="T2" y="T3"/>
                </a:cxn>
                <a:cxn ang="0">
                  <a:pos x="T4" y="T5"/>
                </a:cxn>
                <a:cxn ang="0">
                  <a:pos x="T6" y="T7"/>
                </a:cxn>
                <a:cxn ang="0">
                  <a:pos x="T8" y="T9"/>
                </a:cxn>
              </a:cxnLst>
              <a:rect l="0" t="0" r="r" b="b"/>
              <a:pathLst>
                <a:path w="183" h="162">
                  <a:moveTo>
                    <a:pt x="0" y="0"/>
                  </a:moveTo>
                  <a:lnTo>
                    <a:pt x="0" y="54"/>
                  </a:lnTo>
                  <a:lnTo>
                    <a:pt x="183" y="162"/>
                  </a:lnTo>
                  <a:lnTo>
                    <a:pt x="183" y="110"/>
                  </a:lnTo>
                  <a:lnTo>
                    <a:pt x="0" y="0"/>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 name="ïşlîḓê"/>
            <p:cNvSpPr/>
            <p:nvPr/>
          </p:nvSpPr>
          <p:spPr bwMode="auto">
            <a:xfrm>
              <a:off x="936937" y="3773750"/>
              <a:ext cx="134385" cy="116761"/>
            </a:xfrm>
            <a:custGeom>
              <a:avLst/>
              <a:gdLst>
                <a:gd name="T0" fmla="*/ 0 w 183"/>
                <a:gd name="T1" fmla="*/ 52 h 159"/>
                <a:gd name="T2" fmla="*/ 183 w 183"/>
                <a:gd name="T3" fmla="*/ 159 h 159"/>
                <a:gd name="T4" fmla="*/ 183 w 183"/>
                <a:gd name="T5" fmla="*/ 108 h 159"/>
                <a:gd name="T6" fmla="*/ 0 w 183"/>
                <a:gd name="T7" fmla="*/ 0 h 159"/>
                <a:gd name="T8" fmla="*/ 0 w 183"/>
                <a:gd name="T9" fmla="*/ 52 h 159"/>
              </a:gdLst>
              <a:ahLst/>
              <a:cxnLst>
                <a:cxn ang="0">
                  <a:pos x="T0" y="T1"/>
                </a:cxn>
                <a:cxn ang="0">
                  <a:pos x="T2" y="T3"/>
                </a:cxn>
                <a:cxn ang="0">
                  <a:pos x="T4" y="T5"/>
                </a:cxn>
                <a:cxn ang="0">
                  <a:pos x="T6" y="T7"/>
                </a:cxn>
                <a:cxn ang="0">
                  <a:pos x="T8" y="T9"/>
                </a:cxn>
              </a:cxnLst>
              <a:rect l="0" t="0" r="r" b="b"/>
              <a:pathLst>
                <a:path w="183" h="159">
                  <a:moveTo>
                    <a:pt x="0" y="52"/>
                  </a:moveTo>
                  <a:lnTo>
                    <a:pt x="183" y="159"/>
                  </a:lnTo>
                  <a:lnTo>
                    <a:pt x="183" y="108"/>
                  </a:lnTo>
                  <a:lnTo>
                    <a:pt x="0" y="0"/>
                  </a:lnTo>
                  <a:lnTo>
                    <a:pt x="0" y="52"/>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 name="îSḷîḋé"/>
            <p:cNvSpPr/>
            <p:nvPr/>
          </p:nvSpPr>
          <p:spPr bwMode="auto">
            <a:xfrm>
              <a:off x="1194692" y="3323597"/>
              <a:ext cx="575725" cy="1425361"/>
            </a:xfrm>
            <a:custGeom>
              <a:avLst/>
              <a:gdLst>
                <a:gd name="T0" fmla="*/ 784 w 784"/>
                <a:gd name="T1" fmla="*/ 0 h 1941"/>
                <a:gd name="T2" fmla="*/ 784 w 784"/>
                <a:gd name="T3" fmla="*/ 1487 h 1941"/>
                <a:gd name="T4" fmla="*/ 0 w 784"/>
                <a:gd name="T5" fmla="*/ 1941 h 1941"/>
                <a:gd name="T6" fmla="*/ 0 w 784"/>
                <a:gd name="T7" fmla="*/ 453 h 1941"/>
                <a:gd name="T8" fmla="*/ 784 w 784"/>
                <a:gd name="T9" fmla="*/ 0 h 1941"/>
              </a:gdLst>
              <a:ahLst/>
              <a:cxnLst>
                <a:cxn ang="0">
                  <a:pos x="T0" y="T1"/>
                </a:cxn>
                <a:cxn ang="0">
                  <a:pos x="T2" y="T3"/>
                </a:cxn>
                <a:cxn ang="0">
                  <a:pos x="T4" y="T5"/>
                </a:cxn>
                <a:cxn ang="0">
                  <a:pos x="T6" y="T7"/>
                </a:cxn>
                <a:cxn ang="0">
                  <a:pos x="T8" y="T9"/>
                </a:cxn>
              </a:cxnLst>
              <a:rect l="0" t="0" r="r" b="b"/>
              <a:pathLst>
                <a:path w="784" h="1941">
                  <a:moveTo>
                    <a:pt x="784" y="0"/>
                  </a:moveTo>
                  <a:lnTo>
                    <a:pt x="784" y="1487"/>
                  </a:lnTo>
                  <a:lnTo>
                    <a:pt x="0" y="1941"/>
                  </a:lnTo>
                  <a:lnTo>
                    <a:pt x="0" y="453"/>
                  </a:lnTo>
                  <a:lnTo>
                    <a:pt x="784" y="0"/>
                  </a:lnTo>
                  <a:close/>
                </a:path>
              </a:pathLst>
            </a:custGeom>
            <a:solidFill>
              <a:srgbClr val="3035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 name="ïṩlîḓe"/>
            <p:cNvSpPr/>
            <p:nvPr/>
          </p:nvSpPr>
          <p:spPr bwMode="auto">
            <a:xfrm>
              <a:off x="1222597" y="3351502"/>
              <a:ext cx="642551" cy="373046"/>
            </a:xfrm>
            <a:custGeom>
              <a:avLst/>
              <a:gdLst>
                <a:gd name="T0" fmla="*/ 875 w 875"/>
                <a:gd name="T1" fmla="*/ 91 h 508"/>
                <a:gd name="T2" fmla="*/ 721 w 875"/>
                <a:gd name="T3" fmla="*/ 0 h 508"/>
                <a:gd name="T4" fmla="*/ 0 w 875"/>
                <a:gd name="T5" fmla="*/ 419 h 508"/>
                <a:gd name="T6" fmla="*/ 151 w 875"/>
                <a:gd name="T7" fmla="*/ 508 h 508"/>
                <a:gd name="T8" fmla="*/ 875 w 875"/>
                <a:gd name="T9" fmla="*/ 91 h 508"/>
              </a:gdLst>
              <a:ahLst/>
              <a:cxnLst>
                <a:cxn ang="0">
                  <a:pos x="T0" y="T1"/>
                </a:cxn>
                <a:cxn ang="0">
                  <a:pos x="T2" y="T3"/>
                </a:cxn>
                <a:cxn ang="0">
                  <a:pos x="T4" y="T5"/>
                </a:cxn>
                <a:cxn ang="0">
                  <a:pos x="T6" y="T7"/>
                </a:cxn>
                <a:cxn ang="0">
                  <a:pos x="T8" y="T9"/>
                </a:cxn>
              </a:cxnLst>
              <a:rect l="0" t="0" r="r" b="b"/>
              <a:pathLst>
                <a:path w="875" h="508">
                  <a:moveTo>
                    <a:pt x="875" y="91"/>
                  </a:moveTo>
                  <a:lnTo>
                    <a:pt x="721" y="0"/>
                  </a:lnTo>
                  <a:lnTo>
                    <a:pt x="0" y="419"/>
                  </a:lnTo>
                  <a:lnTo>
                    <a:pt x="151" y="508"/>
                  </a:lnTo>
                  <a:lnTo>
                    <a:pt x="875" y="91"/>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 name="í$ļîdê"/>
            <p:cNvSpPr/>
            <p:nvPr/>
          </p:nvSpPr>
          <p:spPr bwMode="auto">
            <a:xfrm>
              <a:off x="1320264" y="3398500"/>
              <a:ext cx="576460" cy="1425361"/>
            </a:xfrm>
            <a:custGeom>
              <a:avLst/>
              <a:gdLst>
                <a:gd name="T0" fmla="*/ 785 w 785"/>
                <a:gd name="T1" fmla="*/ 0 h 1941"/>
                <a:gd name="T2" fmla="*/ 785 w 785"/>
                <a:gd name="T3" fmla="*/ 1486 h 1941"/>
                <a:gd name="T4" fmla="*/ 0 w 785"/>
                <a:gd name="T5" fmla="*/ 1941 h 1941"/>
                <a:gd name="T6" fmla="*/ 0 w 785"/>
                <a:gd name="T7" fmla="*/ 453 h 1941"/>
                <a:gd name="T8" fmla="*/ 785 w 785"/>
                <a:gd name="T9" fmla="*/ 0 h 1941"/>
              </a:gdLst>
              <a:ahLst/>
              <a:cxnLst>
                <a:cxn ang="0">
                  <a:pos x="T0" y="T1"/>
                </a:cxn>
                <a:cxn ang="0">
                  <a:pos x="T2" y="T3"/>
                </a:cxn>
                <a:cxn ang="0">
                  <a:pos x="T4" y="T5"/>
                </a:cxn>
                <a:cxn ang="0">
                  <a:pos x="T6" y="T7"/>
                </a:cxn>
                <a:cxn ang="0">
                  <a:pos x="T8" y="T9"/>
                </a:cxn>
              </a:cxnLst>
              <a:rect l="0" t="0" r="r" b="b"/>
              <a:pathLst>
                <a:path w="785" h="1941">
                  <a:moveTo>
                    <a:pt x="785" y="0"/>
                  </a:moveTo>
                  <a:lnTo>
                    <a:pt x="785" y="1486"/>
                  </a:lnTo>
                  <a:lnTo>
                    <a:pt x="0" y="1941"/>
                  </a:lnTo>
                  <a:lnTo>
                    <a:pt x="0" y="453"/>
                  </a:lnTo>
                  <a:lnTo>
                    <a:pt x="785" y="0"/>
                  </a:lnTo>
                  <a:close/>
                </a:path>
              </a:pathLst>
            </a:custGeom>
            <a:solidFill>
              <a:srgbClr val="616B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 name="ïṡ1îḑé"/>
            <p:cNvSpPr/>
            <p:nvPr/>
          </p:nvSpPr>
          <p:spPr bwMode="auto">
            <a:xfrm>
              <a:off x="1185880" y="3651849"/>
              <a:ext cx="134385" cy="1172012"/>
            </a:xfrm>
            <a:custGeom>
              <a:avLst/>
              <a:gdLst>
                <a:gd name="T0" fmla="*/ 0 w 183"/>
                <a:gd name="T1" fmla="*/ 0 h 1596"/>
                <a:gd name="T2" fmla="*/ 0 w 183"/>
                <a:gd name="T3" fmla="*/ 1486 h 1596"/>
                <a:gd name="T4" fmla="*/ 183 w 183"/>
                <a:gd name="T5" fmla="*/ 1596 h 1596"/>
                <a:gd name="T6" fmla="*/ 183 w 183"/>
                <a:gd name="T7" fmla="*/ 108 h 1596"/>
                <a:gd name="T8" fmla="*/ 0 w 183"/>
                <a:gd name="T9" fmla="*/ 0 h 1596"/>
              </a:gdLst>
              <a:ahLst/>
              <a:cxnLst>
                <a:cxn ang="0">
                  <a:pos x="T0" y="T1"/>
                </a:cxn>
                <a:cxn ang="0">
                  <a:pos x="T2" y="T3"/>
                </a:cxn>
                <a:cxn ang="0">
                  <a:pos x="T4" y="T5"/>
                </a:cxn>
                <a:cxn ang="0">
                  <a:pos x="T6" y="T7"/>
                </a:cxn>
                <a:cxn ang="0">
                  <a:pos x="T8" y="T9"/>
                </a:cxn>
              </a:cxnLst>
              <a:rect l="0" t="0" r="r" b="b"/>
              <a:pathLst>
                <a:path w="183" h="1596">
                  <a:moveTo>
                    <a:pt x="0" y="0"/>
                  </a:moveTo>
                  <a:lnTo>
                    <a:pt x="0" y="1486"/>
                  </a:lnTo>
                  <a:lnTo>
                    <a:pt x="183" y="1596"/>
                  </a:lnTo>
                  <a:lnTo>
                    <a:pt x="183" y="108"/>
                  </a:lnTo>
                  <a:lnTo>
                    <a:pt x="0" y="0"/>
                  </a:lnTo>
                  <a:close/>
                </a:path>
              </a:pathLst>
            </a:custGeom>
            <a:solidFill>
              <a:srgbClr val="4E56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 name="îṥlîḋé"/>
            <p:cNvSpPr/>
            <p:nvPr/>
          </p:nvSpPr>
          <p:spPr bwMode="auto">
            <a:xfrm>
              <a:off x="1185880" y="3317722"/>
              <a:ext cx="710844" cy="413436"/>
            </a:xfrm>
            <a:custGeom>
              <a:avLst/>
              <a:gdLst>
                <a:gd name="T0" fmla="*/ 201 w 968"/>
                <a:gd name="T1" fmla="*/ 531 h 563"/>
                <a:gd name="T2" fmla="*/ 50 w 968"/>
                <a:gd name="T3" fmla="*/ 442 h 563"/>
                <a:gd name="T4" fmla="*/ 796 w 968"/>
                <a:gd name="T5" fmla="*/ 8 h 563"/>
                <a:gd name="T6" fmla="*/ 783 w 968"/>
                <a:gd name="T7" fmla="*/ 0 h 563"/>
                <a:gd name="T8" fmla="*/ 0 w 968"/>
                <a:gd name="T9" fmla="*/ 455 h 563"/>
                <a:gd name="T10" fmla="*/ 183 w 968"/>
                <a:gd name="T11" fmla="*/ 563 h 563"/>
                <a:gd name="T12" fmla="*/ 968 w 968"/>
                <a:gd name="T13" fmla="*/ 110 h 563"/>
                <a:gd name="T14" fmla="*/ 950 w 968"/>
                <a:gd name="T15" fmla="*/ 100 h 563"/>
                <a:gd name="T16" fmla="*/ 201 w 968"/>
                <a:gd name="T17" fmla="*/ 531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8" h="563">
                  <a:moveTo>
                    <a:pt x="201" y="531"/>
                  </a:moveTo>
                  <a:lnTo>
                    <a:pt x="50" y="442"/>
                  </a:lnTo>
                  <a:lnTo>
                    <a:pt x="796" y="8"/>
                  </a:lnTo>
                  <a:lnTo>
                    <a:pt x="783" y="0"/>
                  </a:lnTo>
                  <a:lnTo>
                    <a:pt x="0" y="455"/>
                  </a:lnTo>
                  <a:lnTo>
                    <a:pt x="183" y="563"/>
                  </a:lnTo>
                  <a:lnTo>
                    <a:pt x="968" y="110"/>
                  </a:lnTo>
                  <a:lnTo>
                    <a:pt x="950" y="100"/>
                  </a:lnTo>
                  <a:lnTo>
                    <a:pt x="201" y="531"/>
                  </a:lnTo>
                  <a:close/>
                </a:path>
              </a:pathLst>
            </a:custGeom>
            <a:solidFill>
              <a:srgbClr val="7480D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 name="işḷíḍé"/>
            <p:cNvSpPr/>
            <p:nvPr/>
          </p:nvSpPr>
          <p:spPr bwMode="auto">
            <a:xfrm>
              <a:off x="1185880" y="4464032"/>
              <a:ext cx="134385" cy="118964"/>
            </a:xfrm>
            <a:custGeom>
              <a:avLst/>
              <a:gdLst>
                <a:gd name="T0" fmla="*/ 0 w 183"/>
                <a:gd name="T1" fmla="*/ 52 h 162"/>
                <a:gd name="T2" fmla="*/ 183 w 183"/>
                <a:gd name="T3" fmla="*/ 162 h 162"/>
                <a:gd name="T4" fmla="*/ 183 w 183"/>
                <a:gd name="T5" fmla="*/ 108 h 162"/>
                <a:gd name="T6" fmla="*/ 0 w 183"/>
                <a:gd name="T7" fmla="*/ 0 h 162"/>
                <a:gd name="T8" fmla="*/ 0 w 183"/>
                <a:gd name="T9" fmla="*/ 52 h 162"/>
              </a:gdLst>
              <a:ahLst/>
              <a:cxnLst>
                <a:cxn ang="0">
                  <a:pos x="T0" y="T1"/>
                </a:cxn>
                <a:cxn ang="0">
                  <a:pos x="T2" y="T3"/>
                </a:cxn>
                <a:cxn ang="0">
                  <a:pos x="T4" y="T5"/>
                </a:cxn>
                <a:cxn ang="0">
                  <a:pos x="T6" y="T7"/>
                </a:cxn>
                <a:cxn ang="0">
                  <a:pos x="T8" y="T9"/>
                </a:cxn>
              </a:cxnLst>
              <a:rect l="0" t="0" r="r" b="b"/>
              <a:pathLst>
                <a:path w="183" h="162">
                  <a:moveTo>
                    <a:pt x="0" y="52"/>
                  </a:moveTo>
                  <a:lnTo>
                    <a:pt x="183" y="162"/>
                  </a:lnTo>
                  <a:lnTo>
                    <a:pt x="183" y="108"/>
                  </a:lnTo>
                  <a:lnTo>
                    <a:pt x="0" y="0"/>
                  </a:lnTo>
                  <a:lnTo>
                    <a:pt x="0" y="52"/>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ïṩḻíḋè"/>
            <p:cNvSpPr/>
            <p:nvPr/>
          </p:nvSpPr>
          <p:spPr bwMode="auto">
            <a:xfrm>
              <a:off x="1185880" y="4546279"/>
              <a:ext cx="134385" cy="118964"/>
            </a:xfrm>
            <a:custGeom>
              <a:avLst/>
              <a:gdLst>
                <a:gd name="T0" fmla="*/ 183 w 183"/>
                <a:gd name="T1" fmla="*/ 108 h 162"/>
                <a:gd name="T2" fmla="*/ 0 w 183"/>
                <a:gd name="T3" fmla="*/ 0 h 162"/>
                <a:gd name="T4" fmla="*/ 0 w 183"/>
                <a:gd name="T5" fmla="*/ 54 h 162"/>
                <a:gd name="T6" fmla="*/ 183 w 183"/>
                <a:gd name="T7" fmla="*/ 162 h 162"/>
                <a:gd name="T8" fmla="*/ 183 w 183"/>
                <a:gd name="T9" fmla="*/ 108 h 162"/>
              </a:gdLst>
              <a:ahLst/>
              <a:cxnLst>
                <a:cxn ang="0">
                  <a:pos x="T0" y="T1"/>
                </a:cxn>
                <a:cxn ang="0">
                  <a:pos x="T2" y="T3"/>
                </a:cxn>
                <a:cxn ang="0">
                  <a:pos x="T4" y="T5"/>
                </a:cxn>
                <a:cxn ang="0">
                  <a:pos x="T6" y="T7"/>
                </a:cxn>
                <a:cxn ang="0">
                  <a:pos x="T8" y="T9"/>
                </a:cxn>
              </a:cxnLst>
              <a:rect l="0" t="0" r="r" b="b"/>
              <a:pathLst>
                <a:path w="183" h="162">
                  <a:moveTo>
                    <a:pt x="183" y="108"/>
                  </a:moveTo>
                  <a:lnTo>
                    <a:pt x="0" y="0"/>
                  </a:lnTo>
                  <a:lnTo>
                    <a:pt x="0" y="54"/>
                  </a:lnTo>
                  <a:lnTo>
                    <a:pt x="183" y="162"/>
                  </a:lnTo>
                  <a:lnTo>
                    <a:pt x="183" y="108"/>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 name="iṩḷiḓé"/>
            <p:cNvSpPr/>
            <p:nvPr/>
          </p:nvSpPr>
          <p:spPr bwMode="auto">
            <a:xfrm>
              <a:off x="1185880" y="3732626"/>
              <a:ext cx="134385" cy="118230"/>
            </a:xfrm>
            <a:custGeom>
              <a:avLst/>
              <a:gdLst>
                <a:gd name="T0" fmla="*/ 0 w 183"/>
                <a:gd name="T1" fmla="*/ 0 h 161"/>
                <a:gd name="T2" fmla="*/ 0 w 183"/>
                <a:gd name="T3" fmla="*/ 51 h 161"/>
                <a:gd name="T4" fmla="*/ 183 w 183"/>
                <a:gd name="T5" fmla="*/ 161 h 161"/>
                <a:gd name="T6" fmla="*/ 183 w 183"/>
                <a:gd name="T7" fmla="*/ 108 h 161"/>
                <a:gd name="T8" fmla="*/ 0 w 183"/>
                <a:gd name="T9" fmla="*/ 0 h 161"/>
              </a:gdLst>
              <a:ahLst/>
              <a:cxnLst>
                <a:cxn ang="0">
                  <a:pos x="T0" y="T1"/>
                </a:cxn>
                <a:cxn ang="0">
                  <a:pos x="T2" y="T3"/>
                </a:cxn>
                <a:cxn ang="0">
                  <a:pos x="T4" y="T5"/>
                </a:cxn>
                <a:cxn ang="0">
                  <a:pos x="T6" y="T7"/>
                </a:cxn>
                <a:cxn ang="0">
                  <a:pos x="T8" y="T9"/>
                </a:cxn>
              </a:cxnLst>
              <a:rect l="0" t="0" r="r" b="b"/>
              <a:pathLst>
                <a:path w="183" h="161">
                  <a:moveTo>
                    <a:pt x="0" y="0"/>
                  </a:moveTo>
                  <a:lnTo>
                    <a:pt x="0" y="51"/>
                  </a:lnTo>
                  <a:lnTo>
                    <a:pt x="183" y="161"/>
                  </a:lnTo>
                  <a:lnTo>
                    <a:pt x="183" y="108"/>
                  </a:lnTo>
                  <a:lnTo>
                    <a:pt x="0" y="0"/>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iṣlïḓe"/>
            <p:cNvSpPr/>
            <p:nvPr/>
          </p:nvSpPr>
          <p:spPr bwMode="auto">
            <a:xfrm>
              <a:off x="1185880" y="3814873"/>
              <a:ext cx="134385" cy="118964"/>
            </a:xfrm>
            <a:custGeom>
              <a:avLst/>
              <a:gdLst>
                <a:gd name="T0" fmla="*/ 0 w 183"/>
                <a:gd name="T1" fmla="*/ 54 h 162"/>
                <a:gd name="T2" fmla="*/ 183 w 183"/>
                <a:gd name="T3" fmla="*/ 162 h 162"/>
                <a:gd name="T4" fmla="*/ 183 w 183"/>
                <a:gd name="T5" fmla="*/ 108 h 162"/>
                <a:gd name="T6" fmla="*/ 0 w 183"/>
                <a:gd name="T7" fmla="*/ 0 h 162"/>
                <a:gd name="T8" fmla="*/ 0 w 183"/>
                <a:gd name="T9" fmla="*/ 54 h 162"/>
              </a:gdLst>
              <a:ahLst/>
              <a:cxnLst>
                <a:cxn ang="0">
                  <a:pos x="T0" y="T1"/>
                </a:cxn>
                <a:cxn ang="0">
                  <a:pos x="T2" y="T3"/>
                </a:cxn>
                <a:cxn ang="0">
                  <a:pos x="T4" y="T5"/>
                </a:cxn>
                <a:cxn ang="0">
                  <a:pos x="T6" y="T7"/>
                </a:cxn>
                <a:cxn ang="0">
                  <a:pos x="T8" y="T9"/>
                </a:cxn>
              </a:cxnLst>
              <a:rect l="0" t="0" r="r" b="b"/>
              <a:pathLst>
                <a:path w="183" h="162">
                  <a:moveTo>
                    <a:pt x="0" y="54"/>
                  </a:moveTo>
                  <a:lnTo>
                    <a:pt x="183" y="162"/>
                  </a:lnTo>
                  <a:lnTo>
                    <a:pt x="183" y="108"/>
                  </a:lnTo>
                  <a:lnTo>
                    <a:pt x="0" y="0"/>
                  </a:lnTo>
                  <a:lnTo>
                    <a:pt x="0" y="54"/>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î$ľidé"/>
            <p:cNvSpPr/>
            <p:nvPr/>
          </p:nvSpPr>
          <p:spPr bwMode="auto">
            <a:xfrm>
              <a:off x="1205707" y="4634400"/>
              <a:ext cx="13953" cy="85918"/>
            </a:xfrm>
            <a:custGeom>
              <a:avLst/>
              <a:gdLst>
                <a:gd name="T0" fmla="*/ 19 w 19"/>
                <a:gd name="T1" fmla="*/ 11 h 117"/>
                <a:gd name="T2" fmla="*/ 17 w 19"/>
                <a:gd name="T3" fmla="*/ 117 h 117"/>
                <a:gd name="T4" fmla="*/ 0 w 19"/>
                <a:gd name="T5" fmla="*/ 106 h 117"/>
                <a:gd name="T6" fmla="*/ 0 w 19"/>
                <a:gd name="T7" fmla="*/ 0 h 117"/>
                <a:gd name="T8" fmla="*/ 19 w 19"/>
                <a:gd name="T9" fmla="*/ 11 h 117"/>
              </a:gdLst>
              <a:ahLst/>
              <a:cxnLst>
                <a:cxn ang="0">
                  <a:pos x="T0" y="T1"/>
                </a:cxn>
                <a:cxn ang="0">
                  <a:pos x="T2" y="T3"/>
                </a:cxn>
                <a:cxn ang="0">
                  <a:pos x="T4" y="T5"/>
                </a:cxn>
                <a:cxn ang="0">
                  <a:pos x="T6" y="T7"/>
                </a:cxn>
                <a:cxn ang="0">
                  <a:pos x="T8" y="T9"/>
                </a:cxn>
              </a:cxnLst>
              <a:rect l="0" t="0" r="r" b="b"/>
              <a:pathLst>
                <a:path w="19" h="117">
                  <a:moveTo>
                    <a:pt x="19" y="11"/>
                  </a:moveTo>
                  <a:lnTo>
                    <a:pt x="17" y="117"/>
                  </a:lnTo>
                  <a:lnTo>
                    <a:pt x="0" y="106"/>
                  </a:lnTo>
                  <a:lnTo>
                    <a:pt x="0" y="0"/>
                  </a:lnTo>
                  <a:lnTo>
                    <a:pt x="19" y="11"/>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íś1îḍê"/>
            <p:cNvSpPr/>
            <p:nvPr/>
          </p:nvSpPr>
          <p:spPr bwMode="auto">
            <a:xfrm>
              <a:off x="1232878" y="4651290"/>
              <a:ext cx="59482" cy="111620"/>
            </a:xfrm>
            <a:custGeom>
              <a:avLst/>
              <a:gdLst>
                <a:gd name="T0" fmla="*/ 79 w 81"/>
                <a:gd name="T1" fmla="*/ 44 h 152"/>
                <a:gd name="T2" fmla="*/ 50 w 81"/>
                <a:gd name="T3" fmla="*/ 79 h 152"/>
                <a:gd name="T4" fmla="*/ 81 w 81"/>
                <a:gd name="T5" fmla="*/ 152 h 152"/>
                <a:gd name="T6" fmla="*/ 61 w 81"/>
                <a:gd name="T7" fmla="*/ 139 h 152"/>
                <a:gd name="T8" fmla="*/ 40 w 81"/>
                <a:gd name="T9" fmla="*/ 94 h 152"/>
                <a:gd name="T10" fmla="*/ 21 w 81"/>
                <a:gd name="T11" fmla="*/ 119 h 152"/>
                <a:gd name="T12" fmla="*/ 0 w 81"/>
                <a:gd name="T13" fmla="*/ 106 h 152"/>
                <a:gd name="T14" fmla="*/ 29 w 81"/>
                <a:gd name="T15" fmla="*/ 67 h 152"/>
                <a:gd name="T16" fmla="*/ 2 w 81"/>
                <a:gd name="T17" fmla="*/ 0 h 152"/>
                <a:gd name="T18" fmla="*/ 23 w 81"/>
                <a:gd name="T19" fmla="*/ 11 h 152"/>
                <a:gd name="T20" fmla="*/ 40 w 81"/>
                <a:gd name="T21" fmla="*/ 54 h 152"/>
                <a:gd name="T22" fmla="*/ 59 w 81"/>
                <a:gd name="T23" fmla="*/ 31 h 152"/>
                <a:gd name="T24" fmla="*/ 79 w 81"/>
                <a:gd name="T25" fmla="*/ 4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152">
                  <a:moveTo>
                    <a:pt x="79" y="44"/>
                  </a:moveTo>
                  <a:lnTo>
                    <a:pt x="50" y="79"/>
                  </a:lnTo>
                  <a:lnTo>
                    <a:pt x="81" y="152"/>
                  </a:lnTo>
                  <a:lnTo>
                    <a:pt x="61" y="139"/>
                  </a:lnTo>
                  <a:lnTo>
                    <a:pt x="40" y="94"/>
                  </a:lnTo>
                  <a:lnTo>
                    <a:pt x="21" y="119"/>
                  </a:lnTo>
                  <a:lnTo>
                    <a:pt x="0" y="106"/>
                  </a:lnTo>
                  <a:lnTo>
                    <a:pt x="29" y="67"/>
                  </a:lnTo>
                  <a:lnTo>
                    <a:pt x="2" y="0"/>
                  </a:lnTo>
                  <a:lnTo>
                    <a:pt x="23" y="11"/>
                  </a:lnTo>
                  <a:lnTo>
                    <a:pt x="40" y="54"/>
                  </a:lnTo>
                  <a:lnTo>
                    <a:pt x="59" y="31"/>
                  </a:lnTo>
                  <a:lnTo>
                    <a:pt x="79" y="44"/>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íSḷiḓé"/>
            <p:cNvSpPr/>
            <p:nvPr/>
          </p:nvSpPr>
          <p:spPr bwMode="auto">
            <a:xfrm>
              <a:off x="1549379" y="3399969"/>
              <a:ext cx="625661" cy="361297"/>
            </a:xfrm>
            <a:custGeom>
              <a:avLst/>
              <a:gdLst>
                <a:gd name="T0" fmla="*/ 852 w 852"/>
                <a:gd name="T1" fmla="*/ 39 h 492"/>
                <a:gd name="T2" fmla="*/ 783 w 852"/>
                <a:gd name="T3" fmla="*/ 0 h 492"/>
                <a:gd name="T4" fmla="*/ 0 w 852"/>
                <a:gd name="T5" fmla="*/ 455 h 492"/>
                <a:gd name="T6" fmla="*/ 66 w 852"/>
                <a:gd name="T7" fmla="*/ 492 h 492"/>
                <a:gd name="T8" fmla="*/ 852 w 852"/>
                <a:gd name="T9" fmla="*/ 39 h 492"/>
              </a:gdLst>
              <a:ahLst/>
              <a:cxnLst>
                <a:cxn ang="0">
                  <a:pos x="T0" y="T1"/>
                </a:cxn>
                <a:cxn ang="0">
                  <a:pos x="T2" y="T3"/>
                </a:cxn>
                <a:cxn ang="0">
                  <a:pos x="T4" y="T5"/>
                </a:cxn>
                <a:cxn ang="0">
                  <a:pos x="T6" y="T7"/>
                </a:cxn>
                <a:cxn ang="0">
                  <a:pos x="T8" y="T9"/>
                </a:cxn>
              </a:cxnLst>
              <a:rect l="0" t="0" r="r" b="b"/>
              <a:pathLst>
                <a:path w="852" h="492">
                  <a:moveTo>
                    <a:pt x="852" y="39"/>
                  </a:moveTo>
                  <a:lnTo>
                    <a:pt x="783" y="0"/>
                  </a:lnTo>
                  <a:lnTo>
                    <a:pt x="0" y="455"/>
                  </a:lnTo>
                  <a:lnTo>
                    <a:pt x="66" y="492"/>
                  </a:lnTo>
                  <a:lnTo>
                    <a:pt x="852" y="39"/>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ïṣ1îḍe"/>
            <p:cNvSpPr/>
            <p:nvPr/>
          </p:nvSpPr>
          <p:spPr bwMode="auto">
            <a:xfrm>
              <a:off x="1597846" y="3428608"/>
              <a:ext cx="577194" cy="1423892"/>
            </a:xfrm>
            <a:custGeom>
              <a:avLst/>
              <a:gdLst>
                <a:gd name="T0" fmla="*/ 786 w 786"/>
                <a:gd name="T1" fmla="*/ 0 h 1939"/>
                <a:gd name="T2" fmla="*/ 786 w 786"/>
                <a:gd name="T3" fmla="*/ 1487 h 1939"/>
                <a:gd name="T4" fmla="*/ 0 w 786"/>
                <a:gd name="T5" fmla="*/ 1939 h 1939"/>
                <a:gd name="T6" fmla="*/ 0 w 786"/>
                <a:gd name="T7" fmla="*/ 453 h 1939"/>
                <a:gd name="T8" fmla="*/ 786 w 786"/>
                <a:gd name="T9" fmla="*/ 0 h 1939"/>
              </a:gdLst>
              <a:ahLst/>
              <a:cxnLst>
                <a:cxn ang="0">
                  <a:pos x="T0" y="T1"/>
                </a:cxn>
                <a:cxn ang="0">
                  <a:pos x="T2" y="T3"/>
                </a:cxn>
                <a:cxn ang="0">
                  <a:pos x="T4" y="T5"/>
                </a:cxn>
                <a:cxn ang="0">
                  <a:pos x="T6" y="T7"/>
                </a:cxn>
                <a:cxn ang="0">
                  <a:pos x="T8" y="T9"/>
                </a:cxn>
              </a:cxnLst>
              <a:rect l="0" t="0" r="r" b="b"/>
              <a:pathLst>
                <a:path w="786" h="1939">
                  <a:moveTo>
                    <a:pt x="786" y="0"/>
                  </a:moveTo>
                  <a:lnTo>
                    <a:pt x="786" y="1487"/>
                  </a:lnTo>
                  <a:lnTo>
                    <a:pt x="0" y="1939"/>
                  </a:lnTo>
                  <a:lnTo>
                    <a:pt x="0" y="453"/>
                  </a:lnTo>
                  <a:lnTo>
                    <a:pt x="78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ïṡḻîḑé"/>
            <p:cNvSpPr/>
            <p:nvPr/>
          </p:nvSpPr>
          <p:spPr bwMode="auto">
            <a:xfrm>
              <a:off x="1597846" y="3428608"/>
              <a:ext cx="577194" cy="1423892"/>
            </a:xfrm>
            <a:custGeom>
              <a:avLst/>
              <a:gdLst>
                <a:gd name="T0" fmla="*/ 786 w 786"/>
                <a:gd name="T1" fmla="*/ 0 h 1939"/>
                <a:gd name="T2" fmla="*/ 786 w 786"/>
                <a:gd name="T3" fmla="*/ 1487 h 1939"/>
                <a:gd name="T4" fmla="*/ 0 w 786"/>
                <a:gd name="T5" fmla="*/ 1939 h 1939"/>
                <a:gd name="T6" fmla="*/ 0 w 786"/>
                <a:gd name="T7" fmla="*/ 453 h 1939"/>
                <a:gd name="T8" fmla="*/ 786 w 786"/>
                <a:gd name="T9" fmla="*/ 0 h 1939"/>
              </a:gdLst>
              <a:ahLst/>
              <a:cxnLst>
                <a:cxn ang="0">
                  <a:pos x="T0" y="T1"/>
                </a:cxn>
                <a:cxn ang="0">
                  <a:pos x="T2" y="T3"/>
                </a:cxn>
                <a:cxn ang="0">
                  <a:pos x="T4" y="T5"/>
                </a:cxn>
                <a:cxn ang="0">
                  <a:pos x="T6" y="T7"/>
                </a:cxn>
                <a:cxn ang="0">
                  <a:pos x="T8" y="T9"/>
                </a:cxn>
              </a:cxnLst>
              <a:rect l="0" t="0" r="r" b="b"/>
              <a:pathLst>
                <a:path w="786" h="1939">
                  <a:moveTo>
                    <a:pt x="786" y="0"/>
                  </a:moveTo>
                  <a:lnTo>
                    <a:pt x="786" y="1487"/>
                  </a:lnTo>
                  <a:lnTo>
                    <a:pt x="0" y="1939"/>
                  </a:lnTo>
                  <a:lnTo>
                    <a:pt x="0" y="453"/>
                  </a:lnTo>
                  <a:lnTo>
                    <a:pt x="7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iślîḓe"/>
            <p:cNvSpPr/>
            <p:nvPr/>
          </p:nvSpPr>
          <p:spPr bwMode="auto">
            <a:xfrm>
              <a:off x="1549379" y="3734095"/>
              <a:ext cx="48467" cy="1118405"/>
            </a:xfrm>
            <a:custGeom>
              <a:avLst/>
              <a:gdLst>
                <a:gd name="T0" fmla="*/ 0 w 66"/>
                <a:gd name="T1" fmla="*/ 0 h 1523"/>
                <a:gd name="T2" fmla="*/ 0 w 66"/>
                <a:gd name="T3" fmla="*/ 1486 h 1523"/>
                <a:gd name="T4" fmla="*/ 66 w 66"/>
                <a:gd name="T5" fmla="*/ 1523 h 1523"/>
                <a:gd name="T6" fmla="*/ 66 w 66"/>
                <a:gd name="T7" fmla="*/ 37 h 1523"/>
                <a:gd name="T8" fmla="*/ 0 w 66"/>
                <a:gd name="T9" fmla="*/ 0 h 1523"/>
              </a:gdLst>
              <a:ahLst/>
              <a:cxnLst>
                <a:cxn ang="0">
                  <a:pos x="T0" y="T1"/>
                </a:cxn>
                <a:cxn ang="0">
                  <a:pos x="T2" y="T3"/>
                </a:cxn>
                <a:cxn ang="0">
                  <a:pos x="T4" y="T5"/>
                </a:cxn>
                <a:cxn ang="0">
                  <a:pos x="T6" y="T7"/>
                </a:cxn>
                <a:cxn ang="0">
                  <a:pos x="T8" y="T9"/>
                </a:cxn>
              </a:cxnLst>
              <a:rect l="0" t="0" r="r" b="b"/>
              <a:pathLst>
                <a:path w="66" h="1523">
                  <a:moveTo>
                    <a:pt x="0" y="0"/>
                  </a:moveTo>
                  <a:lnTo>
                    <a:pt x="0" y="1486"/>
                  </a:lnTo>
                  <a:lnTo>
                    <a:pt x="66" y="1523"/>
                  </a:lnTo>
                  <a:lnTo>
                    <a:pt x="66" y="37"/>
                  </a:lnTo>
                  <a:lnTo>
                    <a:pt x="0" y="0"/>
                  </a:lnTo>
                  <a:close/>
                </a:path>
              </a:pathLst>
            </a:custGeom>
            <a:solidFill>
              <a:srgbClr val="CED2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2" name="iṧľíďe"/>
            <p:cNvSpPr/>
            <p:nvPr/>
          </p:nvSpPr>
          <p:spPr bwMode="auto">
            <a:xfrm>
              <a:off x="1668343" y="3698847"/>
              <a:ext cx="468511" cy="279050"/>
            </a:xfrm>
            <a:custGeom>
              <a:avLst/>
              <a:gdLst>
                <a:gd name="T0" fmla="*/ 638 w 638"/>
                <a:gd name="T1" fmla="*/ 0 h 380"/>
                <a:gd name="T2" fmla="*/ 638 w 638"/>
                <a:gd name="T3" fmla="*/ 12 h 380"/>
                <a:gd name="T4" fmla="*/ 0 w 638"/>
                <a:gd name="T5" fmla="*/ 380 h 380"/>
                <a:gd name="T6" fmla="*/ 0 w 638"/>
                <a:gd name="T7" fmla="*/ 367 h 380"/>
                <a:gd name="T8" fmla="*/ 638 w 638"/>
                <a:gd name="T9" fmla="*/ 0 h 380"/>
              </a:gdLst>
              <a:ahLst/>
              <a:cxnLst>
                <a:cxn ang="0">
                  <a:pos x="T0" y="T1"/>
                </a:cxn>
                <a:cxn ang="0">
                  <a:pos x="T2" y="T3"/>
                </a:cxn>
                <a:cxn ang="0">
                  <a:pos x="T4" y="T5"/>
                </a:cxn>
                <a:cxn ang="0">
                  <a:pos x="T6" y="T7"/>
                </a:cxn>
                <a:cxn ang="0">
                  <a:pos x="T8" y="T9"/>
                </a:cxn>
              </a:cxnLst>
              <a:rect l="0" t="0" r="r" b="b"/>
              <a:pathLst>
                <a:path w="638" h="380">
                  <a:moveTo>
                    <a:pt x="638" y="0"/>
                  </a:moveTo>
                  <a:lnTo>
                    <a:pt x="638" y="12"/>
                  </a:lnTo>
                  <a:lnTo>
                    <a:pt x="0" y="380"/>
                  </a:lnTo>
                  <a:lnTo>
                    <a:pt x="0" y="367"/>
                  </a:lnTo>
                  <a:lnTo>
                    <a:pt x="638"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iṡ1ïḓé"/>
            <p:cNvSpPr/>
            <p:nvPr/>
          </p:nvSpPr>
          <p:spPr bwMode="auto">
            <a:xfrm>
              <a:off x="1763073" y="4381786"/>
              <a:ext cx="283457" cy="181383"/>
            </a:xfrm>
            <a:custGeom>
              <a:avLst/>
              <a:gdLst>
                <a:gd name="T0" fmla="*/ 386 w 386"/>
                <a:gd name="T1" fmla="*/ 0 h 247"/>
                <a:gd name="T2" fmla="*/ 386 w 386"/>
                <a:gd name="T3" fmla="*/ 25 h 247"/>
                <a:gd name="T4" fmla="*/ 0 w 386"/>
                <a:gd name="T5" fmla="*/ 247 h 247"/>
                <a:gd name="T6" fmla="*/ 0 w 386"/>
                <a:gd name="T7" fmla="*/ 224 h 247"/>
                <a:gd name="T8" fmla="*/ 386 w 386"/>
                <a:gd name="T9" fmla="*/ 0 h 247"/>
              </a:gdLst>
              <a:ahLst/>
              <a:cxnLst>
                <a:cxn ang="0">
                  <a:pos x="T0" y="T1"/>
                </a:cxn>
                <a:cxn ang="0">
                  <a:pos x="T2" y="T3"/>
                </a:cxn>
                <a:cxn ang="0">
                  <a:pos x="T4" y="T5"/>
                </a:cxn>
                <a:cxn ang="0">
                  <a:pos x="T6" y="T7"/>
                </a:cxn>
                <a:cxn ang="0">
                  <a:pos x="T8" y="T9"/>
                </a:cxn>
              </a:cxnLst>
              <a:rect l="0" t="0" r="r" b="b"/>
              <a:pathLst>
                <a:path w="386" h="247">
                  <a:moveTo>
                    <a:pt x="386" y="0"/>
                  </a:moveTo>
                  <a:lnTo>
                    <a:pt x="386" y="25"/>
                  </a:lnTo>
                  <a:lnTo>
                    <a:pt x="0" y="247"/>
                  </a:lnTo>
                  <a:lnTo>
                    <a:pt x="0" y="224"/>
                  </a:lnTo>
                  <a:lnTo>
                    <a:pt x="38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ïşḻîďe"/>
            <p:cNvSpPr/>
            <p:nvPr/>
          </p:nvSpPr>
          <p:spPr bwMode="auto">
            <a:xfrm>
              <a:off x="1763073" y="4381786"/>
              <a:ext cx="283457" cy="181383"/>
            </a:xfrm>
            <a:custGeom>
              <a:avLst/>
              <a:gdLst>
                <a:gd name="T0" fmla="*/ 386 w 386"/>
                <a:gd name="T1" fmla="*/ 0 h 247"/>
                <a:gd name="T2" fmla="*/ 386 w 386"/>
                <a:gd name="T3" fmla="*/ 25 h 247"/>
                <a:gd name="T4" fmla="*/ 0 w 386"/>
                <a:gd name="T5" fmla="*/ 247 h 247"/>
                <a:gd name="T6" fmla="*/ 0 w 386"/>
                <a:gd name="T7" fmla="*/ 224 h 247"/>
                <a:gd name="T8" fmla="*/ 386 w 386"/>
                <a:gd name="T9" fmla="*/ 0 h 247"/>
              </a:gdLst>
              <a:ahLst/>
              <a:cxnLst>
                <a:cxn ang="0">
                  <a:pos x="T0" y="T1"/>
                </a:cxn>
                <a:cxn ang="0">
                  <a:pos x="T2" y="T3"/>
                </a:cxn>
                <a:cxn ang="0">
                  <a:pos x="T4" y="T5"/>
                </a:cxn>
                <a:cxn ang="0">
                  <a:pos x="T6" y="T7"/>
                </a:cxn>
                <a:cxn ang="0">
                  <a:pos x="T8" y="T9"/>
                </a:cxn>
              </a:cxnLst>
              <a:rect l="0" t="0" r="r" b="b"/>
              <a:pathLst>
                <a:path w="386" h="247">
                  <a:moveTo>
                    <a:pt x="386" y="0"/>
                  </a:moveTo>
                  <a:lnTo>
                    <a:pt x="386" y="25"/>
                  </a:lnTo>
                  <a:lnTo>
                    <a:pt x="0" y="247"/>
                  </a:lnTo>
                  <a:lnTo>
                    <a:pt x="0" y="224"/>
                  </a:lnTo>
                  <a:lnTo>
                    <a:pt x="3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iṧḷíḋé"/>
            <p:cNvSpPr/>
            <p:nvPr/>
          </p:nvSpPr>
          <p:spPr bwMode="auto">
            <a:xfrm>
              <a:off x="1669812" y="4281181"/>
              <a:ext cx="468511" cy="287863"/>
            </a:xfrm>
            <a:custGeom>
              <a:avLst/>
              <a:gdLst>
                <a:gd name="T0" fmla="*/ 638 w 638"/>
                <a:gd name="T1" fmla="*/ 0 h 392"/>
                <a:gd name="T2" fmla="*/ 638 w 638"/>
                <a:gd name="T3" fmla="*/ 25 h 392"/>
                <a:gd name="T4" fmla="*/ 0 w 638"/>
                <a:gd name="T5" fmla="*/ 392 h 392"/>
                <a:gd name="T6" fmla="*/ 0 w 638"/>
                <a:gd name="T7" fmla="*/ 367 h 392"/>
                <a:gd name="T8" fmla="*/ 638 w 638"/>
                <a:gd name="T9" fmla="*/ 0 h 392"/>
              </a:gdLst>
              <a:ahLst/>
              <a:cxnLst>
                <a:cxn ang="0">
                  <a:pos x="T0" y="T1"/>
                </a:cxn>
                <a:cxn ang="0">
                  <a:pos x="T2" y="T3"/>
                </a:cxn>
                <a:cxn ang="0">
                  <a:pos x="T4" y="T5"/>
                </a:cxn>
                <a:cxn ang="0">
                  <a:pos x="T6" y="T7"/>
                </a:cxn>
                <a:cxn ang="0">
                  <a:pos x="T8" y="T9"/>
                </a:cxn>
              </a:cxnLst>
              <a:rect l="0" t="0" r="r" b="b"/>
              <a:pathLst>
                <a:path w="638" h="392">
                  <a:moveTo>
                    <a:pt x="638" y="0"/>
                  </a:moveTo>
                  <a:lnTo>
                    <a:pt x="638" y="25"/>
                  </a:lnTo>
                  <a:lnTo>
                    <a:pt x="0" y="392"/>
                  </a:lnTo>
                  <a:lnTo>
                    <a:pt x="0" y="367"/>
                  </a:lnTo>
                  <a:lnTo>
                    <a:pt x="638"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ïşḷîḍe"/>
            <p:cNvSpPr/>
            <p:nvPr/>
          </p:nvSpPr>
          <p:spPr bwMode="auto">
            <a:xfrm>
              <a:off x="1669812" y="4234183"/>
              <a:ext cx="468511" cy="287863"/>
            </a:xfrm>
            <a:custGeom>
              <a:avLst/>
              <a:gdLst>
                <a:gd name="T0" fmla="*/ 638 w 638"/>
                <a:gd name="T1" fmla="*/ 0 h 392"/>
                <a:gd name="T2" fmla="*/ 638 w 638"/>
                <a:gd name="T3" fmla="*/ 24 h 392"/>
                <a:gd name="T4" fmla="*/ 0 w 638"/>
                <a:gd name="T5" fmla="*/ 392 h 392"/>
                <a:gd name="T6" fmla="*/ 0 w 638"/>
                <a:gd name="T7" fmla="*/ 367 h 392"/>
                <a:gd name="T8" fmla="*/ 638 w 638"/>
                <a:gd name="T9" fmla="*/ 0 h 392"/>
              </a:gdLst>
              <a:ahLst/>
              <a:cxnLst>
                <a:cxn ang="0">
                  <a:pos x="T0" y="T1"/>
                </a:cxn>
                <a:cxn ang="0">
                  <a:pos x="T2" y="T3"/>
                </a:cxn>
                <a:cxn ang="0">
                  <a:pos x="T4" y="T5"/>
                </a:cxn>
                <a:cxn ang="0">
                  <a:pos x="T6" y="T7"/>
                </a:cxn>
                <a:cxn ang="0">
                  <a:pos x="T8" y="T9"/>
                </a:cxn>
              </a:cxnLst>
              <a:rect l="0" t="0" r="r" b="b"/>
              <a:pathLst>
                <a:path w="638" h="392">
                  <a:moveTo>
                    <a:pt x="638" y="0"/>
                  </a:moveTo>
                  <a:lnTo>
                    <a:pt x="638" y="24"/>
                  </a:lnTo>
                  <a:lnTo>
                    <a:pt x="0" y="392"/>
                  </a:lnTo>
                  <a:lnTo>
                    <a:pt x="0" y="367"/>
                  </a:lnTo>
                  <a:lnTo>
                    <a:pt x="638"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îšlîďê"/>
            <p:cNvSpPr/>
            <p:nvPr/>
          </p:nvSpPr>
          <p:spPr bwMode="auto">
            <a:xfrm>
              <a:off x="1669812" y="4186451"/>
              <a:ext cx="468511" cy="288597"/>
            </a:xfrm>
            <a:custGeom>
              <a:avLst/>
              <a:gdLst>
                <a:gd name="T0" fmla="*/ 638 w 638"/>
                <a:gd name="T1" fmla="*/ 0 h 393"/>
                <a:gd name="T2" fmla="*/ 638 w 638"/>
                <a:gd name="T3" fmla="*/ 25 h 393"/>
                <a:gd name="T4" fmla="*/ 0 w 638"/>
                <a:gd name="T5" fmla="*/ 393 h 393"/>
                <a:gd name="T6" fmla="*/ 0 w 638"/>
                <a:gd name="T7" fmla="*/ 368 h 393"/>
                <a:gd name="T8" fmla="*/ 638 w 638"/>
                <a:gd name="T9" fmla="*/ 0 h 393"/>
              </a:gdLst>
              <a:ahLst/>
              <a:cxnLst>
                <a:cxn ang="0">
                  <a:pos x="T0" y="T1"/>
                </a:cxn>
                <a:cxn ang="0">
                  <a:pos x="T2" y="T3"/>
                </a:cxn>
                <a:cxn ang="0">
                  <a:pos x="T4" y="T5"/>
                </a:cxn>
                <a:cxn ang="0">
                  <a:pos x="T6" y="T7"/>
                </a:cxn>
                <a:cxn ang="0">
                  <a:pos x="T8" y="T9"/>
                </a:cxn>
              </a:cxnLst>
              <a:rect l="0" t="0" r="r" b="b"/>
              <a:pathLst>
                <a:path w="638" h="393">
                  <a:moveTo>
                    <a:pt x="638" y="0"/>
                  </a:moveTo>
                  <a:lnTo>
                    <a:pt x="638" y="25"/>
                  </a:lnTo>
                  <a:lnTo>
                    <a:pt x="0" y="393"/>
                  </a:lnTo>
                  <a:lnTo>
                    <a:pt x="0" y="368"/>
                  </a:lnTo>
                  <a:lnTo>
                    <a:pt x="638"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iṣḷiḑe"/>
            <p:cNvSpPr/>
            <p:nvPr/>
          </p:nvSpPr>
          <p:spPr bwMode="auto">
            <a:xfrm>
              <a:off x="1669812" y="4139453"/>
              <a:ext cx="468511" cy="287863"/>
            </a:xfrm>
            <a:custGeom>
              <a:avLst/>
              <a:gdLst>
                <a:gd name="T0" fmla="*/ 636 w 638"/>
                <a:gd name="T1" fmla="*/ 0 h 392"/>
                <a:gd name="T2" fmla="*/ 638 w 638"/>
                <a:gd name="T3" fmla="*/ 25 h 392"/>
                <a:gd name="T4" fmla="*/ 0 w 638"/>
                <a:gd name="T5" fmla="*/ 392 h 392"/>
                <a:gd name="T6" fmla="*/ 0 w 638"/>
                <a:gd name="T7" fmla="*/ 367 h 392"/>
                <a:gd name="T8" fmla="*/ 636 w 638"/>
                <a:gd name="T9" fmla="*/ 0 h 392"/>
              </a:gdLst>
              <a:ahLst/>
              <a:cxnLst>
                <a:cxn ang="0">
                  <a:pos x="T0" y="T1"/>
                </a:cxn>
                <a:cxn ang="0">
                  <a:pos x="T2" y="T3"/>
                </a:cxn>
                <a:cxn ang="0">
                  <a:pos x="T4" y="T5"/>
                </a:cxn>
                <a:cxn ang="0">
                  <a:pos x="T6" y="T7"/>
                </a:cxn>
                <a:cxn ang="0">
                  <a:pos x="T8" y="T9"/>
                </a:cxn>
              </a:cxnLst>
              <a:rect l="0" t="0" r="r" b="b"/>
              <a:pathLst>
                <a:path w="638" h="392">
                  <a:moveTo>
                    <a:pt x="636" y="0"/>
                  </a:moveTo>
                  <a:lnTo>
                    <a:pt x="638" y="25"/>
                  </a:lnTo>
                  <a:lnTo>
                    <a:pt x="0" y="392"/>
                  </a:lnTo>
                  <a:lnTo>
                    <a:pt x="0" y="367"/>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isļíḑé"/>
            <p:cNvSpPr/>
            <p:nvPr/>
          </p:nvSpPr>
          <p:spPr bwMode="auto">
            <a:xfrm>
              <a:off x="1669812" y="4091720"/>
              <a:ext cx="467042" cy="288597"/>
            </a:xfrm>
            <a:custGeom>
              <a:avLst/>
              <a:gdLst>
                <a:gd name="T0" fmla="*/ 636 w 636"/>
                <a:gd name="T1" fmla="*/ 0 h 393"/>
                <a:gd name="T2" fmla="*/ 636 w 636"/>
                <a:gd name="T3" fmla="*/ 25 h 393"/>
                <a:gd name="T4" fmla="*/ 0 w 636"/>
                <a:gd name="T5" fmla="*/ 393 h 393"/>
                <a:gd name="T6" fmla="*/ 0 w 636"/>
                <a:gd name="T7" fmla="*/ 368 h 393"/>
                <a:gd name="T8" fmla="*/ 636 w 636"/>
                <a:gd name="T9" fmla="*/ 0 h 393"/>
              </a:gdLst>
              <a:ahLst/>
              <a:cxnLst>
                <a:cxn ang="0">
                  <a:pos x="T0" y="T1"/>
                </a:cxn>
                <a:cxn ang="0">
                  <a:pos x="T2" y="T3"/>
                </a:cxn>
                <a:cxn ang="0">
                  <a:pos x="T4" y="T5"/>
                </a:cxn>
                <a:cxn ang="0">
                  <a:pos x="T6" y="T7"/>
                </a:cxn>
                <a:cxn ang="0">
                  <a:pos x="T8" y="T9"/>
                </a:cxn>
              </a:cxnLst>
              <a:rect l="0" t="0" r="r" b="b"/>
              <a:pathLst>
                <a:path w="636" h="393">
                  <a:moveTo>
                    <a:pt x="636" y="0"/>
                  </a:moveTo>
                  <a:lnTo>
                    <a:pt x="636" y="25"/>
                  </a:lnTo>
                  <a:lnTo>
                    <a:pt x="0" y="393"/>
                  </a:lnTo>
                  <a:lnTo>
                    <a:pt x="0" y="368"/>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îṣľiḍê"/>
            <p:cNvSpPr/>
            <p:nvPr/>
          </p:nvSpPr>
          <p:spPr bwMode="auto">
            <a:xfrm>
              <a:off x="1669812" y="4044722"/>
              <a:ext cx="467042" cy="287863"/>
            </a:xfrm>
            <a:custGeom>
              <a:avLst/>
              <a:gdLst>
                <a:gd name="T0" fmla="*/ 636 w 636"/>
                <a:gd name="T1" fmla="*/ 0 h 392"/>
                <a:gd name="T2" fmla="*/ 636 w 636"/>
                <a:gd name="T3" fmla="*/ 25 h 392"/>
                <a:gd name="T4" fmla="*/ 0 w 636"/>
                <a:gd name="T5" fmla="*/ 392 h 392"/>
                <a:gd name="T6" fmla="*/ 0 w 636"/>
                <a:gd name="T7" fmla="*/ 368 h 392"/>
                <a:gd name="T8" fmla="*/ 636 w 636"/>
                <a:gd name="T9" fmla="*/ 0 h 392"/>
              </a:gdLst>
              <a:ahLst/>
              <a:cxnLst>
                <a:cxn ang="0">
                  <a:pos x="T0" y="T1"/>
                </a:cxn>
                <a:cxn ang="0">
                  <a:pos x="T2" y="T3"/>
                </a:cxn>
                <a:cxn ang="0">
                  <a:pos x="T4" y="T5"/>
                </a:cxn>
                <a:cxn ang="0">
                  <a:pos x="T6" y="T7"/>
                </a:cxn>
                <a:cxn ang="0">
                  <a:pos x="T8" y="T9"/>
                </a:cxn>
              </a:cxnLst>
              <a:rect l="0" t="0" r="r" b="b"/>
              <a:pathLst>
                <a:path w="636" h="392">
                  <a:moveTo>
                    <a:pt x="636" y="0"/>
                  </a:moveTo>
                  <a:lnTo>
                    <a:pt x="636" y="25"/>
                  </a:lnTo>
                  <a:lnTo>
                    <a:pt x="0" y="392"/>
                  </a:lnTo>
                  <a:lnTo>
                    <a:pt x="0" y="368"/>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íṧļïḍê"/>
            <p:cNvSpPr/>
            <p:nvPr/>
          </p:nvSpPr>
          <p:spPr bwMode="auto">
            <a:xfrm>
              <a:off x="1669812" y="3997724"/>
              <a:ext cx="467042" cy="287863"/>
            </a:xfrm>
            <a:custGeom>
              <a:avLst/>
              <a:gdLst>
                <a:gd name="T0" fmla="*/ 636 w 636"/>
                <a:gd name="T1" fmla="*/ 0 h 392"/>
                <a:gd name="T2" fmla="*/ 636 w 636"/>
                <a:gd name="T3" fmla="*/ 25 h 392"/>
                <a:gd name="T4" fmla="*/ 0 w 636"/>
                <a:gd name="T5" fmla="*/ 392 h 392"/>
                <a:gd name="T6" fmla="*/ 0 w 636"/>
                <a:gd name="T7" fmla="*/ 367 h 392"/>
                <a:gd name="T8" fmla="*/ 636 w 636"/>
                <a:gd name="T9" fmla="*/ 0 h 392"/>
              </a:gdLst>
              <a:ahLst/>
              <a:cxnLst>
                <a:cxn ang="0">
                  <a:pos x="T0" y="T1"/>
                </a:cxn>
                <a:cxn ang="0">
                  <a:pos x="T2" y="T3"/>
                </a:cxn>
                <a:cxn ang="0">
                  <a:pos x="T4" y="T5"/>
                </a:cxn>
                <a:cxn ang="0">
                  <a:pos x="T6" y="T7"/>
                </a:cxn>
                <a:cxn ang="0">
                  <a:pos x="T8" y="T9"/>
                </a:cxn>
              </a:cxnLst>
              <a:rect l="0" t="0" r="r" b="b"/>
              <a:pathLst>
                <a:path w="636" h="392">
                  <a:moveTo>
                    <a:pt x="636" y="0"/>
                  </a:moveTo>
                  <a:lnTo>
                    <a:pt x="636" y="25"/>
                  </a:lnTo>
                  <a:lnTo>
                    <a:pt x="0" y="392"/>
                  </a:lnTo>
                  <a:lnTo>
                    <a:pt x="0" y="367"/>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iṣḻïḋê"/>
            <p:cNvSpPr/>
            <p:nvPr/>
          </p:nvSpPr>
          <p:spPr bwMode="auto">
            <a:xfrm>
              <a:off x="1669812" y="3949992"/>
              <a:ext cx="467042" cy="288597"/>
            </a:xfrm>
            <a:custGeom>
              <a:avLst/>
              <a:gdLst>
                <a:gd name="T0" fmla="*/ 636 w 636"/>
                <a:gd name="T1" fmla="*/ 0 h 393"/>
                <a:gd name="T2" fmla="*/ 636 w 636"/>
                <a:gd name="T3" fmla="*/ 25 h 393"/>
                <a:gd name="T4" fmla="*/ 0 w 636"/>
                <a:gd name="T5" fmla="*/ 393 h 393"/>
                <a:gd name="T6" fmla="*/ 0 w 636"/>
                <a:gd name="T7" fmla="*/ 368 h 393"/>
                <a:gd name="T8" fmla="*/ 636 w 636"/>
                <a:gd name="T9" fmla="*/ 0 h 393"/>
              </a:gdLst>
              <a:ahLst/>
              <a:cxnLst>
                <a:cxn ang="0">
                  <a:pos x="T0" y="T1"/>
                </a:cxn>
                <a:cxn ang="0">
                  <a:pos x="T2" y="T3"/>
                </a:cxn>
                <a:cxn ang="0">
                  <a:pos x="T4" y="T5"/>
                </a:cxn>
                <a:cxn ang="0">
                  <a:pos x="T6" y="T7"/>
                </a:cxn>
                <a:cxn ang="0">
                  <a:pos x="T8" y="T9"/>
                </a:cxn>
              </a:cxnLst>
              <a:rect l="0" t="0" r="r" b="b"/>
              <a:pathLst>
                <a:path w="636" h="393">
                  <a:moveTo>
                    <a:pt x="636" y="0"/>
                  </a:moveTo>
                  <a:lnTo>
                    <a:pt x="636" y="25"/>
                  </a:lnTo>
                  <a:lnTo>
                    <a:pt x="0" y="393"/>
                  </a:lnTo>
                  <a:lnTo>
                    <a:pt x="0" y="368"/>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íś1ïḍè"/>
            <p:cNvSpPr/>
            <p:nvPr/>
          </p:nvSpPr>
          <p:spPr bwMode="auto">
            <a:xfrm>
              <a:off x="1743246" y="3874355"/>
              <a:ext cx="320174" cy="222506"/>
            </a:xfrm>
            <a:custGeom>
              <a:avLst/>
              <a:gdLst>
                <a:gd name="T0" fmla="*/ 436 w 436"/>
                <a:gd name="T1" fmla="*/ 0 h 303"/>
                <a:gd name="T2" fmla="*/ 436 w 436"/>
                <a:gd name="T3" fmla="*/ 49 h 303"/>
                <a:gd name="T4" fmla="*/ 0 w 436"/>
                <a:gd name="T5" fmla="*/ 303 h 303"/>
                <a:gd name="T6" fmla="*/ 0 w 436"/>
                <a:gd name="T7" fmla="*/ 253 h 303"/>
                <a:gd name="T8" fmla="*/ 436 w 436"/>
                <a:gd name="T9" fmla="*/ 0 h 303"/>
              </a:gdLst>
              <a:ahLst/>
              <a:cxnLst>
                <a:cxn ang="0">
                  <a:pos x="T0" y="T1"/>
                </a:cxn>
                <a:cxn ang="0">
                  <a:pos x="T2" y="T3"/>
                </a:cxn>
                <a:cxn ang="0">
                  <a:pos x="T4" y="T5"/>
                </a:cxn>
                <a:cxn ang="0">
                  <a:pos x="T6" y="T7"/>
                </a:cxn>
                <a:cxn ang="0">
                  <a:pos x="T8" y="T9"/>
                </a:cxn>
              </a:cxnLst>
              <a:rect l="0" t="0" r="r" b="b"/>
              <a:pathLst>
                <a:path w="436" h="303">
                  <a:moveTo>
                    <a:pt x="436" y="0"/>
                  </a:moveTo>
                  <a:lnTo>
                    <a:pt x="436" y="49"/>
                  </a:lnTo>
                  <a:lnTo>
                    <a:pt x="0" y="303"/>
                  </a:lnTo>
                  <a:lnTo>
                    <a:pt x="0" y="253"/>
                  </a:lnTo>
                  <a:lnTo>
                    <a:pt x="4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íslîḋe"/>
            <p:cNvSpPr/>
            <p:nvPr/>
          </p:nvSpPr>
          <p:spPr bwMode="auto">
            <a:xfrm>
              <a:off x="1669812" y="3902994"/>
              <a:ext cx="467042" cy="287863"/>
            </a:xfrm>
            <a:custGeom>
              <a:avLst/>
              <a:gdLst>
                <a:gd name="T0" fmla="*/ 636 w 636"/>
                <a:gd name="T1" fmla="*/ 0 h 392"/>
                <a:gd name="T2" fmla="*/ 636 w 636"/>
                <a:gd name="T3" fmla="*/ 25 h 392"/>
                <a:gd name="T4" fmla="*/ 0 w 636"/>
                <a:gd name="T5" fmla="*/ 392 h 392"/>
                <a:gd name="T6" fmla="*/ 0 w 636"/>
                <a:gd name="T7" fmla="*/ 368 h 392"/>
                <a:gd name="T8" fmla="*/ 636 w 636"/>
                <a:gd name="T9" fmla="*/ 0 h 392"/>
              </a:gdLst>
              <a:ahLst/>
              <a:cxnLst>
                <a:cxn ang="0">
                  <a:pos x="T0" y="T1"/>
                </a:cxn>
                <a:cxn ang="0">
                  <a:pos x="T2" y="T3"/>
                </a:cxn>
                <a:cxn ang="0">
                  <a:pos x="T4" y="T5"/>
                </a:cxn>
                <a:cxn ang="0">
                  <a:pos x="T6" y="T7"/>
                </a:cxn>
                <a:cxn ang="0">
                  <a:pos x="T8" y="T9"/>
                </a:cxn>
              </a:cxnLst>
              <a:rect l="0" t="0" r="r" b="b"/>
              <a:pathLst>
                <a:path w="636" h="392">
                  <a:moveTo>
                    <a:pt x="636" y="0"/>
                  </a:moveTo>
                  <a:lnTo>
                    <a:pt x="636" y="25"/>
                  </a:lnTo>
                  <a:lnTo>
                    <a:pt x="0" y="392"/>
                  </a:lnTo>
                  <a:lnTo>
                    <a:pt x="0" y="368"/>
                  </a:lnTo>
                  <a:lnTo>
                    <a:pt x="636" y="0"/>
                  </a:lnTo>
                  <a:close/>
                </a:path>
              </a:pathLst>
            </a:custGeom>
            <a:solidFill>
              <a:srgbClr val="D8DE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iṥlíďê"/>
            <p:cNvSpPr/>
            <p:nvPr/>
          </p:nvSpPr>
          <p:spPr bwMode="auto">
            <a:xfrm>
              <a:off x="1978236" y="4381786"/>
              <a:ext cx="129244" cy="164493"/>
            </a:xfrm>
            <a:custGeom>
              <a:avLst/>
              <a:gdLst>
                <a:gd name="T0" fmla="*/ 35 w 85"/>
                <a:gd name="T1" fmla="*/ 75 h 108"/>
                <a:gd name="T2" fmla="*/ 26 w 85"/>
                <a:gd name="T3" fmla="*/ 64 h 108"/>
                <a:gd name="T4" fmla="*/ 42 w 85"/>
                <a:gd name="T5" fmla="*/ 36 h 108"/>
                <a:gd name="T6" fmla="*/ 50 w 85"/>
                <a:gd name="T7" fmla="*/ 33 h 108"/>
                <a:gd name="T8" fmla="*/ 59 w 85"/>
                <a:gd name="T9" fmla="*/ 45 h 108"/>
                <a:gd name="T10" fmla="*/ 42 w 85"/>
                <a:gd name="T11" fmla="*/ 73 h 108"/>
                <a:gd name="T12" fmla="*/ 35 w 85"/>
                <a:gd name="T13" fmla="*/ 75 h 108"/>
                <a:gd name="T14" fmla="*/ 52 w 85"/>
                <a:gd name="T15" fmla="*/ 26 h 108"/>
                <a:gd name="T16" fmla="*/ 42 w 85"/>
                <a:gd name="T17" fmla="*/ 29 h 108"/>
                <a:gd name="T18" fmla="*/ 20 w 85"/>
                <a:gd name="T19" fmla="*/ 67 h 108"/>
                <a:gd name="T20" fmla="*/ 32 w 85"/>
                <a:gd name="T21" fmla="*/ 83 h 108"/>
                <a:gd name="T22" fmla="*/ 42 w 85"/>
                <a:gd name="T23" fmla="*/ 80 h 108"/>
                <a:gd name="T24" fmla="*/ 65 w 85"/>
                <a:gd name="T25" fmla="*/ 42 h 108"/>
                <a:gd name="T26" fmla="*/ 52 w 85"/>
                <a:gd name="T27" fmla="*/ 26 h 108"/>
                <a:gd name="T28" fmla="*/ 61 w 85"/>
                <a:gd name="T29" fmla="*/ 0 h 108"/>
                <a:gd name="T30" fmla="*/ 45 w 85"/>
                <a:gd name="T31" fmla="*/ 5 h 108"/>
                <a:gd name="T32" fmla="*/ 45 w 85"/>
                <a:gd name="T33" fmla="*/ 11 h 108"/>
                <a:gd name="T34" fmla="*/ 58 w 85"/>
                <a:gd name="T35" fmla="*/ 8 h 108"/>
                <a:gd name="T36" fmla="*/ 79 w 85"/>
                <a:gd name="T37" fmla="*/ 33 h 108"/>
                <a:gd name="T38" fmla="*/ 42 w 85"/>
                <a:gd name="T39" fmla="*/ 96 h 108"/>
                <a:gd name="T40" fmla="*/ 26 w 85"/>
                <a:gd name="T41" fmla="*/ 101 h 108"/>
                <a:gd name="T42" fmla="*/ 6 w 85"/>
                <a:gd name="T43" fmla="*/ 75 h 108"/>
                <a:gd name="T44" fmla="*/ 37 w 85"/>
                <a:gd name="T45" fmla="*/ 16 h 108"/>
                <a:gd name="T46" fmla="*/ 20 w 85"/>
                <a:gd name="T47" fmla="*/ 26 h 108"/>
                <a:gd name="T48" fmla="*/ 0 w 85"/>
                <a:gd name="T49" fmla="*/ 79 h 108"/>
                <a:gd name="T50" fmla="*/ 24 w 85"/>
                <a:gd name="T51" fmla="*/ 108 h 108"/>
                <a:gd name="T52" fmla="*/ 42 w 85"/>
                <a:gd name="T53" fmla="*/ 103 h 108"/>
                <a:gd name="T54" fmla="*/ 84 w 85"/>
                <a:gd name="T55" fmla="*/ 30 h 108"/>
                <a:gd name="T56" fmla="*/ 61 w 85"/>
                <a:gd name="T5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108">
                  <a:moveTo>
                    <a:pt x="35" y="75"/>
                  </a:moveTo>
                  <a:cubicBezTo>
                    <a:pt x="30" y="75"/>
                    <a:pt x="26" y="71"/>
                    <a:pt x="26" y="64"/>
                  </a:cubicBezTo>
                  <a:cubicBezTo>
                    <a:pt x="26" y="53"/>
                    <a:pt x="33" y="41"/>
                    <a:pt x="42" y="36"/>
                  </a:cubicBezTo>
                  <a:cubicBezTo>
                    <a:pt x="45" y="34"/>
                    <a:pt x="47" y="33"/>
                    <a:pt x="50" y="33"/>
                  </a:cubicBezTo>
                  <a:cubicBezTo>
                    <a:pt x="55" y="33"/>
                    <a:pt x="59" y="38"/>
                    <a:pt x="59" y="45"/>
                  </a:cubicBezTo>
                  <a:cubicBezTo>
                    <a:pt x="59" y="55"/>
                    <a:pt x="51" y="68"/>
                    <a:pt x="42" y="73"/>
                  </a:cubicBezTo>
                  <a:cubicBezTo>
                    <a:pt x="40" y="75"/>
                    <a:pt x="37" y="75"/>
                    <a:pt x="35" y="75"/>
                  </a:cubicBezTo>
                  <a:moveTo>
                    <a:pt x="52" y="26"/>
                  </a:moveTo>
                  <a:cubicBezTo>
                    <a:pt x="49" y="26"/>
                    <a:pt x="46" y="27"/>
                    <a:pt x="42" y="29"/>
                  </a:cubicBezTo>
                  <a:cubicBezTo>
                    <a:pt x="30" y="36"/>
                    <a:pt x="20" y="53"/>
                    <a:pt x="20" y="67"/>
                  </a:cubicBezTo>
                  <a:cubicBezTo>
                    <a:pt x="20" y="77"/>
                    <a:pt x="25" y="83"/>
                    <a:pt x="32" y="83"/>
                  </a:cubicBezTo>
                  <a:cubicBezTo>
                    <a:pt x="35" y="83"/>
                    <a:pt x="39" y="82"/>
                    <a:pt x="42" y="80"/>
                  </a:cubicBezTo>
                  <a:cubicBezTo>
                    <a:pt x="55" y="73"/>
                    <a:pt x="65" y="56"/>
                    <a:pt x="65" y="42"/>
                  </a:cubicBezTo>
                  <a:cubicBezTo>
                    <a:pt x="64" y="32"/>
                    <a:pt x="59" y="26"/>
                    <a:pt x="52" y="26"/>
                  </a:cubicBezTo>
                  <a:moveTo>
                    <a:pt x="61" y="0"/>
                  </a:moveTo>
                  <a:cubicBezTo>
                    <a:pt x="56" y="0"/>
                    <a:pt x="51" y="2"/>
                    <a:pt x="45" y="5"/>
                  </a:cubicBezTo>
                  <a:cubicBezTo>
                    <a:pt x="45" y="11"/>
                    <a:pt x="45" y="11"/>
                    <a:pt x="45" y="11"/>
                  </a:cubicBezTo>
                  <a:cubicBezTo>
                    <a:pt x="50" y="9"/>
                    <a:pt x="54" y="8"/>
                    <a:pt x="58" y="8"/>
                  </a:cubicBezTo>
                  <a:cubicBezTo>
                    <a:pt x="70" y="8"/>
                    <a:pt x="79" y="17"/>
                    <a:pt x="79" y="33"/>
                  </a:cubicBezTo>
                  <a:cubicBezTo>
                    <a:pt x="79" y="56"/>
                    <a:pt x="62" y="85"/>
                    <a:pt x="42" y="96"/>
                  </a:cubicBezTo>
                  <a:cubicBezTo>
                    <a:pt x="37" y="99"/>
                    <a:pt x="31" y="101"/>
                    <a:pt x="26" y="101"/>
                  </a:cubicBezTo>
                  <a:cubicBezTo>
                    <a:pt x="14" y="101"/>
                    <a:pt x="6" y="92"/>
                    <a:pt x="6" y="75"/>
                  </a:cubicBezTo>
                  <a:cubicBezTo>
                    <a:pt x="6" y="54"/>
                    <a:pt x="19" y="29"/>
                    <a:pt x="37" y="16"/>
                  </a:cubicBezTo>
                  <a:cubicBezTo>
                    <a:pt x="20" y="26"/>
                    <a:pt x="20" y="26"/>
                    <a:pt x="20" y="26"/>
                  </a:cubicBezTo>
                  <a:cubicBezTo>
                    <a:pt x="8" y="41"/>
                    <a:pt x="0" y="61"/>
                    <a:pt x="0" y="79"/>
                  </a:cubicBezTo>
                  <a:cubicBezTo>
                    <a:pt x="0" y="98"/>
                    <a:pt x="10" y="108"/>
                    <a:pt x="24" y="108"/>
                  </a:cubicBezTo>
                  <a:cubicBezTo>
                    <a:pt x="29" y="108"/>
                    <a:pt x="36" y="107"/>
                    <a:pt x="42" y="103"/>
                  </a:cubicBezTo>
                  <a:cubicBezTo>
                    <a:pt x="66" y="89"/>
                    <a:pt x="85" y="57"/>
                    <a:pt x="84" y="30"/>
                  </a:cubicBezTo>
                  <a:cubicBezTo>
                    <a:pt x="84" y="11"/>
                    <a:pt x="75" y="0"/>
                    <a:pt x="61" y="0"/>
                  </a:cubicBezTo>
                </a:path>
              </a:pathLst>
            </a:custGeom>
            <a:solidFill>
              <a:srgbClr val="FF8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îṥļíde"/>
            <p:cNvSpPr/>
            <p:nvPr/>
          </p:nvSpPr>
          <p:spPr bwMode="auto">
            <a:xfrm>
              <a:off x="2008344" y="4389129"/>
              <a:ext cx="38186" cy="32311"/>
            </a:xfrm>
            <a:custGeom>
              <a:avLst/>
              <a:gdLst>
                <a:gd name="T0" fmla="*/ 25 w 25"/>
                <a:gd name="T1" fmla="*/ 0 h 21"/>
                <a:gd name="T2" fmla="*/ 22 w 25"/>
                <a:gd name="T3" fmla="*/ 1 h 21"/>
                <a:gd name="T4" fmla="*/ 0 w 25"/>
                <a:gd name="T5" fmla="*/ 21 h 21"/>
                <a:gd name="T6" fmla="*/ 17 w 25"/>
                <a:gd name="T7" fmla="*/ 11 h 21"/>
                <a:gd name="T8" fmla="*/ 22 w 25"/>
                <a:gd name="T9" fmla="*/ 8 h 21"/>
                <a:gd name="T10" fmla="*/ 25 w 25"/>
                <a:gd name="T11" fmla="*/ 6 h 21"/>
                <a:gd name="T12" fmla="*/ 25 w 25"/>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25" h="21">
                  <a:moveTo>
                    <a:pt x="25" y="0"/>
                  </a:moveTo>
                  <a:cubicBezTo>
                    <a:pt x="24" y="0"/>
                    <a:pt x="23" y="0"/>
                    <a:pt x="22" y="1"/>
                  </a:cubicBezTo>
                  <a:cubicBezTo>
                    <a:pt x="14" y="6"/>
                    <a:pt x="7" y="13"/>
                    <a:pt x="0" y="21"/>
                  </a:cubicBezTo>
                  <a:cubicBezTo>
                    <a:pt x="17" y="11"/>
                    <a:pt x="17" y="11"/>
                    <a:pt x="17" y="11"/>
                  </a:cubicBezTo>
                  <a:cubicBezTo>
                    <a:pt x="19" y="10"/>
                    <a:pt x="20" y="9"/>
                    <a:pt x="22" y="8"/>
                  </a:cubicBezTo>
                  <a:cubicBezTo>
                    <a:pt x="23" y="7"/>
                    <a:pt x="24" y="7"/>
                    <a:pt x="25" y="6"/>
                  </a:cubicBezTo>
                  <a:cubicBezTo>
                    <a:pt x="25" y="0"/>
                    <a:pt x="25" y="0"/>
                    <a:pt x="25" y="0"/>
                  </a:cubicBezTo>
                </a:path>
              </a:pathLst>
            </a:custGeom>
            <a:solidFill>
              <a:srgbClr val="D87AB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íṡ1ïďê"/>
            <p:cNvSpPr/>
            <p:nvPr/>
          </p:nvSpPr>
          <p:spPr bwMode="auto">
            <a:xfrm>
              <a:off x="2545883" y="4834142"/>
              <a:ext cx="956850" cy="576460"/>
            </a:xfrm>
            <a:custGeom>
              <a:avLst/>
              <a:gdLst>
                <a:gd name="T0" fmla="*/ 1303 w 1303"/>
                <a:gd name="T1" fmla="*/ 0 h 785"/>
                <a:gd name="T2" fmla="*/ 1303 w 1303"/>
                <a:gd name="T3" fmla="*/ 34 h 785"/>
                <a:gd name="T4" fmla="*/ 0 w 1303"/>
                <a:gd name="T5" fmla="*/ 785 h 785"/>
                <a:gd name="T6" fmla="*/ 0 w 1303"/>
                <a:gd name="T7" fmla="*/ 750 h 785"/>
                <a:gd name="T8" fmla="*/ 1303 w 1303"/>
                <a:gd name="T9" fmla="*/ 0 h 785"/>
              </a:gdLst>
              <a:ahLst/>
              <a:cxnLst>
                <a:cxn ang="0">
                  <a:pos x="T0" y="T1"/>
                </a:cxn>
                <a:cxn ang="0">
                  <a:pos x="T2" y="T3"/>
                </a:cxn>
                <a:cxn ang="0">
                  <a:pos x="T4" y="T5"/>
                </a:cxn>
                <a:cxn ang="0">
                  <a:pos x="T6" y="T7"/>
                </a:cxn>
                <a:cxn ang="0">
                  <a:pos x="T8" y="T9"/>
                </a:cxn>
              </a:cxnLst>
              <a:rect l="0" t="0" r="r" b="b"/>
              <a:pathLst>
                <a:path w="1303" h="785">
                  <a:moveTo>
                    <a:pt x="1303" y="0"/>
                  </a:moveTo>
                  <a:lnTo>
                    <a:pt x="1303" y="34"/>
                  </a:lnTo>
                  <a:lnTo>
                    <a:pt x="0" y="785"/>
                  </a:lnTo>
                  <a:lnTo>
                    <a:pt x="0" y="750"/>
                  </a:lnTo>
                  <a:lnTo>
                    <a:pt x="1303" y="0"/>
                  </a:lnTo>
                  <a:close/>
                </a:path>
              </a:pathLst>
            </a:custGeom>
            <a:solidFill>
              <a:srgbClr val="A862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i$ḻîďè"/>
            <p:cNvSpPr/>
            <p:nvPr/>
          </p:nvSpPr>
          <p:spPr bwMode="auto">
            <a:xfrm>
              <a:off x="2545883" y="4834142"/>
              <a:ext cx="956850" cy="576460"/>
            </a:xfrm>
            <a:custGeom>
              <a:avLst/>
              <a:gdLst>
                <a:gd name="T0" fmla="*/ 1303 w 1303"/>
                <a:gd name="T1" fmla="*/ 0 h 785"/>
                <a:gd name="T2" fmla="*/ 1303 w 1303"/>
                <a:gd name="T3" fmla="*/ 34 h 785"/>
                <a:gd name="T4" fmla="*/ 0 w 1303"/>
                <a:gd name="T5" fmla="*/ 785 h 785"/>
                <a:gd name="T6" fmla="*/ 0 w 1303"/>
                <a:gd name="T7" fmla="*/ 750 h 785"/>
                <a:gd name="T8" fmla="*/ 1303 w 1303"/>
                <a:gd name="T9" fmla="*/ 0 h 785"/>
              </a:gdLst>
              <a:ahLst/>
              <a:cxnLst>
                <a:cxn ang="0">
                  <a:pos x="T0" y="T1"/>
                </a:cxn>
                <a:cxn ang="0">
                  <a:pos x="T2" y="T3"/>
                </a:cxn>
                <a:cxn ang="0">
                  <a:pos x="T4" y="T5"/>
                </a:cxn>
                <a:cxn ang="0">
                  <a:pos x="T6" y="T7"/>
                </a:cxn>
                <a:cxn ang="0">
                  <a:pos x="T8" y="T9"/>
                </a:cxn>
              </a:cxnLst>
              <a:rect l="0" t="0" r="r" b="b"/>
              <a:pathLst>
                <a:path w="1303" h="785">
                  <a:moveTo>
                    <a:pt x="1303" y="0"/>
                  </a:moveTo>
                  <a:lnTo>
                    <a:pt x="1303" y="34"/>
                  </a:lnTo>
                  <a:lnTo>
                    <a:pt x="0" y="785"/>
                  </a:lnTo>
                  <a:lnTo>
                    <a:pt x="0" y="750"/>
                  </a:lnTo>
                  <a:lnTo>
                    <a:pt x="130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íŝ1iḓe"/>
            <p:cNvSpPr/>
            <p:nvPr/>
          </p:nvSpPr>
          <p:spPr bwMode="auto">
            <a:xfrm>
              <a:off x="1865147" y="4989822"/>
              <a:ext cx="680736" cy="420779"/>
            </a:xfrm>
            <a:custGeom>
              <a:avLst/>
              <a:gdLst>
                <a:gd name="T0" fmla="*/ 0 w 927"/>
                <a:gd name="T1" fmla="*/ 0 h 573"/>
                <a:gd name="T2" fmla="*/ 0 w 927"/>
                <a:gd name="T3" fmla="*/ 35 h 573"/>
                <a:gd name="T4" fmla="*/ 927 w 927"/>
                <a:gd name="T5" fmla="*/ 573 h 573"/>
                <a:gd name="T6" fmla="*/ 927 w 927"/>
                <a:gd name="T7" fmla="*/ 538 h 573"/>
                <a:gd name="T8" fmla="*/ 0 w 927"/>
                <a:gd name="T9" fmla="*/ 0 h 573"/>
              </a:gdLst>
              <a:ahLst/>
              <a:cxnLst>
                <a:cxn ang="0">
                  <a:pos x="T0" y="T1"/>
                </a:cxn>
                <a:cxn ang="0">
                  <a:pos x="T2" y="T3"/>
                </a:cxn>
                <a:cxn ang="0">
                  <a:pos x="T4" y="T5"/>
                </a:cxn>
                <a:cxn ang="0">
                  <a:pos x="T6" y="T7"/>
                </a:cxn>
                <a:cxn ang="0">
                  <a:pos x="T8" y="T9"/>
                </a:cxn>
              </a:cxnLst>
              <a:rect l="0" t="0" r="r" b="b"/>
              <a:pathLst>
                <a:path w="927" h="573">
                  <a:moveTo>
                    <a:pt x="0" y="0"/>
                  </a:moveTo>
                  <a:lnTo>
                    <a:pt x="0" y="35"/>
                  </a:lnTo>
                  <a:lnTo>
                    <a:pt x="927" y="573"/>
                  </a:lnTo>
                  <a:lnTo>
                    <a:pt x="927" y="538"/>
                  </a:lnTo>
                  <a:lnTo>
                    <a:pt x="0" y="0"/>
                  </a:lnTo>
                  <a:close/>
                </a:path>
              </a:pathLst>
            </a:custGeom>
            <a:solidFill>
              <a:srgbClr val="5C3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0" name="îšľíďê"/>
            <p:cNvSpPr/>
            <p:nvPr/>
          </p:nvSpPr>
          <p:spPr bwMode="auto">
            <a:xfrm>
              <a:off x="1865147" y="4989822"/>
              <a:ext cx="680736" cy="420779"/>
            </a:xfrm>
            <a:custGeom>
              <a:avLst/>
              <a:gdLst>
                <a:gd name="T0" fmla="*/ 0 w 927"/>
                <a:gd name="T1" fmla="*/ 0 h 573"/>
                <a:gd name="T2" fmla="*/ 0 w 927"/>
                <a:gd name="T3" fmla="*/ 35 h 573"/>
                <a:gd name="T4" fmla="*/ 927 w 927"/>
                <a:gd name="T5" fmla="*/ 573 h 573"/>
                <a:gd name="T6" fmla="*/ 927 w 927"/>
                <a:gd name="T7" fmla="*/ 538 h 573"/>
                <a:gd name="T8" fmla="*/ 0 w 927"/>
                <a:gd name="T9" fmla="*/ 0 h 573"/>
              </a:gdLst>
              <a:ahLst/>
              <a:cxnLst>
                <a:cxn ang="0">
                  <a:pos x="T0" y="T1"/>
                </a:cxn>
                <a:cxn ang="0">
                  <a:pos x="T2" y="T3"/>
                </a:cxn>
                <a:cxn ang="0">
                  <a:pos x="T4" y="T5"/>
                </a:cxn>
                <a:cxn ang="0">
                  <a:pos x="T6" y="T7"/>
                </a:cxn>
                <a:cxn ang="0">
                  <a:pos x="T8" y="T9"/>
                </a:cxn>
              </a:cxnLst>
              <a:rect l="0" t="0" r="r" b="b"/>
              <a:pathLst>
                <a:path w="927" h="573">
                  <a:moveTo>
                    <a:pt x="0" y="0"/>
                  </a:moveTo>
                  <a:lnTo>
                    <a:pt x="0" y="35"/>
                  </a:lnTo>
                  <a:lnTo>
                    <a:pt x="927" y="573"/>
                  </a:lnTo>
                  <a:lnTo>
                    <a:pt x="927" y="53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1" name="îšḷidé"/>
            <p:cNvSpPr/>
            <p:nvPr/>
          </p:nvSpPr>
          <p:spPr bwMode="auto">
            <a:xfrm>
              <a:off x="1865147" y="4448611"/>
              <a:ext cx="1637586" cy="936288"/>
            </a:xfrm>
            <a:custGeom>
              <a:avLst/>
              <a:gdLst>
                <a:gd name="T0" fmla="*/ 1328 w 2230"/>
                <a:gd name="T1" fmla="*/ 0 h 1275"/>
                <a:gd name="T2" fmla="*/ 2230 w 2230"/>
                <a:gd name="T3" fmla="*/ 525 h 1275"/>
                <a:gd name="T4" fmla="*/ 927 w 2230"/>
                <a:gd name="T5" fmla="*/ 1275 h 1275"/>
                <a:gd name="T6" fmla="*/ 0 w 2230"/>
                <a:gd name="T7" fmla="*/ 737 h 1275"/>
                <a:gd name="T8" fmla="*/ 1328 w 2230"/>
                <a:gd name="T9" fmla="*/ 0 h 1275"/>
              </a:gdLst>
              <a:ahLst/>
              <a:cxnLst>
                <a:cxn ang="0">
                  <a:pos x="T0" y="T1"/>
                </a:cxn>
                <a:cxn ang="0">
                  <a:pos x="T2" y="T3"/>
                </a:cxn>
                <a:cxn ang="0">
                  <a:pos x="T4" y="T5"/>
                </a:cxn>
                <a:cxn ang="0">
                  <a:pos x="T6" y="T7"/>
                </a:cxn>
                <a:cxn ang="0">
                  <a:pos x="T8" y="T9"/>
                </a:cxn>
              </a:cxnLst>
              <a:rect l="0" t="0" r="r" b="b"/>
              <a:pathLst>
                <a:path w="2230" h="1275">
                  <a:moveTo>
                    <a:pt x="1328" y="0"/>
                  </a:moveTo>
                  <a:lnTo>
                    <a:pt x="2230" y="525"/>
                  </a:lnTo>
                  <a:lnTo>
                    <a:pt x="927" y="1275"/>
                  </a:lnTo>
                  <a:lnTo>
                    <a:pt x="0" y="737"/>
                  </a:lnTo>
                  <a:lnTo>
                    <a:pt x="1328" y="0"/>
                  </a:lnTo>
                  <a:close/>
                </a:path>
              </a:pathLst>
            </a:custGeom>
            <a:solidFill>
              <a:srgbClr val="804B8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2" name="íSlïḑe"/>
            <p:cNvSpPr/>
            <p:nvPr/>
          </p:nvSpPr>
          <p:spPr bwMode="auto">
            <a:xfrm>
              <a:off x="1865147" y="4291462"/>
              <a:ext cx="975208" cy="712313"/>
            </a:xfrm>
            <a:custGeom>
              <a:avLst/>
              <a:gdLst>
                <a:gd name="T0" fmla="*/ 0 w 1328"/>
                <a:gd name="T1" fmla="*/ 737 h 970"/>
                <a:gd name="T2" fmla="*/ 0 w 1328"/>
                <a:gd name="T3" fmla="*/ 968 h 970"/>
                <a:gd name="T4" fmla="*/ 35 w 1328"/>
                <a:gd name="T5" fmla="*/ 970 h 970"/>
                <a:gd name="T6" fmla="*/ 1328 w 1328"/>
                <a:gd name="T7" fmla="*/ 254 h 970"/>
                <a:gd name="T8" fmla="*/ 1328 w 1328"/>
                <a:gd name="T9" fmla="*/ 0 h 970"/>
                <a:gd name="T10" fmla="*/ 0 w 1328"/>
                <a:gd name="T11" fmla="*/ 737 h 970"/>
              </a:gdLst>
              <a:ahLst/>
              <a:cxnLst>
                <a:cxn ang="0">
                  <a:pos x="T0" y="T1"/>
                </a:cxn>
                <a:cxn ang="0">
                  <a:pos x="T2" y="T3"/>
                </a:cxn>
                <a:cxn ang="0">
                  <a:pos x="T4" y="T5"/>
                </a:cxn>
                <a:cxn ang="0">
                  <a:pos x="T6" y="T7"/>
                </a:cxn>
                <a:cxn ang="0">
                  <a:pos x="T8" y="T9"/>
                </a:cxn>
                <a:cxn ang="0">
                  <a:pos x="T10" y="T11"/>
                </a:cxn>
              </a:cxnLst>
              <a:rect l="0" t="0" r="r" b="b"/>
              <a:pathLst>
                <a:path w="1328" h="970">
                  <a:moveTo>
                    <a:pt x="0" y="737"/>
                  </a:moveTo>
                  <a:lnTo>
                    <a:pt x="0" y="968"/>
                  </a:lnTo>
                  <a:lnTo>
                    <a:pt x="35" y="970"/>
                  </a:lnTo>
                  <a:lnTo>
                    <a:pt x="1328" y="254"/>
                  </a:lnTo>
                  <a:lnTo>
                    <a:pt x="1328" y="0"/>
                  </a:lnTo>
                  <a:lnTo>
                    <a:pt x="0" y="737"/>
                  </a:lnTo>
                  <a:close/>
                </a:path>
              </a:pathLst>
            </a:custGeom>
            <a:solidFill>
              <a:srgbClr val="2D1B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3" name="íṩlíḍe"/>
            <p:cNvSpPr/>
            <p:nvPr/>
          </p:nvSpPr>
          <p:spPr bwMode="auto">
            <a:xfrm>
              <a:off x="2551758" y="4704897"/>
              <a:ext cx="920867" cy="658706"/>
            </a:xfrm>
            <a:custGeom>
              <a:avLst/>
              <a:gdLst>
                <a:gd name="T0" fmla="*/ 1254 w 1254"/>
                <a:gd name="T1" fmla="*/ 0 h 897"/>
                <a:gd name="T2" fmla="*/ 1254 w 1254"/>
                <a:gd name="T3" fmla="*/ 172 h 897"/>
                <a:gd name="T4" fmla="*/ 0 w 1254"/>
                <a:gd name="T5" fmla="*/ 897 h 897"/>
                <a:gd name="T6" fmla="*/ 0 w 1254"/>
                <a:gd name="T7" fmla="*/ 722 h 897"/>
                <a:gd name="T8" fmla="*/ 1254 w 1254"/>
                <a:gd name="T9" fmla="*/ 0 h 897"/>
              </a:gdLst>
              <a:ahLst/>
              <a:cxnLst>
                <a:cxn ang="0">
                  <a:pos x="T0" y="T1"/>
                </a:cxn>
                <a:cxn ang="0">
                  <a:pos x="T2" y="T3"/>
                </a:cxn>
                <a:cxn ang="0">
                  <a:pos x="T4" y="T5"/>
                </a:cxn>
                <a:cxn ang="0">
                  <a:pos x="T6" y="T7"/>
                </a:cxn>
                <a:cxn ang="0">
                  <a:pos x="T8" y="T9"/>
                </a:cxn>
              </a:cxnLst>
              <a:rect l="0" t="0" r="r" b="b"/>
              <a:pathLst>
                <a:path w="1254" h="897">
                  <a:moveTo>
                    <a:pt x="1254" y="0"/>
                  </a:moveTo>
                  <a:lnTo>
                    <a:pt x="1254" y="172"/>
                  </a:lnTo>
                  <a:lnTo>
                    <a:pt x="0" y="897"/>
                  </a:lnTo>
                  <a:lnTo>
                    <a:pt x="0" y="722"/>
                  </a:lnTo>
                  <a:lnTo>
                    <a:pt x="125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4" name="iśļïḓe"/>
            <p:cNvSpPr/>
            <p:nvPr/>
          </p:nvSpPr>
          <p:spPr bwMode="auto">
            <a:xfrm>
              <a:off x="2551758" y="4704897"/>
              <a:ext cx="920867" cy="658706"/>
            </a:xfrm>
            <a:custGeom>
              <a:avLst/>
              <a:gdLst>
                <a:gd name="T0" fmla="*/ 1254 w 1254"/>
                <a:gd name="T1" fmla="*/ 0 h 897"/>
                <a:gd name="T2" fmla="*/ 1254 w 1254"/>
                <a:gd name="T3" fmla="*/ 172 h 897"/>
                <a:gd name="T4" fmla="*/ 0 w 1254"/>
                <a:gd name="T5" fmla="*/ 897 h 897"/>
                <a:gd name="T6" fmla="*/ 0 w 1254"/>
                <a:gd name="T7" fmla="*/ 722 h 897"/>
                <a:gd name="T8" fmla="*/ 1254 w 1254"/>
                <a:gd name="T9" fmla="*/ 0 h 897"/>
              </a:gdLst>
              <a:ahLst/>
              <a:cxnLst>
                <a:cxn ang="0">
                  <a:pos x="T0" y="T1"/>
                </a:cxn>
                <a:cxn ang="0">
                  <a:pos x="T2" y="T3"/>
                </a:cxn>
                <a:cxn ang="0">
                  <a:pos x="T4" y="T5"/>
                </a:cxn>
                <a:cxn ang="0">
                  <a:pos x="T6" y="T7"/>
                </a:cxn>
                <a:cxn ang="0">
                  <a:pos x="T8" y="T9"/>
                </a:cxn>
              </a:cxnLst>
              <a:rect l="0" t="0" r="r" b="b"/>
              <a:pathLst>
                <a:path w="1254" h="897">
                  <a:moveTo>
                    <a:pt x="1254" y="0"/>
                  </a:moveTo>
                  <a:lnTo>
                    <a:pt x="1254" y="172"/>
                  </a:lnTo>
                  <a:lnTo>
                    <a:pt x="0" y="897"/>
                  </a:lnTo>
                  <a:lnTo>
                    <a:pt x="0" y="722"/>
                  </a:lnTo>
                  <a:lnTo>
                    <a:pt x="12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5" name="îŝḷíḑe"/>
            <p:cNvSpPr/>
            <p:nvPr/>
          </p:nvSpPr>
          <p:spPr bwMode="auto">
            <a:xfrm>
              <a:off x="1912145" y="4864984"/>
              <a:ext cx="639613" cy="498619"/>
            </a:xfrm>
            <a:custGeom>
              <a:avLst/>
              <a:gdLst>
                <a:gd name="T0" fmla="*/ 0 w 871"/>
                <a:gd name="T1" fmla="*/ 0 h 679"/>
                <a:gd name="T2" fmla="*/ 0 w 871"/>
                <a:gd name="T3" fmla="*/ 174 h 679"/>
                <a:gd name="T4" fmla="*/ 871 w 871"/>
                <a:gd name="T5" fmla="*/ 679 h 679"/>
                <a:gd name="T6" fmla="*/ 871 w 871"/>
                <a:gd name="T7" fmla="*/ 504 h 679"/>
                <a:gd name="T8" fmla="*/ 0 w 871"/>
                <a:gd name="T9" fmla="*/ 0 h 679"/>
              </a:gdLst>
              <a:ahLst/>
              <a:cxnLst>
                <a:cxn ang="0">
                  <a:pos x="T0" y="T1"/>
                </a:cxn>
                <a:cxn ang="0">
                  <a:pos x="T2" y="T3"/>
                </a:cxn>
                <a:cxn ang="0">
                  <a:pos x="T4" y="T5"/>
                </a:cxn>
                <a:cxn ang="0">
                  <a:pos x="T6" y="T7"/>
                </a:cxn>
                <a:cxn ang="0">
                  <a:pos x="T8" y="T9"/>
                </a:cxn>
              </a:cxnLst>
              <a:rect l="0" t="0" r="r" b="b"/>
              <a:pathLst>
                <a:path w="871" h="679">
                  <a:moveTo>
                    <a:pt x="0" y="0"/>
                  </a:moveTo>
                  <a:lnTo>
                    <a:pt x="0" y="174"/>
                  </a:lnTo>
                  <a:lnTo>
                    <a:pt x="871" y="679"/>
                  </a:lnTo>
                  <a:lnTo>
                    <a:pt x="871" y="504"/>
                  </a:lnTo>
                  <a:lnTo>
                    <a:pt x="0" y="0"/>
                  </a:lnTo>
                  <a:close/>
                </a:path>
              </a:pathLst>
            </a:custGeom>
            <a:solidFill>
              <a:srgbClr val="CED2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6" name="îšľiḋê"/>
            <p:cNvSpPr/>
            <p:nvPr/>
          </p:nvSpPr>
          <p:spPr bwMode="auto">
            <a:xfrm>
              <a:off x="1912145" y="4864984"/>
              <a:ext cx="639613" cy="498619"/>
            </a:xfrm>
            <a:custGeom>
              <a:avLst/>
              <a:gdLst>
                <a:gd name="T0" fmla="*/ 0 w 871"/>
                <a:gd name="T1" fmla="*/ 0 h 679"/>
                <a:gd name="T2" fmla="*/ 0 w 871"/>
                <a:gd name="T3" fmla="*/ 174 h 679"/>
                <a:gd name="T4" fmla="*/ 871 w 871"/>
                <a:gd name="T5" fmla="*/ 679 h 679"/>
                <a:gd name="T6" fmla="*/ 871 w 871"/>
                <a:gd name="T7" fmla="*/ 504 h 679"/>
                <a:gd name="T8" fmla="*/ 0 w 871"/>
                <a:gd name="T9" fmla="*/ 0 h 679"/>
              </a:gdLst>
              <a:ahLst/>
              <a:cxnLst>
                <a:cxn ang="0">
                  <a:pos x="T0" y="T1"/>
                </a:cxn>
                <a:cxn ang="0">
                  <a:pos x="T2" y="T3"/>
                </a:cxn>
                <a:cxn ang="0">
                  <a:pos x="T4" y="T5"/>
                </a:cxn>
                <a:cxn ang="0">
                  <a:pos x="T6" y="T7"/>
                </a:cxn>
                <a:cxn ang="0">
                  <a:pos x="T8" y="T9"/>
                </a:cxn>
              </a:cxnLst>
              <a:rect l="0" t="0" r="r" b="b"/>
              <a:pathLst>
                <a:path w="871" h="679">
                  <a:moveTo>
                    <a:pt x="0" y="0"/>
                  </a:moveTo>
                  <a:lnTo>
                    <a:pt x="0" y="174"/>
                  </a:lnTo>
                  <a:lnTo>
                    <a:pt x="871" y="679"/>
                  </a:lnTo>
                  <a:lnTo>
                    <a:pt x="871" y="50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í$1íḍê"/>
            <p:cNvSpPr/>
            <p:nvPr/>
          </p:nvSpPr>
          <p:spPr bwMode="auto">
            <a:xfrm>
              <a:off x="1912145" y="4334788"/>
              <a:ext cx="1560480" cy="900305"/>
            </a:xfrm>
            <a:custGeom>
              <a:avLst/>
              <a:gdLst>
                <a:gd name="T0" fmla="*/ 1256 w 2125"/>
                <a:gd name="T1" fmla="*/ 0 h 1226"/>
                <a:gd name="T2" fmla="*/ 2125 w 2125"/>
                <a:gd name="T3" fmla="*/ 504 h 1226"/>
                <a:gd name="T4" fmla="*/ 871 w 2125"/>
                <a:gd name="T5" fmla="*/ 1226 h 1226"/>
                <a:gd name="T6" fmla="*/ 0 w 2125"/>
                <a:gd name="T7" fmla="*/ 722 h 1226"/>
                <a:gd name="T8" fmla="*/ 1256 w 2125"/>
                <a:gd name="T9" fmla="*/ 0 h 1226"/>
              </a:gdLst>
              <a:ahLst/>
              <a:cxnLst>
                <a:cxn ang="0">
                  <a:pos x="T0" y="T1"/>
                </a:cxn>
                <a:cxn ang="0">
                  <a:pos x="T2" y="T3"/>
                </a:cxn>
                <a:cxn ang="0">
                  <a:pos x="T4" y="T5"/>
                </a:cxn>
                <a:cxn ang="0">
                  <a:pos x="T6" y="T7"/>
                </a:cxn>
                <a:cxn ang="0">
                  <a:pos x="T8" y="T9"/>
                </a:cxn>
              </a:cxnLst>
              <a:rect l="0" t="0" r="r" b="b"/>
              <a:pathLst>
                <a:path w="2125" h="1226">
                  <a:moveTo>
                    <a:pt x="1256" y="0"/>
                  </a:moveTo>
                  <a:lnTo>
                    <a:pt x="2125" y="504"/>
                  </a:lnTo>
                  <a:lnTo>
                    <a:pt x="871" y="1226"/>
                  </a:lnTo>
                  <a:lnTo>
                    <a:pt x="0" y="722"/>
                  </a:lnTo>
                  <a:lnTo>
                    <a:pt x="1256" y="0"/>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8" name="iṥ1iḓè"/>
            <p:cNvSpPr/>
            <p:nvPr/>
          </p:nvSpPr>
          <p:spPr bwMode="auto">
            <a:xfrm>
              <a:off x="2545883" y="4677726"/>
              <a:ext cx="956850" cy="577194"/>
            </a:xfrm>
            <a:custGeom>
              <a:avLst/>
              <a:gdLst>
                <a:gd name="T0" fmla="*/ 1303 w 1303"/>
                <a:gd name="T1" fmla="*/ 0 h 786"/>
                <a:gd name="T2" fmla="*/ 1303 w 1303"/>
                <a:gd name="T3" fmla="*/ 35 h 786"/>
                <a:gd name="T4" fmla="*/ 0 w 1303"/>
                <a:gd name="T5" fmla="*/ 786 h 786"/>
                <a:gd name="T6" fmla="*/ 0 w 1303"/>
                <a:gd name="T7" fmla="*/ 751 h 786"/>
                <a:gd name="T8" fmla="*/ 1303 w 1303"/>
                <a:gd name="T9" fmla="*/ 0 h 786"/>
              </a:gdLst>
              <a:ahLst/>
              <a:cxnLst>
                <a:cxn ang="0">
                  <a:pos x="T0" y="T1"/>
                </a:cxn>
                <a:cxn ang="0">
                  <a:pos x="T2" y="T3"/>
                </a:cxn>
                <a:cxn ang="0">
                  <a:pos x="T4" y="T5"/>
                </a:cxn>
                <a:cxn ang="0">
                  <a:pos x="T6" y="T7"/>
                </a:cxn>
                <a:cxn ang="0">
                  <a:pos x="T8" y="T9"/>
                </a:cxn>
              </a:cxnLst>
              <a:rect l="0" t="0" r="r" b="b"/>
              <a:pathLst>
                <a:path w="1303" h="786">
                  <a:moveTo>
                    <a:pt x="1303" y="0"/>
                  </a:moveTo>
                  <a:lnTo>
                    <a:pt x="1303" y="35"/>
                  </a:lnTo>
                  <a:lnTo>
                    <a:pt x="0" y="786"/>
                  </a:lnTo>
                  <a:lnTo>
                    <a:pt x="0" y="751"/>
                  </a:lnTo>
                  <a:lnTo>
                    <a:pt x="1303" y="0"/>
                  </a:lnTo>
                  <a:close/>
                </a:path>
              </a:pathLst>
            </a:custGeom>
            <a:solidFill>
              <a:srgbClr val="A862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9" name="ïṩľíḋé"/>
            <p:cNvSpPr/>
            <p:nvPr/>
          </p:nvSpPr>
          <p:spPr bwMode="auto">
            <a:xfrm>
              <a:off x="2545883" y="4677726"/>
              <a:ext cx="956850" cy="577194"/>
            </a:xfrm>
            <a:custGeom>
              <a:avLst/>
              <a:gdLst>
                <a:gd name="T0" fmla="*/ 1303 w 1303"/>
                <a:gd name="T1" fmla="*/ 0 h 786"/>
                <a:gd name="T2" fmla="*/ 1303 w 1303"/>
                <a:gd name="T3" fmla="*/ 35 h 786"/>
                <a:gd name="T4" fmla="*/ 0 w 1303"/>
                <a:gd name="T5" fmla="*/ 786 h 786"/>
                <a:gd name="T6" fmla="*/ 0 w 1303"/>
                <a:gd name="T7" fmla="*/ 751 h 786"/>
                <a:gd name="T8" fmla="*/ 1303 w 1303"/>
                <a:gd name="T9" fmla="*/ 0 h 786"/>
              </a:gdLst>
              <a:ahLst/>
              <a:cxnLst>
                <a:cxn ang="0">
                  <a:pos x="T0" y="T1"/>
                </a:cxn>
                <a:cxn ang="0">
                  <a:pos x="T2" y="T3"/>
                </a:cxn>
                <a:cxn ang="0">
                  <a:pos x="T4" y="T5"/>
                </a:cxn>
                <a:cxn ang="0">
                  <a:pos x="T6" y="T7"/>
                </a:cxn>
                <a:cxn ang="0">
                  <a:pos x="T8" y="T9"/>
                </a:cxn>
              </a:cxnLst>
              <a:rect l="0" t="0" r="r" b="b"/>
              <a:pathLst>
                <a:path w="1303" h="786">
                  <a:moveTo>
                    <a:pt x="1303" y="0"/>
                  </a:moveTo>
                  <a:lnTo>
                    <a:pt x="1303" y="35"/>
                  </a:lnTo>
                  <a:lnTo>
                    <a:pt x="0" y="786"/>
                  </a:lnTo>
                  <a:lnTo>
                    <a:pt x="0" y="751"/>
                  </a:lnTo>
                  <a:lnTo>
                    <a:pt x="130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0" name="íŝ1îḋè"/>
            <p:cNvSpPr/>
            <p:nvPr/>
          </p:nvSpPr>
          <p:spPr bwMode="auto">
            <a:xfrm>
              <a:off x="1865147" y="4832673"/>
              <a:ext cx="680736" cy="422248"/>
            </a:xfrm>
            <a:custGeom>
              <a:avLst/>
              <a:gdLst>
                <a:gd name="T0" fmla="*/ 0 w 927"/>
                <a:gd name="T1" fmla="*/ 0 h 575"/>
                <a:gd name="T2" fmla="*/ 0 w 927"/>
                <a:gd name="T3" fmla="*/ 36 h 575"/>
                <a:gd name="T4" fmla="*/ 927 w 927"/>
                <a:gd name="T5" fmla="*/ 575 h 575"/>
                <a:gd name="T6" fmla="*/ 927 w 927"/>
                <a:gd name="T7" fmla="*/ 540 h 575"/>
                <a:gd name="T8" fmla="*/ 0 w 927"/>
                <a:gd name="T9" fmla="*/ 0 h 575"/>
              </a:gdLst>
              <a:ahLst/>
              <a:cxnLst>
                <a:cxn ang="0">
                  <a:pos x="T0" y="T1"/>
                </a:cxn>
                <a:cxn ang="0">
                  <a:pos x="T2" y="T3"/>
                </a:cxn>
                <a:cxn ang="0">
                  <a:pos x="T4" y="T5"/>
                </a:cxn>
                <a:cxn ang="0">
                  <a:pos x="T6" y="T7"/>
                </a:cxn>
                <a:cxn ang="0">
                  <a:pos x="T8" y="T9"/>
                </a:cxn>
              </a:cxnLst>
              <a:rect l="0" t="0" r="r" b="b"/>
              <a:pathLst>
                <a:path w="927" h="575">
                  <a:moveTo>
                    <a:pt x="0" y="0"/>
                  </a:moveTo>
                  <a:lnTo>
                    <a:pt x="0" y="36"/>
                  </a:lnTo>
                  <a:lnTo>
                    <a:pt x="927" y="575"/>
                  </a:lnTo>
                  <a:lnTo>
                    <a:pt x="927" y="540"/>
                  </a:lnTo>
                  <a:lnTo>
                    <a:pt x="0" y="0"/>
                  </a:lnTo>
                  <a:close/>
                </a:path>
              </a:pathLst>
            </a:custGeom>
            <a:solidFill>
              <a:srgbClr val="5C3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1" name="ïşļïḋé"/>
            <p:cNvSpPr/>
            <p:nvPr/>
          </p:nvSpPr>
          <p:spPr bwMode="auto">
            <a:xfrm>
              <a:off x="1865147" y="4832673"/>
              <a:ext cx="680736" cy="422248"/>
            </a:xfrm>
            <a:custGeom>
              <a:avLst/>
              <a:gdLst>
                <a:gd name="T0" fmla="*/ 0 w 927"/>
                <a:gd name="T1" fmla="*/ 0 h 575"/>
                <a:gd name="T2" fmla="*/ 0 w 927"/>
                <a:gd name="T3" fmla="*/ 36 h 575"/>
                <a:gd name="T4" fmla="*/ 927 w 927"/>
                <a:gd name="T5" fmla="*/ 575 h 575"/>
                <a:gd name="T6" fmla="*/ 927 w 927"/>
                <a:gd name="T7" fmla="*/ 540 h 575"/>
                <a:gd name="T8" fmla="*/ 0 w 927"/>
                <a:gd name="T9" fmla="*/ 0 h 575"/>
              </a:gdLst>
              <a:ahLst/>
              <a:cxnLst>
                <a:cxn ang="0">
                  <a:pos x="T0" y="T1"/>
                </a:cxn>
                <a:cxn ang="0">
                  <a:pos x="T2" y="T3"/>
                </a:cxn>
                <a:cxn ang="0">
                  <a:pos x="T4" y="T5"/>
                </a:cxn>
                <a:cxn ang="0">
                  <a:pos x="T6" y="T7"/>
                </a:cxn>
                <a:cxn ang="0">
                  <a:pos x="T8" y="T9"/>
                </a:cxn>
              </a:cxnLst>
              <a:rect l="0" t="0" r="r" b="b"/>
              <a:pathLst>
                <a:path w="927" h="575">
                  <a:moveTo>
                    <a:pt x="0" y="0"/>
                  </a:moveTo>
                  <a:lnTo>
                    <a:pt x="0" y="36"/>
                  </a:lnTo>
                  <a:lnTo>
                    <a:pt x="927" y="575"/>
                  </a:lnTo>
                  <a:lnTo>
                    <a:pt x="927" y="54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2" name="î$líďe"/>
            <p:cNvSpPr/>
            <p:nvPr/>
          </p:nvSpPr>
          <p:spPr bwMode="auto">
            <a:xfrm>
              <a:off x="1865147" y="4291462"/>
              <a:ext cx="1637586" cy="937757"/>
            </a:xfrm>
            <a:custGeom>
              <a:avLst/>
              <a:gdLst>
                <a:gd name="T0" fmla="*/ 1328 w 2230"/>
                <a:gd name="T1" fmla="*/ 0 h 1277"/>
                <a:gd name="T2" fmla="*/ 2230 w 2230"/>
                <a:gd name="T3" fmla="*/ 526 h 1277"/>
                <a:gd name="T4" fmla="*/ 927 w 2230"/>
                <a:gd name="T5" fmla="*/ 1277 h 1277"/>
                <a:gd name="T6" fmla="*/ 0 w 2230"/>
                <a:gd name="T7" fmla="*/ 737 h 1277"/>
                <a:gd name="T8" fmla="*/ 1328 w 2230"/>
                <a:gd name="T9" fmla="*/ 0 h 1277"/>
              </a:gdLst>
              <a:ahLst/>
              <a:cxnLst>
                <a:cxn ang="0">
                  <a:pos x="T0" y="T1"/>
                </a:cxn>
                <a:cxn ang="0">
                  <a:pos x="T2" y="T3"/>
                </a:cxn>
                <a:cxn ang="0">
                  <a:pos x="T4" y="T5"/>
                </a:cxn>
                <a:cxn ang="0">
                  <a:pos x="T6" y="T7"/>
                </a:cxn>
                <a:cxn ang="0">
                  <a:pos x="T8" y="T9"/>
                </a:cxn>
              </a:cxnLst>
              <a:rect l="0" t="0" r="r" b="b"/>
              <a:pathLst>
                <a:path w="2230" h="1277">
                  <a:moveTo>
                    <a:pt x="1328" y="0"/>
                  </a:moveTo>
                  <a:lnTo>
                    <a:pt x="2230" y="526"/>
                  </a:lnTo>
                  <a:lnTo>
                    <a:pt x="927" y="1277"/>
                  </a:lnTo>
                  <a:lnTo>
                    <a:pt x="0" y="737"/>
                  </a:lnTo>
                  <a:lnTo>
                    <a:pt x="1328" y="0"/>
                  </a:lnTo>
                  <a:close/>
                </a:path>
              </a:pathLst>
            </a:custGeom>
            <a:solidFill>
              <a:srgbClr val="804B8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3" name="ïšḻîḓè"/>
            <p:cNvSpPr/>
            <p:nvPr/>
          </p:nvSpPr>
          <p:spPr bwMode="auto">
            <a:xfrm>
              <a:off x="1865147" y="4832673"/>
              <a:ext cx="25702" cy="182852"/>
            </a:xfrm>
            <a:custGeom>
              <a:avLst/>
              <a:gdLst>
                <a:gd name="T0" fmla="*/ 35 w 35"/>
                <a:gd name="T1" fmla="*/ 23 h 249"/>
                <a:gd name="T2" fmla="*/ 0 w 35"/>
                <a:gd name="T3" fmla="*/ 0 h 249"/>
                <a:gd name="T4" fmla="*/ 0 w 35"/>
                <a:gd name="T5" fmla="*/ 249 h 249"/>
                <a:gd name="T6" fmla="*/ 35 w 35"/>
                <a:gd name="T7" fmla="*/ 245 h 249"/>
                <a:gd name="T8" fmla="*/ 35 w 35"/>
                <a:gd name="T9" fmla="*/ 23 h 249"/>
              </a:gdLst>
              <a:ahLst/>
              <a:cxnLst>
                <a:cxn ang="0">
                  <a:pos x="T0" y="T1"/>
                </a:cxn>
                <a:cxn ang="0">
                  <a:pos x="T2" y="T3"/>
                </a:cxn>
                <a:cxn ang="0">
                  <a:pos x="T4" y="T5"/>
                </a:cxn>
                <a:cxn ang="0">
                  <a:pos x="T6" y="T7"/>
                </a:cxn>
                <a:cxn ang="0">
                  <a:pos x="T8" y="T9"/>
                </a:cxn>
              </a:cxnLst>
              <a:rect l="0" t="0" r="r" b="b"/>
              <a:pathLst>
                <a:path w="35" h="249">
                  <a:moveTo>
                    <a:pt x="35" y="23"/>
                  </a:moveTo>
                  <a:lnTo>
                    <a:pt x="0" y="0"/>
                  </a:lnTo>
                  <a:lnTo>
                    <a:pt x="0" y="249"/>
                  </a:lnTo>
                  <a:lnTo>
                    <a:pt x="35" y="245"/>
                  </a:lnTo>
                  <a:lnTo>
                    <a:pt x="35" y="23"/>
                  </a:lnTo>
                  <a:close/>
                </a:path>
              </a:pathLst>
            </a:custGeom>
            <a:solidFill>
              <a:srgbClr val="5C35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4" name="iṣḻîḍe"/>
            <p:cNvSpPr/>
            <p:nvPr/>
          </p:nvSpPr>
          <p:spPr bwMode="auto">
            <a:xfrm>
              <a:off x="1938581" y="4938418"/>
              <a:ext cx="56545" cy="112355"/>
            </a:xfrm>
            <a:custGeom>
              <a:avLst/>
              <a:gdLst>
                <a:gd name="T0" fmla="*/ 77 w 77"/>
                <a:gd name="T1" fmla="*/ 37 h 153"/>
                <a:gd name="T2" fmla="*/ 16 w 77"/>
                <a:gd name="T3" fmla="*/ 0 h 153"/>
                <a:gd name="T4" fmla="*/ 0 w 77"/>
                <a:gd name="T5" fmla="*/ 116 h 153"/>
                <a:gd name="T6" fmla="*/ 37 w 77"/>
                <a:gd name="T7" fmla="*/ 85 h 153"/>
                <a:gd name="T8" fmla="*/ 58 w 77"/>
                <a:gd name="T9" fmla="*/ 153 h 153"/>
                <a:gd name="T10" fmla="*/ 77 w 77"/>
                <a:gd name="T11" fmla="*/ 37 h 153"/>
              </a:gdLst>
              <a:ahLst/>
              <a:cxnLst>
                <a:cxn ang="0">
                  <a:pos x="T0" y="T1"/>
                </a:cxn>
                <a:cxn ang="0">
                  <a:pos x="T2" y="T3"/>
                </a:cxn>
                <a:cxn ang="0">
                  <a:pos x="T4" y="T5"/>
                </a:cxn>
                <a:cxn ang="0">
                  <a:pos x="T6" y="T7"/>
                </a:cxn>
                <a:cxn ang="0">
                  <a:pos x="T8" y="T9"/>
                </a:cxn>
                <a:cxn ang="0">
                  <a:pos x="T10" y="T11"/>
                </a:cxn>
              </a:cxnLst>
              <a:rect l="0" t="0" r="r" b="b"/>
              <a:pathLst>
                <a:path w="77" h="153">
                  <a:moveTo>
                    <a:pt x="77" y="37"/>
                  </a:moveTo>
                  <a:lnTo>
                    <a:pt x="16" y="0"/>
                  </a:lnTo>
                  <a:lnTo>
                    <a:pt x="0" y="116"/>
                  </a:lnTo>
                  <a:lnTo>
                    <a:pt x="37" y="85"/>
                  </a:lnTo>
                  <a:lnTo>
                    <a:pt x="58" y="153"/>
                  </a:lnTo>
                  <a:lnTo>
                    <a:pt x="77" y="37"/>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5" name="ï$ļïḓé"/>
            <p:cNvSpPr/>
            <p:nvPr/>
          </p:nvSpPr>
          <p:spPr bwMode="auto">
            <a:xfrm>
              <a:off x="2568648" y="4587402"/>
              <a:ext cx="894430" cy="539743"/>
            </a:xfrm>
            <a:custGeom>
              <a:avLst/>
              <a:gdLst>
                <a:gd name="T0" fmla="*/ 1218 w 1218"/>
                <a:gd name="T1" fmla="*/ 0 h 735"/>
                <a:gd name="T2" fmla="*/ 1218 w 1218"/>
                <a:gd name="T3" fmla="*/ 33 h 735"/>
                <a:gd name="T4" fmla="*/ 0 w 1218"/>
                <a:gd name="T5" fmla="*/ 735 h 735"/>
                <a:gd name="T6" fmla="*/ 0 w 1218"/>
                <a:gd name="T7" fmla="*/ 702 h 735"/>
                <a:gd name="T8" fmla="*/ 1218 w 1218"/>
                <a:gd name="T9" fmla="*/ 0 h 735"/>
              </a:gdLst>
              <a:ahLst/>
              <a:cxnLst>
                <a:cxn ang="0">
                  <a:pos x="T0" y="T1"/>
                </a:cxn>
                <a:cxn ang="0">
                  <a:pos x="T2" y="T3"/>
                </a:cxn>
                <a:cxn ang="0">
                  <a:pos x="T4" y="T5"/>
                </a:cxn>
                <a:cxn ang="0">
                  <a:pos x="T6" y="T7"/>
                </a:cxn>
                <a:cxn ang="0">
                  <a:pos x="T8" y="T9"/>
                </a:cxn>
              </a:cxnLst>
              <a:rect l="0" t="0" r="r" b="b"/>
              <a:pathLst>
                <a:path w="1218" h="735">
                  <a:moveTo>
                    <a:pt x="1218" y="0"/>
                  </a:moveTo>
                  <a:lnTo>
                    <a:pt x="1218" y="33"/>
                  </a:lnTo>
                  <a:lnTo>
                    <a:pt x="0" y="735"/>
                  </a:lnTo>
                  <a:lnTo>
                    <a:pt x="0" y="702"/>
                  </a:lnTo>
                  <a:lnTo>
                    <a:pt x="1218" y="0"/>
                  </a:lnTo>
                  <a:close/>
                </a:path>
              </a:pathLst>
            </a:custGeom>
            <a:solidFill>
              <a:srgbClr val="7884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6" name="ïŝḻîḍè"/>
            <p:cNvSpPr/>
            <p:nvPr/>
          </p:nvSpPr>
          <p:spPr bwMode="auto">
            <a:xfrm>
              <a:off x="2568648" y="4587402"/>
              <a:ext cx="894430" cy="539743"/>
            </a:xfrm>
            <a:custGeom>
              <a:avLst/>
              <a:gdLst>
                <a:gd name="T0" fmla="*/ 1218 w 1218"/>
                <a:gd name="T1" fmla="*/ 0 h 735"/>
                <a:gd name="T2" fmla="*/ 1218 w 1218"/>
                <a:gd name="T3" fmla="*/ 33 h 735"/>
                <a:gd name="T4" fmla="*/ 0 w 1218"/>
                <a:gd name="T5" fmla="*/ 735 h 735"/>
                <a:gd name="T6" fmla="*/ 0 w 1218"/>
                <a:gd name="T7" fmla="*/ 702 h 735"/>
                <a:gd name="T8" fmla="*/ 1218 w 1218"/>
                <a:gd name="T9" fmla="*/ 0 h 735"/>
              </a:gdLst>
              <a:ahLst/>
              <a:cxnLst>
                <a:cxn ang="0">
                  <a:pos x="T0" y="T1"/>
                </a:cxn>
                <a:cxn ang="0">
                  <a:pos x="T2" y="T3"/>
                </a:cxn>
                <a:cxn ang="0">
                  <a:pos x="T4" y="T5"/>
                </a:cxn>
                <a:cxn ang="0">
                  <a:pos x="T6" y="T7"/>
                </a:cxn>
                <a:cxn ang="0">
                  <a:pos x="T8" y="T9"/>
                </a:cxn>
              </a:cxnLst>
              <a:rect l="0" t="0" r="r" b="b"/>
              <a:pathLst>
                <a:path w="1218" h="735">
                  <a:moveTo>
                    <a:pt x="1218" y="0"/>
                  </a:moveTo>
                  <a:lnTo>
                    <a:pt x="1218" y="33"/>
                  </a:lnTo>
                  <a:lnTo>
                    <a:pt x="0" y="735"/>
                  </a:lnTo>
                  <a:lnTo>
                    <a:pt x="0" y="702"/>
                  </a:lnTo>
                  <a:lnTo>
                    <a:pt x="12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7" name="í$líḍé"/>
            <p:cNvSpPr/>
            <p:nvPr/>
          </p:nvSpPr>
          <p:spPr bwMode="auto">
            <a:xfrm>
              <a:off x="1931972" y="4733536"/>
              <a:ext cx="636676" cy="393608"/>
            </a:xfrm>
            <a:custGeom>
              <a:avLst/>
              <a:gdLst>
                <a:gd name="T0" fmla="*/ 0 w 867"/>
                <a:gd name="T1" fmla="*/ 0 h 536"/>
                <a:gd name="T2" fmla="*/ 0 w 867"/>
                <a:gd name="T3" fmla="*/ 34 h 536"/>
                <a:gd name="T4" fmla="*/ 867 w 867"/>
                <a:gd name="T5" fmla="*/ 536 h 536"/>
                <a:gd name="T6" fmla="*/ 867 w 867"/>
                <a:gd name="T7" fmla="*/ 503 h 536"/>
                <a:gd name="T8" fmla="*/ 0 w 867"/>
                <a:gd name="T9" fmla="*/ 0 h 536"/>
              </a:gdLst>
              <a:ahLst/>
              <a:cxnLst>
                <a:cxn ang="0">
                  <a:pos x="T0" y="T1"/>
                </a:cxn>
                <a:cxn ang="0">
                  <a:pos x="T2" y="T3"/>
                </a:cxn>
                <a:cxn ang="0">
                  <a:pos x="T4" y="T5"/>
                </a:cxn>
                <a:cxn ang="0">
                  <a:pos x="T6" y="T7"/>
                </a:cxn>
                <a:cxn ang="0">
                  <a:pos x="T8" y="T9"/>
                </a:cxn>
              </a:cxnLst>
              <a:rect l="0" t="0" r="r" b="b"/>
              <a:pathLst>
                <a:path w="867" h="536">
                  <a:moveTo>
                    <a:pt x="0" y="0"/>
                  </a:moveTo>
                  <a:lnTo>
                    <a:pt x="0" y="34"/>
                  </a:lnTo>
                  <a:lnTo>
                    <a:pt x="867" y="536"/>
                  </a:lnTo>
                  <a:lnTo>
                    <a:pt x="867" y="503"/>
                  </a:lnTo>
                  <a:lnTo>
                    <a:pt x="0" y="0"/>
                  </a:lnTo>
                  <a:close/>
                </a:path>
              </a:pathLst>
            </a:custGeom>
            <a:solidFill>
              <a:srgbClr val="4A528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8" name="iṣľiḍè"/>
            <p:cNvSpPr/>
            <p:nvPr/>
          </p:nvSpPr>
          <p:spPr bwMode="auto">
            <a:xfrm>
              <a:off x="1931972" y="4733536"/>
              <a:ext cx="636676" cy="393608"/>
            </a:xfrm>
            <a:custGeom>
              <a:avLst/>
              <a:gdLst>
                <a:gd name="T0" fmla="*/ 0 w 867"/>
                <a:gd name="T1" fmla="*/ 0 h 536"/>
                <a:gd name="T2" fmla="*/ 0 w 867"/>
                <a:gd name="T3" fmla="*/ 34 h 536"/>
                <a:gd name="T4" fmla="*/ 867 w 867"/>
                <a:gd name="T5" fmla="*/ 536 h 536"/>
                <a:gd name="T6" fmla="*/ 867 w 867"/>
                <a:gd name="T7" fmla="*/ 503 h 536"/>
                <a:gd name="T8" fmla="*/ 0 w 867"/>
                <a:gd name="T9" fmla="*/ 0 h 536"/>
              </a:gdLst>
              <a:ahLst/>
              <a:cxnLst>
                <a:cxn ang="0">
                  <a:pos x="T0" y="T1"/>
                </a:cxn>
                <a:cxn ang="0">
                  <a:pos x="T2" y="T3"/>
                </a:cxn>
                <a:cxn ang="0">
                  <a:pos x="T4" y="T5"/>
                </a:cxn>
                <a:cxn ang="0">
                  <a:pos x="T6" y="T7"/>
                </a:cxn>
                <a:cxn ang="0">
                  <a:pos x="T8" y="T9"/>
                </a:cxn>
              </a:cxnLst>
              <a:rect l="0" t="0" r="r" b="b"/>
              <a:pathLst>
                <a:path w="867" h="536">
                  <a:moveTo>
                    <a:pt x="0" y="0"/>
                  </a:moveTo>
                  <a:lnTo>
                    <a:pt x="0" y="34"/>
                  </a:lnTo>
                  <a:lnTo>
                    <a:pt x="867" y="536"/>
                  </a:lnTo>
                  <a:lnTo>
                    <a:pt x="867" y="5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9" name="îŝḻïḍé"/>
            <p:cNvSpPr/>
            <p:nvPr/>
          </p:nvSpPr>
          <p:spPr bwMode="auto">
            <a:xfrm>
              <a:off x="1931972" y="4227574"/>
              <a:ext cx="1531106" cy="875337"/>
            </a:xfrm>
            <a:custGeom>
              <a:avLst/>
              <a:gdLst>
                <a:gd name="T0" fmla="*/ 1241 w 2085"/>
                <a:gd name="T1" fmla="*/ 0 h 1192"/>
                <a:gd name="T2" fmla="*/ 2085 w 2085"/>
                <a:gd name="T3" fmla="*/ 490 h 1192"/>
                <a:gd name="T4" fmla="*/ 867 w 2085"/>
                <a:gd name="T5" fmla="*/ 1192 h 1192"/>
                <a:gd name="T6" fmla="*/ 0 w 2085"/>
                <a:gd name="T7" fmla="*/ 689 h 1192"/>
                <a:gd name="T8" fmla="*/ 1241 w 2085"/>
                <a:gd name="T9" fmla="*/ 0 h 1192"/>
              </a:gdLst>
              <a:ahLst/>
              <a:cxnLst>
                <a:cxn ang="0">
                  <a:pos x="T0" y="T1"/>
                </a:cxn>
                <a:cxn ang="0">
                  <a:pos x="T2" y="T3"/>
                </a:cxn>
                <a:cxn ang="0">
                  <a:pos x="T4" y="T5"/>
                </a:cxn>
                <a:cxn ang="0">
                  <a:pos x="T6" y="T7"/>
                </a:cxn>
                <a:cxn ang="0">
                  <a:pos x="T8" y="T9"/>
                </a:cxn>
              </a:cxnLst>
              <a:rect l="0" t="0" r="r" b="b"/>
              <a:pathLst>
                <a:path w="2085" h="1192">
                  <a:moveTo>
                    <a:pt x="1241" y="0"/>
                  </a:moveTo>
                  <a:lnTo>
                    <a:pt x="2085" y="490"/>
                  </a:lnTo>
                  <a:lnTo>
                    <a:pt x="867" y="1192"/>
                  </a:lnTo>
                  <a:lnTo>
                    <a:pt x="0" y="689"/>
                  </a:lnTo>
                  <a:lnTo>
                    <a:pt x="1241" y="0"/>
                  </a:lnTo>
                  <a:close/>
                </a:path>
              </a:pathLst>
            </a:custGeom>
            <a:solidFill>
              <a:srgbClr val="616B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0" name="íśļíde"/>
            <p:cNvSpPr/>
            <p:nvPr/>
          </p:nvSpPr>
          <p:spPr bwMode="auto">
            <a:xfrm>
              <a:off x="1931972" y="4081439"/>
              <a:ext cx="911320" cy="664581"/>
            </a:xfrm>
            <a:custGeom>
              <a:avLst/>
              <a:gdLst>
                <a:gd name="T0" fmla="*/ 0 w 1241"/>
                <a:gd name="T1" fmla="*/ 689 h 905"/>
                <a:gd name="T2" fmla="*/ 0 w 1241"/>
                <a:gd name="T3" fmla="*/ 903 h 905"/>
                <a:gd name="T4" fmla="*/ 34 w 1241"/>
                <a:gd name="T5" fmla="*/ 905 h 905"/>
                <a:gd name="T6" fmla="*/ 1241 w 1241"/>
                <a:gd name="T7" fmla="*/ 235 h 905"/>
                <a:gd name="T8" fmla="*/ 1241 w 1241"/>
                <a:gd name="T9" fmla="*/ 0 h 905"/>
                <a:gd name="T10" fmla="*/ 0 w 1241"/>
                <a:gd name="T11" fmla="*/ 689 h 905"/>
              </a:gdLst>
              <a:ahLst/>
              <a:cxnLst>
                <a:cxn ang="0">
                  <a:pos x="T0" y="T1"/>
                </a:cxn>
                <a:cxn ang="0">
                  <a:pos x="T2" y="T3"/>
                </a:cxn>
                <a:cxn ang="0">
                  <a:pos x="T4" y="T5"/>
                </a:cxn>
                <a:cxn ang="0">
                  <a:pos x="T6" y="T7"/>
                </a:cxn>
                <a:cxn ang="0">
                  <a:pos x="T8" y="T9"/>
                </a:cxn>
                <a:cxn ang="0">
                  <a:pos x="T10" y="T11"/>
                </a:cxn>
              </a:cxnLst>
              <a:rect l="0" t="0" r="r" b="b"/>
              <a:pathLst>
                <a:path w="1241" h="905">
                  <a:moveTo>
                    <a:pt x="0" y="689"/>
                  </a:moveTo>
                  <a:lnTo>
                    <a:pt x="0" y="903"/>
                  </a:lnTo>
                  <a:lnTo>
                    <a:pt x="34" y="905"/>
                  </a:lnTo>
                  <a:lnTo>
                    <a:pt x="1241" y="235"/>
                  </a:lnTo>
                  <a:lnTo>
                    <a:pt x="1241" y="0"/>
                  </a:lnTo>
                  <a:lnTo>
                    <a:pt x="0" y="689"/>
                  </a:lnTo>
                  <a:close/>
                </a:path>
              </a:pathLst>
            </a:custGeom>
            <a:solidFill>
              <a:srgbClr val="3035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1" name="iṣļîḍè"/>
            <p:cNvSpPr/>
            <p:nvPr/>
          </p:nvSpPr>
          <p:spPr bwMode="auto">
            <a:xfrm>
              <a:off x="2573054" y="4466970"/>
              <a:ext cx="862854" cy="616114"/>
            </a:xfrm>
            <a:custGeom>
              <a:avLst/>
              <a:gdLst>
                <a:gd name="T0" fmla="*/ 1175 w 1175"/>
                <a:gd name="T1" fmla="*/ 0 h 839"/>
                <a:gd name="T2" fmla="*/ 1175 w 1175"/>
                <a:gd name="T3" fmla="*/ 162 h 839"/>
                <a:gd name="T4" fmla="*/ 0 w 1175"/>
                <a:gd name="T5" fmla="*/ 839 h 839"/>
                <a:gd name="T6" fmla="*/ 0 w 1175"/>
                <a:gd name="T7" fmla="*/ 675 h 839"/>
                <a:gd name="T8" fmla="*/ 1175 w 1175"/>
                <a:gd name="T9" fmla="*/ 0 h 839"/>
              </a:gdLst>
              <a:ahLst/>
              <a:cxnLst>
                <a:cxn ang="0">
                  <a:pos x="T0" y="T1"/>
                </a:cxn>
                <a:cxn ang="0">
                  <a:pos x="T2" y="T3"/>
                </a:cxn>
                <a:cxn ang="0">
                  <a:pos x="T4" y="T5"/>
                </a:cxn>
                <a:cxn ang="0">
                  <a:pos x="T6" y="T7"/>
                </a:cxn>
                <a:cxn ang="0">
                  <a:pos x="T8" y="T9"/>
                </a:cxn>
              </a:cxnLst>
              <a:rect l="0" t="0" r="r" b="b"/>
              <a:pathLst>
                <a:path w="1175" h="839">
                  <a:moveTo>
                    <a:pt x="1175" y="0"/>
                  </a:moveTo>
                  <a:lnTo>
                    <a:pt x="1175" y="162"/>
                  </a:lnTo>
                  <a:lnTo>
                    <a:pt x="0" y="839"/>
                  </a:lnTo>
                  <a:lnTo>
                    <a:pt x="0" y="675"/>
                  </a:lnTo>
                  <a:lnTo>
                    <a:pt x="117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2" name="íṡľîḋé"/>
            <p:cNvSpPr/>
            <p:nvPr/>
          </p:nvSpPr>
          <p:spPr bwMode="auto">
            <a:xfrm>
              <a:off x="2573054" y="4466970"/>
              <a:ext cx="862854" cy="616114"/>
            </a:xfrm>
            <a:custGeom>
              <a:avLst/>
              <a:gdLst>
                <a:gd name="T0" fmla="*/ 1175 w 1175"/>
                <a:gd name="T1" fmla="*/ 0 h 839"/>
                <a:gd name="T2" fmla="*/ 1175 w 1175"/>
                <a:gd name="T3" fmla="*/ 162 h 839"/>
                <a:gd name="T4" fmla="*/ 0 w 1175"/>
                <a:gd name="T5" fmla="*/ 839 h 839"/>
                <a:gd name="T6" fmla="*/ 0 w 1175"/>
                <a:gd name="T7" fmla="*/ 675 h 839"/>
                <a:gd name="T8" fmla="*/ 1175 w 1175"/>
                <a:gd name="T9" fmla="*/ 0 h 839"/>
              </a:gdLst>
              <a:ahLst/>
              <a:cxnLst>
                <a:cxn ang="0">
                  <a:pos x="T0" y="T1"/>
                </a:cxn>
                <a:cxn ang="0">
                  <a:pos x="T2" y="T3"/>
                </a:cxn>
                <a:cxn ang="0">
                  <a:pos x="T4" y="T5"/>
                </a:cxn>
                <a:cxn ang="0">
                  <a:pos x="T6" y="T7"/>
                </a:cxn>
                <a:cxn ang="0">
                  <a:pos x="T8" y="T9"/>
                </a:cxn>
              </a:cxnLst>
              <a:rect l="0" t="0" r="r" b="b"/>
              <a:pathLst>
                <a:path w="1175" h="839">
                  <a:moveTo>
                    <a:pt x="1175" y="0"/>
                  </a:moveTo>
                  <a:lnTo>
                    <a:pt x="1175" y="162"/>
                  </a:lnTo>
                  <a:lnTo>
                    <a:pt x="0" y="839"/>
                  </a:lnTo>
                  <a:lnTo>
                    <a:pt x="0" y="675"/>
                  </a:lnTo>
                  <a:lnTo>
                    <a:pt x="117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3" name="iŝlíḍê"/>
            <p:cNvSpPr/>
            <p:nvPr/>
          </p:nvSpPr>
          <p:spPr bwMode="auto">
            <a:xfrm>
              <a:off x="1976767" y="4616776"/>
              <a:ext cx="596287" cy="466308"/>
            </a:xfrm>
            <a:custGeom>
              <a:avLst/>
              <a:gdLst>
                <a:gd name="T0" fmla="*/ 0 w 812"/>
                <a:gd name="T1" fmla="*/ 0 h 635"/>
                <a:gd name="T2" fmla="*/ 0 w 812"/>
                <a:gd name="T3" fmla="*/ 162 h 635"/>
                <a:gd name="T4" fmla="*/ 812 w 812"/>
                <a:gd name="T5" fmla="*/ 635 h 635"/>
                <a:gd name="T6" fmla="*/ 812 w 812"/>
                <a:gd name="T7" fmla="*/ 471 h 635"/>
                <a:gd name="T8" fmla="*/ 0 w 812"/>
                <a:gd name="T9" fmla="*/ 0 h 635"/>
              </a:gdLst>
              <a:ahLst/>
              <a:cxnLst>
                <a:cxn ang="0">
                  <a:pos x="T0" y="T1"/>
                </a:cxn>
                <a:cxn ang="0">
                  <a:pos x="T2" y="T3"/>
                </a:cxn>
                <a:cxn ang="0">
                  <a:pos x="T4" y="T5"/>
                </a:cxn>
                <a:cxn ang="0">
                  <a:pos x="T6" y="T7"/>
                </a:cxn>
                <a:cxn ang="0">
                  <a:pos x="T8" y="T9"/>
                </a:cxn>
              </a:cxnLst>
              <a:rect l="0" t="0" r="r" b="b"/>
              <a:pathLst>
                <a:path w="812" h="635">
                  <a:moveTo>
                    <a:pt x="0" y="0"/>
                  </a:moveTo>
                  <a:lnTo>
                    <a:pt x="0" y="162"/>
                  </a:lnTo>
                  <a:lnTo>
                    <a:pt x="812" y="635"/>
                  </a:lnTo>
                  <a:lnTo>
                    <a:pt x="812" y="471"/>
                  </a:lnTo>
                  <a:lnTo>
                    <a:pt x="0" y="0"/>
                  </a:lnTo>
                  <a:close/>
                </a:path>
              </a:pathLst>
            </a:custGeom>
            <a:solidFill>
              <a:srgbClr val="CED2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4" name="îṣḷiḍê"/>
            <p:cNvSpPr/>
            <p:nvPr/>
          </p:nvSpPr>
          <p:spPr bwMode="auto">
            <a:xfrm>
              <a:off x="1976767" y="4616776"/>
              <a:ext cx="596287" cy="466308"/>
            </a:xfrm>
            <a:custGeom>
              <a:avLst/>
              <a:gdLst>
                <a:gd name="T0" fmla="*/ 0 w 812"/>
                <a:gd name="T1" fmla="*/ 0 h 635"/>
                <a:gd name="T2" fmla="*/ 0 w 812"/>
                <a:gd name="T3" fmla="*/ 162 h 635"/>
                <a:gd name="T4" fmla="*/ 812 w 812"/>
                <a:gd name="T5" fmla="*/ 635 h 635"/>
                <a:gd name="T6" fmla="*/ 812 w 812"/>
                <a:gd name="T7" fmla="*/ 471 h 635"/>
                <a:gd name="T8" fmla="*/ 0 w 812"/>
                <a:gd name="T9" fmla="*/ 0 h 635"/>
              </a:gdLst>
              <a:ahLst/>
              <a:cxnLst>
                <a:cxn ang="0">
                  <a:pos x="T0" y="T1"/>
                </a:cxn>
                <a:cxn ang="0">
                  <a:pos x="T2" y="T3"/>
                </a:cxn>
                <a:cxn ang="0">
                  <a:pos x="T4" y="T5"/>
                </a:cxn>
                <a:cxn ang="0">
                  <a:pos x="T6" y="T7"/>
                </a:cxn>
                <a:cxn ang="0">
                  <a:pos x="T8" y="T9"/>
                </a:cxn>
              </a:cxnLst>
              <a:rect l="0" t="0" r="r" b="b"/>
              <a:pathLst>
                <a:path w="812" h="635">
                  <a:moveTo>
                    <a:pt x="0" y="0"/>
                  </a:moveTo>
                  <a:lnTo>
                    <a:pt x="0" y="162"/>
                  </a:lnTo>
                  <a:lnTo>
                    <a:pt x="812" y="635"/>
                  </a:lnTo>
                  <a:lnTo>
                    <a:pt x="812" y="47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5" name="îSliḋe"/>
            <p:cNvSpPr/>
            <p:nvPr/>
          </p:nvSpPr>
          <p:spPr bwMode="auto">
            <a:xfrm>
              <a:off x="1976767" y="4119625"/>
              <a:ext cx="1459140" cy="843026"/>
            </a:xfrm>
            <a:custGeom>
              <a:avLst/>
              <a:gdLst>
                <a:gd name="T0" fmla="*/ 1174 w 1987"/>
                <a:gd name="T1" fmla="*/ 0 h 1148"/>
                <a:gd name="T2" fmla="*/ 1987 w 1987"/>
                <a:gd name="T3" fmla="*/ 473 h 1148"/>
                <a:gd name="T4" fmla="*/ 812 w 1987"/>
                <a:gd name="T5" fmla="*/ 1148 h 1148"/>
                <a:gd name="T6" fmla="*/ 0 w 1987"/>
                <a:gd name="T7" fmla="*/ 677 h 1148"/>
                <a:gd name="T8" fmla="*/ 1174 w 1987"/>
                <a:gd name="T9" fmla="*/ 0 h 1148"/>
              </a:gdLst>
              <a:ahLst/>
              <a:cxnLst>
                <a:cxn ang="0">
                  <a:pos x="T0" y="T1"/>
                </a:cxn>
                <a:cxn ang="0">
                  <a:pos x="T2" y="T3"/>
                </a:cxn>
                <a:cxn ang="0">
                  <a:pos x="T4" y="T5"/>
                </a:cxn>
                <a:cxn ang="0">
                  <a:pos x="T6" y="T7"/>
                </a:cxn>
                <a:cxn ang="0">
                  <a:pos x="T8" y="T9"/>
                </a:cxn>
              </a:cxnLst>
              <a:rect l="0" t="0" r="r" b="b"/>
              <a:pathLst>
                <a:path w="1987" h="1148">
                  <a:moveTo>
                    <a:pt x="1174" y="0"/>
                  </a:moveTo>
                  <a:lnTo>
                    <a:pt x="1987" y="473"/>
                  </a:lnTo>
                  <a:lnTo>
                    <a:pt x="812" y="1148"/>
                  </a:lnTo>
                  <a:lnTo>
                    <a:pt x="0" y="677"/>
                  </a:lnTo>
                  <a:lnTo>
                    <a:pt x="1174" y="0"/>
                  </a:lnTo>
                  <a:close/>
                </a:path>
              </a:pathLst>
            </a:custGeom>
            <a:solidFill>
              <a:srgbClr val="E6E8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6" name="ïš1iḋê"/>
            <p:cNvSpPr/>
            <p:nvPr/>
          </p:nvSpPr>
          <p:spPr bwMode="auto">
            <a:xfrm>
              <a:off x="2568648" y="4441268"/>
              <a:ext cx="894430" cy="539743"/>
            </a:xfrm>
            <a:custGeom>
              <a:avLst/>
              <a:gdLst>
                <a:gd name="T0" fmla="*/ 1218 w 1218"/>
                <a:gd name="T1" fmla="*/ 0 h 735"/>
                <a:gd name="T2" fmla="*/ 1218 w 1218"/>
                <a:gd name="T3" fmla="*/ 33 h 735"/>
                <a:gd name="T4" fmla="*/ 0 w 1218"/>
                <a:gd name="T5" fmla="*/ 735 h 735"/>
                <a:gd name="T6" fmla="*/ 0 w 1218"/>
                <a:gd name="T7" fmla="*/ 702 h 735"/>
                <a:gd name="T8" fmla="*/ 1218 w 1218"/>
                <a:gd name="T9" fmla="*/ 0 h 735"/>
              </a:gdLst>
              <a:ahLst/>
              <a:cxnLst>
                <a:cxn ang="0">
                  <a:pos x="T0" y="T1"/>
                </a:cxn>
                <a:cxn ang="0">
                  <a:pos x="T2" y="T3"/>
                </a:cxn>
                <a:cxn ang="0">
                  <a:pos x="T4" y="T5"/>
                </a:cxn>
                <a:cxn ang="0">
                  <a:pos x="T6" y="T7"/>
                </a:cxn>
                <a:cxn ang="0">
                  <a:pos x="T8" y="T9"/>
                </a:cxn>
              </a:cxnLst>
              <a:rect l="0" t="0" r="r" b="b"/>
              <a:pathLst>
                <a:path w="1218" h="735">
                  <a:moveTo>
                    <a:pt x="1218" y="0"/>
                  </a:moveTo>
                  <a:lnTo>
                    <a:pt x="1218" y="33"/>
                  </a:lnTo>
                  <a:lnTo>
                    <a:pt x="0" y="735"/>
                  </a:lnTo>
                  <a:lnTo>
                    <a:pt x="0" y="702"/>
                  </a:lnTo>
                  <a:lnTo>
                    <a:pt x="1218" y="0"/>
                  </a:lnTo>
                  <a:close/>
                </a:path>
              </a:pathLst>
            </a:custGeom>
            <a:solidFill>
              <a:srgbClr val="7884E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7" name="iṡ1iḓe"/>
            <p:cNvSpPr/>
            <p:nvPr/>
          </p:nvSpPr>
          <p:spPr bwMode="auto">
            <a:xfrm>
              <a:off x="2568648" y="4441268"/>
              <a:ext cx="894430" cy="539743"/>
            </a:xfrm>
            <a:custGeom>
              <a:avLst/>
              <a:gdLst>
                <a:gd name="T0" fmla="*/ 1218 w 1218"/>
                <a:gd name="T1" fmla="*/ 0 h 735"/>
                <a:gd name="T2" fmla="*/ 1218 w 1218"/>
                <a:gd name="T3" fmla="*/ 33 h 735"/>
                <a:gd name="T4" fmla="*/ 0 w 1218"/>
                <a:gd name="T5" fmla="*/ 735 h 735"/>
                <a:gd name="T6" fmla="*/ 0 w 1218"/>
                <a:gd name="T7" fmla="*/ 702 h 735"/>
                <a:gd name="T8" fmla="*/ 1218 w 1218"/>
                <a:gd name="T9" fmla="*/ 0 h 735"/>
              </a:gdLst>
              <a:ahLst/>
              <a:cxnLst>
                <a:cxn ang="0">
                  <a:pos x="T0" y="T1"/>
                </a:cxn>
                <a:cxn ang="0">
                  <a:pos x="T2" y="T3"/>
                </a:cxn>
                <a:cxn ang="0">
                  <a:pos x="T4" y="T5"/>
                </a:cxn>
                <a:cxn ang="0">
                  <a:pos x="T6" y="T7"/>
                </a:cxn>
                <a:cxn ang="0">
                  <a:pos x="T8" y="T9"/>
                </a:cxn>
              </a:cxnLst>
              <a:rect l="0" t="0" r="r" b="b"/>
              <a:pathLst>
                <a:path w="1218" h="735">
                  <a:moveTo>
                    <a:pt x="1218" y="0"/>
                  </a:moveTo>
                  <a:lnTo>
                    <a:pt x="1218" y="33"/>
                  </a:lnTo>
                  <a:lnTo>
                    <a:pt x="0" y="735"/>
                  </a:lnTo>
                  <a:lnTo>
                    <a:pt x="0" y="702"/>
                  </a:lnTo>
                  <a:lnTo>
                    <a:pt x="12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8" name="ïşľíḓé"/>
            <p:cNvSpPr/>
            <p:nvPr/>
          </p:nvSpPr>
          <p:spPr bwMode="auto">
            <a:xfrm>
              <a:off x="1931972" y="4587402"/>
              <a:ext cx="636676" cy="393608"/>
            </a:xfrm>
            <a:custGeom>
              <a:avLst/>
              <a:gdLst>
                <a:gd name="T0" fmla="*/ 0 w 867"/>
                <a:gd name="T1" fmla="*/ 0 h 536"/>
                <a:gd name="T2" fmla="*/ 0 w 867"/>
                <a:gd name="T3" fmla="*/ 33 h 536"/>
                <a:gd name="T4" fmla="*/ 867 w 867"/>
                <a:gd name="T5" fmla="*/ 536 h 536"/>
                <a:gd name="T6" fmla="*/ 867 w 867"/>
                <a:gd name="T7" fmla="*/ 503 h 536"/>
                <a:gd name="T8" fmla="*/ 0 w 867"/>
                <a:gd name="T9" fmla="*/ 0 h 536"/>
              </a:gdLst>
              <a:ahLst/>
              <a:cxnLst>
                <a:cxn ang="0">
                  <a:pos x="T0" y="T1"/>
                </a:cxn>
                <a:cxn ang="0">
                  <a:pos x="T2" y="T3"/>
                </a:cxn>
                <a:cxn ang="0">
                  <a:pos x="T4" y="T5"/>
                </a:cxn>
                <a:cxn ang="0">
                  <a:pos x="T6" y="T7"/>
                </a:cxn>
                <a:cxn ang="0">
                  <a:pos x="T8" y="T9"/>
                </a:cxn>
              </a:cxnLst>
              <a:rect l="0" t="0" r="r" b="b"/>
              <a:pathLst>
                <a:path w="867" h="536">
                  <a:moveTo>
                    <a:pt x="0" y="0"/>
                  </a:moveTo>
                  <a:lnTo>
                    <a:pt x="0" y="33"/>
                  </a:lnTo>
                  <a:lnTo>
                    <a:pt x="867" y="536"/>
                  </a:lnTo>
                  <a:lnTo>
                    <a:pt x="867" y="503"/>
                  </a:lnTo>
                  <a:lnTo>
                    <a:pt x="0" y="0"/>
                  </a:lnTo>
                  <a:close/>
                </a:path>
              </a:pathLst>
            </a:custGeom>
            <a:solidFill>
              <a:srgbClr val="4A528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9" name="íSḻïďé"/>
            <p:cNvSpPr/>
            <p:nvPr/>
          </p:nvSpPr>
          <p:spPr bwMode="auto">
            <a:xfrm>
              <a:off x="1931972" y="4587402"/>
              <a:ext cx="636676" cy="393608"/>
            </a:xfrm>
            <a:custGeom>
              <a:avLst/>
              <a:gdLst>
                <a:gd name="T0" fmla="*/ 0 w 867"/>
                <a:gd name="T1" fmla="*/ 0 h 536"/>
                <a:gd name="T2" fmla="*/ 0 w 867"/>
                <a:gd name="T3" fmla="*/ 33 h 536"/>
                <a:gd name="T4" fmla="*/ 867 w 867"/>
                <a:gd name="T5" fmla="*/ 536 h 536"/>
                <a:gd name="T6" fmla="*/ 867 w 867"/>
                <a:gd name="T7" fmla="*/ 503 h 536"/>
                <a:gd name="T8" fmla="*/ 0 w 867"/>
                <a:gd name="T9" fmla="*/ 0 h 536"/>
              </a:gdLst>
              <a:ahLst/>
              <a:cxnLst>
                <a:cxn ang="0">
                  <a:pos x="T0" y="T1"/>
                </a:cxn>
                <a:cxn ang="0">
                  <a:pos x="T2" y="T3"/>
                </a:cxn>
                <a:cxn ang="0">
                  <a:pos x="T4" y="T5"/>
                </a:cxn>
                <a:cxn ang="0">
                  <a:pos x="T6" y="T7"/>
                </a:cxn>
                <a:cxn ang="0">
                  <a:pos x="T8" y="T9"/>
                </a:cxn>
              </a:cxnLst>
              <a:rect l="0" t="0" r="r" b="b"/>
              <a:pathLst>
                <a:path w="867" h="536">
                  <a:moveTo>
                    <a:pt x="0" y="0"/>
                  </a:moveTo>
                  <a:lnTo>
                    <a:pt x="0" y="33"/>
                  </a:lnTo>
                  <a:lnTo>
                    <a:pt x="867" y="536"/>
                  </a:lnTo>
                  <a:lnTo>
                    <a:pt x="867" y="5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0" name="íšlîdè"/>
            <p:cNvSpPr/>
            <p:nvPr/>
          </p:nvSpPr>
          <p:spPr bwMode="auto">
            <a:xfrm>
              <a:off x="1931972" y="4081439"/>
              <a:ext cx="1531106" cy="875337"/>
            </a:xfrm>
            <a:custGeom>
              <a:avLst/>
              <a:gdLst>
                <a:gd name="T0" fmla="*/ 1241 w 2085"/>
                <a:gd name="T1" fmla="*/ 0 h 1192"/>
                <a:gd name="T2" fmla="*/ 2085 w 2085"/>
                <a:gd name="T3" fmla="*/ 490 h 1192"/>
                <a:gd name="T4" fmla="*/ 867 w 2085"/>
                <a:gd name="T5" fmla="*/ 1192 h 1192"/>
                <a:gd name="T6" fmla="*/ 0 w 2085"/>
                <a:gd name="T7" fmla="*/ 689 h 1192"/>
                <a:gd name="T8" fmla="*/ 1241 w 2085"/>
                <a:gd name="T9" fmla="*/ 0 h 1192"/>
              </a:gdLst>
              <a:ahLst/>
              <a:cxnLst>
                <a:cxn ang="0">
                  <a:pos x="T0" y="T1"/>
                </a:cxn>
                <a:cxn ang="0">
                  <a:pos x="T2" y="T3"/>
                </a:cxn>
                <a:cxn ang="0">
                  <a:pos x="T4" y="T5"/>
                </a:cxn>
                <a:cxn ang="0">
                  <a:pos x="T6" y="T7"/>
                </a:cxn>
                <a:cxn ang="0">
                  <a:pos x="T8" y="T9"/>
                </a:cxn>
              </a:cxnLst>
              <a:rect l="0" t="0" r="r" b="b"/>
              <a:pathLst>
                <a:path w="2085" h="1192">
                  <a:moveTo>
                    <a:pt x="1241" y="0"/>
                  </a:moveTo>
                  <a:lnTo>
                    <a:pt x="2085" y="490"/>
                  </a:lnTo>
                  <a:lnTo>
                    <a:pt x="867" y="1192"/>
                  </a:lnTo>
                  <a:lnTo>
                    <a:pt x="0" y="689"/>
                  </a:lnTo>
                  <a:lnTo>
                    <a:pt x="1241" y="0"/>
                  </a:lnTo>
                  <a:close/>
                </a:path>
              </a:pathLst>
            </a:custGeom>
            <a:solidFill>
              <a:srgbClr val="616B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1" name="ïslíďè"/>
            <p:cNvSpPr/>
            <p:nvPr/>
          </p:nvSpPr>
          <p:spPr bwMode="auto">
            <a:xfrm>
              <a:off x="1931972" y="4081439"/>
              <a:ext cx="1531106" cy="875337"/>
            </a:xfrm>
            <a:custGeom>
              <a:avLst/>
              <a:gdLst>
                <a:gd name="T0" fmla="*/ 1241 w 2085"/>
                <a:gd name="T1" fmla="*/ 0 h 1192"/>
                <a:gd name="T2" fmla="*/ 2085 w 2085"/>
                <a:gd name="T3" fmla="*/ 490 h 1192"/>
                <a:gd name="T4" fmla="*/ 867 w 2085"/>
                <a:gd name="T5" fmla="*/ 1192 h 1192"/>
                <a:gd name="T6" fmla="*/ 0 w 2085"/>
                <a:gd name="T7" fmla="*/ 689 h 1192"/>
                <a:gd name="T8" fmla="*/ 1241 w 2085"/>
                <a:gd name="T9" fmla="*/ 0 h 1192"/>
              </a:gdLst>
              <a:ahLst/>
              <a:cxnLst>
                <a:cxn ang="0">
                  <a:pos x="T0" y="T1"/>
                </a:cxn>
                <a:cxn ang="0">
                  <a:pos x="T2" y="T3"/>
                </a:cxn>
                <a:cxn ang="0">
                  <a:pos x="T4" y="T5"/>
                </a:cxn>
                <a:cxn ang="0">
                  <a:pos x="T6" y="T7"/>
                </a:cxn>
                <a:cxn ang="0">
                  <a:pos x="T8" y="T9"/>
                </a:cxn>
              </a:cxnLst>
              <a:rect l="0" t="0" r="r" b="b"/>
              <a:pathLst>
                <a:path w="2085" h="1192">
                  <a:moveTo>
                    <a:pt x="1241" y="0"/>
                  </a:moveTo>
                  <a:lnTo>
                    <a:pt x="2085" y="490"/>
                  </a:lnTo>
                  <a:lnTo>
                    <a:pt x="867" y="1192"/>
                  </a:lnTo>
                  <a:lnTo>
                    <a:pt x="0" y="689"/>
                  </a:lnTo>
                  <a:lnTo>
                    <a:pt x="1241" y="0"/>
                  </a:lnTo>
                  <a:close/>
                </a:path>
              </a:pathLst>
            </a:custGeom>
            <a:solidFill>
              <a:srgbClr val="616B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2" name="îSľíḍe"/>
            <p:cNvSpPr/>
            <p:nvPr/>
          </p:nvSpPr>
          <p:spPr bwMode="auto">
            <a:xfrm>
              <a:off x="2034780" y="4387661"/>
              <a:ext cx="535337" cy="315768"/>
            </a:xfrm>
            <a:custGeom>
              <a:avLst/>
              <a:gdLst>
                <a:gd name="T0" fmla="*/ 177 w 351"/>
                <a:gd name="T1" fmla="*/ 201 h 207"/>
                <a:gd name="T2" fmla="*/ 210 w 351"/>
                <a:gd name="T3" fmla="*/ 202 h 207"/>
                <a:gd name="T4" fmla="*/ 342 w 351"/>
                <a:gd name="T5" fmla="*/ 126 h 207"/>
                <a:gd name="T6" fmla="*/ 342 w 351"/>
                <a:gd name="T7" fmla="*/ 106 h 207"/>
                <a:gd name="T8" fmla="*/ 168 w 351"/>
                <a:gd name="T9" fmla="*/ 0 h 207"/>
                <a:gd name="T10" fmla="*/ 0 w 351"/>
                <a:gd name="T11" fmla="*/ 93 h 207"/>
                <a:gd name="T12" fmla="*/ 177 w 351"/>
                <a:gd name="T13" fmla="*/ 201 h 207"/>
              </a:gdLst>
              <a:ahLst/>
              <a:cxnLst>
                <a:cxn ang="0">
                  <a:pos x="T0" y="T1"/>
                </a:cxn>
                <a:cxn ang="0">
                  <a:pos x="T2" y="T3"/>
                </a:cxn>
                <a:cxn ang="0">
                  <a:pos x="T4" y="T5"/>
                </a:cxn>
                <a:cxn ang="0">
                  <a:pos x="T6" y="T7"/>
                </a:cxn>
                <a:cxn ang="0">
                  <a:pos x="T8" y="T9"/>
                </a:cxn>
                <a:cxn ang="0">
                  <a:pos x="T10" y="T11"/>
                </a:cxn>
                <a:cxn ang="0">
                  <a:pos x="T12" y="T13"/>
                </a:cxn>
              </a:cxnLst>
              <a:rect l="0" t="0" r="r" b="b"/>
              <a:pathLst>
                <a:path w="351" h="207">
                  <a:moveTo>
                    <a:pt x="177" y="201"/>
                  </a:moveTo>
                  <a:cubicBezTo>
                    <a:pt x="186" y="207"/>
                    <a:pt x="201" y="207"/>
                    <a:pt x="210" y="202"/>
                  </a:cubicBezTo>
                  <a:cubicBezTo>
                    <a:pt x="342" y="126"/>
                    <a:pt x="342" y="126"/>
                    <a:pt x="342" y="126"/>
                  </a:cubicBezTo>
                  <a:cubicBezTo>
                    <a:pt x="351" y="120"/>
                    <a:pt x="351" y="112"/>
                    <a:pt x="342" y="106"/>
                  </a:cubicBezTo>
                  <a:cubicBezTo>
                    <a:pt x="168" y="0"/>
                    <a:pt x="168" y="0"/>
                    <a:pt x="168" y="0"/>
                  </a:cubicBezTo>
                  <a:cubicBezTo>
                    <a:pt x="0" y="93"/>
                    <a:pt x="0" y="93"/>
                    <a:pt x="0" y="93"/>
                  </a:cubicBezTo>
                  <a:lnTo>
                    <a:pt x="177" y="201"/>
                  </a:lnTo>
                  <a:close/>
                </a:path>
              </a:pathLst>
            </a:custGeom>
            <a:gradFill>
              <a:gsLst>
                <a:gs pos="0">
                  <a:schemeClr val="bg1"/>
                </a:gs>
                <a:gs pos="85000">
                  <a:schemeClr val="bg1">
                    <a:lumMod val="85000"/>
                  </a:schemeClr>
                </a:gs>
              </a:gsLst>
              <a:lin ang="0" scaled="0"/>
            </a:gradFill>
            <a:ln>
              <a:noFill/>
            </a:ln>
          </p:spPr>
          <p:txBody>
            <a:bodyPr anchor="ctr"/>
            <a:lstStyle/>
            <a:p>
              <a:pPr algn="ctr"/>
              <a:endParaRPr/>
            </a:p>
          </p:txBody>
        </p:sp>
        <p:sp>
          <p:nvSpPr>
            <p:cNvPr id="83" name="îṡḷîḋè"/>
            <p:cNvSpPr/>
            <p:nvPr/>
          </p:nvSpPr>
          <p:spPr bwMode="auto">
            <a:xfrm>
              <a:off x="2216163" y="4464032"/>
              <a:ext cx="221038" cy="127776"/>
            </a:xfrm>
            <a:custGeom>
              <a:avLst/>
              <a:gdLst>
                <a:gd name="T0" fmla="*/ 301 w 301"/>
                <a:gd name="T1" fmla="*/ 162 h 174"/>
                <a:gd name="T2" fmla="*/ 21 w 301"/>
                <a:gd name="T3" fmla="*/ 0 h 174"/>
                <a:gd name="T4" fmla="*/ 0 w 301"/>
                <a:gd name="T5" fmla="*/ 10 h 174"/>
                <a:gd name="T6" fmla="*/ 281 w 301"/>
                <a:gd name="T7" fmla="*/ 174 h 174"/>
                <a:gd name="T8" fmla="*/ 301 w 301"/>
                <a:gd name="T9" fmla="*/ 162 h 174"/>
              </a:gdLst>
              <a:ahLst/>
              <a:cxnLst>
                <a:cxn ang="0">
                  <a:pos x="T0" y="T1"/>
                </a:cxn>
                <a:cxn ang="0">
                  <a:pos x="T2" y="T3"/>
                </a:cxn>
                <a:cxn ang="0">
                  <a:pos x="T4" y="T5"/>
                </a:cxn>
                <a:cxn ang="0">
                  <a:pos x="T6" y="T7"/>
                </a:cxn>
                <a:cxn ang="0">
                  <a:pos x="T8" y="T9"/>
                </a:cxn>
              </a:cxnLst>
              <a:rect l="0" t="0" r="r" b="b"/>
              <a:pathLst>
                <a:path w="301" h="174">
                  <a:moveTo>
                    <a:pt x="301" y="162"/>
                  </a:moveTo>
                  <a:lnTo>
                    <a:pt x="21" y="0"/>
                  </a:lnTo>
                  <a:lnTo>
                    <a:pt x="0" y="10"/>
                  </a:lnTo>
                  <a:lnTo>
                    <a:pt x="281" y="174"/>
                  </a:lnTo>
                  <a:lnTo>
                    <a:pt x="301" y="162"/>
                  </a:lnTo>
                  <a:close/>
                </a:path>
              </a:pathLst>
            </a:custGeom>
            <a:solidFill>
              <a:srgbClr val="7B818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4" name="íśľîḓe"/>
            <p:cNvSpPr/>
            <p:nvPr/>
          </p:nvSpPr>
          <p:spPr bwMode="auto">
            <a:xfrm>
              <a:off x="2173571" y="4488266"/>
              <a:ext cx="221038" cy="127042"/>
            </a:xfrm>
            <a:custGeom>
              <a:avLst/>
              <a:gdLst>
                <a:gd name="T0" fmla="*/ 301 w 301"/>
                <a:gd name="T1" fmla="*/ 162 h 173"/>
                <a:gd name="T2" fmla="*/ 21 w 301"/>
                <a:gd name="T3" fmla="*/ 0 h 173"/>
                <a:gd name="T4" fmla="*/ 0 w 301"/>
                <a:gd name="T5" fmla="*/ 11 h 173"/>
                <a:gd name="T6" fmla="*/ 280 w 301"/>
                <a:gd name="T7" fmla="*/ 173 h 173"/>
                <a:gd name="T8" fmla="*/ 301 w 301"/>
                <a:gd name="T9" fmla="*/ 162 h 173"/>
              </a:gdLst>
              <a:ahLst/>
              <a:cxnLst>
                <a:cxn ang="0">
                  <a:pos x="T0" y="T1"/>
                </a:cxn>
                <a:cxn ang="0">
                  <a:pos x="T2" y="T3"/>
                </a:cxn>
                <a:cxn ang="0">
                  <a:pos x="T4" y="T5"/>
                </a:cxn>
                <a:cxn ang="0">
                  <a:pos x="T6" y="T7"/>
                </a:cxn>
                <a:cxn ang="0">
                  <a:pos x="T8" y="T9"/>
                </a:cxn>
              </a:cxnLst>
              <a:rect l="0" t="0" r="r" b="b"/>
              <a:pathLst>
                <a:path w="301" h="173">
                  <a:moveTo>
                    <a:pt x="301" y="162"/>
                  </a:moveTo>
                  <a:lnTo>
                    <a:pt x="21" y="0"/>
                  </a:lnTo>
                  <a:lnTo>
                    <a:pt x="0" y="11"/>
                  </a:lnTo>
                  <a:lnTo>
                    <a:pt x="280" y="173"/>
                  </a:lnTo>
                  <a:lnTo>
                    <a:pt x="301" y="162"/>
                  </a:lnTo>
                  <a:close/>
                </a:path>
              </a:pathLst>
            </a:custGeom>
            <a:solidFill>
              <a:srgbClr val="7B818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5" name="íS1íḓè"/>
            <p:cNvSpPr/>
            <p:nvPr/>
          </p:nvSpPr>
          <p:spPr bwMode="auto">
            <a:xfrm>
              <a:off x="2258755" y="4439799"/>
              <a:ext cx="221772" cy="127776"/>
            </a:xfrm>
            <a:custGeom>
              <a:avLst/>
              <a:gdLst>
                <a:gd name="T0" fmla="*/ 302 w 302"/>
                <a:gd name="T1" fmla="*/ 162 h 174"/>
                <a:gd name="T2" fmla="*/ 19 w 302"/>
                <a:gd name="T3" fmla="*/ 0 h 174"/>
                <a:gd name="T4" fmla="*/ 0 w 302"/>
                <a:gd name="T5" fmla="*/ 10 h 174"/>
                <a:gd name="T6" fmla="*/ 281 w 302"/>
                <a:gd name="T7" fmla="*/ 174 h 174"/>
                <a:gd name="T8" fmla="*/ 302 w 302"/>
                <a:gd name="T9" fmla="*/ 162 h 174"/>
              </a:gdLst>
              <a:ahLst/>
              <a:cxnLst>
                <a:cxn ang="0">
                  <a:pos x="T0" y="T1"/>
                </a:cxn>
                <a:cxn ang="0">
                  <a:pos x="T2" y="T3"/>
                </a:cxn>
                <a:cxn ang="0">
                  <a:pos x="T4" y="T5"/>
                </a:cxn>
                <a:cxn ang="0">
                  <a:pos x="T6" y="T7"/>
                </a:cxn>
                <a:cxn ang="0">
                  <a:pos x="T8" y="T9"/>
                </a:cxn>
              </a:cxnLst>
              <a:rect l="0" t="0" r="r" b="b"/>
              <a:pathLst>
                <a:path w="302" h="174">
                  <a:moveTo>
                    <a:pt x="302" y="162"/>
                  </a:moveTo>
                  <a:lnTo>
                    <a:pt x="19" y="0"/>
                  </a:lnTo>
                  <a:lnTo>
                    <a:pt x="0" y="10"/>
                  </a:lnTo>
                  <a:lnTo>
                    <a:pt x="281" y="174"/>
                  </a:lnTo>
                  <a:lnTo>
                    <a:pt x="302" y="162"/>
                  </a:lnTo>
                  <a:close/>
                </a:path>
              </a:pathLst>
            </a:custGeom>
            <a:solidFill>
              <a:srgbClr val="7B818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6" name="îṩlïḋé"/>
            <p:cNvSpPr/>
            <p:nvPr/>
          </p:nvSpPr>
          <p:spPr bwMode="auto">
            <a:xfrm>
              <a:off x="2130979" y="4512499"/>
              <a:ext cx="219569" cy="127042"/>
            </a:xfrm>
            <a:custGeom>
              <a:avLst/>
              <a:gdLst>
                <a:gd name="T0" fmla="*/ 299 w 299"/>
                <a:gd name="T1" fmla="*/ 162 h 173"/>
                <a:gd name="T2" fmla="*/ 20 w 299"/>
                <a:gd name="T3" fmla="*/ 0 h 173"/>
                <a:gd name="T4" fmla="*/ 0 w 299"/>
                <a:gd name="T5" fmla="*/ 11 h 173"/>
                <a:gd name="T6" fmla="*/ 278 w 299"/>
                <a:gd name="T7" fmla="*/ 173 h 173"/>
                <a:gd name="T8" fmla="*/ 299 w 299"/>
                <a:gd name="T9" fmla="*/ 162 h 173"/>
              </a:gdLst>
              <a:ahLst/>
              <a:cxnLst>
                <a:cxn ang="0">
                  <a:pos x="T0" y="T1"/>
                </a:cxn>
                <a:cxn ang="0">
                  <a:pos x="T2" y="T3"/>
                </a:cxn>
                <a:cxn ang="0">
                  <a:pos x="T4" y="T5"/>
                </a:cxn>
                <a:cxn ang="0">
                  <a:pos x="T6" y="T7"/>
                </a:cxn>
                <a:cxn ang="0">
                  <a:pos x="T8" y="T9"/>
                </a:cxn>
              </a:cxnLst>
              <a:rect l="0" t="0" r="r" b="b"/>
              <a:pathLst>
                <a:path w="299" h="173">
                  <a:moveTo>
                    <a:pt x="299" y="162"/>
                  </a:moveTo>
                  <a:lnTo>
                    <a:pt x="20" y="0"/>
                  </a:lnTo>
                  <a:lnTo>
                    <a:pt x="0" y="11"/>
                  </a:lnTo>
                  <a:lnTo>
                    <a:pt x="278" y="173"/>
                  </a:lnTo>
                  <a:lnTo>
                    <a:pt x="299" y="162"/>
                  </a:lnTo>
                  <a:close/>
                </a:path>
              </a:pathLst>
            </a:custGeom>
            <a:solidFill>
              <a:srgbClr val="7B818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7" name="ïṥ1iḓé"/>
            <p:cNvSpPr/>
            <p:nvPr/>
          </p:nvSpPr>
          <p:spPr bwMode="auto">
            <a:xfrm>
              <a:off x="1931972" y="4587402"/>
              <a:ext cx="24968" cy="171102"/>
            </a:xfrm>
            <a:custGeom>
              <a:avLst/>
              <a:gdLst>
                <a:gd name="T0" fmla="*/ 34 w 34"/>
                <a:gd name="T1" fmla="*/ 21 h 233"/>
                <a:gd name="T2" fmla="*/ 0 w 34"/>
                <a:gd name="T3" fmla="*/ 0 h 233"/>
                <a:gd name="T4" fmla="*/ 0 w 34"/>
                <a:gd name="T5" fmla="*/ 233 h 233"/>
                <a:gd name="T6" fmla="*/ 34 w 34"/>
                <a:gd name="T7" fmla="*/ 226 h 233"/>
                <a:gd name="T8" fmla="*/ 34 w 34"/>
                <a:gd name="T9" fmla="*/ 21 h 233"/>
              </a:gdLst>
              <a:ahLst/>
              <a:cxnLst>
                <a:cxn ang="0">
                  <a:pos x="T0" y="T1"/>
                </a:cxn>
                <a:cxn ang="0">
                  <a:pos x="T2" y="T3"/>
                </a:cxn>
                <a:cxn ang="0">
                  <a:pos x="T4" y="T5"/>
                </a:cxn>
                <a:cxn ang="0">
                  <a:pos x="T6" y="T7"/>
                </a:cxn>
                <a:cxn ang="0">
                  <a:pos x="T8" y="T9"/>
                </a:cxn>
              </a:cxnLst>
              <a:rect l="0" t="0" r="r" b="b"/>
              <a:pathLst>
                <a:path w="34" h="233">
                  <a:moveTo>
                    <a:pt x="34" y="21"/>
                  </a:moveTo>
                  <a:lnTo>
                    <a:pt x="0" y="0"/>
                  </a:lnTo>
                  <a:lnTo>
                    <a:pt x="0" y="233"/>
                  </a:lnTo>
                  <a:lnTo>
                    <a:pt x="34" y="226"/>
                  </a:lnTo>
                  <a:lnTo>
                    <a:pt x="34" y="21"/>
                  </a:lnTo>
                  <a:close/>
                </a:path>
              </a:pathLst>
            </a:custGeom>
            <a:solidFill>
              <a:srgbClr val="4A528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8" name="íSļïdè"/>
            <p:cNvSpPr/>
            <p:nvPr/>
          </p:nvSpPr>
          <p:spPr bwMode="auto">
            <a:xfrm>
              <a:off x="2001001" y="4685070"/>
              <a:ext cx="52139" cy="106480"/>
            </a:xfrm>
            <a:custGeom>
              <a:avLst/>
              <a:gdLst>
                <a:gd name="T0" fmla="*/ 71 w 71"/>
                <a:gd name="T1" fmla="*/ 35 h 145"/>
                <a:gd name="T2" fmla="*/ 16 w 71"/>
                <a:gd name="T3" fmla="*/ 0 h 145"/>
                <a:gd name="T4" fmla="*/ 0 w 71"/>
                <a:gd name="T5" fmla="*/ 110 h 145"/>
                <a:gd name="T6" fmla="*/ 33 w 71"/>
                <a:gd name="T7" fmla="*/ 81 h 145"/>
                <a:gd name="T8" fmla="*/ 54 w 71"/>
                <a:gd name="T9" fmla="*/ 145 h 145"/>
                <a:gd name="T10" fmla="*/ 71 w 71"/>
                <a:gd name="T11" fmla="*/ 35 h 145"/>
              </a:gdLst>
              <a:ahLst/>
              <a:cxnLst>
                <a:cxn ang="0">
                  <a:pos x="T0" y="T1"/>
                </a:cxn>
                <a:cxn ang="0">
                  <a:pos x="T2" y="T3"/>
                </a:cxn>
                <a:cxn ang="0">
                  <a:pos x="T4" y="T5"/>
                </a:cxn>
                <a:cxn ang="0">
                  <a:pos x="T6" y="T7"/>
                </a:cxn>
                <a:cxn ang="0">
                  <a:pos x="T8" y="T9"/>
                </a:cxn>
                <a:cxn ang="0">
                  <a:pos x="T10" y="T11"/>
                </a:cxn>
              </a:cxnLst>
              <a:rect l="0" t="0" r="r" b="b"/>
              <a:pathLst>
                <a:path w="71" h="145">
                  <a:moveTo>
                    <a:pt x="71" y="35"/>
                  </a:moveTo>
                  <a:lnTo>
                    <a:pt x="16" y="0"/>
                  </a:lnTo>
                  <a:lnTo>
                    <a:pt x="0" y="110"/>
                  </a:lnTo>
                  <a:lnTo>
                    <a:pt x="33" y="81"/>
                  </a:lnTo>
                  <a:lnTo>
                    <a:pt x="54" y="145"/>
                  </a:lnTo>
                  <a:lnTo>
                    <a:pt x="71" y="35"/>
                  </a:lnTo>
                  <a:close/>
                </a:path>
              </a:pathLst>
            </a:custGeom>
            <a:solidFill>
              <a:srgbClr val="FBB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9" name="îŝļïdê"/>
            <p:cNvSpPr/>
            <p:nvPr/>
          </p:nvSpPr>
          <p:spPr bwMode="auto">
            <a:xfrm>
              <a:off x="2843292" y="5308527"/>
              <a:ext cx="339267" cy="154212"/>
            </a:xfrm>
            <a:custGeom>
              <a:avLst/>
              <a:gdLst>
                <a:gd name="T0" fmla="*/ 197 w 222"/>
                <a:gd name="T1" fmla="*/ 5 h 101"/>
                <a:gd name="T2" fmla="*/ 192 w 222"/>
                <a:gd name="T3" fmla="*/ 1 h 101"/>
                <a:gd name="T4" fmla="*/ 177 w 222"/>
                <a:gd name="T5" fmla="*/ 70 h 101"/>
                <a:gd name="T6" fmla="*/ 42 w 222"/>
                <a:gd name="T7" fmla="*/ 68 h 101"/>
                <a:gd name="T8" fmla="*/ 29 w 222"/>
                <a:gd name="T9" fmla="*/ 0 h 101"/>
                <a:gd name="T10" fmla="*/ 24 w 222"/>
                <a:gd name="T11" fmla="*/ 5 h 101"/>
                <a:gd name="T12" fmla="*/ 38 w 222"/>
                <a:gd name="T13" fmla="*/ 77 h 101"/>
                <a:gd name="T14" fmla="*/ 182 w 222"/>
                <a:gd name="T15" fmla="*/ 79 h 101"/>
                <a:gd name="T16" fmla="*/ 197 w 222"/>
                <a:gd name="T17" fmla="*/ 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2" h="101">
                  <a:moveTo>
                    <a:pt x="197" y="5"/>
                  </a:moveTo>
                  <a:cubicBezTo>
                    <a:pt x="196" y="4"/>
                    <a:pt x="194" y="2"/>
                    <a:pt x="192" y="1"/>
                  </a:cubicBezTo>
                  <a:cubicBezTo>
                    <a:pt x="215" y="22"/>
                    <a:pt x="210" y="51"/>
                    <a:pt x="177" y="70"/>
                  </a:cubicBezTo>
                  <a:cubicBezTo>
                    <a:pt x="139" y="91"/>
                    <a:pt x="79" y="90"/>
                    <a:pt x="42" y="68"/>
                  </a:cubicBezTo>
                  <a:cubicBezTo>
                    <a:pt x="11" y="49"/>
                    <a:pt x="6" y="21"/>
                    <a:pt x="29" y="0"/>
                  </a:cubicBezTo>
                  <a:cubicBezTo>
                    <a:pt x="28" y="2"/>
                    <a:pt x="26" y="3"/>
                    <a:pt x="24" y="5"/>
                  </a:cubicBezTo>
                  <a:cubicBezTo>
                    <a:pt x="0" y="27"/>
                    <a:pt x="4" y="57"/>
                    <a:pt x="38" y="77"/>
                  </a:cubicBezTo>
                  <a:cubicBezTo>
                    <a:pt x="77" y="101"/>
                    <a:pt x="141" y="101"/>
                    <a:pt x="182" y="79"/>
                  </a:cubicBezTo>
                  <a:cubicBezTo>
                    <a:pt x="217" y="59"/>
                    <a:pt x="222" y="28"/>
                    <a:pt x="197" y="5"/>
                  </a:cubicBezTo>
                </a:path>
              </a:pathLst>
            </a:custGeom>
            <a:solidFill>
              <a:srgbClr val="BF844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0" name="ïṡľidê"/>
            <p:cNvSpPr/>
            <p:nvPr/>
          </p:nvSpPr>
          <p:spPr bwMode="auto">
            <a:xfrm>
              <a:off x="2851370" y="5261529"/>
              <a:ext cx="321642" cy="187258"/>
            </a:xfrm>
            <a:custGeom>
              <a:avLst/>
              <a:gdLst>
                <a:gd name="T0" fmla="*/ 172 w 211"/>
                <a:gd name="T1" fmla="*/ 102 h 123"/>
                <a:gd name="T2" fmla="*/ 37 w 211"/>
                <a:gd name="T3" fmla="*/ 100 h 123"/>
                <a:gd name="T4" fmla="*/ 39 w 211"/>
                <a:gd name="T5" fmla="*/ 22 h 123"/>
                <a:gd name="T6" fmla="*/ 174 w 211"/>
                <a:gd name="T7" fmla="*/ 23 h 123"/>
                <a:gd name="T8" fmla="*/ 172 w 211"/>
                <a:gd name="T9" fmla="*/ 102 h 123"/>
                <a:gd name="T10" fmla="*/ 160 w 211"/>
                <a:gd name="T11" fmla="*/ 94 h 123"/>
                <a:gd name="T12" fmla="*/ 162 w 211"/>
                <a:gd name="T13" fmla="*/ 30 h 123"/>
                <a:gd name="T14" fmla="*/ 51 w 211"/>
                <a:gd name="T15" fmla="*/ 29 h 123"/>
                <a:gd name="T16" fmla="*/ 49 w 211"/>
                <a:gd name="T17" fmla="*/ 93 h 123"/>
                <a:gd name="T18" fmla="*/ 160 w 211"/>
                <a:gd name="T19" fmla="*/ 9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 h="123">
                  <a:moveTo>
                    <a:pt x="172" y="102"/>
                  </a:moveTo>
                  <a:cubicBezTo>
                    <a:pt x="134" y="123"/>
                    <a:pt x="74" y="122"/>
                    <a:pt x="37" y="100"/>
                  </a:cubicBezTo>
                  <a:cubicBezTo>
                    <a:pt x="0" y="78"/>
                    <a:pt x="1" y="43"/>
                    <a:pt x="39" y="22"/>
                  </a:cubicBezTo>
                  <a:cubicBezTo>
                    <a:pt x="77" y="0"/>
                    <a:pt x="137" y="1"/>
                    <a:pt x="174" y="23"/>
                  </a:cubicBezTo>
                  <a:cubicBezTo>
                    <a:pt x="211" y="45"/>
                    <a:pt x="210" y="80"/>
                    <a:pt x="172" y="102"/>
                  </a:cubicBezTo>
                  <a:moveTo>
                    <a:pt x="160" y="94"/>
                  </a:moveTo>
                  <a:cubicBezTo>
                    <a:pt x="191" y="77"/>
                    <a:pt x="192" y="48"/>
                    <a:pt x="162" y="30"/>
                  </a:cubicBezTo>
                  <a:cubicBezTo>
                    <a:pt x="132" y="12"/>
                    <a:pt x="82" y="11"/>
                    <a:pt x="51" y="29"/>
                  </a:cubicBezTo>
                  <a:cubicBezTo>
                    <a:pt x="20" y="46"/>
                    <a:pt x="19" y="75"/>
                    <a:pt x="49" y="93"/>
                  </a:cubicBezTo>
                  <a:cubicBezTo>
                    <a:pt x="80" y="111"/>
                    <a:pt x="129" y="112"/>
                    <a:pt x="160" y="94"/>
                  </a:cubicBezTo>
                </a:path>
              </a:pathLst>
            </a:custGeom>
            <a:solidFill>
              <a:srgbClr val="C49A6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pic>
          <p:nvPicPr>
            <p:cNvPr id="91" name="图片 90"/>
            <p:cNvPicPr>
              <a:picLocks noChangeAspect="1" noChangeArrowheads="1"/>
            </p:cNvPicPr>
            <p:nvPr/>
          </p:nvPicPr>
          <p:blipFill>
            <a:blip/>
            <a:srcRect/>
            <a:stretch>
              <a:fillRect/>
            </a:stretch>
          </p:blipFill>
          <p:spPr bwMode="auto">
            <a:xfrm>
              <a:off x="3106187" y="5409132"/>
              <a:ext cx="13218" cy="13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 name="ísľiďê"/>
            <p:cNvSpPr/>
            <p:nvPr/>
          </p:nvSpPr>
          <p:spPr bwMode="auto">
            <a:xfrm>
              <a:off x="2889556" y="5264467"/>
              <a:ext cx="245271" cy="143197"/>
            </a:xfrm>
            <a:custGeom>
              <a:avLst/>
              <a:gdLst>
                <a:gd name="T0" fmla="*/ 133 w 161"/>
                <a:gd name="T1" fmla="*/ 17 h 94"/>
                <a:gd name="T2" fmla="*/ 30 w 161"/>
                <a:gd name="T3" fmla="*/ 16 h 94"/>
                <a:gd name="T4" fmla="*/ 28 w 161"/>
                <a:gd name="T5" fmla="*/ 76 h 94"/>
                <a:gd name="T6" fmla="*/ 132 w 161"/>
                <a:gd name="T7" fmla="*/ 77 h 94"/>
                <a:gd name="T8" fmla="*/ 133 w 161"/>
                <a:gd name="T9" fmla="*/ 17 h 94"/>
              </a:gdLst>
              <a:ahLst/>
              <a:cxnLst>
                <a:cxn ang="0">
                  <a:pos x="T0" y="T1"/>
                </a:cxn>
                <a:cxn ang="0">
                  <a:pos x="T2" y="T3"/>
                </a:cxn>
                <a:cxn ang="0">
                  <a:pos x="T4" y="T5"/>
                </a:cxn>
                <a:cxn ang="0">
                  <a:pos x="T6" y="T7"/>
                </a:cxn>
                <a:cxn ang="0">
                  <a:pos x="T8" y="T9"/>
                </a:cxn>
              </a:cxnLst>
              <a:rect l="0" t="0" r="r" b="b"/>
              <a:pathLst>
                <a:path w="161" h="94">
                  <a:moveTo>
                    <a:pt x="133" y="17"/>
                  </a:moveTo>
                  <a:cubicBezTo>
                    <a:pt x="105" y="1"/>
                    <a:pt x="59" y="0"/>
                    <a:pt x="30" y="16"/>
                  </a:cubicBezTo>
                  <a:cubicBezTo>
                    <a:pt x="1" y="33"/>
                    <a:pt x="0" y="59"/>
                    <a:pt x="28" y="76"/>
                  </a:cubicBezTo>
                  <a:cubicBezTo>
                    <a:pt x="56" y="93"/>
                    <a:pt x="103" y="94"/>
                    <a:pt x="132" y="77"/>
                  </a:cubicBezTo>
                  <a:cubicBezTo>
                    <a:pt x="161" y="61"/>
                    <a:pt x="161" y="34"/>
                    <a:pt x="133" y="17"/>
                  </a:cubicBezTo>
                  <a:close/>
                </a:path>
              </a:pathLst>
            </a:custGeom>
            <a:solidFill>
              <a:srgbClr val="C49A6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3" name="ïš1iḓé"/>
            <p:cNvSpPr/>
            <p:nvPr/>
          </p:nvSpPr>
          <p:spPr bwMode="auto">
            <a:xfrm>
              <a:off x="2880009" y="5284294"/>
              <a:ext cx="264364" cy="134385"/>
            </a:xfrm>
            <a:custGeom>
              <a:avLst/>
              <a:gdLst>
                <a:gd name="T0" fmla="*/ 143 w 173"/>
                <a:gd name="T1" fmla="*/ 6 h 88"/>
                <a:gd name="T2" fmla="*/ 134 w 173"/>
                <a:gd name="T3" fmla="*/ 1 h 88"/>
                <a:gd name="T4" fmla="*/ 130 w 173"/>
                <a:gd name="T5" fmla="*/ 0 h 88"/>
                <a:gd name="T6" fmla="*/ 139 w 173"/>
                <a:gd name="T7" fmla="*/ 4 h 88"/>
                <a:gd name="T8" fmla="*/ 138 w 173"/>
                <a:gd name="T9" fmla="*/ 64 h 88"/>
                <a:gd name="T10" fmla="*/ 34 w 173"/>
                <a:gd name="T11" fmla="*/ 63 h 88"/>
                <a:gd name="T12" fmla="*/ 36 w 173"/>
                <a:gd name="T13" fmla="*/ 3 h 88"/>
                <a:gd name="T14" fmla="*/ 43 w 173"/>
                <a:gd name="T15" fmla="*/ 0 h 88"/>
                <a:gd name="T16" fmla="*/ 40 w 173"/>
                <a:gd name="T17" fmla="*/ 1 h 88"/>
                <a:gd name="T18" fmla="*/ 32 w 173"/>
                <a:gd name="T19" fmla="*/ 5 h 88"/>
                <a:gd name="T20" fmla="*/ 30 w 173"/>
                <a:gd name="T21" fmla="*/ 69 h 88"/>
                <a:gd name="T22" fmla="*/ 141 w 173"/>
                <a:gd name="T23" fmla="*/ 71 h 88"/>
                <a:gd name="T24" fmla="*/ 143 w 173"/>
                <a:gd name="T25" fmla="*/ 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88">
                  <a:moveTo>
                    <a:pt x="143" y="6"/>
                  </a:moveTo>
                  <a:cubicBezTo>
                    <a:pt x="140" y="4"/>
                    <a:pt x="137" y="3"/>
                    <a:pt x="134" y="1"/>
                  </a:cubicBezTo>
                  <a:cubicBezTo>
                    <a:pt x="132" y="1"/>
                    <a:pt x="131" y="0"/>
                    <a:pt x="130" y="0"/>
                  </a:cubicBezTo>
                  <a:cubicBezTo>
                    <a:pt x="133" y="1"/>
                    <a:pt x="136" y="3"/>
                    <a:pt x="139" y="4"/>
                  </a:cubicBezTo>
                  <a:cubicBezTo>
                    <a:pt x="167" y="21"/>
                    <a:pt x="167" y="48"/>
                    <a:pt x="138" y="64"/>
                  </a:cubicBezTo>
                  <a:cubicBezTo>
                    <a:pt x="109" y="81"/>
                    <a:pt x="62" y="80"/>
                    <a:pt x="34" y="63"/>
                  </a:cubicBezTo>
                  <a:cubicBezTo>
                    <a:pt x="6" y="46"/>
                    <a:pt x="7" y="20"/>
                    <a:pt x="36" y="3"/>
                  </a:cubicBezTo>
                  <a:cubicBezTo>
                    <a:pt x="38" y="2"/>
                    <a:pt x="41" y="1"/>
                    <a:pt x="43" y="0"/>
                  </a:cubicBezTo>
                  <a:cubicBezTo>
                    <a:pt x="42" y="0"/>
                    <a:pt x="41" y="1"/>
                    <a:pt x="40" y="1"/>
                  </a:cubicBezTo>
                  <a:cubicBezTo>
                    <a:pt x="37" y="2"/>
                    <a:pt x="34" y="4"/>
                    <a:pt x="32" y="5"/>
                  </a:cubicBezTo>
                  <a:cubicBezTo>
                    <a:pt x="1" y="23"/>
                    <a:pt x="0" y="51"/>
                    <a:pt x="30" y="69"/>
                  </a:cubicBezTo>
                  <a:cubicBezTo>
                    <a:pt x="61" y="87"/>
                    <a:pt x="110" y="88"/>
                    <a:pt x="141" y="71"/>
                  </a:cubicBezTo>
                  <a:cubicBezTo>
                    <a:pt x="172" y="53"/>
                    <a:pt x="173" y="24"/>
                    <a:pt x="143" y="6"/>
                  </a:cubicBezTo>
                  <a:close/>
                </a:path>
              </a:pathLst>
            </a:custGeom>
            <a:solidFill>
              <a:srgbClr val="BF844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4" name="íṩļîḋé"/>
            <p:cNvSpPr/>
            <p:nvPr/>
          </p:nvSpPr>
          <p:spPr bwMode="auto">
            <a:xfrm>
              <a:off x="2892493" y="5342307"/>
              <a:ext cx="239396" cy="89590"/>
            </a:xfrm>
            <a:custGeom>
              <a:avLst/>
              <a:gdLst>
                <a:gd name="T0" fmla="*/ 133 w 157"/>
                <a:gd name="T1" fmla="*/ 33 h 59"/>
                <a:gd name="T2" fmla="*/ 22 w 157"/>
                <a:gd name="T3" fmla="*/ 31 h 59"/>
                <a:gd name="T4" fmla="*/ 0 w 157"/>
                <a:gd name="T5" fmla="*/ 0 h 59"/>
                <a:gd name="T6" fmla="*/ 0 w 157"/>
                <a:gd name="T7" fmla="*/ 8 h 59"/>
                <a:gd name="T8" fmla="*/ 22 w 157"/>
                <a:gd name="T9" fmla="*/ 40 h 59"/>
                <a:gd name="T10" fmla="*/ 133 w 157"/>
                <a:gd name="T11" fmla="*/ 41 h 59"/>
                <a:gd name="T12" fmla="*/ 157 w 157"/>
                <a:gd name="T13" fmla="*/ 9 h 59"/>
                <a:gd name="T14" fmla="*/ 157 w 157"/>
                <a:gd name="T15" fmla="*/ 0 h 59"/>
                <a:gd name="T16" fmla="*/ 133 w 157"/>
                <a:gd name="T17" fmla="*/ 3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59">
                  <a:moveTo>
                    <a:pt x="133" y="33"/>
                  </a:moveTo>
                  <a:cubicBezTo>
                    <a:pt x="102" y="50"/>
                    <a:pt x="53" y="49"/>
                    <a:pt x="22" y="31"/>
                  </a:cubicBezTo>
                  <a:cubicBezTo>
                    <a:pt x="7" y="23"/>
                    <a:pt x="0" y="11"/>
                    <a:pt x="0" y="0"/>
                  </a:cubicBezTo>
                  <a:cubicBezTo>
                    <a:pt x="0" y="3"/>
                    <a:pt x="0" y="5"/>
                    <a:pt x="0" y="8"/>
                  </a:cubicBezTo>
                  <a:cubicBezTo>
                    <a:pt x="0" y="20"/>
                    <a:pt x="7" y="31"/>
                    <a:pt x="22" y="40"/>
                  </a:cubicBezTo>
                  <a:cubicBezTo>
                    <a:pt x="53" y="58"/>
                    <a:pt x="102" y="59"/>
                    <a:pt x="133" y="41"/>
                  </a:cubicBezTo>
                  <a:cubicBezTo>
                    <a:pt x="149" y="32"/>
                    <a:pt x="157" y="21"/>
                    <a:pt x="157" y="9"/>
                  </a:cubicBezTo>
                  <a:cubicBezTo>
                    <a:pt x="157" y="6"/>
                    <a:pt x="157" y="3"/>
                    <a:pt x="157" y="0"/>
                  </a:cubicBezTo>
                  <a:cubicBezTo>
                    <a:pt x="157" y="12"/>
                    <a:pt x="149" y="24"/>
                    <a:pt x="133" y="33"/>
                  </a:cubicBezTo>
                  <a:close/>
                </a:path>
              </a:pathLst>
            </a:custGeom>
            <a:solidFill>
              <a:srgbClr val="9669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5" name="îṩḻîḓê"/>
            <p:cNvSpPr/>
            <p:nvPr/>
          </p:nvSpPr>
          <p:spPr bwMode="auto">
            <a:xfrm>
              <a:off x="2857245" y="5365072"/>
              <a:ext cx="309893" cy="129244"/>
            </a:xfrm>
            <a:custGeom>
              <a:avLst/>
              <a:gdLst>
                <a:gd name="T0" fmla="*/ 173 w 203"/>
                <a:gd name="T1" fmla="*/ 43 h 85"/>
                <a:gd name="T2" fmla="*/ 29 w 203"/>
                <a:gd name="T3" fmla="*/ 41 h 85"/>
                <a:gd name="T4" fmla="*/ 0 w 203"/>
                <a:gd name="T5" fmla="*/ 0 h 85"/>
                <a:gd name="T6" fmla="*/ 0 w 203"/>
                <a:gd name="T7" fmla="*/ 19 h 85"/>
                <a:gd name="T8" fmla="*/ 29 w 203"/>
                <a:gd name="T9" fmla="*/ 61 h 85"/>
                <a:gd name="T10" fmla="*/ 173 w 203"/>
                <a:gd name="T11" fmla="*/ 62 h 85"/>
                <a:gd name="T12" fmla="*/ 203 w 203"/>
                <a:gd name="T13" fmla="*/ 20 h 85"/>
                <a:gd name="T14" fmla="*/ 203 w 203"/>
                <a:gd name="T15" fmla="*/ 1 h 85"/>
                <a:gd name="T16" fmla="*/ 173 w 203"/>
                <a:gd name="T17" fmla="*/ 4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85">
                  <a:moveTo>
                    <a:pt x="173" y="43"/>
                  </a:moveTo>
                  <a:cubicBezTo>
                    <a:pt x="132" y="65"/>
                    <a:pt x="68" y="65"/>
                    <a:pt x="29" y="41"/>
                  </a:cubicBezTo>
                  <a:cubicBezTo>
                    <a:pt x="9" y="30"/>
                    <a:pt x="0" y="15"/>
                    <a:pt x="0" y="0"/>
                  </a:cubicBezTo>
                  <a:cubicBezTo>
                    <a:pt x="0" y="6"/>
                    <a:pt x="0" y="13"/>
                    <a:pt x="0" y="19"/>
                  </a:cubicBezTo>
                  <a:cubicBezTo>
                    <a:pt x="0" y="34"/>
                    <a:pt x="9" y="49"/>
                    <a:pt x="29" y="61"/>
                  </a:cubicBezTo>
                  <a:cubicBezTo>
                    <a:pt x="68" y="84"/>
                    <a:pt x="132" y="85"/>
                    <a:pt x="173" y="62"/>
                  </a:cubicBezTo>
                  <a:cubicBezTo>
                    <a:pt x="193" y="51"/>
                    <a:pt x="203" y="35"/>
                    <a:pt x="203" y="20"/>
                  </a:cubicBezTo>
                  <a:cubicBezTo>
                    <a:pt x="203" y="1"/>
                    <a:pt x="203" y="1"/>
                    <a:pt x="203" y="1"/>
                  </a:cubicBezTo>
                  <a:cubicBezTo>
                    <a:pt x="203" y="16"/>
                    <a:pt x="193" y="31"/>
                    <a:pt x="173" y="43"/>
                  </a:cubicBezTo>
                  <a:close/>
                </a:path>
              </a:pathLst>
            </a:custGeom>
            <a:solidFill>
              <a:srgbClr val="9669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6" name="ïŝlíḓê"/>
            <p:cNvSpPr/>
            <p:nvPr/>
          </p:nvSpPr>
          <p:spPr bwMode="auto">
            <a:xfrm>
              <a:off x="3011457" y="5342307"/>
              <a:ext cx="120432" cy="82246"/>
            </a:xfrm>
            <a:custGeom>
              <a:avLst/>
              <a:gdLst>
                <a:gd name="T0" fmla="*/ 55 w 79"/>
                <a:gd name="T1" fmla="*/ 33 h 54"/>
                <a:gd name="T2" fmla="*/ 0 w 79"/>
                <a:gd name="T3" fmla="*/ 45 h 54"/>
                <a:gd name="T4" fmla="*/ 0 w 79"/>
                <a:gd name="T5" fmla="*/ 54 h 54"/>
                <a:gd name="T6" fmla="*/ 55 w 79"/>
                <a:gd name="T7" fmla="*/ 41 h 54"/>
                <a:gd name="T8" fmla="*/ 79 w 79"/>
                <a:gd name="T9" fmla="*/ 9 h 54"/>
                <a:gd name="T10" fmla="*/ 79 w 79"/>
                <a:gd name="T11" fmla="*/ 0 h 54"/>
                <a:gd name="T12" fmla="*/ 55 w 79"/>
                <a:gd name="T13" fmla="*/ 33 h 54"/>
              </a:gdLst>
              <a:ahLst/>
              <a:cxnLst>
                <a:cxn ang="0">
                  <a:pos x="T0" y="T1"/>
                </a:cxn>
                <a:cxn ang="0">
                  <a:pos x="T2" y="T3"/>
                </a:cxn>
                <a:cxn ang="0">
                  <a:pos x="T4" y="T5"/>
                </a:cxn>
                <a:cxn ang="0">
                  <a:pos x="T6" y="T7"/>
                </a:cxn>
                <a:cxn ang="0">
                  <a:pos x="T8" y="T9"/>
                </a:cxn>
                <a:cxn ang="0">
                  <a:pos x="T10" y="T11"/>
                </a:cxn>
                <a:cxn ang="0">
                  <a:pos x="T12" y="T13"/>
                </a:cxn>
              </a:cxnLst>
              <a:rect l="0" t="0" r="r" b="b"/>
              <a:pathLst>
                <a:path w="79" h="54">
                  <a:moveTo>
                    <a:pt x="55" y="33"/>
                  </a:moveTo>
                  <a:cubicBezTo>
                    <a:pt x="40" y="41"/>
                    <a:pt x="20" y="45"/>
                    <a:pt x="0" y="45"/>
                  </a:cubicBezTo>
                  <a:cubicBezTo>
                    <a:pt x="0" y="54"/>
                    <a:pt x="0" y="54"/>
                    <a:pt x="0" y="54"/>
                  </a:cubicBezTo>
                  <a:cubicBezTo>
                    <a:pt x="20" y="54"/>
                    <a:pt x="40" y="50"/>
                    <a:pt x="55" y="41"/>
                  </a:cubicBezTo>
                  <a:cubicBezTo>
                    <a:pt x="71" y="32"/>
                    <a:pt x="79" y="21"/>
                    <a:pt x="79" y="9"/>
                  </a:cubicBezTo>
                  <a:cubicBezTo>
                    <a:pt x="79" y="6"/>
                    <a:pt x="79" y="3"/>
                    <a:pt x="79" y="0"/>
                  </a:cubicBezTo>
                  <a:cubicBezTo>
                    <a:pt x="79" y="12"/>
                    <a:pt x="71" y="24"/>
                    <a:pt x="55" y="33"/>
                  </a:cubicBezTo>
                  <a:close/>
                </a:path>
              </a:pathLst>
            </a:custGeom>
            <a:solidFill>
              <a:srgbClr val="7552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7" name="išľiḑé"/>
            <p:cNvSpPr/>
            <p:nvPr/>
          </p:nvSpPr>
          <p:spPr bwMode="auto">
            <a:xfrm>
              <a:off x="3096641" y="5311465"/>
              <a:ext cx="85918" cy="120432"/>
            </a:xfrm>
            <a:custGeom>
              <a:avLst/>
              <a:gdLst>
                <a:gd name="T0" fmla="*/ 31 w 56"/>
                <a:gd name="T1" fmla="*/ 4 h 79"/>
                <a:gd name="T2" fmla="*/ 26 w 56"/>
                <a:gd name="T3" fmla="*/ 0 h 79"/>
                <a:gd name="T4" fmla="*/ 11 w 56"/>
                <a:gd name="T5" fmla="*/ 69 h 79"/>
                <a:gd name="T6" fmla="*/ 0 w 56"/>
                <a:gd name="T7" fmla="*/ 74 h 79"/>
                <a:gd name="T8" fmla="*/ 13 w 56"/>
                <a:gd name="T9" fmla="*/ 79 h 79"/>
                <a:gd name="T10" fmla="*/ 16 w 56"/>
                <a:gd name="T11" fmla="*/ 78 h 79"/>
                <a:gd name="T12" fmla="*/ 31 w 56"/>
                <a:gd name="T13" fmla="*/ 4 h 79"/>
              </a:gdLst>
              <a:ahLst/>
              <a:cxnLst>
                <a:cxn ang="0">
                  <a:pos x="T0" y="T1"/>
                </a:cxn>
                <a:cxn ang="0">
                  <a:pos x="T2" y="T3"/>
                </a:cxn>
                <a:cxn ang="0">
                  <a:pos x="T4" y="T5"/>
                </a:cxn>
                <a:cxn ang="0">
                  <a:pos x="T6" y="T7"/>
                </a:cxn>
                <a:cxn ang="0">
                  <a:pos x="T8" y="T9"/>
                </a:cxn>
                <a:cxn ang="0">
                  <a:pos x="T10" y="T11"/>
                </a:cxn>
                <a:cxn ang="0">
                  <a:pos x="T12" y="T13"/>
                </a:cxn>
              </a:cxnLst>
              <a:rect l="0" t="0" r="r" b="b"/>
              <a:pathLst>
                <a:path w="56" h="79">
                  <a:moveTo>
                    <a:pt x="31" y="4"/>
                  </a:moveTo>
                  <a:cubicBezTo>
                    <a:pt x="30" y="3"/>
                    <a:pt x="28" y="1"/>
                    <a:pt x="26" y="0"/>
                  </a:cubicBezTo>
                  <a:cubicBezTo>
                    <a:pt x="49" y="21"/>
                    <a:pt x="44" y="50"/>
                    <a:pt x="11" y="69"/>
                  </a:cubicBezTo>
                  <a:cubicBezTo>
                    <a:pt x="8" y="71"/>
                    <a:pt x="4" y="72"/>
                    <a:pt x="0" y="74"/>
                  </a:cubicBezTo>
                  <a:cubicBezTo>
                    <a:pt x="13" y="79"/>
                    <a:pt x="13" y="79"/>
                    <a:pt x="13" y="79"/>
                  </a:cubicBezTo>
                  <a:cubicBezTo>
                    <a:pt x="14" y="79"/>
                    <a:pt x="15" y="78"/>
                    <a:pt x="16" y="78"/>
                  </a:cubicBezTo>
                  <a:cubicBezTo>
                    <a:pt x="51" y="58"/>
                    <a:pt x="56" y="27"/>
                    <a:pt x="31" y="4"/>
                  </a:cubicBezTo>
                  <a:close/>
                </a:path>
              </a:pathLst>
            </a:custGeom>
            <a:solidFill>
              <a:srgbClr val="9467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8" name="í$1îďè"/>
            <p:cNvSpPr/>
            <p:nvPr/>
          </p:nvSpPr>
          <p:spPr bwMode="auto">
            <a:xfrm>
              <a:off x="3116468" y="5366540"/>
              <a:ext cx="50670" cy="94731"/>
            </a:xfrm>
            <a:custGeom>
              <a:avLst/>
              <a:gdLst>
                <a:gd name="T0" fmla="*/ 3 w 33"/>
                <a:gd name="T1" fmla="*/ 42 h 62"/>
                <a:gd name="T2" fmla="*/ 0 w 33"/>
                <a:gd name="T3" fmla="*/ 43 h 62"/>
                <a:gd name="T4" fmla="*/ 0 w 33"/>
                <a:gd name="T5" fmla="*/ 62 h 62"/>
                <a:gd name="T6" fmla="*/ 3 w 33"/>
                <a:gd name="T7" fmla="*/ 61 h 62"/>
                <a:gd name="T8" fmla="*/ 33 w 33"/>
                <a:gd name="T9" fmla="*/ 19 h 62"/>
                <a:gd name="T10" fmla="*/ 33 w 33"/>
                <a:gd name="T11" fmla="*/ 0 h 62"/>
                <a:gd name="T12" fmla="*/ 3 w 33"/>
                <a:gd name="T13" fmla="*/ 42 h 62"/>
              </a:gdLst>
              <a:ahLst/>
              <a:cxnLst>
                <a:cxn ang="0">
                  <a:pos x="T0" y="T1"/>
                </a:cxn>
                <a:cxn ang="0">
                  <a:pos x="T2" y="T3"/>
                </a:cxn>
                <a:cxn ang="0">
                  <a:pos x="T4" y="T5"/>
                </a:cxn>
                <a:cxn ang="0">
                  <a:pos x="T6" y="T7"/>
                </a:cxn>
                <a:cxn ang="0">
                  <a:pos x="T8" y="T9"/>
                </a:cxn>
                <a:cxn ang="0">
                  <a:pos x="T10" y="T11"/>
                </a:cxn>
                <a:cxn ang="0">
                  <a:pos x="T12" y="T13"/>
                </a:cxn>
              </a:cxnLst>
              <a:rect l="0" t="0" r="r" b="b"/>
              <a:pathLst>
                <a:path w="33" h="62">
                  <a:moveTo>
                    <a:pt x="3" y="42"/>
                  </a:moveTo>
                  <a:cubicBezTo>
                    <a:pt x="2" y="42"/>
                    <a:pt x="1" y="43"/>
                    <a:pt x="0" y="43"/>
                  </a:cubicBezTo>
                  <a:cubicBezTo>
                    <a:pt x="0" y="62"/>
                    <a:pt x="0" y="62"/>
                    <a:pt x="0" y="62"/>
                  </a:cubicBezTo>
                  <a:cubicBezTo>
                    <a:pt x="1" y="62"/>
                    <a:pt x="2" y="61"/>
                    <a:pt x="3" y="61"/>
                  </a:cubicBezTo>
                  <a:cubicBezTo>
                    <a:pt x="23" y="50"/>
                    <a:pt x="33" y="34"/>
                    <a:pt x="33" y="19"/>
                  </a:cubicBezTo>
                  <a:cubicBezTo>
                    <a:pt x="33" y="0"/>
                    <a:pt x="33" y="0"/>
                    <a:pt x="33" y="0"/>
                  </a:cubicBezTo>
                  <a:cubicBezTo>
                    <a:pt x="33" y="15"/>
                    <a:pt x="23" y="30"/>
                    <a:pt x="3" y="42"/>
                  </a:cubicBezTo>
                  <a:close/>
                </a:path>
              </a:pathLst>
            </a:custGeom>
            <a:solidFill>
              <a:srgbClr val="7552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9" name="îṡḻïḑé"/>
            <p:cNvSpPr/>
            <p:nvPr/>
          </p:nvSpPr>
          <p:spPr bwMode="auto">
            <a:xfrm>
              <a:off x="2998973" y="4508093"/>
              <a:ext cx="28639" cy="843026"/>
            </a:xfrm>
            <a:custGeom>
              <a:avLst/>
              <a:gdLst>
                <a:gd name="T0" fmla="*/ 8 w 16"/>
                <a:gd name="T1" fmla="*/ 550 h 551"/>
                <a:gd name="T2" fmla="*/ 0 w 16"/>
                <a:gd name="T3" fmla="*/ 538 h 551"/>
                <a:gd name="T4" fmla="*/ 5 w 16"/>
                <a:gd name="T5" fmla="*/ 3 h 551"/>
                <a:gd name="T6" fmla="*/ 8 w 16"/>
                <a:gd name="T7" fmla="*/ 0 h 551"/>
                <a:gd name="T8" fmla="*/ 10 w 16"/>
                <a:gd name="T9" fmla="*/ 3 h 551"/>
                <a:gd name="T10" fmla="*/ 15 w 16"/>
                <a:gd name="T11" fmla="*/ 538 h 551"/>
                <a:gd name="T12" fmla="*/ 8 w 16"/>
                <a:gd name="T13" fmla="*/ 550 h 551"/>
              </a:gdLst>
              <a:ahLst/>
              <a:cxnLst>
                <a:cxn ang="0">
                  <a:pos x="T0" y="T1"/>
                </a:cxn>
                <a:cxn ang="0">
                  <a:pos x="T2" y="T3"/>
                </a:cxn>
                <a:cxn ang="0">
                  <a:pos x="T4" y="T5"/>
                </a:cxn>
                <a:cxn ang="0">
                  <a:pos x="T6" y="T7"/>
                </a:cxn>
                <a:cxn ang="0">
                  <a:pos x="T8" y="T9"/>
                </a:cxn>
                <a:cxn ang="0">
                  <a:pos x="T10" y="T11"/>
                </a:cxn>
                <a:cxn ang="0">
                  <a:pos x="T12" y="T13"/>
                </a:cxn>
              </a:cxnLst>
              <a:rect l="0" t="0" r="r" b="b"/>
              <a:pathLst>
                <a:path w="16" h="551">
                  <a:moveTo>
                    <a:pt x="8" y="550"/>
                  </a:moveTo>
                  <a:cubicBezTo>
                    <a:pt x="3" y="550"/>
                    <a:pt x="0" y="551"/>
                    <a:pt x="0" y="538"/>
                  </a:cubicBezTo>
                  <a:cubicBezTo>
                    <a:pt x="5" y="3"/>
                    <a:pt x="5" y="3"/>
                    <a:pt x="5" y="3"/>
                  </a:cubicBezTo>
                  <a:cubicBezTo>
                    <a:pt x="5" y="1"/>
                    <a:pt x="6" y="0"/>
                    <a:pt x="8" y="0"/>
                  </a:cubicBezTo>
                  <a:cubicBezTo>
                    <a:pt x="9" y="0"/>
                    <a:pt x="10" y="1"/>
                    <a:pt x="10" y="3"/>
                  </a:cubicBezTo>
                  <a:cubicBezTo>
                    <a:pt x="15" y="538"/>
                    <a:pt x="15" y="538"/>
                    <a:pt x="15" y="538"/>
                  </a:cubicBezTo>
                  <a:cubicBezTo>
                    <a:pt x="16" y="551"/>
                    <a:pt x="12" y="550"/>
                    <a:pt x="8" y="550"/>
                  </a:cubicBezTo>
                  <a:close/>
                </a:path>
              </a:pathLst>
            </a:custGeom>
            <a:solidFill>
              <a:srgbClr val="754C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0" name="íṣḻiḍê"/>
            <p:cNvSpPr/>
            <p:nvPr/>
          </p:nvSpPr>
          <p:spPr bwMode="auto">
            <a:xfrm>
              <a:off x="2935085" y="4505156"/>
              <a:ext cx="196804" cy="621989"/>
            </a:xfrm>
            <a:custGeom>
              <a:avLst/>
              <a:gdLst>
                <a:gd name="T0" fmla="*/ 48 w 129"/>
                <a:gd name="T1" fmla="*/ 0 h 408"/>
                <a:gd name="T2" fmla="*/ 8 w 129"/>
                <a:gd name="T3" fmla="*/ 219 h 408"/>
                <a:gd name="T4" fmla="*/ 22 w 129"/>
                <a:gd name="T5" fmla="*/ 344 h 408"/>
                <a:gd name="T6" fmla="*/ 81 w 129"/>
                <a:gd name="T7" fmla="*/ 408 h 408"/>
                <a:gd name="T8" fmla="*/ 127 w 129"/>
                <a:gd name="T9" fmla="*/ 330 h 408"/>
                <a:gd name="T10" fmla="*/ 97 w 129"/>
                <a:gd name="T11" fmla="*/ 116 h 408"/>
                <a:gd name="T12" fmla="*/ 53 w 129"/>
                <a:gd name="T13" fmla="*/ 0 h 408"/>
                <a:gd name="T14" fmla="*/ 48 w 129"/>
                <a:gd name="T15" fmla="*/ 0 h 4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408">
                  <a:moveTo>
                    <a:pt x="48" y="0"/>
                  </a:moveTo>
                  <a:cubicBezTo>
                    <a:pt x="48" y="0"/>
                    <a:pt x="16" y="152"/>
                    <a:pt x="8" y="219"/>
                  </a:cubicBezTo>
                  <a:cubicBezTo>
                    <a:pt x="0" y="286"/>
                    <a:pt x="3" y="322"/>
                    <a:pt x="22" y="344"/>
                  </a:cubicBezTo>
                  <a:cubicBezTo>
                    <a:pt x="41" y="365"/>
                    <a:pt x="76" y="381"/>
                    <a:pt x="81" y="408"/>
                  </a:cubicBezTo>
                  <a:cubicBezTo>
                    <a:pt x="81" y="408"/>
                    <a:pt x="124" y="391"/>
                    <a:pt x="127" y="330"/>
                  </a:cubicBezTo>
                  <a:cubicBezTo>
                    <a:pt x="129" y="270"/>
                    <a:pt x="121" y="200"/>
                    <a:pt x="97" y="116"/>
                  </a:cubicBezTo>
                  <a:cubicBezTo>
                    <a:pt x="78" y="49"/>
                    <a:pt x="53" y="0"/>
                    <a:pt x="53" y="0"/>
                  </a:cubicBezTo>
                  <a:lnTo>
                    <a:pt x="4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1" name="îşľïḓê"/>
            <p:cNvSpPr/>
            <p:nvPr/>
          </p:nvSpPr>
          <p:spPr bwMode="auto">
            <a:xfrm>
              <a:off x="2960787" y="4505156"/>
              <a:ext cx="137322" cy="378187"/>
            </a:xfrm>
            <a:custGeom>
              <a:avLst/>
              <a:gdLst>
                <a:gd name="T0" fmla="*/ 66 w 90"/>
                <a:gd name="T1" fmla="*/ 248 h 248"/>
                <a:gd name="T2" fmla="*/ 90 w 90"/>
                <a:gd name="T3" fmla="*/ 153 h 248"/>
                <a:gd name="T4" fmla="*/ 80 w 90"/>
                <a:gd name="T5" fmla="*/ 116 h 248"/>
                <a:gd name="T6" fmla="*/ 36 w 90"/>
                <a:gd name="T7" fmla="*/ 0 h 248"/>
                <a:gd name="T8" fmla="*/ 31 w 90"/>
                <a:gd name="T9" fmla="*/ 0 h 248"/>
                <a:gd name="T10" fmla="*/ 0 w 90"/>
                <a:gd name="T11" fmla="*/ 160 h 248"/>
                <a:gd name="T12" fmla="*/ 38 w 90"/>
                <a:gd name="T13" fmla="*/ 212 h 248"/>
                <a:gd name="T14" fmla="*/ 66 w 90"/>
                <a:gd name="T15" fmla="*/ 248 h 2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 h="248">
                  <a:moveTo>
                    <a:pt x="66" y="248"/>
                  </a:moveTo>
                  <a:cubicBezTo>
                    <a:pt x="66" y="248"/>
                    <a:pt x="80" y="204"/>
                    <a:pt x="90" y="153"/>
                  </a:cubicBezTo>
                  <a:cubicBezTo>
                    <a:pt x="87" y="141"/>
                    <a:pt x="83" y="129"/>
                    <a:pt x="80" y="116"/>
                  </a:cubicBezTo>
                  <a:cubicBezTo>
                    <a:pt x="61" y="49"/>
                    <a:pt x="36" y="0"/>
                    <a:pt x="36" y="0"/>
                  </a:cubicBezTo>
                  <a:cubicBezTo>
                    <a:pt x="31" y="0"/>
                    <a:pt x="31" y="0"/>
                    <a:pt x="31" y="0"/>
                  </a:cubicBezTo>
                  <a:cubicBezTo>
                    <a:pt x="31" y="0"/>
                    <a:pt x="12" y="88"/>
                    <a:pt x="0" y="160"/>
                  </a:cubicBezTo>
                  <a:cubicBezTo>
                    <a:pt x="12" y="180"/>
                    <a:pt x="25" y="196"/>
                    <a:pt x="38" y="212"/>
                  </a:cubicBezTo>
                  <a:cubicBezTo>
                    <a:pt x="47" y="223"/>
                    <a:pt x="57" y="235"/>
                    <a:pt x="66" y="248"/>
                  </a:cubicBezTo>
                  <a:close/>
                </a:path>
              </a:pathLst>
            </a:custGeom>
            <a:solidFill>
              <a:srgbClr val="304F8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2" name="îšlïďê"/>
            <p:cNvSpPr/>
            <p:nvPr/>
          </p:nvSpPr>
          <p:spPr bwMode="auto">
            <a:xfrm>
              <a:off x="3075345" y="4814314"/>
              <a:ext cx="52139" cy="100605"/>
            </a:xfrm>
            <a:custGeom>
              <a:avLst/>
              <a:gdLst>
                <a:gd name="T0" fmla="*/ 0 w 34"/>
                <a:gd name="T1" fmla="*/ 15 h 66"/>
                <a:gd name="T2" fmla="*/ 34 w 34"/>
                <a:gd name="T3" fmla="*/ 66 h 66"/>
                <a:gd name="T4" fmla="*/ 31 w 34"/>
                <a:gd name="T5" fmla="*/ 38 h 66"/>
                <a:gd name="T6" fmla="*/ 4 w 34"/>
                <a:gd name="T7" fmla="*/ 0 h 66"/>
                <a:gd name="T8" fmla="*/ 0 w 34"/>
                <a:gd name="T9" fmla="*/ 15 h 66"/>
              </a:gdLst>
              <a:ahLst/>
              <a:cxnLst>
                <a:cxn ang="0">
                  <a:pos x="T0" y="T1"/>
                </a:cxn>
                <a:cxn ang="0">
                  <a:pos x="T2" y="T3"/>
                </a:cxn>
                <a:cxn ang="0">
                  <a:pos x="T4" y="T5"/>
                </a:cxn>
                <a:cxn ang="0">
                  <a:pos x="T6" y="T7"/>
                </a:cxn>
                <a:cxn ang="0">
                  <a:pos x="T8" y="T9"/>
                </a:cxn>
              </a:cxnLst>
              <a:rect l="0" t="0" r="r" b="b"/>
              <a:pathLst>
                <a:path w="34" h="66">
                  <a:moveTo>
                    <a:pt x="0" y="15"/>
                  </a:moveTo>
                  <a:cubicBezTo>
                    <a:pt x="11" y="30"/>
                    <a:pt x="22" y="46"/>
                    <a:pt x="34" y="66"/>
                  </a:cubicBezTo>
                  <a:cubicBezTo>
                    <a:pt x="33" y="57"/>
                    <a:pt x="32" y="48"/>
                    <a:pt x="31" y="38"/>
                  </a:cubicBezTo>
                  <a:cubicBezTo>
                    <a:pt x="22" y="24"/>
                    <a:pt x="13" y="12"/>
                    <a:pt x="4" y="0"/>
                  </a:cubicBezTo>
                  <a:cubicBezTo>
                    <a:pt x="2" y="6"/>
                    <a:pt x="1" y="11"/>
                    <a:pt x="0" y="15"/>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3" name="isľíďê"/>
            <p:cNvSpPr/>
            <p:nvPr/>
          </p:nvSpPr>
          <p:spPr bwMode="auto">
            <a:xfrm>
              <a:off x="3087829" y="4767316"/>
              <a:ext cx="28640" cy="62419"/>
            </a:xfrm>
            <a:custGeom>
              <a:avLst/>
              <a:gdLst>
                <a:gd name="T0" fmla="*/ 0 w 19"/>
                <a:gd name="T1" fmla="*/ 15 h 41"/>
                <a:gd name="T2" fmla="*/ 19 w 19"/>
                <a:gd name="T3" fmla="*/ 41 h 41"/>
                <a:gd name="T4" fmla="*/ 14 w 19"/>
                <a:gd name="T5" fmla="*/ 14 h 41"/>
                <a:gd name="T6" fmla="*/ 3 w 19"/>
                <a:gd name="T7" fmla="*/ 0 h 41"/>
                <a:gd name="T8" fmla="*/ 0 w 19"/>
                <a:gd name="T9" fmla="*/ 15 h 41"/>
              </a:gdLst>
              <a:ahLst/>
              <a:cxnLst>
                <a:cxn ang="0">
                  <a:pos x="T0" y="T1"/>
                </a:cxn>
                <a:cxn ang="0">
                  <a:pos x="T2" y="T3"/>
                </a:cxn>
                <a:cxn ang="0">
                  <a:pos x="T4" y="T5"/>
                </a:cxn>
                <a:cxn ang="0">
                  <a:pos x="T6" y="T7"/>
                </a:cxn>
                <a:cxn ang="0">
                  <a:pos x="T8" y="T9"/>
                </a:cxn>
              </a:cxnLst>
              <a:rect l="0" t="0" r="r" b="b"/>
              <a:pathLst>
                <a:path w="19" h="41">
                  <a:moveTo>
                    <a:pt x="0" y="15"/>
                  </a:moveTo>
                  <a:cubicBezTo>
                    <a:pt x="6" y="23"/>
                    <a:pt x="12" y="32"/>
                    <a:pt x="19" y="41"/>
                  </a:cubicBezTo>
                  <a:cubicBezTo>
                    <a:pt x="18" y="32"/>
                    <a:pt x="16" y="23"/>
                    <a:pt x="14" y="14"/>
                  </a:cubicBezTo>
                  <a:cubicBezTo>
                    <a:pt x="10" y="9"/>
                    <a:pt x="7" y="5"/>
                    <a:pt x="3" y="0"/>
                  </a:cubicBezTo>
                  <a:cubicBezTo>
                    <a:pt x="2" y="5"/>
                    <a:pt x="1" y="10"/>
                    <a:pt x="0" y="15"/>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4" name="íṧḷíḍe"/>
            <p:cNvSpPr/>
            <p:nvPr/>
          </p:nvSpPr>
          <p:spPr bwMode="auto">
            <a:xfrm>
              <a:off x="2940960" y="4887748"/>
              <a:ext cx="143931" cy="233521"/>
            </a:xfrm>
            <a:custGeom>
              <a:avLst/>
              <a:gdLst>
                <a:gd name="T0" fmla="*/ 1 w 94"/>
                <a:gd name="T1" fmla="*/ 0 h 153"/>
                <a:gd name="T2" fmla="*/ 0 w 94"/>
                <a:gd name="T3" fmla="*/ 18 h 153"/>
                <a:gd name="T4" fmla="*/ 4 w 94"/>
                <a:gd name="T5" fmla="*/ 22 h 153"/>
                <a:gd name="T6" fmla="*/ 84 w 94"/>
                <a:gd name="T7" fmla="*/ 153 h 153"/>
                <a:gd name="T8" fmla="*/ 94 w 94"/>
                <a:gd name="T9" fmla="*/ 146 h 153"/>
                <a:gd name="T10" fmla="*/ 13 w 94"/>
                <a:gd name="T11" fmla="*/ 14 h 153"/>
                <a:gd name="T12" fmla="*/ 1 w 94"/>
                <a:gd name="T13" fmla="*/ 0 h 153"/>
              </a:gdLst>
              <a:ahLst/>
              <a:cxnLst>
                <a:cxn ang="0">
                  <a:pos x="T0" y="T1"/>
                </a:cxn>
                <a:cxn ang="0">
                  <a:pos x="T2" y="T3"/>
                </a:cxn>
                <a:cxn ang="0">
                  <a:pos x="T4" y="T5"/>
                </a:cxn>
                <a:cxn ang="0">
                  <a:pos x="T6" y="T7"/>
                </a:cxn>
                <a:cxn ang="0">
                  <a:pos x="T8" y="T9"/>
                </a:cxn>
                <a:cxn ang="0">
                  <a:pos x="T10" y="T11"/>
                </a:cxn>
                <a:cxn ang="0">
                  <a:pos x="T12" y="T13"/>
                </a:cxn>
              </a:cxnLst>
              <a:rect l="0" t="0" r="r" b="b"/>
              <a:pathLst>
                <a:path w="94" h="153">
                  <a:moveTo>
                    <a:pt x="1" y="0"/>
                  </a:moveTo>
                  <a:cubicBezTo>
                    <a:pt x="1" y="6"/>
                    <a:pt x="0" y="12"/>
                    <a:pt x="0" y="18"/>
                  </a:cubicBezTo>
                  <a:cubicBezTo>
                    <a:pt x="1" y="19"/>
                    <a:pt x="2" y="20"/>
                    <a:pt x="4" y="22"/>
                  </a:cubicBezTo>
                  <a:cubicBezTo>
                    <a:pt x="29" y="52"/>
                    <a:pt x="56" y="87"/>
                    <a:pt x="84" y="153"/>
                  </a:cubicBezTo>
                  <a:cubicBezTo>
                    <a:pt x="87" y="151"/>
                    <a:pt x="91" y="149"/>
                    <a:pt x="94" y="146"/>
                  </a:cubicBezTo>
                  <a:cubicBezTo>
                    <a:pt x="66" y="79"/>
                    <a:pt x="38" y="45"/>
                    <a:pt x="13" y="14"/>
                  </a:cubicBezTo>
                  <a:cubicBezTo>
                    <a:pt x="9" y="9"/>
                    <a:pt x="5" y="5"/>
                    <a:pt x="1" y="0"/>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5" name="íšḷíḓé"/>
            <p:cNvSpPr/>
            <p:nvPr/>
          </p:nvSpPr>
          <p:spPr bwMode="auto">
            <a:xfrm>
              <a:off x="2945366" y="4831204"/>
              <a:ext cx="163759" cy="265098"/>
            </a:xfrm>
            <a:custGeom>
              <a:avLst/>
              <a:gdLst>
                <a:gd name="T0" fmla="*/ 2 w 107"/>
                <a:gd name="T1" fmla="*/ 0 h 174"/>
                <a:gd name="T2" fmla="*/ 1 w 107"/>
                <a:gd name="T3" fmla="*/ 5 h 174"/>
                <a:gd name="T4" fmla="*/ 0 w 107"/>
                <a:gd name="T5" fmla="*/ 18 h 174"/>
                <a:gd name="T6" fmla="*/ 17 w 107"/>
                <a:gd name="T7" fmla="*/ 39 h 174"/>
                <a:gd name="T8" fmla="*/ 99 w 107"/>
                <a:gd name="T9" fmla="*/ 174 h 174"/>
                <a:gd name="T10" fmla="*/ 107 w 107"/>
                <a:gd name="T11" fmla="*/ 163 h 174"/>
                <a:gd name="T12" fmla="*/ 26 w 107"/>
                <a:gd name="T13" fmla="*/ 31 h 174"/>
                <a:gd name="T14" fmla="*/ 2 w 107"/>
                <a:gd name="T15" fmla="*/ 0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174">
                  <a:moveTo>
                    <a:pt x="2" y="0"/>
                  </a:moveTo>
                  <a:cubicBezTo>
                    <a:pt x="2" y="2"/>
                    <a:pt x="1" y="4"/>
                    <a:pt x="1" y="5"/>
                  </a:cubicBezTo>
                  <a:cubicBezTo>
                    <a:pt x="1" y="9"/>
                    <a:pt x="0" y="14"/>
                    <a:pt x="0" y="18"/>
                  </a:cubicBezTo>
                  <a:cubicBezTo>
                    <a:pt x="5" y="25"/>
                    <a:pt x="11" y="32"/>
                    <a:pt x="17" y="39"/>
                  </a:cubicBezTo>
                  <a:cubicBezTo>
                    <a:pt x="42" y="70"/>
                    <a:pt x="70" y="105"/>
                    <a:pt x="99" y="174"/>
                  </a:cubicBezTo>
                  <a:cubicBezTo>
                    <a:pt x="102" y="171"/>
                    <a:pt x="105" y="167"/>
                    <a:pt x="107" y="163"/>
                  </a:cubicBezTo>
                  <a:cubicBezTo>
                    <a:pt x="79" y="96"/>
                    <a:pt x="51" y="62"/>
                    <a:pt x="26" y="31"/>
                  </a:cubicBezTo>
                  <a:cubicBezTo>
                    <a:pt x="17" y="21"/>
                    <a:pt x="9" y="11"/>
                    <a:pt x="2" y="0"/>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6" name="îş1ïḑè"/>
            <p:cNvSpPr/>
            <p:nvPr/>
          </p:nvSpPr>
          <p:spPr bwMode="auto">
            <a:xfrm>
              <a:off x="3061392" y="4862047"/>
              <a:ext cx="67560" cy="135854"/>
            </a:xfrm>
            <a:custGeom>
              <a:avLst/>
              <a:gdLst>
                <a:gd name="T0" fmla="*/ 44 w 44"/>
                <a:gd name="T1" fmla="*/ 62 h 89"/>
                <a:gd name="T2" fmla="*/ 5 w 44"/>
                <a:gd name="T3" fmla="*/ 0 h 89"/>
                <a:gd name="T4" fmla="*/ 0 w 44"/>
                <a:gd name="T5" fmla="*/ 14 h 89"/>
                <a:gd name="T6" fmla="*/ 0 w 44"/>
                <a:gd name="T7" fmla="*/ 13 h 89"/>
                <a:gd name="T8" fmla="*/ 44 w 44"/>
                <a:gd name="T9" fmla="*/ 89 h 89"/>
                <a:gd name="T10" fmla="*/ 44 w 44"/>
                <a:gd name="T11" fmla="*/ 62 h 89"/>
              </a:gdLst>
              <a:ahLst/>
              <a:cxnLst>
                <a:cxn ang="0">
                  <a:pos x="T0" y="T1"/>
                </a:cxn>
                <a:cxn ang="0">
                  <a:pos x="T2" y="T3"/>
                </a:cxn>
                <a:cxn ang="0">
                  <a:pos x="T4" y="T5"/>
                </a:cxn>
                <a:cxn ang="0">
                  <a:pos x="T6" y="T7"/>
                </a:cxn>
                <a:cxn ang="0">
                  <a:pos x="T8" y="T9"/>
                </a:cxn>
                <a:cxn ang="0">
                  <a:pos x="T10" y="T11"/>
                </a:cxn>
              </a:cxnLst>
              <a:rect l="0" t="0" r="r" b="b"/>
              <a:pathLst>
                <a:path w="44" h="89">
                  <a:moveTo>
                    <a:pt x="44" y="62"/>
                  </a:moveTo>
                  <a:cubicBezTo>
                    <a:pt x="31" y="36"/>
                    <a:pt x="17" y="17"/>
                    <a:pt x="5" y="0"/>
                  </a:cubicBezTo>
                  <a:cubicBezTo>
                    <a:pt x="2" y="9"/>
                    <a:pt x="0" y="14"/>
                    <a:pt x="0" y="14"/>
                  </a:cubicBezTo>
                  <a:cubicBezTo>
                    <a:pt x="0" y="13"/>
                    <a:pt x="0" y="13"/>
                    <a:pt x="0" y="13"/>
                  </a:cubicBezTo>
                  <a:cubicBezTo>
                    <a:pt x="14" y="33"/>
                    <a:pt x="29" y="57"/>
                    <a:pt x="44" y="89"/>
                  </a:cubicBezTo>
                  <a:cubicBezTo>
                    <a:pt x="44" y="80"/>
                    <a:pt x="44" y="71"/>
                    <a:pt x="44" y="62"/>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7" name="iS1íḓé"/>
            <p:cNvSpPr/>
            <p:nvPr/>
          </p:nvSpPr>
          <p:spPr bwMode="auto">
            <a:xfrm>
              <a:off x="2951975" y="4776863"/>
              <a:ext cx="174040" cy="283457"/>
            </a:xfrm>
            <a:custGeom>
              <a:avLst/>
              <a:gdLst>
                <a:gd name="T0" fmla="*/ 3 w 114"/>
                <a:gd name="T1" fmla="*/ 0 h 186"/>
                <a:gd name="T2" fmla="*/ 0 w 114"/>
                <a:gd name="T3" fmla="*/ 18 h 186"/>
                <a:gd name="T4" fmla="*/ 28 w 114"/>
                <a:gd name="T5" fmla="*/ 55 h 186"/>
                <a:gd name="T6" fmla="*/ 109 w 114"/>
                <a:gd name="T7" fmla="*/ 186 h 186"/>
                <a:gd name="T8" fmla="*/ 114 w 114"/>
                <a:gd name="T9" fmla="*/ 167 h 186"/>
                <a:gd name="T10" fmla="*/ 38 w 114"/>
                <a:gd name="T11" fmla="*/ 47 h 186"/>
                <a:gd name="T12" fmla="*/ 3 w 114"/>
                <a:gd name="T13" fmla="*/ 0 h 186"/>
              </a:gdLst>
              <a:ahLst/>
              <a:cxnLst>
                <a:cxn ang="0">
                  <a:pos x="T0" y="T1"/>
                </a:cxn>
                <a:cxn ang="0">
                  <a:pos x="T2" y="T3"/>
                </a:cxn>
                <a:cxn ang="0">
                  <a:pos x="T4" y="T5"/>
                </a:cxn>
                <a:cxn ang="0">
                  <a:pos x="T6" y="T7"/>
                </a:cxn>
                <a:cxn ang="0">
                  <a:pos x="T8" y="T9"/>
                </a:cxn>
                <a:cxn ang="0">
                  <a:pos x="T10" y="T11"/>
                </a:cxn>
                <a:cxn ang="0">
                  <a:pos x="T12" y="T13"/>
                </a:cxn>
              </a:cxnLst>
              <a:rect l="0" t="0" r="r" b="b"/>
              <a:pathLst>
                <a:path w="114" h="186">
                  <a:moveTo>
                    <a:pt x="3" y="0"/>
                  </a:moveTo>
                  <a:cubicBezTo>
                    <a:pt x="2" y="7"/>
                    <a:pt x="1" y="12"/>
                    <a:pt x="0" y="18"/>
                  </a:cubicBezTo>
                  <a:cubicBezTo>
                    <a:pt x="9" y="31"/>
                    <a:pt x="19" y="42"/>
                    <a:pt x="28" y="55"/>
                  </a:cubicBezTo>
                  <a:cubicBezTo>
                    <a:pt x="53" y="85"/>
                    <a:pt x="81" y="119"/>
                    <a:pt x="109" y="186"/>
                  </a:cubicBezTo>
                  <a:cubicBezTo>
                    <a:pt x="111" y="180"/>
                    <a:pt x="113" y="174"/>
                    <a:pt x="114" y="167"/>
                  </a:cubicBezTo>
                  <a:cubicBezTo>
                    <a:pt x="88" y="108"/>
                    <a:pt x="61" y="76"/>
                    <a:pt x="38" y="47"/>
                  </a:cubicBezTo>
                  <a:cubicBezTo>
                    <a:pt x="25" y="32"/>
                    <a:pt x="14" y="17"/>
                    <a:pt x="3" y="0"/>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8" name="iŝļïďé"/>
            <p:cNvSpPr/>
            <p:nvPr/>
          </p:nvSpPr>
          <p:spPr bwMode="auto">
            <a:xfrm>
              <a:off x="2940960" y="4945762"/>
              <a:ext cx="96199" cy="143197"/>
            </a:xfrm>
            <a:custGeom>
              <a:avLst/>
              <a:gdLst>
                <a:gd name="T0" fmla="*/ 3 w 63"/>
                <a:gd name="T1" fmla="*/ 23 h 94"/>
                <a:gd name="T2" fmla="*/ 36 w 63"/>
                <a:gd name="T3" fmla="*/ 71 h 94"/>
                <a:gd name="T4" fmla="*/ 63 w 63"/>
                <a:gd name="T5" fmla="*/ 94 h 94"/>
                <a:gd name="T6" fmla="*/ 0 w 63"/>
                <a:gd name="T7" fmla="*/ 0 h 94"/>
                <a:gd name="T8" fmla="*/ 3 w 63"/>
                <a:gd name="T9" fmla="*/ 23 h 94"/>
              </a:gdLst>
              <a:ahLst/>
              <a:cxnLst>
                <a:cxn ang="0">
                  <a:pos x="T0" y="T1"/>
                </a:cxn>
                <a:cxn ang="0">
                  <a:pos x="T2" y="T3"/>
                </a:cxn>
                <a:cxn ang="0">
                  <a:pos x="T4" y="T5"/>
                </a:cxn>
                <a:cxn ang="0">
                  <a:pos x="T6" y="T7"/>
                </a:cxn>
                <a:cxn ang="0">
                  <a:pos x="T8" y="T9"/>
                </a:cxn>
              </a:cxnLst>
              <a:rect l="0" t="0" r="r" b="b"/>
              <a:pathLst>
                <a:path w="63" h="94">
                  <a:moveTo>
                    <a:pt x="3" y="23"/>
                  </a:moveTo>
                  <a:cubicBezTo>
                    <a:pt x="14" y="37"/>
                    <a:pt x="25" y="52"/>
                    <a:pt x="36" y="71"/>
                  </a:cubicBezTo>
                  <a:cubicBezTo>
                    <a:pt x="45" y="79"/>
                    <a:pt x="55" y="86"/>
                    <a:pt x="63" y="94"/>
                  </a:cubicBezTo>
                  <a:cubicBezTo>
                    <a:pt x="41" y="51"/>
                    <a:pt x="20" y="24"/>
                    <a:pt x="0" y="0"/>
                  </a:cubicBezTo>
                  <a:cubicBezTo>
                    <a:pt x="1" y="9"/>
                    <a:pt x="2" y="16"/>
                    <a:pt x="3" y="23"/>
                  </a:cubicBezTo>
                  <a:close/>
                </a:path>
              </a:pathLst>
            </a:custGeom>
            <a:solidFill>
              <a:srgbClr val="CF21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9" name="文本框 108"/>
            <p:cNvSpPr txBox="1"/>
            <p:nvPr/>
          </p:nvSpPr>
          <p:spPr>
            <a:xfrm>
              <a:off x="1601495" y="1408092"/>
              <a:ext cx="1619250" cy="3154710"/>
            </a:xfrm>
            <a:prstGeom prst="rect">
              <a:avLst/>
            </a:prstGeom>
            <a:noFill/>
            <a:ln w="9525">
              <a:noFill/>
              <a:miter/>
            </a:ln>
          </p:spPr>
          <p:txBody>
            <a:bodyPr wrap="square" rtlCol="0">
              <a:spAutoFit/>
            </a:bodyPr>
            <a:lstStyle/>
            <a:p>
              <a:pPr>
                <a:spcBef>
                  <a:spcPts val="1000"/>
                </a:spcBef>
              </a:pPr>
              <a:r>
                <a:rPr lang="zh-CN" altLang="en-US" sz="19900" dirty="0">
                  <a:solidFill>
                    <a:srgbClr val="903E93"/>
                  </a:solidFill>
                  <a:latin typeface="汉仪星球体W" panose="00020600040101010101" pitchFamily="18" charset="-122"/>
                  <a:ea typeface="汉仪星球体W" panose="00020600040101010101" pitchFamily="18" charset="-122"/>
                  <a:cs typeface="Lato Regular"/>
                </a:rPr>
                <a:t>？</a:t>
              </a: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600308" y="1371075"/>
            <a:ext cx="9288257" cy="4057521"/>
          </a:xfrm>
          <a:prstGeom prst="rect">
            <a:avLst/>
          </a:prstGeom>
        </p:spPr>
        <p:txBody>
          <a:bodyPr wrap="square">
            <a:spAutoFit/>
          </a:bodyPr>
          <a:lstStyle/>
          <a:p>
            <a:pPr marL="228600" indent="-228600">
              <a:lnSpc>
                <a:spcPct val="150000"/>
              </a:lnSpc>
              <a:spcBef>
                <a:spcPts val="1000"/>
              </a:spcBef>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一、不要</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过分关心孩子。这样做容易使孩子过度地以自我为中心，认为人人都应该尊重他，结果成为自高自大的人。</a:t>
            </a:r>
          </a:p>
          <a:p>
            <a:pPr marL="228600" indent="-228600">
              <a:lnSpc>
                <a:spcPct val="15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二、不要溺爱孩子。要让孩子从小知道权利与义务的关系，不尽义务不能享受权利。</a:t>
            </a:r>
          </a:p>
          <a:p>
            <a:pPr marL="228600" indent="-228600">
              <a:lnSpc>
                <a:spcPct val="15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三、不要太亲近孩子。应该鼓励孩子同同龄人一起生活、学习、玩耍，这样才能学会与人相处的方法。</a:t>
            </a:r>
          </a:p>
          <a:p>
            <a:pPr marL="228600" indent="-228600">
              <a:lnSpc>
                <a:spcPct val="15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四、不要勉强孩子做一些不能胜任的事情。孩子的自信心多半是由做事成功而来，强迫他们做力所不能及的事情，只会打击他们的自信心。</a:t>
            </a:r>
          </a:p>
          <a:p>
            <a:pPr marL="228600" indent="-228600">
              <a:lnSpc>
                <a:spcPct val="15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五、不要对孩子太严厉、苛求甚至打骂。这样会使孩子养成自卑、胆怯、逃避等不健康心理，或导致反抗、残暴、</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说谎、离家出走</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等异常行为。</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a:p>
            <a:pPr marL="228600" indent="-228600">
              <a:lnSpc>
                <a:spcPct val="150000"/>
              </a:lnSpc>
              <a:spcBef>
                <a:spcPts val="1000"/>
              </a:spcBef>
            </a:pP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5" name="标题 4"/>
          <p:cNvSpPr>
            <a:spLocks noGrp="1"/>
          </p:cNvSpPr>
          <p:nvPr>
            <p:ph type="title"/>
          </p:nvPr>
        </p:nvSpPr>
        <p:spPr/>
        <p:txBody>
          <a:bodyPr>
            <a:normAutofit/>
          </a:bodyPr>
          <a:lstStyle/>
          <a:p>
            <a:r>
              <a:rPr lang="en-US" altLang="zh-CN" sz="3600" dirty="0" smtClean="0"/>
              <a:t>5.</a:t>
            </a:r>
            <a:r>
              <a:rPr lang="zh-CN" altLang="en-US" sz="3600" dirty="0" smtClean="0"/>
              <a:t>做</a:t>
            </a:r>
            <a:r>
              <a:rPr lang="zh-CN" altLang="en-US" sz="3600" dirty="0"/>
              <a:t>一个心理健康的</a:t>
            </a:r>
            <a:r>
              <a:rPr lang="zh-CN" altLang="en-US" sz="3600" dirty="0" smtClean="0"/>
              <a:t>孩子</a:t>
            </a:r>
            <a:endParaRPr lang="zh-CN" altLang="en-US" sz="3600" dirty="0"/>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10309" y="1374703"/>
            <a:ext cx="9447499" cy="3190617"/>
          </a:xfrm>
          <a:prstGeom prst="rect">
            <a:avLst/>
          </a:prstGeom>
        </p:spPr>
        <p:txBody>
          <a:bodyPr wrap="square">
            <a:spAutoFit/>
          </a:bodyPr>
          <a:lstStyle/>
          <a:p>
            <a:pPr marL="228600" indent="-228600">
              <a:lnSpc>
                <a:spcPct val="15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六、不要欺骗和</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无谓地恐吓</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孩子。吓唬</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孩子，会</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丧失父母在孩子心目中的权威性。</a:t>
            </a:r>
          </a:p>
          <a:p>
            <a:pPr marL="228600" indent="-228600">
              <a:lnSpc>
                <a:spcPct val="15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七、不要在小伙伴面前当众批评或嘲笑孩子。这样会造成孩子怀恨和害羞的心理，损害孩子的自尊心。</a:t>
            </a:r>
          </a:p>
          <a:p>
            <a:pPr marL="228600" indent="-228600">
              <a:lnSpc>
                <a:spcPct val="15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八、不要过分夸奖孩子。孩子做事取得了成绩，略表赞许即可，过分夸赞会使孩子沾染沽名钓誉的不良心理。</a:t>
            </a:r>
          </a:p>
          <a:p>
            <a:pPr marL="228600" indent="-228600">
              <a:lnSpc>
                <a:spcPct val="15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九、不要对孩子喜怒无常。这样会使孩子敏感多疑、情绪不稳、胆小畏缩。</a:t>
            </a:r>
          </a:p>
          <a:p>
            <a:pPr marL="228600" indent="-228600">
              <a:lnSpc>
                <a:spcPct val="15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十、要帮助孩子去分析他所处的环境。帮助孩子解决困难，而不是代替他们解决困难。应教会孩子分析问题、解决问题的方法。</a:t>
            </a:r>
          </a:p>
        </p:txBody>
      </p:sp>
      <p:sp>
        <p:nvSpPr>
          <p:cNvPr id="5" name="标题 4"/>
          <p:cNvSpPr>
            <a:spLocks noGrp="1"/>
          </p:cNvSpPr>
          <p:nvPr>
            <p:ph type="title"/>
          </p:nvPr>
        </p:nvSpPr>
        <p:spPr/>
        <p:txBody>
          <a:bodyPr>
            <a:normAutofit/>
          </a:bodyPr>
          <a:lstStyle/>
          <a:p>
            <a:r>
              <a:rPr lang="en-US" altLang="zh-CN" sz="3600" dirty="0" smtClean="0"/>
              <a:t>5.</a:t>
            </a:r>
            <a:r>
              <a:rPr lang="zh-CN" altLang="en-US" sz="3600" dirty="0" smtClean="0"/>
              <a:t>做</a:t>
            </a:r>
            <a:r>
              <a:rPr lang="zh-CN" altLang="en-US" sz="3600" dirty="0"/>
              <a:t>一个心理健康的</a:t>
            </a:r>
            <a:r>
              <a:rPr lang="zh-CN" altLang="en-US" sz="3600" dirty="0" smtClean="0"/>
              <a:t>孩子</a:t>
            </a:r>
            <a:endParaRPr lang="zh-CN" altLang="en-US" sz="3600" dirty="0"/>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email"/>
          <a:stretch>
            <a:fillRect/>
          </a:stretch>
        </p:blipFill>
        <p:spPr>
          <a:xfrm>
            <a:off x="1618141" y="3332851"/>
            <a:ext cx="1238822" cy="1621449"/>
          </a:xfrm>
          <a:prstGeom prst="rect">
            <a:avLst/>
          </a:prstGeom>
        </p:spPr>
      </p:pic>
      <p:sp>
        <p:nvSpPr>
          <p:cNvPr id="10" name="文本框 9"/>
          <p:cNvSpPr txBox="1"/>
          <p:nvPr/>
        </p:nvSpPr>
        <p:spPr>
          <a:xfrm>
            <a:off x="1106131" y="2815794"/>
            <a:ext cx="10058400" cy="1569660"/>
          </a:xfrm>
          <a:prstGeom prst="rect">
            <a:avLst/>
          </a:prstGeom>
          <a:noFill/>
        </p:spPr>
        <p:txBody>
          <a:bodyPr wrap="square" rtlCol="0">
            <a:spAutoFit/>
          </a:bodyPr>
          <a:lstStyle/>
          <a:p>
            <a:pPr algn="ctr"/>
            <a:r>
              <a:rPr lang="zh-CN" altLang="en-US" sz="9600" b="1" spc="-2000" dirty="0">
                <a:ln w="19050">
                  <a:solidFill>
                    <a:srgbClr val="F6F079"/>
                  </a:solidFill>
                  <a:prstDash val="sysDash"/>
                </a:ln>
                <a:solidFill>
                  <a:srgbClr val="EA5A54"/>
                </a:solidFill>
                <a:latin typeface="汉仪乐喵体简" panose="00020600040101010101" pitchFamily="18" charset="-122"/>
                <a:ea typeface="汉仪乐喵体简" panose="00020600040101010101" pitchFamily="18" charset="-122"/>
              </a:rPr>
              <a:t>希望家长配合的事项</a:t>
            </a:r>
          </a:p>
        </p:txBody>
      </p:sp>
      <p:sp>
        <p:nvSpPr>
          <p:cNvPr id="12" name="TextBox 28"/>
          <p:cNvSpPr txBox="1"/>
          <p:nvPr/>
        </p:nvSpPr>
        <p:spPr>
          <a:xfrm>
            <a:off x="3937000" y="1968727"/>
            <a:ext cx="4419599" cy="830997"/>
          </a:xfrm>
          <a:prstGeom prst="rect">
            <a:avLst/>
          </a:prstGeom>
          <a:noFill/>
        </p:spPr>
        <p:txBody>
          <a:bodyPr wrap="square" rtlCol="0">
            <a:spAutoFit/>
          </a:bodyPr>
          <a:lstStyle/>
          <a:p>
            <a:pPr algn="ctr"/>
            <a:r>
              <a:rPr lang="en-US" altLang="zh-CN" sz="4800" b="1" spc="600" dirty="0">
                <a:ln w="19050">
                  <a:solidFill>
                    <a:srgbClr val="F6F079"/>
                  </a:solidFill>
                  <a:prstDash val="sysDash"/>
                </a:ln>
                <a:solidFill>
                  <a:srgbClr val="EA5A54"/>
                </a:solidFill>
                <a:latin typeface="Showcard Gothic" panose="04020904020102020604" pitchFamily="82" charset="0"/>
                <a:ea typeface="华文行楷" panose="02010800040101010101" pitchFamily="2" charset="-122"/>
              </a:rPr>
              <a:t>Part SIX</a:t>
            </a:r>
            <a:endParaRPr lang="zh-CN" altLang="en-US" sz="4800" b="1" spc="600" dirty="0">
              <a:ln w="19050">
                <a:solidFill>
                  <a:srgbClr val="F6F079"/>
                </a:solidFill>
                <a:prstDash val="sysDash"/>
              </a:ln>
              <a:solidFill>
                <a:srgbClr val="EA5A54"/>
              </a:solidFill>
              <a:latin typeface="Showcard Gothic" panose="04020904020102020604" pitchFamily="82" charset="0"/>
              <a:ea typeface="华文行楷" panose="02010800040101010101" pitchFamily="2" charset="-122"/>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850362"/>
            <a:ext cx="5300133" cy="201891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78703" y="5297455"/>
            <a:ext cx="5013297" cy="1560545"/>
          </a:xfrm>
          <a:prstGeom prst="rect">
            <a:avLst/>
          </a:prstGeom>
        </p:spPr>
      </p:pic>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41314" y="452044"/>
            <a:ext cx="1341428" cy="515576"/>
          </a:xfrm>
          <a:prstGeom prst="rect">
            <a:avLst/>
          </a:prstGeom>
        </p:spPr>
      </p:pic>
      <p:pic>
        <p:nvPicPr>
          <p:cNvPr id="6" name="图片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874" y="264976"/>
            <a:ext cx="1381670" cy="996174"/>
          </a:xfrm>
          <a:prstGeom prst="rect">
            <a:avLst/>
          </a:prstGeom>
        </p:spPr>
      </p:pic>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79764" y="5350597"/>
            <a:ext cx="1549850" cy="1454260"/>
          </a:xfrm>
          <a:prstGeom prst="rect">
            <a:avLst/>
          </a:prstGeom>
        </p:spPr>
      </p:pic>
      <p:pic>
        <p:nvPicPr>
          <p:cNvPr id="9" name="图片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171923" flipH="1">
            <a:off x="59952" y="558787"/>
            <a:ext cx="3078207" cy="2125547"/>
          </a:xfrm>
          <a:prstGeom prst="rect">
            <a:avLst/>
          </a:prstGeom>
        </p:spPr>
      </p:pic>
      <p:pic>
        <p:nvPicPr>
          <p:cNvPr id="13" name="图片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400127" y="514847"/>
            <a:ext cx="1367753" cy="2166103"/>
          </a:xfrm>
          <a:prstGeom prst="rect">
            <a:avLst/>
          </a:prstGeom>
        </p:spPr>
      </p:pic>
      <p:pic>
        <p:nvPicPr>
          <p:cNvPr id="18" name="图片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796303" y="4090436"/>
            <a:ext cx="1718582" cy="673498"/>
          </a:xfrm>
          <a:prstGeom prst="rect">
            <a:avLst/>
          </a:prstGeom>
        </p:spPr>
      </p:pic>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40782 0.37199 C -0.39037 0.39722 -0.37722 0.42129 -0.35782 0.43866 C -0.35482 0.4412 -0.35157 0.44213 -0.34844 0.44398 L -0.13906 0.43866 C -0.1306 0.43819 -0.12318 0.42384 -0.11719 0.41643 C -0.11107 0.40856 -0.10469 0.40162 -0.09844 0.39421 C -0.07565 0.36713 -0.10443 0.4 -0.07656 0.37199 C -0.07331 0.36852 -0.07058 0.36412 -0.06719 0.36088 C -0.05482 0.34815 -0.05156 0.34954 -0.03906 0.3331 C -0.02643 0.3162 -0.0306 0.31273 -0.02031 0.28866 C -0.01771 0.28217 -0.01406 0.27754 -0.01094 0.27199 C -0.00183 0.22291 -0.01615 0.28796 0.00156 0.24421 C 0.00482 0.23588 0.00495 0.225 0.00781 0.21643 C 0.01445 0.19537 0.02226 0.17546 0.02969 0.15532 C 0.03164 0.14954 0.03346 0.14375 0.03594 0.13866 L 0.05156 0.10532 C 0.05364 0.09606 0.05521 0.08634 0.05781 0.07754 C 0.05937 0.07153 0.06263 0.06713 0.06393 0.06088 C 0.07552 0.00579 0.05872 0.05532 0.07344 0.01643 C 0.07018 -0.02986 0.07031 -0.0132 0.07031 -0.03357 " pathEditMode="relative" ptsTypes="AAAAAAAAAAAAAAAAAAAA">
                                      <p:cBhvr>
                                        <p:cTn id="6" dur="3400" fill="hold"/>
                                        <p:tgtEl>
                                          <p:spTgt spid="9"/>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0.11563 -0.47222 L 0.11563 -0.47222 C 0.11224 -0.4706 0.09036 -0.46111 0.08281 -0.45556 C 0.07956 -0.45301 0.07656 -0.44954 0.07344 -0.44722 C 0.07031 -0.44491 0.06706 -0.44375 0.06406 -0.44167 C 0.0474 -0.43032 0.05911 -0.43542 0.04531 -0.43056 C 0.04271 -0.42778 0.0401 -0.42454 0.0375 -0.42222 C 0.03594 -0.42083 0.03424 -0.4206 0.03281 -0.41944 C 0.02904 -0.41597 0.02201 -0.40787 0.01875 -0.40278 C 0.01536 -0.39745 0.01172 -0.39259 0.00938 -0.38611 C 0.00833 -0.38333 0.00703 -0.38056 0.00625 -0.37778 C -0.00026 -0.35463 0.01042 -0.38495 0.00156 -0.36111 C 0.00208 -0.33588 0.00169 -0.31088 0.00313 -0.28588 C 0.00326 -0.28194 0.00508 -0.27847 0.00625 -0.275 C 0.01146 -0.2581 0.0168 -0.24491 0.025 -0.23032 C 0.03932 -0.20486 0.02188 -0.23704 0.03906 -0.2 C 0.04089 -0.19606 0.04336 -0.19306 0.04531 -0.18889 C 0.04701 -0.18542 0.04818 -0.18148 0.05 -0.17778 C 0.05443 -0.16875 0.05651 -0.16829 0.05938 -0.15833 C 0.06003 -0.15579 0.06042 -0.15278 0.06094 -0.15 C 0.0599 -0.13102 0.06289 -0.11829 0.05313 -0.10833 C 0.05078 -0.10625 0.04792 -0.10648 0.04531 -0.10556 C 0.04323 -0.1037 0.04115 -0.10162 0.03906 -0.1 C 0.03594 -0.09792 0.03242 -0.09792 0.02969 -0.09444 C 0.02813 -0.09259 0.02656 -0.09074 0.025 -0.08889 C 0.02057 -0.08449 0.01784 -0.0838 0.01406 -0.07778 C 0.01172 -0.07454 0.00964 -0.07083 0.00781 -0.06667 C 0.00234 -0.05556 0.00638 -0.06204 0.00313 -0.05 C -0.00117 -0.03495 -2.70833E-6 -0.04931 -2.70833E-6 -0.03056 L 0.00313 -0.01111 L -2.70833E-6 -3.7037E-7 " pathEditMode="relative" ptsTypes="AAAAAAAAAAAAAAAAAAAAAAAAAAAAAAA">
                                      <p:cBhvr>
                                        <p:cTn id="8" dur="2000" fill="hold"/>
                                        <p:tgtEl>
                                          <p:spTgt spid="13"/>
                                        </p:tgtEl>
                                        <p:attrNameLst>
                                          <p:attrName>ppt_x</p:attrName>
                                          <p:attrName>ppt_y</p:attrName>
                                        </p:attrNameLst>
                                      </p:cBhvr>
                                    </p:animMotion>
                                  </p:childTnLst>
                                </p:cTn>
                              </p:par>
                              <p:par>
                                <p:cTn id="9" presetID="41" presetClass="entr" presetSubtype="0" fill="hold" grpId="0" nodeType="withEffect">
                                  <p:stCondLst>
                                    <p:cond delay="2300"/>
                                  </p:stCondLst>
                                  <p:iterate type="lt">
                                    <p:tmPct val="10000"/>
                                  </p:iterate>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
                                        </p:tgtEl>
                                        <p:attrNameLst>
                                          <p:attrName>ppt_y</p:attrName>
                                        </p:attrNameLst>
                                      </p:cBhvr>
                                      <p:tavLst>
                                        <p:tav tm="0">
                                          <p:val>
                                            <p:strVal val="#ppt_y"/>
                                          </p:val>
                                        </p:tav>
                                        <p:tav tm="100000">
                                          <p:val>
                                            <p:strVal val="#ppt_y"/>
                                          </p:val>
                                        </p:tav>
                                      </p:tavLst>
                                    </p:anim>
                                    <p:anim calcmode="lin" valueType="num">
                                      <p:cBhvr>
                                        <p:cTn id="1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2"/>
                                        </p:tgtEl>
                                      </p:cBhvr>
                                    </p:animEffect>
                                  </p:childTnLst>
                                </p:cTn>
                              </p:par>
                              <p:par>
                                <p:cTn id="16" presetID="41" presetClass="entr" presetSubtype="0" fill="hold" grpId="0" nodeType="withEffect">
                                  <p:stCondLst>
                                    <p:cond delay="2800"/>
                                  </p:stCondLst>
                                  <p:iterate type="lt">
                                    <p:tmPct val="10000"/>
                                  </p:iterate>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0"/>
                                        </p:tgtEl>
                                        <p:attrNameLst>
                                          <p:attrName>ppt_y</p:attrName>
                                        </p:attrNameLst>
                                      </p:cBhvr>
                                      <p:tavLst>
                                        <p:tav tm="0">
                                          <p:val>
                                            <p:strVal val="#ppt_y"/>
                                          </p:val>
                                        </p:tav>
                                        <p:tav tm="100000">
                                          <p:val>
                                            <p:strVal val="#ppt_y"/>
                                          </p:val>
                                        </p:tav>
                                      </p:tavLst>
                                    </p:anim>
                                    <p:anim calcmode="lin" valueType="num">
                                      <p:cBhvr>
                                        <p:cTn id="2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7890"/>
          <p:cNvSpPr txBox="1">
            <a:spLocks noChangeArrowheads="1"/>
          </p:cNvSpPr>
          <p:nvPr/>
        </p:nvSpPr>
        <p:spPr bwMode="auto">
          <a:xfrm>
            <a:off x="1132999" y="2599924"/>
            <a:ext cx="10009191"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28600" indent="-228600">
              <a:lnSpc>
                <a:spcPct val="15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          有的同学虽然成绩不是很突出，但只要有强烈的责任感，今后照样能做出一番事业。打扫教室、宿舍</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卫生</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表面</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上看是不值得一提的小事，但实际上能反映出一个人的责任心，正所谓“一屋不扫、何以扫</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天下</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责任感</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教育应该是本着从孩子自己到他人，从家庭到学校，从小事到大事，从少到多的</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原则。</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在日常生活的具体事情当中，让孩子为自己去尝试承担一定的责任；要求孩子为自己的学习负责，认真完成作业，自己检查作业；要求孩子做一些力所能及的家务；洗自己的衣物，洗碗筷，倒垃圾，孩子在学校，父母别忘了教导他做值日生、班干部应尽职尽责。 </a:t>
            </a:r>
          </a:p>
        </p:txBody>
      </p:sp>
      <p:sp>
        <p:nvSpPr>
          <p:cNvPr id="2" name="标题 1"/>
          <p:cNvSpPr>
            <a:spLocks noGrp="1"/>
          </p:cNvSpPr>
          <p:nvPr>
            <p:ph type="title"/>
          </p:nvPr>
        </p:nvSpPr>
        <p:spPr/>
        <p:txBody>
          <a:bodyPr/>
          <a:lstStyle/>
          <a:p>
            <a:r>
              <a:rPr lang="zh-CN" altLang="en-US" dirty="0"/>
              <a:t>事项一</a:t>
            </a:r>
          </a:p>
        </p:txBody>
      </p:sp>
      <p:sp>
        <p:nvSpPr>
          <p:cNvPr id="5" name="矩形: 圆角 3"/>
          <p:cNvSpPr/>
          <p:nvPr/>
        </p:nvSpPr>
        <p:spPr>
          <a:xfrm>
            <a:off x="3526428" y="1720445"/>
            <a:ext cx="5139144" cy="65917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solidFill>
                  <a:schemeClr val="bg1"/>
                </a:solidFill>
                <a:latin typeface="汉仪星球体W" panose="00020600040101010101" pitchFamily="18" charset="-122"/>
                <a:ea typeface="汉仪星球体W" panose="00020600040101010101" pitchFamily="18" charset="-122"/>
              </a:rPr>
              <a:t> </a:t>
            </a:r>
            <a:r>
              <a:rPr lang="en-US" altLang="zh-CN" sz="3200" dirty="0" smtClean="0">
                <a:solidFill>
                  <a:schemeClr val="bg1"/>
                </a:solidFill>
                <a:latin typeface="汉仪星球体W" panose="00020600040101010101" pitchFamily="18" charset="-122"/>
                <a:ea typeface="汉仪星球体W" panose="00020600040101010101" pitchFamily="18" charset="-122"/>
              </a:rPr>
              <a:t>1.</a:t>
            </a:r>
            <a:r>
              <a:rPr lang="zh-CN" altLang="en-US" sz="3200" dirty="0" smtClean="0">
                <a:solidFill>
                  <a:schemeClr val="bg1"/>
                </a:solidFill>
                <a:latin typeface="汉仪星球体W" panose="00020600040101010101" pitchFamily="18" charset="-122"/>
                <a:ea typeface="汉仪星球体W" panose="00020600040101010101" pitchFamily="18" charset="-122"/>
              </a:rPr>
              <a:t>教育</a:t>
            </a:r>
            <a:r>
              <a:rPr lang="zh-CN" altLang="en-US" sz="3200" dirty="0">
                <a:solidFill>
                  <a:schemeClr val="bg1"/>
                </a:solidFill>
                <a:latin typeface="汉仪星球体W" panose="00020600040101010101" pitchFamily="18" charset="-122"/>
                <a:ea typeface="汉仪星球体W" panose="00020600040101010101" pitchFamily="18" charset="-122"/>
              </a:rPr>
              <a:t>孩子要有责任心</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38915"/>
          <p:cNvSpPr txBox="1">
            <a:spLocks noChangeArrowheads="1"/>
          </p:cNvSpPr>
          <p:nvPr/>
        </p:nvSpPr>
        <p:spPr bwMode="auto">
          <a:xfrm>
            <a:off x="2195980" y="2606591"/>
            <a:ext cx="7848370" cy="1733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28600" indent="-228600" algn="ctr">
              <a:lnSpc>
                <a:spcPct val="150000"/>
              </a:lnSpc>
              <a:spcBef>
                <a:spcPts val="1000"/>
              </a:spcBef>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早      晨：7：00</a:t>
            </a:r>
          </a:p>
          <a:p>
            <a:pPr marL="228600" indent="-228600" algn="ctr">
              <a:lnSpc>
                <a:spcPct val="150000"/>
              </a:lnSpc>
              <a:spcBef>
                <a:spcPts val="1000"/>
              </a:spcBef>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下午上课：1：30</a:t>
            </a:r>
          </a:p>
          <a:p>
            <a:pPr marL="228600" indent="-228600" algn="ctr">
              <a:lnSpc>
                <a:spcPct val="150000"/>
              </a:lnSpc>
              <a:spcBef>
                <a:spcPts val="1000"/>
              </a:spcBef>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下午放学：4：45</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2" name="标题 1"/>
          <p:cNvSpPr>
            <a:spLocks noGrp="1"/>
          </p:cNvSpPr>
          <p:nvPr>
            <p:ph type="title"/>
          </p:nvPr>
        </p:nvSpPr>
        <p:spPr/>
        <p:txBody>
          <a:bodyPr/>
          <a:lstStyle/>
          <a:p>
            <a:r>
              <a:rPr lang="zh-CN" altLang="en-US" dirty="0"/>
              <a:t>事项二</a:t>
            </a:r>
          </a:p>
        </p:txBody>
      </p:sp>
      <p:sp>
        <p:nvSpPr>
          <p:cNvPr id="8" name="矩形: 圆角 3"/>
          <p:cNvSpPr/>
          <p:nvPr/>
        </p:nvSpPr>
        <p:spPr>
          <a:xfrm>
            <a:off x="3526428" y="1353787"/>
            <a:ext cx="5139144" cy="1025834"/>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latin typeface="汉仪星球体W" panose="00020600040101010101" pitchFamily="18" charset="-122"/>
                <a:ea typeface="汉仪星球体W" panose="00020600040101010101" pitchFamily="18" charset="-122"/>
              </a:rPr>
              <a:t> </a:t>
            </a:r>
            <a:r>
              <a:rPr lang="en-US" altLang="zh-CN" sz="2400" dirty="0" smtClean="0">
                <a:solidFill>
                  <a:schemeClr val="bg1"/>
                </a:solidFill>
                <a:latin typeface="汉仪星球体W" panose="00020600040101010101" pitchFamily="18" charset="-122"/>
                <a:ea typeface="汉仪星球体W" panose="00020600040101010101" pitchFamily="18" charset="-122"/>
              </a:rPr>
              <a:t>2.</a:t>
            </a:r>
            <a:r>
              <a:rPr lang="zh-CN" altLang="en-US" sz="2400" dirty="0" smtClean="0">
                <a:solidFill>
                  <a:schemeClr val="bg1"/>
                </a:solidFill>
                <a:latin typeface="汉仪星球体W" panose="00020600040101010101" pitchFamily="18" charset="-122"/>
                <a:ea typeface="汉仪星球体W" panose="00020600040101010101" pitchFamily="18" charset="-122"/>
              </a:rPr>
              <a:t>了解</a:t>
            </a:r>
            <a:r>
              <a:rPr lang="zh-CN" altLang="en-US" sz="2400" dirty="0">
                <a:solidFill>
                  <a:schemeClr val="bg1"/>
                </a:solidFill>
                <a:latin typeface="汉仪星球体W" panose="00020600040101010101" pitchFamily="18" charset="-122"/>
                <a:ea typeface="汉仪星球体W" panose="00020600040101010101" pitchFamily="18" charset="-122"/>
              </a:rPr>
              <a:t>上学、回家的时间，</a:t>
            </a:r>
            <a:endParaRPr lang="en-US" altLang="zh-CN" sz="2400" dirty="0">
              <a:solidFill>
                <a:schemeClr val="bg1"/>
              </a:solidFill>
              <a:latin typeface="汉仪星球体W" panose="00020600040101010101" pitchFamily="18" charset="-122"/>
              <a:ea typeface="汉仪星球体W" panose="00020600040101010101" pitchFamily="18" charset="-122"/>
            </a:endParaRPr>
          </a:p>
          <a:p>
            <a:pPr algn="ctr"/>
            <a:r>
              <a:rPr lang="zh-CN" altLang="en-US" sz="2400" dirty="0">
                <a:solidFill>
                  <a:schemeClr val="bg1"/>
                </a:solidFill>
                <a:latin typeface="汉仪星球体W" panose="00020600040101010101" pitchFamily="18" charset="-122"/>
                <a:ea typeface="汉仪星球体W" panose="00020600040101010101" pitchFamily="18" charset="-122"/>
              </a:rPr>
              <a:t>时刻了解学生的</a:t>
            </a:r>
            <a:r>
              <a:rPr lang="zh-CN" altLang="en-US" sz="2400" dirty="0" smtClean="0">
                <a:solidFill>
                  <a:schemeClr val="bg1"/>
                </a:solidFill>
                <a:latin typeface="汉仪星球体W" panose="00020600040101010101" pitchFamily="18" charset="-122"/>
                <a:ea typeface="汉仪星球体W" panose="00020600040101010101" pitchFamily="18" charset="-122"/>
              </a:rPr>
              <a:t>动向</a:t>
            </a:r>
            <a:endParaRPr lang="zh-CN" altLang="en-US" sz="2400" dirty="0">
              <a:solidFill>
                <a:schemeClr val="bg1"/>
              </a:solidFill>
              <a:latin typeface="汉仪星球体W" panose="00020600040101010101" pitchFamily="18" charset="-122"/>
              <a:ea typeface="汉仪星球体W" panose="00020600040101010101" pitchFamily="18" charset="-122"/>
            </a:endParaRPr>
          </a:p>
        </p:txBody>
      </p:sp>
      <p:sp>
        <p:nvSpPr>
          <p:cNvPr id="9" name="矩形 8"/>
          <p:cNvSpPr/>
          <p:nvPr/>
        </p:nvSpPr>
        <p:spPr>
          <a:xfrm>
            <a:off x="2242899" y="3951255"/>
            <a:ext cx="7706201" cy="1002647"/>
          </a:xfrm>
          <a:prstGeom prst="rect">
            <a:avLst/>
          </a:prstGeom>
        </p:spPr>
        <p:txBody>
          <a:bodyPr wrap="square">
            <a:spAutoFit/>
          </a:bodyPr>
          <a:lstStyle/>
          <a:p>
            <a:pPr marL="228600" indent="-228600" algn="ctr">
              <a:lnSpc>
                <a:spcPct val="150000"/>
              </a:lnSpc>
              <a:spcBef>
                <a:spcPts val="1000"/>
              </a:spcBef>
            </a:pP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a:p>
            <a:pPr marL="228600" indent="-228600" algn="ctr">
              <a:lnSpc>
                <a:spcPct val="150000"/>
              </a:lnSpc>
              <a:spcBef>
                <a:spcPts val="1000"/>
              </a:spcBef>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家长要掌握时间，要求学生放学按时回家，不能在外逗留、玩耍。</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ppt_x"/>
                                          </p:val>
                                        </p:tav>
                                        <p:tav tm="100000">
                                          <p:val>
                                            <p:strVal val="#ppt_x"/>
                                          </p:val>
                                        </p:tav>
                                      </p:tavLst>
                                    </p:anim>
                                    <p:anim calcmode="lin" valueType="num">
                                      <p:cBhvr additive="base">
                                        <p:cTn id="8" dur="75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a:spLocks noChangeArrowheads="1"/>
          </p:cNvSpPr>
          <p:nvPr/>
        </p:nvSpPr>
        <p:spPr bwMode="auto">
          <a:xfrm>
            <a:off x="2289225" y="2780412"/>
            <a:ext cx="7613549" cy="2480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lnSpc>
                <a:spcPct val="20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掌握思想动态</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a:p>
            <a:pPr algn="ctr" eaLnBrk="0" hangingPunct="0">
              <a:lnSpc>
                <a:spcPct val="20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了解在校学习以及与同学相处的情况</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a:p>
            <a:pPr algn="ctr" eaLnBrk="0" hangingPunct="0">
              <a:lnSpc>
                <a:spcPct val="20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客观分析孩子的成绩，多关注学习过程</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a:p>
            <a:pPr algn="ctr" eaLnBrk="0" hangingPunct="0">
              <a:lnSpc>
                <a:spcPct val="20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生活上严格要求</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a:p>
            <a:pPr algn="ctr" eaLnBrk="0" hangingPunct="0">
              <a:lnSpc>
                <a:spcPct val="20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把握其身体状况</a:t>
            </a:r>
          </a:p>
        </p:txBody>
      </p:sp>
      <p:sp>
        <p:nvSpPr>
          <p:cNvPr id="2" name="标题 1"/>
          <p:cNvSpPr>
            <a:spLocks noGrp="1"/>
          </p:cNvSpPr>
          <p:nvPr>
            <p:ph type="title"/>
          </p:nvPr>
        </p:nvSpPr>
        <p:spPr/>
        <p:txBody>
          <a:bodyPr/>
          <a:lstStyle/>
          <a:p>
            <a:r>
              <a:rPr lang="zh-CN" altLang="en-US" dirty="0"/>
              <a:t>事项三</a:t>
            </a:r>
          </a:p>
        </p:txBody>
      </p:sp>
      <p:sp>
        <p:nvSpPr>
          <p:cNvPr id="6" name="矩形: 圆角 3"/>
          <p:cNvSpPr/>
          <p:nvPr/>
        </p:nvSpPr>
        <p:spPr>
          <a:xfrm>
            <a:off x="2909455" y="1720445"/>
            <a:ext cx="6008914" cy="65917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汉仪星球体W" panose="00020600040101010101" pitchFamily="18" charset="-122"/>
                <a:ea typeface="汉仪星球体W" panose="00020600040101010101" pitchFamily="18" charset="-122"/>
              </a:rPr>
              <a:t> </a:t>
            </a:r>
            <a:r>
              <a:rPr lang="en-US" altLang="zh-CN" sz="2800" dirty="0" smtClean="0">
                <a:solidFill>
                  <a:schemeClr val="bg1"/>
                </a:solidFill>
                <a:latin typeface="汉仪星球体W" panose="00020600040101010101" pitchFamily="18" charset="-122"/>
                <a:ea typeface="汉仪星球体W" panose="00020600040101010101" pitchFamily="18" charset="-122"/>
              </a:rPr>
              <a:t>3.</a:t>
            </a:r>
            <a:r>
              <a:rPr lang="zh-CN" altLang="en-US" sz="2800" dirty="0" smtClean="0">
                <a:solidFill>
                  <a:schemeClr val="bg1"/>
                </a:solidFill>
                <a:latin typeface="汉仪星球体W" panose="00020600040101010101" pitchFamily="18" charset="-122"/>
                <a:ea typeface="汉仪星球体W" panose="00020600040101010101" pitchFamily="18" charset="-122"/>
              </a:rPr>
              <a:t>尽量</a:t>
            </a:r>
            <a:r>
              <a:rPr lang="zh-CN" altLang="en-US" sz="2800" dirty="0">
                <a:solidFill>
                  <a:schemeClr val="bg1"/>
                </a:solidFill>
                <a:latin typeface="汉仪星球体W" panose="00020600040101010101" pitchFamily="18" charset="-122"/>
                <a:ea typeface="汉仪星球体W" panose="00020600040101010101" pitchFamily="18" charset="-122"/>
              </a:rPr>
              <a:t>保证每天与孩子的及时沟通</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a:spLocks noChangeArrowheads="1"/>
          </p:cNvSpPr>
          <p:nvPr/>
        </p:nvSpPr>
        <p:spPr bwMode="auto">
          <a:xfrm>
            <a:off x="4661635" y="3724618"/>
            <a:ext cx="7703073"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ct val="50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1</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）安排好作息时间</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a:p>
            <a:pPr>
              <a:spcBef>
                <a:spcPct val="50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2</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）督促孩子做好预习、复习工作</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a:p>
            <a:pPr>
              <a:spcBef>
                <a:spcPct val="50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3</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）有选择地看课外书</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a:p>
            <a:pPr>
              <a:spcBef>
                <a:spcPct val="50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4</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）引导孩子掌握良好的学习方法</a:t>
            </a:r>
          </a:p>
          <a:p>
            <a:pPr>
              <a:spcBef>
                <a:spcPct val="50000"/>
              </a:spcBef>
            </a:pPr>
            <a:endParaRPr lang="zh-CN" altLang="en-US" sz="2400" b="1" dirty="0">
              <a:solidFill>
                <a:schemeClr val="tx1">
                  <a:lumMod val="65000"/>
                  <a:lumOff val="35000"/>
                </a:schemeClr>
              </a:solidFill>
              <a:latin typeface="思源黑体 CN Bold" panose="020B0800000000000000" pitchFamily="34" charset="-122"/>
              <a:ea typeface="思源黑体 CN Bold" panose="020B0800000000000000" pitchFamily="34" charset="-122"/>
            </a:endParaRPr>
          </a:p>
        </p:txBody>
      </p:sp>
      <p:sp>
        <p:nvSpPr>
          <p:cNvPr id="2" name="标题 1"/>
          <p:cNvSpPr>
            <a:spLocks noGrp="1"/>
          </p:cNvSpPr>
          <p:nvPr>
            <p:ph type="title"/>
          </p:nvPr>
        </p:nvSpPr>
        <p:spPr/>
        <p:txBody>
          <a:bodyPr/>
          <a:lstStyle/>
          <a:p>
            <a:r>
              <a:rPr lang="zh-CN" altLang="en-US" dirty="0"/>
              <a:t>事项四、五</a:t>
            </a:r>
          </a:p>
        </p:txBody>
      </p:sp>
      <p:sp>
        <p:nvSpPr>
          <p:cNvPr id="6" name="矩形: 圆角 3"/>
          <p:cNvSpPr/>
          <p:nvPr/>
        </p:nvSpPr>
        <p:spPr>
          <a:xfrm>
            <a:off x="3146961" y="1720445"/>
            <a:ext cx="6353299" cy="65917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汉仪星球体W" panose="00020600040101010101" pitchFamily="18" charset="-122"/>
                <a:ea typeface="汉仪星球体W" panose="00020600040101010101" pitchFamily="18" charset="-122"/>
              </a:rPr>
              <a:t>4.</a:t>
            </a:r>
            <a:r>
              <a:rPr lang="zh-CN" altLang="en-US" sz="2800" dirty="0">
                <a:solidFill>
                  <a:schemeClr val="bg1"/>
                </a:solidFill>
                <a:latin typeface="汉仪星球体W" panose="00020600040101010101" pitchFamily="18" charset="-122"/>
                <a:ea typeface="汉仪星球体W" panose="00020600040101010101" pitchFamily="18" charset="-122"/>
              </a:rPr>
              <a:t>给子女营造一个良好的学习</a:t>
            </a:r>
            <a:r>
              <a:rPr lang="zh-CN" altLang="en-US" sz="2800" dirty="0" smtClean="0">
                <a:solidFill>
                  <a:schemeClr val="bg1"/>
                </a:solidFill>
                <a:latin typeface="汉仪星球体W" panose="00020600040101010101" pitchFamily="18" charset="-122"/>
                <a:ea typeface="汉仪星球体W" panose="00020600040101010101" pitchFamily="18" charset="-122"/>
              </a:rPr>
              <a:t>氛围</a:t>
            </a:r>
            <a:endParaRPr lang="zh-CN" altLang="en-US" sz="2800" dirty="0">
              <a:solidFill>
                <a:schemeClr val="bg1"/>
              </a:solidFill>
              <a:latin typeface="汉仪星球体W" panose="00020600040101010101" pitchFamily="18" charset="-122"/>
              <a:ea typeface="汉仪星球体W" panose="00020600040101010101" pitchFamily="18" charset="-122"/>
            </a:endParaRPr>
          </a:p>
        </p:txBody>
      </p:sp>
      <p:sp>
        <p:nvSpPr>
          <p:cNvPr id="7" name="矩形: 圆角 3"/>
          <p:cNvSpPr/>
          <p:nvPr/>
        </p:nvSpPr>
        <p:spPr>
          <a:xfrm>
            <a:off x="3526428" y="2691321"/>
            <a:ext cx="5139144" cy="65917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chemeClr val="bg1"/>
                </a:solidFill>
                <a:latin typeface="汉仪星球体W" panose="00020600040101010101" pitchFamily="18" charset="-122"/>
                <a:ea typeface="汉仪星球体W" panose="00020600040101010101" pitchFamily="18" charset="-122"/>
              </a:rPr>
              <a:t>5.</a:t>
            </a:r>
            <a:r>
              <a:rPr lang="zh-CN" altLang="en-US" sz="2800" dirty="0" smtClean="0">
                <a:solidFill>
                  <a:schemeClr val="bg1"/>
                </a:solidFill>
                <a:latin typeface="汉仪星球体W" panose="00020600040101010101" pitchFamily="18" charset="-122"/>
                <a:ea typeface="汉仪星球体W" panose="00020600040101010101" pitchFamily="18" charset="-122"/>
              </a:rPr>
              <a:t>努力</a:t>
            </a:r>
            <a:r>
              <a:rPr lang="zh-CN" altLang="en-US" sz="2800" dirty="0">
                <a:solidFill>
                  <a:schemeClr val="bg1"/>
                </a:solidFill>
                <a:latin typeface="汉仪星球体W" panose="00020600040101010101" pitchFamily="18" charset="-122"/>
                <a:ea typeface="汉仪星球体W" panose="00020600040101010101" pitchFamily="18" charset="-122"/>
              </a:rPr>
              <a:t>帮助孩子</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750" fill="hold"/>
                                        <p:tgtEl>
                                          <p:spTgt spid="7"/>
                                        </p:tgtEl>
                                        <p:attrNameLst>
                                          <p:attrName>ppt_x</p:attrName>
                                        </p:attrNameLst>
                                      </p:cBhvr>
                                      <p:tavLst>
                                        <p:tav tm="0">
                                          <p:val>
                                            <p:strVal val="#ppt_x"/>
                                          </p:val>
                                        </p:tav>
                                        <p:tav tm="100000">
                                          <p:val>
                                            <p:strVal val="#ppt_x"/>
                                          </p:val>
                                        </p:tav>
                                      </p:tavLst>
                                    </p:anim>
                                    <p:anim calcmode="lin" valueType="num">
                                      <p:cBhvr additive="base">
                                        <p:cTn id="13"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41985"/>
          <p:cNvSpPr txBox="1">
            <a:spLocks noRot="1" noChangeArrowheads="1"/>
          </p:cNvSpPr>
          <p:nvPr/>
        </p:nvSpPr>
        <p:spPr>
          <a:xfrm>
            <a:off x="4784625" y="3022635"/>
            <a:ext cx="8602259" cy="275663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200000"/>
              </a:lnSpc>
              <a:spcBef>
                <a:spcPct val="50000"/>
              </a:spcBef>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1</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）尽量避免让孩子独自外出</a:t>
            </a:r>
            <a:b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b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2</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）交通安全重于泰山</a:t>
            </a:r>
            <a:b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b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3</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）特殊体质的请及时联系</a:t>
            </a:r>
            <a:b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b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       </a:t>
            </a:r>
            <a:b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b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2" name="标题 1"/>
          <p:cNvSpPr>
            <a:spLocks noGrp="1"/>
          </p:cNvSpPr>
          <p:nvPr>
            <p:ph type="title"/>
          </p:nvPr>
        </p:nvSpPr>
        <p:spPr/>
        <p:txBody>
          <a:bodyPr/>
          <a:lstStyle/>
          <a:p>
            <a:r>
              <a:rPr lang="zh-CN" altLang="en-US" dirty="0"/>
              <a:t>事项六</a:t>
            </a:r>
          </a:p>
        </p:txBody>
      </p:sp>
      <p:sp>
        <p:nvSpPr>
          <p:cNvPr id="5" name="矩形: 圆角 3"/>
          <p:cNvSpPr/>
          <p:nvPr/>
        </p:nvSpPr>
        <p:spPr>
          <a:xfrm>
            <a:off x="3389376" y="1912763"/>
            <a:ext cx="5696378" cy="65917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chemeClr val="bg1"/>
                </a:solidFill>
                <a:latin typeface="汉仪星球体W" panose="00020600040101010101" pitchFamily="18" charset="-122"/>
                <a:ea typeface="汉仪星球体W" panose="00020600040101010101" pitchFamily="18" charset="-122"/>
              </a:rPr>
              <a:t>6.</a:t>
            </a:r>
            <a:r>
              <a:rPr lang="zh-CN" altLang="en-US" sz="2800" dirty="0" smtClean="0">
                <a:solidFill>
                  <a:schemeClr val="bg1"/>
                </a:solidFill>
                <a:latin typeface="汉仪星球体W" panose="00020600040101010101" pitchFamily="18" charset="-122"/>
                <a:ea typeface="汉仪星球体W" panose="00020600040101010101" pitchFamily="18" charset="-122"/>
              </a:rPr>
              <a:t>配合</a:t>
            </a:r>
            <a:r>
              <a:rPr lang="zh-CN" altLang="en-US" sz="2800" dirty="0">
                <a:solidFill>
                  <a:schemeClr val="bg1"/>
                </a:solidFill>
                <a:latin typeface="汉仪星球体W" panose="00020600040101010101" pitchFamily="18" charset="-122"/>
                <a:ea typeface="汉仪星球体W" panose="00020600040101010101" pitchFamily="18" charset="-122"/>
              </a:rPr>
              <a:t>学校对学生进行</a:t>
            </a:r>
            <a:r>
              <a:rPr lang="zh-CN" altLang="en-US" sz="2800" dirty="0" smtClean="0">
                <a:solidFill>
                  <a:schemeClr val="bg1"/>
                </a:solidFill>
                <a:latin typeface="汉仪星球体W" panose="00020600040101010101" pitchFamily="18" charset="-122"/>
                <a:ea typeface="汉仪星球体W" panose="00020600040101010101" pitchFamily="18" charset="-122"/>
              </a:rPr>
              <a:t>安全教育</a:t>
            </a:r>
            <a:endParaRPr lang="zh-CN" altLang="en-US" sz="2800" dirty="0">
              <a:solidFill>
                <a:schemeClr val="bg1"/>
              </a:solidFill>
              <a:latin typeface="汉仪星球体W" panose="00020600040101010101" pitchFamily="18" charset="-122"/>
              <a:ea typeface="汉仪星球体W" panose="00020600040101010101" pitchFamily="18" charset="-122"/>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3009"/>
          <p:cNvSpPr txBox="1">
            <a:spLocks noChangeArrowheads="1"/>
          </p:cNvSpPr>
          <p:nvPr/>
        </p:nvSpPr>
        <p:spPr bwMode="auto">
          <a:xfrm>
            <a:off x="2028973" y="737352"/>
            <a:ext cx="8134054" cy="5034840"/>
          </a:xfrm>
          <a:prstGeom prst="rect">
            <a:avLst/>
          </a:prstGeom>
          <a:noFill/>
          <a:ln>
            <a:noFill/>
          </a:ln>
          <a:effectLst>
            <a:prstShdw prst="shdw17" dist="17961" dir="2700000">
              <a:srgbClr val="99995C"/>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spcBef>
                <a:spcPct val="50000"/>
              </a:spcBef>
            </a:pPr>
            <a:r>
              <a:rPr lang="zh-CN" altLang="en-US" sz="2400" b="1" dirty="0">
                <a:solidFill>
                  <a:srgbClr val="D7181F"/>
                </a:solidFill>
                <a:latin typeface="楷体_GB2312" pitchFamily="49" charset="-122"/>
                <a:ea typeface="楷体_GB2312" pitchFamily="49" charset="-122"/>
              </a:rPr>
              <a:t>      </a:t>
            </a:r>
            <a:endParaRPr lang="zh-CN" altLang="en-US" sz="2400" b="1" dirty="0">
              <a:latin typeface="楷体_GB2312" pitchFamily="49" charset="-122"/>
              <a:ea typeface="楷体_GB2312" pitchFamily="49" charset="-122"/>
            </a:endParaRPr>
          </a:p>
          <a:p>
            <a:pPr algn="ctr">
              <a:lnSpc>
                <a:spcPct val="150000"/>
              </a:lnSpc>
              <a:spcBef>
                <a:spcPct val="50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三分靠教，七分靠学</a:t>
            </a:r>
          </a:p>
          <a:p>
            <a:pPr algn="ctr">
              <a:lnSpc>
                <a:spcPct val="150000"/>
              </a:lnSpc>
              <a:spcBef>
                <a:spcPct val="50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三分靠学，七分靠管</a:t>
            </a:r>
          </a:p>
          <a:p>
            <a:pPr algn="ctr">
              <a:lnSpc>
                <a:spcPct val="150000"/>
              </a:lnSpc>
              <a:spcBef>
                <a:spcPct val="50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三分靠</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批评，七</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分靠表扬</a:t>
            </a:r>
          </a:p>
          <a:p>
            <a:pPr algn="ctr">
              <a:lnSpc>
                <a:spcPct val="150000"/>
              </a:lnSpc>
              <a:spcBef>
                <a:spcPct val="50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每天花一定的时间与孩子交流玩耍</a:t>
            </a:r>
          </a:p>
          <a:p>
            <a:pPr algn="ctr">
              <a:lnSpc>
                <a:spcPct val="150000"/>
              </a:lnSpc>
              <a:spcBef>
                <a:spcPct val="50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每周留</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一点儿时间和</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孩子一起</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看书、看</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电视        </a:t>
            </a:r>
          </a:p>
          <a:p>
            <a:pPr algn="ctr">
              <a:lnSpc>
                <a:spcPct val="150000"/>
              </a:lnSpc>
              <a:spcBef>
                <a:spcPct val="50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每月腾</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一点儿时间和</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孩子外出</a:t>
            </a:r>
          </a:p>
          <a:p>
            <a:pPr algn="ctr">
              <a:lnSpc>
                <a:spcPct val="150000"/>
              </a:lnSpc>
              <a:spcBef>
                <a:spcPct val="50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以身教者从，以言教者讼</a:t>
            </a:r>
          </a:p>
          <a:p>
            <a:pPr algn="ctr">
              <a:lnSpc>
                <a:spcPct val="150000"/>
              </a:lnSpc>
              <a:spcBef>
                <a:spcPct val="50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家长是孩子最好的老师</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a:p>
            <a:pPr algn="ctr">
              <a:lnSpc>
                <a:spcPct val="150000"/>
              </a:lnSpc>
              <a:spcBef>
                <a:spcPct val="50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你可以不是天才，但你可以成为天才的父母</a:t>
            </a:r>
          </a:p>
        </p:txBody>
      </p:sp>
      <p:sp>
        <p:nvSpPr>
          <p:cNvPr id="2" name="标题 1"/>
          <p:cNvSpPr>
            <a:spLocks noGrp="1"/>
          </p:cNvSpPr>
          <p:nvPr>
            <p:ph type="title"/>
          </p:nvPr>
        </p:nvSpPr>
        <p:spPr/>
        <p:txBody>
          <a:bodyPr/>
          <a:lstStyle/>
          <a:p>
            <a:r>
              <a:rPr lang="zh-CN" altLang="en-US" dirty="0"/>
              <a:t>送给家长的话（与家长共勉） </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49958" y="1410355"/>
            <a:ext cx="8281681" cy="4339650"/>
          </a:xfrm>
          <a:prstGeom prst="rect">
            <a:avLst/>
          </a:prstGeom>
        </p:spPr>
        <p:txBody>
          <a:bodyPr wrap="square">
            <a:spAutoFit/>
          </a:bodyPr>
          <a:lstStyle/>
          <a:p>
            <a:pPr algn="ctr">
              <a:lnSpc>
                <a:spcPct val="150000"/>
              </a:lnSpc>
              <a:spcBef>
                <a:spcPct val="50000"/>
              </a:spcBef>
            </a:pPr>
            <a:r>
              <a:rPr lang="zh-CN" altLang="en-US" sz="2400" b="1" dirty="0">
                <a:solidFill>
                  <a:srgbClr val="EA5A54"/>
                </a:solidFill>
                <a:latin typeface="汉仪星球体W" panose="00020600040101010101" pitchFamily="18" charset="-122"/>
                <a:ea typeface="汉仪星球体W" panose="00020600040101010101" pitchFamily="18" charset="-122"/>
              </a:rPr>
              <a:t>每个孩子身上都蕴藏着巨大的、不可估量的潜力。</a:t>
            </a:r>
            <a:endParaRPr lang="en-US" altLang="zh-CN" sz="2400" b="1" dirty="0">
              <a:solidFill>
                <a:srgbClr val="EA5A54"/>
              </a:solidFill>
              <a:latin typeface="汉仪星球体W" panose="00020600040101010101" pitchFamily="18" charset="-122"/>
              <a:ea typeface="汉仪星球体W" panose="00020600040101010101" pitchFamily="18" charset="-122"/>
            </a:endParaRPr>
          </a:p>
          <a:p>
            <a:pPr algn="ctr">
              <a:lnSpc>
                <a:spcPct val="150000"/>
              </a:lnSpc>
              <a:spcBef>
                <a:spcPct val="50000"/>
              </a:spcBef>
            </a:pPr>
            <a:r>
              <a:rPr lang="zh-CN" altLang="en-US" sz="2400" b="1" dirty="0">
                <a:solidFill>
                  <a:srgbClr val="EA5A54"/>
                </a:solidFill>
                <a:latin typeface="汉仪星球体W" panose="00020600040101010101" pitchFamily="18" charset="-122"/>
                <a:ea typeface="汉仪星球体W" panose="00020600040101010101" pitchFamily="18" charset="-122"/>
              </a:rPr>
              <a:t>假如我们能与他们做朋友，</a:t>
            </a:r>
            <a:endParaRPr lang="en-US" altLang="zh-CN" sz="2400" b="1" dirty="0">
              <a:solidFill>
                <a:srgbClr val="EA5A54"/>
              </a:solidFill>
              <a:latin typeface="汉仪星球体W" panose="00020600040101010101" pitchFamily="18" charset="-122"/>
              <a:ea typeface="汉仪星球体W" panose="00020600040101010101" pitchFamily="18" charset="-122"/>
            </a:endParaRPr>
          </a:p>
          <a:p>
            <a:pPr algn="ctr">
              <a:lnSpc>
                <a:spcPct val="150000"/>
              </a:lnSpc>
              <a:spcBef>
                <a:spcPct val="50000"/>
              </a:spcBef>
            </a:pPr>
            <a:r>
              <a:rPr lang="zh-CN" altLang="en-US" sz="2400" b="1" dirty="0">
                <a:solidFill>
                  <a:srgbClr val="EA5A54"/>
                </a:solidFill>
                <a:latin typeface="汉仪星球体W" panose="00020600040101010101" pitchFamily="18" charset="-122"/>
                <a:ea typeface="汉仪星球体W" panose="00020600040101010101" pitchFamily="18" charset="-122"/>
              </a:rPr>
              <a:t>多一点沟通交流，少一点打骂，</a:t>
            </a:r>
            <a:endParaRPr lang="en-US" altLang="zh-CN" sz="2400" b="1" dirty="0">
              <a:solidFill>
                <a:srgbClr val="EA5A54"/>
              </a:solidFill>
              <a:latin typeface="汉仪星球体W" panose="00020600040101010101" pitchFamily="18" charset="-122"/>
              <a:ea typeface="汉仪星球体W" panose="00020600040101010101" pitchFamily="18" charset="-122"/>
            </a:endParaRPr>
          </a:p>
          <a:p>
            <a:pPr algn="ctr">
              <a:lnSpc>
                <a:spcPct val="150000"/>
              </a:lnSpc>
              <a:spcBef>
                <a:spcPct val="50000"/>
              </a:spcBef>
            </a:pPr>
            <a:r>
              <a:rPr lang="zh-CN" altLang="en-US" sz="2400" b="1" dirty="0">
                <a:solidFill>
                  <a:srgbClr val="EA5A54"/>
                </a:solidFill>
                <a:latin typeface="汉仪星球体W" panose="00020600040101010101" pitchFamily="18" charset="-122"/>
                <a:ea typeface="汉仪星球体W" panose="00020600040101010101" pitchFamily="18" charset="-122"/>
              </a:rPr>
              <a:t>多一点信任理解，少一点猜疑，</a:t>
            </a:r>
            <a:endParaRPr lang="en-US" altLang="zh-CN" sz="2400" b="1" dirty="0">
              <a:solidFill>
                <a:srgbClr val="EA5A54"/>
              </a:solidFill>
              <a:latin typeface="汉仪星球体W" panose="00020600040101010101" pitchFamily="18" charset="-122"/>
              <a:ea typeface="汉仪星球体W" panose="00020600040101010101" pitchFamily="18" charset="-122"/>
            </a:endParaRPr>
          </a:p>
          <a:p>
            <a:pPr algn="ctr">
              <a:lnSpc>
                <a:spcPct val="150000"/>
              </a:lnSpc>
              <a:spcBef>
                <a:spcPct val="50000"/>
              </a:spcBef>
            </a:pPr>
            <a:r>
              <a:rPr lang="zh-CN" altLang="en-US" sz="2400" b="1" dirty="0">
                <a:solidFill>
                  <a:srgbClr val="EA5A54"/>
                </a:solidFill>
                <a:latin typeface="汉仪星球体W" panose="00020600040101010101" pitchFamily="18" charset="-122"/>
                <a:ea typeface="汉仪星球体W" panose="00020600040101010101" pitchFamily="18" charset="-122"/>
              </a:rPr>
              <a:t>给孩子温暖，给孩子希望，给孩子</a:t>
            </a:r>
            <a:r>
              <a:rPr lang="zh-CN" altLang="en-US" sz="2400" b="1" dirty="0" smtClean="0">
                <a:solidFill>
                  <a:srgbClr val="EA5A54"/>
                </a:solidFill>
                <a:latin typeface="汉仪星球体W" panose="00020600040101010101" pitchFamily="18" charset="-122"/>
                <a:ea typeface="汉仪星球体W" panose="00020600040101010101" pitchFamily="18" charset="-122"/>
              </a:rPr>
              <a:t>力量，</a:t>
            </a:r>
            <a:endParaRPr lang="en-US" altLang="zh-CN" sz="2400" b="1" dirty="0">
              <a:solidFill>
                <a:srgbClr val="EA5A54"/>
              </a:solidFill>
              <a:latin typeface="汉仪星球体W" panose="00020600040101010101" pitchFamily="18" charset="-122"/>
              <a:ea typeface="汉仪星球体W" panose="00020600040101010101" pitchFamily="18" charset="-122"/>
            </a:endParaRPr>
          </a:p>
          <a:p>
            <a:pPr algn="ctr">
              <a:lnSpc>
                <a:spcPct val="150000"/>
              </a:lnSpc>
              <a:spcBef>
                <a:spcPct val="50000"/>
              </a:spcBef>
            </a:pPr>
            <a:r>
              <a:rPr lang="zh-CN" altLang="en-US" sz="2400" b="1" dirty="0">
                <a:solidFill>
                  <a:srgbClr val="EA5A54"/>
                </a:solidFill>
                <a:latin typeface="汉仪星球体W" panose="00020600040101010101" pitchFamily="18" charset="-122"/>
                <a:ea typeface="汉仪星球体W" panose="00020600040101010101" pitchFamily="18" charset="-122"/>
              </a:rPr>
              <a:t>那么我们的孩子都有可能成为栋梁之材。</a:t>
            </a:r>
          </a:p>
        </p:txBody>
      </p:sp>
      <p:sp>
        <p:nvSpPr>
          <p:cNvPr id="4" name="标题 3"/>
          <p:cNvSpPr>
            <a:spLocks noGrp="1"/>
          </p:cNvSpPr>
          <p:nvPr>
            <p:ph type="title"/>
          </p:nvPr>
        </p:nvSpPr>
        <p:spPr/>
        <p:txBody>
          <a:bodyPr>
            <a:normAutofit/>
          </a:bodyPr>
          <a:lstStyle/>
          <a:p>
            <a:r>
              <a:rPr lang="zh-CN" altLang="en-US" dirty="0"/>
              <a:t>结束语</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email"/>
          <a:stretch>
            <a:fillRect/>
          </a:stretch>
        </p:blipFill>
        <p:spPr>
          <a:xfrm>
            <a:off x="1618141" y="3332851"/>
            <a:ext cx="1238822" cy="1621449"/>
          </a:xfrm>
          <a:prstGeom prst="rect">
            <a:avLst/>
          </a:prstGeom>
        </p:spPr>
      </p:pic>
      <p:sp>
        <p:nvSpPr>
          <p:cNvPr id="10" name="文本框 9"/>
          <p:cNvSpPr txBox="1"/>
          <p:nvPr/>
        </p:nvSpPr>
        <p:spPr>
          <a:xfrm>
            <a:off x="2038458" y="2321673"/>
            <a:ext cx="8227888" cy="1862048"/>
          </a:xfrm>
          <a:prstGeom prst="rect">
            <a:avLst/>
          </a:prstGeom>
          <a:noFill/>
        </p:spPr>
        <p:txBody>
          <a:bodyPr wrap="square" rtlCol="0">
            <a:spAutoFit/>
          </a:bodyPr>
          <a:lstStyle/>
          <a:p>
            <a:pPr algn="dist"/>
            <a:r>
              <a:rPr lang="zh-CN" altLang="en-US" sz="11500" b="1" spc="-2000" dirty="0">
                <a:ln w="19050">
                  <a:solidFill>
                    <a:srgbClr val="F6F079"/>
                  </a:solidFill>
                  <a:prstDash val="sysDash"/>
                </a:ln>
                <a:solidFill>
                  <a:srgbClr val="EA5A54"/>
                </a:solidFill>
                <a:latin typeface="汉仪乐喵体简" panose="00020600040101010101" pitchFamily="18" charset="-122"/>
                <a:ea typeface="汉仪乐喵体简" panose="00020600040101010101" pitchFamily="18" charset="-122"/>
              </a:rPr>
              <a:t>感谢您的参与！</a:t>
            </a: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850362"/>
            <a:ext cx="5300133" cy="201891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78703" y="5297455"/>
            <a:ext cx="5013297" cy="1560545"/>
          </a:xfrm>
          <a:prstGeom prst="rect">
            <a:avLst/>
          </a:prstGeom>
        </p:spPr>
      </p:pic>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41314" y="452044"/>
            <a:ext cx="1341428" cy="515576"/>
          </a:xfrm>
          <a:prstGeom prst="rect">
            <a:avLst/>
          </a:prstGeom>
        </p:spPr>
      </p:pic>
      <p:pic>
        <p:nvPicPr>
          <p:cNvPr id="6" name="图片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874" y="264976"/>
            <a:ext cx="1381670" cy="996174"/>
          </a:xfrm>
          <a:prstGeom prst="rect">
            <a:avLst/>
          </a:prstGeom>
        </p:spPr>
      </p:pic>
      <p:pic>
        <p:nvPicPr>
          <p:cNvPr id="9" name="图片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171923" flipH="1">
            <a:off x="-140270" y="238381"/>
            <a:ext cx="3937692" cy="2719034"/>
          </a:xfrm>
          <a:prstGeom prst="rect">
            <a:avLst/>
          </a:prstGeom>
        </p:spPr>
      </p:pic>
      <p:pic>
        <p:nvPicPr>
          <p:cNvPr id="13" name="图片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13951" y="84424"/>
            <a:ext cx="1829658" cy="2897620"/>
          </a:xfrm>
          <a:prstGeom prst="rect">
            <a:avLst/>
          </a:prstGeom>
        </p:spPr>
      </p:pic>
      <p:pic>
        <p:nvPicPr>
          <p:cNvPr id="18" name="图片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122684" y="924401"/>
            <a:ext cx="1718582" cy="673498"/>
          </a:xfrm>
          <a:prstGeom prst="rect">
            <a:avLst/>
          </a:prstGeom>
        </p:spPr>
      </p:pic>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0" presetClass="path" presetSubtype="0" accel="50000" decel="50000" fill="hold" nodeType="withEffect">
                                  <p:stCondLst>
                                    <p:cond delay="0"/>
                                  </p:stCondLst>
                                  <p:childTnLst>
                                    <p:animMotion origin="layout" path="M -0.40782 0.37199 C -0.39037 0.39722 -0.37722 0.42129 -0.35782 0.43866 C -0.35482 0.4412 -0.35157 0.44213 -0.34844 0.44398 L -0.13906 0.43866 C -0.1306 0.43819 -0.12318 0.42384 -0.11719 0.41643 C -0.11107 0.40856 -0.10469 0.40162 -0.09844 0.39421 C -0.07565 0.36713 -0.10443 0.4 -0.07656 0.37199 C -0.07331 0.36852 -0.07058 0.36412 -0.06719 0.36088 C -0.05482 0.34815 -0.05156 0.34954 -0.03906 0.3331 C -0.02643 0.3162 -0.0306 0.31273 -0.02031 0.28866 C -0.01771 0.28217 -0.01406 0.27754 -0.01094 0.27199 C -0.00183 0.22291 -0.01615 0.28796 0.00156 0.24421 C 0.00482 0.23588 0.00495 0.225 0.00781 0.21643 C 0.01445 0.19537 0.02226 0.17546 0.02969 0.15532 C 0.03164 0.14954 0.03346 0.14375 0.03594 0.13866 L 0.05156 0.10532 C 0.05364 0.09606 0.05521 0.08634 0.05781 0.07754 C 0.05937 0.07153 0.06263 0.06713 0.06393 0.06088 C 0.07552 0.00579 0.05872 0.05532 0.07344 0.01643 C 0.07018 -0.02986 0.07031 -0.0132 0.07031 -0.03357 " pathEditMode="relative" ptsTypes="AAAAAAAAAAAAAAAAAAAA">
                                      <p:cBhvr>
                                        <p:cTn id="16" dur="3400" fill="hold"/>
                                        <p:tgtEl>
                                          <p:spTgt spid="9"/>
                                        </p:tgtEl>
                                        <p:attrNameLst>
                                          <p:attrName>ppt_x</p:attrName>
                                          <p:attrName>ppt_y</p:attrName>
                                        </p:attrNameLst>
                                      </p:cBhvr>
                                    </p:animMotion>
                                  </p:childTnLst>
                                </p:cTn>
                              </p:par>
                              <p:par>
                                <p:cTn id="17" presetID="0" presetClass="path" presetSubtype="0" accel="50000" decel="50000" fill="hold" nodeType="withEffect">
                                  <p:stCondLst>
                                    <p:cond delay="0"/>
                                  </p:stCondLst>
                                  <p:childTnLst>
                                    <p:animMotion origin="layout" path="M 0.11563 -0.47222 L 0.11563 -0.47222 C 0.11224 -0.4706 0.09036 -0.46111 0.08281 -0.45556 C 0.07956 -0.45301 0.07656 -0.44954 0.07344 -0.44722 C 0.07031 -0.44491 0.06706 -0.44375 0.06406 -0.44167 C 0.0474 -0.43032 0.05911 -0.43542 0.04531 -0.43056 C 0.04271 -0.42778 0.0401 -0.42454 0.0375 -0.42222 C 0.03594 -0.42083 0.03424 -0.4206 0.03281 -0.41944 C 0.02904 -0.41597 0.02201 -0.40787 0.01875 -0.40278 C 0.01536 -0.39745 0.01172 -0.39259 0.00938 -0.38611 C 0.00833 -0.38333 0.00703 -0.38056 0.00625 -0.37778 C -0.00026 -0.35463 0.01042 -0.38495 0.00156 -0.36111 C 0.00208 -0.33588 0.00169 -0.31088 0.00313 -0.28588 C 0.00326 -0.28194 0.00508 -0.27847 0.00625 -0.275 C 0.01146 -0.2581 0.0168 -0.24491 0.025 -0.23032 C 0.03932 -0.20486 0.02188 -0.23704 0.03906 -0.2 C 0.04089 -0.19606 0.04336 -0.19306 0.04531 -0.18889 C 0.04701 -0.18542 0.04818 -0.18148 0.05 -0.17778 C 0.05443 -0.16875 0.05651 -0.16829 0.05938 -0.15833 C 0.06003 -0.15579 0.06042 -0.15278 0.06094 -0.15 C 0.0599 -0.13102 0.06289 -0.11829 0.05313 -0.10833 C 0.05078 -0.10625 0.04792 -0.10648 0.04531 -0.10556 C 0.04323 -0.1037 0.04115 -0.10162 0.03906 -0.1 C 0.03594 -0.09792 0.03242 -0.09792 0.02969 -0.09444 C 0.02813 -0.09259 0.02656 -0.09074 0.025 -0.08889 C 0.02057 -0.08449 0.01784 -0.0838 0.01406 -0.07778 C 0.01172 -0.07454 0.00964 -0.07083 0.00781 -0.06667 C 0.00234 -0.05556 0.00638 -0.06204 0.00313 -0.05 C -0.00117 -0.03495 -2.70833E-6 -0.04931 -2.70833E-6 -0.03056 L 0.00313 -0.01111 L -2.70833E-6 -3.7037E-7 " pathEditMode="relative" ptsTypes="AAAAAAAAAAAAAAAAAAAAAAAAAAAAAAA">
                                      <p:cBhvr>
                                        <p:cTn id="18" dur="2000" fill="hold"/>
                                        <p:tgtEl>
                                          <p:spTgt spid="13"/>
                                        </p:tgtEl>
                                        <p:attrNameLst>
                                          <p:attrName>ppt_x</p:attrName>
                                          <p:attrName>ppt_y</p:attrName>
                                        </p:attrNameLst>
                                      </p:cBhvr>
                                    </p:animMotion>
                                  </p:childTnLst>
                                </p:cTn>
                              </p:par>
                            </p:childTnLst>
                          </p:cTn>
                        </p:par>
                        <p:par>
                          <p:cTn id="19" fill="hold">
                            <p:stCondLst>
                              <p:cond delay="34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0"/>
                                        </p:tgtEl>
                                        <p:attrNameLst>
                                          <p:attrName>ppt_y</p:attrName>
                                        </p:attrNameLst>
                                      </p:cBhvr>
                                      <p:tavLst>
                                        <p:tav tm="0">
                                          <p:val>
                                            <p:strVal val="#ppt_y"/>
                                          </p:val>
                                        </p:tav>
                                        <p:tav tm="100000">
                                          <p:val>
                                            <p:strVal val="#ppt_y"/>
                                          </p:val>
                                        </p:tav>
                                      </p:tavLst>
                                    </p:anim>
                                    <p:anim calcmode="lin" valueType="num">
                                      <p:cBhvr>
                                        <p:cTn id="24"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jRmYjUzMTUxYWIxNGQ1OTA4YTM4MDdjMzA0YTIzNmIifQ=="/>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ISLIDE.VECTOR" val="9b4ca34b-504a-4c0e-8afd-e104a8346fd1"/>
</p:tagLst>
</file>

<file path=ppt/theme/theme1.xml><?xml version="1.0" encoding="utf-8"?>
<a:theme xmlns:a="http://schemas.openxmlformats.org/drawingml/2006/main" name="淘宝店铺搜索：懒人图文">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TotalTime>
  <Words>3025</Words>
  <Application>Microsoft Office PowerPoint</Application>
  <PresentationFormat>自定义</PresentationFormat>
  <Paragraphs>281</Paragraphs>
  <Slides>42</Slides>
  <Notes>42</Notes>
  <HiddenSlides>0</HiddenSlides>
  <MMClips>1</MMClips>
  <ScaleCrop>false</ScaleCrop>
  <HeadingPairs>
    <vt:vector size="4" baseType="variant">
      <vt:variant>
        <vt:lpstr>主题</vt:lpstr>
      </vt:variant>
      <vt:variant>
        <vt:i4>1</vt:i4>
      </vt:variant>
      <vt:variant>
        <vt:lpstr>幻灯片标题</vt:lpstr>
      </vt:variant>
      <vt:variant>
        <vt:i4>42</vt:i4>
      </vt:variant>
    </vt:vector>
  </HeadingPairs>
  <TitlesOfParts>
    <vt:vector size="43" baseType="lpstr">
      <vt:lpstr>淘宝店铺搜索：懒人图文</vt:lpstr>
      <vt:lpstr>PowerPoint 演示文稿</vt:lpstr>
      <vt:lpstr>PowerPoint 演示文稿</vt:lpstr>
      <vt:lpstr>PowerPoint 演示文稿</vt:lpstr>
      <vt:lpstr>导 语</vt:lpstr>
      <vt:lpstr>家长会的意义</vt:lpstr>
      <vt:lpstr>成功从何而来</vt:lpstr>
      <vt:lpstr>PowerPoint 演示文稿</vt:lpstr>
      <vt:lpstr>从班级的现象到我的思考</vt:lpstr>
      <vt:lpstr>二、透过成绩看问题</vt:lpstr>
      <vt:lpstr>二、透过成绩看问题</vt:lpstr>
      <vt:lpstr>学生试卷</vt:lpstr>
      <vt:lpstr>透过成绩看问题</vt:lpstr>
      <vt:lpstr>PowerPoint 演示文稿</vt:lpstr>
      <vt:lpstr>正确看待学生的成绩</vt:lpstr>
      <vt:lpstr>正确看待学生的成绩</vt:lpstr>
      <vt:lpstr>PowerPoint 演示文稿</vt:lpstr>
      <vt:lpstr>读书作业</vt:lpstr>
      <vt:lpstr>作业</vt:lpstr>
      <vt:lpstr> 三、重视孩子的思想教育</vt:lpstr>
      <vt:lpstr>三大教育——让教育深厚</vt:lpstr>
      <vt:lpstr>PowerPoint 演示文稿</vt:lpstr>
      <vt:lpstr>语文学习</vt:lpstr>
      <vt:lpstr>大语文观</vt:lpstr>
      <vt:lpstr>语文学习需注意</vt:lpstr>
      <vt:lpstr>PowerPoint 演示文稿</vt:lpstr>
      <vt:lpstr>1.有些学生上课为什么不能集中注意力听课？</vt:lpstr>
      <vt:lpstr> 孩子与孩子之间是有差异的</vt:lpstr>
      <vt:lpstr>2.学习障碍的学生在行为上有哪些表现呢？</vt:lpstr>
      <vt:lpstr>3.自信与自卑</vt:lpstr>
      <vt:lpstr>3.自信与自卑</vt:lpstr>
      <vt:lpstr>4.习惯</vt:lpstr>
      <vt:lpstr>5.做一个心理健康的孩子</vt:lpstr>
      <vt:lpstr>5.做一个心理健康的孩子</vt:lpstr>
      <vt:lpstr>PowerPoint 演示文稿</vt:lpstr>
      <vt:lpstr>事项一</vt:lpstr>
      <vt:lpstr>事项二</vt:lpstr>
      <vt:lpstr>事项三</vt:lpstr>
      <vt:lpstr>事项四、五</vt:lpstr>
      <vt:lpstr>事项六</vt:lpstr>
      <vt:lpstr>送给家长的话（与家长共勉） </vt:lpstr>
      <vt:lpstr>结束语</vt:lpstr>
      <vt:lpstr>PowerPoint 演示文稿</vt:lpstr>
    </vt:vector>
  </TitlesOfParts>
  <Manager>日常</Manager>
  <Company>日常</Company>
  <LinksUpToDate>false</LinksUpToDate>
  <SharedDoc>false</SharedDoc>
  <HyperlinkBase>日常</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日常</dc:title>
  <dc:subject>日常</dc:subject>
  <dc:creator>日常</dc:creator>
  <cp:keywords>日常</cp:keywords>
  <dc:description>日常</dc:description>
  <cp:lastModifiedBy>dxq</cp:lastModifiedBy>
  <cp:revision>58</cp:revision>
  <dcterms:created xsi:type="dcterms:W3CDTF">2018-06-06T07:03:00Z</dcterms:created>
  <dcterms:modified xsi:type="dcterms:W3CDTF">2024-04-24T03:57:33Z</dcterms:modified>
  <cp:category>日常</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82DF3CEFCB8C4B95B27D7BE4AD3F26D5</vt:lpwstr>
  </property>
  <property fmtid="{D5CDD505-2E9C-101B-9397-08002B2CF9AE}" pid="3" name="KSOProductBuildVer">
    <vt:lpwstr>2052-11.1.0.12313</vt:lpwstr>
  </property>
</Properties>
</file>