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tags/tag2.xml" ContentType="application/vnd.openxmlformats-officedocument.presentationml.tags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tags/tag3.xml" ContentType="application/vnd.openxmlformats-officedocument.presentationml.tags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charts/style1.xml" ContentType="application/vnd.ms-office.chartstyle+xml"/>
  <Override PartName="/ppt/charts/colors1.xml" ContentType="application/vnd.ms-office.chartcolor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5"/>
  </p:notesMasterIdLst>
  <p:handoutMasterIdLst>
    <p:handoutMasterId r:id="rId26"/>
  </p:handoutMasterIdLst>
  <p:sldIdLst>
    <p:sldId id="305" r:id="rId2"/>
    <p:sldId id="256" r:id="rId3"/>
    <p:sldId id="264" r:id="rId4"/>
    <p:sldId id="284" r:id="rId5"/>
    <p:sldId id="268" r:id="rId6"/>
    <p:sldId id="269" r:id="rId7"/>
    <p:sldId id="270" r:id="rId8"/>
    <p:sldId id="272" r:id="rId9"/>
    <p:sldId id="276" r:id="rId10"/>
    <p:sldId id="278" r:id="rId11"/>
    <p:sldId id="279" r:id="rId12"/>
    <p:sldId id="274" r:id="rId13"/>
    <p:sldId id="281" r:id="rId14"/>
    <p:sldId id="288" r:id="rId15"/>
    <p:sldId id="275" r:id="rId16"/>
    <p:sldId id="295" r:id="rId17"/>
    <p:sldId id="296" r:id="rId18"/>
    <p:sldId id="297" r:id="rId19"/>
    <p:sldId id="298" r:id="rId20"/>
    <p:sldId id="299" r:id="rId21"/>
    <p:sldId id="301" r:id="rId22"/>
    <p:sldId id="303" r:id="rId23"/>
    <p:sldId id="304" r:id="rId24"/>
  </p:sldIdLst>
  <p:sldSz cx="12192000" cy="6858000"/>
  <p:notesSz cx="7104063" cy="10234613"/>
  <p:custDataLst>
    <p:tags r:id="rId27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57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D7D31"/>
    <a:srgbClr val="AFDDEF"/>
    <a:srgbClr val="DADBEF"/>
    <a:srgbClr val="F2D795"/>
    <a:srgbClr val="5B9BD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86" d="100"/>
          <a:sy n="86" d="100"/>
        </p:scale>
        <p:origin x="-570" y="-78"/>
      </p:cViewPr>
      <p:guideLst>
        <p:guide orient="horz" pos="2157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gs" Target="tags/tag1.xml"/><Relationship Id="rId30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Style" Target="style1.xml"/><Relationship Id="rId2" Type="http://schemas.microsoft.com/office/2011/relationships/chartColorStyle" Target="colors1.xml"/><Relationship Id="rId1" Type="http://schemas.openxmlformats.org/officeDocument/2006/relationships/package" Target="../embeddings/Microsoft_Excel____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人数</c:v>
                </c:pt>
              </c:strCache>
            </c:strRef>
          </c:tx>
          <c:dPt>
            <c:idx val="0"/>
            <c:bubble3D val="0"/>
            <c:explosion val="22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9CAE-423A-8608-9DF8DBF0063E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9CAE-423A-8608-9DF8DBF0063E}"/>
              </c:ext>
            </c:extLst>
          </c:dPt>
          <c:cat>
            <c:strRef>
              <c:f>Sheet1!$A$2:$A$3</c:f>
              <c:strCache>
                <c:ptCount val="2"/>
                <c:pt idx="0">
                  <c:v>男</c:v>
                </c:pt>
                <c:pt idx="1">
                  <c:v>女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16</c:v>
                </c:pt>
                <c:pt idx="1">
                  <c:v>14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9CAE-423A-8608-9DF8DBF0063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legend>
      <c:legendPos val="b"/>
      <c:legendEntry>
        <c:idx val="0"/>
        <c:txPr>
          <a:bodyPr rot="0" spcFirstLastPara="0" vertOverflow="ellipsis" vert="horz" wrap="square" anchor="ctr" anchorCtr="1"/>
          <a:lstStyle/>
          <a:p>
            <a:pPr>
              <a:defRPr lang="zh-CN"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</c:legendEntry>
      <c:legendEntry>
        <c:idx val="1"/>
        <c:txPr>
          <a:bodyPr rot="0" spcFirstLastPara="0" vertOverflow="ellipsis" vert="horz" wrap="square" anchor="ctr" anchorCtr="1"/>
          <a:lstStyle/>
          <a:p>
            <a:pPr>
              <a:defRPr lang="zh-CN"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</c:legendEntry>
      <c:layout>
        <c:manualLayout>
          <c:xMode val="edge"/>
          <c:yMode val="edge"/>
          <c:x val="0.37653874004344701"/>
          <c:y val="0.91987919701545595"/>
          <c:w val="0.238233164373642"/>
          <c:h val="7.4791259548765296E-2"/>
        </c:manualLayout>
      </c:layout>
      <c:overlay val="0"/>
      <c:spPr>
        <a:noFill/>
        <a:ln>
          <a:noFill/>
        </a:ln>
        <a:effectLst/>
      </c:spPr>
      <c:txPr>
        <a:bodyPr rot="0" spcFirstLastPara="0" vertOverflow="ellipsis" vert="horz" wrap="square" anchor="ctr" anchorCtr="1"/>
        <a:lstStyle/>
        <a:p>
          <a:pPr>
            <a:defRPr lang="zh-CN"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zh-CN"/>
        </a:p>
      </c:txPr>
    </c:legend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 lang="zh-CN"/>
      </a:pPr>
      <a:endParaRPr lang="zh-CN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88595" cy="57471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9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4167998" y="0"/>
            <a:ext cx="3188595" cy="57471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90"/>
            </a:lvl1pPr>
          </a:lstStyle>
          <a:p>
            <a:fld id="{0F9B84EA-7D68-4D60-9CB1-D50884785D1C}" type="datetimeFigureOut">
              <a:rPr lang="zh-CN" altLang="en-US" smtClean="0"/>
              <a:t>2024/4/24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10879875"/>
            <a:ext cx="3188595" cy="57471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9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4167998" y="10879875"/>
            <a:ext cx="3188595" cy="57471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90"/>
            </a:lvl1pPr>
          </a:lstStyle>
          <a:p>
            <a:fld id="{8D4E0FC9-F1F8-4FAE-9988-3BA365CFD46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163" cy="5111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4024313" y="0"/>
            <a:ext cx="3078162" cy="5111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2FF61D-BB31-4359-B41A-74705F12464B}" type="datetimeFigureOut">
              <a:rPr lang="zh-CN" altLang="en-US" smtClean="0"/>
              <a:t>2024/4/24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42875" y="768350"/>
            <a:ext cx="6818313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711200" y="4860925"/>
            <a:ext cx="5683250" cy="4605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721850"/>
            <a:ext cx="3078163" cy="5111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4024313" y="9721850"/>
            <a:ext cx="3078162" cy="5111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8D12C80-4D4B-4F29-AAF8-14AF2D12644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883123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D12C80-4D4B-4F29-AAF8-14AF2D126445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D12C80-4D4B-4F29-AAF8-14AF2D126445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D12C80-4D4B-4F29-AAF8-14AF2D126445}" type="slidenum">
              <a:rPr lang="zh-CN" altLang="en-US" smtClean="0"/>
              <a:t>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D12C80-4D4B-4F29-AAF8-14AF2D126445}" type="slidenum">
              <a:rPr lang="zh-CN" altLang="en-US" smtClean="0"/>
              <a:t>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D12C80-4D4B-4F29-AAF8-14AF2D126445}" type="slidenum">
              <a:rPr lang="zh-CN" altLang="en-US" smtClean="0"/>
              <a:t>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D12C80-4D4B-4F29-AAF8-14AF2D126445}" type="slidenum">
              <a:rPr lang="zh-CN" altLang="en-US" smtClean="0"/>
              <a:t>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D12C80-4D4B-4F29-AAF8-14AF2D126445}" type="slidenum">
              <a:rPr lang="zh-CN" altLang="en-US" smtClean="0"/>
              <a:t>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D12C80-4D4B-4F29-AAF8-14AF2D126445}" type="slidenum">
              <a:rPr lang="zh-CN" altLang="en-US" smtClean="0"/>
              <a:t>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D12C80-4D4B-4F29-AAF8-14AF2D126445}" type="slidenum">
              <a:rPr lang="zh-CN" altLang="en-US" smtClean="0"/>
              <a:t>9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D12C80-4D4B-4F29-AAF8-14AF2D126445}" type="slidenum">
              <a:rPr lang="zh-CN" altLang="en-US" smtClean="0"/>
              <a:t>10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D12C80-4D4B-4F29-AAF8-14AF2D126445}" type="slidenum">
              <a:rPr lang="zh-CN" altLang="en-US" smtClean="0"/>
              <a:t>11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D12C80-4D4B-4F29-AAF8-14AF2D126445}" type="slidenum">
              <a:rPr lang="zh-CN" altLang="en-US" smtClean="0"/>
              <a:t>12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D12C80-4D4B-4F29-AAF8-14AF2D126445}" type="slidenum">
              <a:rPr lang="zh-CN" altLang="en-US" smtClean="0"/>
              <a:t>13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D12C80-4D4B-4F29-AAF8-14AF2D126445}" type="slidenum">
              <a:rPr lang="zh-CN" altLang="en-US" smtClean="0"/>
              <a:t>14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D12C80-4D4B-4F29-AAF8-14AF2D126445}" type="slidenum">
              <a:rPr lang="zh-CN" altLang="en-US" smtClean="0"/>
              <a:t>15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D12C80-4D4B-4F29-AAF8-14AF2D126445}" type="slidenum">
              <a:rPr lang="zh-CN" altLang="en-US" smtClean="0"/>
              <a:t>16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D12C80-4D4B-4F29-AAF8-14AF2D126445}" type="slidenum">
              <a:rPr lang="zh-CN" altLang="en-US" smtClean="0"/>
              <a:t>17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D12C80-4D4B-4F29-AAF8-14AF2D126445}" type="slidenum">
              <a:rPr lang="zh-CN" altLang="en-US" smtClean="0"/>
              <a:t>18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D12C80-4D4B-4F29-AAF8-14AF2D126445}" type="slidenum">
              <a:rPr lang="zh-CN" altLang="en-US" smtClean="0"/>
              <a:t>19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D12C80-4D4B-4F29-AAF8-14AF2D126445}" type="slidenum">
              <a:rPr lang="zh-CN" altLang="en-US" smtClean="0"/>
              <a:t>20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D12C80-4D4B-4F29-AAF8-14AF2D126445}" type="slidenum">
              <a:rPr lang="zh-CN" altLang="en-US" smtClean="0"/>
              <a:t>21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D12C80-4D4B-4F29-AAF8-14AF2D126445}" type="slidenum">
              <a:rPr lang="zh-CN" altLang="en-US" smtClean="0"/>
              <a:t>22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D12C80-4D4B-4F29-AAF8-14AF2D126445}" type="slidenum">
              <a:rPr lang="zh-CN" altLang="en-US" smtClean="0"/>
              <a:t>23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2024/4/24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advClick="0" advTm="7000">
    <p:pull dir="r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2024/4/24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advClick="0" advTm="7000">
    <p:pull dir="r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2024/4/24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advClick="0" advTm="7000">
    <p:pull dir="r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2024/4/24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advClick="0" advTm="7000">
    <p:pull dir="r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186774" y="1778438"/>
            <a:ext cx="4873574" cy="823912"/>
          </a:xfrm>
        </p:spPr>
        <p:txBody>
          <a:bodyPr anchor="ctr" anchorCtr="0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186774" y="2665379"/>
            <a:ext cx="4873574" cy="3524284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256938" y="1778438"/>
            <a:ext cx="4897576" cy="823912"/>
          </a:xfrm>
        </p:spPr>
        <p:txBody>
          <a:bodyPr anchor="ctr" anchorCtr="0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256938" y="2665379"/>
            <a:ext cx="4897576" cy="3524284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2024/4/24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advClick="0" advTm="7000">
    <p:pull dir="r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2024/4/24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advClick="0" advTm="7000">
    <p:pull dir="r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2024/4/24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advClick="0" advTm="7000">
    <p:pull dir="r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4165349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457201"/>
            <a:ext cx="6172200" cy="54038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4165349" cy="3811588"/>
          </a:xfrm>
        </p:spPr>
        <p:txBody>
          <a:bodyPr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2024/4/24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advClick="0" advTm="7000">
    <p:pull dir="r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2024/4/24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advClick="0" advTm="7000">
    <p:pull dir="r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/>
          </p:nvPr>
        </p:nvSpPr>
        <p:spPr>
          <a:xfrm>
            <a:off x="838200" y="365125"/>
            <a:ext cx="10515600" cy="58118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2024/4/24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advClick="0" advTm="7000">
    <p:pull dir="r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F288E0-7875-42C4-84C8-98DBBD3BF4D2}" type="datetimeFigureOut">
              <a:rPr lang="zh-CN" altLang="en-US" smtClean="0"/>
              <a:t>2024/4/24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transition advClick="0" advTm="7000">
    <p:pull dir="r"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microsoft.com/office/2007/relationships/hdphoto" Target="../media/hdphoto1.wdp"/><Relationship Id="rId3" Type="http://schemas.openxmlformats.org/officeDocument/2006/relationships/image" Target="../media/image1.jpeg"/><Relationship Id="rId7" Type="http://schemas.openxmlformats.org/officeDocument/2006/relationships/image" Target="../media/image5.emf"/><Relationship Id="rId12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6" Type="http://schemas.microsoft.com/office/2007/relationships/hdphoto" Target="../media/hdphoto2.wdp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emf"/><Relationship Id="rId11" Type="http://schemas.openxmlformats.org/officeDocument/2006/relationships/image" Target="../media/image9.png"/><Relationship Id="rId5" Type="http://schemas.openxmlformats.org/officeDocument/2006/relationships/image" Target="../media/image3.emf"/><Relationship Id="rId15" Type="http://schemas.openxmlformats.org/officeDocument/2006/relationships/image" Target="../media/image12.png"/><Relationship Id="rId10" Type="http://schemas.openxmlformats.org/officeDocument/2006/relationships/image" Target="../media/image8.png"/><Relationship Id="rId4" Type="http://schemas.openxmlformats.org/officeDocument/2006/relationships/image" Target="../media/image2.emf"/><Relationship Id="rId9" Type="http://schemas.openxmlformats.org/officeDocument/2006/relationships/image" Target="../media/image7.png"/><Relationship Id="rId14" Type="http://schemas.openxmlformats.org/officeDocument/2006/relationships/image" Target="../media/image11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13" Type="http://schemas.openxmlformats.org/officeDocument/2006/relationships/image" Target="../media/image19.png"/><Relationship Id="rId3" Type="http://schemas.openxmlformats.org/officeDocument/2006/relationships/image" Target="../media/image1.jpeg"/><Relationship Id="rId7" Type="http://schemas.openxmlformats.org/officeDocument/2006/relationships/image" Target="../media/image16.png"/><Relationship Id="rId12" Type="http://schemas.openxmlformats.org/officeDocument/2006/relationships/image" Target="../media/image2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11" Type="http://schemas.openxmlformats.org/officeDocument/2006/relationships/image" Target="../media/image4.emf"/><Relationship Id="rId5" Type="http://schemas.openxmlformats.org/officeDocument/2006/relationships/image" Target="../media/image14.png"/><Relationship Id="rId10" Type="http://schemas.openxmlformats.org/officeDocument/2006/relationships/image" Target="../media/image3.emf"/><Relationship Id="rId4" Type="http://schemas.openxmlformats.org/officeDocument/2006/relationships/image" Target="../media/image13.emf"/><Relationship Id="rId9" Type="http://schemas.openxmlformats.org/officeDocument/2006/relationships/image" Target="../media/image18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emf"/><Relationship Id="rId3" Type="http://schemas.openxmlformats.org/officeDocument/2006/relationships/image" Target="../media/image1.jpeg"/><Relationship Id="rId7" Type="http://schemas.openxmlformats.org/officeDocument/2006/relationships/image" Target="../media/image5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emf"/><Relationship Id="rId5" Type="http://schemas.openxmlformats.org/officeDocument/2006/relationships/image" Target="../media/image3.emf"/><Relationship Id="rId4" Type="http://schemas.openxmlformats.org/officeDocument/2006/relationships/image" Target="../media/image14.png"/><Relationship Id="rId9" Type="http://schemas.openxmlformats.org/officeDocument/2006/relationships/image" Target="../media/image20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chart" Target="../charts/chart1.xml"/><Relationship Id="rId3" Type="http://schemas.openxmlformats.org/officeDocument/2006/relationships/image" Target="../media/image1.jpe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3.emf"/><Relationship Id="rId4" Type="http://schemas.openxmlformats.org/officeDocument/2006/relationships/image" Target="../media/image21.emf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1.jpeg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emf"/><Relationship Id="rId11" Type="http://schemas.openxmlformats.org/officeDocument/2006/relationships/image" Target="../media/image29.png"/><Relationship Id="rId5" Type="http://schemas.openxmlformats.org/officeDocument/2006/relationships/image" Target="../media/image24.emf"/><Relationship Id="rId10" Type="http://schemas.openxmlformats.org/officeDocument/2006/relationships/image" Target="../media/image28.png"/><Relationship Id="rId4" Type="http://schemas.openxmlformats.org/officeDocument/2006/relationships/image" Target="../media/image21.emf"/><Relationship Id="rId9" Type="http://schemas.openxmlformats.org/officeDocument/2006/relationships/image" Target="../media/image2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3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1.emf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emf"/><Relationship Id="rId3" Type="http://schemas.openxmlformats.org/officeDocument/2006/relationships/notesSlide" Target="../notesSlides/notesSlide7.xml"/><Relationship Id="rId7" Type="http://schemas.openxmlformats.org/officeDocument/2006/relationships/image" Target="../media/image5.emf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6" Type="http://schemas.openxmlformats.org/officeDocument/2006/relationships/image" Target="../media/image4.emf"/><Relationship Id="rId5" Type="http://schemas.openxmlformats.org/officeDocument/2006/relationships/image" Target="../media/image3.emf"/><Relationship Id="rId10" Type="http://schemas.openxmlformats.org/officeDocument/2006/relationships/image" Target="../media/image32.png"/><Relationship Id="rId4" Type="http://schemas.openxmlformats.org/officeDocument/2006/relationships/image" Target="../media/image1.jpeg"/><Relationship Id="rId9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jpeg"/><Relationship Id="rId7" Type="http://schemas.openxmlformats.org/officeDocument/2006/relationships/image" Target="../media/image3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png"/><Relationship Id="rId5" Type="http://schemas.openxmlformats.org/officeDocument/2006/relationships/image" Target="../media/image21.emf"/><Relationship Id="rId4" Type="http://schemas.openxmlformats.org/officeDocument/2006/relationships/image" Target="../media/image3.emf"/><Relationship Id="rId9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1.jpeg"/><Relationship Id="rId7" Type="http://schemas.openxmlformats.org/officeDocument/2006/relationships/image" Target="../media/image36.png"/><Relationship Id="rId12" Type="http://schemas.openxmlformats.org/officeDocument/2006/relationships/image" Target="../media/image4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ng"/><Relationship Id="rId11" Type="http://schemas.openxmlformats.org/officeDocument/2006/relationships/image" Target="../media/image40.png"/><Relationship Id="rId5" Type="http://schemas.openxmlformats.org/officeDocument/2006/relationships/image" Target="../media/image21.emf"/><Relationship Id="rId10" Type="http://schemas.openxmlformats.org/officeDocument/2006/relationships/image" Target="../media/image39.png"/><Relationship Id="rId4" Type="http://schemas.openxmlformats.org/officeDocument/2006/relationships/image" Target="../media/image3.emf"/><Relationship Id="rId9" Type="http://schemas.openxmlformats.org/officeDocument/2006/relationships/image" Target="../media/image38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1.jpeg"/><Relationship Id="rId7" Type="http://schemas.openxmlformats.org/officeDocument/2006/relationships/image" Target="../media/image4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emf"/><Relationship Id="rId11" Type="http://schemas.openxmlformats.org/officeDocument/2006/relationships/image" Target="../media/image47.png"/><Relationship Id="rId5" Type="http://schemas.openxmlformats.org/officeDocument/2006/relationships/image" Target="../media/image21.emf"/><Relationship Id="rId10" Type="http://schemas.openxmlformats.org/officeDocument/2006/relationships/image" Target="../media/image46.png"/><Relationship Id="rId4" Type="http://schemas.openxmlformats.org/officeDocument/2006/relationships/image" Target="../media/image3.emf"/><Relationship Id="rId9" Type="http://schemas.openxmlformats.org/officeDocument/2006/relationships/image" Target="../media/image45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notesSlide" Target="../notesSlides/notesSlide11.xml"/><Relationship Id="rId7" Type="http://schemas.openxmlformats.org/officeDocument/2006/relationships/image" Target="../media/image48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Relationship Id="rId6" Type="http://schemas.openxmlformats.org/officeDocument/2006/relationships/image" Target="../media/image21.emf"/><Relationship Id="rId5" Type="http://schemas.openxmlformats.org/officeDocument/2006/relationships/image" Target="../media/image3.emf"/><Relationship Id="rId4" Type="http://schemas.openxmlformats.org/officeDocument/2006/relationships/image" Target="../media/image1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.jpeg"/><Relationship Id="rId7" Type="http://schemas.openxmlformats.org/officeDocument/2006/relationships/image" Target="../media/image2.em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emf"/><Relationship Id="rId5" Type="http://schemas.openxmlformats.org/officeDocument/2006/relationships/image" Target="../media/image4.emf"/><Relationship Id="rId4" Type="http://schemas.openxmlformats.org/officeDocument/2006/relationships/image" Target="../media/image3.emf"/><Relationship Id="rId9" Type="http://schemas.openxmlformats.org/officeDocument/2006/relationships/image" Target="../media/image50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1.jpe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emf"/><Relationship Id="rId5" Type="http://schemas.openxmlformats.org/officeDocument/2006/relationships/image" Target="../media/image3.emf"/><Relationship Id="rId4" Type="http://schemas.openxmlformats.org/officeDocument/2006/relationships/image" Target="../media/image51.emf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1.jpeg"/><Relationship Id="rId7" Type="http://schemas.openxmlformats.org/officeDocument/2006/relationships/image" Target="../media/image5.em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emf"/><Relationship Id="rId5" Type="http://schemas.openxmlformats.org/officeDocument/2006/relationships/image" Target="../media/image3.emf"/><Relationship Id="rId10" Type="http://schemas.openxmlformats.org/officeDocument/2006/relationships/image" Target="../media/image55.png"/><Relationship Id="rId4" Type="http://schemas.openxmlformats.org/officeDocument/2006/relationships/image" Target="../media/image2.emf"/><Relationship Id="rId9" Type="http://schemas.openxmlformats.org/officeDocument/2006/relationships/image" Target="../media/image54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.jpeg"/><Relationship Id="rId7" Type="http://schemas.openxmlformats.org/officeDocument/2006/relationships/image" Target="../media/image2.em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emf"/><Relationship Id="rId5" Type="http://schemas.openxmlformats.org/officeDocument/2006/relationships/image" Target="../media/image4.emf"/><Relationship Id="rId4" Type="http://schemas.openxmlformats.org/officeDocument/2006/relationships/image" Target="../media/image3.emf"/><Relationship Id="rId9" Type="http://schemas.openxmlformats.org/officeDocument/2006/relationships/image" Target="../media/image5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6.png"/><Relationship Id="rId5" Type="http://schemas.openxmlformats.org/officeDocument/2006/relationships/image" Target="../media/image17.png"/><Relationship Id="rId4" Type="http://schemas.openxmlformats.org/officeDocument/2006/relationships/image" Target="../media/image5.emf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emf"/><Relationship Id="rId3" Type="http://schemas.openxmlformats.org/officeDocument/2006/relationships/image" Target="../media/image1.jpeg"/><Relationship Id="rId7" Type="http://schemas.openxmlformats.org/officeDocument/2006/relationships/image" Target="../media/image3.em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emf"/><Relationship Id="rId5" Type="http://schemas.openxmlformats.org/officeDocument/2006/relationships/image" Target="../media/image57.png"/><Relationship Id="rId4" Type="http://schemas.openxmlformats.org/officeDocument/2006/relationships/image" Target="../media/image5.emf"/><Relationship Id="rId9" Type="http://schemas.openxmlformats.org/officeDocument/2006/relationships/image" Target="../media/image58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.jpeg"/><Relationship Id="rId7" Type="http://schemas.openxmlformats.org/officeDocument/2006/relationships/image" Target="../media/image2.em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emf"/><Relationship Id="rId5" Type="http://schemas.openxmlformats.org/officeDocument/2006/relationships/image" Target="../media/image4.emf"/><Relationship Id="rId4" Type="http://schemas.openxmlformats.org/officeDocument/2006/relationships/image" Target="../media/image3.emf"/><Relationship Id="rId9" Type="http://schemas.openxmlformats.org/officeDocument/2006/relationships/image" Target="../media/image59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emf"/><Relationship Id="rId3" Type="http://schemas.openxmlformats.org/officeDocument/2006/relationships/image" Target="../media/image1.jpeg"/><Relationship Id="rId7" Type="http://schemas.openxmlformats.org/officeDocument/2006/relationships/image" Target="../media/image4.emf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emf"/><Relationship Id="rId5" Type="http://schemas.openxmlformats.org/officeDocument/2006/relationships/image" Target="../media/image60.png"/><Relationship Id="rId4" Type="http://schemas.openxmlformats.org/officeDocument/2006/relationships/image" Target="../media/image5.emf"/><Relationship Id="rId9" Type="http://schemas.openxmlformats.org/officeDocument/2006/relationships/image" Target="../media/image61.emf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emf"/><Relationship Id="rId3" Type="http://schemas.openxmlformats.org/officeDocument/2006/relationships/image" Target="../media/image1.jpeg"/><Relationship Id="rId7" Type="http://schemas.openxmlformats.org/officeDocument/2006/relationships/image" Target="../media/image4.emf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emf"/><Relationship Id="rId5" Type="http://schemas.openxmlformats.org/officeDocument/2006/relationships/image" Target="../media/image62.png"/><Relationship Id="rId4" Type="http://schemas.openxmlformats.org/officeDocument/2006/relationships/image" Target="../media/image5.emf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emf"/><Relationship Id="rId3" Type="http://schemas.openxmlformats.org/officeDocument/2006/relationships/image" Target="../media/image1.jpeg"/><Relationship Id="rId7" Type="http://schemas.openxmlformats.org/officeDocument/2006/relationships/image" Target="../media/image4.emf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emf"/><Relationship Id="rId5" Type="http://schemas.openxmlformats.org/officeDocument/2006/relationships/image" Target="../media/image63.png"/><Relationship Id="rId4" Type="http://schemas.openxmlformats.org/officeDocument/2006/relationships/image" Target="../media/image5.emf"/><Relationship Id="rId9" Type="http://schemas.openxmlformats.org/officeDocument/2006/relationships/image" Target="../media/image64.emf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emf"/><Relationship Id="rId3" Type="http://schemas.openxmlformats.org/officeDocument/2006/relationships/image" Target="../media/image1.jpeg"/><Relationship Id="rId7" Type="http://schemas.openxmlformats.org/officeDocument/2006/relationships/image" Target="../media/image4.emf"/><Relationship Id="rId12" Type="http://schemas.openxmlformats.org/officeDocument/2006/relationships/image" Target="../media/image68.emf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emf"/><Relationship Id="rId11" Type="http://schemas.openxmlformats.org/officeDocument/2006/relationships/image" Target="../media/image42.emf"/><Relationship Id="rId5" Type="http://schemas.openxmlformats.org/officeDocument/2006/relationships/image" Target="../media/image5.emf"/><Relationship Id="rId10" Type="http://schemas.openxmlformats.org/officeDocument/2006/relationships/image" Target="../media/image67.png"/><Relationship Id="rId4" Type="http://schemas.openxmlformats.org/officeDocument/2006/relationships/image" Target="../media/image65.emf"/><Relationship Id="rId9" Type="http://schemas.openxmlformats.org/officeDocument/2006/relationships/image" Target="../media/image66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emf"/><Relationship Id="rId13" Type="http://schemas.openxmlformats.org/officeDocument/2006/relationships/image" Target="../media/image9.png"/><Relationship Id="rId18" Type="http://schemas.microsoft.com/office/2007/relationships/hdphoto" Target="../media/hdphoto2.wdp"/><Relationship Id="rId3" Type="http://schemas.openxmlformats.org/officeDocument/2006/relationships/image" Target="../media/image1.jpeg"/><Relationship Id="rId7" Type="http://schemas.openxmlformats.org/officeDocument/2006/relationships/image" Target="../media/image4.emf"/><Relationship Id="rId12" Type="http://schemas.openxmlformats.org/officeDocument/2006/relationships/image" Target="../media/image8.png"/><Relationship Id="rId17" Type="http://schemas.openxmlformats.org/officeDocument/2006/relationships/image" Target="../media/image12.png"/><Relationship Id="rId2" Type="http://schemas.openxmlformats.org/officeDocument/2006/relationships/notesSlide" Target="../notesSlides/notesSlide23.xml"/><Relationship Id="rId16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emf"/><Relationship Id="rId11" Type="http://schemas.openxmlformats.org/officeDocument/2006/relationships/image" Target="../media/image6.png"/><Relationship Id="rId5" Type="http://schemas.openxmlformats.org/officeDocument/2006/relationships/image" Target="../media/image2.emf"/><Relationship Id="rId15" Type="http://schemas.microsoft.com/office/2007/relationships/hdphoto" Target="../media/hdphoto1.wdp"/><Relationship Id="rId10" Type="http://schemas.openxmlformats.org/officeDocument/2006/relationships/image" Target="../media/image71.png"/><Relationship Id="rId4" Type="http://schemas.openxmlformats.org/officeDocument/2006/relationships/image" Target="../media/image69.png"/><Relationship Id="rId9" Type="http://schemas.openxmlformats.org/officeDocument/2006/relationships/image" Target="../media/image70.png"/><Relationship Id="rId14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 cstate="print"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103595" y="962406"/>
            <a:ext cx="1174422" cy="783333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9854559" y="532844"/>
            <a:ext cx="1183107" cy="1213530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9086794" y="854098"/>
            <a:ext cx="1417375" cy="948393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8012067" y="657536"/>
            <a:ext cx="632651" cy="532137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718275" y="1267841"/>
            <a:ext cx="1174422" cy="783333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043620" y="657083"/>
            <a:ext cx="632651" cy="532137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1482979" y="2304528"/>
            <a:ext cx="94188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8000" b="1" dirty="0">
                <a:solidFill>
                  <a:srgbClr val="ED7D31"/>
                </a:solidFill>
                <a:latin typeface="方正喵呜体" pitchFamily="2" charset="-122"/>
                <a:ea typeface="方正喵呜体" pitchFamily="2" charset="-122"/>
              </a:rPr>
              <a:t>家校携手  共育新苗</a:t>
            </a:r>
          </a:p>
        </p:txBody>
      </p:sp>
      <p:sp>
        <p:nvSpPr>
          <p:cNvPr id="22" name="矩形 21"/>
          <p:cNvSpPr/>
          <p:nvPr/>
        </p:nvSpPr>
        <p:spPr>
          <a:xfrm>
            <a:off x="4576464" y="4011642"/>
            <a:ext cx="305724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800" b="1" dirty="0">
                <a:solidFill>
                  <a:srgbClr val="ED7D31"/>
                </a:solidFill>
                <a:latin typeface="方正喵呜体" pitchFamily="2" charset="-122"/>
                <a:ea typeface="方正喵呜体" pitchFamily="2" charset="-122"/>
              </a:rPr>
              <a:t>XX</a:t>
            </a:r>
            <a:r>
              <a:rPr lang="zh-CN" altLang="en-US" sz="2800" b="1" dirty="0" smtClean="0">
                <a:solidFill>
                  <a:srgbClr val="ED7D31"/>
                </a:solidFill>
                <a:latin typeface="方正喵呜体" pitchFamily="2" charset="-122"/>
                <a:ea typeface="方正喵呜体" pitchFamily="2" charset="-122"/>
              </a:rPr>
              <a:t>学校</a:t>
            </a:r>
            <a:r>
              <a:rPr lang="en-US" altLang="zh-CN" sz="2800" b="1" dirty="0" smtClean="0">
                <a:solidFill>
                  <a:srgbClr val="ED7D31"/>
                </a:solidFill>
                <a:latin typeface="方正喵呜体" pitchFamily="2" charset="-122"/>
                <a:ea typeface="方正喵呜体" pitchFamily="2" charset="-122"/>
              </a:rPr>
              <a:t>xx</a:t>
            </a:r>
            <a:r>
              <a:rPr lang="zh-CN" altLang="en-US" sz="2800" b="1" dirty="0" smtClean="0">
                <a:solidFill>
                  <a:srgbClr val="ED7D31"/>
                </a:solidFill>
                <a:latin typeface="方正喵呜体" pitchFamily="2" charset="-122"/>
                <a:ea typeface="方正喵呜体" pitchFamily="2" charset="-122"/>
              </a:rPr>
              <a:t>班</a:t>
            </a:r>
            <a:r>
              <a:rPr lang="zh-CN" altLang="en-US" sz="2800" b="1" dirty="0">
                <a:solidFill>
                  <a:srgbClr val="ED7D31"/>
                </a:solidFill>
                <a:latin typeface="方正喵呜体" pitchFamily="2" charset="-122"/>
                <a:ea typeface="方正喵呜体" pitchFamily="2" charset="-122"/>
              </a:rPr>
              <a:t>家长会</a:t>
            </a:r>
          </a:p>
        </p:txBody>
      </p:sp>
      <p:sp>
        <p:nvSpPr>
          <p:cNvPr id="23" name="矩形 22"/>
          <p:cNvSpPr/>
          <p:nvPr/>
        </p:nvSpPr>
        <p:spPr>
          <a:xfrm>
            <a:off x="5086677" y="4590416"/>
            <a:ext cx="199285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800" b="1">
                <a:solidFill>
                  <a:srgbClr val="ED7D31"/>
                </a:solidFill>
                <a:latin typeface="方正喵呜体" pitchFamily="2" charset="-122"/>
                <a:ea typeface="方正喵呜体" pitchFamily="2" charset="-122"/>
              </a:rPr>
              <a:t>202X</a:t>
            </a:r>
            <a:r>
              <a:rPr lang="zh-CN" altLang="en-US" sz="2800" b="1">
                <a:solidFill>
                  <a:srgbClr val="ED7D31"/>
                </a:solidFill>
                <a:latin typeface="方正喵呜体" pitchFamily="2" charset="-122"/>
                <a:ea typeface="方正喵呜体" pitchFamily="2" charset="-122"/>
              </a:rPr>
              <a:t>年</a:t>
            </a:r>
            <a:r>
              <a:rPr lang="en-US" altLang="zh-CN" sz="2800" b="1" dirty="0">
                <a:solidFill>
                  <a:srgbClr val="ED7D31"/>
                </a:solidFill>
                <a:latin typeface="方正喵呜体" pitchFamily="2" charset="-122"/>
                <a:ea typeface="方正喵呜体" pitchFamily="2" charset="-122"/>
              </a:rPr>
              <a:t>11</a:t>
            </a:r>
            <a:r>
              <a:rPr lang="zh-CN" altLang="en-US" sz="2800" b="1" dirty="0">
                <a:solidFill>
                  <a:srgbClr val="ED7D31"/>
                </a:solidFill>
                <a:latin typeface="方正喵呜体" pitchFamily="2" charset="-122"/>
                <a:ea typeface="方正喵呜体" pitchFamily="2" charset="-122"/>
              </a:rPr>
              <a:t>月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8" cstate="screen"/>
          <a:stretch>
            <a:fillRect/>
          </a:stretch>
        </p:blipFill>
        <p:spPr>
          <a:xfrm>
            <a:off x="1" y="3989829"/>
            <a:ext cx="1639181" cy="2868170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 rotWithShape="1">
          <a:blip r:embed="rId9" cstate="screen"/>
          <a:srcRect/>
          <a:stretch>
            <a:fillRect/>
          </a:stretch>
        </p:blipFill>
        <p:spPr>
          <a:xfrm>
            <a:off x="1936240" y="4440132"/>
            <a:ext cx="1203017" cy="2405453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10" cstate="screen"/>
          <a:stretch>
            <a:fillRect/>
          </a:stretch>
        </p:blipFill>
        <p:spPr>
          <a:xfrm>
            <a:off x="10824469" y="4630305"/>
            <a:ext cx="865380" cy="2025106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11" cstate="screen"/>
          <a:srcRect/>
          <a:stretch>
            <a:fillRect/>
          </a:stretch>
        </p:blipFill>
        <p:spPr>
          <a:xfrm>
            <a:off x="9854882" y="306598"/>
            <a:ext cx="2104626" cy="2706362"/>
          </a:xfrm>
          <a:prstGeom prst="rect">
            <a:avLst/>
          </a:prstGeom>
        </p:spPr>
      </p:pic>
      <p:pic>
        <p:nvPicPr>
          <p:cNvPr id="79" name="图片 78"/>
          <p:cNvPicPr>
            <a:picLocks noChangeAspect="1"/>
          </p:cNvPicPr>
          <p:nvPr/>
        </p:nvPicPr>
        <p:blipFill rotWithShape="1">
          <a:blip r:embed="rId12" cstate="screen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0" b="100000" l="6181" r="100000">
                        <a14:foregroundMark x1="67108" y1="9296" x2="79691" y2="80423"/>
                        <a14:backgroundMark x1="53201" y1="90986" x2="59823" y2="91408"/>
                      </a14:backgroundRemoval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>
          <a:xfrm>
            <a:off x="7259552" y="3946894"/>
            <a:ext cx="1885056" cy="2953688"/>
          </a:xfrm>
          <a:prstGeom prst="rect">
            <a:avLst/>
          </a:prstGeom>
        </p:spPr>
      </p:pic>
      <p:pic>
        <p:nvPicPr>
          <p:cNvPr id="81" name="图片 80"/>
          <p:cNvPicPr>
            <a:picLocks noChangeAspect="1"/>
          </p:cNvPicPr>
          <p:nvPr/>
        </p:nvPicPr>
        <p:blipFill>
          <a:blip r:embed="rId14" cstate="screen"/>
          <a:stretch>
            <a:fillRect/>
          </a:stretch>
        </p:blipFill>
        <p:spPr>
          <a:xfrm>
            <a:off x="961111" y="746515"/>
            <a:ext cx="1422070" cy="955734"/>
          </a:xfrm>
          <a:prstGeom prst="rect">
            <a:avLst/>
          </a:prstGeom>
        </p:spPr>
      </p:pic>
      <p:pic>
        <p:nvPicPr>
          <p:cNvPr id="75" name="图片 74"/>
          <p:cNvPicPr>
            <a:picLocks noChangeAspect="1"/>
          </p:cNvPicPr>
          <p:nvPr/>
        </p:nvPicPr>
        <p:blipFill rotWithShape="1">
          <a:blip r:embed="rId15" cstate="screen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0" b="100000" l="0" r="88742">
                        <a14:foregroundMark x1="60486" y1="12254" x2="69095" y2="74085"/>
                        <a14:foregroundMark x1="49227" y1="40845" x2="49227" y2="36620"/>
                        <a14:backgroundMark x1="57837" y1="91408" x2="63797" y2="91831"/>
                      </a14:backgroundRemoval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>
          <a:xfrm>
            <a:off x="9086733" y="3904349"/>
            <a:ext cx="1885056" cy="2953688"/>
          </a:xfrm>
          <a:prstGeom prst="rect">
            <a:avLst/>
          </a:prstGeom>
        </p:spPr>
      </p:pic>
    </p:spTree>
  </p:cSld>
  <p:clrMapOvr>
    <a:masterClrMapping/>
  </p:clrMapOvr>
  <p:transition advClick="0" advTm="7000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000"/>
                            </p:stCondLst>
                            <p:childTnLst>
                              <p:par>
                                <p:cTn id="2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000"/>
                            </p:stCondLst>
                            <p:childTnLst>
                              <p:par>
                                <p:cTn id="44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2" grpId="0"/>
      <p:bldP spid="2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 cstate="print"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矩形 35"/>
          <p:cNvSpPr/>
          <p:nvPr/>
        </p:nvSpPr>
        <p:spPr>
          <a:xfrm>
            <a:off x="3735674" y="5547102"/>
            <a:ext cx="4720651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6000" b="1" dirty="0">
                <a:blipFill dpi="0" rotWithShape="1">
                  <a:blip r:embed="rId4"/>
                  <a:srcRect/>
                  <a:tile tx="0" ty="0" sx="100000" sy="100000" flip="x" algn="ctr"/>
                </a:blipFill>
                <a:latin typeface="微软雅黑" panose="020B0503020204020204" charset="-122"/>
                <a:ea typeface="微软雅黑" panose="020B0503020204020204" charset="-122"/>
              </a:rPr>
              <a:t> CONTENTS</a:t>
            </a:r>
          </a:p>
        </p:txBody>
      </p:sp>
      <p:pic>
        <p:nvPicPr>
          <p:cNvPr id="42" name="图片 41" descr="1510469728_513088"/>
          <p:cNvPicPr>
            <a:picLocks noChangeAspect="1"/>
          </p:cNvPicPr>
          <p:nvPr/>
        </p:nvPicPr>
        <p:blipFill>
          <a:blip r:embed="rId5" cstate="print"/>
          <a:srcRect r="44666"/>
          <a:stretch>
            <a:fillRect/>
          </a:stretch>
        </p:blipFill>
        <p:spPr>
          <a:xfrm>
            <a:off x="334645" y="4372610"/>
            <a:ext cx="2134235" cy="354330"/>
          </a:xfrm>
          <a:prstGeom prst="rect">
            <a:avLst/>
          </a:prstGeom>
        </p:spPr>
      </p:pic>
      <p:pic>
        <p:nvPicPr>
          <p:cNvPr id="43" name="图片 42" descr="1510469868_943483"/>
          <p:cNvPicPr>
            <a:picLocks noChangeAspect="1"/>
          </p:cNvPicPr>
          <p:nvPr/>
        </p:nvPicPr>
        <p:blipFill>
          <a:blip r:embed="rId6" cstate="print"/>
          <a:srcRect r="45305"/>
          <a:stretch>
            <a:fillRect/>
          </a:stretch>
        </p:blipFill>
        <p:spPr>
          <a:xfrm>
            <a:off x="2719705" y="2882900"/>
            <a:ext cx="2057400" cy="345440"/>
          </a:xfrm>
          <a:prstGeom prst="rect">
            <a:avLst/>
          </a:prstGeom>
        </p:spPr>
      </p:pic>
      <p:pic>
        <p:nvPicPr>
          <p:cNvPr id="44" name="图片 43" descr="1510469923_341512"/>
          <p:cNvPicPr>
            <a:picLocks noChangeAspect="1"/>
          </p:cNvPicPr>
          <p:nvPr/>
        </p:nvPicPr>
        <p:blipFill>
          <a:blip r:embed="rId7" cstate="print"/>
          <a:srcRect r="19009"/>
          <a:stretch>
            <a:fillRect/>
          </a:stretch>
        </p:blipFill>
        <p:spPr>
          <a:xfrm>
            <a:off x="4542790" y="4374515"/>
            <a:ext cx="3106420" cy="352425"/>
          </a:xfrm>
          <a:prstGeom prst="rect">
            <a:avLst/>
          </a:prstGeom>
        </p:spPr>
      </p:pic>
      <p:pic>
        <p:nvPicPr>
          <p:cNvPr id="45" name="图片 44" descr="1510470011_175755"/>
          <p:cNvPicPr>
            <a:picLocks noChangeAspect="1"/>
          </p:cNvPicPr>
          <p:nvPr/>
        </p:nvPicPr>
        <p:blipFill>
          <a:blip r:embed="rId8" cstate="print"/>
          <a:srcRect r="60906"/>
          <a:stretch>
            <a:fillRect/>
          </a:stretch>
        </p:blipFill>
        <p:spPr>
          <a:xfrm>
            <a:off x="7652385" y="2874645"/>
            <a:ext cx="1503680" cy="353695"/>
          </a:xfrm>
          <a:prstGeom prst="rect">
            <a:avLst/>
          </a:prstGeom>
        </p:spPr>
      </p:pic>
      <p:pic>
        <p:nvPicPr>
          <p:cNvPr id="46" name="图片 45" descr="1510472539_959293"/>
          <p:cNvPicPr>
            <a:picLocks noChangeAspect="1"/>
          </p:cNvPicPr>
          <p:nvPr/>
        </p:nvPicPr>
        <p:blipFill>
          <a:blip r:embed="rId9" cstate="print"/>
          <a:srcRect r="20411"/>
          <a:stretch>
            <a:fillRect/>
          </a:stretch>
        </p:blipFill>
        <p:spPr>
          <a:xfrm>
            <a:off x="8992870" y="4374515"/>
            <a:ext cx="3115945" cy="359410"/>
          </a:xfrm>
          <a:prstGeom prst="rect">
            <a:avLst/>
          </a:prstGeom>
        </p:spPr>
      </p:pic>
      <p:grpSp>
        <p:nvGrpSpPr>
          <p:cNvPr id="52" name="组合 51"/>
          <p:cNvGrpSpPr/>
          <p:nvPr/>
        </p:nvGrpSpPr>
        <p:grpSpPr>
          <a:xfrm>
            <a:off x="2719705" y="106045"/>
            <a:ext cx="1822450" cy="1287145"/>
            <a:chOff x="4283" y="167"/>
            <a:chExt cx="2870" cy="2027"/>
          </a:xfrm>
        </p:grpSpPr>
        <p:pic>
          <p:nvPicPr>
            <p:cNvPr id="49" name="图片 48"/>
            <p:cNvPicPr>
              <a:picLocks noChangeAspect="1"/>
            </p:cNvPicPr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5291" y="167"/>
              <a:ext cx="1863" cy="1911"/>
            </a:xfrm>
            <a:prstGeom prst="rect">
              <a:avLst/>
            </a:prstGeom>
          </p:spPr>
        </p:pic>
        <p:pic>
          <p:nvPicPr>
            <p:cNvPr id="50" name="图片 49"/>
            <p:cNvPicPr>
              <a:picLocks noChangeAspect="1"/>
            </p:cNvPicPr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4283" y="700"/>
              <a:ext cx="2232" cy="1494"/>
            </a:xfrm>
            <a:prstGeom prst="rect">
              <a:avLst/>
            </a:prstGeom>
          </p:spPr>
        </p:pic>
      </p:grpSp>
      <p:pic>
        <p:nvPicPr>
          <p:cNvPr id="51" name="图片 50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1139190" y="370840"/>
            <a:ext cx="1616075" cy="107886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13" cstate="screen"/>
          <a:stretch>
            <a:fillRect/>
          </a:stretch>
        </p:blipFill>
        <p:spPr>
          <a:xfrm>
            <a:off x="746125" y="2882900"/>
            <a:ext cx="1310640" cy="1190625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13" cstate="screen"/>
          <a:stretch>
            <a:fillRect/>
          </a:stretch>
        </p:blipFill>
        <p:spPr>
          <a:xfrm>
            <a:off x="3093085" y="1543050"/>
            <a:ext cx="1310640" cy="1190625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13" cstate="screen"/>
          <a:stretch>
            <a:fillRect/>
          </a:stretch>
        </p:blipFill>
        <p:spPr>
          <a:xfrm>
            <a:off x="5440680" y="2834005"/>
            <a:ext cx="1310640" cy="119062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13" cstate="screen"/>
          <a:stretch>
            <a:fillRect/>
          </a:stretch>
        </p:blipFill>
        <p:spPr>
          <a:xfrm>
            <a:off x="7845425" y="1449705"/>
            <a:ext cx="1310640" cy="119062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13" cstate="screen"/>
          <a:stretch>
            <a:fillRect/>
          </a:stretch>
        </p:blipFill>
        <p:spPr>
          <a:xfrm>
            <a:off x="9895840" y="2874645"/>
            <a:ext cx="1310640" cy="1190625"/>
          </a:xfrm>
          <a:prstGeom prst="rect">
            <a:avLst/>
          </a:prstGeom>
        </p:spPr>
      </p:pic>
    </p:spTree>
  </p:cSld>
  <p:clrMapOvr>
    <a:masterClrMapping/>
  </p:clrMapOvr>
  <p:transition advClick="0" advTm="7000">
    <p:pull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000 0.000000 L 0.621458 -0.002500 " pathEditMode="relative" rAng="0" ptsTypes="">
                                      <p:cBhvr>
                                        <p:cTn id="11" dur="2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 cstate="print"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5775960" y="2720340"/>
            <a:ext cx="4099560" cy="7772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b="1">
                <a:latin typeface="思源黑体 CN Bold" panose="020B0800000000000000" charset="-122"/>
                <a:ea typeface="思源黑体 CN Bold" panose="020B0800000000000000" charset="-122"/>
              </a:rPr>
              <a:t>PART 01</a:t>
            </a:r>
          </a:p>
        </p:txBody>
      </p:sp>
      <p:pic>
        <p:nvPicPr>
          <p:cNvPr id="5" name="图片 4" descr="1510469728_513088"/>
          <p:cNvPicPr>
            <a:picLocks noChangeAspect="1"/>
          </p:cNvPicPr>
          <p:nvPr/>
        </p:nvPicPr>
        <p:blipFill>
          <a:blip r:embed="rId4" cstate="print"/>
          <a:srcRect r="44666"/>
          <a:stretch>
            <a:fillRect/>
          </a:stretch>
        </p:blipFill>
        <p:spPr>
          <a:xfrm>
            <a:off x="5589270" y="3497580"/>
            <a:ext cx="5164455" cy="85725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0292709" y="532844"/>
            <a:ext cx="1183107" cy="1213530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9524944" y="854098"/>
            <a:ext cx="1417375" cy="948393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8287657" y="736276"/>
            <a:ext cx="632651" cy="532137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1118870" y="668020"/>
            <a:ext cx="1616075" cy="1078865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9" cstate="screen"/>
          <a:srcRect/>
          <a:stretch>
            <a:fillRect/>
          </a:stretch>
        </p:blipFill>
        <p:spPr>
          <a:xfrm>
            <a:off x="872490" y="2138675"/>
            <a:ext cx="4775200" cy="2891796"/>
          </a:xfrm>
          <a:prstGeom prst="rect">
            <a:avLst/>
          </a:prstGeom>
        </p:spPr>
      </p:pic>
    </p:spTree>
  </p:cSld>
  <p:clrMapOvr>
    <a:masterClrMapping/>
  </p:clrMapOvr>
  <p:transition advClick="0" advTm="7000">
    <p:pull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 cstate="print"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图片 27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000500" y="-477520"/>
            <a:ext cx="4450715" cy="2201545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0109835" y="384810"/>
            <a:ext cx="1746885" cy="1791970"/>
          </a:xfrm>
          <a:prstGeom prst="rect">
            <a:avLst/>
          </a:prstGeom>
        </p:spPr>
      </p:pic>
      <p:grpSp>
        <p:nvGrpSpPr>
          <p:cNvPr id="31" name="组合 30"/>
          <p:cNvGrpSpPr/>
          <p:nvPr/>
        </p:nvGrpSpPr>
        <p:grpSpPr>
          <a:xfrm>
            <a:off x="8735060" y="2176780"/>
            <a:ext cx="2245360" cy="3215640"/>
            <a:chOff x="13756" y="3428"/>
            <a:chExt cx="3536" cy="5064"/>
          </a:xfrm>
        </p:grpSpPr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6" cstate="print">
              <a:clrChange>
                <a:clrFrom>
                  <a:srgbClr val="FFFFFF">
                    <a:alpha val="100000"/>
                  </a:srgbClr>
                </a:clrFrom>
                <a:clrTo>
                  <a:srgbClr val="FFFFFF">
                    <a:alpha val="100000"/>
                    <a:alpha val="0"/>
                  </a:srgbClr>
                </a:clrTo>
              </a:clrChange>
            </a:blip>
            <a:srcRect b="6851"/>
            <a:stretch>
              <a:fillRect/>
            </a:stretch>
          </p:blipFill>
          <p:spPr>
            <a:xfrm>
              <a:off x="13756" y="3428"/>
              <a:ext cx="3536" cy="4242"/>
            </a:xfrm>
            <a:prstGeom prst="rect">
              <a:avLst/>
            </a:prstGeom>
          </p:spPr>
        </p:pic>
        <p:sp>
          <p:nvSpPr>
            <p:cNvPr id="5" name="文本框 4"/>
            <p:cNvSpPr txBox="1"/>
            <p:nvPr/>
          </p:nvSpPr>
          <p:spPr>
            <a:xfrm>
              <a:off x="14281" y="7670"/>
              <a:ext cx="2486" cy="822"/>
            </a:xfrm>
            <a:prstGeom prst="rect">
              <a:avLst/>
            </a:prstGeom>
            <a:noFill/>
          </p:spPr>
          <p:txBody>
            <a:bodyPr wrap="none" rtlCol="0" anchor="t">
              <a:spAutoFit/>
            </a:bodyPr>
            <a:lstStyle/>
            <a:p>
              <a:pPr algn="l"/>
              <a:r>
                <a:rPr lang="zh-CN" altLang="en-US" sz="2800" b="1" dirty="0">
                  <a:latin typeface="迷你简卡通" panose="03000509000000000000" charset="-122"/>
                  <a:ea typeface="迷你简卡通" panose="03000509000000000000" charset="-122"/>
                  <a:sym typeface="+mn-ea"/>
                </a:rPr>
                <a:t>男生16人</a:t>
              </a: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1096645" y="2242820"/>
            <a:ext cx="2644140" cy="3082925"/>
            <a:chOff x="1727" y="3532"/>
            <a:chExt cx="4164" cy="4855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7" cstate="print">
              <a:clrChange>
                <a:clrFrom>
                  <a:srgbClr val="FFFFFF">
                    <a:alpha val="100000"/>
                  </a:srgbClr>
                </a:clrFrom>
                <a:clrTo>
                  <a:srgbClr val="FFFFFF">
                    <a:alpha val="100000"/>
                    <a:alpha val="0"/>
                  </a:srgbClr>
                </a:clrTo>
              </a:clrChange>
            </a:blip>
            <a:srcRect l="1058" r="-1058" b="3174"/>
            <a:stretch>
              <a:fillRect/>
            </a:stretch>
          </p:blipFill>
          <p:spPr>
            <a:xfrm>
              <a:off x="1727" y="3532"/>
              <a:ext cx="4165" cy="4033"/>
            </a:xfrm>
            <a:prstGeom prst="rect">
              <a:avLst/>
            </a:prstGeom>
          </p:spPr>
        </p:pic>
        <p:sp>
          <p:nvSpPr>
            <p:cNvPr id="6" name="文本框 5"/>
            <p:cNvSpPr txBox="1"/>
            <p:nvPr/>
          </p:nvSpPr>
          <p:spPr>
            <a:xfrm>
              <a:off x="2565" y="7565"/>
              <a:ext cx="2490" cy="822"/>
            </a:xfrm>
            <a:prstGeom prst="rect">
              <a:avLst/>
            </a:prstGeom>
            <a:noFill/>
          </p:spPr>
          <p:txBody>
            <a:bodyPr wrap="none" rtlCol="0" anchor="t">
              <a:spAutoFit/>
            </a:bodyPr>
            <a:lstStyle/>
            <a:p>
              <a:r>
                <a:rPr lang="zh-CN" altLang="en-US" sz="2800" b="1" dirty="0">
                  <a:latin typeface="迷你简卡通" panose="03000509000000000000" charset="-122"/>
                  <a:ea typeface="迷你简卡通" panose="03000509000000000000" charset="-122"/>
                  <a:sym typeface="+mn-ea"/>
                </a:rPr>
                <a:t>女生</a:t>
              </a:r>
              <a:r>
                <a:rPr lang="en-US" altLang="zh-CN" sz="2800" b="1" dirty="0">
                  <a:latin typeface="迷你简卡通" panose="03000509000000000000" charset="-122"/>
                  <a:ea typeface="迷你简卡通" panose="03000509000000000000" charset="-122"/>
                  <a:sym typeface="+mn-ea"/>
                </a:rPr>
                <a:t>14</a:t>
              </a:r>
              <a:r>
                <a:rPr lang="zh-CN" altLang="en-US" sz="2800" b="1" dirty="0">
                  <a:latin typeface="迷你简卡通" panose="03000509000000000000" charset="-122"/>
                  <a:ea typeface="迷你简卡通" panose="03000509000000000000" charset="-122"/>
                  <a:sym typeface="+mn-ea"/>
                </a:rPr>
                <a:t>人</a:t>
              </a:r>
            </a:p>
          </p:txBody>
        </p:sp>
      </p:grpSp>
      <p:graphicFrame>
        <p:nvGraphicFramePr>
          <p:cNvPr id="10" name="图表 9"/>
          <p:cNvGraphicFramePr/>
          <p:nvPr/>
        </p:nvGraphicFramePr>
        <p:xfrm>
          <a:off x="3903345" y="2176780"/>
          <a:ext cx="4384675" cy="357441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sp>
        <p:nvSpPr>
          <p:cNvPr id="12" name="右箭头 11"/>
          <p:cNvSpPr/>
          <p:nvPr/>
        </p:nvSpPr>
        <p:spPr>
          <a:xfrm>
            <a:off x="7577455" y="3391535"/>
            <a:ext cx="1157605" cy="731520"/>
          </a:xfrm>
          <a:prstGeom prst="rightArrow">
            <a:avLst/>
          </a:prstGeom>
          <a:solidFill>
            <a:srgbClr val="5B9B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9" name="组合 28"/>
          <p:cNvGrpSpPr/>
          <p:nvPr/>
        </p:nvGrpSpPr>
        <p:grpSpPr>
          <a:xfrm>
            <a:off x="3436620" y="3224530"/>
            <a:ext cx="1325880" cy="1066800"/>
            <a:chOff x="5412" y="5078"/>
            <a:chExt cx="2088" cy="1680"/>
          </a:xfrm>
        </p:grpSpPr>
        <p:sp>
          <p:nvSpPr>
            <p:cNvPr id="20" name="矩形 19"/>
            <p:cNvSpPr/>
            <p:nvPr/>
          </p:nvSpPr>
          <p:spPr>
            <a:xfrm>
              <a:off x="5412" y="5666"/>
              <a:ext cx="2088" cy="504"/>
            </a:xfrm>
            <a:prstGeom prst="rect">
              <a:avLst/>
            </a:prstGeom>
            <a:solidFill>
              <a:srgbClr val="ED7D3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矩形 22"/>
            <p:cNvSpPr/>
            <p:nvPr/>
          </p:nvSpPr>
          <p:spPr>
            <a:xfrm rot="5400000">
              <a:off x="5570" y="5648"/>
              <a:ext cx="1680" cy="540"/>
            </a:xfrm>
            <a:prstGeom prst="rect">
              <a:avLst/>
            </a:prstGeom>
            <a:solidFill>
              <a:srgbClr val="ED7D3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5" name="文本框 24"/>
          <p:cNvSpPr txBox="1"/>
          <p:nvPr/>
        </p:nvSpPr>
        <p:spPr>
          <a:xfrm>
            <a:off x="5473700" y="3296920"/>
            <a:ext cx="1504950" cy="92138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l"/>
            <a:r>
              <a:rPr lang="en-US" altLang="zh-CN" sz="5400" b="1" dirty="0">
                <a:latin typeface="迷你简卡通" panose="03000509000000000000" charset="-122"/>
                <a:ea typeface="迷你简卡通" panose="03000509000000000000" charset="-122"/>
                <a:sym typeface="+mn-ea"/>
              </a:rPr>
              <a:t>30</a:t>
            </a:r>
            <a:r>
              <a:rPr lang="zh-CN" altLang="en-US" sz="5400" b="1" dirty="0">
                <a:latin typeface="迷你简卡通" panose="03000509000000000000" charset="-122"/>
                <a:ea typeface="迷你简卡通" panose="03000509000000000000" charset="-122"/>
                <a:sym typeface="+mn-ea"/>
              </a:rPr>
              <a:t>人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4762500" y="529590"/>
            <a:ext cx="3951605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 dirty="0" smtClean="0">
                <a:latin typeface="经典繁圆新" panose="02010609000101010101" charset="-122"/>
                <a:ea typeface="经典繁圆新" panose="02010609000101010101" charset="-122"/>
              </a:rPr>
              <a:t>班级情况</a:t>
            </a:r>
            <a:endParaRPr lang="zh-CN" altLang="en-US" sz="4400" dirty="0">
              <a:latin typeface="经典繁圆新" panose="02010609000101010101" charset="-122"/>
              <a:ea typeface="经典繁圆新" panose="02010609000101010101" charset="-122"/>
            </a:endParaRPr>
          </a:p>
        </p:txBody>
      </p:sp>
    </p:spTree>
  </p:cSld>
  <p:clrMapOvr>
    <a:masterClrMapping/>
  </p:clrMapOvr>
  <p:transition advClick="0" advTm="8000">
    <p:pull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 cstate="print"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图片 13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000500" y="-477520"/>
            <a:ext cx="4450715" cy="2201545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 rotWithShape="1">
          <a:blip r:embed="rId5" cstate="print"/>
          <a:srcRect l="12839" b="18639"/>
          <a:stretch>
            <a:fillRect/>
          </a:stretch>
        </p:blipFill>
        <p:spPr>
          <a:xfrm>
            <a:off x="1" y="4368800"/>
            <a:ext cx="3154250" cy="2489200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0109835" y="384810"/>
            <a:ext cx="1746885" cy="1791970"/>
          </a:xfrm>
          <a:prstGeom prst="rect">
            <a:avLst/>
          </a:prstGeom>
        </p:spPr>
      </p:pic>
      <p:grpSp>
        <p:nvGrpSpPr>
          <p:cNvPr id="28" name="组合 27"/>
          <p:cNvGrpSpPr/>
          <p:nvPr/>
        </p:nvGrpSpPr>
        <p:grpSpPr>
          <a:xfrm>
            <a:off x="-188595" y="1920240"/>
            <a:ext cx="12430760" cy="3017520"/>
            <a:chOff x="-297" y="3024"/>
            <a:chExt cx="19576" cy="4752"/>
          </a:xfrm>
        </p:grpSpPr>
        <p:sp>
          <p:nvSpPr>
            <p:cNvPr id="17" name="文本框 16"/>
            <p:cNvSpPr txBox="1"/>
            <p:nvPr/>
          </p:nvSpPr>
          <p:spPr>
            <a:xfrm>
              <a:off x="1927" y="3024"/>
              <a:ext cx="15142" cy="4752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3200" b="1" dirty="0">
                  <a:latin typeface="迷你简卡通" panose="03000509000000000000" charset="-122"/>
                  <a:ea typeface="迷你简卡通" panose="03000509000000000000" charset="-122"/>
                  <a:sym typeface="+mn-ea"/>
                </a:rPr>
                <a:t>他们中有的思维敏捷，有的写得一笔好字，有的是运动天才，有的是绘画高手，有的可爱有佳，有的个性十足，有的</a:t>
              </a:r>
              <a:r>
                <a:rPr lang="zh-CN" altLang="en-US" sz="3200" b="1" dirty="0" smtClean="0">
                  <a:latin typeface="迷你简卡通" panose="03000509000000000000" charset="-122"/>
                  <a:ea typeface="迷你简卡通" panose="03000509000000000000" charset="-122"/>
                  <a:sym typeface="+mn-ea"/>
                </a:rPr>
                <a:t>动如脱兔，</a:t>
              </a:r>
              <a:r>
                <a:rPr lang="zh-CN" altLang="en-US" sz="3200" b="1" dirty="0">
                  <a:latin typeface="迷你简卡通" panose="03000509000000000000" charset="-122"/>
                  <a:ea typeface="迷你简卡通" panose="03000509000000000000" charset="-122"/>
                  <a:sym typeface="+mn-ea"/>
                </a:rPr>
                <a:t>也有的静如处子，各有所长。在过去的两个半月时间里，他们各有所获。</a:t>
              </a:r>
            </a:p>
          </p:txBody>
        </p:sp>
        <p:pic>
          <p:nvPicPr>
            <p:cNvPr id="23" name="图片 22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97" y="4090"/>
              <a:ext cx="2620" cy="2620"/>
            </a:xfrm>
            <a:prstGeom prst="rect">
              <a:avLst/>
            </a:prstGeom>
          </p:spPr>
        </p:pic>
        <p:pic>
          <p:nvPicPr>
            <p:cNvPr id="24" name="图片 23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846" y="4183"/>
              <a:ext cx="2433" cy="2433"/>
            </a:xfrm>
            <a:prstGeom prst="rect">
              <a:avLst/>
            </a:prstGeom>
          </p:spPr>
        </p:pic>
      </p:grpSp>
      <p:pic>
        <p:nvPicPr>
          <p:cNvPr id="25" name="图片 24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0713" y="5185762"/>
            <a:ext cx="1526238" cy="1526238"/>
          </a:xfrm>
          <a:prstGeom prst="rect">
            <a:avLst/>
          </a:prstGeom>
        </p:spPr>
      </p:pic>
      <p:pic>
        <p:nvPicPr>
          <p:cNvPr id="26" name="图片 25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7231" y="5255238"/>
            <a:ext cx="1393127" cy="1393127"/>
          </a:xfrm>
          <a:prstGeom prst="rect">
            <a:avLst/>
          </a:prstGeom>
        </p:spPr>
      </p:pic>
      <p:pic>
        <p:nvPicPr>
          <p:cNvPr id="27" name="图片 26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24412" y="5171821"/>
            <a:ext cx="1416450" cy="1416450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4915535" y="560070"/>
            <a:ext cx="2441694" cy="769441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4400" dirty="0" smtClean="0">
                <a:latin typeface="经典繁圆新" panose="02010609000101010101" charset="-122"/>
                <a:ea typeface="经典繁圆新" panose="02010609000101010101" charset="-122"/>
                <a:sym typeface="+mn-ea"/>
              </a:rPr>
              <a:t>班级情况</a:t>
            </a:r>
            <a:endParaRPr lang="zh-CN" altLang="en-US" sz="4400" dirty="0"/>
          </a:p>
        </p:txBody>
      </p:sp>
    </p:spTree>
  </p:cSld>
  <p:clrMapOvr>
    <a:masterClrMapping/>
  </p:clrMapOvr>
  <p:transition advClick="0" advTm="10000">
    <p:pull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0"/>
                            </p:stCondLst>
                            <p:childTnLst>
                              <p:par>
                                <p:cTn id="10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900" decel="100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900" decel="100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7000"/>
                            </p:stCondLst>
                            <p:childTnLst>
                              <p:par>
                                <p:cTn id="24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900" decel="100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 cstate="print"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4386580" y="2519680"/>
            <a:ext cx="4090035" cy="4603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2400" dirty="0">
                <a:latin typeface="迷你简卡通" panose="03000509000000000000" charset="-122"/>
                <a:ea typeface="迷你简卡通" panose="03000509000000000000" charset="-122"/>
                <a:sym typeface="+mn-ea"/>
              </a:rPr>
              <a:t>周老师（159</a:t>
            </a:r>
            <a:r>
              <a:rPr lang="en-US" altLang="zh-CN" sz="2400" dirty="0">
                <a:latin typeface="迷你简卡通" panose="03000509000000000000" charset="-122"/>
                <a:ea typeface="迷你简卡通" panose="03000509000000000000" charset="-122"/>
                <a:sym typeface="+mn-ea"/>
              </a:rPr>
              <a:t>******</a:t>
            </a:r>
            <a:r>
              <a:rPr lang="zh-CN" altLang="en-US" sz="2400" dirty="0">
                <a:latin typeface="迷你简卡通" panose="03000509000000000000" charset="-122"/>
                <a:ea typeface="迷你简卡通" panose="03000509000000000000" charset="-122"/>
                <a:sym typeface="+mn-ea"/>
              </a:rPr>
              <a:t>48班主任）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4386580" y="4119880"/>
            <a:ext cx="5062855" cy="4603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2400" dirty="0">
                <a:latin typeface="迷你简卡通" panose="03000509000000000000" charset="-122"/>
                <a:ea typeface="迷你简卡通" panose="03000509000000000000" charset="-122"/>
                <a:sym typeface="+mn-ea"/>
              </a:rPr>
              <a:t>何老师（139******30数学教研组长 ）</a:t>
            </a:r>
            <a:endParaRPr lang="zh-CN" altLang="en-US" sz="2400" dirty="0">
              <a:latin typeface="迷你简卡通" panose="03000509000000000000" charset="-122"/>
              <a:ea typeface="迷你简卡通" panose="03000509000000000000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4386580" y="5706745"/>
            <a:ext cx="4801314" cy="46166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2400" dirty="0">
                <a:latin typeface="迷你简卡通" panose="03000509000000000000" charset="-122"/>
                <a:ea typeface="迷你简卡通" panose="03000509000000000000" charset="-122"/>
                <a:sym typeface="+mn-ea"/>
              </a:rPr>
              <a:t>黄老师（151</a:t>
            </a:r>
            <a:r>
              <a:rPr lang="zh-CN" altLang="en-US" sz="2400" dirty="0" smtClean="0">
                <a:latin typeface="迷你简卡通" panose="03000509000000000000" charset="-122"/>
                <a:ea typeface="迷你简卡通" panose="03000509000000000000" charset="-122"/>
                <a:sym typeface="+mn-ea"/>
              </a:rPr>
              <a:t>******37</a:t>
            </a:r>
            <a:r>
              <a:rPr lang="zh-CN" altLang="en-US" sz="2400" dirty="0">
                <a:latin typeface="迷你简卡通" panose="03000509000000000000" charset="-122"/>
                <a:ea typeface="迷你简卡通" panose="03000509000000000000" charset="-122"/>
                <a:sym typeface="+mn-ea"/>
              </a:rPr>
              <a:t>教导主任）</a:t>
            </a:r>
            <a:endParaRPr lang="zh-CN" altLang="en-US" sz="2400" dirty="0">
              <a:latin typeface="迷你简卡通" panose="03000509000000000000" charset="-122"/>
              <a:ea typeface="迷你简卡通" panose="03000509000000000000" charset="-122"/>
            </a:endParaRPr>
          </a:p>
        </p:txBody>
      </p:sp>
      <p:grpSp>
        <p:nvGrpSpPr>
          <p:cNvPr id="39" name="组合 38"/>
          <p:cNvGrpSpPr/>
          <p:nvPr/>
        </p:nvGrpSpPr>
        <p:grpSpPr>
          <a:xfrm>
            <a:off x="165735" y="-408940"/>
            <a:ext cx="4540885" cy="1988185"/>
            <a:chOff x="261" y="-964"/>
            <a:chExt cx="7151" cy="3131"/>
          </a:xfrm>
        </p:grpSpPr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61" y="-461"/>
              <a:ext cx="5312" cy="2628"/>
            </a:xfrm>
            <a:prstGeom prst="rect">
              <a:avLst/>
            </a:prstGeom>
          </p:spPr>
        </p:pic>
        <p:pic>
          <p:nvPicPr>
            <p:cNvPr id="38" name="图片 37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53" y="-964"/>
              <a:ext cx="3128" cy="2346"/>
            </a:xfrm>
            <a:prstGeom prst="rect">
              <a:avLst/>
            </a:prstGeom>
          </p:spPr>
        </p:pic>
        <p:pic>
          <p:nvPicPr>
            <p:cNvPr id="13" name="图片 12" descr="1510474871_469246"/>
            <p:cNvPicPr>
              <a:picLocks noChangeAspect="1"/>
            </p:cNvPicPr>
            <p:nvPr/>
          </p:nvPicPr>
          <p:blipFill>
            <a:blip r:embed="rId6" cstate="print"/>
            <a:srcRect r="19758"/>
            <a:stretch>
              <a:fillRect/>
            </a:stretch>
          </p:blipFill>
          <p:spPr>
            <a:xfrm>
              <a:off x="261" y="1109"/>
              <a:ext cx="7151" cy="818"/>
            </a:xfrm>
            <a:prstGeom prst="rect">
              <a:avLst/>
            </a:prstGeom>
          </p:spPr>
        </p:pic>
      </p:grpSp>
      <p:sp>
        <p:nvSpPr>
          <p:cNvPr id="31" name="文本框 30"/>
          <p:cNvSpPr txBox="1"/>
          <p:nvPr/>
        </p:nvSpPr>
        <p:spPr>
          <a:xfrm>
            <a:off x="4386580" y="1936115"/>
            <a:ext cx="1808480" cy="58356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3200" dirty="0">
                <a:latin typeface="迷你简卡通" panose="03000509000000000000" charset="-122"/>
                <a:ea typeface="迷你简卡通" panose="03000509000000000000" charset="-122"/>
                <a:sym typeface="+mn-ea"/>
              </a:rPr>
              <a:t>语文老师</a:t>
            </a:r>
          </a:p>
        </p:txBody>
      </p:sp>
      <p:sp>
        <p:nvSpPr>
          <p:cNvPr id="32" name="文本框 31"/>
          <p:cNvSpPr txBox="1"/>
          <p:nvPr/>
        </p:nvSpPr>
        <p:spPr>
          <a:xfrm>
            <a:off x="4386580" y="3536315"/>
            <a:ext cx="1808480" cy="58356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3200" dirty="0">
                <a:latin typeface="迷你简卡通" panose="03000509000000000000" charset="-122"/>
                <a:ea typeface="迷你简卡通" panose="03000509000000000000" charset="-122"/>
                <a:sym typeface="+mn-ea"/>
              </a:rPr>
              <a:t>数学老师</a:t>
            </a:r>
          </a:p>
        </p:txBody>
      </p:sp>
      <p:sp>
        <p:nvSpPr>
          <p:cNvPr id="33" name="文本框 32"/>
          <p:cNvSpPr txBox="1"/>
          <p:nvPr/>
        </p:nvSpPr>
        <p:spPr>
          <a:xfrm>
            <a:off x="4386580" y="5123180"/>
            <a:ext cx="1808480" cy="58356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3200" dirty="0">
                <a:latin typeface="迷你简卡通" panose="03000509000000000000" charset="-122"/>
                <a:ea typeface="迷你简卡通" panose="03000509000000000000" charset="-122"/>
                <a:sym typeface="+mn-ea"/>
              </a:rPr>
              <a:t>英语老师</a:t>
            </a:r>
          </a:p>
        </p:txBody>
      </p:sp>
      <p:pic>
        <p:nvPicPr>
          <p:cNvPr id="34" name="图片 33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401695" y="1824990"/>
            <a:ext cx="784860" cy="805180"/>
          </a:xfrm>
          <a:prstGeom prst="rect">
            <a:avLst/>
          </a:prstGeom>
        </p:spPr>
      </p:pic>
      <p:pic>
        <p:nvPicPr>
          <p:cNvPr id="35" name="图片 34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401695" y="3425190"/>
            <a:ext cx="784860" cy="805180"/>
          </a:xfrm>
          <a:prstGeom prst="rect">
            <a:avLst/>
          </a:prstGeom>
        </p:spPr>
      </p:pic>
      <p:pic>
        <p:nvPicPr>
          <p:cNvPr id="36" name="图片 35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401695" y="5012690"/>
            <a:ext cx="784860" cy="805180"/>
          </a:xfrm>
          <a:prstGeom prst="rect">
            <a:avLst/>
          </a:prstGeom>
        </p:spPr>
      </p:pic>
    </p:spTree>
  </p:cSld>
  <p:clrMapOvr>
    <a:masterClrMapping/>
  </p:clrMapOvr>
  <p:transition advClick="0" advTm="10000">
    <p:pull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4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00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2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6000"/>
                            </p:stCondLst>
                            <p:childTnLst>
                              <p:par>
                                <p:cTn id="2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6000"/>
                            </p:stCondLst>
                            <p:childTnLst>
                              <p:par>
                                <p:cTn id="2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31" grpId="0"/>
      <p:bldP spid="32" grpId="0"/>
      <p:bldP spid="3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4" cstate="print"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5775960" y="2720340"/>
            <a:ext cx="4099560" cy="7772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b="1">
                <a:latin typeface="思源黑体 CN Bold" panose="020B0800000000000000" charset="-122"/>
                <a:ea typeface="思源黑体 CN Bold" panose="020B0800000000000000" charset="-122"/>
              </a:rPr>
              <a:t>PART 02</a:t>
            </a: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0292709" y="532844"/>
            <a:ext cx="1183107" cy="1213530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9524944" y="854098"/>
            <a:ext cx="1417375" cy="948393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8287657" y="736276"/>
            <a:ext cx="632651" cy="532137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1118870" y="668020"/>
            <a:ext cx="1616075" cy="1078865"/>
          </a:xfrm>
          <a:prstGeom prst="rect">
            <a:avLst/>
          </a:prstGeom>
        </p:spPr>
      </p:pic>
      <p:pic>
        <p:nvPicPr>
          <p:cNvPr id="2" name="图片 1" descr="1510469868_943483"/>
          <p:cNvPicPr>
            <a:picLocks noChangeAspect="1"/>
          </p:cNvPicPr>
          <p:nvPr/>
        </p:nvPicPr>
        <p:blipFill>
          <a:blip r:embed="rId9" cstate="print"/>
          <a:srcRect r="45305"/>
          <a:stretch>
            <a:fillRect/>
          </a:stretch>
        </p:blipFill>
        <p:spPr>
          <a:xfrm>
            <a:off x="5508625" y="3430905"/>
            <a:ext cx="5104765" cy="857250"/>
          </a:xfrm>
          <a:prstGeom prst="rect">
            <a:avLst/>
          </a:prstGeom>
        </p:spPr>
      </p:pic>
      <p:pic>
        <p:nvPicPr>
          <p:cNvPr id="3" name="PA-图片 1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0"/>
          <a:stretch>
            <a:fillRect/>
          </a:stretch>
        </p:blipFill>
        <p:spPr>
          <a:xfrm flipH="1">
            <a:off x="1846400" y="1493334"/>
            <a:ext cx="3238045" cy="4400420"/>
          </a:xfrm>
          <a:prstGeom prst="rect">
            <a:avLst/>
          </a:prstGeom>
        </p:spPr>
      </p:pic>
    </p:spTree>
  </p:cSld>
  <p:clrMapOvr>
    <a:masterClrMapping/>
  </p:clrMapOvr>
  <p:transition advClick="0" advTm="7000">
    <p:pull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7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1" dur="7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-#ppt_h*((1.5-1.5*$)^3-(1.5-1.5*$)^2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2" dur="7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-#ppt_w*((1.5-1.5*$)^3-(1.5-1.5*$)^2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 cstate="print"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图片 33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637915" y="-477520"/>
            <a:ext cx="1898015" cy="1946910"/>
          </a:xfrm>
          <a:prstGeom prst="rect">
            <a:avLst/>
          </a:prstGeom>
        </p:spPr>
      </p:pic>
      <p:pic>
        <p:nvPicPr>
          <p:cNvPr id="26" name="图片 25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000500" y="-477520"/>
            <a:ext cx="4450715" cy="2201545"/>
          </a:xfrm>
          <a:prstGeom prst="rect">
            <a:avLst/>
          </a:prstGeom>
        </p:spPr>
      </p:pic>
      <p:grpSp>
        <p:nvGrpSpPr>
          <p:cNvPr id="27" name="组合 26"/>
          <p:cNvGrpSpPr/>
          <p:nvPr/>
        </p:nvGrpSpPr>
        <p:grpSpPr>
          <a:xfrm>
            <a:off x="1188085" y="2311400"/>
            <a:ext cx="2289810" cy="1117600"/>
            <a:chOff x="1871" y="3640"/>
            <a:chExt cx="3606" cy="1760"/>
          </a:xfrm>
        </p:grpSpPr>
        <p:pic>
          <p:nvPicPr>
            <p:cNvPr id="18" name="图片 17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281604">
              <a:off x="1871" y="3640"/>
              <a:ext cx="1760" cy="1760"/>
            </a:xfrm>
            <a:prstGeom prst="rect">
              <a:avLst/>
            </a:prstGeom>
          </p:spPr>
        </p:pic>
        <p:sp>
          <p:nvSpPr>
            <p:cNvPr id="5" name="文本框 4"/>
            <p:cNvSpPr txBox="1"/>
            <p:nvPr/>
          </p:nvSpPr>
          <p:spPr>
            <a:xfrm>
              <a:off x="3269" y="4444"/>
              <a:ext cx="2208" cy="919"/>
            </a:xfrm>
            <a:prstGeom prst="rect">
              <a:avLst/>
            </a:prstGeom>
            <a:noFill/>
          </p:spPr>
          <p:txBody>
            <a:bodyPr wrap="none" rtlCol="0" anchor="t">
              <a:spAutoFit/>
            </a:bodyPr>
            <a:lstStyle/>
            <a:p>
              <a:r>
                <a:rPr lang="zh-CN" altLang="en-US" sz="3200" dirty="0">
                  <a:latin typeface="迷你简卡通" panose="03000509000000000000" charset="-122"/>
                  <a:ea typeface="迷你简卡通" panose="03000509000000000000" charset="-122"/>
                  <a:sym typeface="+mn-ea"/>
                </a:rPr>
                <a:t>小芒果</a:t>
              </a: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1188085" y="3562350"/>
            <a:ext cx="2281555" cy="1117600"/>
            <a:chOff x="1871" y="5610"/>
            <a:chExt cx="3593" cy="1760"/>
          </a:xfrm>
        </p:grpSpPr>
        <p:pic>
          <p:nvPicPr>
            <p:cNvPr id="19" name="图片 18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281604">
              <a:off x="1871" y="5610"/>
              <a:ext cx="1760" cy="1760"/>
            </a:xfrm>
            <a:prstGeom prst="rect">
              <a:avLst/>
            </a:prstGeom>
          </p:spPr>
        </p:pic>
        <p:sp>
          <p:nvSpPr>
            <p:cNvPr id="9" name="文本框 8"/>
            <p:cNvSpPr txBox="1"/>
            <p:nvPr/>
          </p:nvSpPr>
          <p:spPr>
            <a:xfrm>
              <a:off x="3256" y="6243"/>
              <a:ext cx="2208" cy="919"/>
            </a:xfrm>
            <a:prstGeom prst="rect">
              <a:avLst/>
            </a:prstGeom>
            <a:noFill/>
          </p:spPr>
          <p:txBody>
            <a:bodyPr wrap="none" rtlCol="0" anchor="t">
              <a:spAutoFit/>
            </a:bodyPr>
            <a:lstStyle/>
            <a:p>
              <a:r>
                <a:rPr lang="zh-CN" altLang="en-US" sz="3200" dirty="0">
                  <a:latin typeface="迷你简卡通" panose="03000509000000000000" charset="-122"/>
                  <a:ea typeface="迷你简卡通" panose="03000509000000000000" charset="-122"/>
                  <a:sym typeface="+mn-ea"/>
                </a:rPr>
                <a:t>小芒果</a:t>
              </a: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1188085" y="4696460"/>
            <a:ext cx="2273300" cy="1117600"/>
            <a:chOff x="1871" y="7396"/>
            <a:chExt cx="3580" cy="1760"/>
          </a:xfrm>
        </p:grpSpPr>
        <p:pic>
          <p:nvPicPr>
            <p:cNvPr id="21" name="图片 20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281604">
              <a:off x="1871" y="7396"/>
              <a:ext cx="1760" cy="1760"/>
            </a:xfrm>
            <a:prstGeom prst="rect">
              <a:avLst/>
            </a:prstGeom>
          </p:spPr>
        </p:pic>
        <p:sp>
          <p:nvSpPr>
            <p:cNvPr id="10" name="文本框 9"/>
            <p:cNvSpPr txBox="1"/>
            <p:nvPr/>
          </p:nvSpPr>
          <p:spPr>
            <a:xfrm>
              <a:off x="3243" y="8083"/>
              <a:ext cx="2208" cy="919"/>
            </a:xfrm>
            <a:prstGeom prst="rect">
              <a:avLst/>
            </a:prstGeom>
            <a:noFill/>
          </p:spPr>
          <p:txBody>
            <a:bodyPr wrap="none" rtlCol="0" anchor="t">
              <a:spAutoFit/>
            </a:bodyPr>
            <a:lstStyle/>
            <a:p>
              <a:r>
                <a:rPr lang="zh-CN" altLang="en-US" sz="3200" dirty="0">
                  <a:latin typeface="迷你简卡通" panose="03000509000000000000" charset="-122"/>
                  <a:ea typeface="迷你简卡通" panose="03000509000000000000" charset="-122"/>
                  <a:sym typeface="+mn-ea"/>
                </a:rPr>
                <a:t>小芒果</a:t>
              </a: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9241155" y="2440305"/>
            <a:ext cx="2298065" cy="1117600"/>
            <a:chOff x="14553" y="3843"/>
            <a:chExt cx="3619" cy="1760"/>
          </a:xfrm>
        </p:grpSpPr>
        <p:pic>
          <p:nvPicPr>
            <p:cNvPr id="24" name="图片 23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281604">
              <a:off x="14553" y="3843"/>
              <a:ext cx="1760" cy="1760"/>
            </a:xfrm>
            <a:prstGeom prst="rect">
              <a:avLst/>
            </a:prstGeom>
          </p:spPr>
        </p:pic>
        <p:sp>
          <p:nvSpPr>
            <p:cNvPr id="11" name="文本框 10"/>
            <p:cNvSpPr txBox="1"/>
            <p:nvPr/>
          </p:nvSpPr>
          <p:spPr>
            <a:xfrm>
              <a:off x="15964" y="4471"/>
              <a:ext cx="2208" cy="919"/>
            </a:xfrm>
            <a:prstGeom prst="rect">
              <a:avLst/>
            </a:prstGeom>
            <a:noFill/>
          </p:spPr>
          <p:txBody>
            <a:bodyPr wrap="none" rtlCol="0" anchor="t">
              <a:spAutoFit/>
            </a:bodyPr>
            <a:lstStyle/>
            <a:p>
              <a:r>
                <a:rPr lang="zh-CN" altLang="en-US" sz="3200" dirty="0">
                  <a:latin typeface="迷你简卡通" panose="03000509000000000000" charset="-122"/>
                  <a:ea typeface="迷你简卡通" panose="03000509000000000000" charset="-122"/>
                  <a:sym typeface="+mn-ea"/>
                </a:rPr>
                <a:t>小芒果</a:t>
              </a:r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9241155" y="3691255"/>
            <a:ext cx="2365375" cy="1117600"/>
            <a:chOff x="14553" y="5813"/>
            <a:chExt cx="3725" cy="1760"/>
          </a:xfrm>
        </p:grpSpPr>
        <p:pic>
          <p:nvPicPr>
            <p:cNvPr id="23" name="图片 22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281604">
              <a:off x="14553" y="5813"/>
              <a:ext cx="1760" cy="1760"/>
            </a:xfrm>
            <a:prstGeom prst="rect">
              <a:avLst/>
            </a:prstGeom>
          </p:spPr>
        </p:pic>
        <p:sp>
          <p:nvSpPr>
            <p:cNvPr id="12" name="文本框 11"/>
            <p:cNvSpPr txBox="1"/>
            <p:nvPr/>
          </p:nvSpPr>
          <p:spPr>
            <a:xfrm>
              <a:off x="16070" y="6521"/>
              <a:ext cx="2208" cy="919"/>
            </a:xfrm>
            <a:prstGeom prst="rect">
              <a:avLst/>
            </a:prstGeom>
            <a:noFill/>
          </p:spPr>
          <p:txBody>
            <a:bodyPr wrap="none" rtlCol="0" anchor="t">
              <a:spAutoFit/>
            </a:bodyPr>
            <a:lstStyle/>
            <a:p>
              <a:r>
                <a:rPr lang="zh-CN" altLang="en-US" sz="3200" dirty="0">
                  <a:latin typeface="迷你简卡通" panose="03000509000000000000" charset="-122"/>
                  <a:ea typeface="迷你简卡通" panose="03000509000000000000" charset="-122"/>
                  <a:sym typeface="+mn-ea"/>
                </a:rPr>
                <a:t>小芒果</a:t>
              </a: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9241155" y="4825365"/>
            <a:ext cx="2331720" cy="1117600"/>
            <a:chOff x="14553" y="7599"/>
            <a:chExt cx="3672" cy="1760"/>
          </a:xfrm>
        </p:grpSpPr>
        <p:pic>
          <p:nvPicPr>
            <p:cNvPr id="22" name="图片 21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281604">
              <a:off x="14553" y="7599"/>
              <a:ext cx="1760" cy="1760"/>
            </a:xfrm>
            <a:prstGeom prst="rect">
              <a:avLst/>
            </a:prstGeom>
          </p:spPr>
        </p:pic>
        <p:sp>
          <p:nvSpPr>
            <p:cNvPr id="13" name="文本框 12"/>
            <p:cNvSpPr txBox="1"/>
            <p:nvPr/>
          </p:nvSpPr>
          <p:spPr>
            <a:xfrm>
              <a:off x="16017" y="8255"/>
              <a:ext cx="2208" cy="919"/>
            </a:xfrm>
            <a:prstGeom prst="rect">
              <a:avLst/>
            </a:prstGeom>
            <a:noFill/>
          </p:spPr>
          <p:txBody>
            <a:bodyPr wrap="none" rtlCol="0" anchor="t">
              <a:spAutoFit/>
            </a:bodyPr>
            <a:lstStyle/>
            <a:p>
              <a:r>
                <a:rPr lang="zh-CN" altLang="en-US" sz="3200" dirty="0">
                  <a:latin typeface="迷你简卡通" panose="03000509000000000000" charset="-122"/>
                  <a:ea typeface="迷你简卡通" panose="03000509000000000000" charset="-122"/>
                  <a:sym typeface="+mn-ea"/>
                </a:rPr>
                <a:t>小芒果</a:t>
              </a:r>
            </a:p>
          </p:txBody>
        </p:sp>
      </p:grpSp>
      <p:pic>
        <p:nvPicPr>
          <p:cNvPr id="15" name="图片 14" descr="1510475438_993358"/>
          <p:cNvPicPr>
            <a:picLocks noChangeAspect="1"/>
          </p:cNvPicPr>
          <p:nvPr/>
        </p:nvPicPr>
        <p:blipFill>
          <a:blip r:embed="rId7" cstate="print"/>
          <a:srcRect r="35597"/>
          <a:stretch>
            <a:fillRect/>
          </a:stretch>
        </p:blipFill>
        <p:spPr>
          <a:xfrm>
            <a:off x="3090545" y="411413"/>
            <a:ext cx="6010910" cy="85725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8" cstate="screen"/>
          <a:stretch>
            <a:fillRect/>
          </a:stretch>
        </p:blipFill>
        <p:spPr>
          <a:xfrm>
            <a:off x="4839971" y="2815714"/>
            <a:ext cx="1639181" cy="286817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9" cstate="screen"/>
          <a:srcRect/>
          <a:stretch>
            <a:fillRect/>
          </a:stretch>
        </p:blipFill>
        <p:spPr>
          <a:xfrm>
            <a:off x="6536313" y="3144506"/>
            <a:ext cx="1203017" cy="2405453"/>
          </a:xfrm>
          <a:prstGeom prst="rect">
            <a:avLst/>
          </a:prstGeom>
        </p:spPr>
      </p:pic>
    </p:spTree>
  </p:cSld>
  <p:clrMapOvr>
    <a:masterClrMapping/>
  </p:clrMapOvr>
  <p:transition advClick="0" advTm="7000">
    <p:pull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7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8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9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0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1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000"/>
                            </p:stCondLst>
                            <p:childTnLst>
                              <p:par>
                                <p:cTn id="33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0"/>
                            </p:stCondLst>
                            <p:childTnLst>
                              <p:par>
                                <p:cTn id="40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6000"/>
                            </p:stCondLst>
                            <p:childTnLst>
                              <p:par>
                                <p:cTn id="4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 cstate="print"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图片 38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637915" y="-477520"/>
            <a:ext cx="1898015" cy="1946910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000500" y="-477520"/>
            <a:ext cx="4450715" cy="2201545"/>
          </a:xfrm>
          <a:prstGeom prst="rect">
            <a:avLst/>
          </a:prstGeom>
        </p:spPr>
      </p:pic>
      <p:pic>
        <p:nvPicPr>
          <p:cNvPr id="2" name="图片 1" descr="1510475780_858578"/>
          <p:cNvPicPr>
            <a:picLocks noChangeAspect="1"/>
          </p:cNvPicPr>
          <p:nvPr/>
        </p:nvPicPr>
        <p:blipFill>
          <a:blip r:embed="rId6" cstate="print"/>
          <a:srcRect r="63845"/>
          <a:stretch>
            <a:fillRect/>
          </a:stretch>
        </p:blipFill>
        <p:spPr>
          <a:xfrm>
            <a:off x="4378960" y="308610"/>
            <a:ext cx="3436620" cy="873125"/>
          </a:xfrm>
          <a:prstGeom prst="rect">
            <a:avLst/>
          </a:prstGeom>
        </p:spPr>
      </p:pic>
      <p:grpSp>
        <p:nvGrpSpPr>
          <p:cNvPr id="40" name="组合 39"/>
          <p:cNvGrpSpPr/>
          <p:nvPr/>
        </p:nvGrpSpPr>
        <p:grpSpPr>
          <a:xfrm>
            <a:off x="920750" y="2252345"/>
            <a:ext cx="2352040" cy="2352040"/>
            <a:chOff x="1450" y="3547"/>
            <a:chExt cx="3704" cy="3704"/>
          </a:xfrm>
        </p:grpSpPr>
        <p:pic>
          <p:nvPicPr>
            <p:cNvPr id="36" name="图片 35"/>
            <p:cNvPicPr>
              <a:picLocks noChangeAspect="1"/>
            </p:cNvPicPr>
            <p:nvPr/>
          </p:nvPicPr>
          <p:blipFill>
            <a:blip r:embed="rId7" cstate="print">
              <a:clrChange>
                <a:clrFrom>
                  <a:srgbClr val="FFFFFF">
                    <a:alpha val="100000"/>
                  </a:srgbClr>
                </a:clrFrom>
                <a:clrTo>
                  <a:srgbClr val="FFFFFF">
                    <a:alpha val="100000"/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450" y="3547"/>
              <a:ext cx="3705" cy="3705"/>
            </a:xfrm>
            <a:prstGeom prst="rect">
              <a:avLst/>
            </a:prstGeom>
          </p:spPr>
        </p:pic>
        <p:pic>
          <p:nvPicPr>
            <p:cNvPr id="3" name="图片 2" descr="1510475813_887912"/>
            <p:cNvPicPr>
              <a:picLocks noChangeAspect="1"/>
            </p:cNvPicPr>
            <p:nvPr/>
          </p:nvPicPr>
          <p:blipFill>
            <a:blip r:embed="rId8" cstate="print"/>
            <a:srcRect r="79684"/>
            <a:stretch>
              <a:fillRect/>
            </a:stretch>
          </p:blipFill>
          <p:spPr>
            <a:xfrm>
              <a:off x="1828" y="4262"/>
              <a:ext cx="2578" cy="1166"/>
            </a:xfrm>
            <a:prstGeom prst="rect">
              <a:avLst/>
            </a:prstGeom>
          </p:spPr>
        </p:pic>
      </p:grpSp>
      <p:grpSp>
        <p:nvGrpSpPr>
          <p:cNvPr id="42" name="组合 41"/>
          <p:cNvGrpSpPr/>
          <p:nvPr/>
        </p:nvGrpSpPr>
        <p:grpSpPr>
          <a:xfrm>
            <a:off x="9022080" y="2311400"/>
            <a:ext cx="2310130" cy="1577975"/>
            <a:chOff x="14208" y="3640"/>
            <a:chExt cx="3638" cy="2485"/>
          </a:xfrm>
        </p:grpSpPr>
        <p:pic>
          <p:nvPicPr>
            <p:cNvPr id="34" name="图片 33"/>
            <p:cNvPicPr>
              <a:picLocks noChangeAspect="1"/>
            </p:cNvPicPr>
            <p:nvPr/>
          </p:nvPicPr>
          <p:blipFill rotWithShape="1">
            <a:blip r:embed="rId9" cstate="print">
              <a:clrChange>
                <a:clrFrom>
                  <a:srgbClr val="FFFFFF">
                    <a:alpha val="100000"/>
                  </a:srgbClr>
                </a:clrFrom>
                <a:clrTo>
                  <a:srgbClr val="FFFFFF">
                    <a:alpha val="100000"/>
                    <a:alpha val="0"/>
                  </a:srgbClr>
                </a:clrTo>
              </a:clrChange>
            </a:blip>
            <a:srcRect b="5978"/>
            <a:stretch/>
          </p:blipFill>
          <p:spPr>
            <a:xfrm>
              <a:off x="14208" y="3640"/>
              <a:ext cx="2805" cy="2485"/>
            </a:xfrm>
            <a:prstGeom prst="rect">
              <a:avLst/>
            </a:prstGeom>
          </p:spPr>
        </p:pic>
        <p:pic>
          <p:nvPicPr>
            <p:cNvPr id="6" name="图片 5" descr="1510475833_123428"/>
            <p:cNvPicPr>
              <a:picLocks noChangeAspect="1"/>
            </p:cNvPicPr>
            <p:nvPr/>
          </p:nvPicPr>
          <p:blipFill>
            <a:blip r:embed="rId10" cstate="print"/>
            <a:srcRect r="80011"/>
            <a:stretch>
              <a:fillRect/>
            </a:stretch>
          </p:blipFill>
          <p:spPr>
            <a:xfrm>
              <a:off x="15524" y="5048"/>
              <a:ext cx="2322" cy="1067"/>
            </a:xfrm>
            <a:prstGeom prst="rect">
              <a:avLst/>
            </a:prstGeom>
          </p:spPr>
        </p:pic>
      </p:grpSp>
      <p:grpSp>
        <p:nvGrpSpPr>
          <p:cNvPr id="41" name="组合 40"/>
          <p:cNvGrpSpPr/>
          <p:nvPr/>
        </p:nvGrpSpPr>
        <p:grpSpPr>
          <a:xfrm>
            <a:off x="4918710" y="2263775"/>
            <a:ext cx="2613660" cy="1725295"/>
            <a:chOff x="7746" y="3565"/>
            <a:chExt cx="4116" cy="2717"/>
          </a:xfrm>
        </p:grpSpPr>
        <p:pic>
          <p:nvPicPr>
            <p:cNvPr id="35" name="图片 34"/>
            <p:cNvPicPr>
              <a:picLocks noChangeAspect="1"/>
            </p:cNvPicPr>
            <p:nvPr/>
          </p:nvPicPr>
          <p:blipFill>
            <a:blip r:embed="rId11" cstate="print">
              <a:clrChange>
                <a:clrFrom>
                  <a:srgbClr val="FFFFFF">
                    <a:alpha val="100000"/>
                  </a:srgbClr>
                </a:clrFrom>
                <a:clrTo>
                  <a:srgbClr val="FFFFFF">
                    <a:alpha val="100000"/>
                    <a:alpha val="0"/>
                  </a:srgbClr>
                </a:clrTo>
              </a:clrChange>
            </a:blip>
            <a:srcRect b="37823"/>
            <a:stretch>
              <a:fillRect/>
            </a:stretch>
          </p:blipFill>
          <p:spPr>
            <a:xfrm>
              <a:off x="7746" y="3565"/>
              <a:ext cx="4117" cy="2560"/>
            </a:xfrm>
            <a:prstGeom prst="rect">
              <a:avLst/>
            </a:prstGeom>
          </p:spPr>
        </p:pic>
        <p:pic>
          <p:nvPicPr>
            <p:cNvPr id="7" name="图片 6" descr="1510475821_305815"/>
            <p:cNvPicPr>
              <a:picLocks noChangeAspect="1"/>
            </p:cNvPicPr>
            <p:nvPr/>
          </p:nvPicPr>
          <p:blipFill>
            <a:blip r:embed="rId12" cstate="print"/>
            <a:srcRect r="79031"/>
            <a:stretch>
              <a:fillRect/>
            </a:stretch>
          </p:blipFill>
          <p:spPr>
            <a:xfrm>
              <a:off x="8575" y="5206"/>
              <a:ext cx="2459" cy="1077"/>
            </a:xfrm>
            <a:prstGeom prst="rect">
              <a:avLst/>
            </a:prstGeom>
          </p:spPr>
        </p:pic>
      </p:grpSp>
      <p:sp>
        <p:nvSpPr>
          <p:cNvPr id="8" name="文本框 7"/>
          <p:cNvSpPr txBox="1"/>
          <p:nvPr/>
        </p:nvSpPr>
        <p:spPr>
          <a:xfrm>
            <a:off x="5395595" y="4769485"/>
            <a:ext cx="1402080" cy="58356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3200" dirty="0">
                <a:latin typeface="迷你简卡通" panose="03000509000000000000" charset="-122"/>
                <a:ea typeface="迷你简卡通" panose="03000509000000000000" charset="-122"/>
                <a:sym typeface="+mn-ea"/>
              </a:rPr>
              <a:t>小芒果</a:t>
            </a:r>
            <a:endParaRPr lang="en-US" altLang="zh-CN" sz="3200" dirty="0">
              <a:latin typeface="迷你简卡通" panose="03000509000000000000" charset="-122"/>
              <a:ea typeface="迷你简卡通" panose="03000509000000000000" charset="-122"/>
              <a:sym typeface="+mn-ea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1395730" y="4769485"/>
            <a:ext cx="1402080" cy="58356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3200" dirty="0">
                <a:latin typeface="迷你简卡通" panose="03000509000000000000" charset="-122"/>
                <a:ea typeface="迷你简卡通" panose="03000509000000000000" charset="-122"/>
                <a:sym typeface="+mn-ea"/>
              </a:rPr>
              <a:t>小芒果</a:t>
            </a:r>
            <a:endParaRPr lang="en-US" altLang="zh-CN" sz="3200" dirty="0">
              <a:latin typeface="迷你简卡通" panose="03000509000000000000" charset="-122"/>
              <a:ea typeface="迷你简卡通" panose="03000509000000000000" charset="-122"/>
              <a:sym typeface="+mn-ea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9401175" y="4769485"/>
            <a:ext cx="140208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3200" dirty="0">
                <a:latin typeface="迷你简卡通" panose="03000509000000000000" charset="-122"/>
                <a:ea typeface="迷你简卡通" panose="03000509000000000000" charset="-122"/>
                <a:sym typeface="+mn-ea"/>
              </a:rPr>
              <a:t>小芒果</a:t>
            </a:r>
            <a:endParaRPr lang="en-US" altLang="zh-CN" sz="3200" dirty="0">
              <a:latin typeface="迷你简卡通" panose="03000509000000000000" charset="-122"/>
              <a:ea typeface="迷你简卡通" panose="03000509000000000000" charset="-122"/>
              <a:sym typeface="+mn-ea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1384300" y="5551805"/>
            <a:ext cx="1402080" cy="58356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3200" dirty="0">
                <a:latin typeface="迷你简卡通" panose="03000509000000000000" charset="-122"/>
                <a:ea typeface="迷你简卡通" panose="03000509000000000000" charset="-122"/>
                <a:sym typeface="+mn-ea"/>
              </a:rPr>
              <a:t>小芒果</a:t>
            </a:r>
            <a:endParaRPr lang="en-US" altLang="zh-CN" sz="3200" dirty="0">
              <a:latin typeface="迷你简卡通" panose="03000509000000000000" charset="-122"/>
              <a:ea typeface="迷你简卡通" panose="03000509000000000000" charset="-122"/>
              <a:sym typeface="+mn-ea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5395595" y="5551805"/>
            <a:ext cx="1402080" cy="58356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3200" dirty="0">
                <a:latin typeface="迷你简卡通" panose="03000509000000000000" charset="-122"/>
                <a:ea typeface="迷你简卡通" panose="03000509000000000000" charset="-122"/>
                <a:sym typeface="+mn-ea"/>
              </a:rPr>
              <a:t>小芒果</a:t>
            </a:r>
            <a:endParaRPr lang="en-US" altLang="zh-CN" sz="3200" dirty="0">
              <a:latin typeface="迷你简卡通" panose="03000509000000000000" charset="-122"/>
              <a:ea typeface="迷你简卡通" panose="03000509000000000000" charset="-122"/>
              <a:sym typeface="+mn-ea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9401175" y="5551805"/>
            <a:ext cx="1402080" cy="58356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3200" dirty="0">
                <a:latin typeface="迷你简卡通" panose="03000509000000000000" charset="-122"/>
                <a:ea typeface="迷你简卡通" panose="03000509000000000000" charset="-122"/>
                <a:sym typeface="+mn-ea"/>
              </a:rPr>
              <a:t>小芒果</a:t>
            </a:r>
            <a:endParaRPr lang="en-US" altLang="zh-CN" sz="3200" dirty="0">
              <a:latin typeface="迷你简卡通" panose="03000509000000000000" charset="-122"/>
              <a:ea typeface="迷你简卡通" panose="03000509000000000000" charset="-122"/>
              <a:sym typeface="+mn-ea"/>
            </a:endParaRPr>
          </a:p>
        </p:txBody>
      </p:sp>
    </p:spTree>
  </p:cSld>
  <p:clrMapOvr>
    <a:masterClrMapping/>
  </p:clrMapOvr>
  <p:transition advClick="0" advTm="7000">
    <p:pull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4" dur="80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5" dur="80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80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9" dur="80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0" dur="80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" dur="80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9"/>
                            </p:stCondLst>
                            <p:childTnLst>
                              <p:par>
                                <p:cTn id="23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900" decel="100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159"/>
                            </p:stCondLst>
                            <p:childTnLst>
                              <p:par>
                                <p:cTn id="30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2" dur="80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3" dur="80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4" dur="80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7" dur="80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8" dur="80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9" dur="80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319"/>
                            </p:stCondLst>
                            <p:childTnLst>
                              <p:par>
                                <p:cTn id="41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900" decel="100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2319"/>
                            </p:stCondLst>
                            <p:childTnLst>
                              <p:par>
                                <p:cTn id="48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50" dur="80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51" dur="80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2" dur="80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55" dur="80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56" dur="80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7" dur="80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25" grpId="0"/>
      <p:bldP spid="26" grpId="0"/>
      <p:bldP spid="27" grpId="0"/>
      <p:bldP spid="28" grpId="0"/>
      <p:bldP spid="2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 cstate="print"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图片 38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637915" y="-477520"/>
            <a:ext cx="1898015" cy="1946910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000500" y="-477520"/>
            <a:ext cx="4450715" cy="2201545"/>
          </a:xfrm>
          <a:prstGeom prst="rect">
            <a:avLst/>
          </a:prstGeom>
        </p:spPr>
      </p:pic>
      <p:pic>
        <p:nvPicPr>
          <p:cNvPr id="27" name="图片 26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193165" y="2774315"/>
            <a:ext cx="559435" cy="720090"/>
          </a:xfrm>
          <a:prstGeom prst="rect">
            <a:avLst/>
          </a:prstGeom>
        </p:spPr>
      </p:pic>
      <p:sp>
        <p:nvSpPr>
          <p:cNvPr id="28" name="文本框 27"/>
          <p:cNvSpPr txBox="1"/>
          <p:nvPr/>
        </p:nvSpPr>
        <p:spPr>
          <a:xfrm>
            <a:off x="1111885" y="2903855"/>
            <a:ext cx="4145280" cy="4603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2400" dirty="0">
                <a:solidFill>
                  <a:schemeClr val="tx1"/>
                </a:solidFill>
                <a:latin typeface="迷你简卡通" panose="03000509000000000000" charset="-122"/>
                <a:ea typeface="迷你简卡通" panose="03000509000000000000" charset="-122"/>
                <a:sym typeface="+mn-ea"/>
              </a:rPr>
              <a:t>写字工整、做事认真的小芒果</a:t>
            </a:r>
            <a:endParaRPr lang="en-US" altLang="zh-CN" sz="2400" dirty="0">
              <a:solidFill>
                <a:schemeClr val="tx1"/>
              </a:solidFill>
              <a:latin typeface="迷你简卡通" panose="03000509000000000000" charset="-122"/>
              <a:ea typeface="迷你简卡通" panose="03000509000000000000" charset="-122"/>
              <a:sym typeface="+mn-ea"/>
            </a:endParaRPr>
          </a:p>
        </p:txBody>
      </p:sp>
      <p:pic>
        <p:nvPicPr>
          <p:cNvPr id="29" name="图片 28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rcRect l="183" t="7703" r="37665" b="15696"/>
          <a:stretch>
            <a:fillRect/>
          </a:stretch>
        </p:blipFill>
        <p:spPr>
          <a:xfrm>
            <a:off x="3442970" y="5536565"/>
            <a:ext cx="969010" cy="1092200"/>
          </a:xfrm>
          <a:prstGeom prst="rect">
            <a:avLst/>
          </a:prstGeom>
        </p:spPr>
      </p:pic>
      <p:sp>
        <p:nvSpPr>
          <p:cNvPr id="30" name="文本框 29"/>
          <p:cNvSpPr txBox="1"/>
          <p:nvPr/>
        </p:nvSpPr>
        <p:spPr>
          <a:xfrm>
            <a:off x="3566160" y="5852795"/>
            <a:ext cx="5059680" cy="4603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lvl="0" eaLnBrk="1" hangingPunct="1">
              <a:spcBef>
                <a:spcPct val="50000"/>
              </a:spcBef>
            </a:pPr>
            <a:r>
              <a:rPr lang="zh-CN" altLang="en-US" sz="2400" dirty="0">
                <a:latin typeface="迷你简卡通" panose="03000509000000000000" charset="-122"/>
                <a:ea typeface="迷你简卡通" panose="03000509000000000000" charset="-122"/>
                <a:sym typeface="+mn-ea"/>
              </a:rPr>
              <a:t>思维敏捷的小芒果、小芒果、小芒果</a:t>
            </a:r>
            <a:endParaRPr lang="zh-CN" altLang="en-US"/>
          </a:p>
        </p:txBody>
      </p:sp>
      <p:pic>
        <p:nvPicPr>
          <p:cNvPr id="31" name="图片 30" descr="59d83779bd021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7466965" y="2680970"/>
            <a:ext cx="1105535" cy="907415"/>
          </a:xfrm>
          <a:prstGeom prst="rect">
            <a:avLst/>
          </a:prstGeom>
        </p:spPr>
      </p:pic>
      <p:sp>
        <p:nvSpPr>
          <p:cNvPr id="32" name="文本框 31"/>
          <p:cNvSpPr txBox="1"/>
          <p:nvPr/>
        </p:nvSpPr>
        <p:spPr>
          <a:xfrm>
            <a:off x="7658100" y="2904490"/>
            <a:ext cx="4145280" cy="4603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2400" dirty="0">
                <a:latin typeface="迷你简卡通" panose="03000509000000000000" charset="-122"/>
                <a:ea typeface="迷你简卡通" panose="03000509000000000000" charset="-122"/>
                <a:sym typeface="+mn-ea"/>
              </a:rPr>
              <a:t>爱舞文弄墨的“作家”小芒果</a:t>
            </a:r>
            <a:endParaRPr lang="zh-CN" altLang="en-US"/>
          </a:p>
        </p:txBody>
      </p:sp>
      <p:pic>
        <p:nvPicPr>
          <p:cNvPr id="33" name="图片 32"/>
          <p:cNvPicPr>
            <a:picLocks noChangeAspect="1"/>
          </p:cNvPicPr>
          <p:nvPr/>
        </p:nvPicPr>
        <p:blipFill>
          <a:blip r:embed="rId9" cstate="print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360920" y="4025265"/>
            <a:ext cx="1420495" cy="1337310"/>
          </a:xfrm>
          <a:prstGeom prst="rect">
            <a:avLst/>
          </a:prstGeom>
        </p:spPr>
      </p:pic>
      <p:sp>
        <p:nvSpPr>
          <p:cNvPr id="34" name="文本框 33"/>
          <p:cNvSpPr txBox="1"/>
          <p:nvPr/>
        </p:nvSpPr>
        <p:spPr>
          <a:xfrm>
            <a:off x="7658100" y="4463415"/>
            <a:ext cx="3840480" cy="4603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lvl="0" eaLnBrk="1" hangingPunct="1">
              <a:spcBef>
                <a:spcPct val="50000"/>
              </a:spcBef>
            </a:pPr>
            <a:r>
              <a:rPr lang="zh-CN" altLang="en-US" sz="2400" dirty="0">
                <a:latin typeface="迷你简卡通" panose="03000509000000000000" charset="-122"/>
                <a:ea typeface="迷你简卡通" panose="03000509000000000000" charset="-122"/>
                <a:sym typeface="+mn-ea"/>
              </a:rPr>
              <a:t>责任心强的小芒果、小芒果</a:t>
            </a:r>
            <a:endParaRPr lang="zh-CN" altLang="en-US" sz="2400" dirty="0">
              <a:latin typeface="迷你简卡通" panose="03000509000000000000" charset="-122"/>
              <a:ea typeface="迷你简卡通" panose="03000509000000000000" charset="-122"/>
            </a:endParaRPr>
          </a:p>
        </p:txBody>
      </p:sp>
      <p:pic>
        <p:nvPicPr>
          <p:cNvPr id="35" name="图片 34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2040" y="4117340"/>
            <a:ext cx="1048385" cy="825500"/>
          </a:xfrm>
          <a:prstGeom prst="rect">
            <a:avLst/>
          </a:prstGeom>
        </p:spPr>
      </p:pic>
      <p:sp>
        <p:nvSpPr>
          <p:cNvPr id="36" name="文本框 35"/>
          <p:cNvSpPr txBox="1"/>
          <p:nvPr/>
        </p:nvSpPr>
        <p:spPr>
          <a:xfrm>
            <a:off x="1193165" y="4300220"/>
            <a:ext cx="2316480" cy="4603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2400" dirty="0">
                <a:latin typeface="迷你简卡通" panose="03000509000000000000" charset="-122"/>
                <a:ea typeface="迷你简卡通" panose="03000509000000000000" charset="-122"/>
                <a:sym typeface="+mn-ea"/>
              </a:rPr>
              <a:t>绘画高手小芒果</a:t>
            </a:r>
            <a:endParaRPr lang="zh-CN" altLang="en-US" sz="2400" dirty="0">
              <a:latin typeface="迷你简卡通" panose="03000509000000000000" charset="-122"/>
              <a:ea typeface="迷你简卡通" panose="03000509000000000000" charset="-122"/>
            </a:endParaRPr>
          </a:p>
        </p:txBody>
      </p:sp>
      <p:pic>
        <p:nvPicPr>
          <p:cNvPr id="4" name="图片 3" descr="1510476671_111910"/>
          <p:cNvPicPr>
            <a:picLocks noChangeAspect="1"/>
          </p:cNvPicPr>
          <p:nvPr/>
        </p:nvPicPr>
        <p:blipFill>
          <a:blip r:embed="rId11" cstate="print"/>
          <a:srcRect r="36250"/>
          <a:stretch>
            <a:fillRect/>
          </a:stretch>
        </p:blipFill>
        <p:spPr>
          <a:xfrm>
            <a:off x="3121025" y="516255"/>
            <a:ext cx="5949950" cy="857250"/>
          </a:xfrm>
          <a:prstGeom prst="rect">
            <a:avLst/>
          </a:prstGeom>
        </p:spPr>
      </p:pic>
    </p:spTree>
  </p:cSld>
  <p:clrMapOvr>
    <a:masterClrMapping/>
  </p:clrMapOvr>
  <p:transition advClick="0" advTm="7000">
    <p:pull dir="r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4" cstate="print"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图片 38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637915" y="-477520"/>
            <a:ext cx="1898015" cy="1946910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000500" y="-477520"/>
            <a:ext cx="4450715" cy="2201545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7437755" y="3518535"/>
            <a:ext cx="4094480" cy="95313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l"/>
            <a:r>
              <a:rPr lang="zh-CN" altLang="en-US" sz="2800" dirty="0">
                <a:latin typeface="迷你简卡通" panose="03000509000000000000" charset="-122"/>
                <a:ea typeface="迷你简卡通" panose="03000509000000000000" charset="-122"/>
                <a:sym typeface="+mn-ea"/>
              </a:rPr>
              <a:t>纪律良好：</a:t>
            </a:r>
          </a:p>
          <a:p>
            <a:pPr algn="l"/>
            <a:r>
              <a:rPr lang="zh-CN" altLang="en-US" sz="2800" dirty="0">
                <a:latin typeface="迷你简卡通" panose="03000509000000000000" charset="-122"/>
                <a:ea typeface="迷你简卡通" panose="03000509000000000000" charset="-122"/>
                <a:sym typeface="+mn-ea"/>
              </a:rPr>
              <a:t>小芒果、小芒果、小芒果</a:t>
            </a:r>
          </a:p>
        </p:txBody>
      </p:sp>
      <p:pic>
        <p:nvPicPr>
          <p:cNvPr id="2" name="图片 1" descr="1510478452_466872"/>
          <p:cNvPicPr>
            <a:picLocks noChangeAspect="1"/>
          </p:cNvPicPr>
          <p:nvPr/>
        </p:nvPicPr>
        <p:blipFill>
          <a:blip r:embed="rId7" cstate="print"/>
          <a:srcRect r="36250"/>
          <a:stretch>
            <a:fillRect/>
          </a:stretch>
        </p:blipFill>
        <p:spPr>
          <a:xfrm>
            <a:off x="3250565" y="577215"/>
            <a:ext cx="5949950" cy="857250"/>
          </a:xfrm>
          <a:prstGeom prst="rect">
            <a:avLst/>
          </a:prstGeom>
        </p:spPr>
      </p:pic>
      <p:sp>
        <p:nvSpPr>
          <p:cNvPr id="23" name="文本框 22"/>
          <p:cNvSpPr txBox="1"/>
          <p:nvPr/>
        </p:nvSpPr>
        <p:spPr>
          <a:xfrm>
            <a:off x="803910" y="2414270"/>
            <a:ext cx="4094480" cy="95313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l"/>
            <a:r>
              <a:rPr lang="zh-CN" altLang="en-US" sz="2800" dirty="0">
                <a:latin typeface="迷你简卡通" panose="03000509000000000000" charset="-122"/>
                <a:ea typeface="迷你简卡通" panose="03000509000000000000" charset="-122"/>
                <a:sym typeface="+mn-ea"/>
              </a:rPr>
              <a:t>进步明显：</a:t>
            </a:r>
          </a:p>
          <a:p>
            <a:pPr algn="l"/>
            <a:r>
              <a:rPr lang="zh-CN" altLang="en-US" sz="2800" dirty="0">
                <a:latin typeface="迷你简卡通" panose="03000509000000000000" charset="-122"/>
                <a:ea typeface="迷你简卡通" panose="03000509000000000000" charset="-122"/>
                <a:sym typeface="+mn-ea"/>
              </a:rPr>
              <a:t>小芒果、小芒果、小芒果</a:t>
            </a:r>
            <a:endParaRPr lang="zh-CN" altLang="en-US" sz="2800" dirty="0">
              <a:latin typeface="迷你简卡通" panose="03000509000000000000" charset="-122"/>
              <a:ea typeface="迷你简卡通" panose="03000509000000000000" charset="-122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592455" y="4747895"/>
            <a:ext cx="4094480" cy="95313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l"/>
            <a:r>
              <a:rPr lang="zh-CN" altLang="en-US" sz="2800" dirty="0">
                <a:latin typeface="迷你简卡通" panose="03000509000000000000" charset="-122"/>
                <a:ea typeface="迷你简卡通" panose="03000509000000000000" charset="-122"/>
                <a:sym typeface="+mn-ea"/>
              </a:rPr>
              <a:t>尊敬师长：</a:t>
            </a:r>
          </a:p>
          <a:p>
            <a:pPr algn="l"/>
            <a:r>
              <a:rPr lang="zh-CN" altLang="en-US" sz="2800" dirty="0">
                <a:latin typeface="迷你简卡通" panose="03000509000000000000" charset="-122"/>
                <a:ea typeface="迷你简卡通" panose="03000509000000000000" charset="-122"/>
                <a:sym typeface="+mn-ea"/>
              </a:rPr>
              <a:t>小芒果、小芒果、小芒果</a:t>
            </a:r>
            <a:endParaRPr lang="zh-CN" altLang="en-US" sz="2800" dirty="0">
              <a:latin typeface="迷你简卡通" panose="03000509000000000000" charset="-122"/>
              <a:ea typeface="迷你简卡通" panose="03000509000000000000" charset="-122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7082155" y="5495925"/>
            <a:ext cx="4094480" cy="95313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l"/>
            <a:r>
              <a:rPr lang="zh-CN" altLang="en-US" sz="2800" dirty="0">
                <a:latin typeface="迷你简卡通" panose="03000509000000000000" charset="-122"/>
                <a:ea typeface="迷你简卡通" panose="03000509000000000000" charset="-122"/>
                <a:sym typeface="+mn-ea"/>
              </a:rPr>
              <a:t>爱看课外书：</a:t>
            </a:r>
          </a:p>
          <a:p>
            <a:pPr algn="l"/>
            <a:r>
              <a:rPr lang="zh-CN" altLang="en-US" sz="2800" dirty="0">
                <a:latin typeface="迷你简卡通" panose="03000509000000000000" charset="-122"/>
                <a:ea typeface="迷你简卡通" panose="03000509000000000000" charset="-122"/>
                <a:sym typeface="+mn-ea"/>
              </a:rPr>
              <a:t>小芒果、小芒果、小芒果</a:t>
            </a:r>
            <a:endParaRPr lang="zh-CN" altLang="en-US" sz="2800" dirty="0">
              <a:latin typeface="迷你简卡通" panose="03000509000000000000" charset="-122"/>
              <a:ea typeface="迷你简卡通" panose="03000509000000000000" charset="-122"/>
            </a:endParaRPr>
          </a:p>
        </p:txBody>
      </p:sp>
      <p:pic>
        <p:nvPicPr>
          <p:cNvPr id="7" name="PA-图片 6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8" cstate="screen"/>
          <a:stretch>
            <a:fillRect/>
          </a:stretch>
        </p:blipFill>
        <p:spPr>
          <a:xfrm>
            <a:off x="4827270" y="2414270"/>
            <a:ext cx="3623945" cy="3623945"/>
          </a:xfrm>
          <a:prstGeom prst="rect">
            <a:avLst/>
          </a:prstGeom>
        </p:spPr>
      </p:pic>
    </p:spTree>
  </p:cSld>
  <p:clrMapOvr>
    <a:masterClrMapping/>
  </p:clrMapOvr>
  <p:transition advClick="0" advTm="7000">
    <p:pull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3" grpId="0"/>
      <p:bldP spid="24" grpId="0"/>
      <p:bldP spid="2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 cstate="print"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4305300" y="2760345"/>
            <a:ext cx="4099560" cy="7772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b="1">
                <a:latin typeface="思源黑体 CN Bold" panose="020B0800000000000000" charset="-122"/>
                <a:ea typeface="思源黑体 CN Bold" panose="020B0800000000000000" charset="-122"/>
              </a:rPr>
              <a:t>PART 03</a:t>
            </a: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0292709" y="532844"/>
            <a:ext cx="1183107" cy="1213530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9524944" y="854098"/>
            <a:ext cx="1417375" cy="948393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8287657" y="736276"/>
            <a:ext cx="632651" cy="532137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1118870" y="668020"/>
            <a:ext cx="1616075" cy="1078865"/>
          </a:xfrm>
          <a:prstGeom prst="rect">
            <a:avLst/>
          </a:prstGeom>
        </p:spPr>
      </p:pic>
      <p:pic>
        <p:nvPicPr>
          <p:cNvPr id="3" name="图片 2" descr="1510469923_341512"/>
          <p:cNvPicPr>
            <a:picLocks noChangeAspect="1"/>
          </p:cNvPicPr>
          <p:nvPr/>
        </p:nvPicPr>
        <p:blipFill>
          <a:blip r:embed="rId8" cstate="print"/>
          <a:srcRect r="19009"/>
          <a:stretch>
            <a:fillRect/>
          </a:stretch>
        </p:blipFill>
        <p:spPr>
          <a:xfrm>
            <a:off x="4077335" y="3537585"/>
            <a:ext cx="7559040" cy="85725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9" cstate="screen"/>
          <a:srcRect/>
          <a:stretch>
            <a:fillRect/>
          </a:stretch>
        </p:blipFill>
        <p:spPr>
          <a:xfrm>
            <a:off x="1118870" y="1977390"/>
            <a:ext cx="3242310" cy="3977640"/>
          </a:xfrm>
          <a:prstGeom prst="rect">
            <a:avLst/>
          </a:prstGeom>
        </p:spPr>
      </p:pic>
    </p:spTree>
  </p:cSld>
  <p:clrMapOvr>
    <a:masterClrMapping/>
  </p:clrMapOvr>
  <p:transition advClick="0" advTm="7000">
    <p:pull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 cstate="print"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559430" y="1981200"/>
            <a:ext cx="631825" cy="597535"/>
          </a:xfrm>
          <a:prstGeom prst="rect">
            <a:avLst/>
          </a:prstGeom>
        </p:spPr>
      </p:pic>
      <p:sp>
        <p:nvSpPr>
          <p:cNvPr id="12" name="文本框 11"/>
          <p:cNvSpPr txBox="1"/>
          <p:nvPr/>
        </p:nvSpPr>
        <p:spPr>
          <a:xfrm>
            <a:off x="1701035" y="2080895"/>
            <a:ext cx="9117330" cy="39878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2000" b="1" dirty="0">
                <a:latin typeface="迷你简卡通" panose="03000509000000000000" charset="-122"/>
                <a:ea typeface="迷你简卡通" panose="03000509000000000000" charset="-122"/>
                <a:sym typeface="+mn-ea"/>
              </a:rPr>
              <a:t>学习上不积极动脑思考、易满足现状，预习功课欠认真、主动，学习方法不佳；</a:t>
            </a:r>
          </a:p>
        </p:txBody>
      </p:sp>
      <p:pic>
        <p:nvPicPr>
          <p:cNvPr id="16" name="图片 15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559430" y="2824480"/>
            <a:ext cx="631825" cy="597535"/>
          </a:xfrm>
          <a:prstGeom prst="rect">
            <a:avLst/>
          </a:prstGeom>
        </p:spPr>
      </p:pic>
      <p:sp>
        <p:nvSpPr>
          <p:cNvPr id="14" name="文本框 13"/>
          <p:cNvSpPr txBox="1"/>
          <p:nvPr/>
        </p:nvSpPr>
        <p:spPr>
          <a:xfrm>
            <a:off x="1701035" y="2923540"/>
            <a:ext cx="3501390" cy="39878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2000" b="1" dirty="0">
                <a:latin typeface="迷你简卡通" panose="03000509000000000000" charset="-122"/>
                <a:ea typeface="迷你简卡通" panose="03000509000000000000" charset="-122"/>
                <a:sym typeface="+mn-ea"/>
              </a:rPr>
              <a:t>心理上易浮躁、逆反、易怒；</a:t>
            </a:r>
            <a:endParaRPr lang="zh-CN" altLang="en-US" sz="2000" b="1" dirty="0">
              <a:latin typeface="迷你简卡通" panose="03000509000000000000" charset="-122"/>
              <a:ea typeface="迷你简卡通" panose="03000509000000000000" charset="-122"/>
            </a:endParaRPr>
          </a:p>
        </p:txBody>
      </p:sp>
      <p:pic>
        <p:nvPicPr>
          <p:cNvPr id="17" name="图片 16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559430" y="3677920"/>
            <a:ext cx="631825" cy="597535"/>
          </a:xfrm>
          <a:prstGeom prst="rect">
            <a:avLst/>
          </a:prstGeom>
        </p:spPr>
      </p:pic>
      <p:sp>
        <p:nvSpPr>
          <p:cNvPr id="15" name="文本框 14"/>
          <p:cNvSpPr txBox="1"/>
          <p:nvPr/>
        </p:nvSpPr>
        <p:spPr>
          <a:xfrm>
            <a:off x="1701035" y="3776980"/>
            <a:ext cx="3756660" cy="39878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2000" b="1" dirty="0">
                <a:latin typeface="迷你简卡通" panose="03000509000000000000" charset="-122"/>
                <a:ea typeface="迷你简卡通" panose="03000509000000000000" charset="-122"/>
                <a:sym typeface="+mn-ea"/>
              </a:rPr>
              <a:t>不能严格按作息时间（迟到）；</a:t>
            </a:r>
            <a:endParaRPr lang="zh-CN" altLang="en-US" sz="2000" b="1" dirty="0">
              <a:latin typeface="迷你简卡通" panose="03000509000000000000" charset="-122"/>
              <a:ea typeface="迷你简卡通" panose="03000509000000000000" charset="-122"/>
            </a:endParaRPr>
          </a:p>
        </p:txBody>
      </p:sp>
      <p:pic>
        <p:nvPicPr>
          <p:cNvPr id="18" name="图片 17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559430" y="4538345"/>
            <a:ext cx="631825" cy="597535"/>
          </a:xfrm>
          <a:prstGeom prst="rect">
            <a:avLst/>
          </a:prstGeom>
        </p:spPr>
      </p:pic>
      <p:sp>
        <p:nvSpPr>
          <p:cNvPr id="19" name="文本框 18"/>
          <p:cNvSpPr txBox="1"/>
          <p:nvPr/>
        </p:nvSpPr>
        <p:spPr>
          <a:xfrm>
            <a:off x="1701035" y="4638040"/>
            <a:ext cx="2225040" cy="39878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2000" b="1" dirty="0">
                <a:latin typeface="迷你简卡通" panose="03000509000000000000" charset="-122"/>
                <a:ea typeface="迷你简卡通" panose="03000509000000000000" charset="-122"/>
                <a:sym typeface="+mn-ea"/>
              </a:rPr>
              <a:t>学生字迹不工整；</a:t>
            </a:r>
            <a:endParaRPr lang="zh-CN" altLang="en-US" sz="2000" b="1" dirty="0">
              <a:latin typeface="迷你简卡通" panose="03000509000000000000" charset="-122"/>
              <a:ea typeface="迷你简卡通" panose="03000509000000000000" charset="-122"/>
            </a:endParaRPr>
          </a:p>
        </p:txBody>
      </p:sp>
      <p:pic>
        <p:nvPicPr>
          <p:cNvPr id="20" name="图片 19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559430" y="5379085"/>
            <a:ext cx="631825" cy="597535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1701035" y="5478780"/>
            <a:ext cx="2408241" cy="3987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vl="0" algn="l">
              <a:spcBef>
                <a:spcPct val="50000"/>
              </a:spcBef>
            </a:pPr>
            <a:r>
              <a:rPr lang="zh-CN" altLang="en-US" sz="2000" b="1" dirty="0">
                <a:latin typeface="迷你简卡通" panose="03000509000000000000" charset="-122"/>
                <a:ea typeface="迷你简卡通" panose="03000509000000000000" charset="-122"/>
                <a:sym typeface="+mn-ea"/>
              </a:rPr>
              <a:t>个别学生挑食。</a:t>
            </a:r>
          </a:p>
        </p:txBody>
      </p:sp>
      <p:pic>
        <p:nvPicPr>
          <p:cNvPr id="22" name="图片 21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383659" y="282654"/>
            <a:ext cx="1183107" cy="1213530"/>
          </a:xfrm>
          <a:prstGeom prst="rect">
            <a:avLst/>
          </a:prstGeom>
        </p:spPr>
      </p:pic>
      <p:pic>
        <p:nvPicPr>
          <p:cNvPr id="23" name="图片 22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15894" y="603908"/>
            <a:ext cx="1417375" cy="948393"/>
          </a:xfrm>
          <a:prstGeom prst="rect">
            <a:avLst/>
          </a:prstGeom>
        </p:spPr>
      </p:pic>
      <p:pic>
        <p:nvPicPr>
          <p:cNvPr id="27" name="图片 26" descr="1510469923_341512"/>
          <p:cNvPicPr>
            <a:picLocks noChangeAspect="1"/>
          </p:cNvPicPr>
          <p:nvPr/>
        </p:nvPicPr>
        <p:blipFill>
          <a:blip r:embed="rId7" cstate="print"/>
          <a:srcRect l="19928" r="19009"/>
          <a:stretch>
            <a:fillRect/>
          </a:stretch>
        </p:blipFill>
        <p:spPr>
          <a:xfrm>
            <a:off x="3409771" y="695051"/>
            <a:ext cx="5699125" cy="85725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8" cstate="screen"/>
          <a:stretch>
            <a:fillRect/>
          </a:stretch>
        </p:blipFill>
        <p:spPr>
          <a:xfrm>
            <a:off x="5917435" y="3228975"/>
            <a:ext cx="4003040" cy="2987040"/>
          </a:xfrm>
          <a:prstGeom prst="rect">
            <a:avLst/>
          </a:prstGeom>
        </p:spPr>
      </p:pic>
    </p:spTree>
  </p:cSld>
  <p:clrMapOvr>
    <a:masterClrMapping/>
  </p:clrMapOvr>
  <p:transition advClick="0" advTm="7000">
    <p:pull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5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500"/>
                            </p:stCondLst>
                            <p:childTnLst>
                              <p:par>
                                <p:cTn id="5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4" grpId="0"/>
      <p:bldP spid="15" grpId="0"/>
      <p:bldP spid="19" grpId="0"/>
      <p:bldP spid="1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 cstate="print"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52720" y="754126"/>
            <a:ext cx="1174422" cy="783333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0483844" y="206454"/>
            <a:ext cx="1183107" cy="1213530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9716079" y="527708"/>
            <a:ext cx="1417375" cy="948393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8259082" y="547681"/>
            <a:ext cx="632651" cy="532137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067400" y="1059561"/>
            <a:ext cx="1174422" cy="783333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361120" y="527543"/>
            <a:ext cx="632651" cy="532137"/>
          </a:xfrm>
          <a:prstGeom prst="rect">
            <a:avLst/>
          </a:prstGeom>
        </p:spPr>
      </p:pic>
      <p:grpSp>
        <p:nvGrpSpPr>
          <p:cNvPr id="4" name="组合 3"/>
          <p:cNvGrpSpPr/>
          <p:nvPr/>
        </p:nvGrpSpPr>
        <p:grpSpPr>
          <a:xfrm>
            <a:off x="1118835" y="2381816"/>
            <a:ext cx="3410227" cy="939609"/>
            <a:chOff x="874712" y="3195403"/>
            <a:chExt cx="3410227" cy="939609"/>
          </a:xfrm>
        </p:grpSpPr>
        <p:sp>
          <p:nvSpPr>
            <p:cNvPr id="12" name="矩形 11"/>
            <p:cNvSpPr/>
            <p:nvPr/>
          </p:nvSpPr>
          <p:spPr>
            <a:xfrm>
              <a:off x="874712" y="3677812"/>
              <a:ext cx="3410227" cy="457200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2000" b="1" dirty="0">
                  <a:solidFill>
                    <a:schemeClr val="tx1"/>
                  </a:solidFill>
                  <a:latin typeface="迷你简卡通" panose="03000509000000000000" charset="-122"/>
                  <a:ea typeface="迷你简卡通" panose="03000509000000000000" charset="-122"/>
                  <a:sym typeface="+mn-ea"/>
                </a:rPr>
                <a:t>将“严格管理”进行到底</a:t>
              </a:r>
            </a:p>
          </p:txBody>
        </p:sp>
        <p:sp>
          <p:nvSpPr>
            <p:cNvPr id="13" name="矩形 12"/>
            <p:cNvSpPr/>
            <p:nvPr/>
          </p:nvSpPr>
          <p:spPr>
            <a:xfrm>
              <a:off x="874713" y="3195403"/>
              <a:ext cx="2241974" cy="603250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zh-CN" sz="2800" b="1" dirty="0">
                  <a:latin typeface="迷你简卡通" panose="03000509000000000000" charset="-122"/>
                  <a:ea typeface="迷你简卡通" panose="03000509000000000000" charset="-122"/>
                </a:rPr>
                <a:t>第一</a:t>
              </a: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1118835" y="4368910"/>
            <a:ext cx="3410227" cy="1305369"/>
            <a:chOff x="874712" y="3195403"/>
            <a:chExt cx="3410227" cy="1305369"/>
          </a:xfrm>
        </p:grpSpPr>
        <p:sp>
          <p:nvSpPr>
            <p:cNvPr id="15" name="矩形 14"/>
            <p:cNvSpPr/>
            <p:nvPr/>
          </p:nvSpPr>
          <p:spPr>
            <a:xfrm>
              <a:off x="874712" y="3677812"/>
              <a:ext cx="3410227" cy="822960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2000" b="1" dirty="0">
                  <a:latin typeface="迷你简卡通" panose="03000509000000000000" charset="-122"/>
                  <a:ea typeface="迷你简卡通" panose="03000509000000000000" charset="-122"/>
                  <a:sym typeface="+mn-ea"/>
                </a:rPr>
                <a:t>重视学生的心理教育、青春期教育和安全教育</a:t>
              </a:r>
              <a:endParaRPr lang="zh-CN" altLang="en-US" sz="2000" b="1" dirty="0">
                <a:latin typeface="迷你简卡通" panose="03000509000000000000" charset="-122"/>
                <a:ea typeface="迷你简卡通" panose="03000509000000000000" charset="-122"/>
              </a:endParaRPr>
            </a:p>
          </p:txBody>
        </p:sp>
        <p:sp>
          <p:nvSpPr>
            <p:cNvPr id="5" name="矩形 4"/>
            <p:cNvSpPr/>
            <p:nvPr/>
          </p:nvSpPr>
          <p:spPr>
            <a:xfrm>
              <a:off x="874713" y="3195403"/>
              <a:ext cx="2241974" cy="603250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2800" b="1" dirty="0">
                  <a:solidFill>
                    <a:schemeClr val="tx1"/>
                  </a:solidFill>
                  <a:latin typeface="迷你简卡通" panose="03000509000000000000" charset="-122"/>
                  <a:ea typeface="迷你简卡通" panose="03000509000000000000" charset="-122"/>
                </a:rPr>
                <a:t>第三</a:t>
              </a: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7722835" y="2381816"/>
            <a:ext cx="3410227" cy="939609"/>
            <a:chOff x="874712" y="3195403"/>
            <a:chExt cx="3410227" cy="939609"/>
          </a:xfrm>
        </p:grpSpPr>
        <p:sp>
          <p:nvSpPr>
            <p:cNvPr id="18" name="矩形 17"/>
            <p:cNvSpPr/>
            <p:nvPr/>
          </p:nvSpPr>
          <p:spPr>
            <a:xfrm>
              <a:off x="874712" y="3677812"/>
              <a:ext cx="3410227" cy="457200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2000" b="1" dirty="0">
                  <a:solidFill>
                    <a:schemeClr val="tx1"/>
                  </a:solidFill>
                  <a:latin typeface="迷你简卡通" panose="03000509000000000000" charset="-122"/>
                  <a:ea typeface="迷你简卡通" panose="03000509000000000000" charset="-122"/>
                  <a:sym typeface="+mn-ea"/>
                </a:rPr>
                <a:t>强化复习，讲练结合</a:t>
              </a:r>
            </a:p>
          </p:txBody>
        </p:sp>
        <p:sp>
          <p:nvSpPr>
            <p:cNvPr id="19" name="矩形 18"/>
            <p:cNvSpPr/>
            <p:nvPr/>
          </p:nvSpPr>
          <p:spPr>
            <a:xfrm>
              <a:off x="2042965" y="3195403"/>
              <a:ext cx="2241974" cy="603250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2800" b="1" dirty="0">
                  <a:latin typeface="迷你简卡通" panose="03000509000000000000" charset="-122"/>
                  <a:ea typeface="迷你简卡通" panose="03000509000000000000" charset="-122"/>
                </a:rPr>
                <a:t>第二</a:t>
              </a: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7722835" y="4368910"/>
            <a:ext cx="3410227" cy="1305369"/>
            <a:chOff x="874712" y="3195403"/>
            <a:chExt cx="3410227" cy="1305369"/>
          </a:xfrm>
        </p:grpSpPr>
        <p:sp>
          <p:nvSpPr>
            <p:cNvPr id="21" name="矩形 20"/>
            <p:cNvSpPr/>
            <p:nvPr/>
          </p:nvSpPr>
          <p:spPr>
            <a:xfrm>
              <a:off x="874712" y="3677812"/>
              <a:ext cx="3410227" cy="822960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2000" b="1" dirty="0">
                  <a:latin typeface="迷你简卡通" panose="03000509000000000000" charset="-122"/>
                  <a:ea typeface="迷你简卡通" panose="03000509000000000000" charset="-122"/>
                  <a:sym typeface="+mn-ea"/>
                </a:rPr>
                <a:t>引导孩子们扬长避短，寻找适合自己的学习方法</a:t>
              </a:r>
              <a:endParaRPr lang="zh-CN" altLang="en-US" sz="1600" dirty="0">
                <a:latin typeface="汉仪小麦体简" panose="00020600040101010101" pitchFamily="18" charset="-122"/>
                <a:ea typeface="汉仪小麦体简" panose="00020600040101010101" pitchFamily="18" charset="-122"/>
              </a:endParaRPr>
            </a:p>
          </p:txBody>
        </p:sp>
        <p:sp>
          <p:nvSpPr>
            <p:cNvPr id="22" name="矩形 21"/>
            <p:cNvSpPr/>
            <p:nvPr/>
          </p:nvSpPr>
          <p:spPr>
            <a:xfrm>
              <a:off x="2042965" y="3195403"/>
              <a:ext cx="2241974" cy="603250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2800" b="1" dirty="0">
                  <a:latin typeface="迷你简卡通" panose="03000509000000000000" charset="-122"/>
                  <a:ea typeface="迷你简卡通" panose="03000509000000000000" charset="-122"/>
                </a:rPr>
                <a:t>第四</a:t>
              </a:r>
              <a:endParaRPr lang="zh-CN" altLang="en-US" sz="2400" b="1" dirty="0">
                <a:latin typeface="汉仪小麦体简" panose="00020600040101010101" pitchFamily="18" charset="-122"/>
                <a:ea typeface="汉仪小麦体简" panose="00020600040101010101" pitchFamily="18" charset="-122"/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2197100" y="1104265"/>
            <a:ext cx="8286750" cy="760730"/>
            <a:chOff x="3460" y="1739"/>
            <a:chExt cx="13050" cy="1198"/>
          </a:xfrm>
        </p:grpSpPr>
        <p:pic>
          <p:nvPicPr>
            <p:cNvPr id="8" name="图片 7" descr="1510491968_611367"/>
            <p:cNvPicPr>
              <a:picLocks noChangeAspect="1"/>
            </p:cNvPicPr>
            <p:nvPr/>
          </p:nvPicPr>
          <p:blipFill>
            <a:blip r:embed="rId8" cstate="print"/>
            <a:srcRect r="36903"/>
            <a:stretch>
              <a:fillRect/>
            </a:stretch>
          </p:blipFill>
          <p:spPr>
            <a:xfrm>
              <a:off x="8990" y="1739"/>
              <a:ext cx="7520" cy="1095"/>
            </a:xfrm>
            <a:prstGeom prst="rect">
              <a:avLst/>
            </a:prstGeom>
          </p:spPr>
        </p:pic>
        <p:pic>
          <p:nvPicPr>
            <p:cNvPr id="24" name="图片 23" descr="1510491984_126641"/>
            <p:cNvPicPr>
              <a:picLocks noChangeAspect="1"/>
            </p:cNvPicPr>
            <p:nvPr/>
          </p:nvPicPr>
          <p:blipFill>
            <a:blip r:embed="rId9" cstate="print"/>
            <a:srcRect r="57640"/>
            <a:stretch>
              <a:fillRect/>
            </a:stretch>
          </p:blipFill>
          <p:spPr>
            <a:xfrm>
              <a:off x="3460" y="1739"/>
              <a:ext cx="5530" cy="1199"/>
            </a:xfrm>
            <a:prstGeom prst="rect">
              <a:avLst/>
            </a:prstGeom>
          </p:spPr>
        </p:pic>
      </p:grpSp>
      <p:pic>
        <p:nvPicPr>
          <p:cNvPr id="2" name="图片 1" descr="C:\Users\ASUS\Desktop\看书.png看书"/>
          <p:cNvPicPr>
            <a:picLocks noChangeAspect="1"/>
          </p:cNvPicPr>
          <p:nvPr/>
        </p:nvPicPr>
        <p:blipFill>
          <a:blip r:embed="rId10"/>
          <a:srcRect/>
          <a:stretch>
            <a:fillRect/>
          </a:stretch>
        </p:blipFill>
        <p:spPr>
          <a:xfrm>
            <a:off x="5022372" y="2534839"/>
            <a:ext cx="2259965" cy="3139440"/>
          </a:xfrm>
          <a:prstGeom prst="rect">
            <a:avLst/>
          </a:prstGeom>
        </p:spPr>
      </p:pic>
    </p:spTree>
  </p:cSld>
  <p:clrMapOvr>
    <a:masterClrMapping/>
  </p:clrMapOvr>
  <p:transition advClick="0" advTm="7000">
    <p:pull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 cstate="print"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5742305" y="2775585"/>
            <a:ext cx="4099560" cy="7772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b="1">
                <a:latin typeface="思源黑体 CN Bold" panose="020B0800000000000000" charset="-122"/>
                <a:ea typeface="思源黑体 CN Bold" panose="020B0800000000000000" charset="-122"/>
              </a:rPr>
              <a:t>PART 04</a:t>
            </a: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0292709" y="532844"/>
            <a:ext cx="1183107" cy="1213530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9524944" y="854098"/>
            <a:ext cx="1417375" cy="948393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8287657" y="736276"/>
            <a:ext cx="632651" cy="532137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1118870" y="668020"/>
            <a:ext cx="1616075" cy="1078865"/>
          </a:xfrm>
          <a:prstGeom prst="rect">
            <a:avLst/>
          </a:prstGeom>
        </p:spPr>
      </p:pic>
      <p:pic>
        <p:nvPicPr>
          <p:cNvPr id="2" name="图片 1" descr="1510470011_175755"/>
          <p:cNvPicPr>
            <a:picLocks noChangeAspect="1"/>
          </p:cNvPicPr>
          <p:nvPr/>
        </p:nvPicPr>
        <p:blipFill>
          <a:blip r:embed="rId8" cstate="print"/>
          <a:srcRect r="60906"/>
          <a:stretch>
            <a:fillRect/>
          </a:stretch>
        </p:blipFill>
        <p:spPr>
          <a:xfrm>
            <a:off x="5513705" y="3390900"/>
            <a:ext cx="3648710" cy="857250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9" cstate="screen"/>
          <a:srcRect b="19074"/>
          <a:stretch>
            <a:fillRect/>
          </a:stretch>
        </p:blipFill>
        <p:spPr>
          <a:xfrm>
            <a:off x="587375" y="1990725"/>
            <a:ext cx="4071620" cy="4584065"/>
          </a:xfrm>
          <a:prstGeom prst="rect">
            <a:avLst/>
          </a:prstGeom>
        </p:spPr>
      </p:pic>
    </p:spTree>
  </p:cSld>
  <p:clrMapOvr>
    <a:masterClrMapping/>
  </p:clrMapOvr>
  <p:transition advClick="0" advTm="7000">
    <p:pull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 cstate="print"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图片 20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815145" y="1422893"/>
            <a:ext cx="632651" cy="532137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81420" y="1458453"/>
            <a:ext cx="632651" cy="532137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5333375" y="5772785"/>
            <a:ext cx="6364605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vl="0" algn="l" eaLnBrk="1" hangingPunct="1"/>
            <a:r>
              <a:rPr lang="zh-CN" altLang="en-US" sz="2400" b="1" dirty="0">
                <a:latin typeface="迷你简卡通" panose="03000509000000000000" charset="-122"/>
                <a:ea typeface="迷你简卡通" panose="03000509000000000000" charset="-122"/>
                <a:sym typeface="+mn-ea"/>
              </a:rPr>
              <a:t>建议六：别在孩子面前数落老师、谴责学校</a:t>
            </a:r>
            <a:endParaRPr lang="zh-CN" altLang="en-US" sz="2400" b="1" dirty="0">
              <a:latin typeface="迷你简卡通" panose="03000509000000000000" charset="-122"/>
              <a:ea typeface="迷你简卡通" panose="03000509000000000000" charset="-122"/>
            </a:endParaRPr>
          </a:p>
        </p:txBody>
      </p:sp>
      <p:cxnSp>
        <p:nvCxnSpPr>
          <p:cNvPr id="15" name="直接连接符 14"/>
          <p:cNvCxnSpPr/>
          <p:nvPr/>
        </p:nvCxnSpPr>
        <p:spPr>
          <a:xfrm>
            <a:off x="5333375" y="1181463"/>
            <a:ext cx="5068469" cy="0"/>
          </a:xfrm>
          <a:prstGeom prst="line">
            <a:avLst/>
          </a:prstGeom>
          <a:ln w="19050">
            <a:solidFill>
              <a:srgbClr val="1B2588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文本框 7"/>
          <p:cNvSpPr txBox="1"/>
          <p:nvPr/>
        </p:nvSpPr>
        <p:spPr>
          <a:xfrm>
            <a:off x="5333375" y="487680"/>
            <a:ext cx="6125210" cy="4603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2400" b="1" dirty="0">
                <a:solidFill>
                  <a:schemeClr val="tx1"/>
                </a:solidFill>
                <a:latin typeface="迷你简卡通" panose="03000509000000000000" charset="-122"/>
                <a:ea typeface="迷你简卡通" panose="03000509000000000000" charset="-122"/>
                <a:sym typeface="+mn-ea"/>
              </a:rPr>
              <a:t>建议一：身教重于言传  教育无他，榜样而已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5333375" y="1458595"/>
            <a:ext cx="5080000" cy="4603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2400" b="1" dirty="0">
                <a:latin typeface="迷你简卡通" panose="03000509000000000000" charset="-122"/>
                <a:ea typeface="迷你简卡通" panose="03000509000000000000" charset="-122"/>
                <a:sym typeface="+mn-ea"/>
              </a:rPr>
              <a:t>建议二：平时多鼓励孩子，多讲道理</a:t>
            </a:r>
          </a:p>
        </p:txBody>
      </p:sp>
      <p:cxnSp>
        <p:nvCxnSpPr>
          <p:cNvPr id="10" name="直接连接符 9"/>
          <p:cNvCxnSpPr/>
          <p:nvPr/>
        </p:nvCxnSpPr>
        <p:spPr>
          <a:xfrm>
            <a:off x="5333375" y="2194923"/>
            <a:ext cx="5068469" cy="0"/>
          </a:xfrm>
          <a:prstGeom prst="line">
            <a:avLst/>
          </a:prstGeom>
          <a:ln w="19050">
            <a:solidFill>
              <a:srgbClr val="1B2588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文本框 10"/>
          <p:cNvSpPr txBox="1"/>
          <p:nvPr/>
        </p:nvSpPr>
        <p:spPr>
          <a:xfrm>
            <a:off x="5333375" y="2494280"/>
            <a:ext cx="4161790" cy="4603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2400" b="1" dirty="0">
                <a:latin typeface="迷你简卡通" panose="03000509000000000000" charset="-122"/>
                <a:ea typeface="迷你简卡通" panose="03000509000000000000" charset="-122"/>
                <a:sym typeface="+mn-ea"/>
              </a:rPr>
              <a:t>建议三：保持一致，始终如一</a:t>
            </a:r>
            <a:endParaRPr lang="zh-CN" altLang="en-US" sz="2400" b="1" dirty="0">
              <a:latin typeface="迷你简卡通" panose="03000509000000000000" charset="-122"/>
              <a:ea typeface="迷你简卡通" panose="03000509000000000000" charset="-122"/>
            </a:endParaRPr>
          </a:p>
        </p:txBody>
      </p:sp>
      <p:cxnSp>
        <p:nvCxnSpPr>
          <p:cNvPr id="12" name="直接连接符 11"/>
          <p:cNvCxnSpPr/>
          <p:nvPr/>
        </p:nvCxnSpPr>
        <p:spPr>
          <a:xfrm>
            <a:off x="5333375" y="3274423"/>
            <a:ext cx="5068469" cy="0"/>
          </a:xfrm>
          <a:prstGeom prst="line">
            <a:avLst/>
          </a:prstGeom>
          <a:ln w="19050">
            <a:solidFill>
              <a:srgbClr val="1B2588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文本框 13"/>
          <p:cNvSpPr txBox="1"/>
          <p:nvPr/>
        </p:nvSpPr>
        <p:spPr>
          <a:xfrm>
            <a:off x="5333375" y="3602355"/>
            <a:ext cx="4161790" cy="4603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2400" b="1" dirty="0">
                <a:latin typeface="迷你简卡通" panose="03000509000000000000" charset="-122"/>
                <a:ea typeface="迷你简卡通" panose="03000509000000000000" charset="-122"/>
                <a:sym typeface="+mn-ea"/>
              </a:rPr>
              <a:t>建议四：分解目标，逐步实施</a:t>
            </a:r>
            <a:endParaRPr lang="zh-CN" altLang="en-US" sz="2400" b="1" dirty="0">
              <a:latin typeface="迷你简卡通" panose="03000509000000000000" charset="-122"/>
              <a:ea typeface="迷你简卡通" panose="03000509000000000000" charset="-122"/>
            </a:endParaRPr>
          </a:p>
        </p:txBody>
      </p:sp>
      <p:cxnSp>
        <p:nvCxnSpPr>
          <p:cNvPr id="16" name="直接连接符 15"/>
          <p:cNvCxnSpPr/>
          <p:nvPr/>
        </p:nvCxnSpPr>
        <p:spPr>
          <a:xfrm>
            <a:off x="5333375" y="4390753"/>
            <a:ext cx="5068469" cy="0"/>
          </a:xfrm>
          <a:prstGeom prst="line">
            <a:avLst/>
          </a:prstGeom>
          <a:ln w="19050">
            <a:solidFill>
              <a:srgbClr val="1B2588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文本框 16"/>
          <p:cNvSpPr txBox="1"/>
          <p:nvPr/>
        </p:nvSpPr>
        <p:spPr>
          <a:xfrm>
            <a:off x="5333375" y="4726305"/>
            <a:ext cx="3855720" cy="4603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2400" b="1" dirty="0">
                <a:latin typeface="迷你简卡通" panose="03000509000000000000" charset="-122"/>
                <a:ea typeface="迷你简卡通" panose="03000509000000000000" charset="-122"/>
                <a:sym typeface="+mn-ea"/>
              </a:rPr>
              <a:t>建议五：保护孩子的自尊心</a:t>
            </a:r>
            <a:endParaRPr lang="zh-CN" altLang="en-US" sz="2400" b="1" dirty="0">
              <a:latin typeface="迷你简卡通" panose="03000509000000000000" charset="-122"/>
              <a:ea typeface="迷你简卡通" panose="03000509000000000000" charset="-122"/>
            </a:endParaRPr>
          </a:p>
        </p:txBody>
      </p:sp>
      <p:cxnSp>
        <p:nvCxnSpPr>
          <p:cNvPr id="18" name="直接连接符 17"/>
          <p:cNvCxnSpPr/>
          <p:nvPr/>
        </p:nvCxnSpPr>
        <p:spPr>
          <a:xfrm>
            <a:off x="5333375" y="5479143"/>
            <a:ext cx="5068469" cy="0"/>
          </a:xfrm>
          <a:prstGeom prst="line">
            <a:avLst/>
          </a:prstGeom>
          <a:ln w="19050">
            <a:solidFill>
              <a:srgbClr val="1B2588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图片 18" descr="1510470011_175755"/>
          <p:cNvPicPr>
            <a:picLocks noChangeAspect="1"/>
          </p:cNvPicPr>
          <p:nvPr/>
        </p:nvPicPr>
        <p:blipFill>
          <a:blip r:embed="rId5" cstate="print"/>
          <a:srcRect r="60906"/>
          <a:stretch>
            <a:fillRect/>
          </a:stretch>
        </p:blipFill>
        <p:spPr>
          <a:xfrm>
            <a:off x="798830" y="1260475"/>
            <a:ext cx="3648710" cy="857250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6" cstate="screen"/>
          <a:srcRect b="19074"/>
          <a:stretch>
            <a:fillRect/>
          </a:stretch>
        </p:blipFill>
        <p:spPr>
          <a:xfrm>
            <a:off x="587375" y="1990725"/>
            <a:ext cx="4071620" cy="4584065"/>
          </a:xfrm>
          <a:prstGeom prst="rect">
            <a:avLst/>
          </a:prstGeom>
        </p:spPr>
      </p:pic>
    </p:spTree>
  </p:cSld>
  <p:clrMapOvr>
    <a:masterClrMapping/>
  </p:clrMapOvr>
  <p:transition advClick="0" advTm="7000">
    <p:pull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000"/>
                            </p:stCondLst>
                            <p:childTnLst>
                              <p:par>
                                <p:cTn id="3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500"/>
                            </p:stCondLst>
                            <p:childTnLst>
                              <p:par>
                                <p:cTn id="3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500"/>
                            </p:stCondLst>
                            <p:childTnLst>
                              <p:par>
                                <p:cTn id="4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000"/>
                            </p:stCondLst>
                            <p:childTnLst>
                              <p:par>
                                <p:cTn id="4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9" grpId="0"/>
      <p:bldP spid="11" grpId="0"/>
      <p:bldP spid="14" grpId="0"/>
      <p:bldP spid="1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 cstate="print"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819027" y="559111"/>
            <a:ext cx="632651" cy="532137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905315" y="558658"/>
            <a:ext cx="632651" cy="532137"/>
          </a:xfrm>
          <a:prstGeom prst="rect">
            <a:avLst/>
          </a:prstGeom>
        </p:spPr>
      </p:pic>
      <p:pic>
        <p:nvPicPr>
          <p:cNvPr id="4" name="图片 3" descr="1510493333_341686"/>
          <p:cNvPicPr>
            <a:picLocks noChangeAspect="1"/>
          </p:cNvPicPr>
          <p:nvPr/>
        </p:nvPicPr>
        <p:blipFill>
          <a:blip r:embed="rId5" cstate="print"/>
          <a:srcRect r="36576"/>
          <a:stretch>
            <a:fillRect/>
          </a:stretch>
        </p:blipFill>
        <p:spPr>
          <a:xfrm>
            <a:off x="4058285" y="433070"/>
            <a:ext cx="4075430" cy="589915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4895215" y="5588635"/>
            <a:ext cx="6989445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vl="0" eaLnBrk="1" hangingPunct="1"/>
            <a:r>
              <a:rPr lang="zh-CN" altLang="en-US" sz="2400" dirty="0">
                <a:latin typeface="迷你简卡通" panose="03000509000000000000" charset="-122"/>
                <a:ea typeface="迷你简卡通" panose="03000509000000000000" charset="-122"/>
                <a:sym typeface="+mn-ea"/>
              </a:rPr>
              <a:t>五、了解孩子青春期心理，谨慎交友</a:t>
            </a:r>
            <a:endParaRPr lang="zh-CN" altLang="en-US" sz="2400" dirty="0">
              <a:latin typeface="迷你简卡通" panose="03000509000000000000" charset="-122"/>
              <a:ea typeface="迷你简卡通" panose="03000509000000000000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31155" y="432816"/>
            <a:ext cx="1174422" cy="783333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10479399" y="252174"/>
            <a:ext cx="1183107" cy="1213530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9711634" y="573428"/>
            <a:ext cx="1417375" cy="948393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245835" y="738251"/>
            <a:ext cx="1174422" cy="783333"/>
          </a:xfrm>
          <a:prstGeom prst="rect">
            <a:avLst/>
          </a:prstGeom>
        </p:spPr>
      </p:pic>
      <p:sp>
        <p:nvSpPr>
          <p:cNvPr id="12" name="文本框 11"/>
          <p:cNvSpPr txBox="1"/>
          <p:nvPr/>
        </p:nvSpPr>
        <p:spPr>
          <a:xfrm>
            <a:off x="909320" y="1722120"/>
            <a:ext cx="5059680" cy="4603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2400" dirty="0">
                <a:solidFill>
                  <a:schemeClr val="tx1"/>
                </a:solidFill>
                <a:latin typeface="迷你简卡通" panose="03000509000000000000" charset="-122"/>
                <a:ea typeface="迷你简卡通" panose="03000509000000000000" charset="-122"/>
                <a:sym typeface="+mn-ea"/>
              </a:rPr>
              <a:t>一、管理好孩子的零花钱，拒绝零食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1889760" y="2705100"/>
            <a:ext cx="8412480" cy="4603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2400" dirty="0">
                <a:latin typeface="迷你简卡通" panose="03000509000000000000" charset="-122"/>
                <a:ea typeface="迷你简卡通" panose="03000509000000000000" charset="-122"/>
                <a:sym typeface="+mn-ea"/>
              </a:rPr>
              <a:t>二、让孩子在家要有适合孩子的事情干，培养孩子的责任意识</a:t>
            </a:r>
            <a:endParaRPr lang="zh-CN" altLang="en-US" sz="2400" dirty="0">
              <a:latin typeface="迷你简卡通" panose="03000509000000000000" charset="-122"/>
              <a:ea typeface="迷你简卡通" panose="03000509000000000000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3027680" y="3672840"/>
            <a:ext cx="3840480" cy="4603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2400" dirty="0">
                <a:latin typeface="迷你简卡通" panose="03000509000000000000" charset="-122"/>
                <a:ea typeface="迷你简卡通" panose="03000509000000000000" charset="-122"/>
                <a:sym typeface="+mn-ea"/>
              </a:rPr>
              <a:t>三、要让孩子树立时间观念</a:t>
            </a:r>
            <a:endParaRPr lang="zh-CN" altLang="en-US" sz="2400" dirty="0">
              <a:latin typeface="迷你简卡通" panose="03000509000000000000" charset="-122"/>
              <a:ea typeface="迷你简卡通" panose="03000509000000000000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3905250" y="4632960"/>
            <a:ext cx="8107680" cy="4603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lvl="0" eaLnBrk="1" hangingPunct="1"/>
            <a:r>
              <a:rPr lang="zh-CN" altLang="en-US" sz="2400" dirty="0">
                <a:latin typeface="迷你简卡通" panose="03000509000000000000" charset="-122"/>
                <a:ea typeface="迷你简卡通" panose="03000509000000000000" charset="-122"/>
                <a:sym typeface="+mn-ea"/>
              </a:rPr>
              <a:t>四、严格教育和管理、监督学生不盲目上网，不玩网络游戏</a:t>
            </a:r>
            <a:endParaRPr lang="zh-CN" altLang="en-US" sz="2400" dirty="0">
              <a:latin typeface="迷你简卡通" panose="03000509000000000000" charset="-122"/>
              <a:ea typeface="迷你简卡通" panose="03000509000000000000" charset="-122"/>
            </a:endParaRPr>
          </a:p>
        </p:txBody>
      </p:sp>
      <p:pic>
        <p:nvPicPr>
          <p:cNvPr id="2" name="图片 1" descr="男同学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17880" y="3672840"/>
            <a:ext cx="1805305" cy="2791460"/>
          </a:xfrm>
          <a:prstGeom prst="rect">
            <a:avLst/>
          </a:prstGeom>
        </p:spPr>
      </p:pic>
    </p:spTree>
  </p:cSld>
  <p:clrMapOvr>
    <a:masterClrMapping/>
  </p:clrMapOvr>
  <p:transition advClick="0" advTm="7000">
    <p:pull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2" grpId="0"/>
      <p:bldP spid="13" grpId="0"/>
      <p:bldP spid="14" grpId="0"/>
      <p:bldP spid="1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 cstate="print"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3852545" y="2775585"/>
            <a:ext cx="4099560" cy="7772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b="1">
                <a:latin typeface="思源黑体 CN Bold" panose="020B0800000000000000" charset="-122"/>
                <a:ea typeface="思源黑体 CN Bold" panose="020B0800000000000000" charset="-122"/>
              </a:rPr>
              <a:t>PART 05</a:t>
            </a: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0292709" y="532844"/>
            <a:ext cx="1183107" cy="1213530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9524944" y="854098"/>
            <a:ext cx="1417375" cy="948393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8287657" y="736276"/>
            <a:ext cx="632651" cy="532137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1118870" y="668020"/>
            <a:ext cx="1616075" cy="1078865"/>
          </a:xfrm>
          <a:prstGeom prst="rect">
            <a:avLst/>
          </a:prstGeom>
        </p:spPr>
      </p:pic>
      <p:pic>
        <p:nvPicPr>
          <p:cNvPr id="3" name="图片 2" descr="1510472539_959293"/>
          <p:cNvPicPr>
            <a:picLocks noChangeAspect="1"/>
          </p:cNvPicPr>
          <p:nvPr/>
        </p:nvPicPr>
        <p:blipFill>
          <a:blip r:embed="rId8" cstate="print"/>
          <a:srcRect r="19431"/>
          <a:stretch>
            <a:fillRect/>
          </a:stretch>
        </p:blipFill>
        <p:spPr>
          <a:xfrm>
            <a:off x="3715385" y="3552825"/>
            <a:ext cx="6440170" cy="734060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9" cstate="screen"/>
          <a:stretch>
            <a:fillRect/>
          </a:stretch>
        </p:blipFill>
        <p:spPr>
          <a:xfrm>
            <a:off x="1376680" y="2429510"/>
            <a:ext cx="1695450" cy="2834640"/>
          </a:xfrm>
          <a:prstGeom prst="rect">
            <a:avLst/>
          </a:prstGeom>
        </p:spPr>
      </p:pic>
    </p:spTree>
  </p:cSld>
  <p:clrMapOvr>
    <a:masterClrMapping/>
  </p:clrMapOvr>
  <p:transition advClick="0" advTm="7000">
    <p:pull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 cstate="print"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图片 33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187255" y="532623"/>
            <a:ext cx="632651" cy="532137"/>
          </a:xfrm>
          <a:prstGeom prst="rect">
            <a:avLst/>
          </a:prstGeom>
        </p:spPr>
      </p:pic>
      <p:pic>
        <p:nvPicPr>
          <p:cNvPr id="33" name="图片 32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407547" y="533076"/>
            <a:ext cx="632651" cy="532137"/>
          </a:xfrm>
          <a:prstGeom prst="rect">
            <a:avLst/>
          </a:prstGeom>
        </p:spPr>
      </p:pic>
      <p:pic>
        <p:nvPicPr>
          <p:cNvPr id="8" name="图片 7" descr="1510493905_982631"/>
          <p:cNvPicPr>
            <a:picLocks noChangeAspect="1"/>
          </p:cNvPicPr>
          <p:nvPr/>
        </p:nvPicPr>
        <p:blipFill>
          <a:blip r:embed="rId5" cstate="print"/>
          <a:srcRect r="61559"/>
          <a:stretch>
            <a:fillRect/>
          </a:stretch>
        </p:blipFill>
        <p:spPr>
          <a:xfrm>
            <a:off x="4302125" y="287655"/>
            <a:ext cx="3587750" cy="857250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1893570" y="3049905"/>
            <a:ext cx="2954655" cy="46166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2400" dirty="0">
                <a:latin typeface="迷你简卡通" panose="03000509000000000000" charset="-122"/>
                <a:ea typeface="迷你简卡通" panose="03000509000000000000" charset="-122"/>
                <a:sym typeface="+mn-ea"/>
              </a:rPr>
              <a:t>多与孩子</a:t>
            </a:r>
            <a:r>
              <a:rPr lang="zh-CN" altLang="en-US" sz="2400" dirty="0" smtClean="0">
                <a:latin typeface="迷你简卡通" panose="03000509000000000000" charset="-122"/>
                <a:ea typeface="迷你简卡通" panose="03000509000000000000" charset="-122"/>
                <a:sym typeface="+mn-ea"/>
              </a:rPr>
              <a:t>交流、沟通</a:t>
            </a:r>
            <a:endParaRPr lang="zh-CN" altLang="en-US" sz="2400" dirty="0">
              <a:latin typeface="迷你简卡通" panose="03000509000000000000" charset="-122"/>
              <a:ea typeface="迷你简卡通" panose="03000509000000000000" charset="-122"/>
              <a:sym typeface="+mn-ea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1893570" y="5459730"/>
            <a:ext cx="708533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eaLnBrk="1" hangingPunct="1"/>
            <a:r>
              <a:rPr lang="zh-CN" altLang="en-US" sz="2400" dirty="0">
                <a:latin typeface="迷你简卡通" panose="03000509000000000000" charset="-122"/>
                <a:ea typeface="迷你简卡通" panose="03000509000000000000" charset="-122"/>
                <a:sym typeface="+mn-ea"/>
              </a:rPr>
              <a:t>关注孩子青春期变化，做孩子的</a:t>
            </a:r>
            <a:r>
              <a:rPr lang="zh-CN" altLang="en-US" sz="2400" dirty="0" smtClean="0">
                <a:latin typeface="迷你简卡通" panose="03000509000000000000" charset="-122"/>
                <a:ea typeface="迷你简卡通" panose="03000509000000000000" charset="-122"/>
                <a:sym typeface="+mn-ea"/>
              </a:rPr>
              <a:t>“闺蜜”“哥们”</a:t>
            </a:r>
            <a:endParaRPr lang="zh-CN" altLang="en-US" sz="2400" dirty="0">
              <a:latin typeface="迷你简卡通" panose="03000509000000000000" charset="-122"/>
              <a:ea typeface="迷你简卡通" panose="03000509000000000000" charset="-122"/>
              <a:sym typeface="+mn-ea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1893570" y="1879600"/>
            <a:ext cx="8717280" cy="4603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2400" dirty="0">
                <a:latin typeface="迷你简卡通" panose="03000509000000000000" charset="-122"/>
                <a:ea typeface="迷你简卡通" panose="03000509000000000000" charset="-122"/>
                <a:sym typeface="+mn-ea"/>
              </a:rPr>
              <a:t>家长在家里为学生创设良好的学习环境，使学生安心、充分学习</a:t>
            </a:r>
          </a:p>
        </p:txBody>
      </p:sp>
      <p:sp>
        <p:nvSpPr>
          <p:cNvPr id="24" name="文本框 23"/>
          <p:cNvSpPr txBox="1"/>
          <p:nvPr/>
        </p:nvSpPr>
        <p:spPr>
          <a:xfrm>
            <a:off x="1893570" y="4227830"/>
            <a:ext cx="2926080" cy="4603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2400" dirty="0">
                <a:latin typeface="迷你简卡通" panose="03000509000000000000" charset="-122"/>
                <a:ea typeface="迷你简卡通" panose="03000509000000000000" charset="-122"/>
                <a:sym typeface="+mn-ea"/>
              </a:rPr>
              <a:t>常与老师联系、了解</a:t>
            </a:r>
            <a:endParaRPr lang="zh-CN" altLang="en-US"/>
          </a:p>
        </p:txBody>
      </p:sp>
      <p:pic>
        <p:nvPicPr>
          <p:cNvPr id="29" name="图片 28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0368909" y="211534"/>
            <a:ext cx="1183107" cy="1213530"/>
          </a:xfrm>
          <a:prstGeom prst="rect">
            <a:avLst/>
          </a:prstGeom>
        </p:spPr>
      </p:pic>
      <p:pic>
        <p:nvPicPr>
          <p:cNvPr id="30" name="图片 29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9601144" y="532788"/>
            <a:ext cx="1417375" cy="948393"/>
          </a:xfrm>
          <a:prstGeom prst="rect">
            <a:avLst/>
          </a:prstGeom>
        </p:spPr>
      </p:pic>
      <p:pic>
        <p:nvPicPr>
          <p:cNvPr id="32" name="图片 31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1109980" y="259080"/>
            <a:ext cx="1616075" cy="1078865"/>
          </a:xfrm>
          <a:prstGeom prst="rect">
            <a:avLst/>
          </a:prstGeom>
        </p:spPr>
      </p:pic>
      <p:pic>
        <p:nvPicPr>
          <p:cNvPr id="35" name="图片 34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869315" y="1879600"/>
            <a:ext cx="995045" cy="494030"/>
          </a:xfrm>
          <a:prstGeom prst="rect">
            <a:avLst/>
          </a:prstGeom>
        </p:spPr>
      </p:pic>
      <p:pic>
        <p:nvPicPr>
          <p:cNvPr id="36" name="图片 35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869315" y="3049905"/>
            <a:ext cx="995045" cy="494030"/>
          </a:xfrm>
          <a:prstGeom prst="rect">
            <a:avLst/>
          </a:prstGeom>
        </p:spPr>
      </p:pic>
      <p:pic>
        <p:nvPicPr>
          <p:cNvPr id="37" name="图片 36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869315" y="4227830"/>
            <a:ext cx="995045" cy="494030"/>
          </a:xfrm>
          <a:prstGeom prst="rect">
            <a:avLst/>
          </a:prstGeom>
        </p:spPr>
      </p:pic>
      <p:pic>
        <p:nvPicPr>
          <p:cNvPr id="38" name="图片 37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869315" y="5459730"/>
            <a:ext cx="995045" cy="494030"/>
          </a:xfrm>
          <a:prstGeom prst="rect">
            <a:avLst/>
          </a:prstGeom>
        </p:spPr>
      </p:pic>
    </p:spTree>
  </p:cSld>
  <p:clrMapOvr>
    <a:masterClrMapping/>
  </p:clrMapOvr>
  <p:transition advClick="0" advTm="7000">
    <p:pull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2" grpId="0"/>
      <p:bldP spid="16" grpId="0"/>
      <p:bldP spid="2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 cstate="print"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图片 32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9373507" y="541966"/>
            <a:ext cx="632651" cy="532137"/>
          </a:xfrm>
          <a:prstGeom prst="rect">
            <a:avLst/>
          </a:prstGeom>
        </p:spPr>
      </p:pic>
      <p:pic>
        <p:nvPicPr>
          <p:cNvPr id="34" name="图片 33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298130" y="541513"/>
            <a:ext cx="632651" cy="532137"/>
          </a:xfrm>
          <a:prstGeom prst="rect">
            <a:avLst/>
          </a:prstGeom>
        </p:spPr>
      </p:pic>
      <p:pic>
        <p:nvPicPr>
          <p:cNvPr id="16" name="图片 15" descr="1510495078_275810"/>
          <p:cNvPicPr>
            <a:picLocks noChangeAspect="1"/>
          </p:cNvPicPr>
          <p:nvPr/>
        </p:nvPicPr>
        <p:blipFill>
          <a:blip r:embed="rId5" cstate="print"/>
          <a:srcRect r="18615"/>
          <a:stretch>
            <a:fillRect/>
          </a:stretch>
        </p:blipFill>
        <p:spPr>
          <a:xfrm>
            <a:off x="2298065" y="379095"/>
            <a:ext cx="7595870" cy="857250"/>
          </a:xfrm>
          <a:prstGeom prst="rect">
            <a:avLst/>
          </a:prstGeom>
        </p:spPr>
      </p:pic>
      <p:pic>
        <p:nvPicPr>
          <p:cNvPr id="29" name="图片 28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0773404" y="12144"/>
            <a:ext cx="1183107" cy="1213530"/>
          </a:xfrm>
          <a:prstGeom prst="rect">
            <a:avLst/>
          </a:prstGeom>
        </p:spPr>
      </p:pic>
      <p:pic>
        <p:nvPicPr>
          <p:cNvPr id="30" name="图片 29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10005639" y="333398"/>
            <a:ext cx="1417375" cy="948393"/>
          </a:xfrm>
          <a:prstGeom prst="rect">
            <a:avLst/>
          </a:prstGeom>
        </p:spPr>
      </p:pic>
      <p:pic>
        <p:nvPicPr>
          <p:cNvPr id="32" name="图片 31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454660" y="203200"/>
            <a:ext cx="1616075" cy="1078865"/>
          </a:xfrm>
          <a:prstGeom prst="rect">
            <a:avLst/>
          </a:prstGeom>
        </p:spPr>
      </p:pic>
      <p:sp>
        <p:nvSpPr>
          <p:cNvPr id="36" name="矩形 35"/>
          <p:cNvSpPr/>
          <p:nvPr/>
        </p:nvSpPr>
        <p:spPr>
          <a:xfrm>
            <a:off x="912495" y="1662960"/>
            <a:ext cx="7645400" cy="6032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2800" dirty="0">
                <a:latin typeface="迷你简卡通" panose="03000509000000000000" charset="-122"/>
                <a:ea typeface="迷你简卡通" panose="03000509000000000000" charset="-122"/>
                <a:sym typeface="+mn-ea"/>
              </a:rPr>
              <a:t>语文学科是一门厚积薄发型的学科，所以</a:t>
            </a:r>
          </a:p>
        </p:txBody>
      </p:sp>
      <p:sp>
        <p:nvSpPr>
          <p:cNvPr id="41" name="文本框 40"/>
          <p:cNvSpPr txBox="1"/>
          <p:nvPr/>
        </p:nvSpPr>
        <p:spPr>
          <a:xfrm>
            <a:off x="1711325" y="2773680"/>
            <a:ext cx="6047740" cy="45402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vl="0" eaLnBrk="1" hangingPunct="1">
              <a:lnSpc>
                <a:spcPct val="90000"/>
              </a:lnSpc>
            </a:pPr>
            <a:r>
              <a:rPr lang="en-US" altLang="zh-CN" sz="2400" dirty="0">
                <a:latin typeface="迷你简卡通" panose="03000509000000000000" charset="-122"/>
                <a:ea typeface="迷你简卡通" panose="03000509000000000000" charset="-122"/>
                <a:sym typeface="+mn-ea"/>
              </a:rPr>
              <a:t>1.</a:t>
            </a:r>
            <a:r>
              <a:rPr lang="zh-CN" altLang="en-US" sz="2400" dirty="0">
                <a:latin typeface="迷你简卡通" panose="03000509000000000000" charset="-122"/>
                <a:ea typeface="迷你简卡通" panose="03000509000000000000" charset="-122"/>
                <a:sym typeface="+mn-ea"/>
              </a:rPr>
              <a:t>请给孩子足够的信心和足够的关注。</a:t>
            </a:r>
          </a:p>
        </p:txBody>
      </p:sp>
      <p:sp>
        <p:nvSpPr>
          <p:cNvPr id="42" name="文本框 41"/>
          <p:cNvSpPr txBox="1"/>
          <p:nvPr/>
        </p:nvSpPr>
        <p:spPr>
          <a:xfrm>
            <a:off x="1711325" y="3319145"/>
            <a:ext cx="10466070" cy="45402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vl="0" eaLnBrk="1" hangingPunct="1">
              <a:lnSpc>
                <a:spcPct val="90000"/>
              </a:lnSpc>
            </a:pPr>
            <a:r>
              <a:rPr lang="zh-CN" altLang="en-US" sz="2400" dirty="0">
                <a:latin typeface="迷你简卡通" panose="03000509000000000000" charset="-122"/>
                <a:ea typeface="迷你简卡通" panose="03000509000000000000" charset="-122"/>
                <a:sym typeface="+mn-ea"/>
              </a:rPr>
              <a:t>2.对于孩子的作业，希望您能抽出10分钟检查完成质量，尤其卷面和书写。</a:t>
            </a:r>
          </a:p>
        </p:txBody>
      </p:sp>
      <p:sp>
        <p:nvSpPr>
          <p:cNvPr id="43" name="文本框 42"/>
          <p:cNvSpPr txBox="1"/>
          <p:nvPr/>
        </p:nvSpPr>
        <p:spPr>
          <a:xfrm>
            <a:off x="1711325" y="3895090"/>
            <a:ext cx="10466070" cy="45402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vl="0" eaLnBrk="1" hangingPunct="1">
              <a:lnSpc>
                <a:spcPct val="90000"/>
              </a:lnSpc>
            </a:pPr>
            <a:r>
              <a:rPr lang="zh-CN" altLang="en-US" sz="2400" dirty="0">
                <a:latin typeface="迷你简卡通" panose="03000509000000000000" charset="-122"/>
                <a:ea typeface="迷你简卡通" panose="03000509000000000000" charset="-122"/>
                <a:sym typeface="+mn-ea"/>
              </a:rPr>
              <a:t>3.与老师统一战线，统一要求。</a:t>
            </a:r>
          </a:p>
        </p:txBody>
      </p:sp>
      <p:sp>
        <p:nvSpPr>
          <p:cNvPr id="44" name="文本框 43"/>
          <p:cNvSpPr txBox="1"/>
          <p:nvPr/>
        </p:nvSpPr>
        <p:spPr>
          <a:xfrm>
            <a:off x="1711325" y="4471035"/>
            <a:ext cx="10466070" cy="45402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vl="0" eaLnBrk="1" hangingPunct="1">
              <a:lnSpc>
                <a:spcPct val="90000"/>
              </a:lnSpc>
            </a:pPr>
            <a:r>
              <a:rPr lang="zh-CN" altLang="en-US" sz="2400" dirty="0">
                <a:latin typeface="迷你简卡通" panose="03000509000000000000" charset="-122"/>
                <a:ea typeface="迷你简卡通" panose="03000509000000000000" charset="-122"/>
                <a:sym typeface="+mn-ea"/>
              </a:rPr>
              <a:t>4.监督孩子确定较高的语文学习目标。</a:t>
            </a:r>
          </a:p>
        </p:txBody>
      </p:sp>
      <p:sp>
        <p:nvSpPr>
          <p:cNvPr id="45" name="文本框 44"/>
          <p:cNvSpPr txBox="1"/>
          <p:nvPr/>
        </p:nvSpPr>
        <p:spPr>
          <a:xfrm>
            <a:off x="1711325" y="5055235"/>
            <a:ext cx="10466070" cy="45402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vl="0" eaLnBrk="1" hangingPunct="1">
              <a:lnSpc>
                <a:spcPct val="90000"/>
              </a:lnSpc>
            </a:pPr>
            <a:r>
              <a:rPr lang="zh-CN" altLang="en-US" sz="2400" dirty="0">
                <a:latin typeface="迷你简卡通" panose="03000509000000000000" charset="-122"/>
                <a:ea typeface="迷你简卡通" panose="03000509000000000000" charset="-122"/>
                <a:sym typeface="+mn-ea"/>
              </a:rPr>
              <a:t>5.不要为孩子的不努力找借口。</a:t>
            </a:r>
          </a:p>
        </p:txBody>
      </p:sp>
      <p:sp>
        <p:nvSpPr>
          <p:cNvPr id="46" name="文本框 45"/>
          <p:cNvSpPr txBox="1"/>
          <p:nvPr/>
        </p:nvSpPr>
        <p:spPr>
          <a:xfrm>
            <a:off x="1711325" y="5639435"/>
            <a:ext cx="10466070" cy="45402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vl="0" eaLnBrk="1" hangingPunct="1">
              <a:lnSpc>
                <a:spcPct val="90000"/>
              </a:lnSpc>
            </a:pPr>
            <a:r>
              <a:rPr lang="zh-CN" altLang="en-US" sz="2400" dirty="0">
                <a:latin typeface="迷你简卡通" panose="03000509000000000000" charset="-122"/>
                <a:ea typeface="迷你简卡通" panose="03000509000000000000" charset="-122"/>
                <a:sym typeface="+mn-ea"/>
              </a:rPr>
              <a:t>6.孩子需要鼓励和表扬，但同时也要有批评。</a:t>
            </a:r>
            <a:endParaRPr lang="en-US" altLang="zh-CN" sz="2400" dirty="0">
              <a:latin typeface="迷你简卡通" panose="03000509000000000000" charset="-122"/>
              <a:ea typeface="迷你简卡通" panose="03000509000000000000" charset="-122"/>
              <a:sym typeface="+mn-ea"/>
            </a:endParaRPr>
          </a:p>
        </p:txBody>
      </p:sp>
    </p:spTree>
  </p:cSld>
  <p:clrMapOvr>
    <a:masterClrMapping/>
  </p:clrMapOvr>
  <p:transition advClick="0" advTm="7000">
    <p:pull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/>
      <p:bldP spid="41" grpId="1"/>
      <p:bldP spid="42" grpId="0"/>
      <p:bldP spid="43" grpId="0"/>
      <p:bldP spid="44" grpId="0"/>
      <p:bldP spid="45" grpId="0"/>
      <p:bldP spid="46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 cstate="print"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图片 32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239907" y="541966"/>
            <a:ext cx="632651" cy="532137"/>
          </a:xfrm>
          <a:prstGeom prst="rect">
            <a:avLst/>
          </a:prstGeom>
        </p:spPr>
      </p:pic>
      <p:pic>
        <p:nvPicPr>
          <p:cNvPr id="34" name="图片 33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806890" y="541513"/>
            <a:ext cx="632651" cy="532137"/>
          </a:xfrm>
          <a:prstGeom prst="rect">
            <a:avLst/>
          </a:prstGeom>
        </p:spPr>
      </p:pic>
      <p:pic>
        <p:nvPicPr>
          <p:cNvPr id="2" name="图片 1" descr="1510495796_979844"/>
          <p:cNvPicPr>
            <a:picLocks noChangeAspect="1"/>
          </p:cNvPicPr>
          <p:nvPr/>
        </p:nvPicPr>
        <p:blipFill>
          <a:blip r:embed="rId5" cstate="print"/>
          <a:srcRect r="63682"/>
          <a:stretch>
            <a:fillRect/>
          </a:stretch>
        </p:blipFill>
        <p:spPr>
          <a:xfrm>
            <a:off x="4050665" y="379095"/>
            <a:ext cx="3389630" cy="85725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0773404" y="12144"/>
            <a:ext cx="1183107" cy="121353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10005639" y="333398"/>
            <a:ext cx="1417375" cy="948393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454660" y="203200"/>
            <a:ext cx="1616075" cy="1078865"/>
          </a:xfrm>
          <a:prstGeom prst="rect">
            <a:avLst/>
          </a:prstGeom>
        </p:spPr>
      </p:pic>
      <p:grpSp>
        <p:nvGrpSpPr>
          <p:cNvPr id="15" name="组合 14"/>
          <p:cNvGrpSpPr/>
          <p:nvPr/>
        </p:nvGrpSpPr>
        <p:grpSpPr>
          <a:xfrm>
            <a:off x="784723" y="4657527"/>
            <a:ext cx="3021955" cy="913589"/>
            <a:chOff x="7950844" y="2822232"/>
            <a:chExt cx="3021955" cy="913589"/>
          </a:xfrm>
        </p:grpSpPr>
        <p:sp>
          <p:nvSpPr>
            <p:cNvPr id="17" name="矩形 16"/>
            <p:cNvSpPr/>
            <p:nvPr/>
          </p:nvSpPr>
          <p:spPr>
            <a:xfrm>
              <a:off x="7950844" y="3315451"/>
              <a:ext cx="3021955" cy="420370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zh-CN" b="1" dirty="0">
                  <a:solidFill>
                    <a:schemeClr val="tx1"/>
                  </a:solidFill>
                  <a:latin typeface="迷你简卡通" panose="03000509000000000000" charset="-122"/>
                  <a:ea typeface="迷你简卡通" panose="03000509000000000000" charset="-122"/>
                  <a:sym typeface="+mn-ea"/>
                </a:rPr>
                <a:t>培养每天阅读的习惯</a:t>
              </a:r>
            </a:p>
          </p:txBody>
        </p:sp>
        <p:sp>
          <p:nvSpPr>
            <p:cNvPr id="18" name="矩形 17"/>
            <p:cNvSpPr/>
            <p:nvPr/>
          </p:nvSpPr>
          <p:spPr>
            <a:xfrm>
              <a:off x="8340834" y="2822232"/>
              <a:ext cx="2241974" cy="603250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zh-CN" sz="2800" b="1" dirty="0">
                  <a:solidFill>
                    <a:schemeClr val="tx1"/>
                  </a:solidFill>
                  <a:latin typeface="迷你简卡通" panose="03000509000000000000" charset="-122"/>
                  <a:ea typeface="迷你简卡通" panose="03000509000000000000" charset="-122"/>
                </a:rPr>
                <a:t>第一</a:t>
              </a: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6044707" y="4637842"/>
            <a:ext cx="3021955" cy="913589"/>
            <a:chOff x="8272154" y="2802547"/>
            <a:chExt cx="3021955" cy="913589"/>
          </a:xfrm>
        </p:grpSpPr>
        <p:sp>
          <p:nvSpPr>
            <p:cNvPr id="20" name="矩形 19"/>
            <p:cNvSpPr/>
            <p:nvPr/>
          </p:nvSpPr>
          <p:spPr>
            <a:xfrm>
              <a:off x="8272154" y="3295766"/>
              <a:ext cx="3021955" cy="420370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zh-CN" b="1" dirty="0">
                  <a:solidFill>
                    <a:schemeClr val="tx1"/>
                  </a:solidFill>
                  <a:latin typeface="迷你简卡通" panose="03000509000000000000" charset="-122"/>
                  <a:ea typeface="迷你简卡通" panose="03000509000000000000" charset="-122"/>
                  <a:sym typeface="+mn-ea"/>
                </a:rPr>
                <a:t>培养读书动笔的习惯</a:t>
              </a:r>
            </a:p>
          </p:txBody>
        </p:sp>
        <p:sp>
          <p:nvSpPr>
            <p:cNvPr id="21" name="矩形 20"/>
            <p:cNvSpPr/>
            <p:nvPr/>
          </p:nvSpPr>
          <p:spPr>
            <a:xfrm>
              <a:off x="8662144" y="2802547"/>
              <a:ext cx="2241974" cy="603250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zh-CN" sz="2800" b="1" dirty="0">
                  <a:solidFill>
                    <a:schemeClr val="tx1"/>
                  </a:solidFill>
                  <a:latin typeface="迷你简卡通" panose="03000509000000000000" charset="-122"/>
                  <a:ea typeface="迷你简卡通" panose="03000509000000000000" charset="-122"/>
                </a:rPr>
                <a:t>第三</a:t>
              </a: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3237550" y="2134152"/>
            <a:ext cx="3021955" cy="913589"/>
            <a:chOff x="8261359" y="2803182"/>
            <a:chExt cx="3021955" cy="913589"/>
          </a:xfrm>
        </p:grpSpPr>
        <p:sp>
          <p:nvSpPr>
            <p:cNvPr id="23" name="矩形 22"/>
            <p:cNvSpPr/>
            <p:nvPr/>
          </p:nvSpPr>
          <p:spPr>
            <a:xfrm>
              <a:off x="8261359" y="3296401"/>
              <a:ext cx="3021955" cy="420370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zh-CN" b="1" dirty="0">
                  <a:solidFill>
                    <a:schemeClr val="tx1"/>
                  </a:solidFill>
                  <a:latin typeface="迷你简卡通" panose="03000509000000000000" charset="-122"/>
                  <a:ea typeface="迷你简卡通" panose="03000509000000000000" charset="-122"/>
                  <a:sym typeface="+mn-ea"/>
                </a:rPr>
                <a:t>培养专心阅读的习惯</a:t>
              </a:r>
            </a:p>
          </p:txBody>
        </p:sp>
        <p:sp>
          <p:nvSpPr>
            <p:cNvPr id="24" name="矩形 23"/>
            <p:cNvSpPr/>
            <p:nvPr/>
          </p:nvSpPr>
          <p:spPr>
            <a:xfrm>
              <a:off x="8651349" y="2803182"/>
              <a:ext cx="2241974" cy="603250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2800" b="1" dirty="0">
                  <a:solidFill>
                    <a:schemeClr val="tx1"/>
                  </a:solidFill>
                  <a:latin typeface="迷你简卡通" panose="03000509000000000000" charset="-122"/>
                  <a:ea typeface="迷你简卡通" panose="03000509000000000000" charset="-122"/>
                </a:rPr>
                <a:t>第二</a:t>
              </a: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8611198" y="2134152"/>
            <a:ext cx="3021955" cy="913589"/>
            <a:chOff x="8161029" y="2803182"/>
            <a:chExt cx="3021955" cy="913589"/>
          </a:xfrm>
        </p:grpSpPr>
        <p:sp>
          <p:nvSpPr>
            <p:cNvPr id="26" name="矩形 25"/>
            <p:cNvSpPr/>
            <p:nvPr/>
          </p:nvSpPr>
          <p:spPr>
            <a:xfrm>
              <a:off x="8161029" y="3296401"/>
              <a:ext cx="3021955" cy="420370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zh-CN" b="1" dirty="0">
                  <a:solidFill>
                    <a:schemeClr val="tx1"/>
                  </a:solidFill>
                  <a:latin typeface="迷你简卡通" panose="03000509000000000000" charset="-122"/>
                  <a:ea typeface="迷你简卡通" panose="03000509000000000000" charset="-122"/>
                  <a:sym typeface="+mn-ea"/>
                </a:rPr>
                <a:t>培养边读书边思考的习惯</a:t>
              </a:r>
            </a:p>
          </p:txBody>
        </p:sp>
        <p:sp>
          <p:nvSpPr>
            <p:cNvPr id="27" name="矩形 26"/>
            <p:cNvSpPr/>
            <p:nvPr/>
          </p:nvSpPr>
          <p:spPr>
            <a:xfrm>
              <a:off x="8551019" y="2803182"/>
              <a:ext cx="2241974" cy="603250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2800" b="1" dirty="0">
                  <a:solidFill>
                    <a:schemeClr val="tx1"/>
                  </a:solidFill>
                  <a:latin typeface="迷你简卡通" panose="03000509000000000000" charset="-122"/>
                  <a:ea typeface="迷你简卡通" panose="03000509000000000000" charset="-122"/>
                </a:rPr>
                <a:t>第四</a:t>
              </a:r>
            </a:p>
          </p:txBody>
        </p:sp>
      </p:grpSp>
      <p:pic>
        <p:nvPicPr>
          <p:cNvPr id="28" name="图片 27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1532890" y="3198495"/>
            <a:ext cx="1546860" cy="1459230"/>
          </a:xfrm>
          <a:prstGeom prst="rect">
            <a:avLst/>
          </a:prstGeom>
        </p:spPr>
      </p:pic>
      <p:pic>
        <p:nvPicPr>
          <p:cNvPr id="39" name="图片 38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3975735" y="3310890"/>
            <a:ext cx="1546860" cy="1459230"/>
          </a:xfrm>
          <a:prstGeom prst="rect">
            <a:avLst/>
          </a:prstGeom>
        </p:spPr>
      </p:pic>
      <p:pic>
        <p:nvPicPr>
          <p:cNvPr id="40" name="图片 39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6765925" y="3198495"/>
            <a:ext cx="1546860" cy="1459230"/>
          </a:xfrm>
          <a:prstGeom prst="rect">
            <a:avLst/>
          </a:prstGeom>
        </p:spPr>
      </p:pic>
      <p:pic>
        <p:nvPicPr>
          <p:cNvPr id="47" name="图片 46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9348470" y="3310890"/>
            <a:ext cx="1546860" cy="1459230"/>
          </a:xfrm>
          <a:prstGeom prst="rect">
            <a:avLst/>
          </a:prstGeom>
        </p:spPr>
      </p:pic>
    </p:spTree>
  </p:cSld>
  <p:clrMapOvr>
    <a:masterClrMapping/>
  </p:clrMapOvr>
  <p:transition advClick="0" advTm="10000">
    <p:pull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7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500"/>
                            </p:stCondLst>
                            <p:childTnLst>
                              <p:par>
                                <p:cTn id="3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47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 cstate="print"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814320" y="1998980"/>
            <a:ext cx="992505" cy="1073785"/>
          </a:xfrm>
          <a:prstGeom prst="rect">
            <a:avLst/>
          </a:prstGeom>
        </p:spPr>
      </p:pic>
      <p:pic>
        <p:nvPicPr>
          <p:cNvPr id="33" name="图片 32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239907" y="541966"/>
            <a:ext cx="632651" cy="532137"/>
          </a:xfrm>
          <a:prstGeom prst="rect">
            <a:avLst/>
          </a:prstGeom>
        </p:spPr>
      </p:pic>
      <p:pic>
        <p:nvPicPr>
          <p:cNvPr id="34" name="图片 33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806890" y="541513"/>
            <a:ext cx="632651" cy="532137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0773404" y="12144"/>
            <a:ext cx="1183107" cy="121353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10005639" y="333398"/>
            <a:ext cx="1417375" cy="948393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454660" y="203200"/>
            <a:ext cx="1616075" cy="1078865"/>
          </a:xfrm>
          <a:prstGeom prst="rect">
            <a:avLst/>
          </a:prstGeom>
        </p:spPr>
      </p:pic>
      <p:pic>
        <p:nvPicPr>
          <p:cNvPr id="6" name="图片 5" descr="1510496274_308618"/>
          <p:cNvPicPr>
            <a:picLocks noChangeAspect="1"/>
          </p:cNvPicPr>
          <p:nvPr/>
        </p:nvPicPr>
        <p:blipFill>
          <a:blip r:embed="rId9" cstate="print"/>
          <a:srcRect r="62213"/>
          <a:stretch>
            <a:fillRect/>
          </a:stretch>
        </p:blipFill>
        <p:spPr>
          <a:xfrm>
            <a:off x="3974465" y="313690"/>
            <a:ext cx="3526790" cy="857250"/>
          </a:xfrm>
          <a:prstGeom prst="rect">
            <a:avLst/>
          </a:prstGeom>
        </p:spPr>
      </p:pic>
      <p:grpSp>
        <p:nvGrpSpPr>
          <p:cNvPr id="13" name="组合 12"/>
          <p:cNvGrpSpPr/>
          <p:nvPr/>
        </p:nvGrpSpPr>
        <p:grpSpPr>
          <a:xfrm>
            <a:off x="1755140" y="2282190"/>
            <a:ext cx="8681720" cy="3086735"/>
            <a:chOff x="2764" y="3594"/>
            <a:chExt cx="13672" cy="4861"/>
          </a:xfrm>
        </p:grpSpPr>
        <p:pic>
          <p:nvPicPr>
            <p:cNvPr id="7" name="图片 6" descr="1510496373_161583"/>
            <p:cNvPicPr>
              <a:picLocks noChangeAspect="1"/>
            </p:cNvPicPr>
            <p:nvPr/>
          </p:nvPicPr>
          <p:blipFill>
            <a:blip r:embed="rId10" cstate="print"/>
            <a:srcRect r="47993" b="69252"/>
            <a:stretch>
              <a:fillRect/>
            </a:stretch>
          </p:blipFill>
          <p:spPr>
            <a:xfrm>
              <a:off x="6053" y="3594"/>
              <a:ext cx="7644" cy="1245"/>
            </a:xfrm>
            <a:prstGeom prst="rect">
              <a:avLst/>
            </a:prstGeom>
          </p:spPr>
        </p:pic>
        <p:pic>
          <p:nvPicPr>
            <p:cNvPr id="8" name="图片 7" descr="1510496373_161583"/>
            <p:cNvPicPr>
              <a:picLocks noChangeAspect="1"/>
            </p:cNvPicPr>
            <p:nvPr/>
          </p:nvPicPr>
          <p:blipFill>
            <a:blip r:embed="rId10" cstate="print"/>
            <a:srcRect t="30230" r="22044" b="34151"/>
            <a:stretch>
              <a:fillRect/>
            </a:stretch>
          </p:blipFill>
          <p:spPr>
            <a:xfrm>
              <a:off x="2764" y="5130"/>
              <a:ext cx="13672" cy="1721"/>
            </a:xfrm>
            <a:prstGeom prst="rect">
              <a:avLst/>
            </a:prstGeom>
          </p:spPr>
        </p:pic>
        <p:pic>
          <p:nvPicPr>
            <p:cNvPr id="9" name="图片 8" descr="1510496373_161583"/>
            <p:cNvPicPr>
              <a:picLocks noChangeAspect="1"/>
            </p:cNvPicPr>
            <p:nvPr/>
          </p:nvPicPr>
          <p:blipFill>
            <a:blip r:embed="rId10" cstate="print"/>
            <a:srcRect t="67572" r="22370"/>
            <a:stretch>
              <a:fillRect/>
            </a:stretch>
          </p:blipFill>
          <p:spPr>
            <a:xfrm>
              <a:off x="3895" y="7143"/>
              <a:ext cx="11410" cy="1313"/>
            </a:xfrm>
            <a:prstGeom prst="rect">
              <a:avLst/>
            </a:prstGeom>
          </p:spPr>
        </p:pic>
      </p:grpSp>
      <p:pic>
        <p:nvPicPr>
          <p:cNvPr id="11" name="图片 10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9718675" y="3543300"/>
            <a:ext cx="1289685" cy="1658620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695960" y="4079875"/>
            <a:ext cx="2273935" cy="1856105"/>
          </a:xfrm>
          <a:prstGeom prst="rect">
            <a:avLst/>
          </a:prstGeom>
        </p:spPr>
      </p:pic>
    </p:spTree>
  </p:cSld>
  <p:clrMapOvr>
    <a:masterClrMapping/>
  </p:clrMapOvr>
  <p:transition advClick="0" advTm="7000">
    <p:pull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 cstate="print"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图片 32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453890" y="1941830"/>
            <a:ext cx="3583940" cy="337439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103595" y="962406"/>
            <a:ext cx="1174422" cy="783333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9854559" y="532844"/>
            <a:ext cx="1183107" cy="1213530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9086794" y="854098"/>
            <a:ext cx="1417375" cy="948393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7819027" y="736276"/>
            <a:ext cx="632651" cy="532137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718275" y="1267841"/>
            <a:ext cx="1174422" cy="783333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4423475" y="1062213"/>
            <a:ext cx="632651" cy="532137"/>
          </a:xfrm>
          <a:prstGeom prst="rect">
            <a:avLst/>
          </a:prstGeom>
        </p:spPr>
      </p:pic>
      <p:pic>
        <p:nvPicPr>
          <p:cNvPr id="2" name="图片 1" descr="1510496608_344063"/>
          <p:cNvPicPr>
            <a:picLocks noChangeAspect="1"/>
          </p:cNvPicPr>
          <p:nvPr/>
        </p:nvPicPr>
        <p:blipFill>
          <a:blip r:embed="rId9" cstate="print"/>
          <a:srcRect r="80385"/>
          <a:stretch>
            <a:fillRect/>
          </a:stretch>
        </p:blipFill>
        <p:spPr>
          <a:xfrm>
            <a:off x="4453890" y="2239010"/>
            <a:ext cx="3284220" cy="1537970"/>
          </a:xfrm>
          <a:prstGeom prst="rect">
            <a:avLst/>
          </a:prstGeom>
        </p:spPr>
      </p:pic>
      <p:pic>
        <p:nvPicPr>
          <p:cNvPr id="3" name="图片 2" descr="1510499180_811523"/>
          <p:cNvPicPr>
            <a:picLocks noChangeAspect="1"/>
          </p:cNvPicPr>
          <p:nvPr/>
        </p:nvPicPr>
        <p:blipFill>
          <a:blip r:embed="rId10" cstate="print"/>
          <a:srcRect r="44149"/>
          <a:stretch>
            <a:fillRect/>
          </a:stretch>
        </p:blipFill>
        <p:spPr>
          <a:xfrm>
            <a:off x="3639820" y="3776980"/>
            <a:ext cx="5212715" cy="85725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11" cstate="screen"/>
          <a:stretch>
            <a:fillRect/>
          </a:stretch>
        </p:blipFill>
        <p:spPr>
          <a:xfrm>
            <a:off x="1" y="3989829"/>
            <a:ext cx="1639181" cy="286817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12" cstate="screen"/>
          <a:stretch>
            <a:fillRect/>
          </a:stretch>
        </p:blipFill>
        <p:spPr>
          <a:xfrm>
            <a:off x="10824469" y="4630305"/>
            <a:ext cx="865380" cy="2025106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13" cstate="screen"/>
          <a:srcRect/>
          <a:stretch>
            <a:fillRect/>
          </a:stretch>
        </p:blipFill>
        <p:spPr>
          <a:xfrm>
            <a:off x="9854882" y="306598"/>
            <a:ext cx="2104626" cy="2706362"/>
          </a:xfrm>
          <a:prstGeom prst="rect">
            <a:avLst/>
          </a:prstGeom>
        </p:spPr>
      </p:pic>
      <p:pic>
        <p:nvPicPr>
          <p:cNvPr id="79" name="图片 78"/>
          <p:cNvPicPr>
            <a:picLocks noChangeAspect="1"/>
          </p:cNvPicPr>
          <p:nvPr/>
        </p:nvPicPr>
        <p:blipFill rotWithShape="1">
          <a:blip r:embed="rId14" cstate="screen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0" b="100000" l="6181" r="100000">
                        <a14:foregroundMark x1="67108" y1="9296" x2="79691" y2="80423"/>
                        <a14:backgroundMark x1="53201" y1="90986" x2="59823" y2="91408"/>
                      </a14:backgroundRemoval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>
          <a:xfrm>
            <a:off x="7259552" y="3946894"/>
            <a:ext cx="1885056" cy="2953688"/>
          </a:xfrm>
          <a:prstGeom prst="rect">
            <a:avLst/>
          </a:prstGeom>
        </p:spPr>
      </p:pic>
      <p:pic>
        <p:nvPicPr>
          <p:cNvPr id="81" name="图片 80"/>
          <p:cNvPicPr>
            <a:picLocks noChangeAspect="1"/>
          </p:cNvPicPr>
          <p:nvPr/>
        </p:nvPicPr>
        <p:blipFill>
          <a:blip r:embed="rId16" cstate="screen"/>
          <a:stretch>
            <a:fillRect/>
          </a:stretch>
        </p:blipFill>
        <p:spPr>
          <a:xfrm>
            <a:off x="961111" y="746515"/>
            <a:ext cx="1422070" cy="955734"/>
          </a:xfrm>
          <a:prstGeom prst="rect">
            <a:avLst/>
          </a:prstGeom>
        </p:spPr>
      </p:pic>
      <p:pic>
        <p:nvPicPr>
          <p:cNvPr id="75" name="图片 74"/>
          <p:cNvPicPr>
            <a:picLocks noChangeAspect="1"/>
          </p:cNvPicPr>
          <p:nvPr/>
        </p:nvPicPr>
        <p:blipFill rotWithShape="1">
          <a:blip r:embed="rId17" cstate="screen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backgroundRemoval t="0" b="100000" l="0" r="88742">
                        <a14:foregroundMark x1="60486" y1="12254" x2="69095" y2="74085"/>
                        <a14:foregroundMark x1="49227" y1="40845" x2="49227" y2="36620"/>
                        <a14:backgroundMark x1="57837" y1="91408" x2="63797" y2="91831"/>
                      </a14:backgroundRemoval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>
          <a:xfrm>
            <a:off x="9086733" y="3904349"/>
            <a:ext cx="1885056" cy="2953688"/>
          </a:xfrm>
          <a:prstGeom prst="rect">
            <a:avLst/>
          </a:prstGeom>
        </p:spPr>
      </p:pic>
    </p:spTree>
  </p:cSld>
  <p:clrMapOvr>
    <a:masterClrMapping/>
  </p:clrMapOvr>
  <p:transition advClick="0" advTm="7000">
    <p:pull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0"/>
                            </p:stCondLst>
                            <p:childTnLst>
                              <p:par>
                                <p:cTn id="3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500"/>
                            </p:stCondLst>
                            <p:childTnLst>
                              <p:par>
                                <p:cTn id="4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MMONDATA" val="eyJoZGlkIjoiNjRmYjUzMTUxYWIxNGQ1OTA4YTM4MDdjMzA0YTIzNmIifQ==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6"/>
  <p:tag name="RESOURCELIBID_ANIM" val="43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6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71</TotalTime>
  <Words>618</Words>
  <Application>Microsoft Office PowerPoint</Application>
  <PresentationFormat>自定义</PresentationFormat>
  <Paragraphs>112</Paragraphs>
  <Slides>23</Slides>
  <Notes>23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23</vt:i4>
      </vt:variant>
    </vt:vector>
  </HeadingPairs>
  <TitlesOfParts>
    <vt:vector size="24" baseType="lpstr"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>日常</Manager>
  <Company>日常</Company>
  <LinksUpToDate>false</LinksUpToDate>
  <SharedDoc>false</SharedDoc>
  <HyperlinkBase>日常</HyperlinkBase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日常</dc:title>
  <dc:subject>日常</dc:subject>
  <dc:creator>日常</dc:creator>
  <cp:keywords>日常</cp:keywords>
  <dc:description>日常</dc:description>
  <cp:lastModifiedBy>dxq</cp:lastModifiedBy>
  <cp:revision>29</cp:revision>
  <dcterms:created xsi:type="dcterms:W3CDTF">2017-11-12T06:11:00Z</dcterms:created>
  <dcterms:modified xsi:type="dcterms:W3CDTF">2024-04-24T05:07:45Z</dcterms:modified>
  <cp:category>日常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B8775B5092CA420EBA5EEB7C8F5AA56E</vt:lpwstr>
  </property>
  <property fmtid="{D5CDD505-2E9C-101B-9397-08002B2CF9AE}" pid="3" name="KSOProductBuildVer">
    <vt:lpwstr>2052-11.1.0.12313</vt:lpwstr>
  </property>
</Properties>
</file>