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76" r:id="rId2"/>
    <p:sldId id="341" r:id="rId3"/>
    <p:sldId id="369" r:id="rId4"/>
    <p:sldId id="348" r:id="rId5"/>
    <p:sldId id="382" r:id="rId6"/>
    <p:sldId id="383" r:id="rId7"/>
    <p:sldId id="384" r:id="rId8"/>
    <p:sldId id="377" r:id="rId9"/>
    <p:sldId id="385" r:id="rId10"/>
    <p:sldId id="386" r:id="rId11"/>
    <p:sldId id="387" r:id="rId12"/>
    <p:sldId id="388" r:id="rId13"/>
    <p:sldId id="378" r:id="rId14"/>
    <p:sldId id="389" r:id="rId15"/>
    <p:sldId id="390" r:id="rId16"/>
    <p:sldId id="391" r:id="rId17"/>
    <p:sldId id="379" r:id="rId18"/>
    <p:sldId id="392" r:id="rId19"/>
    <p:sldId id="393" r:id="rId20"/>
    <p:sldId id="380" r:id="rId21"/>
    <p:sldId id="394" r:id="rId22"/>
    <p:sldId id="395" r:id="rId23"/>
    <p:sldId id="396" r:id="rId24"/>
    <p:sldId id="399" r:id="rId25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4B91"/>
    <a:srgbClr val="CEEEFD"/>
    <a:srgbClr val="2378D2"/>
    <a:srgbClr val="F698A6"/>
    <a:srgbClr val="728CC8"/>
    <a:srgbClr val="E2F5FE"/>
    <a:srgbClr val="7DD7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90" y="4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185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15960-10A3-4E20-A063-F1BAF02B5CD7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E226-AEB9-4DDE-B353-0C93BA9452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15960-10A3-4E20-A063-F1BAF02B5CD7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E226-AEB9-4DDE-B353-0C93BA9452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15960-10A3-4E20-A063-F1BAF02B5CD7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E226-AEB9-4DDE-B353-0C93BA9452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15960-10A3-4E20-A063-F1BAF02B5CD7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E226-AEB9-4DDE-B353-0C93BA9452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15960-10A3-4E20-A063-F1BAF02B5CD7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E226-AEB9-4DDE-B353-0C93BA9452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15960-10A3-4E20-A063-F1BAF02B5CD7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E226-AEB9-4DDE-B353-0C93BA9452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15960-10A3-4E20-A063-F1BAF02B5CD7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E226-AEB9-4DDE-B353-0C93BA9452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15960-10A3-4E20-A063-F1BAF02B5CD7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E226-AEB9-4DDE-B353-0C93BA9452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15960-10A3-4E20-A063-F1BAF02B5CD7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E226-AEB9-4DDE-B353-0C93BA9452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15960-10A3-4E20-A063-F1BAF02B5CD7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E226-AEB9-4DDE-B353-0C93BA9452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15960-10A3-4E20-A063-F1BAF02B5CD7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E226-AEB9-4DDE-B353-0C93BA9452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4B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15960-10A3-4E20-A063-F1BAF02B5CD7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1E226-AEB9-4DDE-B353-0C93BA9452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microsoft.com/office/2007/relationships/hdphoto" Target="../media/hdphoto2.wdp"/><Relationship Id="rId12" Type="http://schemas.microsoft.com/office/2007/relationships/hdphoto" Target="../media/hdphoto4.wdp"/><Relationship Id="rId2" Type="http://schemas.openxmlformats.org/officeDocument/2006/relationships/audio" Target="../media/media1.mp3"/><Relationship Id="rId16" Type="http://schemas.openxmlformats.org/officeDocument/2006/relationships/image" Target="../media/image8.png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5.png"/><Relationship Id="rId5" Type="http://schemas.microsoft.com/office/2007/relationships/hdphoto" Target="../media/hdphoto1.wdp"/><Relationship Id="rId1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openxmlformats.org/officeDocument/2006/relationships/image" Target="../media/image1.png"/><Relationship Id="rId9" Type="http://schemas.openxmlformats.org/officeDocument/2006/relationships/image" Target="../media/image4.png"/><Relationship Id="rId1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0.png"/><Relationship Id="rId11" Type="http://schemas.microsoft.com/office/2007/relationships/hdphoto" Target="../media/hdphoto6.wdp"/><Relationship Id="rId5" Type="http://schemas.microsoft.com/office/2007/relationships/hdphoto" Target="../media/hdphoto1.wdp"/><Relationship Id="rId10" Type="http://schemas.openxmlformats.org/officeDocument/2006/relationships/image" Target="../media/image12.png"/><Relationship Id="rId4" Type="http://schemas.openxmlformats.org/officeDocument/2006/relationships/image" Target="../media/image1.png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microsoft.com/office/2007/relationships/hdphoto" Target="../media/hdphoto7.wdp"/><Relationship Id="rId12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microsoft.com/office/2007/relationships/hdphoto" Target="../media/hdphoto6.wdp"/><Relationship Id="rId5" Type="http://schemas.openxmlformats.org/officeDocument/2006/relationships/image" Target="../media/image13.png"/><Relationship Id="rId10" Type="http://schemas.openxmlformats.org/officeDocument/2006/relationships/image" Target="../media/image12.png"/><Relationship Id="rId4" Type="http://schemas.microsoft.com/office/2007/relationships/hdphoto" Target="../media/hdphoto1.wdp"/><Relationship Id="rId9" Type="http://schemas.microsoft.com/office/2007/relationships/hdphoto" Target="../media/hdphoto8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microsoft.com/office/2007/relationships/hdphoto" Target="../media/hdphoto9.wdp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0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6.png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microsoft.com/office/2007/relationships/hdphoto" Target="../media/hdphoto9.wdp"/><Relationship Id="rId5" Type="http://schemas.openxmlformats.org/officeDocument/2006/relationships/image" Target="../media/image17.png"/><Relationship Id="rId10" Type="http://schemas.microsoft.com/office/2007/relationships/hdphoto" Target="../media/hdphoto11.wdp"/><Relationship Id="rId4" Type="http://schemas.openxmlformats.org/officeDocument/2006/relationships/image" Target="../media/image10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8.xml"/><Relationship Id="rId7" Type="http://schemas.openxmlformats.org/officeDocument/2006/relationships/image" Target="../media/image10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9.xml"/><Relationship Id="rId9" Type="http://schemas.microsoft.com/office/2007/relationships/hdphoto" Target="../media/hdphoto9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microsoft.com/office/2007/relationships/hdphoto" Target="../media/hdphoto7.wdp"/><Relationship Id="rId12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microsoft.com/office/2007/relationships/hdphoto" Target="../media/hdphoto6.wdp"/><Relationship Id="rId5" Type="http://schemas.openxmlformats.org/officeDocument/2006/relationships/image" Target="../media/image13.png"/><Relationship Id="rId10" Type="http://schemas.openxmlformats.org/officeDocument/2006/relationships/image" Target="../media/image12.png"/><Relationship Id="rId4" Type="http://schemas.microsoft.com/office/2007/relationships/hdphoto" Target="../media/hdphoto1.wdp"/><Relationship Id="rId9" Type="http://schemas.microsoft.com/office/2007/relationships/hdphoto" Target="../media/hdphoto8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microsoft.com/office/2007/relationships/hdphoto" Target="../media/hdphoto9.wdp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microsoft.com/office/2007/relationships/hdphoto" Target="../media/hdphoto9.wdp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microsoft.com/office/2007/relationships/hdphoto" Target="../media/hdphoto9.wdp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microsoft.com/office/2007/relationships/hdphoto" Target="../media/hdphoto7.wdp"/><Relationship Id="rId12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microsoft.com/office/2007/relationships/hdphoto" Target="../media/hdphoto6.wdp"/><Relationship Id="rId5" Type="http://schemas.openxmlformats.org/officeDocument/2006/relationships/image" Target="../media/image13.png"/><Relationship Id="rId10" Type="http://schemas.openxmlformats.org/officeDocument/2006/relationships/image" Target="../media/image12.png"/><Relationship Id="rId4" Type="http://schemas.microsoft.com/office/2007/relationships/hdphoto" Target="../media/hdphoto1.wdp"/><Relationship Id="rId9" Type="http://schemas.microsoft.com/office/2007/relationships/hdphoto" Target="../media/hdphoto8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microsoft.com/office/2007/relationships/hdphoto" Target="../media/hdphoto9.wd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17.png"/><Relationship Id="rId5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microsoft.com/office/2007/relationships/hdphoto" Target="../media/hdphoto9.wdp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18.xml"/><Relationship Id="rId7" Type="http://schemas.openxmlformats.org/officeDocument/2006/relationships/image" Target="../media/image16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0.xml"/><Relationship Id="rId10" Type="http://schemas.microsoft.com/office/2007/relationships/hdphoto" Target="../media/hdphoto9.wdp"/><Relationship Id="rId4" Type="http://schemas.openxmlformats.org/officeDocument/2006/relationships/tags" Target="../tags/tag19.xml"/><Relationship Id="rId9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microsoft.com/office/2007/relationships/hdphoto" Target="../media/hdphoto7.wdp"/><Relationship Id="rId12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microsoft.com/office/2007/relationships/hdphoto" Target="../media/hdphoto6.wdp"/><Relationship Id="rId5" Type="http://schemas.openxmlformats.org/officeDocument/2006/relationships/image" Target="../media/image13.png"/><Relationship Id="rId10" Type="http://schemas.openxmlformats.org/officeDocument/2006/relationships/image" Target="../media/image12.png"/><Relationship Id="rId4" Type="http://schemas.microsoft.com/office/2007/relationships/hdphoto" Target="../media/hdphoto1.wdp"/><Relationship Id="rId9" Type="http://schemas.microsoft.com/office/2007/relationships/hdphoto" Target="../media/hdphoto8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6" Type="http://schemas.microsoft.com/office/2007/relationships/hdphoto" Target="../media/hdphoto9.wdp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6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6" Type="http://schemas.microsoft.com/office/2007/relationships/hdphoto" Target="../media/hdphoto9.wdp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microsoft.com/office/2007/relationships/hdphoto" Target="../media/hdphoto7.wdp"/><Relationship Id="rId12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microsoft.com/office/2007/relationships/hdphoto" Target="../media/hdphoto6.wdp"/><Relationship Id="rId5" Type="http://schemas.openxmlformats.org/officeDocument/2006/relationships/image" Target="../media/image13.png"/><Relationship Id="rId10" Type="http://schemas.openxmlformats.org/officeDocument/2006/relationships/image" Target="../media/image12.png"/><Relationship Id="rId4" Type="http://schemas.microsoft.com/office/2007/relationships/hdphoto" Target="../media/hdphoto1.wdp"/><Relationship Id="rId9" Type="http://schemas.microsoft.com/office/2007/relationships/hdphoto" Target="../media/hdphoto8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6" Type="http://schemas.microsoft.com/office/2007/relationships/hdphoto" Target="../media/hdphoto9.wdp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6" Type="http://schemas.microsoft.com/office/2007/relationships/hdphoto" Target="../media/hdphoto9.wdp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27.xml"/><Relationship Id="rId7" Type="http://schemas.openxmlformats.org/officeDocument/2006/relationships/image" Target="../media/image10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16.png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3.png"/><Relationship Id="rId4" Type="http://schemas.openxmlformats.org/officeDocument/2006/relationships/tags" Target="../tags/tag28.xml"/><Relationship Id="rId9" Type="http://schemas.microsoft.com/office/2007/relationships/hdphoto" Target="../media/hdphoto9.wdp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12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 flipH="1" flipV="1">
            <a:off x="0" y="0"/>
            <a:ext cx="12192000" cy="278892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884712" y="1268313"/>
            <a:ext cx="8115990" cy="2800767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开学季</a:t>
            </a:r>
            <a:endParaRPr lang="en-US" altLang="zh-CN" sz="8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pPr algn="ctr"/>
            <a:r>
              <a:rPr lang="zh-CN" altLang="en-US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开学第一课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0" y="4069080"/>
            <a:ext cx="12192000" cy="278892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6930" b="64668" l="75341" r="97252">
                        <a14:foregroundMark x1="82062" y1="29155" x2="82062" y2="26930"/>
                        <a14:backgroundMark x1="82493" y1="47729" x2="82402" y2="50454"/>
                        <a14:backgroundMark x1="84355" y1="48728" x2="83333" y2="50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614" t="23511" b="30738"/>
          <a:stretch>
            <a:fillRect/>
          </a:stretch>
        </p:blipFill>
        <p:spPr>
          <a:xfrm rot="21339496">
            <a:off x="9146647" y="1029461"/>
            <a:ext cx="2321280" cy="193889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480888" y="5125844"/>
            <a:ext cx="33088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小学：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727194" y="4179863"/>
            <a:ext cx="4678884" cy="466962"/>
            <a:chOff x="3727194" y="4179863"/>
            <a:chExt cx="4678884" cy="466962"/>
          </a:xfrm>
        </p:grpSpPr>
        <p:sp>
          <p:nvSpPr>
            <p:cNvPr id="16" name="矩形: 圆角 15"/>
            <p:cNvSpPr/>
            <p:nvPr/>
          </p:nvSpPr>
          <p:spPr>
            <a:xfrm>
              <a:off x="4013873" y="4179863"/>
              <a:ext cx="4242843" cy="415199"/>
            </a:xfrm>
            <a:prstGeom prst="roundRect">
              <a:avLst/>
            </a:prstGeom>
            <a:solidFill>
              <a:srgbClr val="E2F5FE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727194" y="4185160"/>
              <a:ext cx="4678884" cy="461665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054B91"/>
                  </a:solidFill>
                  <a:latin typeface="汉仪粗圆简" panose="02010600000101010101" pitchFamily="2" charset="-122"/>
                  <a:ea typeface="汉仪粗圆简" panose="02010600000101010101" pitchFamily="2" charset="-122"/>
                </a:rPr>
                <a:t>新学期 </a:t>
              </a:r>
              <a:r>
                <a:rPr lang="en-US" altLang="zh-CN" sz="2400" dirty="0">
                  <a:solidFill>
                    <a:srgbClr val="054B91"/>
                  </a:solidFill>
                  <a:latin typeface="汉仪粗圆简" panose="02010600000101010101" pitchFamily="2" charset="-122"/>
                  <a:ea typeface="汉仪粗圆简" panose="02010600000101010101" pitchFamily="2" charset="-122"/>
                </a:rPr>
                <a:t>/</a:t>
              </a:r>
              <a:r>
                <a:rPr lang="zh-CN" altLang="en-US" sz="2400" dirty="0">
                  <a:solidFill>
                    <a:srgbClr val="054B91"/>
                  </a:solidFill>
                  <a:latin typeface="汉仪粗圆简" panose="02010600000101010101" pitchFamily="2" charset="-122"/>
                  <a:ea typeface="汉仪粗圆简" panose="02010600000101010101" pitchFamily="2" charset="-122"/>
                </a:rPr>
                <a:t>新开始</a:t>
              </a:r>
              <a:r>
                <a:rPr lang="en-US" altLang="zh-CN" sz="2400" dirty="0">
                  <a:solidFill>
                    <a:srgbClr val="054B91"/>
                  </a:solidFill>
                  <a:latin typeface="汉仪粗圆简" panose="02010600000101010101" pitchFamily="2" charset="-122"/>
                  <a:ea typeface="汉仪粗圆简" panose="02010600000101010101" pitchFamily="2" charset="-122"/>
                </a:rPr>
                <a:t>/</a:t>
              </a:r>
              <a:r>
                <a:rPr lang="zh-CN" altLang="en-US" sz="2400" dirty="0">
                  <a:solidFill>
                    <a:srgbClr val="054B91"/>
                  </a:solidFill>
                  <a:latin typeface="汉仪粗圆简" panose="02010600000101010101" pitchFamily="2" charset="-122"/>
                  <a:ea typeface="汉仪粗圆简" panose="02010600000101010101" pitchFamily="2" charset="-122"/>
                </a:rPr>
                <a:t>新朋友</a:t>
              </a: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9861">
            <a:off x="8456406" y="3075718"/>
            <a:ext cx="3820166" cy="38201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3494">
            <a:off x="154164" y="3112227"/>
            <a:ext cx="1601082" cy="160108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2789">
            <a:off x="7261031" y="4953922"/>
            <a:ext cx="1935954" cy="193595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57552">
            <a:off x="7512597" y="1120086"/>
            <a:ext cx="1554264" cy="1554264"/>
          </a:xfrm>
          <a:prstGeom prst="rect">
            <a:avLst/>
          </a:prstGeom>
        </p:spPr>
      </p:pic>
      <p:pic>
        <p:nvPicPr>
          <p:cNvPr id="30" name="pd-5b76727554edf3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43656" y="-900774"/>
            <a:ext cx="487363" cy="48736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04" y="3718431"/>
            <a:ext cx="3187624" cy="31876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14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A-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58"/>
          <a:stretch>
            <a:fillRect/>
          </a:stretch>
        </p:blipFill>
        <p:spPr>
          <a:xfrm>
            <a:off x="940636" y="3277090"/>
            <a:ext cx="4142458" cy="3250549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4982" y="4110529"/>
            <a:ext cx="12192000" cy="2788920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-605942" y="187719"/>
            <a:ext cx="6266298" cy="3052982"/>
            <a:chOff x="1477762" y="626351"/>
            <a:chExt cx="6857769" cy="3775205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4" t="22593" r="50000" b="41304"/>
            <a:stretch>
              <a:fillRect/>
            </a:stretch>
          </p:blipFill>
          <p:spPr>
            <a:xfrm flipH="1">
              <a:off x="2120538" y="626351"/>
              <a:ext cx="5818036" cy="3775205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/>
          </p:nvSpPr>
          <p:spPr>
            <a:xfrm>
              <a:off x="1477762" y="1778892"/>
              <a:ext cx="6857769" cy="1484283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dirty="0">
                  <a:solidFill>
                    <a:srgbClr val="054B9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目 录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096000" y="683122"/>
            <a:ext cx="3315605" cy="707886"/>
            <a:chOff x="6560025" y="780749"/>
            <a:chExt cx="3315605" cy="707886"/>
          </a:xfrm>
        </p:grpSpPr>
        <p:grpSp>
          <p:nvGrpSpPr>
            <p:cNvPr id="26" name="组合 25"/>
            <p:cNvGrpSpPr/>
            <p:nvPr/>
          </p:nvGrpSpPr>
          <p:grpSpPr>
            <a:xfrm>
              <a:off x="7189483" y="780749"/>
              <a:ext cx="2686147" cy="707886"/>
              <a:chOff x="6339780" y="1279698"/>
              <a:chExt cx="2686147" cy="707886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7166294" y="1341253"/>
                <a:ext cx="185963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zh-CN" altLang="en-US" sz="3200" dirty="0">
                    <a:solidFill>
                      <a:schemeClr val="bg1"/>
                    </a:solidFill>
                    <a:latin typeface="华文琥珀" panose="02010800040101010101" pitchFamily="2" charset="-122"/>
                    <a:ea typeface="华文琥珀" panose="02010800040101010101" pitchFamily="2" charset="-122"/>
                  </a:rPr>
                  <a:t>班级介绍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6339780" y="1279698"/>
                <a:ext cx="92597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sz="4000" dirty="0">
                    <a:solidFill>
                      <a:schemeClr val="bg1"/>
                    </a:solidFill>
                    <a:latin typeface="华文琥珀" panose="02010800040101010101" pitchFamily="2" charset="-122"/>
                    <a:ea typeface="华文琥珀" panose="02010800040101010101" pitchFamily="2" charset="-122"/>
                  </a:rPr>
                  <a:t>01</a:t>
                </a:r>
                <a:endParaRPr lang="zh-CN" altLang="en-US" sz="4000" dirty="0">
                  <a:solidFill>
                    <a:schemeClr val="bg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endParaRPr>
              </a:p>
            </p:txBody>
          </p:sp>
        </p:grpSp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0025" y="828039"/>
              <a:ext cx="532787" cy="499928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6096000" y="2787332"/>
            <a:ext cx="3315604" cy="725461"/>
            <a:chOff x="6560025" y="2884959"/>
            <a:chExt cx="3315604" cy="725461"/>
          </a:xfrm>
        </p:grpSpPr>
        <p:grpSp>
          <p:nvGrpSpPr>
            <p:cNvPr id="28" name="组合 27"/>
            <p:cNvGrpSpPr/>
            <p:nvPr/>
          </p:nvGrpSpPr>
          <p:grpSpPr>
            <a:xfrm>
              <a:off x="7208423" y="2892947"/>
              <a:ext cx="2667206" cy="717473"/>
              <a:chOff x="6358720" y="3391896"/>
              <a:chExt cx="2667206" cy="717473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7166293" y="3391896"/>
                <a:ext cx="185963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zh-CN" altLang="en-US" sz="3200" dirty="0">
                    <a:solidFill>
                      <a:schemeClr val="bg1"/>
                    </a:solidFill>
                    <a:latin typeface="华文琥珀" panose="02010800040101010101" pitchFamily="2" charset="-122"/>
                    <a:ea typeface="华文琥珀" panose="02010800040101010101" pitchFamily="2" charset="-122"/>
                  </a:rPr>
                  <a:t>懂礼貌</a:t>
                </a: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6358720" y="3401483"/>
                <a:ext cx="92597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sz="4000" dirty="0">
                    <a:solidFill>
                      <a:schemeClr val="bg1"/>
                    </a:solidFill>
                    <a:latin typeface="华文琥珀" panose="02010800040101010101" pitchFamily="2" charset="-122"/>
                    <a:ea typeface="华文琥珀" panose="02010800040101010101" pitchFamily="2" charset="-122"/>
                  </a:rPr>
                  <a:t>03</a:t>
                </a:r>
                <a:endParaRPr lang="zh-CN" altLang="en-US" sz="4000" dirty="0">
                  <a:solidFill>
                    <a:schemeClr val="bg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endParaRPr>
              </a:p>
            </p:txBody>
          </p:sp>
        </p:grp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0025" y="2884959"/>
              <a:ext cx="532787" cy="499928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6105612" y="3809452"/>
            <a:ext cx="3305992" cy="715087"/>
            <a:chOff x="6569637" y="3907079"/>
            <a:chExt cx="3305992" cy="715087"/>
          </a:xfrm>
        </p:grpSpPr>
        <p:grpSp>
          <p:nvGrpSpPr>
            <p:cNvPr id="29" name="组合 28"/>
            <p:cNvGrpSpPr/>
            <p:nvPr/>
          </p:nvGrpSpPr>
          <p:grpSpPr>
            <a:xfrm>
              <a:off x="7206222" y="3911681"/>
              <a:ext cx="2669407" cy="710485"/>
              <a:chOff x="6356519" y="4410630"/>
              <a:chExt cx="2669407" cy="710485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7166293" y="4410630"/>
                <a:ext cx="185963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zh-CN" altLang="en-US" sz="3200" dirty="0">
                    <a:solidFill>
                      <a:schemeClr val="bg1"/>
                    </a:solidFill>
                    <a:latin typeface="华文琥珀" panose="02010800040101010101" pitchFamily="2" charset="-122"/>
                    <a:ea typeface="华文琥珀" panose="02010800040101010101" pitchFamily="2" charset="-122"/>
                  </a:rPr>
                  <a:t>讲卫生</a:t>
                </a: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6356519" y="4413229"/>
                <a:ext cx="92597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sz="4000" dirty="0">
                    <a:solidFill>
                      <a:schemeClr val="bg1"/>
                    </a:solidFill>
                    <a:latin typeface="华文琥珀" panose="02010800040101010101" pitchFamily="2" charset="-122"/>
                    <a:ea typeface="华文琥珀" panose="02010800040101010101" pitchFamily="2" charset="-122"/>
                  </a:rPr>
                  <a:t>04</a:t>
                </a:r>
                <a:endParaRPr lang="zh-CN" altLang="en-US" sz="4000" dirty="0">
                  <a:solidFill>
                    <a:schemeClr val="bg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endParaRPr>
              </a:p>
            </p:txBody>
          </p:sp>
        </p:grp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9637" y="3907079"/>
              <a:ext cx="532787" cy="499928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6096000" y="4797103"/>
            <a:ext cx="3315604" cy="707886"/>
            <a:chOff x="6560025" y="4894730"/>
            <a:chExt cx="3315604" cy="707886"/>
          </a:xfrm>
        </p:grpSpPr>
        <p:grpSp>
          <p:nvGrpSpPr>
            <p:cNvPr id="30" name="组合 29"/>
            <p:cNvGrpSpPr/>
            <p:nvPr/>
          </p:nvGrpSpPr>
          <p:grpSpPr>
            <a:xfrm>
              <a:off x="7206222" y="4894730"/>
              <a:ext cx="2669407" cy="707886"/>
              <a:chOff x="6356519" y="5393679"/>
              <a:chExt cx="2669407" cy="707886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7166293" y="5401314"/>
                <a:ext cx="185963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zh-CN" altLang="en-US" sz="3200" dirty="0">
                    <a:solidFill>
                      <a:schemeClr val="bg1"/>
                    </a:solidFill>
                    <a:latin typeface="华文琥珀" panose="02010800040101010101" pitchFamily="2" charset="-122"/>
                    <a:ea typeface="华文琥珀" panose="02010800040101010101" pitchFamily="2" charset="-122"/>
                  </a:rPr>
                  <a:t>好习惯</a:t>
                </a: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6356519" y="5393679"/>
                <a:ext cx="92597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sz="4000" dirty="0">
                    <a:solidFill>
                      <a:schemeClr val="bg1"/>
                    </a:solidFill>
                    <a:latin typeface="华文琥珀" panose="02010800040101010101" pitchFamily="2" charset="-122"/>
                    <a:ea typeface="华文琥珀" panose="02010800040101010101" pitchFamily="2" charset="-122"/>
                  </a:rPr>
                  <a:t>05</a:t>
                </a:r>
                <a:endParaRPr lang="zh-CN" altLang="en-US" sz="4000" dirty="0">
                  <a:solidFill>
                    <a:schemeClr val="bg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endParaRPr>
              </a:p>
            </p:txBody>
          </p:sp>
        </p:grpSp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0025" y="4894730"/>
              <a:ext cx="532787" cy="499928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6105612" y="1734865"/>
            <a:ext cx="3305992" cy="721045"/>
            <a:chOff x="6569637" y="1832492"/>
            <a:chExt cx="3305992" cy="721045"/>
          </a:xfrm>
        </p:grpSpPr>
        <p:grpSp>
          <p:nvGrpSpPr>
            <p:cNvPr id="27" name="组合 26"/>
            <p:cNvGrpSpPr/>
            <p:nvPr/>
          </p:nvGrpSpPr>
          <p:grpSpPr>
            <a:xfrm>
              <a:off x="7199583" y="1845651"/>
              <a:ext cx="2676046" cy="707886"/>
              <a:chOff x="6349880" y="2344600"/>
              <a:chExt cx="2676046" cy="707886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7166293" y="2388646"/>
                <a:ext cx="185963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zh-CN" altLang="en-US" sz="3200" dirty="0">
                    <a:solidFill>
                      <a:schemeClr val="bg1"/>
                    </a:solidFill>
                    <a:latin typeface="华文琥珀" panose="02010800040101010101" pitchFamily="2" charset="-122"/>
                    <a:ea typeface="华文琥珀" panose="02010800040101010101" pitchFamily="2" charset="-122"/>
                  </a:rPr>
                  <a:t>守纪律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6349880" y="2344600"/>
                <a:ext cx="92597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sz="4000" dirty="0">
                    <a:solidFill>
                      <a:schemeClr val="bg1"/>
                    </a:solidFill>
                    <a:latin typeface="华文琥珀" panose="02010800040101010101" pitchFamily="2" charset="-122"/>
                    <a:ea typeface="华文琥珀" panose="02010800040101010101" pitchFamily="2" charset="-122"/>
                  </a:rPr>
                  <a:t>02</a:t>
                </a:r>
                <a:endParaRPr lang="zh-CN" altLang="en-US" sz="4000" dirty="0">
                  <a:solidFill>
                    <a:schemeClr val="bg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endParaRPr>
              </a:p>
            </p:txBody>
          </p:sp>
        </p:grp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9637" y="1832492"/>
              <a:ext cx="532787" cy="499928"/>
            </a:xfrm>
            <a:prstGeom prst="rect">
              <a:avLst/>
            </a:prstGeom>
          </p:spPr>
        </p:pic>
      </p:grpSp>
      <p:pic>
        <p:nvPicPr>
          <p:cNvPr id="41" name="图片 40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3494">
            <a:off x="10221739" y="4598491"/>
            <a:ext cx="1601082" cy="1601082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08576">
            <a:off x="8749187" y="3826524"/>
            <a:ext cx="1883642" cy="1883642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sin(Pi*$)*0.05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1000" y="1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3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$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$*$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0.01*sin(1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713053" y="729205"/>
            <a:ext cx="8440942" cy="4383839"/>
            <a:chOff x="1600671" y="626351"/>
            <a:chExt cx="6857769" cy="377520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4" t="22593" r="50000" b="41304"/>
            <a:stretch>
              <a:fillRect/>
            </a:stretch>
          </p:blipFill>
          <p:spPr>
            <a:xfrm flipH="1">
              <a:off x="1850422" y="626351"/>
              <a:ext cx="6608018" cy="3775205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1600671" y="1680921"/>
              <a:ext cx="6857769" cy="1033680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dirty="0">
                  <a:solidFill>
                    <a:srgbClr val="054B9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班级介绍</a:t>
              </a: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0" y="4069080"/>
            <a:ext cx="12192000" cy="278892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930" b="64668" l="75341" r="97252">
                        <a14:foregroundMark x1="82062" y1="29155" x2="82062" y2="26930"/>
                        <a14:backgroundMark x1="82493" y1="47729" x2="82402" y2="50454"/>
                        <a14:backgroundMark x1="84355" y1="48728" x2="83333" y2="50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614" t="23511" b="30738"/>
          <a:stretch>
            <a:fillRect/>
          </a:stretch>
        </p:blipFill>
        <p:spPr>
          <a:xfrm>
            <a:off x="9225096" y="723005"/>
            <a:ext cx="3338945" cy="278892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6930" b="64668" l="75341" r="97252">
                        <a14:foregroundMark x1="82062" y1="29155" x2="82062" y2="26930"/>
                        <a14:backgroundMark x1="82493" y1="47729" x2="82402" y2="50454"/>
                        <a14:backgroundMark x1="84355" y1="48728" x2="83333" y2="50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614" t="23511" b="30738"/>
          <a:stretch>
            <a:fillRect/>
          </a:stretch>
        </p:blipFill>
        <p:spPr>
          <a:xfrm rot="18996920">
            <a:off x="428780" y="2070548"/>
            <a:ext cx="2036649" cy="170115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536823" y="3151544"/>
            <a:ext cx="7323565" cy="584775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班级介绍</a:t>
            </a:r>
            <a:r>
              <a:rPr lang="en-US" altLang="zh-CN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/</a:t>
            </a:r>
            <a:r>
              <a:rPr lang="zh-CN" altLang="en-US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老师介绍</a:t>
            </a:r>
            <a:r>
              <a:rPr lang="en-US" altLang="zh-CN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/</a:t>
            </a:r>
            <a:r>
              <a:rPr lang="zh-CN" altLang="en-US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课程介绍</a:t>
            </a:r>
            <a:r>
              <a:rPr lang="en-US" altLang="zh-CN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/</a:t>
            </a:r>
            <a:r>
              <a:rPr lang="zh-CN" altLang="en-US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日常规范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977" t="30762" r="21484" b="21122"/>
          <a:stretch>
            <a:fillRect/>
          </a:stretch>
        </p:blipFill>
        <p:spPr>
          <a:xfrm rot="1180011">
            <a:off x="553738" y="5260052"/>
            <a:ext cx="1452298" cy="123592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59157">
            <a:off x="1537239" y="4415129"/>
            <a:ext cx="1883642" cy="188364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694" y="3869728"/>
            <a:ext cx="3187624" cy="3187624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2168489" y="2186000"/>
            <a:ext cx="7855022" cy="2023805"/>
            <a:chOff x="2205122" y="2523487"/>
            <a:chExt cx="7855022" cy="2023805"/>
          </a:xfrm>
        </p:grpSpPr>
        <p:sp>
          <p:nvSpPr>
            <p:cNvPr id="13" name="RelativeShape2"/>
            <p:cNvSpPr/>
            <p:nvPr/>
          </p:nvSpPr>
          <p:spPr bwMode="auto">
            <a:xfrm>
              <a:off x="6169266" y="3429000"/>
              <a:ext cx="3890878" cy="25515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ValueShape2"/>
            <p:cNvSpPr/>
            <p:nvPr/>
          </p:nvSpPr>
          <p:spPr bwMode="auto">
            <a:xfrm>
              <a:off x="6169266" y="3429000"/>
              <a:ext cx="3307246" cy="255151"/>
            </a:xfrm>
            <a:prstGeom prst="roundRect">
              <a:avLst>
                <a:gd name="adj" fmla="val 50000"/>
              </a:avLst>
            </a:prstGeom>
            <a:solidFill>
              <a:srgbClr val="CEEEFD"/>
            </a:solidFill>
            <a:ln w="28575">
              <a:solidFill>
                <a:srgbClr val="CEEEFD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conShape2"/>
            <p:cNvSpPr/>
            <p:nvPr/>
          </p:nvSpPr>
          <p:spPr>
            <a:xfrm>
              <a:off x="6334518" y="3814088"/>
              <a:ext cx="328594" cy="690414"/>
            </a:xfrm>
            <a:custGeom>
              <a:avLst/>
              <a:gdLst>
                <a:gd name="connsiteX0" fmla="*/ 32602 w 396196"/>
                <a:gd name="connsiteY0" fmla="*/ 244760 h 832453"/>
                <a:gd name="connsiteX1" fmla="*/ 366603 w 396196"/>
                <a:gd name="connsiteY1" fmla="*/ 244760 h 832453"/>
                <a:gd name="connsiteX2" fmla="*/ 391506 w 396196"/>
                <a:gd name="connsiteY2" fmla="*/ 255605 h 832453"/>
                <a:gd name="connsiteX3" fmla="*/ 396196 w 396196"/>
                <a:gd name="connsiteY3" fmla="*/ 271956 h 832453"/>
                <a:gd name="connsiteX4" fmla="*/ 396196 w 396196"/>
                <a:gd name="connsiteY4" fmla="*/ 297319 h 832453"/>
                <a:gd name="connsiteX5" fmla="*/ 393704 w 396196"/>
                <a:gd name="connsiteY5" fmla="*/ 312625 h 832453"/>
                <a:gd name="connsiteX6" fmla="*/ 357814 w 396196"/>
                <a:gd name="connsiteY6" fmla="*/ 533010 h 832453"/>
                <a:gd name="connsiteX7" fmla="*/ 325585 w 396196"/>
                <a:gd name="connsiteY7" fmla="*/ 558197 h 832453"/>
                <a:gd name="connsiteX8" fmla="*/ 293358 w 396196"/>
                <a:gd name="connsiteY8" fmla="*/ 586182 h 832453"/>
                <a:gd name="connsiteX9" fmla="*/ 252339 w 396196"/>
                <a:gd name="connsiteY9" fmla="*/ 807267 h 832453"/>
                <a:gd name="connsiteX10" fmla="*/ 220111 w 396196"/>
                <a:gd name="connsiteY10" fmla="*/ 832453 h 832453"/>
                <a:gd name="connsiteX11" fmla="*/ 179093 w 396196"/>
                <a:gd name="connsiteY11" fmla="*/ 832453 h 832453"/>
                <a:gd name="connsiteX12" fmla="*/ 146865 w 396196"/>
                <a:gd name="connsiteY12" fmla="*/ 807267 h 832453"/>
                <a:gd name="connsiteX13" fmla="*/ 108778 w 396196"/>
                <a:gd name="connsiteY13" fmla="*/ 586182 h 832453"/>
                <a:gd name="connsiteX14" fmla="*/ 76549 w 396196"/>
                <a:gd name="connsiteY14" fmla="*/ 558197 h 832453"/>
                <a:gd name="connsiteX15" fmla="*/ 44321 w 396196"/>
                <a:gd name="connsiteY15" fmla="*/ 533010 h 832453"/>
                <a:gd name="connsiteX16" fmla="*/ 374 w 396196"/>
                <a:gd name="connsiteY16" fmla="*/ 281142 h 832453"/>
                <a:gd name="connsiteX17" fmla="*/ 32602 w 396196"/>
                <a:gd name="connsiteY17" fmla="*/ 244760 h 832453"/>
                <a:gd name="connsiteX18" fmla="*/ 201006 w 396196"/>
                <a:gd name="connsiteY18" fmla="*/ 0 h 832453"/>
                <a:gd name="connsiteX19" fmla="*/ 304893 w 396196"/>
                <a:gd name="connsiteY19" fmla="*/ 100863 h 832453"/>
                <a:gd name="connsiteX20" fmla="*/ 201006 w 396196"/>
                <a:gd name="connsiteY20" fmla="*/ 201726 h 832453"/>
                <a:gd name="connsiteX21" fmla="*/ 97119 w 396196"/>
                <a:gd name="connsiteY21" fmla="*/ 100863 h 832453"/>
                <a:gd name="connsiteX22" fmla="*/ 201006 w 396196"/>
                <a:gd name="connsiteY22" fmla="*/ 0 h 83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6196" h="832453">
                  <a:moveTo>
                    <a:pt x="32602" y="244760"/>
                  </a:moveTo>
                  <a:cubicBezTo>
                    <a:pt x="32602" y="244760"/>
                    <a:pt x="32602" y="244760"/>
                    <a:pt x="366603" y="244760"/>
                  </a:cubicBezTo>
                  <a:cubicBezTo>
                    <a:pt x="376858" y="244760"/>
                    <a:pt x="385647" y="248958"/>
                    <a:pt x="391506" y="255605"/>
                  </a:cubicBezTo>
                  <a:lnTo>
                    <a:pt x="396196" y="271956"/>
                  </a:lnTo>
                  <a:lnTo>
                    <a:pt x="396196" y="297319"/>
                  </a:lnTo>
                  <a:lnTo>
                    <a:pt x="393704" y="312625"/>
                  </a:lnTo>
                  <a:cubicBezTo>
                    <a:pt x="388577" y="344109"/>
                    <a:pt x="378322" y="407076"/>
                    <a:pt x="357814" y="533010"/>
                  </a:cubicBezTo>
                  <a:cubicBezTo>
                    <a:pt x="354884" y="547003"/>
                    <a:pt x="340234" y="558197"/>
                    <a:pt x="325585" y="558197"/>
                  </a:cubicBezTo>
                  <a:cubicBezTo>
                    <a:pt x="308006" y="558197"/>
                    <a:pt x="293358" y="569391"/>
                    <a:pt x="293358" y="586182"/>
                  </a:cubicBezTo>
                  <a:cubicBezTo>
                    <a:pt x="293358" y="586182"/>
                    <a:pt x="293358" y="586182"/>
                    <a:pt x="252339" y="807267"/>
                  </a:cubicBezTo>
                  <a:cubicBezTo>
                    <a:pt x="249409" y="824058"/>
                    <a:pt x="237690" y="832453"/>
                    <a:pt x="220111" y="832453"/>
                  </a:cubicBezTo>
                  <a:cubicBezTo>
                    <a:pt x="220111" y="832453"/>
                    <a:pt x="220111" y="832453"/>
                    <a:pt x="179093" y="832453"/>
                  </a:cubicBezTo>
                  <a:cubicBezTo>
                    <a:pt x="164445" y="832453"/>
                    <a:pt x="149795" y="824058"/>
                    <a:pt x="146865" y="807267"/>
                  </a:cubicBezTo>
                  <a:cubicBezTo>
                    <a:pt x="146865" y="807267"/>
                    <a:pt x="146865" y="807267"/>
                    <a:pt x="108778" y="586182"/>
                  </a:cubicBezTo>
                  <a:cubicBezTo>
                    <a:pt x="105848" y="569391"/>
                    <a:pt x="91198" y="558197"/>
                    <a:pt x="76549" y="558197"/>
                  </a:cubicBezTo>
                  <a:cubicBezTo>
                    <a:pt x="61900" y="558197"/>
                    <a:pt x="47250" y="547003"/>
                    <a:pt x="44321" y="533010"/>
                  </a:cubicBezTo>
                  <a:cubicBezTo>
                    <a:pt x="44321" y="533010"/>
                    <a:pt x="44321" y="533010"/>
                    <a:pt x="374" y="281142"/>
                  </a:cubicBezTo>
                  <a:cubicBezTo>
                    <a:pt x="-2556" y="261552"/>
                    <a:pt x="12093" y="244760"/>
                    <a:pt x="32602" y="244760"/>
                  </a:cubicBezTo>
                  <a:close/>
                  <a:moveTo>
                    <a:pt x="201006" y="0"/>
                  </a:moveTo>
                  <a:cubicBezTo>
                    <a:pt x="258382" y="0"/>
                    <a:pt x="304893" y="45158"/>
                    <a:pt x="304893" y="100863"/>
                  </a:cubicBezTo>
                  <a:cubicBezTo>
                    <a:pt x="304893" y="156569"/>
                    <a:pt x="258382" y="201726"/>
                    <a:pt x="201006" y="201726"/>
                  </a:cubicBezTo>
                  <a:cubicBezTo>
                    <a:pt x="143631" y="201726"/>
                    <a:pt x="97119" y="156569"/>
                    <a:pt x="97119" y="100863"/>
                  </a:cubicBezTo>
                  <a:cubicBezTo>
                    <a:pt x="97119" y="45158"/>
                    <a:pt x="143631" y="0"/>
                    <a:pt x="201006" y="0"/>
                  </a:cubicBezTo>
                  <a:close/>
                </a:path>
              </a:pathLst>
            </a:custGeom>
            <a:solidFill>
              <a:srgbClr val="CEEEFD"/>
            </a:solidFill>
            <a:ln>
              <a:solidFill>
                <a:srgbClr val="CEEEFD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IconShape2"/>
            <p:cNvSpPr/>
            <p:nvPr/>
          </p:nvSpPr>
          <p:spPr>
            <a:xfrm>
              <a:off x="6711967" y="3814088"/>
              <a:ext cx="328594" cy="690414"/>
            </a:xfrm>
            <a:custGeom>
              <a:avLst/>
              <a:gdLst>
                <a:gd name="connsiteX0" fmla="*/ 32602 w 396196"/>
                <a:gd name="connsiteY0" fmla="*/ 244760 h 832453"/>
                <a:gd name="connsiteX1" fmla="*/ 366603 w 396196"/>
                <a:gd name="connsiteY1" fmla="*/ 244760 h 832453"/>
                <a:gd name="connsiteX2" fmla="*/ 391506 w 396196"/>
                <a:gd name="connsiteY2" fmla="*/ 255605 h 832453"/>
                <a:gd name="connsiteX3" fmla="*/ 396196 w 396196"/>
                <a:gd name="connsiteY3" fmla="*/ 271956 h 832453"/>
                <a:gd name="connsiteX4" fmla="*/ 396196 w 396196"/>
                <a:gd name="connsiteY4" fmla="*/ 297319 h 832453"/>
                <a:gd name="connsiteX5" fmla="*/ 393704 w 396196"/>
                <a:gd name="connsiteY5" fmla="*/ 312625 h 832453"/>
                <a:gd name="connsiteX6" fmla="*/ 357814 w 396196"/>
                <a:gd name="connsiteY6" fmla="*/ 533010 h 832453"/>
                <a:gd name="connsiteX7" fmla="*/ 325585 w 396196"/>
                <a:gd name="connsiteY7" fmla="*/ 558197 h 832453"/>
                <a:gd name="connsiteX8" fmla="*/ 293358 w 396196"/>
                <a:gd name="connsiteY8" fmla="*/ 586182 h 832453"/>
                <a:gd name="connsiteX9" fmla="*/ 252339 w 396196"/>
                <a:gd name="connsiteY9" fmla="*/ 807267 h 832453"/>
                <a:gd name="connsiteX10" fmla="*/ 220111 w 396196"/>
                <a:gd name="connsiteY10" fmla="*/ 832453 h 832453"/>
                <a:gd name="connsiteX11" fmla="*/ 179093 w 396196"/>
                <a:gd name="connsiteY11" fmla="*/ 832453 h 832453"/>
                <a:gd name="connsiteX12" fmla="*/ 146865 w 396196"/>
                <a:gd name="connsiteY12" fmla="*/ 807267 h 832453"/>
                <a:gd name="connsiteX13" fmla="*/ 108778 w 396196"/>
                <a:gd name="connsiteY13" fmla="*/ 586182 h 832453"/>
                <a:gd name="connsiteX14" fmla="*/ 76549 w 396196"/>
                <a:gd name="connsiteY14" fmla="*/ 558197 h 832453"/>
                <a:gd name="connsiteX15" fmla="*/ 44321 w 396196"/>
                <a:gd name="connsiteY15" fmla="*/ 533010 h 832453"/>
                <a:gd name="connsiteX16" fmla="*/ 374 w 396196"/>
                <a:gd name="connsiteY16" fmla="*/ 281142 h 832453"/>
                <a:gd name="connsiteX17" fmla="*/ 32602 w 396196"/>
                <a:gd name="connsiteY17" fmla="*/ 244760 h 832453"/>
                <a:gd name="connsiteX18" fmla="*/ 201006 w 396196"/>
                <a:gd name="connsiteY18" fmla="*/ 0 h 832453"/>
                <a:gd name="connsiteX19" fmla="*/ 304893 w 396196"/>
                <a:gd name="connsiteY19" fmla="*/ 100863 h 832453"/>
                <a:gd name="connsiteX20" fmla="*/ 201006 w 396196"/>
                <a:gd name="connsiteY20" fmla="*/ 201726 h 832453"/>
                <a:gd name="connsiteX21" fmla="*/ 97119 w 396196"/>
                <a:gd name="connsiteY21" fmla="*/ 100863 h 832453"/>
                <a:gd name="connsiteX22" fmla="*/ 201006 w 396196"/>
                <a:gd name="connsiteY22" fmla="*/ 0 h 83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6196" h="832453">
                  <a:moveTo>
                    <a:pt x="32602" y="244760"/>
                  </a:moveTo>
                  <a:cubicBezTo>
                    <a:pt x="32602" y="244760"/>
                    <a:pt x="32602" y="244760"/>
                    <a:pt x="366603" y="244760"/>
                  </a:cubicBezTo>
                  <a:cubicBezTo>
                    <a:pt x="376858" y="244760"/>
                    <a:pt x="385647" y="248958"/>
                    <a:pt x="391506" y="255605"/>
                  </a:cubicBezTo>
                  <a:lnTo>
                    <a:pt x="396196" y="271956"/>
                  </a:lnTo>
                  <a:lnTo>
                    <a:pt x="396196" y="297319"/>
                  </a:lnTo>
                  <a:lnTo>
                    <a:pt x="393704" y="312625"/>
                  </a:lnTo>
                  <a:cubicBezTo>
                    <a:pt x="388577" y="344109"/>
                    <a:pt x="378322" y="407076"/>
                    <a:pt x="357814" y="533010"/>
                  </a:cubicBezTo>
                  <a:cubicBezTo>
                    <a:pt x="354884" y="547003"/>
                    <a:pt x="340234" y="558197"/>
                    <a:pt x="325585" y="558197"/>
                  </a:cubicBezTo>
                  <a:cubicBezTo>
                    <a:pt x="308006" y="558197"/>
                    <a:pt x="293358" y="569391"/>
                    <a:pt x="293358" y="586182"/>
                  </a:cubicBezTo>
                  <a:cubicBezTo>
                    <a:pt x="293358" y="586182"/>
                    <a:pt x="293358" y="586182"/>
                    <a:pt x="252339" y="807267"/>
                  </a:cubicBezTo>
                  <a:cubicBezTo>
                    <a:pt x="249409" y="824058"/>
                    <a:pt x="237690" y="832453"/>
                    <a:pt x="220111" y="832453"/>
                  </a:cubicBezTo>
                  <a:cubicBezTo>
                    <a:pt x="220111" y="832453"/>
                    <a:pt x="220111" y="832453"/>
                    <a:pt x="179093" y="832453"/>
                  </a:cubicBezTo>
                  <a:cubicBezTo>
                    <a:pt x="164445" y="832453"/>
                    <a:pt x="149795" y="824058"/>
                    <a:pt x="146865" y="807267"/>
                  </a:cubicBezTo>
                  <a:cubicBezTo>
                    <a:pt x="146865" y="807267"/>
                    <a:pt x="146865" y="807267"/>
                    <a:pt x="108778" y="586182"/>
                  </a:cubicBezTo>
                  <a:cubicBezTo>
                    <a:pt x="105848" y="569391"/>
                    <a:pt x="91198" y="558197"/>
                    <a:pt x="76549" y="558197"/>
                  </a:cubicBezTo>
                  <a:cubicBezTo>
                    <a:pt x="61900" y="558197"/>
                    <a:pt x="47250" y="547003"/>
                    <a:pt x="44321" y="533010"/>
                  </a:cubicBezTo>
                  <a:cubicBezTo>
                    <a:pt x="44321" y="533010"/>
                    <a:pt x="44321" y="533010"/>
                    <a:pt x="374" y="281142"/>
                  </a:cubicBezTo>
                  <a:cubicBezTo>
                    <a:pt x="-2556" y="261552"/>
                    <a:pt x="12093" y="244760"/>
                    <a:pt x="32602" y="244760"/>
                  </a:cubicBezTo>
                  <a:close/>
                  <a:moveTo>
                    <a:pt x="201006" y="0"/>
                  </a:moveTo>
                  <a:cubicBezTo>
                    <a:pt x="258382" y="0"/>
                    <a:pt x="304893" y="45158"/>
                    <a:pt x="304893" y="100863"/>
                  </a:cubicBezTo>
                  <a:cubicBezTo>
                    <a:pt x="304893" y="156569"/>
                    <a:pt x="258382" y="201726"/>
                    <a:pt x="201006" y="201726"/>
                  </a:cubicBezTo>
                  <a:cubicBezTo>
                    <a:pt x="143631" y="201726"/>
                    <a:pt x="97119" y="156569"/>
                    <a:pt x="97119" y="100863"/>
                  </a:cubicBezTo>
                  <a:cubicBezTo>
                    <a:pt x="97119" y="45158"/>
                    <a:pt x="143631" y="0"/>
                    <a:pt x="201006" y="0"/>
                  </a:cubicBezTo>
                  <a:close/>
                </a:path>
              </a:pathLst>
            </a:custGeom>
            <a:solidFill>
              <a:srgbClr val="CEEEFD"/>
            </a:solidFill>
            <a:ln>
              <a:solidFill>
                <a:srgbClr val="CEEEFD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IconShape2"/>
            <p:cNvSpPr/>
            <p:nvPr/>
          </p:nvSpPr>
          <p:spPr>
            <a:xfrm>
              <a:off x="7089414" y="3814088"/>
              <a:ext cx="328594" cy="690414"/>
            </a:xfrm>
            <a:custGeom>
              <a:avLst/>
              <a:gdLst>
                <a:gd name="connsiteX0" fmla="*/ 32602 w 396196"/>
                <a:gd name="connsiteY0" fmla="*/ 244760 h 832453"/>
                <a:gd name="connsiteX1" fmla="*/ 366603 w 396196"/>
                <a:gd name="connsiteY1" fmla="*/ 244760 h 832453"/>
                <a:gd name="connsiteX2" fmla="*/ 391506 w 396196"/>
                <a:gd name="connsiteY2" fmla="*/ 255605 h 832453"/>
                <a:gd name="connsiteX3" fmla="*/ 396196 w 396196"/>
                <a:gd name="connsiteY3" fmla="*/ 271956 h 832453"/>
                <a:gd name="connsiteX4" fmla="*/ 396196 w 396196"/>
                <a:gd name="connsiteY4" fmla="*/ 297319 h 832453"/>
                <a:gd name="connsiteX5" fmla="*/ 393704 w 396196"/>
                <a:gd name="connsiteY5" fmla="*/ 312625 h 832453"/>
                <a:gd name="connsiteX6" fmla="*/ 357814 w 396196"/>
                <a:gd name="connsiteY6" fmla="*/ 533010 h 832453"/>
                <a:gd name="connsiteX7" fmla="*/ 325585 w 396196"/>
                <a:gd name="connsiteY7" fmla="*/ 558197 h 832453"/>
                <a:gd name="connsiteX8" fmla="*/ 293358 w 396196"/>
                <a:gd name="connsiteY8" fmla="*/ 586182 h 832453"/>
                <a:gd name="connsiteX9" fmla="*/ 252339 w 396196"/>
                <a:gd name="connsiteY9" fmla="*/ 807267 h 832453"/>
                <a:gd name="connsiteX10" fmla="*/ 220111 w 396196"/>
                <a:gd name="connsiteY10" fmla="*/ 832453 h 832453"/>
                <a:gd name="connsiteX11" fmla="*/ 179093 w 396196"/>
                <a:gd name="connsiteY11" fmla="*/ 832453 h 832453"/>
                <a:gd name="connsiteX12" fmla="*/ 146865 w 396196"/>
                <a:gd name="connsiteY12" fmla="*/ 807267 h 832453"/>
                <a:gd name="connsiteX13" fmla="*/ 108778 w 396196"/>
                <a:gd name="connsiteY13" fmla="*/ 586182 h 832453"/>
                <a:gd name="connsiteX14" fmla="*/ 76549 w 396196"/>
                <a:gd name="connsiteY14" fmla="*/ 558197 h 832453"/>
                <a:gd name="connsiteX15" fmla="*/ 44321 w 396196"/>
                <a:gd name="connsiteY15" fmla="*/ 533010 h 832453"/>
                <a:gd name="connsiteX16" fmla="*/ 374 w 396196"/>
                <a:gd name="connsiteY16" fmla="*/ 281142 h 832453"/>
                <a:gd name="connsiteX17" fmla="*/ 32602 w 396196"/>
                <a:gd name="connsiteY17" fmla="*/ 244760 h 832453"/>
                <a:gd name="connsiteX18" fmla="*/ 201006 w 396196"/>
                <a:gd name="connsiteY18" fmla="*/ 0 h 832453"/>
                <a:gd name="connsiteX19" fmla="*/ 304893 w 396196"/>
                <a:gd name="connsiteY19" fmla="*/ 100863 h 832453"/>
                <a:gd name="connsiteX20" fmla="*/ 201006 w 396196"/>
                <a:gd name="connsiteY20" fmla="*/ 201726 h 832453"/>
                <a:gd name="connsiteX21" fmla="*/ 97119 w 396196"/>
                <a:gd name="connsiteY21" fmla="*/ 100863 h 832453"/>
                <a:gd name="connsiteX22" fmla="*/ 201006 w 396196"/>
                <a:gd name="connsiteY22" fmla="*/ 0 h 83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6196" h="832453">
                  <a:moveTo>
                    <a:pt x="32602" y="244760"/>
                  </a:moveTo>
                  <a:cubicBezTo>
                    <a:pt x="32602" y="244760"/>
                    <a:pt x="32602" y="244760"/>
                    <a:pt x="366603" y="244760"/>
                  </a:cubicBezTo>
                  <a:cubicBezTo>
                    <a:pt x="376858" y="244760"/>
                    <a:pt x="385647" y="248958"/>
                    <a:pt x="391506" y="255605"/>
                  </a:cubicBezTo>
                  <a:lnTo>
                    <a:pt x="396196" y="271956"/>
                  </a:lnTo>
                  <a:lnTo>
                    <a:pt x="396196" y="297319"/>
                  </a:lnTo>
                  <a:lnTo>
                    <a:pt x="393704" y="312625"/>
                  </a:lnTo>
                  <a:cubicBezTo>
                    <a:pt x="388577" y="344109"/>
                    <a:pt x="378322" y="407076"/>
                    <a:pt x="357814" y="533010"/>
                  </a:cubicBezTo>
                  <a:cubicBezTo>
                    <a:pt x="354884" y="547003"/>
                    <a:pt x="340234" y="558197"/>
                    <a:pt x="325585" y="558197"/>
                  </a:cubicBezTo>
                  <a:cubicBezTo>
                    <a:pt x="308006" y="558197"/>
                    <a:pt x="293358" y="569391"/>
                    <a:pt x="293358" y="586182"/>
                  </a:cubicBezTo>
                  <a:cubicBezTo>
                    <a:pt x="293358" y="586182"/>
                    <a:pt x="293358" y="586182"/>
                    <a:pt x="252339" y="807267"/>
                  </a:cubicBezTo>
                  <a:cubicBezTo>
                    <a:pt x="249409" y="824058"/>
                    <a:pt x="237690" y="832453"/>
                    <a:pt x="220111" y="832453"/>
                  </a:cubicBezTo>
                  <a:cubicBezTo>
                    <a:pt x="220111" y="832453"/>
                    <a:pt x="220111" y="832453"/>
                    <a:pt x="179093" y="832453"/>
                  </a:cubicBezTo>
                  <a:cubicBezTo>
                    <a:pt x="164445" y="832453"/>
                    <a:pt x="149795" y="824058"/>
                    <a:pt x="146865" y="807267"/>
                  </a:cubicBezTo>
                  <a:cubicBezTo>
                    <a:pt x="146865" y="807267"/>
                    <a:pt x="146865" y="807267"/>
                    <a:pt x="108778" y="586182"/>
                  </a:cubicBezTo>
                  <a:cubicBezTo>
                    <a:pt x="105848" y="569391"/>
                    <a:pt x="91198" y="558197"/>
                    <a:pt x="76549" y="558197"/>
                  </a:cubicBezTo>
                  <a:cubicBezTo>
                    <a:pt x="61900" y="558197"/>
                    <a:pt x="47250" y="547003"/>
                    <a:pt x="44321" y="533010"/>
                  </a:cubicBezTo>
                  <a:cubicBezTo>
                    <a:pt x="44321" y="533010"/>
                    <a:pt x="44321" y="533010"/>
                    <a:pt x="374" y="281142"/>
                  </a:cubicBezTo>
                  <a:cubicBezTo>
                    <a:pt x="-2556" y="261552"/>
                    <a:pt x="12093" y="244760"/>
                    <a:pt x="32602" y="244760"/>
                  </a:cubicBezTo>
                  <a:close/>
                  <a:moveTo>
                    <a:pt x="201006" y="0"/>
                  </a:moveTo>
                  <a:cubicBezTo>
                    <a:pt x="258382" y="0"/>
                    <a:pt x="304893" y="45158"/>
                    <a:pt x="304893" y="100863"/>
                  </a:cubicBezTo>
                  <a:cubicBezTo>
                    <a:pt x="304893" y="156569"/>
                    <a:pt x="258382" y="201726"/>
                    <a:pt x="201006" y="201726"/>
                  </a:cubicBezTo>
                  <a:cubicBezTo>
                    <a:pt x="143631" y="201726"/>
                    <a:pt x="97119" y="156569"/>
                    <a:pt x="97119" y="100863"/>
                  </a:cubicBezTo>
                  <a:cubicBezTo>
                    <a:pt x="97119" y="45158"/>
                    <a:pt x="143631" y="0"/>
                    <a:pt x="201006" y="0"/>
                  </a:cubicBezTo>
                  <a:close/>
                </a:path>
              </a:pathLst>
            </a:custGeom>
            <a:solidFill>
              <a:srgbClr val="CEEEFD"/>
            </a:solidFill>
            <a:ln>
              <a:solidFill>
                <a:srgbClr val="CEEEFD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IconShape2"/>
            <p:cNvSpPr/>
            <p:nvPr/>
          </p:nvSpPr>
          <p:spPr>
            <a:xfrm>
              <a:off x="7466862" y="3814088"/>
              <a:ext cx="328594" cy="690414"/>
            </a:xfrm>
            <a:custGeom>
              <a:avLst/>
              <a:gdLst>
                <a:gd name="connsiteX0" fmla="*/ 32602 w 396196"/>
                <a:gd name="connsiteY0" fmla="*/ 244760 h 832453"/>
                <a:gd name="connsiteX1" fmla="*/ 366603 w 396196"/>
                <a:gd name="connsiteY1" fmla="*/ 244760 h 832453"/>
                <a:gd name="connsiteX2" fmla="*/ 391506 w 396196"/>
                <a:gd name="connsiteY2" fmla="*/ 255605 h 832453"/>
                <a:gd name="connsiteX3" fmla="*/ 396196 w 396196"/>
                <a:gd name="connsiteY3" fmla="*/ 271956 h 832453"/>
                <a:gd name="connsiteX4" fmla="*/ 396196 w 396196"/>
                <a:gd name="connsiteY4" fmla="*/ 297319 h 832453"/>
                <a:gd name="connsiteX5" fmla="*/ 393704 w 396196"/>
                <a:gd name="connsiteY5" fmla="*/ 312625 h 832453"/>
                <a:gd name="connsiteX6" fmla="*/ 357814 w 396196"/>
                <a:gd name="connsiteY6" fmla="*/ 533010 h 832453"/>
                <a:gd name="connsiteX7" fmla="*/ 325585 w 396196"/>
                <a:gd name="connsiteY7" fmla="*/ 558197 h 832453"/>
                <a:gd name="connsiteX8" fmla="*/ 293358 w 396196"/>
                <a:gd name="connsiteY8" fmla="*/ 586182 h 832453"/>
                <a:gd name="connsiteX9" fmla="*/ 252339 w 396196"/>
                <a:gd name="connsiteY9" fmla="*/ 807267 h 832453"/>
                <a:gd name="connsiteX10" fmla="*/ 220111 w 396196"/>
                <a:gd name="connsiteY10" fmla="*/ 832453 h 832453"/>
                <a:gd name="connsiteX11" fmla="*/ 179093 w 396196"/>
                <a:gd name="connsiteY11" fmla="*/ 832453 h 832453"/>
                <a:gd name="connsiteX12" fmla="*/ 146865 w 396196"/>
                <a:gd name="connsiteY12" fmla="*/ 807267 h 832453"/>
                <a:gd name="connsiteX13" fmla="*/ 108778 w 396196"/>
                <a:gd name="connsiteY13" fmla="*/ 586182 h 832453"/>
                <a:gd name="connsiteX14" fmla="*/ 76549 w 396196"/>
                <a:gd name="connsiteY14" fmla="*/ 558197 h 832453"/>
                <a:gd name="connsiteX15" fmla="*/ 44321 w 396196"/>
                <a:gd name="connsiteY15" fmla="*/ 533010 h 832453"/>
                <a:gd name="connsiteX16" fmla="*/ 374 w 396196"/>
                <a:gd name="connsiteY16" fmla="*/ 281142 h 832453"/>
                <a:gd name="connsiteX17" fmla="*/ 32602 w 396196"/>
                <a:gd name="connsiteY17" fmla="*/ 244760 h 832453"/>
                <a:gd name="connsiteX18" fmla="*/ 201006 w 396196"/>
                <a:gd name="connsiteY18" fmla="*/ 0 h 832453"/>
                <a:gd name="connsiteX19" fmla="*/ 304893 w 396196"/>
                <a:gd name="connsiteY19" fmla="*/ 100863 h 832453"/>
                <a:gd name="connsiteX20" fmla="*/ 201006 w 396196"/>
                <a:gd name="connsiteY20" fmla="*/ 201726 h 832453"/>
                <a:gd name="connsiteX21" fmla="*/ 97119 w 396196"/>
                <a:gd name="connsiteY21" fmla="*/ 100863 h 832453"/>
                <a:gd name="connsiteX22" fmla="*/ 201006 w 396196"/>
                <a:gd name="connsiteY22" fmla="*/ 0 h 83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6196" h="832453">
                  <a:moveTo>
                    <a:pt x="32602" y="244760"/>
                  </a:moveTo>
                  <a:cubicBezTo>
                    <a:pt x="32602" y="244760"/>
                    <a:pt x="32602" y="244760"/>
                    <a:pt x="366603" y="244760"/>
                  </a:cubicBezTo>
                  <a:cubicBezTo>
                    <a:pt x="376858" y="244760"/>
                    <a:pt x="385647" y="248958"/>
                    <a:pt x="391506" y="255605"/>
                  </a:cubicBezTo>
                  <a:lnTo>
                    <a:pt x="396196" y="271956"/>
                  </a:lnTo>
                  <a:lnTo>
                    <a:pt x="396196" y="297319"/>
                  </a:lnTo>
                  <a:lnTo>
                    <a:pt x="393704" y="312625"/>
                  </a:lnTo>
                  <a:cubicBezTo>
                    <a:pt x="388577" y="344109"/>
                    <a:pt x="378322" y="407076"/>
                    <a:pt x="357814" y="533010"/>
                  </a:cubicBezTo>
                  <a:cubicBezTo>
                    <a:pt x="354884" y="547003"/>
                    <a:pt x="340234" y="558197"/>
                    <a:pt x="325585" y="558197"/>
                  </a:cubicBezTo>
                  <a:cubicBezTo>
                    <a:pt x="308006" y="558197"/>
                    <a:pt x="293358" y="569391"/>
                    <a:pt x="293358" y="586182"/>
                  </a:cubicBezTo>
                  <a:cubicBezTo>
                    <a:pt x="293358" y="586182"/>
                    <a:pt x="293358" y="586182"/>
                    <a:pt x="252339" y="807267"/>
                  </a:cubicBezTo>
                  <a:cubicBezTo>
                    <a:pt x="249409" y="824058"/>
                    <a:pt x="237690" y="832453"/>
                    <a:pt x="220111" y="832453"/>
                  </a:cubicBezTo>
                  <a:cubicBezTo>
                    <a:pt x="220111" y="832453"/>
                    <a:pt x="220111" y="832453"/>
                    <a:pt x="179093" y="832453"/>
                  </a:cubicBezTo>
                  <a:cubicBezTo>
                    <a:pt x="164445" y="832453"/>
                    <a:pt x="149795" y="824058"/>
                    <a:pt x="146865" y="807267"/>
                  </a:cubicBezTo>
                  <a:cubicBezTo>
                    <a:pt x="146865" y="807267"/>
                    <a:pt x="146865" y="807267"/>
                    <a:pt x="108778" y="586182"/>
                  </a:cubicBezTo>
                  <a:cubicBezTo>
                    <a:pt x="105848" y="569391"/>
                    <a:pt x="91198" y="558197"/>
                    <a:pt x="76549" y="558197"/>
                  </a:cubicBezTo>
                  <a:cubicBezTo>
                    <a:pt x="61900" y="558197"/>
                    <a:pt x="47250" y="547003"/>
                    <a:pt x="44321" y="533010"/>
                  </a:cubicBezTo>
                  <a:cubicBezTo>
                    <a:pt x="44321" y="533010"/>
                    <a:pt x="44321" y="533010"/>
                    <a:pt x="374" y="281142"/>
                  </a:cubicBezTo>
                  <a:cubicBezTo>
                    <a:pt x="-2556" y="261552"/>
                    <a:pt x="12093" y="244760"/>
                    <a:pt x="32602" y="244760"/>
                  </a:cubicBezTo>
                  <a:close/>
                  <a:moveTo>
                    <a:pt x="201006" y="0"/>
                  </a:moveTo>
                  <a:cubicBezTo>
                    <a:pt x="258382" y="0"/>
                    <a:pt x="304893" y="45158"/>
                    <a:pt x="304893" y="100863"/>
                  </a:cubicBezTo>
                  <a:cubicBezTo>
                    <a:pt x="304893" y="156569"/>
                    <a:pt x="258382" y="201726"/>
                    <a:pt x="201006" y="201726"/>
                  </a:cubicBezTo>
                  <a:cubicBezTo>
                    <a:pt x="143631" y="201726"/>
                    <a:pt x="97119" y="156569"/>
                    <a:pt x="97119" y="100863"/>
                  </a:cubicBezTo>
                  <a:cubicBezTo>
                    <a:pt x="97119" y="45158"/>
                    <a:pt x="143631" y="0"/>
                    <a:pt x="201006" y="0"/>
                  </a:cubicBezTo>
                  <a:close/>
                </a:path>
              </a:pathLst>
            </a:custGeom>
            <a:solidFill>
              <a:srgbClr val="CEEEFD"/>
            </a:solidFill>
            <a:ln>
              <a:solidFill>
                <a:srgbClr val="CEEEFD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conShape2"/>
            <p:cNvSpPr/>
            <p:nvPr/>
          </p:nvSpPr>
          <p:spPr>
            <a:xfrm>
              <a:off x="7844309" y="3814088"/>
              <a:ext cx="328594" cy="690414"/>
            </a:xfrm>
            <a:custGeom>
              <a:avLst/>
              <a:gdLst>
                <a:gd name="connsiteX0" fmla="*/ 32602 w 396196"/>
                <a:gd name="connsiteY0" fmla="*/ 244760 h 832453"/>
                <a:gd name="connsiteX1" fmla="*/ 366603 w 396196"/>
                <a:gd name="connsiteY1" fmla="*/ 244760 h 832453"/>
                <a:gd name="connsiteX2" fmla="*/ 391506 w 396196"/>
                <a:gd name="connsiteY2" fmla="*/ 255605 h 832453"/>
                <a:gd name="connsiteX3" fmla="*/ 396196 w 396196"/>
                <a:gd name="connsiteY3" fmla="*/ 271956 h 832453"/>
                <a:gd name="connsiteX4" fmla="*/ 396196 w 396196"/>
                <a:gd name="connsiteY4" fmla="*/ 297319 h 832453"/>
                <a:gd name="connsiteX5" fmla="*/ 393704 w 396196"/>
                <a:gd name="connsiteY5" fmla="*/ 312625 h 832453"/>
                <a:gd name="connsiteX6" fmla="*/ 357814 w 396196"/>
                <a:gd name="connsiteY6" fmla="*/ 533010 h 832453"/>
                <a:gd name="connsiteX7" fmla="*/ 325585 w 396196"/>
                <a:gd name="connsiteY7" fmla="*/ 558197 h 832453"/>
                <a:gd name="connsiteX8" fmla="*/ 293358 w 396196"/>
                <a:gd name="connsiteY8" fmla="*/ 586182 h 832453"/>
                <a:gd name="connsiteX9" fmla="*/ 252339 w 396196"/>
                <a:gd name="connsiteY9" fmla="*/ 807267 h 832453"/>
                <a:gd name="connsiteX10" fmla="*/ 220111 w 396196"/>
                <a:gd name="connsiteY10" fmla="*/ 832453 h 832453"/>
                <a:gd name="connsiteX11" fmla="*/ 179093 w 396196"/>
                <a:gd name="connsiteY11" fmla="*/ 832453 h 832453"/>
                <a:gd name="connsiteX12" fmla="*/ 146865 w 396196"/>
                <a:gd name="connsiteY12" fmla="*/ 807267 h 832453"/>
                <a:gd name="connsiteX13" fmla="*/ 108778 w 396196"/>
                <a:gd name="connsiteY13" fmla="*/ 586182 h 832453"/>
                <a:gd name="connsiteX14" fmla="*/ 76549 w 396196"/>
                <a:gd name="connsiteY14" fmla="*/ 558197 h 832453"/>
                <a:gd name="connsiteX15" fmla="*/ 44321 w 396196"/>
                <a:gd name="connsiteY15" fmla="*/ 533010 h 832453"/>
                <a:gd name="connsiteX16" fmla="*/ 374 w 396196"/>
                <a:gd name="connsiteY16" fmla="*/ 281142 h 832453"/>
                <a:gd name="connsiteX17" fmla="*/ 32602 w 396196"/>
                <a:gd name="connsiteY17" fmla="*/ 244760 h 832453"/>
                <a:gd name="connsiteX18" fmla="*/ 201006 w 396196"/>
                <a:gd name="connsiteY18" fmla="*/ 0 h 832453"/>
                <a:gd name="connsiteX19" fmla="*/ 304893 w 396196"/>
                <a:gd name="connsiteY19" fmla="*/ 100863 h 832453"/>
                <a:gd name="connsiteX20" fmla="*/ 201006 w 396196"/>
                <a:gd name="connsiteY20" fmla="*/ 201726 h 832453"/>
                <a:gd name="connsiteX21" fmla="*/ 97119 w 396196"/>
                <a:gd name="connsiteY21" fmla="*/ 100863 h 832453"/>
                <a:gd name="connsiteX22" fmla="*/ 201006 w 396196"/>
                <a:gd name="connsiteY22" fmla="*/ 0 h 83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6196" h="832453">
                  <a:moveTo>
                    <a:pt x="32602" y="244760"/>
                  </a:moveTo>
                  <a:cubicBezTo>
                    <a:pt x="32602" y="244760"/>
                    <a:pt x="32602" y="244760"/>
                    <a:pt x="366603" y="244760"/>
                  </a:cubicBezTo>
                  <a:cubicBezTo>
                    <a:pt x="376858" y="244760"/>
                    <a:pt x="385647" y="248958"/>
                    <a:pt x="391506" y="255605"/>
                  </a:cubicBezTo>
                  <a:lnTo>
                    <a:pt x="396196" y="271956"/>
                  </a:lnTo>
                  <a:lnTo>
                    <a:pt x="396196" y="297319"/>
                  </a:lnTo>
                  <a:lnTo>
                    <a:pt x="393704" y="312625"/>
                  </a:lnTo>
                  <a:cubicBezTo>
                    <a:pt x="388577" y="344109"/>
                    <a:pt x="378322" y="407076"/>
                    <a:pt x="357814" y="533010"/>
                  </a:cubicBezTo>
                  <a:cubicBezTo>
                    <a:pt x="354884" y="547003"/>
                    <a:pt x="340234" y="558197"/>
                    <a:pt x="325585" y="558197"/>
                  </a:cubicBezTo>
                  <a:cubicBezTo>
                    <a:pt x="308006" y="558197"/>
                    <a:pt x="293358" y="569391"/>
                    <a:pt x="293358" y="586182"/>
                  </a:cubicBezTo>
                  <a:cubicBezTo>
                    <a:pt x="293358" y="586182"/>
                    <a:pt x="293358" y="586182"/>
                    <a:pt x="252339" y="807267"/>
                  </a:cubicBezTo>
                  <a:cubicBezTo>
                    <a:pt x="249409" y="824058"/>
                    <a:pt x="237690" y="832453"/>
                    <a:pt x="220111" y="832453"/>
                  </a:cubicBezTo>
                  <a:cubicBezTo>
                    <a:pt x="220111" y="832453"/>
                    <a:pt x="220111" y="832453"/>
                    <a:pt x="179093" y="832453"/>
                  </a:cubicBezTo>
                  <a:cubicBezTo>
                    <a:pt x="164445" y="832453"/>
                    <a:pt x="149795" y="824058"/>
                    <a:pt x="146865" y="807267"/>
                  </a:cubicBezTo>
                  <a:cubicBezTo>
                    <a:pt x="146865" y="807267"/>
                    <a:pt x="146865" y="807267"/>
                    <a:pt x="108778" y="586182"/>
                  </a:cubicBezTo>
                  <a:cubicBezTo>
                    <a:pt x="105848" y="569391"/>
                    <a:pt x="91198" y="558197"/>
                    <a:pt x="76549" y="558197"/>
                  </a:cubicBezTo>
                  <a:cubicBezTo>
                    <a:pt x="61900" y="558197"/>
                    <a:pt x="47250" y="547003"/>
                    <a:pt x="44321" y="533010"/>
                  </a:cubicBezTo>
                  <a:cubicBezTo>
                    <a:pt x="44321" y="533010"/>
                    <a:pt x="44321" y="533010"/>
                    <a:pt x="374" y="281142"/>
                  </a:cubicBezTo>
                  <a:cubicBezTo>
                    <a:pt x="-2556" y="261552"/>
                    <a:pt x="12093" y="244760"/>
                    <a:pt x="32602" y="244760"/>
                  </a:cubicBezTo>
                  <a:close/>
                  <a:moveTo>
                    <a:pt x="201006" y="0"/>
                  </a:moveTo>
                  <a:cubicBezTo>
                    <a:pt x="258382" y="0"/>
                    <a:pt x="304893" y="45158"/>
                    <a:pt x="304893" y="100863"/>
                  </a:cubicBezTo>
                  <a:cubicBezTo>
                    <a:pt x="304893" y="156569"/>
                    <a:pt x="258382" y="201726"/>
                    <a:pt x="201006" y="201726"/>
                  </a:cubicBezTo>
                  <a:cubicBezTo>
                    <a:pt x="143631" y="201726"/>
                    <a:pt x="97119" y="156569"/>
                    <a:pt x="97119" y="100863"/>
                  </a:cubicBezTo>
                  <a:cubicBezTo>
                    <a:pt x="97119" y="45158"/>
                    <a:pt x="143631" y="0"/>
                    <a:pt x="201006" y="0"/>
                  </a:cubicBezTo>
                  <a:close/>
                </a:path>
              </a:pathLst>
            </a:custGeom>
            <a:solidFill>
              <a:srgbClr val="CEEEFD"/>
            </a:solidFill>
            <a:ln>
              <a:solidFill>
                <a:srgbClr val="CEEEFD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IconShape2"/>
            <p:cNvSpPr/>
            <p:nvPr/>
          </p:nvSpPr>
          <p:spPr>
            <a:xfrm>
              <a:off x="8221757" y="3814088"/>
              <a:ext cx="328594" cy="690414"/>
            </a:xfrm>
            <a:custGeom>
              <a:avLst/>
              <a:gdLst>
                <a:gd name="connsiteX0" fmla="*/ 32602 w 396196"/>
                <a:gd name="connsiteY0" fmla="*/ 244760 h 832453"/>
                <a:gd name="connsiteX1" fmla="*/ 366603 w 396196"/>
                <a:gd name="connsiteY1" fmla="*/ 244760 h 832453"/>
                <a:gd name="connsiteX2" fmla="*/ 391506 w 396196"/>
                <a:gd name="connsiteY2" fmla="*/ 255605 h 832453"/>
                <a:gd name="connsiteX3" fmla="*/ 396196 w 396196"/>
                <a:gd name="connsiteY3" fmla="*/ 271956 h 832453"/>
                <a:gd name="connsiteX4" fmla="*/ 396196 w 396196"/>
                <a:gd name="connsiteY4" fmla="*/ 297319 h 832453"/>
                <a:gd name="connsiteX5" fmla="*/ 393704 w 396196"/>
                <a:gd name="connsiteY5" fmla="*/ 312625 h 832453"/>
                <a:gd name="connsiteX6" fmla="*/ 357814 w 396196"/>
                <a:gd name="connsiteY6" fmla="*/ 533010 h 832453"/>
                <a:gd name="connsiteX7" fmla="*/ 325585 w 396196"/>
                <a:gd name="connsiteY7" fmla="*/ 558197 h 832453"/>
                <a:gd name="connsiteX8" fmla="*/ 293358 w 396196"/>
                <a:gd name="connsiteY8" fmla="*/ 586182 h 832453"/>
                <a:gd name="connsiteX9" fmla="*/ 252339 w 396196"/>
                <a:gd name="connsiteY9" fmla="*/ 807267 h 832453"/>
                <a:gd name="connsiteX10" fmla="*/ 220111 w 396196"/>
                <a:gd name="connsiteY10" fmla="*/ 832453 h 832453"/>
                <a:gd name="connsiteX11" fmla="*/ 179093 w 396196"/>
                <a:gd name="connsiteY11" fmla="*/ 832453 h 832453"/>
                <a:gd name="connsiteX12" fmla="*/ 146865 w 396196"/>
                <a:gd name="connsiteY12" fmla="*/ 807267 h 832453"/>
                <a:gd name="connsiteX13" fmla="*/ 108778 w 396196"/>
                <a:gd name="connsiteY13" fmla="*/ 586182 h 832453"/>
                <a:gd name="connsiteX14" fmla="*/ 76549 w 396196"/>
                <a:gd name="connsiteY14" fmla="*/ 558197 h 832453"/>
                <a:gd name="connsiteX15" fmla="*/ 44321 w 396196"/>
                <a:gd name="connsiteY15" fmla="*/ 533010 h 832453"/>
                <a:gd name="connsiteX16" fmla="*/ 374 w 396196"/>
                <a:gd name="connsiteY16" fmla="*/ 281142 h 832453"/>
                <a:gd name="connsiteX17" fmla="*/ 32602 w 396196"/>
                <a:gd name="connsiteY17" fmla="*/ 244760 h 832453"/>
                <a:gd name="connsiteX18" fmla="*/ 201006 w 396196"/>
                <a:gd name="connsiteY18" fmla="*/ 0 h 832453"/>
                <a:gd name="connsiteX19" fmla="*/ 304893 w 396196"/>
                <a:gd name="connsiteY19" fmla="*/ 100863 h 832453"/>
                <a:gd name="connsiteX20" fmla="*/ 201006 w 396196"/>
                <a:gd name="connsiteY20" fmla="*/ 201726 h 832453"/>
                <a:gd name="connsiteX21" fmla="*/ 97119 w 396196"/>
                <a:gd name="connsiteY21" fmla="*/ 100863 h 832453"/>
                <a:gd name="connsiteX22" fmla="*/ 201006 w 396196"/>
                <a:gd name="connsiteY22" fmla="*/ 0 h 83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6196" h="832453">
                  <a:moveTo>
                    <a:pt x="32602" y="244760"/>
                  </a:moveTo>
                  <a:cubicBezTo>
                    <a:pt x="32602" y="244760"/>
                    <a:pt x="32602" y="244760"/>
                    <a:pt x="366603" y="244760"/>
                  </a:cubicBezTo>
                  <a:cubicBezTo>
                    <a:pt x="376858" y="244760"/>
                    <a:pt x="385647" y="248958"/>
                    <a:pt x="391506" y="255605"/>
                  </a:cubicBezTo>
                  <a:lnTo>
                    <a:pt x="396196" y="271956"/>
                  </a:lnTo>
                  <a:lnTo>
                    <a:pt x="396196" y="297319"/>
                  </a:lnTo>
                  <a:lnTo>
                    <a:pt x="393704" y="312625"/>
                  </a:lnTo>
                  <a:cubicBezTo>
                    <a:pt x="388577" y="344109"/>
                    <a:pt x="378322" y="407076"/>
                    <a:pt x="357814" y="533010"/>
                  </a:cubicBezTo>
                  <a:cubicBezTo>
                    <a:pt x="354884" y="547003"/>
                    <a:pt x="340234" y="558197"/>
                    <a:pt x="325585" y="558197"/>
                  </a:cubicBezTo>
                  <a:cubicBezTo>
                    <a:pt x="308006" y="558197"/>
                    <a:pt x="293358" y="569391"/>
                    <a:pt x="293358" y="586182"/>
                  </a:cubicBezTo>
                  <a:cubicBezTo>
                    <a:pt x="293358" y="586182"/>
                    <a:pt x="293358" y="586182"/>
                    <a:pt x="252339" y="807267"/>
                  </a:cubicBezTo>
                  <a:cubicBezTo>
                    <a:pt x="249409" y="824058"/>
                    <a:pt x="237690" y="832453"/>
                    <a:pt x="220111" y="832453"/>
                  </a:cubicBezTo>
                  <a:cubicBezTo>
                    <a:pt x="220111" y="832453"/>
                    <a:pt x="220111" y="832453"/>
                    <a:pt x="179093" y="832453"/>
                  </a:cubicBezTo>
                  <a:cubicBezTo>
                    <a:pt x="164445" y="832453"/>
                    <a:pt x="149795" y="824058"/>
                    <a:pt x="146865" y="807267"/>
                  </a:cubicBezTo>
                  <a:cubicBezTo>
                    <a:pt x="146865" y="807267"/>
                    <a:pt x="146865" y="807267"/>
                    <a:pt x="108778" y="586182"/>
                  </a:cubicBezTo>
                  <a:cubicBezTo>
                    <a:pt x="105848" y="569391"/>
                    <a:pt x="91198" y="558197"/>
                    <a:pt x="76549" y="558197"/>
                  </a:cubicBezTo>
                  <a:cubicBezTo>
                    <a:pt x="61900" y="558197"/>
                    <a:pt x="47250" y="547003"/>
                    <a:pt x="44321" y="533010"/>
                  </a:cubicBezTo>
                  <a:cubicBezTo>
                    <a:pt x="44321" y="533010"/>
                    <a:pt x="44321" y="533010"/>
                    <a:pt x="374" y="281142"/>
                  </a:cubicBezTo>
                  <a:cubicBezTo>
                    <a:pt x="-2556" y="261552"/>
                    <a:pt x="12093" y="244760"/>
                    <a:pt x="32602" y="244760"/>
                  </a:cubicBezTo>
                  <a:close/>
                  <a:moveTo>
                    <a:pt x="201006" y="0"/>
                  </a:moveTo>
                  <a:cubicBezTo>
                    <a:pt x="258382" y="0"/>
                    <a:pt x="304893" y="45158"/>
                    <a:pt x="304893" y="100863"/>
                  </a:cubicBezTo>
                  <a:cubicBezTo>
                    <a:pt x="304893" y="156569"/>
                    <a:pt x="258382" y="201726"/>
                    <a:pt x="201006" y="201726"/>
                  </a:cubicBezTo>
                  <a:cubicBezTo>
                    <a:pt x="143631" y="201726"/>
                    <a:pt x="97119" y="156569"/>
                    <a:pt x="97119" y="100863"/>
                  </a:cubicBezTo>
                  <a:cubicBezTo>
                    <a:pt x="97119" y="45158"/>
                    <a:pt x="143631" y="0"/>
                    <a:pt x="201006" y="0"/>
                  </a:cubicBezTo>
                  <a:close/>
                </a:path>
              </a:pathLst>
            </a:custGeom>
            <a:solidFill>
              <a:srgbClr val="CEEEFD"/>
            </a:solidFill>
            <a:ln>
              <a:solidFill>
                <a:srgbClr val="CEEEFD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conShape2"/>
            <p:cNvSpPr/>
            <p:nvPr/>
          </p:nvSpPr>
          <p:spPr>
            <a:xfrm>
              <a:off x="8599206" y="3814088"/>
              <a:ext cx="328594" cy="690414"/>
            </a:xfrm>
            <a:custGeom>
              <a:avLst/>
              <a:gdLst>
                <a:gd name="connsiteX0" fmla="*/ 32602 w 396196"/>
                <a:gd name="connsiteY0" fmla="*/ 244760 h 832453"/>
                <a:gd name="connsiteX1" fmla="*/ 366603 w 396196"/>
                <a:gd name="connsiteY1" fmla="*/ 244760 h 832453"/>
                <a:gd name="connsiteX2" fmla="*/ 391506 w 396196"/>
                <a:gd name="connsiteY2" fmla="*/ 255605 h 832453"/>
                <a:gd name="connsiteX3" fmla="*/ 396196 w 396196"/>
                <a:gd name="connsiteY3" fmla="*/ 271956 h 832453"/>
                <a:gd name="connsiteX4" fmla="*/ 396196 w 396196"/>
                <a:gd name="connsiteY4" fmla="*/ 297319 h 832453"/>
                <a:gd name="connsiteX5" fmla="*/ 393704 w 396196"/>
                <a:gd name="connsiteY5" fmla="*/ 312625 h 832453"/>
                <a:gd name="connsiteX6" fmla="*/ 357814 w 396196"/>
                <a:gd name="connsiteY6" fmla="*/ 533010 h 832453"/>
                <a:gd name="connsiteX7" fmla="*/ 325585 w 396196"/>
                <a:gd name="connsiteY7" fmla="*/ 558197 h 832453"/>
                <a:gd name="connsiteX8" fmla="*/ 293358 w 396196"/>
                <a:gd name="connsiteY8" fmla="*/ 586182 h 832453"/>
                <a:gd name="connsiteX9" fmla="*/ 252339 w 396196"/>
                <a:gd name="connsiteY9" fmla="*/ 807267 h 832453"/>
                <a:gd name="connsiteX10" fmla="*/ 220111 w 396196"/>
                <a:gd name="connsiteY10" fmla="*/ 832453 h 832453"/>
                <a:gd name="connsiteX11" fmla="*/ 179093 w 396196"/>
                <a:gd name="connsiteY11" fmla="*/ 832453 h 832453"/>
                <a:gd name="connsiteX12" fmla="*/ 146865 w 396196"/>
                <a:gd name="connsiteY12" fmla="*/ 807267 h 832453"/>
                <a:gd name="connsiteX13" fmla="*/ 108778 w 396196"/>
                <a:gd name="connsiteY13" fmla="*/ 586182 h 832453"/>
                <a:gd name="connsiteX14" fmla="*/ 76549 w 396196"/>
                <a:gd name="connsiteY14" fmla="*/ 558197 h 832453"/>
                <a:gd name="connsiteX15" fmla="*/ 44321 w 396196"/>
                <a:gd name="connsiteY15" fmla="*/ 533010 h 832453"/>
                <a:gd name="connsiteX16" fmla="*/ 374 w 396196"/>
                <a:gd name="connsiteY16" fmla="*/ 281142 h 832453"/>
                <a:gd name="connsiteX17" fmla="*/ 32602 w 396196"/>
                <a:gd name="connsiteY17" fmla="*/ 244760 h 832453"/>
                <a:gd name="connsiteX18" fmla="*/ 201006 w 396196"/>
                <a:gd name="connsiteY18" fmla="*/ 0 h 832453"/>
                <a:gd name="connsiteX19" fmla="*/ 304893 w 396196"/>
                <a:gd name="connsiteY19" fmla="*/ 100863 h 832453"/>
                <a:gd name="connsiteX20" fmla="*/ 201006 w 396196"/>
                <a:gd name="connsiteY20" fmla="*/ 201726 h 832453"/>
                <a:gd name="connsiteX21" fmla="*/ 97119 w 396196"/>
                <a:gd name="connsiteY21" fmla="*/ 100863 h 832453"/>
                <a:gd name="connsiteX22" fmla="*/ 201006 w 396196"/>
                <a:gd name="connsiteY22" fmla="*/ 0 h 83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6196" h="832453">
                  <a:moveTo>
                    <a:pt x="32602" y="244760"/>
                  </a:moveTo>
                  <a:cubicBezTo>
                    <a:pt x="32602" y="244760"/>
                    <a:pt x="32602" y="244760"/>
                    <a:pt x="366603" y="244760"/>
                  </a:cubicBezTo>
                  <a:cubicBezTo>
                    <a:pt x="376858" y="244760"/>
                    <a:pt x="385647" y="248958"/>
                    <a:pt x="391506" y="255605"/>
                  </a:cubicBezTo>
                  <a:lnTo>
                    <a:pt x="396196" y="271956"/>
                  </a:lnTo>
                  <a:lnTo>
                    <a:pt x="396196" y="297319"/>
                  </a:lnTo>
                  <a:lnTo>
                    <a:pt x="393704" y="312625"/>
                  </a:lnTo>
                  <a:cubicBezTo>
                    <a:pt x="388577" y="344109"/>
                    <a:pt x="378322" y="407076"/>
                    <a:pt x="357814" y="533010"/>
                  </a:cubicBezTo>
                  <a:cubicBezTo>
                    <a:pt x="354884" y="547003"/>
                    <a:pt x="340234" y="558197"/>
                    <a:pt x="325585" y="558197"/>
                  </a:cubicBezTo>
                  <a:cubicBezTo>
                    <a:pt x="308006" y="558197"/>
                    <a:pt x="293358" y="569391"/>
                    <a:pt x="293358" y="586182"/>
                  </a:cubicBezTo>
                  <a:cubicBezTo>
                    <a:pt x="293358" y="586182"/>
                    <a:pt x="293358" y="586182"/>
                    <a:pt x="252339" y="807267"/>
                  </a:cubicBezTo>
                  <a:cubicBezTo>
                    <a:pt x="249409" y="824058"/>
                    <a:pt x="237690" y="832453"/>
                    <a:pt x="220111" y="832453"/>
                  </a:cubicBezTo>
                  <a:cubicBezTo>
                    <a:pt x="220111" y="832453"/>
                    <a:pt x="220111" y="832453"/>
                    <a:pt x="179093" y="832453"/>
                  </a:cubicBezTo>
                  <a:cubicBezTo>
                    <a:pt x="164445" y="832453"/>
                    <a:pt x="149795" y="824058"/>
                    <a:pt x="146865" y="807267"/>
                  </a:cubicBezTo>
                  <a:cubicBezTo>
                    <a:pt x="146865" y="807267"/>
                    <a:pt x="146865" y="807267"/>
                    <a:pt x="108778" y="586182"/>
                  </a:cubicBezTo>
                  <a:cubicBezTo>
                    <a:pt x="105848" y="569391"/>
                    <a:pt x="91198" y="558197"/>
                    <a:pt x="76549" y="558197"/>
                  </a:cubicBezTo>
                  <a:cubicBezTo>
                    <a:pt x="61900" y="558197"/>
                    <a:pt x="47250" y="547003"/>
                    <a:pt x="44321" y="533010"/>
                  </a:cubicBezTo>
                  <a:cubicBezTo>
                    <a:pt x="44321" y="533010"/>
                    <a:pt x="44321" y="533010"/>
                    <a:pt x="374" y="281142"/>
                  </a:cubicBezTo>
                  <a:cubicBezTo>
                    <a:pt x="-2556" y="261552"/>
                    <a:pt x="12093" y="244760"/>
                    <a:pt x="32602" y="244760"/>
                  </a:cubicBezTo>
                  <a:close/>
                  <a:moveTo>
                    <a:pt x="201006" y="0"/>
                  </a:moveTo>
                  <a:cubicBezTo>
                    <a:pt x="258382" y="0"/>
                    <a:pt x="304893" y="45158"/>
                    <a:pt x="304893" y="100863"/>
                  </a:cubicBezTo>
                  <a:cubicBezTo>
                    <a:pt x="304893" y="156569"/>
                    <a:pt x="258382" y="201726"/>
                    <a:pt x="201006" y="201726"/>
                  </a:cubicBezTo>
                  <a:cubicBezTo>
                    <a:pt x="143631" y="201726"/>
                    <a:pt x="97119" y="156569"/>
                    <a:pt x="97119" y="100863"/>
                  </a:cubicBezTo>
                  <a:cubicBezTo>
                    <a:pt x="97119" y="45158"/>
                    <a:pt x="143631" y="0"/>
                    <a:pt x="201006" y="0"/>
                  </a:cubicBezTo>
                  <a:close/>
                </a:path>
              </a:pathLst>
            </a:custGeom>
            <a:solidFill>
              <a:srgbClr val="CEEEFD"/>
            </a:solidFill>
            <a:ln>
              <a:solidFill>
                <a:srgbClr val="CEEEFD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IconShape2"/>
            <p:cNvSpPr/>
            <p:nvPr/>
          </p:nvSpPr>
          <p:spPr>
            <a:xfrm>
              <a:off x="8976650" y="3814088"/>
              <a:ext cx="328594" cy="690414"/>
            </a:xfrm>
            <a:custGeom>
              <a:avLst/>
              <a:gdLst>
                <a:gd name="connsiteX0" fmla="*/ 32602 w 396196"/>
                <a:gd name="connsiteY0" fmla="*/ 244760 h 832453"/>
                <a:gd name="connsiteX1" fmla="*/ 366603 w 396196"/>
                <a:gd name="connsiteY1" fmla="*/ 244760 h 832453"/>
                <a:gd name="connsiteX2" fmla="*/ 391506 w 396196"/>
                <a:gd name="connsiteY2" fmla="*/ 255605 h 832453"/>
                <a:gd name="connsiteX3" fmla="*/ 396196 w 396196"/>
                <a:gd name="connsiteY3" fmla="*/ 271956 h 832453"/>
                <a:gd name="connsiteX4" fmla="*/ 396196 w 396196"/>
                <a:gd name="connsiteY4" fmla="*/ 297319 h 832453"/>
                <a:gd name="connsiteX5" fmla="*/ 393704 w 396196"/>
                <a:gd name="connsiteY5" fmla="*/ 312625 h 832453"/>
                <a:gd name="connsiteX6" fmla="*/ 357814 w 396196"/>
                <a:gd name="connsiteY6" fmla="*/ 533010 h 832453"/>
                <a:gd name="connsiteX7" fmla="*/ 325585 w 396196"/>
                <a:gd name="connsiteY7" fmla="*/ 558197 h 832453"/>
                <a:gd name="connsiteX8" fmla="*/ 293358 w 396196"/>
                <a:gd name="connsiteY8" fmla="*/ 586182 h 832453"/>
                <a:gd name="connsiteX9" fmla="*/ 252339 w 396196"/>
                <a:gd name="connsiteY9" fmla="*/ 807267 h 832453"/>
                <a:gd name="connsiteX10" fmla="*/ 220111 w 396196"/>
                <a:gd name="connsiteY10" fmla="*/ 832453 h 832453"/>
                <a:gd name="connsiteX11" fmla="*/ 179093 w 396196"/>
                <a:gd name="connsiteY11" fmla="*/ 832453 h 832453"/>
                <a:gd name="connsiteX12" fmla="*/ 146865 w 396196"/>
                <a:gd name="connsiteY12" fmla="*/ 807267 h 832453"/>
                <a:gd name="connsiteX13" fmla="*/ 108778 w 396196"/>
                <a:gd name="connsiteY13" fmla="*/ 586182 h 832453"/>
                <a:gd name="connsiteX14" fmla="*/ 76549 w 396196"/>
                <a:gd name="connsiteY14" fmla="*/ 558197 h 832453"/>
                <a:gd name="connsiteX15" fmla="*/ 44321 w 396196"/>
                <a:gd name="connsiteY15" fmla="*/ 533010 h 832453"/>
                <a:gd name="connsiteX16" fmla="*/ 374 w 396196"/>
                <a:gd name="connsiteY16" fmla="*/ 281142 h 832453"/>
                <a:gd name="connsiteX17" fmla="*/ 32602 w 396196"/>
                <a:gd name="connsiteY17" fmla="*/ 244760 h 832453"/>
                <a:gd name="connsiteX18" fmla="*/ 201006 w 396196"/>
                <a:gd name="connsiteY18" fmla="*/ 0 h 832453"/>
                <a:gd name="connsiteX19" fmla="*/ 304893 w 396196"/>
                <a:gd name="connsiteY19" fmla="*/ 100863 h 832453"/>
                <a:gd name="connsiteX20" fmla="*/ 201006 w 396196"/>
                <a:gd name="connsiteY20" fmla="*/ 201726 h 832453"/>
                <a:gd name="connsiteX21" fmla="*/ 97119 w 396196"/>
                <a:gd name="connsiteY21" fmla="*/ 100863 h 832453"/>
                <a:gd name="connsiteX22" fmla="*/ 201006 w 396196"/>
                <a:gd name="connsiteY22" fmla="*/ 0 h 83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6196" h="832453">
                  <a:moveTo>
                    <a:pt x="32602" y="244760"/>
                  </a:moveTo>
                  <a:cubicBezTo>
                    <a:pt x="32602" y="244760"/>
                    <a:pt x="32602" y="244760"/>
                    <a:pt x="366603" y="244760"/>
                  </a:cubicBezTo>
                  <a:cubicBezTo>
                    <a:pt x="376858" y="244760"/>
                    <a:pt x="385647" y="248958"/>
                    <a:pt x="391506" y="255605"/>
                  </a:cubicBezTo>
                  <a:lnTo>
                    <a:pt x="396196" y="271956"/>
                  </a:lnTo>
                  <a:lnTo>
                    <a:pt x="396196" y="297319"/>
                  </a:lnTo>
                  <a:lnTo>
                    <a:pt x="393704" y="312625"/>
                  </a:lnTo>
                  <a:cubicBezTo>
                    <a:pt x="388577" y="344109"/>
                    <a:pt x="378322" y="407076"/>
                    <a:pt x="357814" y="533010"/>
                  </a:cubicBezTo>
                  <a:cubicBezTo>
                    <a:pt x="354884" y="547003"/>
                    <a:pt x="340234" y="558197"/>
                    <a:pt x="325585" y="558197"/>
                  </a:cubicBezTo>
                  <a:cubicBezTo>
                    <a:pt x="308006" y="558197"/>
                    <a:pt x="293358" y="569391"/>
                    <a:pt x="293358" y="586182"/>
                  </a:cubicBezTo>
                  <a:cubicBezTo>
                    <a:pt x="293358" y="586182"/>
                    <a:pt x="293358" y="586182"/>
                    <a:pt x="252339" y="807267"/>
                  </a:cubicBezTo>
                  <a:cubicBezTo>
                    <a:pt x="249409" y="824058"/>
                    <a:pt x="237690" y="832453"/>
                    <a:pt x="220111" y="832453"/>
                  </a:cubicBezTo>
                  <a:cubicBezTo>
                    <a:pt x="220111" y="832453"/>
                    <a:pt x="220111" y="832453"/>
                    <a:pt x="179093" y="832453"/>
                  </a:cubicBezTo>
                  <a:cubicBezTo>
                    <a:pt x="164445" y="832453"/>
                    <a:pt x="149795" y="824058"/>
                    <a:pt x="146865" y="807267"/>
                  </a:cubicBezTo>
                  <a:cubicBezTo>
                    <a:pt x="146865" y="807267"/>
                    <a:pt x="146865" y="807267"/>
                    <a:pt x="108778" y="586182"/>
                  </a:cubicBezTo>
                  <a:cubicBezTo>
                    <a:pt x="105848" y="569391"/>
                    <a:pt x="91198" y="558197"/>
                    <a:pt x="76549" y="558197"/>
                  </a:cubicBezTo>
                  <a:cubicBezTo>
                    <a:pt x="61900" y="558197"/>
                    <a:pt x="47250" y="547003"/>
                    <a:pt x="44321" y="533010"/>
                  </a:cubicBezTo>
                  <a:cubicBezTo>
                    <a:pt x="44321" y="533010"/>
                    <a:pt x="44321" y="533010"/>
                    <a:pt x="374" y="281142"/>
                  </a:cubicBezTo>
                  <a:cubicBezTo>
                    <a:pt x="-2556" y="261552"/>
                    <a:pt x="12093" y="244760"/>
                    <a:pt x="32602" y="244760"/>
                  </a:cubicBezTo>
                  <a:close/>
                  <a:moveTo>
                    <a:pt x="201006" y="0"/>
                  </a:moveTo>
                  <a:cubicBezTo>
                    <a:pt x="258382" y="0"/>
                    <a:pt x="304893" y="45158"/>
                    <a:pt x="304893" y="100863"/>
                  </a:cubicBezTo>
                  <a:cubicBezTo>
                    <a:pt x="304893" y="156569"/>
                    <a:pt x="258382" y="201726"/>
                    <a:pt x="201006" y="201726"/>
                  </a:cubicBezTo>
                  <a:cubicBezTo>
                    <a:pt x="143631" y="201726"/>
                    <a:pt x="97119" y="156569"/>
                    <a:pt x="97119" y="100863"/>
                  </a:cubicBezTo>
                  <a:cubicBezTo>
                    <a:pt x="97119" y="45158"/>
                    <a:pt x="143631" y="0"/>
                    <a:pt x="201006" y="0"/>
                  </a:cubicBezTo>
                  <a:close/>
                </a:path>
              </a:pathLst>
            </a:custGeom>
            <a:solidFill>
              <a:srgbClr val="CEEEFD"/>
            </a:solidFill>
            <a:ln>
              <a:solidFill>
                <a:srgbClr val="CEEEFD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conShape2"/>
            <p:cNvSpPr/>
            <p:nvPr/>
          </p:nvSpPr>
          <p:spPr>
            <a:xfrm>
              <a:off x="9354100" y="3814088"/>
              <a:ext cx="328594" cy="690414"/>
            </a:xfrm>
            <a:custGeom>
              <a:avLst/>
              <a:gdLst>
                <a:gd name="connsiteX0" fmla="*/ 32602 w 396196"/>
                <a:gd name="connsiteY0" fmla="*/ 244760 h 832453"/>
                <a:gd name="connsiteX1" fmla="*/ 366603 w 396196"/>
                <a:gd name="connsiteY1" fmla="*/ 244760 h 832453"/>
                <a:gd name="connsiteX2" fmla="*/ 391506 w 396196"/>
                <a:gd name="connsiteY2" fmla="*/ 255605 h 832453"/>
                <a:gd name="connsiteX3" fmla="*/ 396196 w 396196"/>
                <a:gd name="connsiteY3" fmla="*/ 271956 h 832453"/>
                <a:gd name="connsiteX4" fmla="*/ 396196 w 396196"/>
                <a:gd name="connsiteY4" fmla="*/ 297319 h 832453"/>
                <a:gd name="connsiteX5" fmla="*/ 393704 w 396196"/>
                <a:gd name="connsiteY5" fmla="*/ 312625 h 832453"/>
                <a:gd name="connsiteX6" fmla="*/ 357814 w 396196"/>
                <a:gd name="connsiteY6" fmla="*/ 533010 h 832453"/>
                <a:gd name="connsiteX7" fmla="*/ 325585 w 396196"/>
                <a:gd name="connsiteY7" fmla="*/ 558197 h 832453"/>
                <a:gd name="connsiteX8" fmla="*/ 293358 w 396196"/>
                <a:gd name="connsiteY8" fmla="*/ 586182 h 832453"/>
                <a:gd name="connsiteX9" fmla="*/ 252339 w 396196"/>
                <a:gd name="connsiteY9" fmla="*/ 807267 h 832453"/>
                <a:gd name="connsiteX10" fmla="*/ 220111 w 396196"/>
                <a:gd name="connsiteY10" fmla="*/ 832453 h 832453"/>
                <a:gd name="connsiteX11" fmla="*/ 179093 w 396196"/>
                <a:gd name="connsiteY11" fmla="*/ 832453 h 832453"/>
                <a:gd name="connsiteX12" fmla="*/ 146865 w 396196"/>
                <a:gd name="connsiteY12" fmla="*/ 807267 h 832453"/>
                <a:gd name="connsiteX13" fmla="*/ 108778 w 396196"/>
                <a:gd name="connsiteY13" fmla="*/ 586182 h 832453"/>
                <a:gd name="connsiteX14" fmla="*/ 76549 w 396196"/>
                <a:gd name="connsiteY14" fmla="*/ 558197 h 832453"/>
                <a:gd name="connsiteX15" fmla="*/ 44321 w 396196"/>
                <a:gd name="connsiteY15" fmla="*/ 533010 h 832453"/>
                <a:gd name="connsiteX16" fmla="*/ 374 w 396196"/>
                <a:gd name="connsiteY16" fmla="*/ 281142 h 832453"/>
                <a:gd name="connsiteX17" fmla="*/ 32602 w 396196"/>
                <a:gd name="connsiteY17" fmla="*/ 244760 h 832453"/>
                <a:gd name="connsiteX18" fmla="*/ 201006 w 396196"/>
                <a:gd name="connsiteY18" fmla="*/ 0 h 832453"/>
                <a:gd name="connsiteX19" fmla="*/ 304893 w 396196"/>
                <a:gd name="connsiteY19" fmla="*/ 100863 h 832453"/>
                <a:gd name="connsiteX20" fmla="*/ 201006 w 396196"/>
                <a:gd name="connsiteY20" fmla="*/ 201726 h 832453"/>
                <a:gd name="connsiteX21" fmla="*/ 97119 w 396196"/>
                <a:gd name="connsiteY21" fmla="*/ 100863 h 832453"/>
                <a:gd name="connsiteX22" fmla="*/ 201006 w 396196"/>
                <a:gd name="connsiteY22" fmla="*/ 0 h 83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6196" h="832453">
                  <a:moveTo>
                    <a:pt x="32602" y="244760"/>
                  </a:moveTo>
                  <a:cubicBezTo>
                    <a:pt x="32602" y="244760"/>
                    <a:pt x="32602" y="244760"/>
                    <a:pt x="366603" y="244760"/>
                  </a:cubicBezTo>
                  <a:cubicBezTo>
                    <a:pt x="376858" y="244760"/>
                    <a:pt x="385647" y="248958"/>
                    <a:pt x="391506" y="255605"/>
                  </a:cubicBezTo>
                  <a:lnTo>
                    <a:pt x="396196" y="271956"/>
                  </a:lnTo>
                  <a:lnTo>
                    <a:pt x="396196" y="297319"/>
                  </a:lnTo>
                  <a:lnTo>
                    <a:pt x="393704" y="312625"/>
                  </a:lnTo>
                  <a:cubicBezTo>
                    <a:pt x="388577" y="344109"/>
                    <a:pt x="378322" y="407076"/>
                    <a:pt x="357814" y="533010"/>
                  </a:cubicBezTo>
                  <a:cubicBezTo>
                    <a:pt x="354884" y="547003"/>
                    <a:pt x="340234" y="558197"/>
                    <a:pt x="325585" y="558197"/>
                  </a:cubicBezTo>
                  <a:cubicBezTo>
                    <a:pt x="308006" y="558197"/>
                    <a:pt x="293358" y="569391"/>
                    <a:pt x="293358" y="586182"/>
                  </a:cubicBezTo>
                  <a:cubicBezTo>
                    <a:pt x="293358" y="586182"/>
                    <a:pt x="293358" y="586182"/>
                    <a:pt x="252339" y="807267"/>
                  </a:cubicBezTo>
                  <a:cubicBezTo>
                    <a:pt x="249409" y="824058"/>
                    <a:pt x="237690" y="832453"/>
                    <a:pt x="220111" y="832453"/>
                  </a:cubicBezTo>
                  <a:cubicBezTo>
                    <a:pt x="220111" y="832453"/>
                    <a:pt x="220111" y="832453"/>
                    <a:pt x="179093" y="832453"/>
                  </a:cubicBezTo>
                  <a:cubicBezTo>
                    <a:pt x="164445" y="832453"/>
                    <a:pt x="149795" y="824058"/>
                    <a:pt x="146865" y="807267"/>
                  </a:cubicBezTo>
                  <a:cubicBezTo>
                    <a:pt x="146865" y="807267"/>
                    <a:pt x="146865" y="807267"/>
                    <a:pt x="108778" y="586182"/>
                  </a:cubicBezTo>
                  <a:cubicBezTo>
                    <a:pt x="105848" y="569391"/>
                    <a:pt x="91198" y="558197"/>
                    <a:pt x="76549" y="558197"/>
                  </a:cubicBezTo>
                  <a:cubicBezTo>
                    <a:pt x="61900" y="558197"/>
                    <a:pt x="47250" y="547003"/>
                    <a:pt x="44321" y="533010"/>
                  </a:cubicBezTo>
                  <a:cubicBezTo>
                    <a:pt x="44321" y="533010"/>
                    <a:pt x="44321" y="533010"/>
                    <a:pt x="374" y="281142"/>
                  </a:cubicBezTo>
                  <a:cubicBezTo>
                    <a:pt x="-2556" y="261552"/>
                    <a:pt x="12093" y="244760"/>
                    <a:pt x="32602" y="244760"/>
                  </a:cubicBezTo>
                  <a:close/>
                  <a:moveTo>
                    <a:pt x="201006" y="0"/>
                  </a:moveTo>
                  <a:cubicBezTo>
                    <a:pt x="258382" y="0"/>
                    <a:pt x="304893" y="45158"/>
                    <a:pt x="304893" y="100863"/>
                  </a:cubicBezTo>
                  <a:cubicBezTo>
                    <a:pt x="304893" y="156569"/>
                    <a:pt x="258382" y="201726"/>
                    <a:pt x="201006" y="201726"/>
                  </a:cubicBezTo>
                  <a:cubicBezTo>
                    <a:pt x="143631" y="201726"/>
                    <a:pt x="97119" y="156569"/>
                    <a:pt x="97119" y="100863"/>
                  </a:cubicBezTo>
                  <a:cubicBezTo>
                    <a:pt x="97119" y="45158"/>
                    <a:pt x="143631" y="0"/>
                    <a:pt x="2010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conShape2"/>
            <p:cNvSpPr/>
            <p:nvPr/>
          </p:nvSpPr>
          <p:spPr>
            <a:xfrm>
              <a:off x="9731541" y="3814088"/>
              <a:ext cx="328594" cy="690414"/>
            </a:xfrm>
            <a:custGeom>
              <a:avLst/>
              <a:gdLst>
                <a:gd name="connsiteX0" fmla="*/ 32602 w 396196"/>
                <a:gd name="connsiteY0" fmla="*/ 244760 h 832453"/>
                <a:gd name="connsiteX1" fmla="*/ 366603 w 396196"/>
                <a:gd name="connsiteY1" fmla="*/ 244760 h 832453"/>
                <a:gd name="connsiteX2" fmla="*/ 391506 w 396196"/>
                <a:gd name="connsiteY2" fmla="*/ 255605 h 832453"/>
                <a:gd name="connsiteX3" fmla="*/ 396196 w 396196"/>
                <a:gd name="connsiteY3" fmla="*/ 271956 h 832453"/>
                <a:gd name="connsiteX4" fmla="*/ 396196 w 396196"/>
                <a:gd name="connsiteY4" fmla="*/ 297319 h 832453"/>
                <a:gd name="connsiteX5" fmla="*/ 393704 w 396196"/>
                <a:gd name="connsiteY5" fmla="*/ 312625 h 832453"/>
                <a:gd name="connsiteX6" fmla="*/ 357814 w 396196"/>
                <a:gd name="connsiteY6" fmla="*/ 533010 h 832453"/>
                <a:gd name="connsiteX7" fmla="*/ 325585 w 396196"/>
                <a:gd name="connsiteY7" fmla="*/ 558197 h 832453"/>
                <a:gd name="connsiteX8" fmla="*/ 293358 w 396196"/>
                <a:gd name="connsiteY8" fmla="*/ 586182 h 832453"/>
                <a:gd name="connsiteX9" fmla="*/ 252339 w 396196"/>
                <a:gd name="connsiteY9" fmla="*/ 807267 h 832453"/>
                <a:gd name="connsiteX10" fmla="*/ 220111 w 396196"/>
                <a:gd name="connsiteY10" fmla="*/ 832453 h 832453"/>
                <a:gd name="connsiteX11" fmla="*/ 179093 w 396196"/>
                <a:gd name="connsiteY11" fmla="*/ 832453 h 832453"/>
                <a:gd name="connsiteX12" fmla="*/ 146865 w 396196"/>
                <a:gd name="connsiteY12" fmla="*/ 807267 h 832453"/>
                <a:gd name="connsiteX13" fmla="*/ 108778 w 396196"/>
                <a:gd name="connsiteY13" fmla="*/ 586182 h 832453"/>
                <a:gd name="connsiteX14" fmla="*/ 76549 w 396196"/>
                <a:gd name="connsiteY14" fmla="*/ 558197 h 832453"/>
                <a:gd name="connsiteX15" fmla="*/ 44321 w 396196"/>
                <a:gd name="connsiteY15" fmla="*/ 533010 h 832453"/>
                <a:gd name="connsiteX16" fmla="*/ 374 w 396196"/>
                <a:gd name="connsiteY16" fmla="*/ 281142 h 832453"/>
                <a:gd name="connsiteX17" fmla="*/ 32602 w 396196"/>
                <a:gd name="connsiteY17" fmla="*/ 244760 h 832453"/>
                <a:gd name="connsiteX18" fmla="*/ 201006 w 396196"/>
                <a:gd name="connsiteY18" fmla="*/ 0 h 832453"/>
                <a:gd name="connsiteX19" fmla="*/ 304893 w 396196"/>
                <a:gd name="connsiteY19" fmla="*/ 100863 h 832453"/>
                <a:gd name="connsiteX20" fmla="*/ 201006 w 396196"/>
                <a:gd name="connsiteY20" fmla="*/ 201726 h 832453"/>
                <a:gd name="connsiteX21" fmla="*/ 97119 w 396196"/>
                <a:gd name="connsiteY21" fmla="*/ 100863 h 832453"/>
                <a:gd name="connsiteX22" fmla="*/ 201006 w 396196"/>
                <a:gd name="connsiteY22" fmla="*/ 0 h 83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6196" h="832453">
                  <a:moveTo>
                    <a:pt x="32602" y="244760"/>
                  </a:moveTo>
                  <a:cubicBezTo>
                    <a:pt x="32602" y="244760"/>
                    <a:pt x="32602" y="244760"/>
                    <a:pt x="366603" y="244760"/>
                  </a:cubicBezTo>
                  <a:cubicBezTo>
                    <a:pt x="376858" y="244760"/>
                    <a:pt x="385647" y="248958"/>
                    <a:pt x="391506" y="255605"/>
                  </a:cubicBezTo>
                  <a:lnTo>
                    <a:pt x="396196" y="271956"/>
                  </a:lnTo>
                  <a:lnTo>
                    <a:pt x="396196" y="297319"/>
                  </a:lnTo>
                  <a:lnTo>
                    <a:pt x="393704" y="312625"/>
                  </a:lnTo>
                  <a:cubicBezTo>
                    <a:pt x="388577" y="344109"/>
                    <a:pt x="378322" y="407076"/>
                    <a:pt x="357814" y="533010"/>
                  </a:cubicBezTo>
                  <a:cubicBezTo>
                    <a:pt x="354884" y="547003"/>
                    <a:pt x="340234" y="558197"/>
                    <a:pt x="325585" y="558197"/>
                  </a:cubicBezTo>
                  <a:cubicBezTo>
                    <a:pt x="308006" y="558197"/>
                    <a:pt x="293358" y="569391"/>
                    <a:pt x="293358" y="586182"/>
                  </a:cubicBezTo>
                  <a:cubicBezTo>
                    <a:pt x="293358" y="586182"/>
                    <a:pt x="293358" y="586182"/>
                    <a:pt x="252339" y="807267"/>
                  </a:cubicBezTo>
                  <a:cubicBezTo>
                    <a:pt x="249409" y="824058"/>
                    <a:pt x="237690" y="832453"/>
                    <a:pt x="220111" y="832453"/>
                  </a:cubicBezTo>
                  <a:cubicBezTo>
                    <a:pt x="220111" y="832453"/>
                    <a:pt x="220111" y="832453"/>
                    <a:pt x="179093" y="832453"/>
                  </a:cubicBezTo>
                  <a:cubicBezTo>
                    <a:pt x="164445" y="832453"/>
                    <a:pt x="149795" y="824058"/>
                    <a:pt x="146865" y="807267"/>
                  </a:cubicBezTo>
                  <a:cubicBezTo>
                    <a:pt x="146865" y="807267"/>
                    <a:pt x="146865" y="807267"/>
                    <a:pt x="108778" y="586182"/>
                  </a:cubicBezTo>
                  <a:cubicBezTo>
                    <a:pt x="105848" y="569391"/>
                    <a:pt x="91198" y="558197"/>
                    <a:pt x="76549" y="558197"/>
                  </a:cubicBezTo>
                  <a:cubicBezTo>
                    <a:pt x="61900" y="558197"/>
                    <a:pt x="47250" y="547003"/>
                    <a:pt x="44321" y="533010"/>
                  </a:cubicBezTo>
                  <a:cubicBezTo>
                    <a:pt x="44321" y="533010"/>
                    <a:pt x="44321" y="533010"/>
                    <a:pt x="374" y="281142"/>
                  </a:cubicBezTo>
                  <a:cubicBezTo>
                    <a:pt x="-2556" y="261552"/>
                    <a:pt x="12093" y="244760"/>
                    <a:pt x="32602" y="244760"/>
                  </a:cubicBezTo>
                  <a:close/>
                  <a:moveTo>
                    <a:pt x="201006" y="0"/>
                  </a:moveTo>
                  <a:cubicBezTo>
                    <a:pt x="258382" y="0"/>
                    <a:pt x="304893" y="45158"/>
                    <a:pt x="304893" y="100863"/>
                  </a:cubicBezTo>
                  <a:cubicBezTo>
                    <a:pt x="304893" y="156569"/>
                    <a:pt x="258382" y="201726"/>
                    <a:pt x="201006" y="201726"/>
                  </a:cubicBezTo>
                  <a:cubicBezTo>
                    <a:pt x="143631" y="201726"/>
                    <a:pt x="97119" y="156569"/>
                    <a:pt x="97119" y="100863"/>
                  </a:cubicBezTo>
                  <a:cubicBezTo>
                    <a:pt x="97119" y="45158"/>
                    <a:pt x="143631" y="0"/>
                    <a:pt x="2010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ValueBack2"/>
            <p:cNvSpPr/>
            <p:nvPr/>
          </p:nvSpPr>
          <p:spPr bwMode="auto">
            <a:xfrm flipH="1">
              <a:off x="8480647" y="2525048"/>
              <a:ext cx="995865" cy="645680"/>
            </a:xfrm>
            <a:prstGeom prst="wedgeRoundRectCallout">
              <a:avLst>
                <a:gd name="adj1" fmla="val -33430"/>
                <a:gd name="adj2" fmla="val 71878"/>
                <a:gd name="adj3" fmla="val 16667"/>
              </a:avLst>
            </a:prstGeom>
            <a:solidFill>
              <a:srgbClr val="CEEEFD"/>
            </a:solidFill>
            <a:ln w="101600">
              <a:solidFill>
                <a:srgbClr val="CEEEFD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ValueText2"/>
            <p:cNvSpPr txBox="1"/>
            <p:nvPr/>
          </p:nvSpPr>
          <p:spPr>
            <a:xfrm>
              <a:off x="8656313" y="2689984"/>
              <a:ext cx="644534" cy="315807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 anchorCtr="0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sz="6000" dirty="0">
                  <a:solidFill>
                    <a:schemeClr val="bg1"/>
                  </a:solidFill>
                  <a:latin typeface="Impact" panose="020B0806030902050204" pitchFamily="34" charset="0"/>
                </a:rPr>
                <a:t>22</a:t>
              </a:r>
              <a:r>
                <a:rPr lang="zh-CN" altLang="en-US" sz="6000" dirty="0">
                  <a:solidFill>
                    <a:schemeClr val="bg1"/>
                  </a:solidFill>
                  <a:latin typeface="Impact" panose="020B0806030902050204" pitchFamily="34" charset="0"/>
                </a:rPr>
                <a:t>人</a:t>
              </a:r>
              <a:endParaRPr lang="en-US" sz="6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7" name="RelativeShape1"/>
            <p:cNvSpPr/>
            <p:nvPr/>
          </p:nvSpPr>
          <p:spPr bwMode="auto">
            <a:xfrm flipH="1">
              <a:off x="2205122" y="3429000"/>
              <a:ext cx="3890878" cy="255151"/>
            </a:xfrm>
            <a:prstGeom prst="roundRect">
              <a:avLst>
                <a:gd name="adj" fmla="val 50000"/>
              </a:avLst>
            </a:prstGeom>
            <a:noFill/>
            <a:ln w="285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ValueShape1"/>
            <p:cNvSpPr/>
            <p:nvPr/>
          </p:nvSpPr>
          <p:spPr bwMode="auto">
            <a:xfrm flipH="1">
              <a:off x="2477483" y="3429000"/>
              <a:ext cx="3618517" cy="255151"/>
            </a:xfrm>
            <a:prstGeom prst="roundRect">
              <a:avLst>
                <a:gd name="adj" fmla="val 50000"/>
              </a:avLst>
            </a:prstGeom>
            <a:solidFill>
              <a:srgbClr val="F698A6"/>
            </a:solidFill>
            <a:ln w="28575">
              <a:solidFill>
                <a:srgbClr val="F698A6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IconShape1"/>
            <p:cNvSpPr/>
            <p:nvPr/>
          </p:nvSpPr>
          <p:spPr>
            <a:xfrm flipH="1">
              <a:off x="5602154" y="3814088"/>
              <a:ext cx="328594" cy="690414"/>
            </a:xfrm>
            <a:custGeom>
              <a:avLst/>
              <a:gdLst>
                <a:gd name="connsiteX0" fmla="*/ 32602 w 396196"/>
                <a:gd name="connsiteY0" fmla="*/ 244760 h 832453"/>
                <a:gd name="connsiteX1" fmla="*/ 366603 w 396196"/>
                <a:gd name="connsiteY1" fmla="*/ 244760 h 832453"/>
                <a:gd name="connsiteX2" fmla="*/ 391506 w 396196"/>
                <a:gd name="connsiteY2" fmla="*/ 255605 h 832453"/>
                <a:gd name="connsiteX3" fmla="*/ 396196 w 396196"/>
                <a:gd name="connsiteY3" fmla="*/ 271956 h 832453"/>
                <a:gd name="connsiteX4" fmla="*/ 396196 w 396196"/>
                <a:gd name="connsiteY4" fmla="*/ 297319 h 832453"/>
                <a:gd name="connsiteX5" fmla="*/ 393704 w 396196"/>
                <a:gd name="connsiteY5" fmla="*/ 312625 h 832453"/>
                <a:gd name="connsiteX6" fmla="*/ 357814 w 396196"/>
                <a:gd name="connsiteY6" fmla="*/ 533010 h 832453"/>
                <a:gd name="connsiteX7" fmla="*/ 325585 w 396196"/>
                <a:gd name="connsiteY7" fmla="*/ 558197 h 832453"/>
                <a:gd name="connsiteX8" fmla="*/ 293358 w 396196"/>
                <a:gd name="connsiteY8" fmla="*/ 586182 h 832453"/>
                <a:gd name="connsiteX9" fmla="*/ 252339 w 396196"/>
                <a:gd name="connsiteY9" fmla="*/ 807267 h 832453"/>
                <a:gd name="connsiteX10" fmla="*/ 220111 w 396196"/>
                <a:gd name="connsiteY10" fmla="*/ 832453 h 832453"/>
                <a:gd name="connsiteX11" fmla="*/ 179093 w 396196"/>
                <a:gd name="connsiteY11" fmla="*/ 832453 h 832453"/>
                <a:gd name="connsiteX12" fmla="*/ 146865 w 396196"/>
                <a:gd name="connsiteY12" fmla="*/ 807267 h 832453"/>
                <a:gd name="connsiteX13" fmla="*/ 108778 w 396196"/>
                <a:gd name="connsiteY13" fmla="*/ 586182 h 832453"/>
                <a:gd name="connsiteX14" fmla="*/ 76549 w 396196"/>
                <a:gd name="connsiteY14" fmla="*/ 558197 h 832453"/>
                <a:gd name="connsiteX15" fmla="*/ 44321 w 396196"/>
                <a:gd name="connsiteY15" fmla="*/ 533010 h 832453"/>
                <a:gd name="connsiteX16" fmla="*/ 374 w 396196"/>
                <a:gd name="connsiteY16" fmla="*/ 281142 h 832453"/>
                <a:gd name="connsiteX17" fmla="*/ 32602 w 396196"/>
                <a:gd name="connsiteY17" fmla="*/ 244760 h 832453"/>
                <a:gd name="connsiteX18" fmla="*/ 201006 w 396196"/>
                <a:gd name="connsiteY18" fmla="*/ 0 h 832453"/>
                <a:gd name="connsiteX19" fmla="*/ 304893 w 396196"/>
                <a:gd name="connsiteY19" fmla="*/ 100863 h 832453"/>
                <a:gd name="connsiteX20" fmla="*/ 201006 w 396196"/>
                <a:gd name="connsiteY20" fmla="*/ 201726 h 832453"/>
                <a:gd name="connsiteX21" fmla="*/ 97119 w 396196"/>
                <a:gd name="connsiteY21" fmla="*/ 100863 h 832453"/>
                <a:gd name="connsiteX22" fmla="*/ 201006 w 396196"/>
                <a:gd name="connsiteY22" fmla="*/ 0 h 83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6196" h="832453">
                  <a:moveTo>
                    <a:pt x="32602" y="244760"/>
                  </a:moveTo>
                  <a:cubicBezTo>
                    <a:pt x="32602" y="244760"/>
                    <a:pt x="32602" y="244760"/>
                    <a:pt x="366603" y="244760"/>
                  </a:cubicBezTo>
                  <a:cubicBezTo>
                    <a:pt x="376858" y="244760"/>
                    <a:pt x="385647" y="248958"/>
                    <a:pt x="391506" y="255605"/>
                  </a:cubicBezTo>
                  <a:lnTo>
                    <a:pt x="396196" y="271956"/>
                  </a:lnTo>
                  <a:lnTo>
                    <a:pt x="396196" y="297319"/>
                  </a:lnTo>
                  <a:lnTo>
                    <a:pt x="393704" y="312625"/>
                  </a:lnTo>
                  <a:cubicBezTo>
                    <a:pt x="388577" y="344109"/>
                    <a:pt x="378322" y="407076"/>
                    <a:pt x="357814" y="533010"/>
                  </a:cubicBezTo>
                  <a:cubicBezTo>
                    <a:pt x="354884" y="547003"/>
                    <a:pt x="340234" y="558197"/>
                    <a:pt x="325585" y="558197"/>
                  </a:cubicBezTo>
                  <a:cubicBezTo>
                    <a:pt x="308006" y="558197"/>
                    <a:pt x="293358" y="569391"/>
                    <a:pt x="293358" y="586182"/>
                  </a:cubicBezTo>
                  <a:cubicBezTo>
                    <a:pt x="293358" y="586182"/>
                    <a:pt x="293358" y="586182"/>
                    <a:pt x="252339" y="807267"/>
                  </a:cubicBezTo>
                  <a:cubicBezTo>
                    <a:pt x="249409" y="824058"/>
                    <a:pt x="237690" y="832453"/>
                    <a:pt x="220111" y="832453"/>
                  </a:cubicBezTo>
                  <a:cubicBezTo>
                    <a:pt x="220111" y="832453"/>
                    <a:pt x="220111" y="832453"/>
                    <a:pt x="179093" y="832453"/>
                  </a:cubicBezTo>
                  <a:cubicBezTo>
                    <a:pt x="164445" y="832453"/>
                    <a:pt x="149795" y="824058"/>
                    <a:pt x="146865" y="807267"/>
                  </a:cubicBezTo>
                  <a:cubicBezTo>
                    <a:pt x="146865" y="807267"/>
                    <a:pt x="146865" y="807267"/>
                    <a:pt x="108778" y="586182"/>
                  </a:cubicBezTo>
                  <a:cubicBezTo>
                    <a:pt x="105848" y="569391"/>
                    <a:pt x="91198" y="558197"/>
                    <a:pt x="76549" y="558197"/>
                  </a:cubicBezTo>
                  <a:cubicBezTo>
                    <a:pt x="61900" y="558197"/>
                    <a:pt x="47250" y="547003"/>
                    <a:pt x="44321" y="533010"/>
                  </a:cubicBezTo>
                  <a:cubicBezTo>
                    <a:pt x="44321" y="533010"/>
                    <a:pt x="44321" y="533010"/>
                    <a:pt x="374" y="281142"/>
                  </a:cubicBezTo>
                  <a:cubicBezTo>
                    <a:pt x="-2556" y="261552"/>
                    <a:pt x="12093" y="244760"/>
                    <a:pt x="32602" y="244760"/>
                  </a:cubicBezTo>
                  <a:close/>
                  <a:moveTo>
                    <a:pt x="201006" y="0"/>
                  </a:moveTo>
                  <a:cubicBezTo>
                    <a:pt x="258382" y="0"/>
                    <a:pt x="304893" y="45158"/>
                    <a:pt x="304893" y="100863"/>
                  </a:cubicBezTo>
                  <a:cubicBezTo>
                    <a:pt x="304893" y="156569"/>
                    <a:pt x="258382" y="201726"/>
                    <a:pt x="201006" y="201726"/>
                  </a:cubicBezTo>
                  <a:cubicBezTo>
                    <a:pt x="143631" y="201726"/>
                    <a:pt x="97119" y="156569"/>
                    <a:pt x="97119" y="100863"/>
                  </a:cubicBezTo>
                  <a:cubicBezTo>
                    <a:pt x="97119" y="45158"/>
                    <a:pt x="143631" y="0"/>
                    <a:pt x="2010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IconShape1"/>
            <p:cNvSpPr/>
            <p:nvPr/>
          </p:nvSpPr>
          <p:spPr>
            <a:xfrm flipH="1">
              <a:off x="5224705" y="3814088"/>
              <a:ext cx="328594" cy="690414"/>
            </a:xfrm>
            <a:custGeom>
              <a:avLst/>
              <a:gdLst>
                <a:gd name="connsiteX0" fmla="*/ 32602 w 396196"/>
                <a:gd name="connsiteY0" fmla="*/ 244760 h 832453"/>
                <a:gd name="connsiteX1" fmla="*/ 366603 w 396196"/>
                <a:gd name="connsiteY1" fmla="*/ 244760 h 832453"/>
                <a:gd name="connsiteX2" fmla="*/ 391506 w 396196"/>
                <a:gd name="connsiteY2" fmla="*/ 255605 h 832453"/>
                <a:gd name="connsiteX3" fmla="*/ 396196 w 396196"/>
                <a:gd name="connsiteY3" fmla="*/ 271956 h 832453"/>
                <a:gd name="connsiteX4" fmla="*/ 396196 w 396196"/>
                <a:gd name="connsiteY4" fmla="*/ 297319 h 832453"/>
                <a:gd name="connsiteX5" fmla="*/ 393704 w 396196"/>
                <a:gd name="connsiteY5" fmla="*/ 312625 h 832453"/>
                <a:gd name="connsiteX6" fmla="*/ 357814 w 396196"/>
                <a:gd name="connsiteY6" fmla="*/ 533010 h 832453"/>
                <a:gd name="connsiteX7" fmla="*/ 325585 w 396196"/>
                <a:gd name="connsiteY7" fmla="*/ 558197 h 832453"/>
                <a:gd name="connsiteX8" fmla="*/ 293358 w 396196"/>
                <a:gd name="connsiteY8" fmla="*/ 586182 h 832453"/>
                <a:gd name="connsiteX9" fmla="*/ 252339 w 396196"/>
                <a:gd name="connsiteY9" fmla="*/ 807267 h 832453"/>
                <a:gd name="connsiteX10" fmla="*/ 220111 w 396196"/>
                <a:gd name="connsiteY10" fmla="*/ 832453 h 832453"/>
                <a:gd name="connsiteX11" fmla="*/ 179093 w 396196"/>
                <a:gd name="connsiteY11" fmla="*/ 832453 h 832453"/>
                <a:gd name="connsiteX12" fmla="*/ 146865 w 396196"/>
                <a:gd name="connsiteY12" fmla="*/ 807267 h 832453"/>
                <a:gd name="connsiteX13" fmla="*/ 108778 w 396196"/>
                <a:gd name="connsiteY13" fmla="*/ 586182 h 832453"/>
                <a:gd name="connsiteX14" fmla="*/ 76549 w 396196"/>
                <a:gd name="connsiteY14" fmla="*/ 558197 h 832453"/>
                <a:gd name="connsiteX15" fmla="*/ 44321 w 396196"/>
                <a:gd name="connsiteY15" fmla="*/ 533010 h 832453"/>
                <a:gd name="connsiteX16" fmla="*/ 374 w 396196"/>
                <a:gd name="connsiteY16" fmla="*/ 281142 h 832453"/>
                <a:gd name="connsiteX17" fmla="*/ 32602 w 396196"/>
                <a:gd name="connsiteY17" fmla="*/ 244760 h 832453"/>
                <a:gd name="connsiteX18" fmla="*/ 201006 w 396196"/>
                <a:gd name="connsiteY18" fmla="*/ 0 h 832453"/>
                <a:gd name="connsiteX19" fmla="*/ 304893 w 396196"/>
                <a:gd name="connsiteY19" fmla="*/ 100863 h 832453"/>
                <a:gd name="connsiteX20" fmla="*/ 201006 w 396196"/>
                <a:gd name="connsiteY20" fmla="*/ 201726 h 832453"/>
                <a:gd name="connsiteX21" fmla="*/ 97119 w 396196"/>
                <a:gd name="connsiteY21" fmla="*/ 100863 h 832453"/>
                <a:gd name="connsiteX22" fmla="*/ 201006 w 396196"/>
                <a:gd name="connsiteY22" fmla="*/ 0 h 83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6196" h="832453">
                  <a:moveTo>
                    <a:pt x="32602" y="244760"/>
                  </a:moveTo>
                  <a:cubicBezTo>
                    <a:pt x="32602" y="244760"/>
                    <a:pt x="32602" y="244760"/>
                    <a:pt x="366603" y="244760"/>
                  </a:cubicBezTo>
                  <a:cubicBezTo>
                    <a:pt x="376858" y="244760"/>
                    <a:pt x="385647" y="248958"/>
                    <a:pt x="391506" y="255605"/>
                  </a:cubicBezTo>
                  <a:lnTo>
                    <a:pt x="396196" y="271956"/>
                  </a:lnTo>
                  <a:lnTo>
                    <a:pt x="396196" y="297319"/>
                  </a:lnTo>
                  <a:lnTo>
                    <a:pt x="393704" y="312625"/>
                  </a:lnTo>
                  <a:cubicBezTo>
                    <a:pt x="388577" y="344109"/>
                    <a:pt x="378322" y="407076"/>
                    <a:pt x="357814" y="533010"/>
                  </a:cubicBezTo>
                  <a:cubicBezTo>
                    <a:pt x="354884" y="547003"/>
                    <a:pt x="340234" y="558197"/>
                    <a:pt x="325585" y="558197"/>
                  </a:cubicBezTo>
                  <a:cubicBezTo>
                    <a:pt x="308006" y="558197"/>
                    <a:pt x="293358" y="569391"/>
                    <a:pt x="293358" y="586182"/>
                  </a:cubicBezTo>
                  <a:cubicBezTo>
                    <a:pt x="293358" y="586182"/>
                    <a:pt x="293358" y="586182"/>
                    <a:pt x="252339" y="807267"/>
                  </a:cubicBezTo>
                  <a:cubicBezTo>
                    <a:pt x="249409" y="824058"/>
                    <a:pt x="237690" y="832453"/>
                    <a:pt x="220111" y="832453"/>
                  </a:cubicBezTo>
                  <a:cubicBezTo>
                    <a:pt x="220111" y="832453"/>
                    <a:pt x="220111" y="832453"/>
                    <a:pt x="179093" y="832453"/>
                  </a:cubicBezTo>
                  <a:cubicBezTo>
                    <a:pt x="164445" y="832453"/>
                    <a:pt x="149795" y="824058"/>
                    <a:pt x="146865" y="807267"/>
                  </a:cubicBezTo>
                  <a:cubicBezTo>
                    <a:pt x="146865" y="807267"/>
                    <a:pt x="146865" y="807267"/>
                    <a:pt x="108778" y="586182"/>
                  </a:cubicBezTo>
                  <a:cubicBezTo>
                    <a:pt x="105848" y="569391"/>
                    <a:pt x="91198" y="558197"/>
                    <a:pt x="76549" y="558197"/>
                  </a:cubicBezTo>
                  <a:cubicBezTo>
                    <a:pt x="61900" y="558197"/>
                    <a:pt x="47250" y="547003"/>
                    <a:pt x="44321" y="533010"/>
                  </a:cubicBezTo>
                  <a:cubicBezTo>
                    <a:pt x="44321" y="533010"/>
                    <a:pt x="44321" y="533010"/>
                    <a:pt x="374" y="281142"/>
                  </a:cubicBezTo>
                  <a:cubicBezTo>
                    <a:pt x="-2556" y="261552"/>
                    <a:pt x="12093" y="244760"/>
                    <a:pt x="32602" y="244760"/>
                  </a:cubicBezTo>
                  <a:close/>
                  <a:moveTo>
                    <a:pt x="201006" y="0"/>
                  </a:moveTo>
                  <a:cubicBezTo>
                    <a:pt x="258382" y="0"/>
                    <a:pt x="304893" y="45158"/>
                    <a:pt x="304893" y="100863"/>
                  </a:cubicBezTo>
                  <a:cubicBezTo>
                    <a:pt x="304893" y="156569"/>
                    <a:pt x="258382" y="201726"/>
                    <a:pt x="201006" y="201726"/>
                  </a:cubicBezTo>
                  <a:cubicBezTo>
                    <a:pt x="143631" y="201726"/>
                    <a:pt x="97119" y="156569"/>
                    <a:pt x="97119" y="100863"/>
                  </a:cubicBezTo>
                  <a:cubicBezTo>
                    <a:pt x="97119" y="45158"/>
                    <a:pt x="143631" y="0"/>
                    <a:pt x="2010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IconShape1"/>
            <p:cNvSpPr/>
            <p:nvPr/>
          </p:nvSpPr>
          <p:spPr>
            <a:xfrm flipH="1">
              <a:off x="4847258" y="3814088"/>
              <a:ext cx="328594" cy="690414"/>
            </a:xfrm>
            <a:custGeom>
              <a:avLst/>
              <a:gdLst>
                <a:gd name="connsiteX0" fmla="*/ 32602 w 396196"/>
                <a:gd name="connsiteY0" fmla="*/ 244760 h 832453"/>
                <a:gd name="connsiteX1" fmla="*/ 366603 w 396196"/>
                <a:gd name="connsiteY1" fmla="*/ 244760 h 832453"/>
                <a:gd name="connsiteX2" fmla="*/ 391506 w 396196"/>
                <a:gd name="connsiteY2" fmla="*/ 255605 h 832453"/>
                <a:gd name="connsiteX3" fmla="*/ 396196 w 396196"/>
                <a:gd name="connsiteY3" fmla="*/ 271956 h 832453"/>
                <a:gd name="connsiteX4" fmla="*/ 396196 w 396196"/>
                <a:gd name="connsiteY4" fmla="*/ 297319 h 832453"/>
                <a:gd name="connsiteX5" fmla="*/ 393704 w 396196"/>
                <a:gd name="connsiteY5" fmla="*/ 312625 h 832453"/>
                <a:gd name="connsiteX6" fmla="*/ 357814 w 396196"/>
                <a:gd name="connsiteY6" fmla="*/ 533010 h 832453"/>
                <a:gd name="connsiteX7" fmla="*/ 325585 w 396196"/>
                <a:gd name="connsiteY7" fmla="*/ 558197 h 832453"/>
                <a:gd name="connsiteX8" fmla="*/ 293358 w 396196"/>
                <a:gd name="connsiteY8" fmla="*/ 586182 h 832453"/>
                <a:gd name="connsiteX9" fmla="*/ 252339 w 396196"/>
                <a:gd name="connsiteY9" fmla="*/ 807267 h 832453"/>
                <a:gd name="connsiteX10" fmla="*/ 220111 w 396196"/>
                <a:gd name="connsiteY10" fmla="*/ 832453 h 832453"/>
                <a:gd name="connsiteX11" fmla="*/ 179093 w 396196"/>
                <a:gd name="connsiteY11" fmla="*/ 832453 h 832453"/>
                <a:gd name="connsiteX12" fmla="*/ 146865 w 396196"/>
                <a:gd name="connsiteY12" fmla="*/ 807267 h 832453"/>
                <a:gd name="connsiteX13" fmla="*/ 108778 w 396196"/>
                <a:gd name="connsiteY13" fmla="*/ 586182 h 832453"/>
                <a:gd name="connsiteX14" fmla="*/ 76549 w 396196"/>
                <a:gd name="connsiteY14" fmla="*/ 558197 h 832453"/>
                <a:gd name="connsiteX15" fmla="*/ 44321 w 396196"/>
                <a:gd name="connsiteY15" fmla="*/ 533010 h 832453"/>
                <a:gd name="connsiteX16" fmla="*/ 374 w 396196"/>
                <a:gd name="connsiteY16" fmla="*/ 281142 h 832453"/>
                <a:gd name="connsiteX17" fmla="*/ 32602 w 396196"/>
                <a:gd name="connsiteY17" fmla="*/ 244760 h 832453"/>
                <a:gd name="connsiteX18" fmla="*/ 201006 w 396196"/>
                <a:gd name="connsiteY18" fmla="*/ 0 h 832453"/>
                <a:gd name="connsiteX19" fmla="*/ 304893 w 396196"/>
                <a:gd name="connsiteY19" fmla="*/ 100863 h 832453"/>
                <a:gd name="connsiteX20" fmla="*/ 201006 w 396196"/>
                <a:gd name="connsiteY20" fmla="*/ 201726 h 832453"/>
                <a:gd name="connsiteX21" fmla="*/ 97119 w 396196"/>
                <a:gd name="connsiteY21" fmla="*/ 100863 h 832453"/>
                <a:gd name="connsiteX22" fmla="*/ 201006 w 396196"/>
                <a:gd name="connsiteY22" fmla="*/ 0 h 83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6196" h="832453">
                  <a:moveTo>
                    <a:pt x="32602" y="244760"/>
                  </a:moveTo>
                  <a:cubicBezTo>
                    <a:pt x="32602" y="244760"/>
                    <a:pt x="32602" y="244760"/>
                    <a:pt x="366603" y="244760"/>
                  </a:cubicBezTo>
                  <a:cubicBezTo>
                    <a:pt x="376858" y="244760"/>
                    <a:pt x="385647" y="248958"/>
                    <a:pt x="391506" y="255605"/>
                  </a:cubicBezTo>
                  <a:lnTo>
                    <a:pt x="396196" y="271956"/>
                  </a:lnTo>
                  <a:lnTo>
                    <a:pt x="396196" y="297319"/>
                  </a:lnTo>
                  <a:lnTo>
                    <a:pt x="393704" y="312625"/>
                  </a:lnTo>
                  <a:cubicBezTo>
                    <a:pt x="388577" y="344109"/>
                    <a:pt x="378322" y="407076"/>
                    <a:pt x="357814" y="533010"/>
                  </a:cubicBezTo>
                  <a:cubicBezTo>
                    <a:pt x="354884" y="547003"/>
                    <a:pt x="340234" y="558197"/>
                    <a:pt x="325585" y="558197"/>
                  </a:cubicBezTo>
                  <a:cubicBezTo>
                    <a:pt x="308006" y="558197"/>
                    <a:pt x="293358" y="569391"/>
                    <a:pt x="293358" y="586182"/>
                  </a:cubicBezTo>
                  <a:cubicBezTo>
                    <a:pt x="293358" y="586182"/>
                    <a:pt x="293358" y="586182"/>
                    <a:pt x="252339" y="807267"/>
                  </a:cubicBezTo>
                  <a:cubicBezTo>
                    <a:pt x="249409" y="824058"/>
                    <a:pt x="237690" y="832453"/>
                    <a:pt x="220111" y="832453"/>
                  </a:cubicBezTo>
                  <a:cubicBezTo>
                    <a:pt x="220111" y="832453"/>
                    <a:pt x="220111" y="832453"/>
                    <a:pt x="179093" y="832453"/>
                  </a:cubicBezTo>
                  <a:cubicBezTo>
                    <a:pt x="164445" y="832453"/>
                    <a:pt x="149795" y="824058"/>
                    <a:pt x="146865" y="807267"/>
                  </a:cubicBezTo>
                  <a:cubicBezTo>
                    <a:pt x="146865" y="807267"/>
                    <a:pt x="146865" y="807267"/>
                    <a:pt x="108778" y="586182"/>
                  </a:cubicBezTo>
                  <a:cubicBezTo>
                    <a:pt x="105848" y="569391"/>
                    <a:pt x="91198" y="558197"/>
                    <a:pt x="76549" y="558197"/>
                  </a:cubicBezTo>
                  <a:cubicBezTo>
                    <a:pt x="61900" y="558197"/>
                    <a:pt x="47250" y="547003"/>
                    <a:pt x="44321" y="533010"/>
                  </a:cubicBezTo>
                  <a:cubicBezTo>
                    <a:pt x="44321" y="533010"/>
                    <a:pt x="44321" y="533010"/>
                    <a:pt x="374" y="281142"/>
                  </a:cubicBezTo>
                  <a:cubicBezTo>
                    <a:pt x="-2556" y="261552"/>
                    <a:pt x="12093" y="244760"/>
                    <a:pt x="32602" y="244760"/>
                  </a:cubicBezTo>
                  <a:close/>
                  <a:moveTo>
                    <a:pt x="201006" y="0"/>
                  </a:moveTo>
                  <a:cubicBezTo>
                    <a:pt x="258382" y="0"/>
                    <a:pt x="304893" y="45158"/>
                    <a:pt x="304893" y="100863"/>
                  </a:cubicBezTo>
                  <a:cubicBezTo>
                    <a:pt x="304893" y="156569"/>
                    <a:pt x="258382" y="201726"/>
                    <a:pt x="201006" y="201726"/>
                  </a:cubicBezTo>
                  <a:cubicBezTo>
                    <a:pt x="143631" y="201726"/>
                    <a:pt x="97119" y="156569"/>
                    <a:pt x="97119" y="100863"/>
                  </a:cubicBezTo>
                  <a:cubicBezTo>
                    <a:pt x="97119" y="45158"/>
                    <a:pt x="143631" y="0"/>
                    <a:pt x="2010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IconShape1"/>
            <p:cNvSpPr/>
            <p:nvPr/>
          </p:nvSpPr>
          <p:spPr>
            <a:xfrm flipH="1">
              <a:off x="4469810" y="3814088"/>
              <a:ext cx="328594" cy="690414"/>
            </a:xfrm>
            <a:custGeom>
              <a:avLst/>
              <a:gdLst>
                <a:gd name="connsiteX0" fmla="*/ 32602 w 396196"/>
                <a:gd name="connsiteY0" fmla="*/ 244760 h 832453"/>
                <a:gd name="connsiteX1" fmla="*/ 366603 w 396196"/>
                <a:gd name="connsiteY1" fmla="*/ 244760 h 832453"/>
                <a:gd name="connsiteX2" fmla="*/ 391506 w 396196"/>
                <a:gd name="connsiteY2" fmla="*/ 255605 h 832453"/>
                <a:gd name="connsiteX3" fmla="*/ 396196 w 396196"/>
                <a:gd name="connsiteY3" fmla="*/ 271956 h 832453"/>
                <a:gd name="connsiteX4" fmla="*/ 396196 w 396196"/>
                <a:gd name="connsiteY4" fmla="*/ 297319 h 832453"/>
                <a:gd name="connsiteX5" fmla="*/ 393704 w 396196"/>
                <a:gd name="connsiteY5" fmla="*/ 312625 h 832453"/>
                <a:gd name="connsiteX6" fmla="*/ 357814 w 396196"/>
                <a:gd name="connsiteY6" fmla="*/ 533010 h 832453"/>
                <a:gd name="connsiteX7" fmla="*/ 325585 w 396196"/>
                <a:gd name="connsiteY7" fmla="*/ 558197 h 832453"/>
                <a:gd name="connsiteX8" fmla="*/ 293358 w 396196"/>
                <a:gd name="connsiteY8" fmla="*/ 586182 h 832453"/>
                <a:gd name="connsiteX9" fmla="*/ 252339 w 396196"/>
                <a:gd name="connsiteY9" fmla="*/ 807267 h 832453"/>
                <a:gd name="connsiteX10" fmla="*/ 220111 w 396196"/>
                <a:gd name="connsiteY10" fmla="*/ 832453 h 832453"/>
                <a:gd name="connsiteX11" fmla="*/ 179093 w 396196"/>
                <a:gd name="connsiteY11" fmla="*/ 832453 h 832453"/>
                <a:gd name="connsiteX12" fmla="*/ 146865 w 396196"/>
                <a:gd name="connsiteY12" fmla="*/ 807267 h 832453"/>
                <a:gd name="connsiteX13" fmla="*/ 108778 w 396196"/>
                <a:gd name="connsiteY13" fmla="*/ 586182 h 832453"/>
                <a:gd name="connsiteX14" fmla="*/ 76549 w 396196"/>
                <a:gd name="connsiteY14" fmla="*/ 558197 h 832453"/>
                <a:gd name="connsiteX15" fmla="*/ 44321 w 396196"/>
                <a:gd name="connsiteY15" fmla="*/ 533010 h 832453"/>
                <a:gd name="connsiteX16" fmla="*/ 374 w 396196"/>
                <a:gd name="connsiteY16" fmla="*/ 281142 h 832453"/>
                <a:gd name="connsiteX17" fmla="*/ 32602 w 396196"/>
                <a:gd name="connsiteY17" fmla="*/ 244760 h 832453"/>
                <a:gd name="connsiteX18" fmla="*/ 201006 w 396196"/>
                <a:gd name="connsiteY18" fmla="*/ 0 h 832453"/>
                <a:gd name="connsiteX19" fmla="*/ 304893 w 396196"/>
                <a:gd name="connsiteY19" fmla="*/ 100863 h 832453"/>
                <a:gd name="connsiteX20" fmla="*/ 201006 w 396196"/>
                <a:gd name="connsiteY20" fmla="*/ 201726 h 832453"/>
                <a:gd name="connsiteX21" fmla="*/ 97119 w 396196"/>
                <a:gd name="connsiteY21" fmla="*/ 100863 h 832453"/>
                <a:gd name="connsiteX22" fmla="*/ 201006 w 396196"/>
                <a:gd name="connsiteY22" fmla="*/ 0 h 83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6196" h="832453">
                  <a:moveTo>
                    <a:pt x="32602" y="244760"/>
                  </a:moveTo>
                  <a:cubicBezTo>
                    <a:pt x="32602" y="244760"/>
                    <a:pt x="32602" y="244760"/>
                    <a:pt x="366603" y="244760"/>
                  </a:cubicBezTo>
                  <a:cubicBezTo>
                    <a:pt x="376858" y="244760"/>
                    <a:pt x="385647" y="248958"/>
                    <a:pt x="391506" y="255605"/>
                  </a:cubicBezTo>
                  <a:lnTo>
                    <a:pt x="396196" y="271956"/>
                  </a:lnTo>
                  <a:lnTo>
                    <a:pt x="396196" y="297319"/>
                  </a:lnTo>
                  <a:lnTo>
                    <a:pt x="393704" y="312625"/>
                  </a:lnTo>
                  <a:cubicBezTo>
                    <a:pt x="388577" y="344109"/>
                    <a:pt x="378322" y="407076"/>
                    <a:pt x="357814" y="533010"/>
                  </a:cubicBezTo>
                  <a:cubicBezTo>
                    <a:pt x="354884" y="547003"/>
                    <a:pt x="340234" y="558197"/>
                    <a:pt x="325585" y="558197"/>
                  </a:cubicBezTo>
                  <a:cubicBezTo>
                    <a:pt x="308006" y="558197"/>
                    <a:pt x="293358" y="569391"/>
                    <a:pt x="293358" y="586182"/>
                  </a:cubicBezTo>
                  <a:cubicBezTo>
                    <a:pt x="293358" y="586182"/>
                    <a:pt x="293358" y="586182"/>
                    <a:pt x="252339" y="807267"/>
                  </a:cubicBezTo>
                  <a:cubicBezTo>
                    <a:pt x="249409" y="824058"/>
                    <a:pt x="237690" y="832453"/>
                    <a:pt x="220111" y="832453"/>
                  </a:cubicBezTo>
                  <a:cubicBezTo>
                    <a:pt x="220111" y="832453"/>
                    <a:pt x="220111" y="832453"/>
                    <a:pt x="179093" y="832453"/>
                  </a:cubicBezTo>
                  <a:cubicBezTo>
                    <a:pt x="164445" y="832453"/>
                    <a:pt x="149795" y="824058"/>
                    <a:pt x="146865" y="807267"/>
                  </a:cubicBezTo>
                  <a:cubicBezTo>
                    <a:pt x="146865" y="807267"/>
                    <a:pt x="146865" y="807267"/>
                    <a:pt x="108778" y="586182"/>
                  </a:cubicBezTo>
                  <a:cubicBezTo>
                    <a:pt x="105848" y="569391"/>
                    <a:pt x="91198" y="558197"/>
                    <a:pt x="76549" y="558197"/>
                  </a:cubicBezTo>
                  <a:cubicBezTo>
                    <a:pt x="61900" y="558197"/>
                    <a:pt x="47250" y="547003"/>
                    <a:pt x="44321" y="533010"/>
                  </a:cubicBezTo>
                  <a:cubicBezTo>
                    <a:pt x="44321" y="533010"/>
                    <a:pt x="44321" y="533010"/>
                    <a:pt x="374" y="281142"/>
                  </a:cubicBezTo>
                  <a:cubicBezTo>
                    <a:pt x="-2556" y="261552"/>
                    <a:pt x="12093" y="244760"/>
                    <a:pt x="32602" y="244760"/>
                  </a:cubicBezTo>
                  <a:close/>
                  <a:moveTo>
                    <a:pt x="201006" y="0"/>
                  </a:moveTo>
                  <a:cubicBezTo>
                    <a:pt x="258382" y="0"/>
                    <a:pt x="304893" y="45158"/>
                    <a:pt x="304893" y="100863"/>
                  </a:cubicBezTo>
                  <a:cubicBezTo>
                    <a:pt x="304893" y="156569"/>
                    <a:pt x="258382" y="201726"/>
                    <a:pt x="201006" y="201726"/>
                  </a:cubicBezTo>
                  <a:cubicBezTo>
                    <a:pt x="143631" y="201726"/>
                    <a:pt x="97119" y="156569"/>
                    <a:pt x="97119" y="100863"/>
                  </a:cubicBezTo>
                  <a:cubicBezTo>
                    <a:pt x="97119" y="45158"/>
                    <a:pt x="143631" y="0"/>
                    <a:pt x="2010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conShape1"/>
            <p:cNvSpPr/>
            <p:nvPr/>
          </p:nvSpPr>
          <p:spPr>
            <a:xfrm flipH="1">
              <a:off x="4092363" y="3814088"/>
              <a:ext cx="328594" cy="690414"/>
            </a:xfrm>
            <a:custGeom>
              <a:avLst/>
              <a:gdLst>
                <a:gd name="connsiteX0" fmla="*/ 32602 w 396196"/>
                <a:gd name="connsiteY0" fmla="*/ 244760 h 832453"/>
                <a:gd name="connsiteX1" fmla="*/ 366603 w 396196"/>
                <a:gd name="connsiteY1" fmla="*/ 244760 h 832453"/>
                <a:gd name="connsiteX2" fmla="*/ 391506 w 396196"/>
                <a:gd name="connsiteY2" fmla="*/ 255605 h 832453"/>
                <a:gd name="connsiteX3" fmla="*/ 396196 w 396196"/>
                <a:gd name="connsiteY3" fmla="*/ 271956 h 832453"/>
                <a:gd name="connsiteX4" fmla="*/ 396196 w 396196"/>
                <a:gd name="connsiteY4" fmla="*/ 297319 h 832453"/>
                <a:gd name="connsiteX5" fmla="*/ 393704 w 396196"/>
                <a:gd name="connsiteY5" fmla="*/ 312625 h 832453"/>
                <a:gd name="connsiteX6" fmla="*/ 357814 w 396196"/>
                <a:gd name="connsiteY6" fmla="*/ 533010 h 832453"/>
                <a:gd name="connsiteX7" fmla="*/ 325585 w 396196"/>
                <a:gd name="connsiteY7" fmla="*/ 558197 h 832453"/>
                <a:gd name="connsiteX8" fmla="*/ 293358 w 396196"/>
                <a:gd name="connsiteY8" fmla="*/ 586182 h 832453"/>
                <a:gd name="connsiteX9" fmla="*/ 252339 w 396196"/>
                <a:gd name="connsiteY9" fmla="*/ 807267 h 832453"/>
                <a:gd name="connsiteX10" fmla="*/ 220111 w 396196"/>
                <a:gd name="connsiteY10" fmla="*/ 832453 h 832453"/>
                <a:gd name="connsiteX11" fmla="*/ 179093 w 396196"/>
                <a:gd name="connsiteY11" fmla="*/ 832453 h 832453"/>
                <a:gd name="connsiteX12" fmla="*/ 146865 w 396196"/>
                <a:gd name="connsiteY12" fmla="*/ 807267 h 832453"/>
                <a:gd name="connsiteX13" fmla="*/ 108778 w 396196"/>
                <a:gd name="connsiteY13" fmla="*/ 586182 h 832453"/>
                <a:gd name="connsiteX14" fmla="*/ 76549 w 396196"/>
                <a:gd name="connsiteY14" fmla="*/ 558197 h 832453"/>
                <a:gd name="connsiteX15" fmla="*/ 44321 w 396196"/>
                <a:gd name="connsiteY15" fmla="*/ 533010 h 832453"/>
                <a:gd name="connsiteX16" fmla="*/ 374 w 396196"/>
                <a:gd name="connsiteY16" fmla="*/ 281142 h 832453"/>
                <a:gd name="connsiteX17" fmla="*/ 32602 w 396196"/>
                <a:gd name="connsiteY17" fmla="*/ 244760 h 832453"/>
                <a:gd name="connsiteX18" fmla="*/ 201006 w 396196"/>
                <a:gd name="connsiteY18" fmla="*/ 0 h 832453"/>
                <a:gd name="connsiteX19" fmla="*/ 304893 w 396196"/>
                <a:gd name="connsiteY19" fmla="*/ 100863 h 832453"/>
                <a:gd name="connsiteX20" fmla="*/ 201006 w 396196"/>
                <a:gd name="connsiteY20" fmla="*/ 201726 h 832453"/>
                <a:gd name="connsiteX21" fmla="*/ 97119 w 396196"/>
                <a:gd name="connsiteY21" fmla="*/ 100863 h 832453"/>
                <a:gd name="connsiteX22" fmla="*/ 201006 w 396196"/>
                <a:gd name="connsiteY22" fmla="*/ 0 h 83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6196" h="832453">
                  <a:moveTo>
                    <a:pt x="32602" y="244760"/>
                  </a:moveTo>
                  <a:cubicBezTo>
                    <a:pt x="32602" y="244760"/>
                    <a:pt x="32602" y="244760"/>
                    <a:pt x="366603" y="244760"/>
                  </a:cubicBezTo>
                  <a:cubicBezTo>
                    <a:pt x="376858" y="244760"/>
                    <a:pt x="385647" y="248958"/>
                    <a:pt x="391506" y="255605"/>
                  </a:cubicBezTo>
                  <a:lnTo>
                    <a:pt x="396196" y="271956"/>
                  </a:lnTo>
                  <a:lnTo>
                    <a:pt x="396196" y="297319"/>
                  </a:lnTo>
                  <a:lnTo>
                    <a:pt x="393704" y="312625"/>
                  </a:lnTo>
                  <a:cubicBezTo>
                    <a:pt x="388577" y="344109"/>
                    <a:pt x="378322" y="407076"/>
                    <a:pt x="357814" y="533010"/>
                  </a:cubicBezTo>
                  <a:cubicBezTo>
                    <a:pt x="354884" y="547003"/>
                    <a:pt x="340234" y="558197"/>
                    <a:pt x="325585" y="558197"/>
                  </a:cubicBezTo>
                  <a:cubicBezTo>
                    <a:pt x="308006" y="558197"/>
                    <a:pt x="293358" y="569391"/>
                    <a:pt x="293358" y="586182"/>
                  </a:cubicBezTo>
                  <a:cubicBezTo>
                    <a:pt x="293358" y="586182"/>
                    <a:pt x="293358" y="586182"/>
                    <a:pt x="252339" y="807267"/>
                  </a:cubicBezTo>
                  <a:cubicBezTo>
                    <a:pt x="249409" y="824058"/>
                    <a:pt x="237690" y="832453"/>
                    <a:pt x="220111" y="832453"/>
                  </a:cubicBezTo>
                  <a:cubicBezTo>
                    <a:pt x="220111" y="832453"/>
                    <a:pt x="220111" y="832453"/>
                    <a:pt x="179093" y="832453"/>
                  </a:cubicBezTo>
                  <a:cubicBezTo>
                    <a:pt x="164445" y="832453"/>
                    <a:pt x="149795" y="824058"/>
                    <a:pt x="146865" y="807267"/>
                  </a:cubicBezTo>
                  <a:cubicBezTo>
                    <a:pt x="146865" y="807267"/>
                    <a:pt x="146865" y="807267"/>
                    <a:pt x="108778" y="586182"/>
                  </a:cubicBezTo>
                  <a:cubicBezTo>
                    <a:pt x="105848" y="569391"/>
                    <a:pt x="91198" y="558197"/>
                    <a:pt x="76549" y="558197"/>
                  </a:cubicBezTo>
                  <a:cubicBezTo>
                    <a:pt x="61900" y="558197"/>
                    <a:pt x="47250" y="547003"/>
                    <a:pt x="44321" y="533010"/>
                  </a:cubicBezTo>
                  <a:cubicBezTo>
                    <a:pt x="44321" y="533010"/>
                    <a:pt x="44321" y="533010"/>
                    <a:pt x="374" y="281142"/>
                  </a:cubicBezTo>
                  <a:cubicBezTo>
                    <a:pt x="-2556" y="261552"/>
                    <a:pt x="12093" y="244760"/>
                    <a:pt x="32602" y="244760"/>
                  </a:cubicBezTo>
                  <a:close/>
                  <a:moveTo>
                    <a:pt x="201006" y="0"/>
                  </a:moveTo>
                  <a:cubicBezTo>
                    <a:pt x="258382" y="0"/>
                    <a:pt x="304893" y="45158"/>
                    <a:pt x="304893" y="100863"/>
                  </a:cubicBezTo>
                  <a:cubicBezTo>
                    <a:pt x="304893" y="156569"/>
                    <a:pt x="258382" y="201726"/>
                    <a:pt x="201006" y="201726"/>
                  </a:cubicBezTo>
                  <a:cubicBezTo>
                    <a:pt x="143631" y="201726"/>
                    <a:pt x="97119" y="156569"/>
                    <a:pt x="97119" y="100863"/>
                  </a:cubicBezTo>
                  <a:cubicBezTo>
                    <a:pt x="97119" y="45158"/>
                    <a:pt x="143631" y="0"/>
                    <a:pt x="2010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IconShape1"/>
            <p:cNvSpPr/>
            <p:nvPr/>
          </p:nvSpPr>
          <p:spPr>
            <a:xfrm flipH="1">
              <a:off x="3714915" y="3814088"/>
              <a:ext cx="328594" cy="690414"/>
            </a:xfrm>
            <a:custGeom>
              <a:avLst/>
              <a:gdLst>
                <a:gd name="connsiteX0" fmla="*/ 32602 w 396196"/>
                <a:gd name="connsiteY0" fmla="*/ 244760 h 832453"/>
                <a:gd name="connsiteX1" fmla="*/ 366603 w 396196"/>
                <a:gd name="connsiteY1" fmla="*/ 244760 h 832453"/>
                <a:gd name="connsiteX2" fmla="*/ 391506 w 396196"/>
                <a:gd name="connsiteY2" fmla="*/ 255605 h 832453"/>
                <a:gd name="connsiteX3" fmla="*/ 396196 w 396196"/>
                <a:gd name="connsiteY3" fmla="*/ 271956 h 832453"/>
                <a:gd name="connsiteX4" fmla="*/ 396196 w 396196"/>
                <a:gd name="connsiteY4" fmla="*/ 297319 h 832453"/>
                <a:gd name="connsiteX5" fmla="*/ 393704 w 396196"/>
                <a:gd name="connsiteY5" fmla="*/ 312625 h 832453"/>
                <a:gd name="connsiteX6" fmla="*/ 357814 w 396196"/>
                <a:gd name="connsiteY6" fmla="*/ 533010 h 832453"/>
                <a:gd name="connsiteX7" fmla="*/ 325585 w 396196"/>
                <a:gd name="connsiteY7" fmla="*/ 558197 h 832453"/>
                <a:gd name="connsiteX8" fmla="*/ 293358 w 396196"/>
                <a:gd name="connsiteY8" fmla="*/ 586182 h 832453"/>
                <a:gd name="connsiteX9" fmla="*/ 252339 w 396196"/>
                <a:gd name="connsiteY9" fmla="*/ 807267 h 832453"/>
                <a:gd name="connsiteX10" fmla="*/ 220111 w 396196"/>
                <a:gd name="connsiteY10" fmla="*/ 832453 h 832453"/>
                <a:gd name="connsiteX11" fmla="*/ 179093 w 396196"/>
                <a:gd name="connsiteY11" fmla="*/ 832453 h 832453"/>
                <a:gd name="connsiteX12" fmla="*/ 146865 w 396196"/>
                <a:gd name="connsiteY12" fmla="*/ 807267 h 832453"/>
                <a:gd name="connsiteX13" fmla="*/ 108778 w 396196"/>
                <a:gd name="connsiteY13" fmla="*/ 586182 h 832453"/>
                <a:gd name="connsiteX14" fmla="*/ 76549 w 396196"/>
                <a:gd name="connsiteY14" fmla="*/ 558197 h 832453"/>
                <a:gd name="connsiteX15" fmla="*/ 44321 w 396196"/>
                <a:gd name="connsiteY15" fmla="*/ 533010 h 832453"/>
                <a:gd name="connsiteX16" fmla="*/ 374 w 396196"/>
                <a:gd name="connsiteY16" fmla="*/ 281142 h 832453"/>
                <a:gd name="connsiteX17" fmla="*/ 32602 w 396196"/>
                <a:gd name="connsiteY17" fmla="*/ 244760 h 832453"/>
                <a:gd name="connsiteX18" fmla="*/ 201006 w 396196"/>
                <a:gd name="connsiteY18" fmla="*/ 0 h 832453"/>
                <a:gd name="connsiteX19" fmla="*/ 304893 w 396196"/>
                <a:gd name="connsiteY19" fmla="*/ 100863 h 832453"/>
                <a:gd name="connsiteX20" fmla="*/ 201006 w 396196"/>
                <a:gd name="connsiteY20" fmla="*/ 201726 h 832453"/>
                <a:gd name="connsiteX21" fmla="*/ 97119 w 396196"/>
                <a:gd name="connsiteY21" fmla="*/ 100863 h 832453"/>
                <a:gd name="connsiteX22" fmla="*/ 201006 w 396196"/>
                <a:gd name="connsiteY22" fmla="*/ 0 h 83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6196" h="832453">
                  <a:moveTo>
                    <a:pt x="32602" y="244760"/>
                  </a:moveTo>
                  <a:cubicBezTo>
                    <a:pt x="32602" y="244760"/>
                    <a:pt x="32602" y="244760"/>
                    <a:pt x="366603" y="244760"/>
                  </a:cubicBezTo>
                  <a:cubicBezTo>
                    <a:pt x="376858" y="244760"/>
                    <a:pt x="385647" y="248958"/>
                    <a:pt x="391506" y="255605"/>
                  </a:cubicBezTo>
                  <a:lnTo>
                    <a:pt x="396196" y="271956"/>
                  </a:lnTo>
                  <a:lnTo>
                    <a:pt x="396196" y="297319"/>
                  </a:lnTo>
                  <a:lnTo>
                    <a:pt x="393704" y="312625"/>
                  </a:lnTo>
                  <a:cubicBezTo>
                    <a:pt x="388577" y="344109"/>
                    <a:pt x="378322" y="407076"/>
                    <a:pt x="357814" y="533010"/>
                  </a:cubicBezTo>
                  <a:cubicBezTo>
                    <a:pt x="354884" y="547003"/>
                    <a:pt x="340234" y="558197"/>
                    <a:pt x="325585" y="558197"/>
                  </a:cubicBezTo>
                  <a:cubicBezTo>
                    <a:pt x="308006" y="558197"/>
                    <a:pt x="293358" y="569391"/>
                    <a:pt x="293358" y="586182"/>
                  </a:cubicBezTo>
                  <a:cubicBezTo>
                    <a:pt x="293358" y="586182"/>
                    <a:pt x="293358" y="586182"/>
                    <a:pt x="252339" y="807267"/>
                  </a:cubicBezTo>
                  <a:cubicBezTo>
                    <a:pt x="249409" y="824058"/>
                    <a:pt x="237690" y="832453"/>
                    <a:pt x="220111" y="832453"/>
                  </a:cubicBezTo>
                  <a:cubicBezTo>
                    <a:pt x="220111" y="832453"/>
                    <a:pt x="220111" y="832453"/>
                    <a:pt x="179093" y="832453"/>
                  </a:cubicBezTo>
                  <a:cubicBezTo>
                    <a:pt x="164445" y="832453"/>
                    <a:pt x="149795" y="824058"/>
                    <a:pt x="146865" y="807267"/>
                  </a:cubicBezTo>
                  <a:cubicBezTo>
                    <a:pt x="146865" y="807267"/>
                    <a:pt x="146865" y="807267"/>
                    <a:pt x="108778" y="586182"/>
                  </a:cubicBezTo>
                  <a:cubicBezTo>
                    <a:pt x="105848" y="569391"/>
                    <a:pt x="91198" y="558197"/>
                    <a:pt x="76549" y="558197"/>
                  </a:cubicBezTo>
                  <a:cubicBezTo>
                    <a:pt x="61900" y="558197"/>
                    <a:pt x="47250" y="547003"/>
                    <a:pt x="44321" y="533010"/>
                  </a:cubicBezTo>
                  <a:cubicBezTo>
                    <a:pt x="44321" y="533010"/>
                    <a:pt x="44321" y="533010"/>
                    <a:pt x="374" y="281142"/>
                  </a:cubicBezTo>
                  <a:cubicBezTo>
                    <a:pt x="-2556" y="261552"/>
                    <a:pt x="12093" y="244760"/>
                    <a:pt x="32602" y="244760"/>
                  </a:cubicBezTo>
                  <a:close/>
                  <a:moveTo>
                    <a:pt x="201006" y="0"/>
                  </a:moveTo>
                  <a:cubicBezTo>
                    <a:pt x="258382" y="0"/>
                    <a:pt x="304893" y="45158"/>
                    <a:pt x="304893" y="100863"/>
                  </a:cubicBezTo>
                  <a:cubicBezTo>
                    <a:pt x="304893" y="156569"/>
                    <a:pt x="258382" y="201726"/>
                    <a:pt x="201006" y="201726"/>
                  </a:cubicBezTo>
                  <a:cubicBezTo>
                    <a:pt x="143631" y="201726"/>
                    <a:pt x="97119" y="156569"/>
                    <a:pt x="97119" y="100863"/>
                  </a:cubicBezTo>
                  <a:cubicBezTo>
                    <a:pt x="97119" y="45158"/>
                    <a:pt x="143631" y="0"/>
                    <a:pt x="2010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IconShape1"/>
            <p:cNvSpPr/>
            <p:nvPr/>
          </p:nvSpPr>
          <p:spPr>
            <a:xfrm flipH="1">
              <a:off x="3337467" y="3814088"/>
              <a:ext cx="328594" cy="690414"/>
            </a:xfrm>
            <a:custGeom>
              <a:avLst/>
              <a:gdLst>
                <a:gd name="connsiteX0" fmla="*/ 32602 w 396196"/>
                <a:gd name="connsiteY0" fmla="*/ 244760 h 832453"/>
                <a:gd name="connsiteX1" fmla="*/ 366603 w 396196"/>
                <a:gd name="connsiteY1" fmla="*/ 244760 h 832453"/>
                <a:gd name="connsiteX2" fmla="*/ 391506 w 396196"/>
                <a:gd name="connsiteY2" fmla="*/ 255605 h 832453"/>
                <a:gd name="connsiteX3" fmla="*/ 396196 w 396196"/>
                <a:gd name="connsiteY3" fmla="*/ 271956 h 832453"/>
                <a:gd name="connsiteX4" fmla="*/ 396196 w 396196"/>
                <a:gd name="connsiteY4" fmla="*/ 297319 h 832453"/>
                <a:gd name="connsiteX5" fmla="*/ 393704 w 396196"/>
                <a:gd name="connsiteY5" fmla="*/ 312625 h 832453"/>
                <a:gd name="connsiteX6" fmla="*/ 357814 w 396196"/>
                <a:gd name="connsiteY6" fmla="*/ 533010 h 832453"/>
                <a:gd name="connsiteX7" fmla="*/ 325585 w 396196"/>
                <a:gd name="connsiteY7" fmla="*/ 558197 h 832453"/>
                <a:gd name="connsiteX8" fmla="*/ 293358 w 396196"/>
                <a:gd name="connsiteY8" fmla="*/ 586182 h 832453"/>
                <a:gd name="connsiteX9" fmla="*/ 252339 w 396196"/>
                <a:gd name="connsiteY9" fmla="*/ 807267 h 832453"/>
                <a:gd name="connsiteX10" fmla="*/ 220111 w 396196"/>
                <a:gd name="connsiteY10" fmla="*/ 832453 h 832453"/>
                <a:gd name="connsiteX11" fmla="*/ 179093 w 396196"/>
                <a:gd name="connsiteY11" fmla="*/ 832453 h 832453"/>
                <a:gd name="connsiteX12" fmla="*/ 146865 w 396196"/>
                <a:gd name="connsiteY12" fmla="*/ 807267 h 832453"/>
                <a:gd name="connsiteX13" fmla="*/ 108778 w 396196"/>
                <a:gd name="connsiteY13" fmla="*/ 586182 h 832453"/>
                <a:gd name="connsiteX14" fmla="*/ 76549 w 396196"/>
                <a:gd name="connsiteY14" fmla="*/ 558197 h 832453"/>
                <a:gd name="connsiteX15" fmla="*/ 44321 w 396196"/>
                <a:gd name="connsiteY15" fmla="*/ 533010 h 832453"/>
                <a:gd name="connsiteX16" fmla="*/ 374 w 396196"/>
                <a:gd name="connsiteY16" fmla="*/ 281142 h 832453"/>
                <a:gd name="connsiteX17" fmla="*/ 32602 w 396196"/>
                <a:gd name="connsiteY17" fmla="*/ 244760 h 832453"/>
                <a:gd name="connsiteX18" fmla="*/ 201006 w 396196"/>
                <a:gd name="connsiteY18" fmla="*/ 0 h 832453"/>
                <a:gd name="connsiteX19" fmla="*/ 304893 w 396196"/>
                <a:gd name="connsiteY19" fmla="*/ 100863 h 832453"/>
                <a:gd name="connsiteX20" fmla="*/ 201006 w 396196"/>
                <a:gd name="connsiteY20" fmla="*/ 201726 h 832453"/>
                <a:gd name="connsiteX21" fmla="*/ 97119 w 396196"/>
                <a:gd name="connsiteY21" fmla="*/ 100863 h 832453"/>
                <a:gd name="connsiteX22" fmla="*/ 201006 w 396196"/>
                <a:gd name="connsiteY22" fmla="*/ 0 h 83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6196" h="832453">
                  <a:moveTo>
                    <a:pt x="32602" y="244760"/>
                  </a:moveTo>
                  <a:cubicBezTo>
                    <a:pt x="32602" y="244760"/>
                    <a:pt x="32602" y="244760"/>
                    <a:pt x="366603" y="244760"/>
                  </a:cubicBezTo>
                  <a:cubicBezTo>
                    <a:pt x="376858" y="244760"/>
                    <a:pt x="385647" y="248958"/>
                    <a:pt x="391506" y="255605"/>
                  </a:cubicBezTo>
                  <a:lnTo>
                    <a:pt x="396196" y="271956"/>
                  </a:lnTo>
                  <a:lnTo>
                    <a:pt x="396196" y="297319"/>
                  </a:lnTo>
                  <a:lnTo>
                    <a:pt x="393704" y="312625"/>
                  </a:lnTo>
                  <a:cubicBezTo>
                    <a:pt x="388577" y="344109"/>
                    <a:pt x="378322" y="407076"/>
                    <a:pt x="357814" y="533010"/>
                  </a:cubicBezTo>
                  <a:cubicBezTo>
                    <a:pt x="354884" y="547003"/>
                    <a:pt x="340234" y="558197"/>
                    <a:pt x="325585" y="558197"/>
                  </a:cubicBezTo>
                  <a:cubicBezTo>
                    <a:pt x="308006" y="558197"/>
                    <a:pt x="293358" y="569391"/>
                    <a:pt x="293358" y="586182"/>
                  </a:cubicBezTo>
                  <a:cubicBezTo>
                    <a:pt x="293358" y="586182"/>
                    <a:pt x="293358" y="586182"/>
                    <a:pt x="252339" y="807267"/>
                  </a:cubicBezTo>
                  <a:cubicBezTo>
                    <a:pt x="249409" y="824058"/>
                    <a:pt x="237690" y="832453"/>
                    <a:pt x="220111" y="832453"/>
                  </a:cubicBezTo>
                  <a:cubicBezTo>
                    <a:pt x="220111" y="832453"/>
                    <a:pt x="220111" y="832453"/>
                    <a:pt x="179093" y="832453"/>
                  </a:cubicBezTo>
                  <a:cubicBezTo>
                    <a:pt x="164445" y="832453"/>
                    <a:pt x="149795" y="824058"/>
                    <a:pt x="146865" y="807267"/>
                  </a:cubicBezTo>
                  <a:cubicBezTo>
                    <a:pt x="146865" y="807267"/>
                    <a:pt x="146865" y="807267"/>
                    <a:pt x="108778" y="586182"/>
                  </a:cubicBezTo>
                  <a:cubicBezTo>
                    <a:pt x="105848" y="569391"/>
                    <a:pt x="91198" y="558197"/>
                    <a:pt x="76549" y="558197"/>
                  </a:cubicBezTo>
                  <a:cubicBezTo>
                    <a:pt x="61900" y="558197"/>
                    <a:pt x="47250" y="547003"/>
                    <a:pt x="44321" y="533010"/>
                  </a:cubicBezTo>
                  <a:cubicBezTo>
                    <a:pt x="44321" y="533010"/>
                    <a:pt x="44321" y="533010"/>
                    <a:pt x="374" y="281142"/>
                  </a:cubicBezTo>
                  <a:cubicBezTo>
                    <a:pt x="-2556" y="261552"/>
                    <a:pt x="12093" y="244760"/>
                    <a:pt x="32602" y="244760"/>
                  </a:cubicBezTo>
                  <a:close/>
                  <a:moveTo>
                    <a:pt x="201006" y="0"/>
                  </a:moveTo>
                  <a:cubicBezTo>
                    <a:pt x="258382" y="0"/>
                    <a:pt x="304893" y="45158"/>
                    <a:pt x="304893" y="100863"/>
                  </a:cubicBezTo>
                  <a:cubicBezTo>
                    <a:pt x="304893" y="156569"/>
                    <a:pt x="258382" y="201726"/>
                    <a:pt x="201006" y="201726"/>
                  </a:cubicBezTo>
                  <a:cubicBezTo>
                    <a:pt x="143631" y="201726"/>
                    <a:pt x="97119" y="156569"/>
                    <a:pt x="97119" y="100863"/>
                  </a:cubicBezTo>
                  <a:cubicBezTo>
                    <a:pt x="97119" y="45158"/>
                    <a:pt x="143631" y="0"/>
                    <a:pt x="201006" y="0"/>
                  </a:cubicBezTo>
                  <a:close/>
                </a:path>
              </a:pathLst>
            </a:custGeom>
            <a:solidFill>
              <a:srgbClr val="F698A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IconShape1"/>
            <p:cNvSpPr/>
            <p:nvPr/>
          </p:nvSpPr>
          <p:spPr>
            <a:xfrm flipH="1">
              <a:off x="2960022" y="3814088"/>
              <a:ext cx="328594" cy="690414"/>
            </a:xfrm>
            <a:custGeom>
              <a:avLst/>
              <a:gdLst>
                <a:gd name="connsiteX0" fmla="*/ 32602 w 396196"/>
                <a:gd name="connsiteY0" fmla="*/ 244760 h 832453"/>
                <a:gd name="connsiteX1" fmla="*/ 366603 w 396196"/>
                <a:gd name="connsiteY1" fmla="*/ 244760 h 832453"/>
                <a:gd name="connsiteX2" fmla="*/ 391506 w 396196"/>
                <a:gd name="connsiteY2" fmla="*/ 255605 h 832453"/>
                <a:gd name="connsiteX3" fmla="*/ 396196 w 396196"/>
                <a:gd name="connsiteY3" fmla="*/ 271956 h 832453"/>
                <a:gd name="connsiteX4" fmla="*/ 396196 w 396196"/>
                <a:gd name="connsiteY4" fmla="*/ 297319 h 832453"/>
                <a:gd name="connsiteX5" fmla="*/ 393704 w 396196"/>
                <a:gd name="connsiteY5" fmla="*/ 312625 h 832453"/>
                <a:gd name="connsiteX6" fmla="*/ 357814 w 396196"/>
                <a:gd name="connsiteY6" fmla="*/ 533010 h 832453"/>
                <a:gd name="connsiteX7" fmla="*/ 325585 w 396196"/>
                <a:gd name="connsiteY7" fmla="*/ 558197 h 832453"/>
                <a:gd name="connsiteX8" fmla="*/ 293358 w 396196"/>
                <a:gd name="connsiteY8" fmla="*/ 586182 h 832453"/>
                <a:gd name="connsiteX9" fmla="*/ 252339 w 396196"/>
                <a:gd name="connsiteY9" fmla="*/ 807267 h 832453"/>
                <a:gd name="connsiteX10" fmla="*/ 220111 w 396196"/>
                <a:gd name="connsiteY10" fmla="*/ 832453 h 832453"/>
                <a:gd name="connsiteX11" fmla="*/ 179093 w 396196"/>
                <a:gd name="connsiteY11" fmla="*/ 832453 h 832453"/>
                <a:gd name="connsiteX12" fmla="*/ 146865 w 396196"/>
                <a:gd name="connsiteY12" fmla="*/ 807267 h 832453"/>
                <a:gd name="connsiteX13" fmla="*/ 108778 w 396196"/>
                <a:gd name="connsiteY13" fmla="*/ 586182 h 832453"/>
                <a:gd name="connsiteX14" fmla="*/ 76549 w 396196"/>
                <a:gd name="connsiteY14" fmla="*/ 558197 h 832453"/>
                <a:gd name="connsiteX15" fmla="*/ 44321 w 396196"/>
                <a:gd name="connsiteY15" fmla="*/ 533010 h 832453"/>
                <a:gd name="connsiteX16" fmla="*/ 374 w 396196"/>
                <a:gd name="connsiteY16" fmla="*/ 281142 h 832453"/>
                <a:gd name="connsiteX17" fmla="*/ 32602 w 396196"/>
                <a:gd name="connsiteY17" fmla="*/ 244760 h 832453"/>
                <a:gd name="connsiteX18" fmla="*/ 201006 w 396196"/>
                <a:gd name="connsiteY18" fmla="*/ 0 h 832453"/>
                <a:gd name="connsiteX19" fmla="*/ 304893 w 396196"/>
                <a:gd name="connsiteY19" fmla="*/ 100863 h 832453"/>
                <a:gd name="connsiteX20" fmla="*/ 201006 w 396196"/>
                <a:gd name="connsiteY20" fmla="*/ 201726 h 832453"/>
                <a:gd name="connsiteX21" fmla="*/ 97119 w 396196"/>
                <a:gd name="connsiteY21" fmla="*/ 100863 h 832453"/>
                <a:gd name="connsiteX22" fmla="*/ 201006 w 396196"/>
                <a:gd name="connsiteY22" fmla="*/ 0 h 83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6196" h="832453">
                  <a:moveTo>
                    <a:pt x="32602" y="244760"/>
                  </a:moveTo>
                  <a:cubicBezTo>
                    <a:pt x="32602" y="244760"/>
                    <a:pt x="32602" y="244760"/>
                    <a:pt x="366603" y="244760"/>
                  </a:cubicBezTo>
                  <a:cubicBezTo>
                    <a:pt x="376858" y="244760"/>
                    <a:pt x="385647" y="248958"/>
                    <a:pt x="391506" y="255605"/>
                  </a:cubicBezTo>
                  <a:lnTo>
                    <a:pt x="396196" y="271956"/>
                  </a:lnTo>
                  <a:lnTo>
                    <a:pt x="396196" y="297319"/>
                  </a:lnTo>
                  <a:lnTo>
                    <a:pt x="393704" y="312625"/>
                  </a:lnTo>
                  <a:cubicBezTo>
                    <a:pt x="388577" y="344109"/>
                    <a:pt x="378322" y="407076"/>
                    <a:pt x="357814" y="533010"/>
                  </a:cubicBezTo>
                  <a:cubicBezTo>
                    <a:pt x="354884" y="547003"/>
                    <a:pt x="340234" y="558197"/>
                    <a:pt x="325585" y="558197"/>
                  </a:cubicBezTo>
                  <a:cubicBezTo>
                    <a:pt x="308006" y="558197"/>
                    <a:pt x="293358" y="569391"/>
                    <a:pt x="293358" y="586182"/>
                  </a:cubicBezTo>
                  <a:cubicBezTo>
                    <a:pt x="293358" y="586182"/>
                    <a:pt x="293358" y="586182"/>
                    <a:pt x="252339" y="807267"/>
                  </a:cubicBezTo>
                  <a:cubicBezTo>
                    <a:pt x="249409" y="824058"/>
                    <a:pt x="237690" y="832453"/>
                    <a:pt x="220111" y="832453"/>
                  </a:cubicBezTo>
                  <a:cubicBezTo>
                    <a:pt x="220111" y="832453"/>
                    <a:pt x="220111" y="832453"/>
                    <a:pt x="179093" y="832453"/>
                  </a:cubicBezTo>
                  <a:cubicBezTo>
                    <a:pt x="164445" y="832453"/>
                    <a:pt x="149795" y="824058"/>
                    <a:pt x="146865" y="807267"/>
                  </a:cubicBezTo>
                  <a:cubicBezTo>
                    <a:pt x="146865" y="807267"/>
                    <a:pt x="146865" y="807267"/>
                    <a:pt x="108778" y="586182"/>
                  </a:cubicBezTo>
                  <a:cubicBezTo>
                    <a:pt x="105848" y="569391"/>
                    <a:pt x="91198" y="558197"/>
                    <a:pt x="76549" y="558197"/>
                  </a:cubicBezTo>
                  <a:cubicBezTo>
                    <a:pt x="61900" y="558197"/>
                    <a:pt x="47250" y="547003"/>
                    <a:pt x="44321" y="533010"/>
                  </a:cubicBezTo>
                  <a:cubicBezTo>
                    <a:pt x="44321" y="533010"/>
                    <a:pt x="44321" y="533010"/>
                    <a:pt x="374" y="281142"/>
                  </a:cubicBezTo>
                  <a:cubicBezTo>
                    <a:pt x="-2556" y="261552"/>
                    <a:pt x="12093" y="244760"/>
                    <a:pt x="32602" y="244760"/>
                  </a:cubicBezTo>
                  <a:close/>
                  <a:moveTo>
                    <a:pt x="201006" y="0"/>
                  </a:moveTo>
                  <a:cubicBezTo>
                    <a:pt x="258382" y="0"/>
                    <a:pt x="304893" y="45158"/>
                    <a:pt x="304893" y="100863"/>
                  </a:cubicBezTo>
                  <a:cubicBezTo>
                    <a:pt x="304893" y="156569"/>
                    <a:pt x="258382" y="201726"/>
                    <a:pt x="201006" y="201726"/>
                  </a:cubicBezTo>
                  <a:cubicBezTo>
                    <a:pt x="143631" y="201726"/>
                    <a:pt x="97119" y="156569"/>
                    <a:pt x="97119" y="100863"/>
                  </a:cubicBezTo>
                  <a:cubicBezTo>
                    <a:pt x="97119" y="45158"/>
                    <a:pt x="143631" y="0"/>
                    <a:pt x="201006" y="0"/>
                  </a:cubicBezTo>
                  <a:close/>
                </a:path>
              </a:pathLst>
            </a:custGeom>
            <a:solidFill>
              <a:srgbClr val="F698A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IconShape1"/>
            <p:cNvSpPr/>
            <p:nvPr/>
          </p:nvSpPr>
          <p:spPr>
            <a:xfrm flipH="1">
              <a:off x="2582573" y="3814088"/>
              <a:ext cx="328594" cy="690414"/>
            </a:xfrm>
            <a:custGeom>
              <a:avLst/>
              <a:gdLst>
                <a:gd name="connsiteX0" fmla="*/ 32602 w 396196"/>
                <a:gd name="connsiteY0" fmla="*/ 244760 h 832453"/>
                <a:gd name="connsiteX1" fmla="*/ 366603 w 396196"/>
                <a:gd name="connsiteY1" fmla="*/ 244760 h 832453"/>
                <a:gd name="connsiteX2" fmla="*/ 391506 w 396196"/>
                <a:gd name="connsiteY2" fmla="*/ 255605 h 832453"/>
                <a:gd name="connsiteX3" fmla="*/ 396196 w 396196"/>
                <a:gd name="connsiteY3" fmla="*/ 271956 h 832453"/>
                <a:gd name="connsiteX4" fmla="*/ 396196 w 396196"/>
                <a:gd name="connsiteY4" fmla="*/ 297319 h 832453"/>
                <a:gd name="connsiteX5" fmla="*/ 393704 w 396196"/>
                <a:gd name="connsiteY5" fmla="*/ 312625 h 832453"/>
                <a:gd name="connsiteX6" fmla="*/ 357814 w 396196"/>
                <a:gd name="connsiteY6" fmla="*/ 533010 h 832453"/>
                <a:gd name="connsiteX7" fmla="*/ 325585 w 396196"/>
                <a:gd name="connsiteY7" fmla="*/ 558197 h 832453"/>
                <a:gd name="connsiteX8" fmla="*/ 293358 w 396196"/>
                <a:gd name="connsiteY8" fmla="*/ 586182 h 832453"/>
                <a:gd name="connsiteX9" fmla="*/ 252339 w 396196"/>
                <a:gd name="connsiteY9" fmla="*/ 807267 h 832453"/>
                <a:gd name="connsiteX10" fmla="*/ 220111 w 396196"/>
                <a:gd name="connsiteY10" fmla="*/ 832453 h 832453"/>
                <a:gd name="connsiteX11" fmla="*/ 179093 w 396196"/>
                <a:gd name="connsiteY11" fmla="*/ 832453 h 832453"/>
                <a:gd name="connsiteX12" fmla="*/ 146865 w 396196"/>
                <a:gd name="connsiteY12" fmla="*/ 807267 h 832453"/>
                <a:gd name="connsiteX13" fmla="*/ 108778 w 396196"/>
                <a:gd name="connsiteY13" fmla="*/ 586182 h 832453"/>
                <a:gd name="connsiteX14" fmla="*/ 76549 w 396196"/>
                <a:gd name="connsiteY14" fmla="*/ 558197 h 832453"/>
                <a:gd name="connsiteX15" fmla="*/ 44321 w 396196"/>
                <a:gd name="connsiteY15" fmla="*/ 533010 h 832453"/>
                <a:gd name="connsiteX16" fmla="*/ 374 w 396196"/>
                <a:gd name="connsiteY16" fmla="*/ 281142 h 832453"/>
                <a:gd name="connsiteX17" fmla="*/ 32602 w 396196"/>
                <a:gd name="connsiteY17" fmla="*/ 244760 h 832453"/>
                <a:gd name="connsiteX18" fmla="*/ 201006 w 396196"/>
                <a:gd name="connsiteY18" fmla="*/ 0 h 832453"/>
                <a:gd name="connsiteX19" fmla="*/ 304893 w 396196"/>
                <a:gd name="connsiteY19" fmla="*/ 100863 h 832453"/>
                <a:gd name="connsiteX20" fmla="*/ 201006 w 396196"/>
                <a:gd name="connsiteY20" fmla="*/ 201726 h 832453"/>
                <a:gd name="connsiteX21" fmla="*/ 97119 w 396196"/>
                <a:gd name="connsiteY21" fmla="*/ 100863 h 832453"/>
                <a:gd name="connsiteX22" fmla="*/ 201006 w 396196"/>
                <a:gd name="connsiteY22" fmla="*/ 0 h 83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6196" h="832453">
                  <a:moveTo>
                    <a:pt x="32602" y="244760"/>
                  </a:moveTo>
                  <a:cubicBezTo>
                    <a:pt x="32602" y="244760"/>
                    <a:pt x="32602" y="244760"/>
                    <a:pt x="366603" y="244760"/>
                  </a:cubicBezTo>
                  <a:cubicBezTo>
                    <a:pt x="376858" y="244760"/>
                    <a:pt x="385647" y="248958"/>
                    <a:pt x="391506" y="255605"/>
                  </a:cubicBezTo>
                  <a:lnTo>
                    <a:pt x="396196" y="271956"/>
                  </a:lnTo>
                  <a:lnTo>
                    <a:pt x="396196" y="297319"/>
                  </a:lnTo>
                  <a:lnTo>
                    <a:pt x="393704" y="312625"/>
                  </a:lnTo>
                  <a:cubicBezTo>
                    <a:pt x="388577" y="344109"/>
                    <a:pt x="378322" y="407076"/>
                    <a:pt x="357814" y="533010"/>
                  </a:cubicBezTo>
                  <a:cubicBezTo>
                    <a:pt x="354884" y="547003"/>
                    <a:pt x="340234" y="558197"/>
                    <a:pt x="325585" y="558197"/>
                  </a:cubicBezTo>
                  <a:cubicBezTo>
                    <a:pt x="308006" y="558197"/>
                    <a:pt x="293358" y="569391"/>
                    <a:pt x="293358" y="586182"/>
                  </a:cubicBezTo>
                  <a:cubicBezTo>
                    <a:pt x="293358" y="586182"/>
                    <a:pt x="293358" y="586182"/>
                    <a:pt x="252339" y="807267"/>
                  </a:cubicBezTo>
                  <a:cubicBezTo>
                    <a:pt x="249409" y="824058"/>
                    <a:pt x="237690" y="832453"/>
                    <a:pt x="220111" y="832453"/>
                  </a:cubicBezTo>
                  <a:cubicBezTo>
                    <a:pt x="220111" y="832453"/>
                    <a:pt x="220111" y="832453"/>
                    <a:pt x="179093" y="832453"/>
                  </a:cubicBezTo>
                  <a:cubicBezTo>
                    <a:pt x="164445" y="832453"/>
                    <a:pt x="149795" y="824058"/>
                    <a:pt x="146865" y="807267"/>
                  </a:cubicBezTo>
                  <a:cubicBezTo>
                    <a:pt x="146865" y="807267"/>
                    <a:pt x="146865" y="807267"/>
                    <a:pt x="108778" y="586182"/>
                  </a:cubicBezTo>
                  <a:cubicBezTo>
                    <a:pt x="105848" y="569391"/>
                    <a:pt x="91198" y="558197"/>
                    <a:pt x="76549" y="558197"/>
                  </a:cubicBezTo>
                  <a:cubicBezTo>
                    <a:pt x="61900" y="558197"/>
                    <a:pt x="47250" y="547003"/>
                    <a:pt x="44321" y="533010"/>
                  </a:cubicBezTo>
                  <a:cubicBezTo>
                    <a:pt x="44321" y="533010"/>
                    <a:pt x="44321" y="533010"/>
                    <a:pt x="374" y="281142"/>
                  </a:cubicBezTo>
                  <a:cubicBezTo>
                    <a:pt x="-2556" y="261552"/>
                    <a:pt x="12093" y="244760"/>
                    <a:pt x="32602" y="244760"/>
                  </a:cubicBezTo>
                  <a:close/>
                  <a:moveTo>
                    <a:pt x="201006" y="0"/>
                  </a:moveTo>
                  <a:cubicBezTo>
                    <a:pt x="258382" y="0"/>
                    <a:pt x="304893" y="45158"/>
                    <a:pt x="304893" y="100863"/>
                  </a:cubicBezTo>
                  <a:cubicBezTo>
                    <a:pt x="304893" y="156569"/>
                    <a:pt x="258382" y="201726"/>
                    <a:pt x="201006" y="201726"/>
                  </a:cubicBezTo>
                  <a:cubicBezTo>
                    <a:pt x="143631" y="201726"/>
                    <a:pt x="97119" y="156569"/>
                    <a:pt x="97119" y="100863"/>
                  </a:cubicBezTo>
                  <a:cubicBezTo>
                    <a:pt x="97119" y="45158"/>
                    <a:pt x="143631" y="0"/>
                    <a:pt x="201006" y="0"/>
                  </a:cubicBezTo>
                  <a:close/>
                </a:path>
              </a:pathLst>
            </a:custGeom>
            <a:solidFill>
              <a:srgbClr val="F698A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IconShape1"/>
            <p:cNvSpPr/>
            <p:nvPr/>
          </p:nvSpPr>
          <p:spPr>
            <a:xfrm flipH="1">
              <a:off x="2205131" y="3814088"/>
              <a:ext cx="328594" cy="690414"/>
            </a:xfrm>
            <a:custGeom>
              <a:avLst/>
              <a:gdLst>
                <a:gd name="connsiteX0" fmla="*/ 32602 w 396196"/>
                <a:gd name="connsiteY0" fmla="*/ 244760 h 832453"/>
                <a:gd name="connsiteX1" fmla="*/ 366603 w 396196"/>
                <a:gd name="connsiteY1" fmla="*/ 244760 h 832453"/>
                <a:gd name="connsiteX2" fmla="*/ 391506 w 396196"/>
                <a:gd name="connsiteY2" fmla="*/ 255605 h 832453"/>
                <a:gd name="connsiteX3" fmla="*/ 396196 w 396196"/>
                <a:gd name="connsiteY3" fmla="*/ 271956 h 832453"/>
                <a:gd name="connsiteX4" fmla="*/ 396196 w 396196"/>
                <a:gd name="connsiteY4" fmla="*/ 297319 h 832453"/>
                <a:gd name="connsiteX5" fmla="*/ 393704 w 396196"/>
                <a:gd name="connsiteY5" fmla="*/ 312625 h 832453"/>
                <a:gd name="connsiteX6" fmla="*/ 357814 w 396196"/>
                <a:gd name="connsiteY6" fmla="*/ 533010 h 832453"/>
                <a:gd name="connsiteX7" fmla="*/ 325585 w 396196"/>
                <a:gd name="connsiteY7" fmla="*/ 558197 h 832453"/>
                <a:gd name="connsiteX8" fmla="*/ 293358 w 396196"/>
                <a:gd name="connsiteY8" fmla="*/ 586182 h 832453"/>
                <a:gd name="connsiteX9" fmla="*/ 252339 w 396196"/>
                <a:gd name="connsiteY9" fmla="*/ 807267 h 832453"/>
                <a:gd name="connsiteX10" fmla="*/ 220111 w 396196"/>
                <a:gd name="connsiteY10" fmla="*/ 832453 h 832453"/>
                <a:gd name="connsiteX11" fmla="*/ 179093 w 396196"/>
                <a:gd name="connsiteY11" fmla="*/ 832453 h 832453"/>
                <a:gd name="connsiteX12" fmla="*/ 146865 w 396196"/>
                <a:gd name="connsiteY12" fmla="*/ 807267 h 832453"/>
                <a:gd name="connsiteX13" fmla="*/ 108778 w 396196"/>
                <a:gd name="connsiteY13" fmla="*/ 586182 h 832453"/>
                <a:gd name="connsiteX14" fmla="*/ 76549 w 396196"/>
                <a:gd name="connsiteY14" fmla="*/ 558197 h 832453"/>
                <a:gd name="connsiteX15" fmla="*/ 44321 w 396196"/>
                <a:gd name="connsiteY15" fmla="*/ 533010 h 832453"/>
                <a:gd name="connsiteX16" fmla="*/ 374 w 396196"/>
                <a:gd name="connsiteY16" fmla="*/ 281142 h 832453"/>
                <a:gd name="connsiteX17" fmla="*/ 32602 w 396196"/>
                <a:gd name="connsiteY17" fmla="*/ 244760 h 832453"/>
                <a:gd name="connsiteX18" fmla="*/ 201006 w 396196"/>
                <a:gd name="connsiteY18" fmla="*/ 0 h 832453"/>
                <a:gd name="connsiteX19" fmla="*/ 304893 w 396196"/>
                <a:gd name="connsiteY19" fmla="*/ 100863 h 832453"/>
                <a:gd name="connsiteX20" fmla="*/ 201006 w 396196"/>
                <a:gd name="connsiteY20" fmla="*/ 201726 h 832453"/>
                <a:gd name="connsiteX21" fmla="*/ 97119 w 396196"/>
                <a:gd name="connsiteY21" fmla="*/ 100863 h 832453"/>
                <a:gd name="connsiteX22" fmla="*/ 201006 w 396196"/>
                <a:gd name="connsiteY22" fmla="*/ 0 h 83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6196" h="832453">
                  <a:moveTo>
                    <a:pt x="32602" y="244760"/>
                  </a:moveTo>
                  <a:cubicBezTo>
                    <a:pt x="32602" y="244760"/>
                    <a:pt x="32602" y="244760"/>
                    <a:pt x="366603" y="244760"/>
                  </a:cubicBezTo>
                  <a:cubicBezTo>
                    <a:pt x="376858" y="244760"/>
                    <a:pt x="385647" y="248958"/>
                    <a:pt x="391506" y="255605"/>
                  </a:cubicBezTo>
                  <a:lnTo>
                    <a:pt x="396196" y="271956"/>
                  </a:lnTo>
                  <a:lnTo>
                    <a:pt x="396196" y="297319"/>
                  </a:lnTo>
                  <a:lnTo>
                    <a:pt x="393704" y="312625"/>
                  </a:lnTo>
                  <a:cubicBezTo>
                    <a:pt x="388577" y="344109"/>
                    <a:pt x="378322" y="407076"/>
                    <a:pt x="357814" y="533010"/>
                  </a:cubicBezTo>
                  <a:cubicBezTo>
                    <a:pt x="354884" y="547003"/>
                    <a:pt x="340234" y="558197"/>
                    <a:pt x="325585" y="558197"/>
                  </a:cubicBezTo>
                  <a:cubicBezTo>
                    <a:pt x="308006" y="558197"/>
                    <a:pt x="293358" y="569391"/>
                    <a:pt x="293358" y="586182"/>
                  </a:cubicBezTo>
                  <a:cubicBezTo>
                    <a:pt x="293358" y="586182"/>
                    <a:pt x="293358" y="586182"/>
                    <a:pt x="252339" y="807267"/>
                  </a:cubicBezTo>
                  <a:cubicBezTo>
                    <a:pt x="249409" y="824058"/>
                    <a:pt x="237690" y="832453"/>
                    <a:pt x="220111" y="832453"/>
                  </a:cubicBezTo>
                  <a:cubicBezTo>
                    <a:pt x="220111" y="832453"/>
                    <a:pt x="220111" y="832453"/>
                    <a:pt x="179093" y="832453"/>
                  </a:cubicBezTo>
                  <a:cubicBezTo>
                    <a:pt x="164445" y="832453"/>
                    <a:pt x="149795" y="824058"/>
                    <a:pt x="146865" y="807267"/>
                  </a:cubicBezTo>
                  <a:cubicBezTo>
                    <a:pt x="146865" y="807267"/>
                    <a:pt x="146865" y="807267"/>
                    <a:pt x="108778" y="586182"/>
                  </a:cubicBezTo>
                  <a:cubicBezTo>
                    <a:pt x="105848" y="569391"/>
                    <a:pt x="91198" y="558197"/>
                    <a:pt x="76549" y="558197"/>
                  </a:cubicBezTo>
                  <a:cubicBezTo>
                    <a:pt x="61900" y="558197"/>
                    <a:pt x="47250" y="547003"/>
                    <a:pt x="44321" y="533010"/>
                  </a:cubicBezTo>
                  <a:cubicBezTo>
                    <a:pt x="44321" y="533010"/>
                    <a:pt x="44321" y="533010"/>
                    <a:pt x="374" y="281142"/>
                  </a:cubicBezTo>
                  <a:cubicBezTo>
                    <a:pt x="-2556" y="261552"/>
                    <a:pt x="12093" y="244760"/>
                    <a:pt x="32602" y="244760"/>
                  </a:cubicBezTo>
                  <a:close/>
                  <a:moveTo>
                    <a:pt x="201006" y="0"/>
                  </a:moveTo>
                  <a:cubicBezTo>
                    <a:pt x="258382" y="0"/>
                    <a:pt x="304893" y="45158"/>
                    <a:pt x="304893" y="100863"/>
                  </a:cubicBezTo>
                  <a:cubicBezTo>
                    <a:pt x="304893" y="156569"/>
                    <a:pt x="258382" y="201726"/>
                    <a:pt x="201006" y="201726"/>
                  </a:cubicBezTo>
                  <a:cubicBezTo>
                    <a:pt x="143631" y="201726"/>
                    <a:pt x="97119" y="156569"/>
                    <a:pt x="97119" y="100863"/>
                  </a:cubicBezTo>
                  <a:cubicBezTo>
                    <a:pt x="97119" y="45158"/>
                    <a:pt x="143631" y="0"/>
                    <a:pt x="201006" y="0"/>
                  </a:cubicBezTo>
                  <a:close/>
                </a:path>
              </a:pathLst>
            </a:custGeom>
            <a:solidFill>
              <a:srgbClr val="F698A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ValueBack1"/>
            <p:cNvSpPr/>
            <p:nvPr/>
          </p:nvSpPr>
          <p:spPr bwMode="auto">
            <a:xfrm>
              <a:off x="2477483" y="2523487"/>
              <a:ext cx="995865" cy="645680"/>
            </a:xfrm>
            <a:prstGeom prst="wedgeRoundRectCallout">
              <a:avLst>
                <a:gd name="adj1" fmla="val -33430"/>
                <a:gd name="adj2" fmla="val 71878"/>
                <a:gd name="adj3" fmla="val 16667"/>
              </a:avLst>
            </a:prstGeom>
            <a:solidFill>
              <a:srgbClr val="F698A6"/>
            </a:solidFill>
            <a:ln w="1016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ValueText1"/>
            <p:cNvSpPr txBox="1"/>
            <p:nvPr/>
          </p:nvSpPr>
          <p:spPr>
            <a:xfrm>
              <a:off x="2653149" y="2688423"/>
              <a:ext cx="644534" cy="315807"/>
            </a:xfrm>
            <a:prstGeom prst="rect">
              <a:avLst/>
            </a:prstGeom>
            <a:solidFill>
              <a:srgbClr val="F698A6"/>
            </a:solidFill>
            <a:ln>
              <a:solidFill>
                <a:srgbClr val="F698A6"/>
              </a:solidFill>
            </a:ln>
            <a:effectLst/>
          </p:spPr>
          <p:txBody>
            <a:bodyPr wrap="none" anchor="ctr" anchorCtr="0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altLang="zh-CN" sz="6000" dirty="0">
                  <a:solidFill>
                    <a:schemeClr val="bg1"/>
                  </a:solidFill>
                  <a:latin typeface="Impact" panose="020B0806030902050204" pitchFamily="34" charset="0"/>
                </a:rPr>
                <a:t>33</a:t>
              </a:r>
              <a:r>
                <a:rPr lang="zh-CN" altLang="en-US" sz="6000" dirty="0">
                  <a:solidFill>
                    <a:schemeClr val="bg1"/>
                  </a:solidFill>
                  <a:latin typeface="Impact" panose="020B0806030902050204" pitchFamily="34" charset="0"/>
                </a:rPr>
                <a:t>人</a:t>
              </a:r>
              <a:endParaRPr lang="en-US" altLang="zh-CN" sz="6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cxnSp>
          <p:nvCxnSpPr>
            <p:cNvPr id="41" name="line2"/>
            <p:cNvCxnSpPr/>
            <p:nvPr/>
          </p:nvCxnSpPr>
          <p:spPr>
            <a:xfrm>
              <a:off x="6305295" y="3093734"/>
              <a:ext cx="0" cy="1453558"/>
            </a:xfrm>
            <a:prstGeom prst="line">
              <a:avLst/>
            </a:prstGeom>
            <a:ln w="19050">
              <a:solidFill>
                <a:schemeClr val="accent1">
                  <a:lumMod val="10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line1"/>
            <p:cNvCxnSpPr/>
            <p:nvPr/>
          </p:nvCxnSpPr>
          <p:spPr>
            <a:xfrm flipH="1">
              <a:off x="5959971" y="3093734"/>
              <a:ext cx="0" cy="1453558"/>
            </a:xfrm>
            <a:prstGeom prst="line">
              <a:avLst/>
            </a:prstGeom>
            <a:ln w="19050">
              <a:solidFill>
                <a:srgbClr val="F698A6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ExtraShape"/>
            <p:cNvSpPr/>
            <p:nvPr/>
          </p:nvSpPr>
          <p:spPr>
            <a:xfrm flipH="1">
              <a:off x="5971248" y="3302338"/>
              <a:ext cx="325683" cy="6949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7" name="矩形 46"/>
          <p:cNvSpPr/>
          <p:nvPr/>
        </p:nvSpPr>
        <p:spPr>
          <a:xfrm>
            <a:off x="3604324" y="4583645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男生</a:t>
            </a:r>
          </a:p>
        </p:txBody>
      </p:sp>
      <p:sp>
        <p:nvSpPr>
          <p:cNvPr id="48" name="矩形 47"/>
          <p:cNvSpPr/>
          <p:nvPr/>
        </p:nvSpPr>
        <p:spPr>
          <a:xfrm>
            <a:off x="7430229" y="4583645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女生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94177" y="452767"/>
            <a:ext cx="2501724" cy="1436677"/>
            <a:chOff x="594177" y="452767"/>
            <a:chExt cx="2501724" cy="1436677"/>
          </a:xfrm>
        </p:grpSpPr>
        <p:pic>
          <p:nvPicPr>
            <p:cNvPr id="6" name="PA-图片 17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41" t="3338" r="17704" b="27111"/>
            <a:stretch>
              <a:fillRect/>
            </a:stretch>
          </p:blipFill>
          <p:spPr>
            <a:xfrm>
              <a:off x="617487" y="452767"/>
              <a:ext cx="796721" cy="779727"/>
            </a:xfrm>
            <a:prstGeom prst="rect">
              <a:avLst/>
            </a:prstGeom>
          </p:spPr>
        </p:pic>
        <p:grpSp>
          <p:nvGrpSpPr>
            <p:cNvPr id="2" name="组合 1"/>
            <p:cNvGrpSpPr/>
            <p:nvPr/>
          </p:nvGrpSpPr>
          <p:grpSpPr>
            <a:xfrm>
              <a:off x="594177" y="452767"/>
              <a:ext cx="2501724" cy="1436677"/>
              <a:chOff x="594177" y="452767"/>
              <a:chExt cx="2501724" cy="1436677"/>
            </a:xfrm>
          </p:grpSpPr>
          <p:pic>
            <p:nvPicPr>
              <p:cNvPr id="44" name="图片 43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894" t="22593" r="50000" b="41304"/>
              <a:stretch>
                <a:fillRect/>
              </a:stretch>
            </p:blipFill>
            <p:spPr>
              <a:xfrm flipH="1">
                <a:off x="594177" y="452767"/>
                <a:ext cx="2501724" cy="1436677"/>
              </a:xfrm>
              <a:prstGeom prst="rect">
                <a:avLst/>
              </a:prstGeom>
            </p:spPr>
          </p:pic>
          <p:sp>
            <p:nvSpPr>
              <p:cNvPr id="9" name="文本框 8"/>
              <p:cNvSpPr txBox="1"/>
              <p:nvPr/>
            </p:nvSpPr>
            <p:spPr>
              <a:xfrm>
                <a:off x="915222" y="907552"/>
                <a:ext cx="1859633" cy="584775"/>
              </a:xfrm>
              <a:prstGeom prst="rect">
                <a:avLst/>
              </a:prstGeom>
              <a:noFill/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zh-CN" altLang="en-US" sz="3200" dirty="0">
                    <a:solidFill>
                      <a:srgbClr val="054B91"/>
                    </a:solidFill>
                    <a:latin typeface="华文琥珀" panose="02010800040101010101" pitchFamily="2" charset="-122"/>
                    <a:ea typeface="华文琥珀" panose="02010800040101010101" pitchFamily="2" charset="-122"/>
                  </a:rPr>
                  <a:t>班级介绍</a:t>
                </a:r>
              </a:p>
            </p:txBody>
          </p:sp>
        </p:grpSp>
      </p:grp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0" y="4167015"/>
            <a:ext cx="12192000" cy="2788920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94177" y="452767"/>
            <a:ext cx="2501724" cy="1436677"/>
            <a:chOff x="594177" y="452767"/>
            <a:chExt cx="2501724" cy="1436677"/>
          </a:xfrm>
        </p:grpSpPr>
        <p:pic>
          <p:nvPicPr>
            <p:cNvPr id="6" name="PA-图片 17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41" t="3338" r="17704" b="27111"/>
            <a:stretch>
              <a:fillRect/>
            </a:stretch>
          </p:blipFill>
          <p:spPr>
            <a:xfrm>
              <a:off x="617487" y="452767"/>
              <a:ext cx="796721" cy="779727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4" t="22593" r="50000" b="41304"/>
            <a:stretch>
              <a:fillRect/>
            </a:stretch>
          </p:blipFill>
          <p:spPr>
            <a:xfrm flipH="1">
              <a:off x="594177" y="452767"/>
              <a:ext cx="2501724" cy="1436677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915222" y="907552"/>
              <a:ext cx="1859633" cy="584775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dirty="0">
                  <a:solidFill>
                    <a:srgbClr val="054B9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老师介绍</a:t>
              </a: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0" y="4441883"/>
            <a:ext cx="12192000" cy="2416117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2693203" y="1889444"/>
            <a:ext cx="6994807" cy="2218862"/>
            <a:chOff x="2693203" y="1889444"/>
            <a:chExt cx="6994807" cy="2218862"/>
          </a:xfrm>
        </p:grpSpPr>
        <p:grpSp>
          <p:nvGrpSpPr>
            <p:cNvPr id="52" name="îṣľiḓé"/>
            <p:cNvGrpSpPr/>
            <p:nvPr/>
          </p:nvGrpSpPr>
          <p:grpSpPr>
            <a:xfrm>
              <a:off x="2693203" y="1889444"/>
              <a:ext cx="6994807" cy="2218862"/>
              <a:chOff x="1917700" y="2438908"/>
              <a:chExt cx="8376379" cy="2827747"/>
            </a:xfrm>
          </p:grpSpPr>
          <p:sp>
            <p:nvSpPr>
              <p:cNvPr id="53" name="íŝḻîde"/>
              <p:cNvSpPr/>
              <p:nvPr/>
            </p:nvSpPr>
            <p:spPr>
              <a:xfrm flipH="1">
                <a:off x="7934566" y="2907142"/>
                <a:ext cx="1891278" cy="1891278"/>
              </a:xfrm>
              <a:prstGeom prst="ellipse">
                <a:avLst/>
              </a:prstGeom>
              <a:noFill/>
              <a:ln w="38100" cap="rnd">
                <a:solidFill>
                  <a:schemeClr val="bg1">
                    <a:lumMod val="75000"/>
                  </a:scheme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ïŝľíďê"/>
              <p:cNvSpPr/>
              <p:nvPr/>
            </p:nvSpPr>
            <p:spPr>
              <a:xfrm>
                <a:off x="7466332" y="2438908"/>
                <a:ext cx="2827747" cy="2827747"/>
              </a:xfrm>
              <a:prstGeom prst="arc">
                <a:avLst>
                  <a:gd name="adj1" fmla="val 13583923"/>
                  <a:gd name="adj2" fmla="val 10135895"/>
                </a:avLst>
              </a:prstGeom>
              <a:ln w="50800" cap="rnd">
                <a:solidFill>
                  <a:schemeClr val="bg1"/>
                </a:solidFill>
                <a:round/>
                <a:headEnd type="triangle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işḷïďê"/>
              <p:cNvSpPr/>
              <p:nvPr/>
            </p:nvSpPr>
            <p:spPr>
              <a:xfrm>
                <a:off x="2385935" y="2907143"/>
                <a:ext cx="1891277" cy="1891278"/>
              </a:xfrm>
              <a:prstGeom prst="ellipse">
                <a:avLst/>
              </a:prstGeom>
              <a:noFill/>
              <a:ln w="38100" cap="rnd">
                <a:solidFill>
                  <a:schemeClr val="bg1">
                    <a:lumMod val="75000"/>
                  </a:scheme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ïšḻiḓé"/>
              <p:cNvSpPr/>
              <p:nvPr/>
            </p:nvSpPr>
            <p:spPr>
              <a:xfrm>
                <a:off x="1917700" y="2438908"/>
                <a:ext cx="2827747" cy="2827747"/>
              </a:xfrm>
              <a:prstGeom prst="arc">
                <a:avLst>
                  <a:gd name="adj1" fmla="val 748872"/>
                  <a:gd name="adj2" fmla="val 18595275"/>
                </a:avLst>
              </a:prstGeom>
              <a:ln w="50800" cap="rnd">
                <a:solidFill>
                  <a:schemeClr val="bg1"/>
                </a:solidFill>
                <a:round/>
                <a:headEnd w="lg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ïṡḻíḍé"/>
              <p:cNvSpPr/>
              <p:nvPr/>
            </p:nvSpPr>
            <p:spPr>
              <a:xfrm>
                <a:off x="5150362" y="2907142"/>
                <a:ext cx="1891277" cy="1891278"/>
              </a:xfrm>
              <a:prstGeom prst="ellipse">
                <a:avLst/>
              </a:prstGeom>
              <a:noFill/>
              <a:ln w="38100" cap="rnd">
                <a:solidFill>
                  <a:schemeClr val="bg1">
                    <a:lumMod val="75000"/>
                  </a:scheme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8" name="ïSḻiďé"/>
              <p:cNvSpPr/>
              <p:nvPr/>
            </p:nvSpPr>
            <p:spPr>
              <a:xfrm>
                <a:off x="4682127" y="2438908"/>
                <a:ext cx="2827747" cy="2827747"/>
              </a:xfrm>
              <a:prstGeom prst="ellipse">
                <a:avLst/>
              </a:prstGeom>
              <a:noFill/>
              <a:ln w="50800" cap="rnd">
                <a:solidFill>
                  <a:schemeClr val="bg1"/>
                </a:solidFill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71" name="图片 7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268" r="75906" b="31955"/>
            <a:stretch>
              <a:fillRect/>
            </a:stretch>
          </p:blipFill>
          <p:spPr>
            <a:xfrm>
              <a:off x="3403841" y="2195656"/>
              <a:ext cx="1206828" cy="1674865"/>
            </a:xfrm>
            <a:prstGeom prst="rect">
              <a:avLst/>
            </a:prstGeom>
          </p:spPr>
        </p:pic>
        <p:pic>
          <p:nvPicPr>
            <p:cNvPr id="72" name="图片 7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06" t="68357" r="39800" b="-3134"/>
            <a:stretch>
              <a:fillRect/>
            </a:stretch>
          </p:blipFill>
          <p:spPr>
            <a:xfrm>
              <a:off x="5530224" y="2223021"/>
              <a:ext cx="1160713" cy="1610866"/>
            </a:xfrm>
            <a:prstGeom prst="rect">
              <a:avLst/>
            </a:prstGeom>
          </p:spPr>
        </p:pic>
        <p:pic>
          <p:nvPicPr>
            <p:cNvPr id="73" name="图片 72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51" t="-5990" r="41055" b="71213"/>
            <a:stretch>
              <a:fillRect/>
            </a:stretch>
          </p:blipFill>
          <p:spPr>
            <a:xfrm>
              <a:off x="7850213" y="2151612"/>
              <a:ext cx="1212167" cy="1682275"/>
            </a:xfrm>
            <a:prstGeom prst="rect">
              <a:avLst/>
            </a:prstGeom>
          </p:spPr>
        </p:pic>
      </p:grpSp>
      <p:grpSp>
        <p:nvGrpSpPr>
          <p:cNvPr id="74" name="组合 73"/>
          <p:cNvGrpSpPr/>
          <p:nvPr/>
        </p:nvGrpSpPr>
        <p:grpSpPr>
          <a:xfrm>
            <a:off x="1512517" y="4232100"/>
            <a:ext cx="4293509" cy="1230080"/>
            <a:chOff x="1102164" y="1596866"/>
            <a:chExt cx="2949499" cy="1230080"/>
          </a:xfrm>
        </p:grpSpPr>
        <p:sp>
          <p:nvSpPr>
            <p:cNvPr id="75" name="矩形 74"/>
            <p:cNvSpPr/>
            <p:nvPr/>
          </p:nvSpPr>
          <p:spPr>
            <a:xfrm>
              <a:off x="1187748" y="2000016"/>
              <a:ext cx="2103293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>
                <a:lnSpc>
                  <a:spcPct val="120000"/>
                </a:lnSpc>
              </a:pP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1447008" y="1596866"/>
              <a:ext cx="2259813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班主任：刘老师</a:t>
              </a:r>
            </a:p>
          </p:txBody>
        </p:sp>
        <p:sp>
          <p:nvSpPr>
            <p:cNvPr id="77" name="矩形 76"/>
            <p:cNvSpPr/>
            <p:nvPr/>
          </p:nvSpPr>
          <p:spPr>
            <a:xfrm>
              <a:off x="1102164" y="2027240"/>
              <a:ext cx="2949499" cy="7997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联系电话：</a:t>
              </a: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1234567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  <a:p>
              <a:pPr algn="ctr" defTabSz="914400">
                <a:lnSpc>
                  <a:spcPct val="120000"/>
                </a:lnSpc>
              </a:pP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 flipH="1">
            <a:off x="4091768" y="4245198"/>
            <a:ext cx="4293509" cy="1231104"/>
            <a:chOff x="1102164" y="1595842"/>
            <a:chExt cx="2949499" cy="1231104"/>
          </a:xfrm>
        </p:grpSpPr>
        <p:sp>
          <p:nvSpPr>
            <p:cNvPr id="79" name="矩形 78"/>
            <p:cNvSpPr/>
            <p:nvPr/>
          </p:nvSpPr>
          <p:spPr>
            <a:xfrm>
              <a:off x="1187748" y="2000016"/>
              <a:ext cx="2103293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>
                <a:lnSpc>
                  <a:spcPct val="120000"/>
                </a:lnSpc>
              </a:pP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1412188" y="1595842"/>
              <a:ext cx="2259813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数学老师：张老师</a:t>
              </a:r>
            </a:p>
          </p:txBody>
        </p:sp>
        <p:sp>
          <p:nvSpPr>
            <p:cNvPr id="81" name="矩形 80"/>
            <p:cNvSpPr/>
            <p:nvPr/>
          </p:nvSpPr>
          <p:spPr>
            <a:xfrm>
              <a:off x="1102164" y="2027240"/>
              <a:ext cx="2949499" cy="7997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联系电话：</a:t>
              </a: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1234567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  <a:p>
              <a:pPr algn="ctr" defTabSz="914400">
                <a:lnSpc>
                  <a:spcPct val="120000"/>
                </a:lnSpc>
              </a:pP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6791186" y="4256461"/>
            <a:ext cx="4293509" cy="1230080"/>
            <a:chOff x="1102164" y="1596866"/>
            <a:chExt cx="2949499" cy="1230080"/>
          </a:xfrm>
        </p:grpSpPr>
        <p:sp>
          <p:nvSpPr>
            <p:cNvPr id="83" name="矩形 82"/>
            <p:cNvSpPr/>
            <p:nvPr/>
          </p:nvSpPr>
          <p:spPr>
            <a:xfrm>
              <a:off x="1187748" y="2000016"/>
              <a:ext cx="2103293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>
                <a:lnSpc>
                  <a:spcPct val="120000"/>
                </a:lnSpc>
              </a:pP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1447008" y="1596866"/>
              <a:ext cx="2259813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英语老师：王老师</a:t>
              </a:r>
            </a:p>
          </p:txBody>
        </p:sp>
        <p:sp>
          <p:nvSpPr>
            <p:cNvPr id="85" name="矩形 84"/>
            <p:cNvSpPr/>
            <p:nvPr/>
          </p:nvSpPr>
          <p:spPr>
            <a:xfrm>
              <a:off x="1102164" y="2027240"/>
              <a:ext cx="2949499" cy="7997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联系电话：</a:t>
              </a: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1234567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  <a:p>
              <a:pPr algn="ctr" defTabSz="914400">
                <a:lnSpc>
                  <a:spcPct val="120000"/>
                </a:lnSpc>
              </a:pP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</p:txBody>
        </p:sp>
      </p:grpSp>
      <p:pic>
        <p:nvPicPr>
          <p:cNvPr id="4" name="图片 3" descr="女学生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77755" y="3833495"/>
            <a:ext cx="2418080" cy="3439795"/>
          </a:xfrm>
          <a:prstGeom prst="rect">
            <a:avLst/>
          </a:prstGeom>
        </p:spPr>
      </p:pic>
      <p:pic>
        <p:nvPicPr>
          <p:cNvPr id="5" name="图片 4" descr="男同学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81610" y="3568700"/>
            <a:ext cx="2395220" cy="3704590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94177" y="452767"/>
            <a:ext cx="2501724" cy="1436677"/>
            <a:chOff x="594177" y="452767"/>
            <a:chExt cx="2501724" cy="1436677"/>
          </a:xfrm>
        </p:grpSpPr>
        <p:pic>
          <p:nvPicPr>
            <p:cNvPr id="6" name="PA-图片 17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41" t="3338" r="17704" b="27111"/>
            <a:stretch>
              <a:fillRect/>
            </a:stretch>
          </p:blipFill>
          <p:spPr>
            <a:xfrm>
              <a:off x="617487" y="452767"/>
              <a:ext cx="796721" cy="779727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4" t="22593" r="50000" b="41304"/>
            <a:stretch>
              <a:fillRect/>
            </a:stretch>
          </p:blipFill>
          <p:spPr>
            <a:xfrm flipH="1">
              <a:off x="594177" y="452767"/>
              <a:ext cx="2501724" cy="1436677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915222" y="907552"/>
              <a:ext cx="1859633" cy="584775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dirty="0">
                  <a:solidFill>
                    <a:srgbClr val="054B9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课程介绍</a:t>
              </a:r>
            </a:p>
          </p:txBody>
        </p:sp>
      </p:grpSp>
      <p:graphicFrame>
        <p:nvGraphicFramePr>
          <p:cNvPr id="30" name="表格 29"/>
          <p:cNvGraphicFramePr>
            <a:graphicFrameLocks noGrp="1"/>
          </p:cNvGraphicFramePr>
          <p:nvPr/>
        </p:nvGraphicFramePr>
        <p:xfrm>
          <a:off x="2026342" y="2114612"/>
          <a:ext cx="8139316" cy="36508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99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4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47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5880">
                <a:tc rowSpan="5"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914400" rtl="0" eaLnBrk="1" latinLnBrk="0" hangingPunct="1">
                        <a:buNone/>
                      </a:pPr>
                      <a:endParaRPr lang="zh-CN" altLang="en-US" sz="3000" b="1" kern="1200" dirty="0">
                        <a:ln w="31750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2000" u="non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7:55-8:25</a:t>
                      </a:r>
                      <a:endParaRPr lang="en-US" altLang="zh-CN" sz="2000" b="1" u="non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20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早操及大课间活动</a:t>
                      </a:r>
                      <a:endParaRPr lang="zh-CN" altLang="en-US" sz="2000" b="1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88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2000" u="non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8:25-9:05</a:t>
                      </a:r>
                      <a:endParaRPr lang="en-US" altLang="zh-CN" sz="2000" b="1" u="non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20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第一节课</a:t>
                      </a:r>
                      <a:endParaRPr lang="zh-CN" altLang="en-US" sz="2000" b="1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516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2000" u="non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9:13-9:53</a:t>
                      </a:r>
                      <a:endParaRPr lang="en-US" altLang="zh-CN" sz="2000" b="1" u="non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20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第二节课</a:t>
                      </a:r>
                      <a:endParaRPr lang="zh-CN" altLang="en-US" sz="2000" b="1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56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2000" u="non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10:01-10:41</a:t>
                      </a:r>
                      <a:endParaRPr lang="en-US" altLang="zh-CN" sz="2000" b="1" u="non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20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第三节课</a:t>
                      </a:r>
                      <a:endParaRPr lang="zh-CN" altLang="en-US" sz="2000" b="1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519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2000" u="non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10:50-11:30</a:t>
                      </a:r>
                      <a:endParaRPr lang="en-US" altLang="zh-CN" sz="2000" b="1" u="non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20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第四节课</a:t>
                      </a:r>
                      <a:endParaRPr lang="zh-CN" altLang="en-US" sz="2000" b="1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562">
                <a:tc rowSpan="4"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914400" rtl="0" eaLnBrk="1" latinLnBrk="0" hangingPunct="1">
                        <a:buNone/>
                      </a:pPr>
                      <a:endParaRPr lang="zh-CN" altLang="en-US" sz="3000" b="1" kern="1200" dirty="0">
                        <a:ln w="31750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2000" u="non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14:30-14:45</a:t>
                      </a:r>
                      <a:endParaRPr lang="en-US" altLang="zh-CN" sz="2000" b="1" u="non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20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午读</a:t>
                      </a:r>
                      <a:endParaRPr lang="zh-CN" altLang="en-US" sz="2000" b="1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516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2000" u="non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14:45-15:25</a:t>
                      </a:r>
                      <a:endParaRPr lang="en-US" altLang="zh-CN" sz="2000" b="1" u="non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20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第五节课</a:t>
                      </a:r>
                      <a:endParaRPr lang="zh-CN" altLang="en-US" sz="2000" b="1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588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2000" u="non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15:25-15:30</a:t>
                      </a:r>
                      <a:endParaRPr lang="en-US" altLang="zh-CN" sz="2000" b="1" u="non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20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眼保健操</a:t>
                      </a:r>
                      <a:endParaRPr lang="zh-CN" altLang="en-US" sz="2000" b="1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588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2000" u="non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15:40-16:20</a:t>
                      </a:r>
                      <a:endParaRPr lang="en-US" altLang="zh-CN" sz="2000" b="1" u="non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20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第六节课</a:t>
                      </a:r>
                      <a:endParaRPr lang="zh-CN" altLang="en-US" sz="2000" b="1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0" y="4441883"/>
            <a:ext cx="12192000" cy="2416117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2520348" y="2918754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上午</a:t>
            </a:r>
            <a:endParaRPr lang="zh-CN" altLang="en-US" sz="2800" b="1" dirty="0"/>
          </a:p>
        </p:txBody>
      </p:sp>
      <p:sp>
        <p:nvSpPr>
          <p:cNvPr id="32" name="矩形 31"/>
          <p:cNvSpPr/>
          <p:nvPr/>
        </p:nvSpPr>
        <p:spPr>
          <a:xfrm>
            <a:off x="2520347" y="4541139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下午</a:t>
            </a:r>
            <a:endParaRPr lang="zh-CN" altLang="en-US" sz="2800" b="1" dirty="0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930" b="64668" l="75341" r="97252">
                        <a14:foregroundMark x1="82062" y1="29155" x2="82062" y2="26930"/>
                        <a14:backgroundMark x1="82493" y1="47729" x2="82402" y2="50454"/>
                        <a14:backgroundMark x1="84355" y1="48728" x2="83333" y2="50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614" t="23511" b="30738"/>
          <a:stretch>
            <a:fillRect/>
          </a:stretch>
        </p:blipFill>
        <p:spPr>
          <a:xfrm>
            <a:off x="10100965" y="498986"/>
            <a:ext cx="2131341" cy="1922401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6930" b="64668" l="75341" r="97252">
                        <a14:foregroundMark x1="82062" y1="29155" x2="82062" y2="26930"/>
                        <a14:backgroundMark x1="82493" y1="47729" x2="82402" y2="50454"/>
                        <a14:backgroundMark x1="84355" y1="48728" x2="83333" y2="50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614" t="23511" b="30738"/>
          <a:stretch>
            <a:fillRect/>
          </a:stretch>
        </p:blipFill>
        <p:spPr>
          <a:xfrm>
            <a:off x="10423955" y="4555838"/>
            <a:ext cx="1127580" cy="1017041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6930" b="64668" l="75341" r="97252">
                        <a14:foregroundMark x1="82062" y1="29155" x2="82062" y2="26930"/>
                        <a14:backgroundMark x1="82493" y1="47729" x2="82402" y2="50454"/>
                        <a14:backgroundMark x1="84355" y1="48728" x2="83333" y2="50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614" t="23511" b="30738"/>
          <a:stretch>
            <a:fillRect/>
          </a:stretch>
        </p:blipFill>
        <p:spPr>
          <a:xfrm>
            <a:off x="351432" y="3004302"/>
            <a:ext cx="1127580" cy="1017041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94177" y="452767"/>
            <a:ext cx="2501724" cy="1436677"/>
            <a:chOff x="594177" y="452767"/>
            <a:chExt cx="2501724" cy="1436677"/>
          </a:xfrm>
        </p:grpSpPr>
        <p:pic>
          <p:nvPicPr>
            <p:cNvPr id="6" name="PA-图片 17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41" t="3338" r="17704" b="27111"/>
            <a:stretch>
              <a:fillRect/>
            </a:stretch>
          </p:blipFill>
          <p:spPr>
            <a:xfrm>
              <a:off x="617487" y="452767"/>
              <a:ext cx="796721" cy="779727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4" t="22593" r="50000" b="41304"/>
            <a:stretch>
              <a:fillRect/>
            </a:stretch>
          </p:blipFill>
          <p:spPr>
            <a:xfrm flipH="1">
              <a:off x="594177" y="452767"/>
              <a:ext cx="2501724" cy="1436677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915222" y="907552"/>
              <a:ext cx="1859633" cy="584775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dirty="0">
                  <a:solidFill>
                    <a:srgbClr val="054B9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日常规范</a:t>
              </a: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0" y="4441883"/>
            <a:ext cx="12192000" cy="2416117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336418" y="2213704"/>
            <a:ext cx="3469900" cy="2430591"/>
            <a:chOff x="4336418" y="2213704"/>
            <a:chExt cx="3469900" cy="2430591"/>
          </a:xfrm>
        </p:grpSpPr>
        <p:grpSp>
          <p:nvGrpSpPr>
            <p:cNvPr id="18" name="îṩḷíḋè"/>
            <p:cNvGrpSpPr/>
            <p:nvPr/>
          </p:nvGrpSpPr>
          <p:grpSpPr>
            <a:xfrm>
              <a:off x="4336418" y="2503438"/>
              <a:ext cx="3420638" cy="2140857"/>
              <a:chOff x="660400" y="1898297"/>
              <a:chExt cx="2482850" cy="2140857"/>
            </a:xfrm>
          </p:grpSpPr>
          <p:sp>
            <p:nvSpPr>
              <p:cNvPr id="22" name="îsľiďe"/>
              <p:cNvSpPr/>
              <p:nvPr/>
            </p:nvSpPr>
            <p:spPr>
              <a:xfrm>
                <a:off x="660400" y="1898297"/>
                <a:ext cx="2482850" cy="190137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îšlïďé"/>
              <p:cNvSpPr/>
              <p:nvPr/>
            </p:nvSpPr>
            <p:spPr>
              <a:xfrm rot="10800000">
                <a:off x="660400" y="3669040"/>
                <a:ext cx="2482850" cy="370114"/>
              </a:xfrm>
              <a:custGeom>
                <a:avLst/>
                <a:gdLst>
                  <a:gd name="connsiteX0" fmla="*/ 1901372 w 1901372"/>
                  <a:gd name="connsiteY0" fmla="*/ 370114 h 370114"/>
                  <a:gd name="connsiteX1" fmla="*/ 0 w 1901372"/>
                  <a:gd name="connsiteY1" fmla="*/ 370114 h 370114"/>
                  <a:gd name="connsiteX2" fmla="*/ 0 w 1901372"/>
                  <a:gd name="connsiteY2" fmla="*/ 239486 h 370114"/>
                  <a:gd name="connsiteX3" fmla="*/ 639355 w 1901372"/>
                  <a:gd name="connsiteY3" fmla="*/ 239486 h 370114"/>
                  <a:gd name="connsiteX4" fmla="*/ 950686 w 1901372"/>
                  <a:gd name="connsiteY4" fmla="*/ 0 h 370114"/>
                  <a:gd name="connsiteX5" fmla="*/ 1262017 w 1901372"/>
                  <a:gd name="connsiteY5" fmla="*/ 239486 h 370114"/>
                  <a:gd name="connsiteX6" fmla="*/ 1901372 w 1901372"/>
                  <a:gd name="connsiteY6" fmla="*/ 239486 h 370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01372" h="370114">
                    <a:moveTo>
                      <a:pt x="1901372" y="370114"/>
                    </a:moveTo>
                    <a:lnTo>
                      <a:pt x="0" y="370114"/>
                    </a:lnTo>
                    <a:lnTo>
                      <a:pt x="0" y="239486"/>
                    </a:lnTo>
                    <a:lnTo>
                      <a:pt x="639355" y="239486"/>
                    </a:lnTo>
                    <a:lnTo>
                      <a:pt x="950686" y="0"/>
                    </a:lnTo>
                    <a:lnTo>
                      <a:pt x="1262017" y="239486"/>
                    </a:lnTo>
                    <a:lnTo>
                      <a:pt x="1901372" y="239486"/>
                    </a:lnTo>
                    <a:close/>
                  </a:path>
                </a:pathLst>
              </a:custGeom>
              <a:solidFill>
                <a:srgbClr val="CEEE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iṧ1îḑê"/>
            <p:cNvGrpSpPr/>
            <p:nvPr/>
          </p:nvGrpSpPr>
          <p:grpSpPr>
            <a:xfrm>
              <a:off x="5757002" y="2213704"/>
              <a:ext cx="579470" cy="579468"/>
              <a:chOff x="1735106" y="1483082"/>
              <a:chExt cx="579470" cy="579468"/>
            </a:xfrm>
          </p:grpSpPr>
          <p:sp>
            <p:nvSpPr>
              <p:cNvPr id="20" name="í$ḻíďè"/>
              <p:cNvSpPr/>
              <p:nvPr/>
            </p:nvSpPr>
            <p:spPr>
              <a:xfrm>
                <a:off x="1735106" y="1483082"/>
                <a:ext cx="579470" cy="579468"/>
              </a:xfrm>
              <a:prstGeom prst="ellipse">
                <a:avLst/>
              </a:prstGeom>
              <a:solidFill>
                <a:srgbClr val="CEEEFD"/>
              </a:solidFill>
              <a:ln w="38100" cap="rnd">
                <a:solidFill>
                  <a:schemeClr val="bg1"/>
                </a:solidFill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ï$ḻíḓê"/>
              <p:cNvSpPr/>
              <p:nvPr/>
            </p:nvSpPr>
            <p:spPr bwMode="auto">
              <a:xfrm>
                <a:off x="1853011" y="1600986"/>
                <a:ext cx="343660" cy="343660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8" name="MH_SubTitle_1"/>
            <p:cNvSpPr/>
            <p:nvPr>
              <p:custDataLst>
                <p:tags r:id="rId3"/>
              </p:custDataLst>
            </p:nvPr>
          </p:nvSpPr>
          <p:spPr>
            <a:xfrm>
              <a:off x="4385681" y="2746619"/>
              <a:ext cx="3420637" cy="1287276"/>
            </a:xfrm>
            <a:prstGeom prst="rect">
              <a:avLst/>
            </a:prstGeom>
            <a:noFill/>
            <a:effectLst/>
          </p:spPr>
          <p:txBody>
            <a:bodyPr anchor="ctr"/>
            <a:lstStyle/>
            <a:p>
              <a:pPr lvl="0" algn="ctr" defTabSz="1218565">
                <a:lnSpc>
                  <a:spcPct val="150000"/>
                </a:lnSpc>
                <a:defRPr/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自行整理并带齐当天课程的课本、作业本、文具、学具。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055349" y="2213704"/>
            <a:ext cx="3420638" cy="2430591"/>
            <a:chOff x="8055349" y="2213704"/>
            <a:chExt cx="3420638" cy="2430591"/>
          </a:xfrm>
        </p:grpSpPr>
        <p:grpSp>
          <p:nvGrpSpPr>
            <p:cNvPr id="16" name="ïŝḷiḍé"/>
            <p:cNvGrpSpPr/>
            <p:nvPr/>
          </p:nvGrpSpPr>
          <p:grpSpPr>
            <a:xfrm>
              <a:off x="8055349" y="2503438"/>
              <a:ext cx="3420638" cy="2140857"/>
              <a:chOff x="660400" y="1898297"/>
              <a:chExt cx="2482850" cy="2140857"/>
            </a:xfrm>
          </p:grpSpPr>
          <p:sp>
            <p:nvSpPr>
              <p:cNvPr id="26" name="îṩ1îďé"/>
              <p:cNvSpPr/>
              <p:nvPr/>
            </p:nvSpPr>
            <p:spPr>
              <a:xfrm>
                <a:off x="660400" y="1898297"/>
                <a:ext cx="2482850" cy="190137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îSļiḓé"/>
              <p:cNvSpPr/>
              <p:nvPr/>
            </p:nvSpPr>
            <p:spPr>
              <a:xfrm rot="10800000">
                <a:off x="660400" y="3669040"/>
                <a:ext cx="2482850" cy="370114"/>
              </a:xfrm>
              <a:custGeom>
                <a:avLst/>
                <a:gdLst>
                  <a:gd name="connsiteX0" fmla="*/ 1901372 w 1901372"/>
                  <a:gd name="connsiteY0" fmla="*/ 370114 h 370114"/>
                  <a:gd name="connsiteX1" fmla="*/ 0 w 1901372"/>
                  <a:gd name="connsiteY1" fmla="*/ 370114 h 370114"/>
                  <a:gd name="connsiteX2" fmla="*/ 0 w 1901372"/>
                  <a:gd name="connsiteY2" fmla="*/ 239486 h 370114"/>
                  <a:gd name="connsiteX3" fmla="*/ 639355 w 1901372"/>
                  <a:gd name="connsiteY3" fmla="*/ 239486 h 370114"/>
                  <a:gd name="connsiteX4" fmla="*/ 950686 w 1901372"/>
                  <a:gd name="connsiteY4" fmla="*/ 0 h 370114"/>
                  <a:gd name="connsiteX5" fmla="*/ 1262017 w 1901372"/>
                  <a:gd name="connsiteY5" fmla="*/ 239486 h 370114"/>
                  <a:gd name="connsiteX6" fmla="*/ 1901372 w 1901372"/>
                  <a:gd name="connsiteY6" fmla="*/ 239486 h 370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01372" h="370114">
                    <a:moveTo>
                      <a:pt x="1901372" y="370114"/>
                    </a:moveTo>
                    <a:lnTo>
                      <a:pt x="0" y="370114"/>
                    </a:lnTo>
                    <a:lnTo>
                      <a:pt x="0" y="239486"/>
                    </a:lnTo>
                    <a:lnTo>
                      <a:pt x="639355" y="239486"/>
                    </a:lnTo>
                    <a:lnTo>
                      <a:pt x="950686" y="0"/>
                    </a:lnTo>
                    <a:lnTo>
                      <a:pt x="1262017" y="239486"/>
                    </a:lnTo>
                    <a:lnTo>
                      <a:pt x="1901372" y="239486"/>
                    </a:lnTo>
                    <a:close/>
                  </a:path>
                </a:pathLst>
              </a:custGeom>
              <a:solidFill>
                <a:srgbClr val="2378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iṥļîďê"/>
            <p:cNvGrpSpPr/>
            <p:nvPr/>
          </p:nvGrpSpPr>
          <p:grpSpPr>
            <a:xfrm>
              <a:off x="9475933" y="2213704"/>
              <a:ext cx="579470" cy="579468"/>
              <a:chOff x="1735106" y="1483082"/>
              <a:chExt cx="579470" cy="579468"/>
            </a:xfrm>
          </p:grpSpPr>
          <p:sp>
            <p:nvSpPr>
              <p:cNvPr id="24" name="iṥľídé"/>
              <p:cNvSpPr/>
              <p:nvPr/>
            </p:nvSpPr>
            <p:spPr>
              <a:xfrm>
                <a:off x="1735106" y="1483082"/>
                <a:ext cx="579470" cy="579468"/>
              </a:xfrm>
              <a:prstGeom prst="ellipse">
                <a:avLst/>
              </a:prstGeom>
              <a:solidFill>
                <a:schemeClr val="accent1"/>
              </a:solidFill>
              <a:ln w="38100" cap="rnd">
                <a:solidFill>
                  <a:schemeClr val="bg1"/>
                </a:solidFill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íṣļiḓé"/>
              <p:cNvSpPr/>
              <p:nvPr/>
            </p:nvSpPr>
            <p:spPr bwMode="auto">
              <a:xfrm>
                <a:off x="1853011" y="1600986"/>
                <a:ext cx="343660" cy="343660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9" name="MH_SubTitle_1"/>
            <p:cNvSpPr/>
            <p:nvPr>
              <p:custDataLst>
                <p:tags r:id="rId2"/>
              </p:custDataLst>
            </p:nvPr>
          </p:nvSpPr>
          <p:spPr>
            <a:xfrm>
              <a:off x="8525353" y="2724209"/>
              <a:ext cx="2480629" cy="1287276"/>
            </a:xfrm>
            <a:prstGeom prst="rect">
              <a:avLst/>
            </a:prstGeom>
            <a:noFill/>
            <a:effectLst/>
          </p:spPr>
          <p:txBody>
            <a:bodyPr anchor="ctr"/>
            <a:lstStyle/>
            <a:p>
              <a:pPr lvl="0" algn="ctr" defTabSz="1218565">
                <a:lnSpc>
                  <a:spcPct val="150000"/>
                </a:lnSpc>
                <a:defRPr/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上学不带玩具等和学习无关的东西到学校。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17487" y="2213704"/>
            <a:ext cx="3420638" cy="2430591"/>
            <a:chOff x="617487" y="2213704"/>
            <a:chExt cx="3420638" cy="2430591"/>
          </a:xfrm>
        </p:grpSpPr>
        <p:grpSp>
          <p:nvGrpSpPr>
            <p:cNvPr id="14" name="i$ļîde"/>
            <p:cNvGrpSpPr/>
            <p:nvPr/>
          </p:nvGrpSpPr>
          <p:grpSpPr>
            <a:xfrm>
              <a:off x="617487" y="2503438"/>
              <a:ext cx="3420638" cy="2140857"/>
              <a:chOff x="660400" y="1898297"/>
              <a:chExt cx="2482850" cy="2140857"/>
            </a:xfrm>
          </p:grpSpPr>
          <p:sp>
            <p:nvSpPr>
              <p:cNvPr id="36" name="iṥḻïḑê"/>
              <p:cNvSpPr/>
              <p:nvPr/>
            </p:nvSpPr>
            <p:spPr>
              <a:xfrm>
                <a:off x="660400" y="1898297"/>
                <a:ext cx="2482850" cy="190137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ïṩ1îḑe"/>
              <p:cNvSpPr/>
              <p:nvPr/>
            </p:nvSpPr>
            <p:spPr>
              <a:xfrm rot="10800000">
                <a:off x="660400" y="3669040"/>
                <a:ext cx="2482850" cy="370114"/>
              </a:xfrm>
              <a:custGeom>
                <a:avLst/>
                <a:gdLst>
                  <a:gd name="connsiteX0" fmla="*/ 1901372 w 1901372"/>
                  <a:gd name="connsiteY0" fmla="*/ 370114 h 370114"/>
                  <a:gd name="connsiteX1" fmla="*/ 0 w 1901372"/>
                  <a:gd name="connsiteY1" fmla="*/ 370114 h 370114"/>
                  <a:gd name="connsiteX2" fmla="*/ 0 w 1901372"/>
                  <a:gd name="connsiteY2" fmla="*/ 239486 h 370114"/>
                  <a:gd name="connsiteX3" fmla="*/ 639355 w 1901372"/>
                  <a:gd name="connsiteY3" fmla="*/ 239486 h 370114"/>
                  <a:gd name="connsiteX4" fmla="*/ 950686 w 1901372"/>
                  <a:gd name="connsiteY4" fmla="*/ 0 h 370114"/>
                  <a:gd name="connsiteX5" fmla="*/ 1262017 w 1901372"/>
                  <a:gd name="connsiteY5" fmla="*/ 239486 h 370114"/>
                  <a:gd name="connsiteX6" fmla="*/ 1901372 w 1901372"/>
                  <a:gd name="connsiteY6" fmla="*/ 239486 h 370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01372" h="370114">
                    <a:moveTo>
                      <a:pt x="1901372" y="370114"/>
                    </a:moveTo>
                    <a:lnTo>
                      <a:pt x="0" y="370114"/>
                    </a:lnTo>
                    <a:lnTo>
                      <a:pt x="0" y="239486"/>
                    </a:lnTo>
                    <a:lnTo>
                      <a:pt x="639355" y="239486"/>
                    </a:lnTo>
                    <a:lnTo>
                      <a:pt x="950686" y="0"/>
                    </a:lnTo>
                    <a:lnTo>
                      <a:pt x="1262017" y="239486"/>
                    </a:lnTo>
                    <a:lnTo>
                      <a:pt x="1901372" y="239486"/>
                    </a:lnTo>
                    <a:close/>
                  </a:path>
                </a:pathLst>
              </a:custGeom>
              <a:solidFill>
                <a:srgbClr val="2378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15" name="iṣ1ide"/>
            <p:cNvGrpSpPr/>
            <p:nvPr/>
          </p:nvGrpSpPr>
          <p:grpSpPr>
            <a:xfrm>
              <a:off x="2038071" y="2213704"/>
              <a:ext cx="579470" cy="579468"/>
              <a:chOff x="1735106" y="1483082"/>
              <a:chExt cx="579470" cy="579468"/>
            </a:xfrm>
          </p:grpSpPr>
          <p:sp>
            <p:nvSpPr>
              <p:cNvPr id="28" name="i$ḷiḓe"/>
              <p:cNvSpPr/>
              <p:nvPr/>
            </p:nvSpPr>
            <p:spPr>
              <a:xfrm>
                <a:off x="1735106" y="1483082"/>
                <a:ext cx="579470" cy="579468"/>
              </a:xfrm>
              <a:prstGeom prst="ellipse">
                <a:avLst/>
              </a:prstGeom>
              <a:solidFill>
                <a:schemeClr val="accent1"/>
              </a:solidFill>
              <a:ln w="38100" cap="rnd">
                <a:solidFill>
                  <a:schemeClr val="bg1"/>
                </a:solidFill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íSḻíḋè"/>
              <p:cNvSpPr/>
              <p:nvPr/>
            </p:nvSpPr>
            <p:spPr bwMode="auto">
              <a:xfrm>
                <a:off x="1853011" y="1600986"/>
                <a:ext cx="343660" cy="343660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0" name="MH_SubTitle_1"/>
            <p:cNvSpPr/>
            <p:nvPr>
              <p:custDataLst>
                <p:tags r:id="rId1"/>
              </p:custDataLst>
            </p:nvPr>
          </p:nvSpPr>
          <p:spPr>
            <a:xfrm>
              <a:off x="793206" y="2763528"/>
              <a:ext cx="3069197" cy="1287276"/>
            </a:xfrm>
            <a:prstGeom prst="rect">
              <a:avLst/>
            </a:prstGeom>
            <a:noFill/>
            <a:effectLst/>
          </p:spPr>
          <p:txBody>
            <a:bodyPr anchor="ctr"/>
            <a:lstStyle/>
            <a:p>
              <a:pPr algn="ctr" defTabSz="1218565">
                <a:lnSpc>
                  <a:spcPct val="150000"/>
                </a:lnSpc>
                <a:defRPr/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按时起床，不睡懒觉，穿戴好校服，佩戴好校卡。</a:t>
              </a:r>
            </a:p>
          </p:txBody>
        </p:sp>
      </p:grp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2038005" y="904913"/>
            <a:ext cx="8115990" cy="4197708"/>
            <a:chOff x="1600671" y="626351"/>
            <a:chExt cx="6857769" cy="377520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4" t="22593" r="50000" b="41304"/>
            <a:stretch>
              <a:fillRect/>
            </a:stretch>
          </p:blipFill>
          <p:spPr>
            <a:xfrm flipH="1">
              <a:off x="1850422" y="626351"/>
              <a:ext cx="6608018" cy="3775205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1600671" y="1499101"/>
              <a:ext cx="6857769" cy="1079515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dirty="0">
                  <a:solidFill>
                    <a:srgbClr val="054B9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守纪律</a:t>
              </a: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0" y="4069080"/>
            <a:ext cx="12192000" cy="278892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930" b="64668" l="75341" r="97252">
                        <a14:foregroundMark x1="82062" y1="29155" x2="82062" y2="26930"/>
                        <a14:backgroundMark x1="82493" y1="47729" x2="82402" y2="50454"/>
                        <a14:backgroundMark x1="84355" y1="48728" x2="83333" y2="50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614" t="23511" b="30738"/>
          <a:stretch>
            <a:fillRect/>
          </a:stretch>
        </p:blipFill>
        <p:spPr>
          <a:xfrm>
            <a:off x="9285332" y="783453"/>
            <a:ext cx="3338945" cy="278892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6930" b="64668" l="75341" r="97252">
                        <a14:foregroundMark x1="82062" y1="29155" x2="82062" y2="26930"/>
                        <a14:backgroundMark x1="82493" y1="47729" x2="82402" y2="50454"/>
                        <a14:backgroundMark x1="84355" y1="48728" x2="83333" y2="50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614" t="23511" b="30738"/>
          <a:stretch>
            <a:fillRect/>
          </a:stretch>
        </p:blipFill>
        <p:spPr>
          <a:xfrm rot="18996920">
            <a:off x="1019680" y="2081435"/>
            <a:ext cx="2036649" cy="170115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906668" y="3211879"/>
            <a:ext cx="6931115" cy="584775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遵守纪律</a:t>
            </a:r>
            <a:r>
              <a:rPr lang="en-US" altLang="zh-CN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/</a:t>
            </a:r>
            <a:r>
              <a:rPr lang="zh-CN" altLang="en-US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举手发言</a:t>
            </a:r>
            <a:r>
              <a:rPr lang="en-US" altLang="zh-CN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/</a:t>
            </a:r>
            <a:r>
              <a:rPr lang="zh-CN" altLang="en-US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升国旗</a:t>
            </a:r>
            <a:r>
              <a:rPr lang="en-US" altLang="zh-CN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/</a:t>
            </a:r>
            <a:r>
              <a:rPr lang="zh-CN" altLang="en-US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安全规范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977" t="30762" r="21484" b="21122"/>
          <a:stretch>
            <a:fillRect/>
          </a:stretch>
        </p:blipFill>
        <p:spPr>
          <a:xfrm rot="1180011">
            <a:off x="553738" y="5260052"/>
            <a:ext cx="1452298" cy="123592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59157">
            <a:off x="1537239" y="4415129"/>
            <a:ext cx="1883642" cy="188364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694" y="3869728"/>
            <a:ext cx="3187624" cy="3187624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94177" y="452767"/>
            <a:ext cx="2501724" cy="1436677"/>
            <a:chOff x="594177" y="452767"/>
            <a:chExt cx="2501724" cy="1436677"/>
          </a:xfrm>
        </p:grpSpPr>
        <p:pic>
          <p:nvPicPr>
            <p:cNvPr id="6" name="PA-图片 17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41" t="3338" r="17704" b="27111"/>
            <a:stretch>
              <a:fillRect/>
            </a:stretch>
          </p:blipFill>
          <p:spPr>
            <a:xfrm>
              <a:off x="617487" y="452767"/>
              <a:ext cx="796721" cy="779727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4" t="22593" r="50000" b="41304"/>
            <a:stretch>
              <a:fillRect/>
            </a:stretch>
          </p:blipFill>
          <p:spPr>
            <a:xfrm flipH="1">
              <a:off x="594177" y="452767"/>
              <a:ext cx="2501724" cy="1436677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915222" y="907552"/>
              <a:ext cx="1859633" cy="584775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dirty="0">
                  <a:solidFill>
                    <a:srgbClr val="054B9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遵守纪律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0434" y="957606"/>
            <a:ext cx="12051132" cy="5294476"/>
            <a:chOff x="70434" y="957606"/>
            <a:chExt cx="12051132" cy="5294476"/>
          </a:xfrm>
        </p:grpSpPr>
        <p:grpSp>
          <p:nvGrpSpPr>
            <p:cNvPr id="31" name="组合 30"/>
            <p:cNvGrpSpPr/>
            <p:nvPr/>
          </p:nvGrpSpPr>
          <p:grpSpPr>
            <a:xfrm>
              <a:off x="70434" y="957606"/>
              <a:ext cx="12051132" cy="5294476"/>
              <a:chOff x="70434" y="1280693"/>
              <a:chExt cx="12051132" cy="5294476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70434" y="1280693"/>
                <a:ext cx="12051132" cy="5294476"/>
                <a:chOff x="70434" y="954774"/>
                <a:chExt cx="12051132" cy="5294476"/>
              </a:xfrm>
            </p:grpSpPr>
            <p:sp>
              <p:nvSpPr>
                <p:cNvPr id="42" name="ïṣlíďê"/>
                <p:cNvSpPr/>
                <p:nvPr/>
              </p:nvSpPr>
              <p:spPr>
                <a:xfrm rot="8100000">
                  <a:off x="7136203" y="2019152"/>
                  <a:ext cx="521926" cy="521926"/>
                </a:xfrm>
                <a:prstGeom prst="teardrop">
                  <a:avLst>
                    <a:gd name="adj" fmla="val 100000"/>
                  </a:avLst>
                </a:prstGeom>
                <a:solidFill>
                  <a:srgbClr val="CEEEFD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40" tIns="45720" rIns="91440" bIns="45720" anchor="ctr" anchorCtr="0">
                  <a:norm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A5A5A5"/>
                    </a:solidFill>
                  </a:endParaRPr>
                </a:p>
              </p:txBody>
            </p:sp>
            <p:grpSp>
              <p:nvGrpSpPr>
                <p:cNvPr id="43" name="组合 42"/>
                <p:cNvGrpSpPr/>
                <p:nvPr/>
              </p:nvGrpSpPr>
              <p:grpSpPr>
                <a:xfrm>
                  <a:off x="70434" y="954774"/>
                  <a:ext cx="12051132" cy="5294476"/>
                  <a:chOff x="70434" y="954774"/>
                  <a:chExt cx="12051132" cy="5294476"/>
                </a:xfrm>
              </p:grpSpPr>
              <p:sp>
                <p:nvSpPr>
                  <p:cNvPr id="46" name="îślïďê"/>
                  <p:cNvSpPr/>
                  <p:nvPr/>
                </p:nvSpPr>
                <p:spPr>
                  <a:xfrm>
                    <a:off x="1240434" y="4355297"/>
                    <a:ext cx="2191192" cy="1893953"/>
                  </a:xfrm>
                  <a:prstGeom prst="rect">
                    <a:avLst/>
                  </a:prstGeom>
                  <a:solidFill>
                    <a:srgbClr val="CEEEFD"/>
                  </a:solidFill>
                  <a:ln>
                    <a:noFill/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spcFirstLastPara="1" wrap="square" lIns="91440" tIns="45720" rIns="91440" bIns="45720" anchor="ctr" anchorCtr="0">
                    <a:norm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47" name="îsḻïḑè"/>
                  <p:cNvSpPr/>
                  <p:nvPr/>
                </p:nvSpPr>
                <p:spPr>
                  <a:xfrm>
                    <a:off x="3785008" y="2698851"/>
                    <a:ext cx="2191192" cy="3550399"/>
                  </a:xfrm>
                  <a:prstGeom prst="rect">
                    <a:avLst/>
                  </a:prstGeom>
                  <a:solidFill>
                    <a:srgbClr val="2378D2"/>
                  </a:solidFill>
                  <a:ln>
                    <a:noFill/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spcFirstLastPara="1" wrap="square" lIns="91440" tIns="45720" rIns="91440" bIns="45720" anchor="ctr" anchorCtr="0">
                    <a:norm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48" name="îsľiḍé"/>
                  <p:cNvSpPr/>
                  <p:nvPr/>
                </p:nvSpPr>
                <p:spPr>
                  <a:xfrm>
                    <a:off x="6313984" y="3723015"/>
                    <a:ext cx="2191192" cy="2526235"/>
                  </a:xfrm>
                  <a:prstGeom prst="rect">
                    <a:avLst/>
                  </a:prstGeom>
                  <a:solidFill>
                    <a:srgbClr val="CEEEFD"/>
                  </a:solidFill>
                  <a:ln>
                    <a:noFill/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spcFirstLastPara="1" wrap="square" lIns="91440" tIns="45720" rIns="91440" bIns="45720" anchor="ctr" anchorCtr="0">
                    <a:norm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49" name="í$ḻídê"/>
                  <p:cNvSpPr/>
                  <p:nvPr/>
                </p:nvSpPr>
                <p:spPr>
                  <a:xfrm>
                    <a:off x="8829056" y="3016692"/>
                    <a:ext cx="2191192" cy="3232558"/>
                  </a:xfrm>
                  <a:prstGeom prst="rect">
                    <a:avLst/>
                  </a:prstGeom>
                  <a:solidFill>
                    <a:srgbClr val="2378D2"/>
                  </a:solidFill>
                  <a:ln>
                    <a:noFill/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spcFirstLastPara="1" wrap="square" lIns="91440" tIns="45720" rIns="91440" bIns="45720" anchor="ctr" anchorCtr="0">
                    <a:norm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</a:endParaRPr>
                  </a:p>
                </p:txBody>
              </p:sp>
              <p:cxnSp>
                <p:nvCxnSpPr>
                  <p:cNvPr id="50" name="直接箭头连接符 49"/>
                  <p:cNvCxnSpPr/>
                  <p:nvPr/>
                </p:nvCxnSpPr>
                <p:spPr>
                  <a:xfrm>
                    <a:off x="70434" y="3154772"/>
                    <a:ext cx="1170000" cy="0"/>
                  </a:xfrm>
                  <a:prstGeom prst="straightConnector1">
                    <a:avLst/>
                  </a:prstGeom>
                  <a:noFill/>
                  <a:ln w="19050" cap="flat" cmpd="sng">
                    <a:solidFill>
                      <a:schemeClr val="bg1">
                        <a:lumMod val="75000"/>
                      </a:schemeClr>
                    </a:solidFill>
                    <a:prstDash val="dash"/>
                    <a:miter lim="800000"/>
                    <a:headEnd type="oval" w="med" len="med"/>
                    <a:tailEnd type="none" w="sm" len="sm"/>
                  </a:ln>
                </p:spPr>
              </p:cxnSp>
              <p:cxnSp>
                <p:nvCxnSpPr>
                  <p:cNvPr id="51" name="直接箭头连接符 50"/>
                  <p:cNvCxnSpPr/>
                  <p:nvPr/>
                </p:nvCxnSpPr>
                <p:spPr>
                  <a:xfrm rot="5400000">
                    <a:off x="682434" y="3723015"/>
                    <a:ext cx="1116000" cy="0"/>
                  </a:xfrm>
                  <a:prstGeom prst="straightConnector1">
                    <a:avLst/>
                  </a:prstGeom>
                  <a:noFill/>
                  <a:ln w="19050" cap="flat" cmpd="sng">
                    <a:solidFill>
                      <a:schemeClr val="bg1">
                        <a:lumMod val="75000"/>
                      </a:schemeClr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52" name="直接连接符 51"/>
                  <p:cNvCxnSpPr/>
                  <p:nvPr/>
                </p:nvCxnSpPr>
                <p:spPr>
                  <a:xfrm>
                    <a:off x="1240434" y="4281015"/>
                    <a:ext cx="2191192" cy="0"/>
                  </a:xfrm>
                  <a:prstGeom prst="line">
                    <a:avLst/>
                  </a:prstGeom>
                  <a:noFill/>
                  <a:ln w="19050" cap="flat" cmpd="sng">
                    <a:solidFill>
                      <a:schemeClr val="bg1">
                        <a:lumMod val="75000"/>
                      </a:schemeClr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53" name="直接箭头连接符 52"/>
                  <p:cNvCxnSpPr/>
                  <p:nvPr/>
                </p:nvCxnSpPr>
                <p:spPr>
                  <a:xfrm>
                    <a:off x="3431626" y="2529911"/>
                    <a:ext cx="0" cy="1751104"/>
                  </a:xfrm>
                  <a:prstGeom prst="straightConnector1">
                    <a:avLst/>
                  </a:prstGeom>
                  <a:noFill/>
                  <a:ln w="19050" cap="flat" cmpd="sng">
                    <a:solidFill>
                      <a:schemeClr val="bg1">
                        <a:lumMod val="75000"/>
                      </a:schemeClr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54" name="直接连接符 53"/>
                  <p:cNvCxnSpPr/>
                  <p:nvPr/>
                </p:nvCxnSpPr>
                <p:spPr>
                  <a:xfrm>
                    <a:off x="3431626" y="2529911"/>
                    <a:ext cx="2698715" cy="0"/>
                  </a:xfrm>
                  <a:prstGeom prst="line">
                    <a:avLst/>
                  </a:prstGeom>
                  <a:noFill/>
                  <a:ln w="19050" cap="flat" cmpd="sng">
                    <a:solidFill>
                      <a:schemeClr val="bg1">
                        <a:lumMod val="75000"/>
                      </a:schemeClr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55" name="直接箭头连接符 54"/>
                  <p:cNvCxnSpPr/>
                  <p:nvPr/>
                </p:nvCxnSpPr>
                <p:spPr>
                  <a:xfrm>
                    <a:off x="6130341" y="2529911"/>
                    <a:ext cx="0" cy="1076325"/>
                  </a:xfrm>
                  <a:prstGeom prst="straightConnector1">
                    <a:avLst/>
                  </a:prstGeom>
                  <a:noFill/>
                  <a:ln w="19050" cap="flat" cmpd="sng">
                    <a:solidFill>
                      <a:schemeClr val="bg1">
                        <a:lumMod val="75000"/>
                      </a:schemeClr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56" name="直接连接符 55"/>
                  <p:cNvCxnSpPr/>
                  <p:nvPr/>
                </p:nvCxnSpPr>
                <p:spPr>
                  <a:xfrm>
                    <a:off x="6130341" y="3606236"/>
                    <a:ext cx="2533650" cy="0"/>
                  </a:xfrm>
                  <a:prstGeom prst="line">
                    <a:avLst/>
                  </a:prstGeom>
                  <a:noFill/>
                  <a:ln w="19050" cap="flat" cmpd="sng">
                    <a:solidFill>
                      <a:schemeClr val="bg1">
                        <a:lumMod val="75000"/>
                      </a:schemeClr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57" name="直接箭头连接符 56"/>
                  <p:cNvCxnSpPr/>
                  <p:nvPr/>
                </p:nvCxnSpPr>
                <p:spPr>
                  <a:xfrm>
                    <a:off x="8616366" y="2834711"/>
                    <a:ext cx="0" cy="771525"/>
                  </a:xfrm>
                  <a:prstGeom prst="straightConnector1">
                    <a:avLst/>
                  </a:prstGeom>
                  <a:noFill/>
                  <a:ln w="19050" cap="flat" cmpd="sng">
                    <a:solidFill>
                      <a:schemeClr val="bg1">
                        <a:lumMod val="75000"/>
                      </a:schemeClr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58" name="直接连接符 57"/>
                  <p:cNvCxnSpPr/>
                  <p:nvPr/>
                </p:nvCxnSpPr>
                <p:spPr>
                  <a:xfrm>
                    <a:off x="8597316" y="2834711"/>
                    <a:ext cx="3524250" cy="0"/>
                  </a:xfrm>
                  <a:prstGeom prst="line">
                    <a:avLst/>
                  </a:prstGeom>
                  <a:noFill/>
                  <a:ln w="19050" cap="flat" cmpd="sng">
                    <a:solidFill>
                      <a:schemeClr val="bg1">
                        <a:lumMod val="75000"/>
                      </a:schemeClr>
                    </a:solidFill>
                    <a:prstDash val="dash"/>
                    <a:miter lim="800000"/>
                    <a:headEnd type="none" w="sm" len="sm"/>
                    <a:tailEnd type="triangle" w="med" len="lg"/>
                  </a:ln>
                </p:spPr>
              </p:cxnSp>
              <p:sp>
                <p:nvSpPr>
                  <p:cNvPr id="59" name="îş1ïḍe"/>
                  <p:cNvSpPr/>
                  <p:nvPr/>
                </p:nvSpPr>
                <p:spPr>
                  <a:xfrm rot="8100000">
                    <a:off x="2075067" y="2746644"/>
                    <a:ext cx="521926" cy="521926"/>
                  </a:xfrm>
                  <a:prstGeom prst="teardrop">
                    <a:avLst>
                      <a:gd name="adj" fmla="val 100000"/>
                    </a:avLst>
                  </a:prstGeom>
                  <a:solidFill>
                    <a:srgbClr val="CEEEFD"/>
                  </a:solidFill>
                  <a:ln>
                    <a:noFill/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spcFirstLastPara="1" wrap="square" lIns="91440" tIns="45720" rIns="91440" bIns="45720" anchor="ctr" anchorCtr="0">
                    <a:norm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A5A5A5"/>
                      </a:solidFill>
                    </a:endParaRPr>
                  </a:p>
                </p:txBody>
              </p:sp>
              <p:cxnSp>
                <p:nvCxnSpPr>
                  <p:cNvPr id="60" name="直接连接符 59"/>
                  <p:cNvCxnSpPr>
                    <a:stCxn id="59" idx="7"/>
                  </p:cNvCxnSpPr>
                  <p:nvPr/>
                </p:nvCxnSpPr>
                <p:spPr>
                  <a:xfrm>
                    <a:off x="2336030" y="3376664"/>
                    <a:ext cx="0" cy="810597"/>
                  </a:xfrm>
                  <a:prstGeom prst="line">
                    <a:avLst/>
                  </a:prstGeom>
                  <a:ln w="3175" cap="rnd">
                    <a:solidFill>
                      <a:schemeClr val="bg1">
                        <a:lumMod val="7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1" name="ïṡľiḑê"/>
                  <p:cNvSpPr/>
                  <p:nvPr/>
                </p:nvSpPr>
                <p:spPr bwMode="auto">
                  <a:xfrm>
                    <a:off x="2192362" y="2892381"/>
                    <a:ext cx="287336" cy="287602"/>
                  </a:xfrm>
                  <a:custGeom>
                    <a:avLst/>
                    <a:gdLst>
                      <a:gd name="connsiteX0" fmla="*/ 451337 w 606157"/>
                      <a:gd name="connsiteY0" fmla="*/ 147905 h 606722"/>
                      <a:gd name="connsiteX1" fmla="*/ 569477 w 606157"/>
                      <a:gd name="connsiteY1" fmla="*/ 147905 h 606722"/>
                      <a:gd name="connsiteX2" fmla="*/ 606157 w 606157"/>
                      <a:gd name="connsiteY2" fmla="*/ 186562 h 606722"/>
                      <a:gd name="connsiteX3" fmla="*/ 606157 w 606157"/>
                      <a:gd name="connsiteY3" fmla="*/ 363939 h 606722"/>
                      <a:gd name="connsiteX4" fmla="*/ 584434 w 606157"/>
                      <a:gd name="connsiteY4" fmla="*/ 385711 h 606722"/>
                      <a:gd name="connsiteX5" fmla="*/ 557904 w 606157"/>
                      <a:gd name="connsiteY5" fmla="*/ 385711 h 606722"/>
                      <a:gd name="connsiteX6" fmla="*/ 549980 w 606157"/>
                      <a:gd name="connsiteY6" fmla="*/ 548781 h 606722"/>
                      <a:gd name="connsiteX7" fmla="*/ 489085 w 606157"/>
                      <a:gd name="connsiteY7" fmla="*/ 606722 h 606722"/>
                      <a:gd name="connsiteX8" fmla="*/ 426854 w 606157"/>
                      <a:gd name="connsiteY8" fmla="*/ 547537 h 606722"/>
                      <a:gd name="connsiteX9" fmla="*/ 420711 w 606157"/>
                      <a:gd name="connsiteY9" fmla="*/ 420814 h 606722"/>
                      <a:gd name="connsiteX10" fmla="*/ 461219 w 606157"/>
                      <a:gd name="connsiteY10" fmla="*/ 363228 h 606722"/>
                      <a:gd name="connsiteX11" fmla="*/ 461219 w 606157"/>
                      <a:gd name="connsiteY11" fmla="*/ 185762 h 606722"/>
                      <a:gd name="connsiteX12" fmla="*/ 451337 w 606157"/>
                      <a:gd name="connsiteY12" fmla="*/ 147905 h 606722"/>
                      <a:gd name="connsiteX13" fmla="*/ 38457 w 606157"/>
                      <a:gd name="connsiteY13" fmla="*/ 147552 h 606722"/>
                      <a:gd name="connsiteX14" fmla="*/ 155074 w 606157"/>
                      <a:gd name="connsiteY14" fmla="*/ 147552 h 606722"/>
                      <a:gd name="connsiteX15" fmla="*/ 145014 w 606157"/>
                      <a:gd name="connsiteY15" fmla="*/ 185766 h 606722"/>
                      <a:gd name="connsiteX16" fmla="*/ 145014 w 606157"/>
                      <a:gd name="connsiteY16" fmla="*/ 363239 h 606722"/>
                      <a:gd name="connsiteX17" fmla="*/ 187210 w 606157"/>
                      <a:gd name="connsiteY17" fmla="*/ 421360 h 606722"/>
                      <a:gd name="connsiteX18" fmla="*/ 181068 w 606157"/>
                      <a:gd name="connsiteY18" fmla="*/ 548444 h 606722"/>
                      <a:gd name="connsiteX19" fmla="*/ 120178 w 606157"/>
                      <a:gd name="connsiteY19" fmla="*/ 606298 h 606722"/>
                      <a:gd name="connsiteX20" fmla="*/ 57952 w 606157"/>
                      <a:gd name="connsiteY20" fmla="*/ 547200 h 606722"/>
                      <a:gd name="connsiteX21" fmla="*/ 50029 w 606157"/>
                      <a:gd name="connsiteY21" fmla="*/ 385279 h 606722"/>
                      <a:gd name="connsiteX22" fmla="*/ 21810 w 606157"/>
                      <a:gd name="connsiteY22" fmla="*/ 385279 h 606722"/>
                      <a:gd name="connsiteX23" fmla="*/ 0 w 606157"/>
                      <a:gd name="connsiteY23" fmla="*/ 363595 h 606722"/>
                      <a:gd name="connsiteX24" fmla="*/ 0 w 606157"/>
                      <a:gd name="connsiteY24" fmla="*/ 186122 h 606722"/>
                      <a:gd name="connsiteX25" fmla="*/ 38457 w 606157"/>
                      <a:gd name="connsiteY25" fmla="*/ 147552 h 606722"/>
                      <a:gd name="connsiteX26" fmla="*/ 222975 w 606157"/>
                      <a:gd name="connsiteY26" fmla="*/ 147058 h 606722"/>
                      <a:gd name="connsiteX27" fmla="*/ 282512 w 606157"/>
                      <a:gd name="connsiteY27" fmla="*/ 147058 h 606722"/>
                      <a:gd name="connsiteX28" fmla="*/ 270498 w 606157"/>
                      <a:gd name="connsiteY28" fmla="*/ 159057 h 606722"/>
                      <a:gd name="connsiteX29" fmla="*/ 270498 w 606157"/>
                      <a:gd name="connsiteY29" fmla="*/ 169278 h 606722"/>
                      <a:gd name="connsiteX30" fmla="*/ 283224 w 606157"/>
                      <a:gd name="connsiteY30" fmla="*/ 181988 h 606722"/>
                      <a:gd name="connsiteX31" fmla="*/ 273345 w 606157"/>
                      <a:gd name="connsiteY31" fmla="*/ 292199 h 606722"/>
                      <a:gd name="connsiteX32" fmla="*/ 276193 w 606157"/>
                      <a:gd name="connsiteY32" fmla="*/ 302953 h 606722"/>
                      <a:gd name="connsiteX33" fmla="*/ 297196 w 606157"/>
                      <a:gd name="connsiteY33" fmla="*/ 332550 h 606722"/>
                      <a:gd name="connsiteX34" fmla="*/ 303070 w 606157"/>
                      <a:gd name="connsiteY34" fmla="*/ 335572 h 606722"/>
                      <a:gd name="connsiteX35" fmla="*/ 309032 w 606157"/>
                      <a:gd name="connsiteY35" fmla="*/ 332550 h 606722"/>
                      <a:gd name="connsiteX36" fmla="*/ 329946 w 606157"/>
                      <a:gd name="connsiteY36" fmla="*/ 302953 h 606722"/>
                      <a:gd name="connsiteX37" fmla="*/ 332883 w 606157"/>
                      <a:gd name="connsiteY37" fmla="*/ 292199 h 606722"/>
                      <a:gd name="connsiteX38" fmla="*/ 323004 w 606157"/>
                      <a:gd name="connsiteY38" fmla="*/ 181988 h 606722"/>
                      <a:gd name="connsiteX39" fmla="*/ 335641 w 606157"/>
                      <a:gd name="connsiteY39" fmla="*/ 169278 h 606722"/>
                      <a:gd name="connsiteX40" fmla="*/ 335641 w 606157"/>
                      <a:gd name="connsiteY40" fmla="*/ 159057 h 606722"/>
                      <a:gd name="connsiteX41" fmla="*/ 323627 w 606157"/>
                      <a:gd name="connsiteY41" fmla="*/ 147058 h 606722"/>
                      <a:gd name="connsiteX42" fmla="*/ 385033 w 606157"/>
                      <a:gd name="connsiteY42" fmla="*/ 147058 h 606722"/>
                      <a:gd name="connsiteX43" fmla="*/ 385033 w 606157"/>
                      <a:gd name="connsiteY43" fmla="*/ 147147 h 606722"/>
                      <a:gd name="connsiteX44" fmla="*/ 421699 w 606157"/>
                      <a:gd name="connsiteY44" fmla="*/ 185721 h 606722"/>
                      <a:gd name="connsiteX45" fmla="*/ 421699 w 606157"/>
                      <a:gd name="connsiteY45" fmla="*/ 363214 h 606722"/>
                      <a:gd name="connsiteX46" fmla="*/ 399895 w 606157"/>
                      <a:gd name="connsiteY46" fmla="*/ 384901 h 606722"/>
                      <a:gd name="connsiteX47" fmla="*/ 373375 w 606157"/>
                      <a:gd name="connsiteY47" fmla="*/ 384901 h 606722"/>
                      <a:gd name="connsiteX48" fmla="*/ 371506 w 606157"/>
                      <a:gd name="connsiteY48" fmla="*/ 424363 h 606722"/>
                      <a:gd name="connsiteX49" fmla="*/ 365455 w 606157"/>
                      <a:gd name="connsiteY49" fmla="*/ 548084 h 606722"/>
                      <a:gd name="connsiteX50" fmla="*/ 304582 w 606157"/>
                      <a:gd name="connsiteY50" fmla="*/ 605945 h 606722"/>
                      <a:gd name="connsiteX51" fmla="*/ 242464 w 606157"/>
                      <a:gd name="connsiteY51" fmla="*/ 546840 h 606722"/>
                      <a:gd name="connsiteX52" fmla="*/ 236502 w 606157"/>
                      <a:gd name="connsiteY52" fmla="*/ 424363 h 606722"/>
                      <a:gd name="connsiteX53" fmla="*/ 234544 w 606157"/>
                      <a:gd name="connsiteY53" fmla="*/ 384901 h 606722"/>
                      <a:gd name="connsiteX54" fmla="*/ 206244 w 606157"/>
                      <a:gd name="connsiteY54" fmla="*/ 384901 h 606722"/>
                      <a:gd name="connsiteX55" fmla="*/ 184529 w 606157"/>
                      <a:gd name="connsiteY55" fmla="*/ 363214 h 606722"/>
                      <a:gd name="connsiteX56" fmla="*/ 184529 w 606157"/>
                      <a:gd name="connsiteY56" fmla="*/ 185721 h 606722"/>
                      <a:gd name="connsiteX57" fmla="*/ 222975 w 606157"/>
                      <a:gd name="connsiteY57" fmla="*/ 147058 h 606722"/>
                      <a:gd name="connsiteX58" fmla="*/ 488454 w 606157"/>
                      <a:gd name="connsiteY58" fmla="*/ 706 h 606722"/>
                      <a:gd name="connsiteX59" fmla="*/ 550481 w 606157"/>
                      <a:gd name="connsiteY59" fmla="*/ 62663 h 606722"/>
                      <a:gd name="connsiteX60" fmla="*/ 488454 w 606157"/>
                      <a:gd name="connsiteY60" fmla="*/ 124620 h 606722"/>
                      <a:gd name="connsiteX61" fmla="*/ 426427 w 606157"/>
                      <a:gd name="connsiteY61" fmla="*/ 62663 h 606722"/>
                      <a:gd name="connsiteX62" fmla="*/ 488454 w 606157"/>
                      <a:gd name="connsiteY62" fmla="*/ 706 h 606722"/>
                      <a:gd name="connsiteX63" fmla="*/ 119538 w 606157"/>
                      <a:gd name="connsiteY63" fmla="*/ 353 h 606722"/>
                      <a:gd name="connsiteX64" fmla="*/ 181565 w 606157"/>
                      <a:gd name="connsiteY64" fmla="*/ 62310 h 606722"/>
                      <a:gd name="connsiteX65" fmla="*/ 119538 w 606157"/>
                      <a:gd name="connsiteY65" fmla="*/ 124267 h 606722"/>
                      <a:gd name="connsiteX66" fmla="*/ 57511 w 606157"/>
                      <a:gd name="connsiteY66" fmla="*/ 62310 h 606722"/>
                      <a:gd name="connsiteX67" fmla="*/ 119538 w 606157"/>
                      <a:gd name="connsiteY67" fmla="*/ 353 h 606722"/>
                      <a:gd name="connsiteX68" fmla="*/ 303961 w 606157"/>
                      <a:gd name="connsiteY68" fmla="*/ 0 h 606722"/>
                      <a:gd name="connsiteX69" fmla="*/ 366024 w 606157"/>
                      <a:gd name="connsiteY69" fmla="*/ 61957 h 606722"/>
                      <a:gd name="connsiteX70" fmla="*/ 303961 w 606157"/>
                      <a:gd name="connsiteY70" fmla="*/ 123914 h 606722"/>
                      <a:gd name="connsiteX71" fmla="*/ 241898 w 606157"/>
                      <a:gd name="connsiteY71" fmla="*/ 61957 h 606722"/>
                      <a:gd name="connsiteX72" fmla="*/ 303961 w 606157"/>
                      <a:gd name="connsiteY72" fmla="*/ 0 h 6067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</a:cxnLst>
                    <a:rect l="l" t="t" r="r" b="b"/>
                    <a:pathLst>
                      <a:path w="606157" h="606722">
                        <a:moveTo>
                          <a:pt x="451337" y="147905"/>
                        </a:moveTo>
                        <a:lnTo>
                          <a:pt x="569477" y="147905"/>
                        </a:lnTo>
                        <a:cubicBezTo>
                          <a:pt x="589954" y="148971"/>
                          <a:pt x="606157" y="165856"/>
                          <a:pt x="606157" y="186562"/>
                        </a:cubicBezTo>
                        <a:lnTo>
                          <a:pt x="606157" y="363939"/>
                        </a:lnTo>
                        <a:cubicBezTo>
                          <a:pt x="606157" y="375936"/>
                          <a:pt x="596453" y="385711"/>
                          <a:pt x="584434" y="385711"/>
                        </a:cubicBezTo>
                        <a:lnTo>
                          <a:pt x="557904" y="385711"/>
                        </a:lnTo>
                        <a:lnTo>
                          <a:pt x="549980" y="548781"/>
                        </a:lnTo>
                        <a:cubicBezTo>
                          <a:pt x="548378" y="581217"/>
                          <a:pt x="521580" y="606722"/>
                          <a:pt x="489085" y="606722"/>
                        </a:cubicBezTo>
                        <a:cubicBezTo>
                          <a:pt x="455877" y="606722"/>
                          <a:pt x="428456" y="580684"/>
                          <a:pt x="426854" y="547537"/>
                        </a:cubicBezTo>
                        <a:lnTo>
                          <a:pt x="420711" y="420814"/>
                        </a:lnTo>
                        <a:cubicBezTo>
                          <a:pt x="444482" y="412194"/>
                          <a:pt x="461219" y="389355"/>
                          <a:pt x="461219" y="363228"/>
                        </a:cubicBezTo>
                        <a:lnTo>
                          <a:pt x="461219" y="185762"/>
                        </a:lnTo>
                        <a:cubicBezTo>
                          <a:pt x="461219" y="172077"/>
                          <a:pt x="457658" y="159102"/>
                          <a:pt x="451337" y="147905"/>
                        </a:cubicBezTo>
                        <a:close/>
                        <a:moveTo>
                          <a:pt x="38457" y="147552"/>
                        </a:moveTo>
                        <a:lnTo>
                          <a:pt x="155074" y="147552"/>
                        </a:lnTo>
                        <a:cubicBezTo>
                          <a:pt x="148664" y="158839"/>
                          <a:pt x="145014" y="171902"/>
                          <a:pt x="145014" y="185766"/>
                        </a:cubicBezTo>
                        <a:lnTo>
                          <a:pt x="145014" y="363239"/>
                        </a:lnTo>
                        <a:cubicBezTo>
                          <a:pt x="145014" y="389811"/>
                          <a:pt x="162284" y="413184"/>
                          <a:pt x="187210" y="421360"/>
                        </a:cubicBezTo>
                        <a:lnTo>
                          <a:pt x="181068" y="548444"/>
                        </a:lnTo>
                        <a:cubicBezTo>
                          <a:pt x="179465" y="580881"/>
                          <a:pt x="152670" y="606298"/>
                          <a:pt x="120178" y="606298"/>
                        </a:cubicBezTo>
                        <a:cubicBezTo>
                          <a:pt x="86973" y="606298"/>
                          <a:pt x="59555" y="580348"/>
                          <a:pt x="57952" y="547200"/>
                        </a:cubicBezTo>
                        <a:lnTo>
                          <a:pt x="50029" y="385279"/>
                        </a:lnTo>
                        <a:lnTo>
                          <a:pt x="21810" y="385279"/>
                        </a:lnTo>
                        <a:cubicBezTo>
                          <a:pt x="9792" y="385279"/>
                          <a:pt x="0" y="375592"/>
                          <a:pt x="0" y="363595"/>
                        </a:cubicBezTo>
                        <a:lnTo>
                          <a:pt x="0" y="186122"/>
                        </a:lnTo>
                        <a:cubicBezTo>
                          <a:pt x="0" y="164882"/>
                          <a:pt x="17181" y="147641"/>
                          <a:pt x="38457" y="147552"/>
                        </a:cubicBezTo>
                        <a:close/>
                        <a:moveTo>
                          <a:pt x="222975" y="147058"/>
                        </a:moveTo>
                        <a:lnTo>
                          <a:pt x="282512" y="147058"/>
                        </a:lnTo>
                        <a:lnTo>
                          <a:pt x="270498" y="159057"/>
                        </a:lnTo>
                        <a:cubicBezTo>
                          <a:pt x="267739" y="161901"/>
                          <a:pt x="267739" y="166523"/>
                          <a:pt x="270498" y="169278"/>
                        </a:cubicBezTo>
                        <a:lnTo>
                          <a:pt x="283224" y="181988"/>
                        </a:lnTo>
                        <a:lnTo>
                          <a:pt x="273345" y="292199"/>
                        </a:lnTo>
                        <a:cubicBezTo>
                          <a:pt x="272989" y="296021"/>
                          <a:pt x="274057" y="299754"/>
                          <a:pt x="276193" y="302953"/>
                        </a:cubicBezTo>
                        <a:lnTo>
                          <a:pt x="297196" y="332550"/>
                        </a:lnTo>
                        <a:cubicBezTo>
                          <a:pt x="298531" y="334417"/>
                          <a:pt x="300756" y="335572"/>
                          <a:pt x="303070" y="335572"/>
                        </a:cubicBezTo>
                        <a:cubicBezTo>
                          <a:pt x="305472" y="335572"/>
                          <a:pt x="307608" y="334417"/>
                          <a:pt x="309032" y="332550"/>
                        </a:cubicBezTo>
                        <a:lnTo>
                          <a:pt x="329946" y="302953"/>
                        </a:lnTo>
                        <a:cubicBezTo>
                          <a:pt x="332171" y="299754"/>
                          <a:pt x="333239" y="296021"/>
                          <a:pt x="332883" y="292199"/>
                        </a:cubicBezTo>
                        <a:lnTo>
                          <a:pt x="323004" y="181988"/>
                        </a:lnTo>
                        <a:lnTo>
                          <a:pt x="335641" y="169278"/>
                        </a:lnTo>
                        <a:cubicBezTo>
                          <a:pt x="338489" y="166523"/>
                          <a:pt x="338489" y="161901"/>
                          <a:pt x="335641" y="159057"/>
                        </a:cubicBezTo>
                        <a:lnTo>
                          <a:pt x="323627" y="147058"/>
                        </a:lnTo>
                        <a:lnTo>
                          <a:pt x="385033" y="147058"/>
                        </a:lnTo>
                        <a:lnTo>
                          <a:pt x="385033" y="147147"/>
                        </a:lnTo>
                        <a:cubicBezTo>
                          <a:pt x="405413" y="148214"/>
                          <a:pt x="421699" y="165101"/>
                          <a:pt x="421699" y="185721"/>
                        </a:cubicBezTo>
                        <a:lnTo>
                          <a:pt x="421699" y="363214"/>
                        </a:lnTo>
                        <a:cubicBezTo>
                          <a:pt x="421699" y="375213"/>
                          <a:pt x="411910" y="384901"/>
                          <a:pt x="399895" y="384901"/>
                        </a:cubicBezTo>
                        <a:lnTo>
                          <a:pt x="373375" y="384901"/>
                        </a:lnTo>
                        <a:lnTo>
                          <a:pt x="371506" y="424363"/>
                        </a:lnTo>
                        <a:lnTo>
                          <a:pt x="365455" y="548084"/>
                        </a:lnTo>
                        <a:cubicBezTo>
                          <a:pt x="363853" y="580525"/>
                          <a:pt x="337154" y="605945"/>
                          <a:pt x="304582" y="605945"/>
                        </a:cubicBezTo>
                        <a:cubicBezTo>
                          <a:pt x="271388" y="605945"/>
                          <a:pt x="244066" y="579903"/>
                          <a:pt x="242464" y="546840"/>
                        </a:cubicBezTo>
                        <a:lnTo>
                          <a:pt x="236502" y="424363"/>
                        </a:lnTo>
                        <a:lnTo>
                          <a:pt x="234544" y="384901"/>
                        </a:lnTo>
                        <a:lnTo>
                          <a:pt x="206244" y="384901"/>
                        </a:lnTo>
                        <a:cubicBezTo>
                          <a:pt x="194229" y="384901"/>
                          <a:pt x="184529" y="375213"/>
                          <a:pt x="184529" y="363214"/>
                        </a:cubicBezTo>
                        <a:lnTo>
                          <a:pt x="184529" y="185721"/>
                        </a:lnTo>
                        <a:cubicBezTo>
                          <a:pt x="184529" y="164479"/>
                          <a:pt x="201705" y="147236"/>
                          <a:pt x="222975" y="147058"/>
                        </a:cubicBezTo>
                        <a:close/>
                        <a:moveTo>
                          <a:pt x="488454" y="706"/>
                        </a:moveTo>
                        <a:cubicBezTo>
                          <a:pt x="522711" y="706"/>
                          <a:pt x="550481" y="28445"/>
                          <a:pt x="550481" y="62663"/>
                        </a:cubicBezTo>
                        <a:cubicBezTo>
                          <a:pt x="550481" y="96881"/>
                          <a:pt x="522711" y="124620"/>
                          <a:pt x="488454" y="124620"/>
                        </a:cubicBezTo>
                        <a:cubicBezTo>
                          <a:pt x="454197" y="124620"/>
                          <a:pt x="426427" y="96881"/>
                          <a:pt x="426427" y="62663"/>
                        </a:cubicBezTo>
                        <a:cubicBezTo>
                          <a:pt x="426427" y="28445"/>
                          <a:pt x="454197" y="706"/>
                          <a:pt x="488454" y="706"/>
                        </a:cubicBezTo>
                        <a:close/>
                        <a:moveTo>
                          <a:pt x="119538" y="353"/>
                        </a:moveTo>
                        <a:cubicBezTo>
                          <a:pt x="153795" y="353"/>
                          <a:pt x="181565" y="28092"/>
                          <a:pt x="181565" y="62310"/>
                        </a:cubicBezTo>
                        <a:cubicBezTo>
                          <a:pt x="181565" y="96528"/>
                          <a:pt x="153795" y="124267"/>
                          <a:pt x="119538" y="124267"/>
                        </a:cubicBezTo>
                        <a:cubicBezTo>
                          <a:pt x="85281" y="124267"/>
                          <a:pt x="57511" y="96528"/>
                          <a:pt x="57511" y="62310"/>
                        </a:cubicBezTo>
                        <a:cubicBezTo>
                          <a:pt x="57511" y="28092"/>
                          <a:pt x="85281" y="353"/>
                          <a:pt x="119538" y="353"/>
                        </a:cubicBezTo>
                        <a:close/>
                        <a:moveTo>
                          <a:pt x="303961" y="0"/>
                        </a:moveTo>
                        <a:cubicBezTo>
                          <a:pt x="338237" y="0"/>
                          <a:pt x="366024" y="27739"/>
                          <a:pt x="366024" y="61957"/>
                        </a:cubicBezTo>
                        <a:cubicBezTo>
                          <a:pt x="366024" y="96175"/>
                          <a:pt x="338237" y="123914"/>
                          <a:pt x="303961" y="123914"/>
                        </a:cubicBezTo>
                        <a:cubicBezTo>
                          <a:pt x="269685" y="123914"/>
                          <a:pt x="241898" y="96175"/>
                          <a:pt x="241898" y="61957"/>
                        </a:cubicBezTo>
                        <a:cubicBezTo>
                          <a:pt x="241898" y="27739"/>
                          <a:pt x="269685" y="0"/>
                          <a:pt x="303961" y="0"/>
                        </a:cubicBezTo>
                        <a:close/>
                      </a:path>
                    </a:pathLst>
                  </a:custGeom>
                  <a:solidFill>
                    <a:srgbClr val="2378D2"/>
                  </a:solidFill>
                  <a:ln>
                    <a:noFill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2" name="îşḻíďé"/>
                  <p:cNvSpPr/>
                  <p:nvPr/>
                </p:nvSpPr>
                <p:spPr>
                  <a:xfrm rot="8100000">
                    <a:off x="4619641" y="954774"/>
                    <a:ext cx="521926" cy="521926"/>
                  </a:xfrm>
                  <a:prstGeom prst="teardrop">
                    <a:avLst>
                      <a:gd name="adj" fmla="val 100000"/>
                    </a:avLst>
                  </a:prstGeom>
                  <a:solidFill>
                    <a:srgbClr val="2378D2"/>
                  </a:solidFill>
                  <a:ln>
                    <a:noFill/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spcFirstLastPara="1" wrap="square" lIns="91440" tIns="45720" rIns="91440" bIns="45720" anchor="ctr" anchorCtr="0">
                    <a:norm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A5A5A5"/>
                      </a:solidFill>
                    </a:endParaRPr>
                  </a:p>
                </p:txBody>
              </p:sp>
              <p:sp>
                <p:nvSpPr>
                  <p:cNvPr id="63" name="iśļîḍè"/>
                  <p:cNvSpPr/>
                  <p:nvPr/>
                </p:nvSpPr>
                <p:spPr bwMode="auto">
                  <a:xfrm>
                    <a:off x="4736936" y="1100511"/>
                    <a:ext cx="287336" cy="287602"/>
                  </a:xfrm>
                  <a:custGeom>
                    <a:avLst/>
                    <a:gdLst>
                      <a:gd name="connsiteX0" fmla="*/ 451337 w 606157"/>
                      <a:gd name="connsiteY0" fmla="*/ 147905 h 606722"/>
                      <a:gd name="connsiteX1" fmla="*/ 569477 w 606157"/>
                      <a:gd name="connsiteY1" fmla="*/ 147905 h 606722"/>
                      <a:gd name="connsiteX2" fmla="*/ 606157 w 606157"/>
                      <a:gd name="connsiteY2" fmla="*/ 186562 h 606722"/>
                      <a:gd name="connsiteX3" fmla="*/ 606157 w 606157"/>
                      <a:gd name="connsiteY3" fmla="*/ 363939 h 606722"/>
                      <a:gd name="connsiteX4" fmla="*/ 584434 w 606157"/>
                      <a:gd name="connsiteY4" fmla="*/ 385711 h 606722"/>
                      <a:gd name="connsiteX5" fmla="*/ 557904 w 606157"/>
                      <a:gd name="connsiteY5" fmla="*/ 385711 h 606722"/>
                      <a:gd name="connsiteX6" fmla="*/ 549980 w 606157"/>
                      <a:gd name="connsiteY6" fmla="*/ 548781 h 606722"/>
                      <a:gd name="connsiteX7" fmla="*/ 489085 w 606157"/>
                      <a:gd name="connsiteY7" fmla="*/ 606722 h 606722"/>
                      <a:gd name="connsiteX8" fmla="*/ 426854 w 606157"/>
                      <a:gd name="connsiteY8" fmla="*/ 547537 h 606722"/>
                      <a:gd name="connsiteX9" fmla="*/ 420711 w 606157"/>
                      <a:gd name="connsiteY9" fmla="*/ 420814 h 606722"/>
                      <a:gd name="connsiteX10" fmla="*/ 461219 w 606157"/>
                      <a:gd name="connsiteY10" fmla="*/ 363228 h 606722"/>
                      <a:gd name="connsiteX11" fmla="*/ 461219 w 606157"/>
                      <a:gd name="connsiteY11" fmla="*/ 185762 h 606722"/>
                      <a:gd name="connsiteX12" fmla="*/ 451337 w 606157"/>
                      <a:gd name="connsiteY12" fmla="*/ 147905 h 606722"/>
                      <a:gd name="connsiteX13" fmla="*/ 38457 w 606157"/>
                      <a:gd name="connsiteY13" fmla="*/ 147552 h 606722"/>
                      <a:gd name="connsiteX14" fmla="*/ 155074 w 606157"/>
                      <a:gd name="connsiteY14" fmla="*/ 147552 h 606722"/>
                      <a:gd name="connsiteX15" fmla="*/ 145014 w 606157"/>
                      <a:gd name="connsiteY15" fmla="*/ 185766 h 606722"/>
                      <a:gd name="connsiteX16" fmla="*/ 145014 w 606157"/>
                      <a:gd name="connsiteY16" fmla="*/ 363239 h 606722"/>
                      <a:gd name="connsiteX17" fmla="*/ 187210 w 606157"/>
                      <a:gd name="connsiteY17" fmla="*/ 421360 h 606722"/>
                      <a:gd name="connsiteX18" fmla="*/ 181068 w 606157"/>
                      <a:gd name="connsiteY18" fmla="*/ 548444 h 606722"/>
                      <a:gd name="connsiteX19" fmla="*/ 120178 w 606157"/>
                      <a:gd name="connsiteY19" fmla="*/ 606298 h 606722"/>
                      <a:gd name="connsiteX20" fmla="*/ 57952 w 606157"/>
                      <a:gd name="connsiteY20" fmla="*/ 547200 h 606722"/>
                      <a:gd name="connsiteX21" fmla="*/ 50029 w 606157"/>
                      <a:gd name="connsiteY21" fmla="*/ 385279 h 606722"/>
                      <a:gd name="connsiteX22" fmla="*/ 21810 w 606157"/>
                      <a:gd name="connsiteY22" fmla="*/ 385279 h 606722"/>
                      <a:gd name="connsiteX23" fmla="*/ 0 w 606157"/>
                      <a:gd name="connsiteY23" fmla="*/ 363595 h 606722"/>
                      <a:gd name="connsiteX24" fmla="*/ 0 w 606157"/>
                      <a:gd name="connsiteY24" fmla="*/ 186122 h 606722"/>
                      <a:gd name="connsiteX25" fmla="*/ 38457 w 606157"/>
                      <a:gd name="connsiteY25" fmla="*/ 147552 h 606722"/>
                      <a:gd name="connsiteX26" fmla="*/ 222975 w 606157"/>
                      <a:gd name="connsiteY26" fmla="*/ 147058 h 606722"/>
                      <a:gd name="connsiteX27" fmla="*/ 282512 w 606157"/>
                      <a:gd name="connsiteY27" fmla="*/ 147058 h 606722"/>
                      <a:gd name="connsiteX28" fmla="*/ 270498 w 606157"/>
                      <a:gd name="connsiteY28" fmla="*/ 159057 h 606722"/>
                      <a:gd name="connsiteX29" fmla="*/ 270498 w 606157"/>
                      <a:gd name="connsiteY29" fmla="*/ 169278 h 606722"/>
                      <a:gd name="connsiteX30" fmla="*/ 283224 w 606157"/>
                      <a:gd name="connsiteY30" fmla="*/ 181988 h 606722"/>
                      <a:gd name="connsiteX31" fmla="*/ 273345 w 606157"/>
                      <a:gd name="connsiteY31" fmla="*/ 292199 h 606722"/>
                      <a:gd name="connsiteX32" fmla="*/ 276193 w 606157"/>
                      <a:gd name="connsiteY32" fmla="*/ 302953 h 606722"/>
                      <a:gd name="connsiteX33" fmla="*/ 297196 w 606157"/>
                      <a:gd name="connsiteY33" fmla="*/ 332550 h 606722"/>
                      <a:gd name="connsiteX34" fmla="*/ 303070 w 606157"/>
                      <a:gd name="connsiteY34" fmla="*/ 335572 h 606722"/>
                      <a:gd name="connsiteX35" fmla="*/ 309032 w 606157"/>
                      <a:gd name="connsiteY35" fmla="*/ 332550 h 606722"/>
                      <a:gd name="connsiteX36" fmla="*/ 329946 w 606157"/>
                      <a:gd name="connsiteY36" fmla="*/ 302953 h 606722"/>
                      <a:gd name="connsiteX37" fmla="*/ 332883 w 606157"/>
                      <a:gd name="connsiteY37" fmla="*/ 292199 h 606722"/>
                      <a:gd name="connsiteX38" fmla="*/ 323004 w 606157"/>
                      <a:gd name="connsiteY38" fmla="*/ 181988 h 606722"/>
                      <a:gd name="connsiteX39" fmla="*/ 335641 w 606157"/>
                      <a:gd name="connsiteY39" fmla="*/ 169278 h 606722"/>
                      <a:gd name="connsiteX40" fmla="*/ 335641 w 606157"/>
                      <a:gd name="connsiteY40" fmla="*/ 159057 h 606722"/>
                      <a:gd name="connsiteX41" fmla="*/ 323627 w 606157"/>
                      <a:gd name="connsiteY41" fmla="*/ 147058 h 606722"/>
                      <a:gd name="connsiteX42" fmla="*/ 385033 w 606157"/>
                      <a:gd name="connsiteY42" fmla="*/ 147058 h 606722"/>
                      <a:gd name="connsiteX43" fmla="*/ 385033 w 606157"/>
                      <a:gd name="connsiteY43" fmla="*/ 147147 h 606722"/>
                      <a:gd name="connsiteX44" fmla="*/ 421699 w 606157"/>
                      <a:gd name="connsiteY44" fmla="*/ 185721 h 606722"/>
                      <a:gd name="connsiteX45" fmla="*/ 421699 w 606157"/>
                      <a:gd name="connsiteY45" fmla="*/ 363214 h 606722"/>
                      <a:gd name="connsiteX46" fmla="*/ 399895 w 606157"/>
                      <a:gd name="connsiteY46" fmla="*/ 384901 h 606722"/>
                      <a:gd name="connsiteX47" fmla="*/ 373375 w 606157"/>
                      <a:gd name="connsiteY47" fmla="*/ 384901 h 606722"/>
                      <a:gd name="connsiteX48" fmla="*/ 371506 w 606157"/>
                      <a:gd name="connsiteY48" fmla="*/ 424363 h 606722"/>
                      <a:gd name="connsiteX49" fmla="*/ 365455 w 606157"/>
                      <a:gd name="connsiteY49" fmla="*/ 548084 h 606722"/>
                      <a:gd name="connsiteX50" fmla="*/ 304582 w 606157"/>
                      <a:gd name="connsiteY50" fmla="*/ 605945 h 606722"/>
                      <a:gd name="connsiteX51" fmla="*/ 242464 w 606157"/>
                      <a:gd name="connsiteY51" fmla="*/ 546840 h 606722"/>
                      <a:gd name="connsiteX52" fmla="*/ 236502 w 606157"/>
                      <a:gd name="connsiteY52" fmla="*/ 424363 h 606722"/>
                      <a:gd name="connsiteX53" fmla="*/ 234544 w 606157"/>
                      <a:gd name="connsiteY53" fmla="*/ 384901 h 606722"/>
                      <a:gd name="connsiteX54" fmla="*/ 206244 w 606157"/>
                      <a:gd name="connsiteY54" fmla="*/ 384901 h 606722"/>
                      <a:gd name="connsiteX55" fmla="*/ 184529 w 606157"/>
                      <a:gd name="connsiteY55" fmla="*/ 363214 h 606722"/>
                      <a:gd name="connsiteX56" fmla="*/ 184529 w 606157"/>
                      <a:gd name="connsiteY56" fmla="*/ 185721 h 606722"/>
                      <a:gd name="connsiteX57" fmla="*/ 222975 w 606157"/>
                      <a:gd name="connsiteY57" fmla="*/ 147058 h 606722"/>
                      <a:gd name="connsiteX58" fmla="*/ 488454 w 606157"/>
                      <a:gd name="connsiteY58" fmla="*/ 706 h 606722"/>
                      <a:gd name="connsiteX59" fmla="*/ 550481 w 606157"/>
                      <a:gd name="connsiteY59" fmla="*/ 62663 h 606722"/>
                      <a:gd name="connsiteX60" fmla="*/ 488454 w 606157"/>
                      <a:gd name="connsiteY60" fmla="*/ 124620 h 606722"/>
                      <a:gd name="connsiteX61" fmla="*/ 426427 w 606157"/>
                      <a:gd name="connsiteY61" fmla="*/ 62663 h 606722"/>
                      <a:gd name="connsiteX62" fmla="*/ 488454 w 606157"/>
                      <a:gd name="connsiteY62" fmla="*/ 706 h 606722"/>
                      <a:gd name="connsiteX63" fmla="*/ 119538 w 606157"/>
                      <a:gd name="connsiteY63" fmla="*/ 353 h 606722"/>
                      <a:gd name="connsiteX64" fmla="*/ 181565 w 606157"/>
                      <a:gd name="connsiteY64" fmla="*/ 62310 h 606722"/>
                      <a:gd name="connsiteX65" fmla="*/ 119538 w 606157"/>
                      <a:gd name="connsiteY65" fmla="*/ 124267 h 606722"/>
                      <a:gd name="connsiteX66" fmla="*/ 57511 w 606157"/>
                      <a:gd name="connsiteY66" fmla="*/ 62310 h 606722"/>
                      <a:gd name="connsiteX67" fmla="*/ 119538 w 606157"/>
                      <a:gd name="connsiteY67" fmla="*/ 353 h 606722"/>
                      <a:gd name="connsiteX68" fmla="*/ 303961 w 606157"/>
                      <a:gd name="connsiteY68" fmla="*/ 0 h 606722"/>
                      <a:gd name="connsiteX69" fmla="*/ 366024 w 606157"/>
                      <a:gd name="connsiteY69" fmla="*/ 61957 h 606722"/>
                      <a:gd name="connsiteX70" fmla="*/ 303961 w 606157"/>
                      <a:gd name="connsiteY70" fmla="*/ 123914 h 606722"/>
                      <a:gd name="connsiteX71" fmla="*/ 241898 w 606157"/>
                      <a:gd name="connsiteY71" fmla="*/ 61957 h 606722"/>
                      <a:gd name="connsiteX72" fmla="*/ 303961 w 606157"/>
                      <a:gd name="connsiteY72" fmla="*/ 0 h 6067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</a:cxnLst>
                    <a:rect l="l" t="t" r="r" b="b"/>
                    <a:pathLst>
                      <a:path w="606157" h="606722">
                        <a:moveTo>
                          <a:pt x="451337" y="147905"/>
                        </a:moveTo>
                        <a:lnTo>
                          <a:pt x="569477" y="147905"/>
                        </a:lnTo>
                        <a:cubicBezTo>
                          <a:pt x="589954" y="148971"/>
                          <a:pt x="606157" y="165856"/>
                          <a:pt x="606157" y="186562"/>
                        </a:cubicBezTo>
                        <a:lnTo>
                          <a:pt x="606157" y="363939"/>
                        </a:lnTo>
                        <a:cubicBezTo>
                          <a:pt x="606157" y="375936"/>
                          <a:pt x="596453" y="385711"/>
                          <a:pt x="584434" y="385711"/>
                        </a:cubicBezTo>
                        <a:lnTo>
                          <a:pt x="557904" y="385711"/>
                        </a:lnTo>
                        <a:lnTo>
                          <a:pt x="549980" y="548781"/>
                        </a:lnTo>
                        <a:cubicBezTo>
                          <a:pt x="548378" y="581217"/>
                          <a:pt x="521580" y="606722"/>
                          <a:pt x="489085" y="606722"/>
                        </a:cubicBezTo>
                        <a:cubicBezTo>
                          <a:pt x="455877" y="606722"/>
                          <a:pt x="428456" y="580684"/>
                          <a:pt x="426854" y="547537"/>
                        </a:cubicBezTo>
                        <a:lnTo>
                          <a:pt x="420711" y="420814"/>
                        </a:lnTo>
                        <a:cubicBezTo>
                          <a:pt x="444482" y="412194"/>
                          <a:pt x="461219" y="389355"/>
                          <a:pt x="461219" y="363228"/>
                        </a:cubicBezTo>
                        <a:lnTo>
                          <a:pt x="461219" y="185762"/>
                        </a:lnTo>
                        <a:cubicBezTo>
                          <a:pt x="461219" y="172077"/>
                          <a:pt x="457658" y="159102"/>
                          <a:pt x="451337" y="147905"/>
                        </a:cubicBezTo>
                        <a:close/>
                        <a:moveTo>
                          <a:pt x="38457" y="147552"/>
                        </a:moveTo>
                        <a:lnTo>
                          <a:pt x="155074" y="147552"/>
                        </a:lnTo>
                        <a:cubicBezTo>
                          <a:pt x="148664" y="158839"/>
                          <a:pt x="145014" y="171902"/>
                          <a:pt x="145014" y="185766"/>
                        </a:cubicBezTo>
                        <a:lnTo>
                          <a:pt x="145014" y="363239"/>
                        </a:lnTo>
                        <a:cubicBezTo>
                          <a:pt x="145014" y="389811"/>
                          <a:pt x="162284" y="413184"/>
                          <a:pt x="187210" y="421360"/>
                        </a:cubicBezTo>
                        <a:lnTo>
                          <a:pt x="181068" y="548444"/>
                        </a:lnTo>
                        <a:cubicBezTo>
                          <a:pt x="179465" y="580881"/>
                          <a:pt x="152670" y="606298"/>
                          <a:pt x="120178" y="606298"/>
                        </a:cubicBezTo>
                        <a:cubicBezTo>
                          <a:pt x="86973" y="606298"/>
                          <a:pt x="59555" y="580348"/>
                          <a:pt x="57952" y="547200"/>
                        </a:cubicBezTo>
                        <a:lnTo>
                          <a:pt x="50029" y="385279"/>
                        </a:lnTo>
                        <a:lnTo>
                          <a:pt x="21810" y="385279"/>
                        </a:lnTo>
                        <a:cubicBezTo>
                          <a:pt x="9792" y="385279"/>
                          <a:pt x="0" y="375592"/>
                          <a:pt x="0" y="363595"/>
                        </a:cubicBezTo>
                        <a:lnTo>
                          <a:pt x="0" y="186122"/>
                        </a:lnTo>
                        <a:cubicBezTo>
                          <a:pt x="0" y="164882"/>
                          <a:pt x="17181" y="147641"/>
                          <a:pt x="38457" y="147552"/>
                        </a:cubicBezTo>
                        <a:close/>
                        <a:moveTo>
                          <a:pt x="222975" y="147058"/>
                        </a:moveTo>
                        <a:lnTo>
                          <a:pt x="282512" y="147058"/>
                        </a:lnTo>
                        <a:lnTo>
                          <a:pt x="270498" y="159057"/>
                        </a:lnTo>
                        <a:cubicBezTo>
                          <a:pt x="267739" y="161901"/>
                          <a:pt x="267739" y="166523"/>
                          <a:pt x="270498" y="169278"/>
                        </a:cubicBezTo>
                        <a:lnTo>
                          <a:pt x="283224" y="181988"/>
                        </a:lnTo>
                        <a:lnTo>
                          <a:pt x="273345" y="292199"/>
                        </a:lnTo>
                        <a:cubicBezTo>
                          <a:pt x="272989" y="296021"/>
                          <a:pt x="274057" y="299754"/>
                          <a:pt x="276193" y="302953"/>
                        </a:cubicBezTo>
                        <a:lnTo>
                          <a:pt x="297196" y="332550"/>
                        </a:lnTo>
                        <a:cubicBezTo>
                          <a:pt x="298531" y="334417"/>
                          <a:pt x="300756" y="335572"/>
                          <a:pt x="303070" y="335572"/>
                        </a:cubicBezTo>
                        <a:cubicBezTo>
                          <a:pt x="305472" y="335572"/>
                          <a:pt x="307608" y="334417"/>
                          <a:pt x="309032" y="332550"/>
                        </a:cubicBezTo>
                        <a:lnTo>
                          <a:pt x="329946" y="302953"/>
                        </a:lnTo>
                        <a:cubicBezTo>
                          <a:pt x="332171" y="299754"/>
                          <a:pt x="333239" y="296021"/>
                          <a:pt x="332883" y="292199"/>
                        </a:cubicBezTo>
                        <a:lnTo>
                          <a:pt x="323004" y="181988"/>
                        </a:lnTo>
                        <a:lnTo>
                          <a:pt x="335641" y="169278"/>
                        </a:lnTo>
                        <a:cubicBezTo>
                          <a:pt x="338489" y="166523"/>
                          <a:pt x="338489" y="161901"/>
                          <a:pt x="335641" y="159057"/>
                        </a:cubicBezTo>
                        <a:lnTo>
                          <a:pt x="323627" y="147058"/>
                        </a:lnTo>
                        <a:lnTo>
                          <a:pt x="385033" y="147058"/>
                        </a:lnTo>
                        <a:lnTo>
                          <a:pt x="385033" y="147147"/>
                        </a:lnTo>
                        <a:cubicBezTo>
                          <a:pt x="405413" y="148214"/>
                          <a:pt x="421699" y="165101"/>
                          <a:pt x="421699" y="185721"/>
                        </a:cubicBezTo>
                        <a:lnTo>
                          <a:pt x="421699" y="363214"/>
                        </a:lnTo>
                        <a:cubicBezTo>
                          <a:pt x="421699" y="375213"/>
                          <a:pt x="411910" y="384901"/>
                          <a:pt x="399895" y="384901"/>
                        </a:cubicBezTo>
                        <a:lnTo>
                          <a:pt x="373375" y="384901"/>
                        </a:lnTo>
                        <a:lnTo>
                          <a:pt x="371506" y="424363"/>
                        </a:lnTo>
                        <a:lnTo>
                          <a:pt x="365455" y="548084"/>
                        </a:lnTo>
                        <a:cubicBezTo>
                          <a:pt x="363853" y="580525"/>
                          <a:pt x="337154" y="605945"/>
                          <a:pt x="304582" y="605945"/>
                        </a:cubicBezTo>
                        <a:cubicBezTo>
                          <a:pt x="271388" y="605945"/>
                          <a:pt x="244066" y="579903"/>
                          <a:pt x="242464" y="546840"/>
                        </a:cubicBezTo>
                        <a:lnTo>
                          <a:pt x="236502" y="424363"/>
                        </a:lnTo>
                        <a:lnTo>
                          <a:pt x="234544" y="384901"/>
                        </a:lnTo>
                        <a:lnTo>
                          <a:pt x="206244" y="384901"/>
                        </a:lnTo>
                        <a:cubicBezTo>
                          <a:pt x="194229" y="384901"/>
                          <a:pt x="184529" y="375213"/>
                          <a:pt x="184529" y="363214"/>
                        </a:cubicBezTo>
                        <a:lnTo>
                          <a:pt x="184529" y="185721"/>
                        </a:lnTo>
                        <a:cubicBezTo>
                          <a:pt x="184529" y="164479"/>
                          <a:pt x="201705" y="147236"/>
                          <a:pt x="222975" y="147058"/>
                        </a:cubicBezTo>
                        <a:close/>
                        <a:moveTo>
                          <a:pt x="488454" y="706"/>
                        </a:moveTo>
                        <a:cubicBezTo>
                          <a:pt x="522711" y="706"/>
                          <a:pt x="550481" y="28445"/>
                          <a:pt x="550481" y="62663"/>
                        </a:cubicBezTo>
                        <a:cubicBezTo>
                          <a:pt x="550481" y="96881"/>
                          <a:pt x="522711" y="124620"/>
                          <a:pt x="488454" y="124620"/>
                        </a:cubicBezTo>
                        <a:cubicBezTo>
                          <a:pt x="454197" y="124620"/>
                          <a:pt x="426427" y="96881"/>
                          <a:pt x="426427" y="62663"/>
                        </a:cubicBezTo>
                        <a:cubicBezTo>
                          <a:pt x="426427" y="28445"/>
                          <a:pt x="454197" y="706"/>
                          <a:pt x="488454" y="706"/>
                        </a:cubicBezTo>
                        <a:close/>
                        <a:moveTo>
                          <a:pt x="119538" y="353"/>
                        </a:moveTo>
                        <a:cubicBezTo>
                          <a:pt x="153795" y="353"/>
                          <a:pt x="181565" y="28092"/>
                          <a:pt x="181565" y="62310"/>
                        </a:cubicBezTo>
                        <a:cubicBezTo>
                          <a:pt x="181565" y="96528"/>
                          <a:pt x="153795" y="124267"/>
                          <a:pt x="119538" y="124267"/>
                        </a:cubicBezTo>
                        <a:cubicBezTo>
                          <a:pt x="85281" y="124267"/>
                          <a:pt x="57511" y="96528"/>
                          <a:pt x="57511" y="62310"/>
                        </a:cubicBezTo>
                        <a:cubicBezTo>
                          <a:pt x="57511" y="28092"/>
                          <a:pt x="85281" y="353"/>
                          <a:pt x="119538" y="353"/>
                        </a:cubicBezTo>
                        <a:close/>
                        <a:moveTo>
                          <a:pt x="303961" y="0"/>
                        </a:moveTo>
                        <a:cubicBezTo>
                          <a:pt x="338237" y="0"/>
                          <a:pt x="366024" y="27739"/>
                          <a:pt x="366024" y="61957"/>
                        </a:cubicBezTo>
                        <a:cubicBezTo>
                          <a:pt x="366024" y="96175"/>
                          <a:pt x="338237" y="123914"/>
                          <a:pt x="303961" y="123914"/>
                        </a:cubicBezTo>
                        <a:cubicBezTo>
                          <a:pt x="269685" y="123914"/>
                          <a:pt x="241898" y="96175"/>
                          <a:pt x="241898" y="61957"/>
                        </a:cubicBezTo>
                        <a:cubicBezTo>
                          <a:pt x="241898" y="27739"/>
                          <a:pt x="269685" y="0"/>
                          <a:pt x="303961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cxnSp>
                <p:nvCxnSpPr>
                  <p:cNvPr id="64" name="直接连接符 63"/>
                  <p:cNvCxnSpPr>
                    <a:stCxn id="42" idx="7"/>
                  </p:cNvCxnSpPr>
                  <p:nvPr/>
                </p:nvCxnSpPr>
                <p:spPr>
                  <a:xfrm>
                    <a:off x="7397166" y="2649172"/>
                    <a:ext cx="0" cy="810597"/>
                  </a:xfrm>
                  <a:prstGeom prst="line">
                    <a:avLst/>
                  </a:prstGeom>
                  <a:ln w="3175" cap="rnd">
                    <a:solidFill>
                      <a:schemeClr val="bg1">
                        <a:lumMod val="7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5" name="î$líḋê"/>
                  <p:cNvSpPr/>
                  <p:nvPr/>
                </p:nvSpPr>
                <p:spPr bwMode="auto">
                  <a:xfrm>
                    <a:off x="7253498" y="2164889"/>
                    <a:ext cx="287336" cy="287602"/>
                  </a:xfrm>
                  <a:custGeom>
                    <a:avLst/>
                    <a:gdLst>
                      <a:gd name="connsiteX0" fmla="*/ 451337 w 606157"/>
                      <a:gd name="connsiteY0" fmla="*/ 147905 h 606722"/>
                      <a:gd name="connsiteX1" fmla="*/ 569477 w 606157"/>
                      <a:gd name="connsiteY1" fmla="*/ 147905 h 606722"/>
                      <a:gd name="connsiteX2" fmla="*/ 606157 w 606157"/>
                      <a:gd name="connsiteY2" fmla="*/ 186562 h 606722"/>
                      <a:gd name="connsiteX3" fmla="*/ 606157 w 606157"/>
                      <a:gd name="connsiteY3" fmla="*/ 363939 h 606722"/>
                      <a:gd name="connsiteX4" fmla="*/ 584434 w 606157"/>
                      <a:gd name="connsiteY4" fmla="*/ 385711 h 606722"/>
                      <a:gd name="connsiteX5" fmla="*/ 557904 w 606157"/>
                      <a:gd name="connsiteY5" fmla="*/ 385711 h 606722"/>
                      <a:gd name="connsiteX6" fmla="*/ 549980 w 606157"/>
                      <a:gd name="connsiteY6" fmla="*/ 548781 h 606722"/>
                      <a:gd name="connsiteX7" fmla="*/ 489085 w 606157"/>
                      <a:gd name="connsiteY7" fmla="*/ 606722 h 606722"/>
                      <a:gd name="connsiteX8" fmla="*/ 426854 w 606157"/>
                      <a:gd name="connsiteY8" fmla="*/ 547537 h 606722"/>
                      <a:gd name="connsiteX9" fmla="*/ 420711 w 606157"/>
                      <a:gd name="connsiteY9" fmla="*/ 420814 h 606722"/>
                      <a:gd name="connsiteX10" fmla="*/ 461219 w 606157"/>
                      <a:gd name="connsiteY10" fmla="*/ 363228 h 606722"/>
                      <a:gd name="connsiteX11" fmla="*/ 461219 w 606157"/>
                      <a:gd name="connsiteY11" fmla="*/ 185762 h 606722"/>
                      <a:gd name="connsiteX12" fmla="*/ 451337 w 606157"/>
                      <a:gd name="connsiteY12" fmla="*/ 147905 h 606722"/>
                      <a:gd name="connsiteX13" fmla="*/ 38457 w 606157"/>
                      <a:gd name="connsiteY13" fmla="*/ 147552 h 606722"/>
                      <a:gd name="connsiteX14" fmla="*/ 155074 w 606157"/>
                      <a:gd name="connsiteY14" fmla="*/ 147552 h 606722"/>
                      <a:gd name="connsiteX15" fmla="*/ 145014 w 606157"/>
                      <a:gd name="connsiteY15" fmla="*/ 185766 h 606722"/>
                      <a:gd name="connsiteX16" fmla="*/ 145014 w 606157"/>
                      <a:gd name="connsiteY16" fmla="*/ 363239 h 606722"/>
                      <a:gd name="connsiteX17" fmla="*/ 187210 w 606157"/>
                      <a:gd name="connsiteY17" fmla="*/ 421360 h 606722"/>
                      <a:gd name="connsiteX18" fmla="*/ 181068 w 606157"/>
                      <a:gd name="connsiteY18" fmla="*/ 548444 h 606722"/>
                      <a:gd name="connsiteX19" fmla="*/ 120178 w 606157"/>
                      <a:gd name="connsiteY19" fmla="*/ 606298 h 606722"/>
                      <a:gd name="connsiteX20" fmla="*/ 57952 w 606157"/>
                      <a:gd name="connsiteY20" fmla="*/ 547200 h 606722"/>
                      <a:gd name="connsiteX21" fmla="*/ 50029 w 606157"/>
                      <a:gd name="connsiteY21" fmla="*/ 385279 h 606722"/>
                      <a:gd name="connsiteX22" fmla="*/ 21810 w 606157"/>
                      <a:gd name="connsiteY22" fmla="*/ 385279 h 606722"/>
                      <a:gd name="connsiteX23" fmla="*/ 0 w 606157"/>
                      <a:gd name="connsiteY23" fmla="*/ 363595 h 606722"/>
                      <a:gd name="connsiteX24" fmla="*/ 0 w 606157"/>
                      <a:gd name="connsiteY24" fmla="*/ 186122 h 606722"/>
                      <a:gd name="connsiteX25" fmla="*/ 38457 w 606157"/>
                      <a:gd name="connsiteY25" fmla="*/ 147552 h 606722"/>
                      <a:gd name="connsiteX26" fmla="*/ 222975 w 606157"/>
                      <a:gd name="connsiteY26" fmla="*/ 147058 h 606722"/>
                      <a:gd name="connsiteX27" fmla="*/ 282512 w 606157"/>
                      <a:gd name="connsiteY27" fmla="*/ 147058 h 606722"/>
                      <a:gd name="connsiteX28" fmla="*/ 270498 w 606157"/>
                      <a:gd name="connsiteY28" fmla="*/ 159057 h 606722"/>
                      <a:gd name="connsiteX29" fmla="*/ 270498 w 606157"/>
                      <a:gd name="connsiteY29" fmla="*/ 169278 h 606722"/>
                      <a:gd name="connsiteX30" fmla="*/ 283224 w 606157"/>
                      <a:gd name="connsiteY30" fmla="*/ 181988 h 606722"/>
                      <a:gd name="connsiteX31" fmla="*/ 273345 w 606157"/>
                      <a:gd name="connsiteY31" fmla="*/ 292199 h 606722"/>
                      <a:gd name="connsiteX32" fmla="*/ 276193 w 606157"/>
                      <a:gd name="connsiteY32" fmla="*/ 302953 h 606722"/>
                      <a:gd name="connsiteX33" fmla="*/ 297196 w 606157"/>
                      <a:gd name="connsiteY33" fmla="*/ 332550 h 606722"/>
                      <a:gd name="connsiteX34" fmla="*/ 303070 w 606157"/>
                      <a:gd name="connsiteY34" fmla="*/ 335572 h 606722"/>
                      <a:gd name="connsiteX35" fmla="*/ 309032 w 606157"/>
                      <a:gd name="connsiteY35" fmla="*/ 332550 h 606722"/>
                      <a:gd name="connsiteX36" fmla="*/ 329946 w 606157"/>
                      <a:gd name="connsiteY36" fmla="*/ 302953 h 606722"/>
                      <a:gd name="connsiteX37" fmla="*/ 332883 w 606157"/>
                      <a:gd name="connsiteY37" fmla="*/ 292199 h 606722"/>
                      <a:gd name="connsiteX38" fmla="*/ 323004 w 606157"/>
                      <a:gd name="connsiteY38" fmla="*/ 181988 h 606722"/>
                      <a:gd name="connsiteX39" fmla="*/ 335641 w 606157"/>
                      <a:gd name="connsiteY39" fmla="*/ 169278 h 606722"/>
                      <a:gd name="connsiteX40" fmla="*/ 335641 w 606157"/>
                      <a:gd name="connsiteY40" fmla="*/ 159057 h 606722"/>
                      <a:gd name="connsiteX41" fmla="*/ 323627 w 606157"/>
                      <a:gd name="connsiteY41" fmla="*/ 147058 h 606722"/>
                      <a:gd name="connsiteX42" fmla="*/ 385033 w 606157"/>
                      <a:gd name="connsiteY42" fmla="*/ 147058 h 606722"/>
                      <a:gd name="connsiteX43" fmla="*/ 385033 w 606157"/>
                      <a:gd name="connsiteY43" fmla="*/ 147147 h 606722"/>
                      <a:gd name="connsiteX44" fmla="*/ 421699 w 606157"/>
                      <a:gd name="connsiteY44" fmla="*/ 185721 h 606722"/>
                      <a:gd name="connsiteX45" fmla="*/ 421699 w 606157"/>
                      <a:gd name="connsiteY45" fmla="*/ 363214 h 606722"/>
                      <a:gd name="connsiteX46" fmla="*/ 399895 w 606157"/>
                      <a:gd name="connsiteY46" fmla="*/ 384901 h 606722"/>
                      <a:gd name="connsiteX47" fmla="*/ 373375 w 606157"/>
                      <a:gd name="connsiteY47" fmla="*/ 384901 h 606722"/>
                      <a:gd name="connsiteX48" fmla="*/ 371506 w 606157"/>
                      <a:gd name="connsiteY48" fmla="*/ 424363 h 606722"/>
                      <a:gd name="connsiteX49" fmla="*/ 365455 w 606157"/>
                      <a:gd name="connsiteY49" fmla="*/ 548084 h 606722"/>
                      <a:gd name="connsiteX50" fmla="*/ 304582 w 606157"/>
                      <a:gd name="connsiteY50" fmla="*/ 605945 h 606722"/>
                      <a:gd name="connsiteX51" fmla="*/ 242464 w 606157"/>
                      <a:gd name="connsiteY51" fmla="*/ 546840 h 606722"/>
                      <a:gd name="connsiteX52" fmla="*/ 236502 w 606157"/>
                      <a:gd name="connsiteY52" fmla="*/ 424363 h 606722"/>
                      <a:gd name="connsiteX53" fmla="*/ 234544 w 606157"/>
                      <a:gd name="connsiteY53" fmla="*/ 384901 h 606722"/>
                      <a:gd name="connsiteX54" fmla="*/ 206244 w 606157"/>
                      <a:gd name="connsiteY54" fmla="*/ 384901 h 606722"/>
                      <a:gd name="connsiteX55" fmla="*/ 184529 w 606157"/>
                      <a:gd name="connsiteY55" fmla="*/ 363214 h 606722"/>
                      <a:gd name="connsiteX56" fmla="*/ 184529 w 606157"/>
                      <a:gd name="connsiteY56" fmla="*/ 185721 h 606722"/>
                      <a:gd name="connsiteX57" fmla="*/ 222975 w 606157"/>
                      <a:gd name="connsiteY57" fmla="*/ 147058 h 606722"/>
                      <a:gd name="connsiteX58" fmla="*/ 488454 w 606157"/>
                      <a:gd name="connsiteY58" fmla="*/ 706 h 606722"/>
                      <a:gd name="connsiteX59" fmla="*/ 550481 w 606157"/>
                      <a:gd name="connsiteY59" fmla="*/ 62663 h 606722"/>
                      <a:gd name="connsiteX60" fmla="*/ 488454 w 606157"/>
                      <a:gd name="connsiteY60" fmla="*/ 124620 h 606722"/>
                      <a:gd name="connsiteX61" fmla="*/ 426427 w 606157"/>
                      <a:gd name="connsiteY61" fmla="*/ 62663 h 606722"/>
                      <a:gd name="connsiteX62" fmla="*/ 488454 w 606157"/>
                      <a:gd name="connsiteY62" fmla="*/ 706 h 606722"/>
                      <a:gd name="connsiteX63" fmla="*/ 119538 w 606157"/>
                      <a:gd name="connsiteY63" fmla="*/ 353 h 606722"/>
                      <a:gd name="connsiteX64" fmla="*/ 181565 w 606157"/>
                      <a:gd name="connsiteY64" fmla="*/ 62310 h 606722"/>
                      <a:gd name="connsiteX65" fmla="*/ 119538 w 606157"/>
                      <a:gd name="connsiteY65" fmla="*/ 124267 h 606722"/>
                      <a:gd name="connsiteX66" fmla="*/ 57511 w 606157"/>
                      <a:gd name="connsiteY66" fmla="*/ 62310 h 606722"/>
                      <a:gd name="connsiteX67" fmla="*/ 119538 w 606157"/>
                      <a:gd name="connsiteY67" fmla="*/ 353 h 606722"/>
                      <a:gd name="connsiteX68" fmla="*/ 303961 w 606157"/>
                      <a:gd name="connsiteY68" fmla="*/ 0 h 606722"/>
                      <a:gd name="connsiteX69" fmla="*/ 366024 w 606157"/>
                      <a:gd name="connsiteY69" fmla="*/ 61957 h 606722"/>
                      <a:gd name="connsiteX70" fmla="*/ 303961 w 606157"/>
                      <a:gd name="connsiteY70" fmla="*/ 123914 h 606722"/>
                      <a:gd name="connsiteX71" fmla="*/ 241898 w 606157"/>
                      <a:gd name="connsiteY71" fmla="*/ 61957 h 606722"/>
                      <a:gd name="connsiteX72" fmla="*/ 303961 w 606157"/>
                      <a:gd name="connsiteY72" fmla="*/ 0 h 6067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</a:cxnLst>
                    <a:rect l="l" t="t" r="r" b="b"/>
                    <a:pathLst>
                      <a:path w="606157" h="606722">
                        <a:moveTo>
                          <a:pt x="451337" y="147905"/>
                        </a:moveTo>
                        <a:lnTo>
                          <a:pt x="569477" y="147905"/>
                        </a:lnTo>
                        <a:cubicBezTo>
                          <a:pt x="589954" y="148971"/>
                          <a:pt x="606157" y="165856"/>
                          <a:pt x="606157" y="186562"/>
                        </a:cubicBezTo>
                        <a:lnTo>
                          <a:pt x="606157" y="363939"/>
                        </a:lnTo>
                        <a:cubicBezTo>
                          <a:pt x="606157" y="375936"/>
                          <a:pt x="596453" y="385711"/>
                          <a:pt x="584434" y="385711"/>
                        </a:cubicBezTo>
                        <a:lnTo>
                          <a:pt x="557904" y="385711"/>
                        </a:lnTo>
                        <a:lnTo>
                          <a:pt x="549980" y="548781"/>
                        </a:lnTo>
                        <a:cubicBezTo>
                          <a:pt x="548378" y="581217"/>
                          <a:pt x="521580" y="606722"/>
                          <a:pt x="489085" y="606722"/>
                        </a:cubicBezTo>
                        <a:cubicBezTo>
                          <a:pt x="455877" y="606722"/>
                          <a:pt x="428456" y="580684"/>
                          <a:pt x="426854" y="547537"/>
                        </a:cubicBezTo>
                        <a:lnTo>
                          <a:pt x="420711" y="420814"/>
                        </a:lnTo>
                        <a:cubicBezTo>
                          <a:pt x="444482" y="412194"/>
                          <a:pt x="461219" y="389355"/>
                          <a:pt x="461219" y="363228"/>
                        </a:cubicBezTo>
                        <a:lnTo>
                          <a:pt x="461219" y="185762"/>
                        </a:lnTo>
                        <a:cubicBezTo>
                          <a:pt x="461219" y="172077"/>
                          <a:pt x="457658" y="159102"/>
                          <a:pt x="451337" y="147905"/>
                        </a:cubicBezTo>
                        <a:close/>
                        <a:moveTo>
                          <a:pt x="38457" y="147552"/>
                        </a:moveTo>
                        <a:lnTo>
                          <a:pt x="155074" y="147552"/>
                        </a:lnTo>
                        <a:cubicBezTo>
                          <a:pt x="148664" y="158839"/>
                          <a:pt x="145014" y="171902"/>
                          <a:pt x="145014" y="185766"/>
                        </a:cubicBezTo>
                        <a:lnTo>
                          <a:pt x="145014" y="363239"/>
                        </a:lnTo>
                        <a:cubicBezTo>
                          <a:pt x="145014" y="389811"/>
                          <a:pt x="162284" y="413184"/>
                          <a:pt x="187210" y="421360"/>
                        </a:cubicBezTo>
                        <a:lnTo>
                          <a:pt x="181068" y="548444"/>
                        </a:lnTo>
                        <a:cubicBezTo>
                          <a:pt x="179465" y="580881"/>
                          <a:pt x="152670" y="606298"/>
                          <a:pt x="120178" y="606298"/>
                        </a:cubicBezTo>
                        <a:cubicBezTo>
                          <a:pt x="86973" y="606298"/>
                          <a:pt x="59555" y="580348"/>
                          <a:pt x="57952" y="547200"/>
                        </a:cubicBezTo>
                        <a:lnTo>
                          <a:pt x="50029" y="385279"/>
                        </a:lnTo>
                        <a:lnTo>
                          <a:pt x="21810" y="385279"/>
                        </a:lnTo>
                        <a:cubicBezTo>
                          <a:pt x="9792" y="385279"/>
                          <a:pt x="0" y="375592"/>
                          <a:pt x="0" y="363595"/>
                        </a:cubicBezTo>
                        <a:lnTo>
                          <a:pt x="0" y="186122"/>
                        </a:lnTo>
                        <a:cubicBezTo>
                          <a:pt x="0" y="164882"/>
                          <a:pt x="17181" y="147641"/>
                          <a:pt x="38457" y="147552"/>
                        </a:cubicBezTo>
                        <a:close/>
                        <a:moveTo>
                          <a:pt x="222975" y="147058"/>
                        </a:moveTo>
                        <a:lnTo>
                          <a:pt x="282512" y="147058"/>
                        </a:lnTo>
                        <a:lnTo>
                          <a:pt x="270498" y="159057"/>
                        </a:lnTo>
                        <a:cubicBezTo>
                          <a:pt x="267739" y="161901"/>
                          <a:pt x="267739" y="166523"/>
                          <a:pt x="270498" y="169278"/>
                        </a:cubicBezTo>
                        <a:lnTo>
                          <a:pt x="283224" y="181988"/>
                        </a:lnTo>
                        <a:lnTo>
                          <a:pt x="273345" y="292199"/>
                        </a:lnTo>
                        <a:cubicBezTo>
                          <a:pt x="272989" y="296021"/>
                          <a:pt x="274057" y="299754"/>
                          <a:pt x="276193" y="302953"/>
                        </a:cubicBezTo>
                        <a:lnTo>
                          <a:pt x="297196" y="332550"/>
                        </a:lnTo>
                        <a:cubicBezTo>
                          <a:pt x="298531" y="334417"/>
                          <a:pt x="300756" y="335572"/>
                          <a:pt x="303070" y="335572"/>
                        </a:cubicBezTo>
                        <a:cubicBezTo>
                          <a:pt x="305472" y="335572"/>
                          <a:pt x="307608" y="334417"/>
                          <a:pt x="309032" y="332550"/>
                        </a:cubicBezTo>
                        <a:lnTo>
                          <a:pt x="329946" y="302953"/>
                        </a:lnTo>
                        <a:cubicBezTo>
                          <a:pt x="332171" y="299754"/>
                          <a:pt x="333239" y="296021"/>
                          <a:pt x="332883" y="292199"/>
                        </a:cubicBezTo>
                        <a:lnTo>
                          <a:pt x="323004" y="181988"/>
                        </a:lnTo>
                        <a:lnTo>
                          <a:pt x="335641" y="169278"/>
                        </a:lnTo>
                        <a:cubicBezTo>
                          <a:pt x="338489" y="166523"/>
                          <a:pt x="338489" y="161901"/>
                          <a:pt x="335641" y="159057"/>
                        </a:cubicBezTo>
                        <a:lnTo>
                          <a:pt x="323627" y="147058"/>
                        </a:lnTo>
                        <a:lnTo>
                          <a:pt x="385033" y="147058"/>
                        </a:lnTo>
                        <a:lnTo>
                          <a:pt x="385033" y="147147"/>
                        </a:lnTo>
                        <a:cubicBezTo>
                          <a:pt x="405413" y="148214"/>
                          <a:pt x="421699" y="165101"/>
                          <a:pt x="421699" y="185721"/>
                        </a:cubicBezTo>
                        <a:lnTo>
                          <a:pt x="421699" y="363214"/>
                        </a:lnTo>
                        <a:cubicBezTo>
                          <a:pt x="421699" y="375213"/>
                          <a:pt x="411910" y="384901"/>
                          <a:pt x="399895" y="384901"/>
                        </a:cubicBezTo>
                        <a:lnTo>
                          <a:pt x="373375" y="384901"/>
                        </a:lnTo>
                        <a:lnTo>
                          <a:pt x="371506" y="424363"/>
                        </a:lnTo>
                        <a:lnTo>
                          <a:pt x="365455" y="548084"/>
                        </a:lnTo>
                        <a:cubicBezTo>
                          <a:pt x="363853" y="580525"/>
                          <a:pt x="337154" y="605945"/>
                          <a:pt x="304582" y="605945"/>
                        </a:cubicBezTo>
                        <a:cubicBezTo>
                          <a:pt x="271388" y="605945"/>
                          <a:pt x="244066" y="579903"/>
                          <a:pt x="242464" y="546840"/>
                        </a:cubicBezTo>
                        <a:lnTo>
                          <a:pt x="236502" y="424363"/>
                        </a:lnTo>
                        <a:lnTo>
                          <a:pt x="234544" y="384901"/>
                        </a:lnTo>
                        <a:lnTo>
                          <a:pt x="206244" y="384901"/>
                        </a:lnTo>
                        <a:cubicBezTo>
                          <a:pt x="194229" y="384901"/>
                          <a:pt x="184529" y="375213"/>
                          <a:pt x="184529" y="363214"/>
                        </a:cubicBezTo>
                        <a:lnTo>
                          <a:pt x="184529" y="185721"/>
                        </a:lnTo>
                        <a:cubicBezTo>
                          <a:pt x="184529" y="164479"/>
                          <a:pt x="201705" y="147236"/>
                          <a:pt x="222975" y="147058"/>
                        </a:cubicBezTo>
                        <a:close/>
                        <a:moveTo>
                          <a:pt x="488454" y="706"/>
                        </a:moveTo>
                        <a:cubicBezTo>
                          <a:pt x="522711" y="706"/>
                          <a:pt x="550481" y="28445"/>
                          <a:pt x="550481" y="62663"/>
                        </a:cubicBezTo>
                        <a:cubicBezTo>
                          <a:pt x="550481" y="96881"/>
                          <a:pt x="522711" y="124620"/>
                          <a:pt x="488454" y="124620"/>
                        </a:cubicBezTo>
                        <a:cubicBezTo>
                          <a:pt x="454197" y="124620"/>
                          <a:pt x="426427" y="96881"/>
                          <a:pt x="426427" y="62663"/>
                        </a:cubicBezTo>
                        <a:cubicBezTo>
                          <a:pt x="426427" y="28445"/>
                          <a:pt x="454197" y="706"/>
                          <a:pt x="488454" y="706"/>
                        </a:cubicBezTo>
                        <a:close/>
                        <a:moveTo>
                          <a:pt x="119538" y="353"/>
                        </a:moveTo>
                        <a:cubicBezTo>
                          <a:pt x="153795" y="353"/>
                          <a:pt x="181565" y="28092"/>
                          <a:pt x="181565" y="62310"/>
                        </a:cubicBezTo>
                        <a:cubicBezTo>
                          <a:pt x="181565" y="96528"/>
                          <a:pt x="153795" y="124267"/>
                          <a:pt x="119538" y="124267"/>
                        </a:cubicBezTo>
                        <a:cubicBezTo>
                          <a:pt x="85281" y="124267"/>
                          <a:pt x="57511" y="96528"/>
                          <a:pt x="57511" y="62310"/>
                        </a:cubicBezTo>
                        <a:cubicBezTo>
                          <a:pt x="57511" y="28092"/>
                          <a:pt x="85281" y="353"/>
                          <a:pt x="119538" y="353"/>
                        </a:cubicBezTo>
                        <a:close/>
                        <a:moveTo>
                          <a:pt x="303961" y="0"/>
                        </a:moveTo>
                        <a:cubicBezTo>
                          <a:pt x="338237" y="0"/>
                          <a:pt x="366024" y="27739"/>
                          <a:pt x="366024" y="61957"/>
                        </a:cubicBezTo>
                        <a:cubicBezTo>
                          <a:pt x="366024" y="96175"/>
                          <a:pt x="338237" y="123914"/>
                          <a:pt x="303961" y="123914"/>
                        </a:cubicBezTo>
                        <a:cubicBezTo>
                          <a:pt x="269685" y="123914"/>
                          <a:pt x="241898" y="96175"/>
                          <a:pt x="241898" y="61957"/>
                        </a:cubicBezTo>
                        <a:cubicBezTo>
                          <a:pt x="241898" y="27739"/>
                          <a:pt x="269685" y="0"/>
                          <a:pt x="303961" y="0"/>
                        </a:cubicBezTo>
                        <a:close/>
                      </a:path>
                    </a:pathLst>
                  </a:custGeom>
                  <a:solidFill>
                    <a:srgbClr val="2378D2"/>
                  </a:solidFill>
                  <a:ln>
                    <a:noFill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6" name="îŝļïde"/>
                  <p:cNvSpPr/>
                  <p:nvPr/>
                </p:nvSpPr>
                <p:spPr>
                  <a:xfrm rot="8100000">
                    <a:off x="9663689" y="1283737"/>
                    <a:ext cx="521926" cy="521926"/>
                  </a:xfrm>
                  <a:prstGeom prst="teardrop">
                    <a:avLst>
                      <a:gd name="adj" fmla="val 100000"/>
                    </a:avLst>
                  </a:prstGeom>
                  <a:solidFill>
                    <a:srgbClr val="2378D2"/>
                  </a:solidFill>
                  <a:ln>
                    <a:noFill/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spcFirstLastPara="1" wrap="square" lIns="91440" tIns="45720" rIns="91440" bIns="45720" anchor="ctr" anchorCtr="0">
                    <a:norm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A5A5A5"/>
                      </a:solidFill>
                    </a:endParaRPr>
                  </a:p>
                </p:txBody>
              </p:sp>
              <p:sp>
                <p:nvSpPr>
                  <p:cNvPr id="67" name="ïśļîḍè"/>
                  <p:cNvSpPr/>
                  <p:nvPr/>
                </p:nvSpPr>
                <p:spPr bwMode="auto">
                  <a:xfrm>
                    <a:off x="9780984" y="1429474"/>
                    <a:ext cx="287336" cy="287602"/>
                  </a:xfrm>
                  <a:custGeom>
                    <a:avLst/>
                    <a:gdLst>
                      <a:gd name="connsiteX0" fmla="*/ 451337 w 606157"/>
                      <a:gd name="connsiteY0" fmla="*/ 147905 h 606722"/>
                      <a:gd name="connsiteX1" fmla="*/ 569477 w 606157"/>
                      <a:gd name="connsiteY1" fmla="*/ 147905 h 606722"/>
                      <a:gd name="connsiteX2" fmla="*/ 606157 w 606157"/>
                      <a:gd name="connsiteY2" fmla="*/ 186562 h 606722"/>
                      <a:gd name="connsiteX3" fmla="*/ 606157 w 606157"/>
                      <a:gd name="connsiteY3" fmla="*/ 363939 h 606722"/>
                      <a:gd name="connsiteX4" fmla="*/ 584434 w 606157"/>
                      <a:gd name="connsiteY4" fmla="*/ 385711 h 606722"/>
                      <a:gd name="connsiteX5" fmla="*/ 557904 w 606157"/>
                      <a:gd name="connsiteY5" fmla="*/ 385711 h 606722"/>
                      <a:gd name="connsiteX6" fmla="*/ 549980 w 606157"/>
                      <a:gd name="connsiteY6" fmla="*/ 548781 h 606722"/>
                      <a:gd name="connsiteX7" fmla="*/ 489085 w 606157"/>
                      <a:gd name="connsiteY7" fmla="*/ 606722 h 606722"/>
                      <a:gd name="connsiteX8" fmla="*/ 426854 w 606157"/>
                      <a:gd name="connsiteY8" fmla="*/ 547537 h 606722"/>
                      <a:gd name="connsiteX9" fmla="*/ 420711 w 606157"/>
                      <a:gd name="connsiteY9" fmla="*/ 420814 h 606722"/>
                      <a:gd name="connsiteX10" fmla="*/ 461219 w 606157"/>
                      <a:gd name="connsiteY10" fmla="*/ 363228 h 606722"/>
                      <a:gd name="connsiteX11" fmla="*/ 461219 w 606157"/>
                      <a:gd name="connsiteY11" fmla="*/ 185762 h 606722"/>
                      <a:gd name="connsiteX12" fmla="*/ 451337 w 606157"/>
                      <a:gd name="connsiteY12" fmla="*/ 147905 h 606722"/>
                      <a:gd name="connsiteX13" fmla="*/ 38457 w 606157"/>
                      <a:gd name="connsiteY13" fmla="*/ 147552 h 606722"/>
                      <a:gd name="connsiteX14" fmla="*/ 155074 w 606157"/>
                      <a:gd name="connsiteY14" fmla="*/ 147552 h 606722"/>
                      <a:gd name="connsiteX15" fmla="*/ 145014 w 606157"/>
                      <a:gd name="connsiteY15" fmla="*/ 185766 h 606722"/>
                      <a:gd name="connsiteX16" fmla="*/ 145014 w 606157"/>
                      <a:gd name="connsiteY16" fmla="*/ 363239 h 606722"/>
                      <a:gd name="connsiteX17" fmla="*/ 187210 w 606157"/>
                      <a:gd name="connsiteY17" fmla="*/ 421360 h 606722"/>
                      <a:gd name="connsiteX18" fmla="*/ 181068 w 606157"/>
                      <a:gd name="connsiteY18" fmla="*/ 548444 h 606722"/>
                      <a:gd name="connsiteX19" fmla="*/ 120178 w 606157"/>
                      <a:gd name="connsiteY19" fmla="*/ 606298 h 606722"/>
                      <a:gd name="connsiteX20" fmla="*/ 57952 w 606157"/>
                      <a:gd name="connsiteY20" fmla="*/ 547200 h 606722"/>
                      <a:gd name="connsiteX21" fmla="*/ 50029 w 606157"/>
                      <a:gd name="connsiteY21" fmla="*/ 385279 h 606722"/>
                      <a:gd name="connsiteX22" fmla="*/ 21810 w 606157"/>
                      <a:gd name="connsiteY22" fmla="*/ 385279 h 606722"/>
                      <a:gd name="connsiteX23" fmla="*/ 0 w 606157"/>
                      <a:gd name="connsiteY23" fmla="*/ 363595 h 606722"/>
                      <a:gd name="connsiteX24" fmla="*/ 0 w 606157"/>
                      <a:gd name="connsiteY24" fmla="*/ 186122 h 606722"/>
                      <a:gd name="connsiteX25" fmla="*/ 38457 w 606157"/>
                      <a:gd name="connsiteY25" fmla="*/ 147552 h 606722"/>
                      <a:gd name="connsiteX26" fmla="*/ 222975 w 606157"/>
                      <a:gd name="connsiteY26" fmla="*/ 147058 h 606722"/>
                      <a:gd name="connsiteX27" fmla="*/ 282512 w 606157"/>
                      <a:gd name="connsiteY27" fmla="*/ 147058 h 606722"/>
                      <a:gd name="connsiteX28" fmla="*/ 270498 w 606157"/>
                      <a:gd name="connsiteY28" fmla="*/ 159057 h 606722"/>
                      <a:gd name="connsiteX29" fmla="*/ 270498 w 606157"/>
                      <a:gd name="connsiteY29" fmla="*/ 169278 h 606722"/>
                      <a:gd name="connsiteX30" fmla="*/ 283224 w 606157"/>
                      <a:gd name="connsiteY30" fmla="*/ 181988 h 606722"/>
                      <a:gd name="connsiteX31" fmla="*/ 273345 w 606157"/>
                      <a:gd name="connsiteY31" fmla="*/ 292199 h 606722"/>
                      <a:gd name="connsiteX32" fmla="*/ 276193 w 606157"/>
                      <a:gd name="connsiteY32" fmla="*/ 302953 h 606722"/>
                      <a:gd name="connsiteX33" fmla="*/ 297196 w 606157"/>
                      <a:gd name="connsiteY33" fmla="*/ 332550 h 606722"/>
                      <a:gd name="connsiteX34" fmla="*/ 303070 w 606157"/>
                      <a:gd name="connsiteY34" fmla="*/ 335572 h 606722"/>
                      <a:gd name="connsiteX35" fmla="*/ 309032 w 606157"/>
                      <a:gd name="connsiteY35" fmla="*/ 332550 h 606722"/>
                      <a:gd name="connsiteX36" fmla="*/ 329946 w 606157"/>
                      <a:gd name="connsiteY36" fmla="*/ 302953 h 606722"/>
                      <a:gd name="connsiteX37" fmla="*/ 332883 w 606157"/>
                      <a:gd name="connsiteY37" fmla="*/ 292199 h 606722"/>
                      <a:gd name="connsiteX38" fmla="*/ 323004 w 606157"/>
                      <a:gd name="connsiteY38" fmla="*/ 181988 h 606722"/>
                      <a:gd name="connsiteX39" fmla="*/ 335641 w 606157"/>
                      <a:gd name="connsiteY39" fmla="*/ 169278 h 606722"/>
                      <a:gd name="connsiteX40" fmla="*/ 335641 w 606157"/>
                      <a:gd name="connsiteY40" fmla="*/ 159057 h 606722"/>
                      <a:gd name="connsiteX41" fmla="*/ 323627 w 606157"/>
                      <a:gd name="connsiteY41" fmla="*/ 147058 h 606722"/>
                      <a:gd name="connsiteX42" fmla="*/ 385033 w 606157"/>
                      <a:gd name="connsiteY42" fmla="*/ 147058 h 606722"/>
                      <a:gd name="connsiteX43" fmla="*/ 385033 w 606157"/>
                      <a:gd name="connsiteY43" fmla="*/ 147147 h 606722"/>
                      <a:gd name="connsiteX44" fmla="*/ 421699 w 606157"/>
                      <a:gd name="connsiteY44" fmla="*/ 185721 h 606722"/>
                      <a:gd name="connsiteX45" fmla="*/ 421699 w 606157"/>
                      <a:gd name="connsiteY45" fmla="*/ 363214 h 606722"/>
                      <a:gd name="connsiteX46" fmla="*/ 399895 w 606157"/>
                      <a:gd name="connsiteY46" fmla="*/ 384901 h 606722"/>
                      <a:gd name="connsiteX47" fmla="*/ 373375 w 606157"/>
                      <a:gd name="connsiteY47" fmla="*/ 384901 h 606722"/>
                      <a:gd name="connsiteX48" fmla="*/ 371506 w 606157"/>
                      <a:gd name="connsiteY48" fmla="*/ 424363 h 606722"/>
                      <a:gd name="connsiteX49" fmla="*/ 365455 w 606157"/>
                      <a:gd name="connsiteY49" fmla="*/ 548084 h 606722"/>
                      <a:gd name="connsiteX50" fmla="*/ 304582 w 606157"/>
                      <a:gd name="connsiteY50" fmla="*/ 605945 h 606722"/>
                      <a:gd name="connsiteX51" fmla="*/ 242464 w 606157"/>
                      <a:gd name="connsiteY51" fmla="*/ 546840 h 606722"/>
                      <a:gd name="connsiteX52" fmla="*/ 236502 w 606157"/>
                      <a:gd name="connsiteY52" fmla="*/ 424363 h 606722"/>
                      <a:gd name="connsiteX53" fmla="*/ 234544 w 606157"/>
                      <a:gd name="connsiteY53" fmla="*/ 384901 h 606722"/>
                      <a:gd name="connsiteX54" fmla="*/ 206244 w 606157"/>
                      <a:gd name="connsiteY54" fmla="*/ 384901 h 606722"/>
                      <a:gd name="connsiteX55" fmla="*/ 184529 w 606157"/>
                      <a:gd name="connsiteY55" fmla="*/ 363214 h 606722"/>
                      <a:gd name="connsiteX56" fmla="*/ 184529 w 606157"/>
                      <a:gd name="connsiteY56" fmla="*/ 185721 h 606722"/>
                      <a:gd name="connsiteX57" fmla="*/ 222975 w 606157"/>
                      <a:gd name="connsiteY57" fmla="*/ 147058 h 606722"/>
                      <a:gd name="connsiteX58" fmla="*/ 488454 w 606157"/>
                      <a:gd name="connsiteY58" fmla="*/ 706 h 606722"/>
                      <a:gd name="connsiteX59" fmla="*/ 550481 w 606157"/>
                      <a:gd name="connsiteY59" fmla="*/ 62663 h 606722"/>
                      <a:gd name="connsiteX60" fmla="*/ 488454 w 606157"/>
                      <a:gd name="connsiteY60" fmla="*/ 124620 h 606722"/>
                      <a:gd name="connsiteX61" fmla="*/ 426427 w 606157"/>
                      <a:gd name="connsiteY61" fmla="*/ 62663 h 606722"/>
                      <a:gd name="connsiteX62" fmla="*/ 488454 w 606157"/>
                      <a:gd name="connsiteY62" fmla="*/ 706 h 606722"/>
                      <a:gd name="connsiteX63" fmla="*/ 119538 w 606157"/>
                      <a:gd name="connsiteY63" fmla="*/ 353 h 606722"/>
                      <a:gd name="connsiteX64" fmla="*/ 181565 w 606157"/>
                      <a:gd name="connsiteY64" fmla="*/ 62310 h 606722"/>
                      <a:gd name="connsiteX65" fmla="*/ 119538 w 606157"/>
                      <a:gd name="connsiteY65" fmla="*/ 124267 h 606722"/>
                      <a:gd name="connsiteX66" fmla="*/ 57511 w 606157"/>
                      <a:gd name="connsiteY66" fmla="*/ 62310 h 606722"/>
                      <a:gd name="connsiteX67" fmla="*/ 119538 w 606157"/>
                      <a:gd name="connsiteY67" fmla="*/ 353 h 606722"/>
                      <a:gd name="connsiteX68" fmla="*/ 303961 w 606157"/>
                      <a:gd name="connsiteY68" fmla="*/ 0 h 606722"/>
                      <a:gd name="connsiteX69" fmla="*/ 366024 w 606157"/>
                      <a:gd name="connsiteY69" fmla="*/ 61957 h 606722"/>
                      <a:gd name="connsiteX70" fmla="*/ 303961 w 606157"/>
                      <a:gd name="connsiteY70" fmla="*/ 123914 h 606722"/>
                      <a:gd name="connsiteX71" fmla="*/ 241898 w 606157"/>
                      <a:gd name="connsiteY71" fmla="*/ 61957 h 606722"/>
                      <a:gd name="connsiteX72" fmla="*/ 303961 w 606157"/>
                      <a:gd name="connsiteY72" fmla="*/ 0 h 6067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</a:cxnLst>
                    <a:rect l="l" t="t" r="r" b="b"/>
                    <a:pathLst>
                      <a:path w="606157" h="606722">
                        <a:moveTo>
                          <a:pt x="451337" y="147905"/>
                        </a:moveTo>
                        <a:lnTo>
                          <a:pt x="569477" y="147905"/>
                        </a:lnTo>
                        <a:cubicBezTo>
                          <a:pt x="589954" y="148971"/>
                          <a:pt x="606157" y="165856"/>
                          <a:pt x="606157" y="186562"/>
                        </a:cubicBezTo>
                        <a:lnTo>
                          <a:pt x="606157" y="363939"/>
                        </a:lnTo>
                        <a:cubicBezTo>
                          <a:pt x="606157" y="375936"/>
                          <a:pt x="596453" y="385711"/>
                          <a:pt x="584434" y="385711"/>
                        </a:cubicBezTo>
                        <a:lnTo>
                          <a:pt x="557904" y="385711"/>
                        </a:lnTo>
                        <a:lnTo>
                          <a:pt x="549980" y="548781"/>
                        </a:lnTo>
                        <a:cubicBezTo>
                          <a:pt x="548378" y="581217"/>
                          <a:pt x="521580" y="606722"/>
                          <a:pt x="489085" y="606722"/>
                        </a:cubicBezTo>
                        <a:cubicBezTo>
                          <a:pt x="455877" y="606722"/>
                          <a:pt x="428456" y="580684"/>
                          <a:pt x="426854" y="547537"/>
                        </a:cubicBezTo>
                        <a:lnTo>
                          <a:pt x="420711" y="420814"/>
                        </a:lnTo>
                        <a:cubicBezTo>
                          <a:pt x="444482" y="412194"/>
                          <a:pt x="461219" y="389355"/>
                          <a:pt x="461219" y="363228"/>
                        </a:cubicBezTo>
                        <a:lnTo>
                          <a:pt x="461219" y="185762"/>
                        </a:lnTo>
                        <a:cubicBezTo>
                          <a:pt x="461219" y="172077"/>
                          <a:pt x="457658" y="159102"/>
                          <a:pt x="451337" y="147905"/>
                        </a:cubicBezTo>
                        <a:close/>
                        <a:moveTo>
                          <a:pt x="38457" y="147552"/>
                        </a:moveTo>
                        <a:lnTo>
                          <a:pt x="155074" y="147552"/>
                        </a:lnTo>
                        <a:cubicBezTo>
                          <a:pt x="148664" y="158839"/>
                          <a:pt x="145014" y="171902"/>
                          <a:pt x="145014" y="185766"/>
                        </a:cubicBezTo>
                        <a:lnTo>
                          <a:pt x="145014" y="363239"/>
                        </a:lnTo>
                        <a:cubicBezTo>
                          <a:pt x="145014" y="389811"/>
                          <a:pt x="162284" y="413184"/>
                          <a:pt x="187210" y="421360"/>
                        </a:cubicBezTo>
                        <a:lnTo>
                          <a:pt x="181068" y="548444"/>
                        </a:lnTo>
                        <a:cubicBezTo>
                          <a:pt x="179465" y="580881"/>
                          <a:pt x="152670" y="606298"/>
                          <a:pt x="120178" y="606298"/>
                        </a:cubicBezTo>
                        <a:cubicBezTo>
                          <a:pt x="86973" y="606298"/>
                          <a:pt x="59555" y="580348"/>
                          <a:pt x="57952" y="547200"/>
                        </a:cubicBezTo>
                        <a:lnTo>
                          <a:pt x="50029" y="385279"/>
                        </a:lnTo>
                        <a:lnTo>
                          <a:pt x="21810" y="385279"/>
                        </a:lnTo>
                        <a:cubicBezTo>
                          <a:pt x="9792" y="385279"/>
                          <a:pt x="0" y="375592"/>
                          <a:pt x="0" y="363595"/>
                        </a:cubicBezTo>
                        <a:lnTo>
                          <a:pt x="0" y="186122"/>
                        </a:lnTo>
                        <a:cubicBezTo>
                          <a:pt x="0" y="164882"/>
                          <a:pt x="17181" y="147641"/>
                          <a:pt x="38457" y="147552"/>
                        </a:cubicBezTo>
                        <a:close/>
                        <a:moveTo>
                          <a:pt x="222975" y="147058"/>
                        </a:moveTo>
                        <a:lnTo>
                          <a:pt x="282512" y="147058"/>
                        </a:lnTo>
                        <a:lnTo>
                          <a:pt x="270498" y="159057"/>
                        </a:lnTo>
                        <a:cubicBezTo>
                          <a:pt x="267739" y="161901"/>
                          <a:pt x="267739" y="166523"/>
                          <a:pt x="270498" y="169278"/>
                        </a:cubicBezTo>
                        <a:lnTo>
                          <a:pt x="283224" y="181988"/>
                        </a:lnTo>
                        <a:lnTo>
                          <a:pt x="273345" y="292199"/>
                        </a:lnTo>
                        <a:cubicBezTo>
                          <a:pt x="272989" y="296021"/>
                          <a:pt x="274057" y="299754"/>
                          <a:pt x="276193" y="302953"/>
                        </a:cubicBezTo>
                        <a:lnTo>
                          <a:pt x="297196" y="332550"/>
                        </a:lnTo>
                        <a:cubicBezTo>
                          <a:pt x="298531" y="334417"/>
                          <a:pt x="300756" y="335572"/>
                          <a:pt x="303070" y="335572"/>
                        </a:cubicBezTo>
                        <a:cubicBezTo>
                          <a:pt x="305472" y="335572"/>
                          <a:pt x="307608" y="334417"/>
                          <a:pt x="309032" y="332550"/>
                        </a:cubicBezTo>
                        <a:lnTo>
                          <a:pt x="329946" y="302953"/>
                        </a:lnTo>
                        <a:cubicBezTo>
                          <a:pt x="332171" y="299754"/>
                          <a:pt x="333239" y="296021"/>
                          <a:pt x="332883" y="292199"/>
                        </a:cubicBezTo>
                        <a:lnTo>
                          <a:pt x="323004" y="181988"/>
                        </a:lnTo>
                        <a:lnTo>
                          <a:pt x="335641" y="169278"/>
                        </a:lnTo>
                        <a:cubicBezTo>
                          <a:pt x="338489" y="166523"/>
                          <a:pt x="338489" y="161901"/>
                          <a:pt x="335641" y="159057"/>
                        </a:cubicBezTo>
                        <a:lnTo>
                          <a:pt x="323627" y="147058"/>
                        </a:lnTo>
                        <a:lnTo>
                          <a:pt x="385033" y="147058"/>
                        </a:lnTo>
                        <a:lnTo>
                          <a:pt x="385033" y="147147"/>
                        </a:lnTo>
                        <a:cubicBezTo>
                          <a:pt x="405413" y="148214"/>
                          <a:pt x="421699" y="165101"/>
                          <a:pt x="421699" y="185721"/>
                        </a:cubicBezTo>
                        <a:lnTo>
                          <a:pt x="421699" y="363214"/>
                        </a:lnTo>
                        <a:cubicBezTo>
                          <a:pt x="421699" y="375213"/>
                          <a:pt x="411910" y="384901"/>
                          <a:pt x="399895" y="384901"/>
                        </a:cubicBezTo>
                        <a:lnTo>
                          <a:pt x="373375" y="384901"/>
                        </a:lnTo>
                        <a:lnTo>
                          <a:pt x="371506" y="424363"/>
                        </a:lnTo>
                        <a:lnTo>
                          <a:pt x="365455" y="548084"/>
                        </a:lnTo>
                        <a:cubicBezTo>
                          <a:pt x="363853" y="580525"/>
                          <a:pt x="337154" y="605945"/>
                          <a:pt x="304582" y="605945"/>
                        </a:cubicBezTo>
                        <a:cubicBezTo>
                          <a:pt x="271388" y="605945"/>
                          <a:pt x="244066" y="579903"/>
                          <a:pt x="242464" y="546840"/>
                        </a:cubicBezTo>
                        <a:lnTo>
                          <a:pt x="236502" y="424363"/>
                        </a:lnTo>
                        <a:lnTo>
                          <a:pt x="234544" y="384901"/>
                        </a:lnTo>
                        <a:lnTo>
                          <a:pt x="206244" y="384901"/>
                        </a:lnTo>
                        <a:cubicBezTo>
                          <a:pt x="194229" y="384901"/>
                          <a:pt x="184529" y="375213"/>
                          <a:pt x="184529" y="363214"/>
                        </a:cubicBezTo>
                        <a:lnTo>
                          <a:pt x="184529" y="185721"/>
                        </a:lnTo>
                        <a:cubicBezTo>
                          <a:pt x="184529" y="164479"/>
                          <a:pt x="201705" y="147236"/>
                          <a:pt x="222975" y="147058"/>
                        </a:cubicBezTo>
                        <a:close/>
                        <a:moveTo>
                          <a:pt x="488454" y="706"/>
                        </a:moveTo>
                        <a:cubicBezTo>
                          <a:pt x="522711" y="706"/>
                          <a:pt x="550481" y="28445"/>
                          <a:pt x="550481" y="62663"/>
                        </a:cubicBezTo>
                        <a:cubicBezTo>
                          <a:pt x="550481" y="96881"/>
                          <a:pt x="522711" y="124620"/>
                          <a:pt x="488454" y="124620"/>
                        </a:cubicBezTo>
                        <a:cubicBezTo>
                          <a:pt x="454197" y="124620"/>
                          <a:pt x="426427" y="96881"/>
                          <a:pt x="426427" y="62663"/>
                        </a:cubicBezTo>
                        <a:cubicBezTo>
                          <a:pt x="426427" y="28445"/>
                          <a:pt x="454197" y="706"/>
                          <a:pt x="488454" y="706"/>
                        </a:cubicBezTo>
                        <a:close/>
                        <a:moveTo>
                          <a:pt x="119538" y="353"/>
                        </a:moveTo>
                        <a:cubicBezTo>
                          <a:pt x="153795" y="353"/>
                          <a:pt x="181565" y="28092"/>
                          <a:pt x="181565" y="62310"/>
                        </a:cubicBezTo>
                        <a:cubicBezTo>
                          <a:pt x="181565" y="96528"/>
                          <a:pt x="153795" y="124267"/>
                          <a:pt x="119538" y="124267"/>
                        </a:cubicBezTo>
                        <a:cubicBezTo>
                          <a:pt x="85281" y="124267"/>
                          <a:pt x="57511" y="96528"/>
                          <a:pt x="57511" y="62310"/>
                        </a:cubicBezTo>
                        <a:cubicBezTo>
                          <a:pt x="57511" y="28092"/>
                          <a:pt x="85281" y="353"/>
                          <a:pt x="119538" y="353"/>
                        </a:cubicBezTo>
                        <a:close/>
                        <a:moveTo>
                          <a:pt x="303961" y="0"/>
                        </a:moveTo>
                        <a:cubicBezTo>
                          <a:pt x="338237" y="0"/>
                          <a:pt x="366024" y="27739"/>
                          <a:pt x="366024" y="61957"/>
                        </a:cubicBezTo>
                        <a:cubicBezTo>
                          <a:pt x="366024" y="96175"/>
                          <a:pt x="338237" y="123914"/>
                          <a:pt x="303961" y="123914"/>
                        </a:cubicBezTo>
                        <a:cubicBezTo>
                          <a:pt x="269685" y="123914"/>
                          <a:pt x="241898" y="96175"/>
                          <a:pt x="241898" y="61957"/>
                        </a:cubicBezTo>
                        <a:cubicBezTo>
                          <a:pt x="241898" y="27739"/>
                          <a:pt x="269685" y="0"/>
                          <a:pt x="303961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33" name="îšļïḑé"/>
              <p:cNvSpPr/>
              <p:nvPr/>
            </p:nvSpPr>
            <p:spPr bwMode="auto">
              <a:xfrm>
                <a:off x="1306118" y="4670915"/>
                <a:ext cx="2059824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进校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: 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穿戴整洁重仪表，备齐用品准时到； 进校说声老师好，相互问候有礼貌。</a:t>
                </a:r>
                <a:endPara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îšļïḑé"/>
              <p:cNvSpPr/>
              <p:nvPr/>
            </p:nvSpPr>
            <p:spPr bwMode="auto">
              <a:xfrm>
                <a:off x="3833605" y="3703349"/>
                <a:ext cx="2059824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fontAlgn="base">
                  <a:lnSpc>
                    <a:spcPct val="130000"/>
                  </a:lnSpc>
                </a:pPr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早读：勤奋好学争分秒，贵在自觉效率高； 语文数学同重要，书声琅琅气氛好。</a:t>
                </a:r>
              </a:p>
            </p:txBody>
          </p:sp>
          <p:sp>
            <p:nvSpPr>
              <p:cNvPr id="35" name="îšļïḑé"/>
              <p:cNvSpPr/>
              <p:nvPr/>
            </p:nvSpPr>
            <p:spPr bwMode="auto">
              <a:xfrm>
                <a:off x="6371574" y="4244970"/>
                <a:ext cx="2059824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fontAlgn="base">
                  <a:lnSpc>
                    <a:spcPct val="130000"/>
                  </a:lnSpc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上课： 铃声一响教室静，专心听讲勤思考； 举手发言敢提问，尊敬师长听教导。</a:t>
                </a:r>
              </a:p>
            </p:txBody>
          </p:sp>
          <p:sp>
            <p:nvSpPr>
              <p:cNvPr id="41" name="îšļïḑé"/>
              <p:cNvSpPr/>
              <p:nvPr/>
            </p:nvSpPr>
            <p:spPr bwMode="auto">
              <a:xfrm>
                <a:off x="8834058" y="3829181"/>
                <a:ext cx="2059824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fontAlgn="base">
                  <a:lnSpc>
                    <a:spcPct val="130000"/>
                  </a:lnSpc>
                </a:pPr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课间： 课间休息不吵闹，文明整洁要做到； 勤俭节约爱公物，遵循公德最重要。</a:t>
                </a:r>
              </a:p>
            </p:txBody>
          </p:sp>
        </p:grpSp>
        <p:cxnSp>
          <p:nvCxnSpPr>
            <p:cNvPr id="68" name="直接连接符 67"/>
            <p:cNvCxnSpPr/>
            <p:nvPr/>
          </p:nvCxnSpPr>
          <p:spPr>
            <a:xfrm>
              <a:off x="4880604" y="1587626"/>
              <a:ext cx="0" cy="810597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>
              <a:off x="9924652" y="1916589"/>
              <a:ext cx="0" cy="810597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94177" y="452767"/>
            <a:ext cx="2501724" cy="1436677"/>
            <a:chOff x="594177" y="452767"/>
            <a:chExt cx="2501724" cy="1436677"/>
          </a:xfrm>
        </p:grpSpPr>
        <p:pic>
          <p:nvPicPr>
            <p:cNvPr id="6" name="PA-图片 17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41" t="3338" r="17704" b="27111"/>
            <a:stretch>
              <a:fillRect/>
            </a:stretch>
          </p:blipFill>
          <p:spPr>
            <a:xfrm>
              <a:off x="617487" y="452767"/>
              <a:ext cx="796721" cy="779727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4" t="22593" r="50000" b="41304"/>
            <a:stretch>
              <a:fillRect/>
            </a:stretch>
          </p:blipFill>
          <p:spPr>
            <a:xfrm flipH="1">
              <a:off x="594177" y="452767"/>
              <a:ext cx="2501724" cy="1436677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915222" y="907552"/>
              <a:ext cx="1859633" cy="584775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dirty="0">
                  <a:solidFill>
                    <a:srgbClr val="054B9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举手发言</a:t>
              </a: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0" y="4441883"/>
            <a:ext cx="12192000" cy="2416117"/>
          </a:xfrm>
          <a:prstGeom prst="rect">
            <a:avLst/>
          </a:prstGeom>
        </p:spPr>
      </p:pic>
      <p:cxnSp>
        <p:nvCxnSpPr>
          <p:cNvPr id="34" name="直接连接符 33"/>
          <p:cNvCxnSpPr/>
          <p:nvPr/>
        </p:nvCxnSpPr>
        <p:spPr>
          <a:xfrm>
            <a:off x="6096000" y="3345714"/>
            <a:ext cx="0" cy="1750329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5945772" y="2169433"/>
            <a:ext cx="3866484" cy="3470048"/>
            <a:chOff x="6041439" y="2183206"/>
            <a:chExt cx="3866484" cy="3470048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6041439" y="2183206"/>
              <a:ext cx="360040" cy="792087"/>
            </a:xfrm>
            <a:prstGeom prst="line">
              <a:avLst/>
            </a:prstGeom>
            <a:ln w="1524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V="1">
              <a:off x="6401479" y="2975292"/>
              <a:ext cx="3332830" cy="2"/>
            </a:xfrm>
            <a:prstGeom prst="line">
              <a:avLst/>
            </a:prstGeom>
            <a:ln w="152400" cap="rnd">
              <a:solidFill>
                <a:schemeClr val="bg1"/>
              </a:solidFill>
              <a:round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íŝļîḓé"/>
            <p:cNvGrpSpPr/>
            <p:nvPr/>
          </p:nvGrpSpPr>
          <p:grpSpPr>
            <a:xfrm>
              <a:off x="7649051" y="2681530"/>
              <a:ext cx="587520" cy="587524"/>
              <a:chOff x="5371847" y="2312243"/>
              <a:chExt cx="656438" cy="656442"/>
            </a:xfrm>
          </p:grpSpPr>
          <p:sp>
            <p:nvSpPr>
              <p:cNvPr id="52" name="îṧlîḋe"/>
              <p:cNvSpPr/>
              <p:nvPr/>
            </p:nvSpPr>
            <p:spPr>
              <a:xfrm>
                <a:off x="5371847" y="2312243"/>
                <a:ext cx="656438" cy="656442"/>
              </a:xfrm>
              <a:prstGeom prst="ellipse">
                <a:avLst/>
              </a:prstGeom>
              <a:solidFill>
                <a:srgbClr val="CEEEFD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53" name="îšļiḋê"/>
              <p:cNvSpPr/>
              <p:nvPr/>
            </p:nvSpPr>
            <p:spPr bwMode="auto">
              <a:xfrm>
                <a:off x="5532706" y="2473323"/>
                <a:ext cx="334720" cy="334280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rgbClr val="2378D2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200" dirty="0"/>
              </a:p>
            </p:txBody>
          </p:sp>
        </p:grpSp>
        <p:sp>
          <p:nvSpPr>
            <p:cNvPr id="54" name="矩形 53"/>
            <p:cNvSpPr/>
            <p:nvPr/>
          </p:nvSpPr>
          <p:spPr>
            <a:xfrm>
              <a:off x="6451472" y="3947851"/>
              <a:ext cx="3456451" cy="17054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老师讲话，眼睛看着老师；老师写字，眼睛看着黑板；同学发言，认真听并看黑板；读书时，眼睛看着书本。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7536349" y="3359487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倾听</a:t>
              </a:r>
              <a:endParaRPr lang="zh-CN" altLang="en-US" sz="2800" dirty="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774855" y="1861076"/>
            <a:ext cx="3170917" cy="2759958"/>
            <a:chOff x="2870522" y="1874849"/>
            <a:chExt cx="3170917" cy="2759958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2870522" y="2183206"/>
              <a:ext cx="3170917" cy="0"/>
            </a:xfrm>
            <a:prstGeom prst="line">
              <a:avLst/>
            </a:prstGeom>
            <a:ln w="152400" cap="rnd">
              <a:solidFill>
                <a:schemeClr val="bg1"/>
              </a:solidFill>
              <a:round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iṣḻïdè"/>
            <p:cNvGrpSpPr/>
            <p:nvPr/>
          </p:nvGrpSpPr>
          <p:grpSpPr>
            <a:xfrm>
              <a:off x="4114981" y="1874849"/>
              <a:ext cx="587520" cy="587524"/>
              <a:chOff x="5371847" y="2312243"/>
              <a:chExt cx="656438" cy="656442"/>
            </a:xfrm>
          </p:grpSpPr>
          <p:sp>
            <p:nvSpPr>
              <p:cNvPr id="49" name="iṧľíḋè"/>
              <p:cNvSpPr/>
              <p:nvPr/>
            </p:nvSpPr>
            <p:spPr>
              <a:xfrm>
                <a:off x="5371847" y="2312243"/>
                <a:ext cx="656438" cy="656442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50" name="íşļîḓê"/>
              <p:cNvSpPr/>
              <p:nvPr/>
            </p:nvSpPr>
            <p:spPr bwMode="auto">
              <a:xfrm>
                <a:off x="5532706" y="2519691"/>
                <a:ext cx="334720" cy="241545"/>
              </a:xfrm>
              <a:custGeom>
                <a:avLst/>
                <a:gdLst>
                  <a:gd name="connsiteX0" fmla="*/ 91000 w 605879"/>
                  <a:gd name="connsiteY0" fmla="*/ 173662 h 437224"/>
                  <a:gd name="connsiteX1" fmla="*/ 331193 w 605879"/>
                  <a:gd name="connsiteY1" fmla="*/ 173662 h 437224"/>
                  <a:gd name="connsiteX2" fmla="*/ 342454 w 605879"/>
                  <a:gd name="connsiteY2" fmla="*/ 184882 h 437224"/>
                  <a:gd name="connsiteX3" fmla="*/ 331193 w 605879"/>
                  <a:gd name="connsiteY3" fmla="*/ 196102 h 437224"/>
                  <a:gd name="connsiteX4" fmla="*/ 91000 w 605879"/>
                  <a:gd name="connsiteY4" fmla="*/ 196102 h 437224"/>
                  <a:gd name="connsiteX5" fmla="*/ 79739 w 605879"/>
                  <a:gd name="connsiteY5" fmla="*/ 184882 h 437224"/>
                  <a:gd name="connsiteX6" fmla="*/ 91000 w 605879"/>
                  <a:gd name="connsiteY6" fmla="*/ 173662 h 437224"/>
                  <a:gd name="connsiteX7" fmla="*/ 421630 w 605879"/>
                  <a:gd name="connsiteY7" fmla="*/ 131441 h 437224"/>
                  <a:gd name="connsiteX8" fmla="*/ 423552 w 605879"/>
                  <a:gd name="connsiteY8" fmla="*/ 152274 h 437224"/>
                  <a:gd name="connsiteX9" fmla="*/ 275961 w 605879"/>
                  <a:gd name="connsiteY9" fmla="*/ 300986 h 437224"/>
                  <a:gd name="connsiteX10" fmla="*/ 408175 w 605879"/>
                  <a:gd name="connsiteY10" fmla="*/ 358277 h 437224"/>
                  <a:gd name="connsiteX11" fmla="*/ 418060 w 605879"/>
                  <a:gd name="connsiteY11" fmla="*/ 365267 h 437224"/>
                  <a:gd name="connsiteX12" fmla="*/ 488218 w 605879"/>
                  <a:gd name="connsiteY12" fmla="*/ 410360 h 437224"/>
                  <a:gd name="connsiteX13" fmla="*/ 474214 w 605879"/>
                  <a:gd name="connsiteY13" fmla="*/ 363348 h 437224"/>
                  <a:gd name="connsiteX14" fmla="*/ 482039 w 605879"/>
                  <a:gd name="connsiteY14" fmla="*/ 349916 h 437224"/>
                  <a:gd name="connsiteX15" fmla="*/ 583363 w 605879"/>
                  <a:gd name="connsiteY15" fmla="*/ 244928 h 437224"/>
                  <a:gd name="connsiteX16" fmla="*/ 421630 w 605879"/>
                  <a:gd name="connsiteY16" fmla="*/ 131441 h 437224"/>
                  <a:gd name="connsiteX17" fmla="*/ 75898 w 605879"/>
                  <a:gd name="connsiteY17" fmla="*/ 120173 h 437224"/>
                  <a:gd name="connsiteX18" fmla="*/ 340509 w 605879"/>
                  <a:gd name="connsiteY18" fmla="*/ 120173 h 437224"/>
                  <a:gd name="connsiteX19" fmla="*/ 351769 w 605879"/>
                  <a:gd name="connsiteY19" fmla="*/ 131428 h 437224"/>
                  <a:gd name="connsiteX20" fmla="*/ 340509 w 605879"/>
                  <a:gd name="connsiteY20" fmla="*/ 142683 h 437224"/>
                  <a:gd name="connsiteX21" fmla="*/ 75898 w 605879"/>
                  <a:gd name="connsiteY21" fmla="*/ 142683 h 437224"/>
                  <a:gd name="connsiteX22" fmla="*/ 64638 w 605879"/>
                  <a:gd name="connsiteY22" fmla="*/ 131428 h 437224"/>
                  <a:gd name="connsiteX23" fmla="*/ 75898 w 605879"/>
                  <a:gd name="connsiteY23" fmla="*/ 120173 h 437224"/>
                  <a:gd name="connsiteX24" fmla="*/ 210609 w 605879"/>
                  <a:gd name="connsiteY24" fmla="*/ 22478 h 437224"/>
                  <a:gd name="connsiteX25" fmla="*/ 22516 w 605879"/>
                  <a:gd name="connsiteY25" fmla="*/ 153508 h 437224"/>
                  <a:gd name="connsiteX26" fmla="*/ 139216 w 605879"/>
                  <a:gd name="connsiteY26" fmla="*/ 274807 h 437224"/>
                  <a:gd name="connsiteX27" fmla="*/ 147042 w 605879"/>
                  <a:gd name="connsiteY27" fmla="*/ 288102 h 437224"/>
                  <a:gd name="connsiteX28" fmla="*/ 130017 w 605879"/>
                  <a:gd name="connsiteY28" fmla="*/ 344297 h 437224"/>
                  <a:gd name="connsiteX29" fmla="*/ 214041 w 605879"/>
                  <a:gd name="connsiteY29" fmla="*/ 291254 h 437224"/>
                  <a:gd name="connsiteX30" fmla="*/ 223927 w 605879"/>
                  <a:gd name="connsiteY30" fmla="*/ 284264 h 437224"/>
                  <a:gd name="connsiteX31" fmla="*/ 398839 w 605879"/>
                  <a:gd name="connsiteY31" fmla="*/ 152960 h 437224"/>
                  <a:gd name="connsiteX32" fmla="*/ 369596 w 605879"/>
                  <a:gd name="connsiteY32" fmla="*/ 80592 h 437224"/>
                  <a:gd name="connsiteX33" fmla="*/ 210609 w 605879"/>
                  <a:gd name="connsiteY33" fmla="*/ 22478 h 437224"/>
                  <a:gd name="connsiteX34" fmla="*/ 210609 w 605879"/>
                  <a:gd name="connsiteY34" fmla="*/ 0 h 437224"/>
                  <a:gd name="connsiteX35" fmla="*/ 385796 w 605879"/>
                  <a:gd name="connsiteY35" fmla="*/ 64967 h 437224"/>
                  <a:gd name="connsiteX36" fmla="*/ 414079 w 605879"/>
                  <a:gd name="connsiteY36" fmla="*/ 109100 h 437224"/>
                  <a:gd name="connsiteX37" fmla="*/ 419845 w 605879"/>
                  <a:gd name="connsiteY37" fmla="*/ 108963 h 437224"/>
                  <a:gd name="connsiteX38" fmla="*/ 605879 w 605879"/>
                  <a:gd name="connsiteY38" fmla="*/ 244928 h 437224"/>
                  <a:gd name="connsiteX39" fmla="*/ 498515 w 605879"/>
                  <a:gd name="connsiteY39" fmla="*/ 368420 h 437224"/>
                  <a:gd name="connsiteX40" fmla="*/ 516088 w 605879"/>
                  <a:gd name="connsiteY40" fmla="*/ 414609 h 437224"/>
                  <a:gd name="connsiteX41" fmla="*/ 522953 w 605879"/>
                  <a:gd name="connsiteY41" fmla="*/ 428178 h 437224"/>
                  <a:gd name="connsiteX42" fmla="*/ 510185 w 605879"/>
                  <a:gd name="connsiteY42" fmla="*/ 437224 h 437224"/>
                  <a:gd name="connsiteX43" fmla="*/ 400487 w 605879"/>
                  <a:gd name="connsiteY43" fmla="*/ 380344 h 437224"/>
                  <a:gd name="connsiteX44" fmla="*/ 250836 w 605879"/>
                  <a:gd name="connsiteY44" fmla="*/ 304275 h 437224"/>
                  <a:gd name="connsiteX45" fmla="*/ 231752 w 605879"/>
                  <a:gd name="connsiteY45" fmla="*/ 306331 h 437224"/>
                  <a:gd name="connsiteX46" fmla="*/ 107639 w 605879"/>
                  <a:gd name="connsiteY46" fmla="*/ 371161 h 437224"/>
                  <a:gd name="connsiteX47" fmla="*/ 94596 w 605879"/>
                  <a:gd name="connsiteY47" fmla="*/ 361978 h 437224"/>
                  <a:gd name="connsiteX48" fmla="*/ 102009 w 605879"/>
                  <a:gd name="connsiteY48" fmla="*/ 348135 h 437224"/>
                  <a:gd name="connsiteX49" fmla="*/ 122741 w 605879"/>
                  <a:gd name="connsiteY49" fmla="*/ 293173 h 437224"/>
                  <a:gd name="connsiteX50" fmla="*/ 0 w 605879"/>
                  <a:gd name="connsiteY50" fmla="*/ 153508 h 437224"/>
                  <a:gd name="connsiteX51" fmla="*/ 210609 w 605879"/>
                  <a:gd name="connsiteY51" fmla="*/ 0 h 437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605879" h="437224">
                    <a:moveTo>
                      <a:pt x="91000" y="173662"/>
                    </a:moveTo>
                    <a:lnTo>
                      <a:pt x="331193" y="173662"/>
                    </a:lnTo>
                    <a:cubicBezTo>
                      <a:pt x="337373" y="173662"/>
                      <a:pt x="342454" y="178725"/>
                      <a:pt x="342454" y="184882"/>
                    </a:cubicBezTo>
                    <a:cubicBezTo>
                      <a:pt x="342454" y="191040"/>
                      <a:pt x="337373" y="196102"/>
                      <a:pt x="331193" y="196102"/>
                    </a:cubicBezTo>
                    <a:lnTo>
                      <a:pt x="91000" y="196102"/>
                    </a:lnTo>
                    <a:cubicBezTo>
                      <a:pt x="84683" y="196102"/>
                      <a:pt x="79739" y="191040"/>
                      <a:pt x="79739" y="184882"/>
                    </a:cubicBezTo>
                    <a:cubicBezTo>
                      <a:pt x="79739" y="178725"/>
                      <a:pt x="84683" y="173662"/>
                      <a:pt x="91000" y="173662"/>
                    </a:cubicBezTo>
                    <a:close/>
                    <a:moveTo>
                      <a:pt x="421630" y="131441"/>
                    </a:moveTo>
                    <a:cubicBezTo>
                      <a:pt x="423003" y="138294"/>
                      <a:pt x="423552" y="145284"/>
                      <a:pt x="423552" y="152274"/>
                    </a:cubicBezTo>
                    <a:cubicBezTo>
                      <a:pt x="423552" y="220668"/>
                      <a:pt x="362456" y="281249"/>
                      <a:pt x="275961" y="300986"/>
                    </a:cubicBezTo>
                    <a:cubicBezTo>
                      <a:pt x="302047" y="334017"/>
                      <a:pt x="350924" y="355536"/>
                      <a:pt x="408175" y="358277"/>
                    </a:cubicBezTo>
                    <a:cubicBezTo>
                      <a:pt x="412569" y="358551"/>
                      <a:pt x="416413" y="361293"/>
                      <a:pt x="418060" y="365267"/>
                    </a:cubicBezTo>
                    <a:cubicBezTo>
                      <a:pt x="427259" y="388019"/>
                      <a:pt x="463505" y="403370"/>
                      <a:pt x="488218" y="410360"/>
                    </a:cubicBezTo>
                    <a:cubicBezTo>
                      <a:pt x="483962" y="399944"/>
                      <a:pt x="479156" y="385004"/>
                      <a:pt x="474214" y="363348"/>
                    </a:cubicBezTo>
                    <a:cubicBezTo>
                      <a:pt x="472841" y="357455"/>
                      <a:pt x="476273" y="351698"/>
                      <a:pt x="482039" y="349916"/>
                    </a:cubicBezTo>
                    <a:cubicBezTo>
                      <a:pt x="543685" y="332236"/>
                      <a:pt x="583500" y="290980"/>
                      <a:pt x="583363" y="244928"/>
                    </a:cubicBezTo>
                    <a:cubicBezTo>
                      <a:pt x="583363" y="182839"/>
                      <a:pt x="511009" y="132126"/>
                      <a:pt x="421630" y="131441"/>
                    </a:cubicBezTo>
                    <a:close/>
                    <a:moveTo>
                      <a:pt x="75898" y="120173"/>
                    </a:moveTo>
                    <a:lnTo>
                      <a:pt x="340509" y="120173"/>
                    </a:lnTo>
                    <a:cubicBezTo>
                      <a:pt x="346826" y="120173"/>
                      <a:pt x="351769" y="125114"/>
                      <a:pt x="351769" y="131428"/>
                    </a:cubicBezTo>
                    <a:cubicBezTo>
                      <a:pt x="351769" y="137604"/>
                      <a:pt x="346826" y="142683"/>
                      <a:pt x="340509" y="142683"/>
                    </a:cubicBezTo>
                    <a:lnTo>
                      <a:pt x="75898" y="142683"/>
                    </a:lnTo>
                    <a:cubicBezTo>
                      <a:pt x="69719" y="142683"/>
                      <a:pt x="64638" y="137604"/>
                      <a:pt x="64638" y="131428"/>
                    </a:cubicBezTo>
                    <a:cubicBezTo>
                      <a:pt x="64638" y="125114"/>
                      <a:pt x="69719" y="120173"/>
                      <a:pt x="75898" y="120173"/>
                    </a:cubicBezTo>
                    <a:close/>
                    <a:moveTo>
                      <a:pt x="210609" y="22478"/>
                    </a:moveTo>
                    <a:cubicBezTo>
                      <a:pt x="106952" y="22478"/>
                      <a:pt x="22516" y="81277"/>
                      <a:pt x="22516" y="153508"/>
                    </a:cubicBezTo>
                    <a:cubicBezTo>
                      <a:pt x="22516" y="206688"/>
                      <a:pt x="68372" y="254385"/>
                      <a:pt x="139216" y="274807"/>
                    </a:cubicBezTo>
                    <a:cubicBezTo>
                      <a:pt x="144983" y="276452"/>
                      <a:pt x="148415" y="282208"/>
                      <a:pt x="147042" y="288102"/>
                    </a:cubicBezTo>
                    <a:cubicBezTo>
                      <a:pt x="140864" y="314966"/>
                      <a:pt x="135097" y="332647"/>
                      <a:pt x="130017" y="344297"/>
                    </a:cubicBezTo>
                    <a:cubicBezTo>
                      <a:pt x="158437" y="336622"/>
                      <a:pt x="203058" y="318667"/>
                      <a:pt x="214041" y="291254"/>
                    </a:cubicBezTo>
                    <a:cubicBezTo>
                      <a:pt x="215689" y="287280"/>
                      <a:pt x="219533" y="284538"/>
                      <a:pt x="223927" y="284264"/>
                    </a:cubicBezTo>
                    <a:cubicBezTo>
                      <a:pt x="320170" y="279604"/>
                      <a:pt x="395407" y="223135"/>
                      <a:pt x="398839" y="152960"/>
                    </a:cubicBezTo>
                    <a:cubicBezTo>
                      <a:pt x="400075" y="126918"/>
                      <a:pt x="389915" y="101836"/>
                      <a:pt x="369596" y="80592"/>
                    </a:cubicBezTo>
                    <a:cubicBezTo>
                      <a:pt x="334860" y="44133"/>
                      <a:pt x="275412" y="22478"/>
                      <a:pt x="210609" y="22478"/>
                    </a:cubicBezTo>
                    <a:close/>
                    <a:moveTo>
                      <a:pt x="210609" y="0"/>
                    </a:moveTo>
                    <a:cubicBezTo>
                      <a:pt x="281453" y="0"/>
                      <a:pt x="346942" y="24260"/>
                      <a:pt x="385796" y="64967"/>
                    </a:cubicBezTo>
                    <a:cubicBezTo>
                      <a:pt x="398702" y="78536"/>
                      <a:pt x="408175" y="93338"/>
                      <a:pt x="414079" y="109100"/>
                    </a:cubicBezTo>
                    <a:cubicBezTo>
                      <a:pt x="416001" y="108963"/>
                      <a:pt x="417923" y="108963"/>
                      <a:pt x="419845" y="108963"/>
                    </a:cubicBezTo>
                    <a:cubicBezTo>
                      <a:pt x="522404" y="108963"/>
                      <a:pt x="606016" y="169955"/>
                      <a:pt x="605879" y="244928"/>
                    </a:cubicBezTo>
                    <a:cubicBezTo>
                      <a:pt x="605879" y="298519"/>
                      <a:pt x="564141" y="346079"/>
                      <a:pt x="498515" y="368420"/>
                    </a:cubicBezTo>
                    <a:cubicBezTo>
                      <a:pt x="506066" y="398025"/>
                      <a:pt x="512931" y="412279"/>
                      <a:pt x="516088" y="414609"/>
                    </a:cubicBezTo>
                    <a:cubicBezTo>
                      <a:pt x="524601" y="418858"/>
                      <a:pt x="523228" y="426671"/>
                      <a:pt x="522953" y="428178"/>
                    </a:cubicBezTo>
                    <a:cubicBezTo>
                      <a:pt x="522541" y="429686"/>
                      <a:pt x="520207" y="437224"/>
                      <a:pt x="510185" y="437224"/>
                    </a:cubicBezTo>
                    <a:cubicBezTo>
                      <a:pt x="497828" y="437224"/>
                      <a:pt x="423689" y="421325"/>
                      <a:pt x="400487" y="380344"/>
                    </a:cubicBezTo>
                    <a:cubicBezTo>
                      <a:pt x="333899" y="375410"/>
                      <a:pt x="277746" y="346764"/>
                      <a:pt x="250836" y="304275"/>
                    </a:cubicBezTo>
                    <a:cubicBezTo>
                      <a:pt x="244521" y="305098"/>
                      <a:pt x="238205" y="305783"/>
                      <a:pt x="231752" y="306331"/>
                    </a:cubicBezTo>
                    <a:cubicBezTo>
                      <a:pt x="206216" y="353069"/>
                      <a:pt x="121643" y="371161"/>
                      <a:pt x="107639" y="371161"/>
                    </a:cubicBezTo>
                    <a:cubicBezTo>
                      <a:pt x="97616" y="371161"/>
                      <a:pt x="95145" y="364171"/>
                      <a:pt x="94596" y="361978"/>
                    </a:cubicBezTo>
                    <a:cubicBezTo>
                      <a:pt x="94184" y="360470"/>
                      <a:pt x="92948" y="352658"/>
                      <a:pt x="102009" y="348135"/>
                    </a:cubicBezTo>
                    <a:cubicBezTo>
                      <a:pt x="105030" y="345942"/>
                      <a:pt x="113130" y="331550"/>
                      <a:pt x="122741" y="293173"/>
                    </a:cubicBezTo>
                    <a:cubicBezTo>
                      <a:pt x="47778" y="268228"/>
                      <a:pt x="0" y="214226"/>
                      <a:pt x="0" y="153508"/>
                    </a:cubicBezTo>
                    <a:cubicBezTo>
                      <a:pt x="0" y="68804"/>
                      <a:pt x="94458" y="0"/>
                      <a:pt x="21060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200" dirty="0"/>
              </a:p>
            </p:txBody>
          </p:sp>
        </p:grpSp>
        <p:sp>
          <p:nvSpPr>
            <p:cNvPr id="56" name="矩形 55"/>
            <p:cNvSpPr/>
            <p:nvPr/>
          </p:nvSpPr>
          <p:spPr>
            <a:xfrm>
              <a:off x="3009423" y="3344902"/>
              <a:ext cx="2990100" cy="12899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右手自然举起，五指并拢向上举直。站起时斜跨站起，不要把椅子推弄得响。</a:t>
              </a:r>
            </a:p>
          </p:txBody>
        </p:sp>
        <p:sp>
          <p:nvSpPr>
            <p:cNvPr id="57" name="矩形 56"/>
            <p:cNvSpPr/>
            <p:nvPr/>
          </p:nvSpPr>
          <p:spPr>
            <a:xfrm>
              <a:off x="3957336" y="2677239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发言</a:t>
              </a:r>
              <a:endParaRPr lang="zh-CN" altLang="en-US" sz="2800" dirty="0"/>
            </a:p>
          </p:txBody>
        </p:sp>
      </p:grp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94177" y="452767"/>
            <a:ext cx="2501724" cy="1436677"/>
            <a:chOff x="594177" y="452767"/>
            <a:chExt cx="2501724" cy="1436677"/>
          </a:xfrm>
        </p:grpSpPr>
        <p:pic>
          <p:nvPicPr>
            <p:cNvPr id="6" name="PA-图片 17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41" t="3338" r="17704" b="27111"/>
            <a:stretch>
              <a:fillRect/>
            </a:stretch>
          </p:blipFill>
          <p:spPr>
            <a:xfrm>
              <a:off x="617487" y="452767"/>
              <a:ext cx="796721" cy="779727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4" t="22593" r="50000" b="41304"/>
            <a:stretch>
              <a:fillRect/>
            </a:stretch>
          </p:blipFill>
          <p:spPr>
            <a:xfrm flipH="1">
              <a:off x="594177" y="452767"/>
              <a:ext cx="2501724" cy="1436677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1054123" y="894735"/>
              <a:ext cx="1859633" cy="584775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dirty="0">
                  <a:solidFill>
                    <a:srgbClr val="054B9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升国旗</a:t>
              </a: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0" y="4441883"/>
            <a:ext cx="12192000" cy="241611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1983939" y="2198150"/>
            <a:ext cx="4302132" cy="246170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>
              <a:lnSpc>
                <a:spcPct val="200000"/>
              </a:lnSpc>
              <a:buClr>
                <a:srgbClr val="28B8D3"/>
              </a:buClr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国旗红，真美丽，五颗星，亮晶晶。</a:t>
            </a:r>
          </a:p>
          <a:p>
            <a:pPr>
              <a:lnSpc>
                <a:spcPct val="200000"/>
              </a:lnSpc>
              <a:buClr>
                <a:srgbClr val="28B8D3"/>
              </a:buClr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爱祖国，不忘记，对国旗，行个礼。</a:t>
            </a:r>
          </a:p>
          <a:p>
            <a:pPr>
              <a:lnSpc>
                <a:spcPct val="200000"/>
              </a:lnSpc>
              <a:buClr>
                <a:srgbClr val="28B8D3"/>
              </a:buClr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身子正，要挺直，头上帽，要摘去。</a:t>
            </a:r>
          </a:p>
          <a:p>
            <a:pPr>
              <a:lnSpc>
                <a:spcPct val="200000"/>
              </a:lnSpc>
              <a:buClr>
                <a:srgbClr val="28B8D3"/>
              </a:buClr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不说话，不打闹，唱国歌，声洪亮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190" y="1672861"/>
            <a:ext cx="3760953" cy="3721260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97171" y="199664"/>
            <a:ext cx="2501724" cy="1436677"/>
            <a:chOff x="594177" y="452767"/>
            <a:chExt cx="2501724" cy="1436677"/>
          </a:xfrm>
        </p:grpSpPr>
        <p:pic>
          <p:nvPicPr>
            <p:cNvPr id="6" name="PA-图片 17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41" t="3338" r="17704" b="27111"/>
            <a:stretch>
              <a:fillRect/>
            </a:stretch>
          </p:blipFill>
          <p:spPr>
            <a:xfrm>
              <a:off x="617487" y="452767"/>
              <a:ext cx="796721" cy="779727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4" t="22593" r="50000" b="41304"/>
            <a:stretch>
              <a:fillRect/>
            </a:stretch>
          </p:blipFill>
          <p:spPr>
            <a:xfrm flipH="1">
              <a:off x="594177" y="452767"/>
              <a:ext cx="2501724" cy="1436677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915222" y="878717"/>
              <a:ext cx="1859633" cy="584775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dirty="0">
                  <a:solidFill>
                    <a:srgbClr val="054B9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安全规范</a:t>
              </a: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0" y="4441883"/>
            <a:ext cx="12192000" cy="2416117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4584963" y="1889442"/>
            <a:ext cx="3323019" cy="3320413"/>
            <a:chOff x="4584963" y="1889442"/>
            <a:chExt cx="3323019" cy="3320413"/>
          </a:xfrm>
        </p:grpSpPr>
        <p:grpSp>
          <p:nvGrpSpPr>
            <p:cNvPr id="17" name="íšḻïďè"/>
            <p:cNvGrpSpPr/>
            <p:nvPr/>
          </p:nvGrpSpPr>
          <p:grpSpPr>
            <a:xfrm>
              <a:off x="4584963" y="1889442"/>
              <a:ext cx="3323019" cy="3320413"/>
              <a:chOff x="976406" y="2270126"/>
              <a:chExt cx="2951163" cy="2947988"/>
            </a:xfrm>
            <a:solidFill>
              <a:schemeClr val="accent1"/>
            </a:solidFill>
          </p:grpSpPr>
          <p:sp>
            <p:nvSpPr>
              <p:cNvPr id="31" name="íṩ1iḍé"/>
              <p:cNvSpPr/>
              <p:nvPr/>
            </p:nvSpPr>
            <p:spPr bwMode="auto">
              <a:xfrm>
                <a:off x="1971769" y="2871789"/>
                <a:ext cx="1949450" cy="2336800"/>
              </a:xfrm>
              <a:custGeom>
                <a:avLst/>
                <a:gdLst>
                  <a:gd name="T0" fmla="*/ 764 w 804"/>
                  <a:gd name="T1" fmla="*/ 744 h 964"/>
                  <a:gd name="T2" fmla="*/ 584 w 804"/>
                  <a:gd name="T3" fmla="*/ 924 h 964"/>
                  <a:gd name="T4" fmla="*/ 0 w 804"/>
                  <a:gd name="T5" fmla="*/ 924 h 964"/>
                  <a:gd name="T6" fmla="*/ 0 w 804"/>
                  <a:gd name="T7" fmla="*/ 964 h 964"/>
                  <a:gd name="T8" fmla="*/ 584 w 804"/>
                  <a:gd name="T9" fmla="*/ 964 h 964"/>
                  <a:gd name="T10" fmla="*/ 804 w 804"/>
                  <a:gd name="T11" fmla="*/ 744 h 964"/>
                  <a:gd name="T12" fmla="*/ 804 w 804"/>
                  <a:gd name="T13" fmla="*/ 0 h 964"/>
                  <a:gd name="T14" fmla="*/ 764 w 804"/>
                  <a:gd name="T15" fmla="*/ 0 h 964"/>
                  <a:gd name="T16" fmla="*/ 764 w 804"/>
                  <a:gd name="T17" fmla="*/ 74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4" h="964">
                    <a:moveTo>
                      <a:pt x="764" y="744"/>
                    </a:moveTo>
                    <a:cubicBezTo>
                      <a:pt x="764" y="843"/>
                      <a:pt x="683" y="924"/>
                      <a:pt x="584" y="924"/>
                    </a:cubicBezTo>
                    <a:cubicBezTo>
                      <a:pt x="0" y="924"/>
                      <a:pt x="0" y="924"/>
                      <a:pt x="0" y="924"/>
                    </a:cubicBezTo>
                    <a:cubicBezTo>
                      <a:pt x="0" y="964"/>
                      <a:pt x="0" y="964"/>
                      <a:pt x="0" y="964"/>
                    </a:cubicBezTo>
                    <a:cubicBezTo>
                      <a:pt x="584" y="964"/>
                      <a:pt x="584" y="964"/>
                      <a:pt x="584" y="964"/>
                    </a:cubicBezTo>
                    <a:cubicBezTo>
                      <a:pt x="705" y="964"/>
                      <a:pt x="804" y="865"/>
                      <a:pt x="804" y="744"/>
                    </a:cubicBezTo>
                    <a:cubicBezTo>
                      <a:pt x="804" y="0"/>
                      <a:pt x="804" y="0"/>
                      <a:pt x="804" y="0"/>
                    </a:cubicBezTo>
                    <a:cubicBezTo>
                      <a:pt x="764" y="0"/>
                      <a:pt x="764" y="0"/>
                      <a:pt x="764" y="0"/>
                    </a:cubicBezTo>
                    <a:lnTo>
                      <a:pt x="764" y="744"/>
                    </a:lnTo>
                    <a:close/>
                  </a:path>
                </a:pathLst>
              </a:custGeom>
              <a:solidFill>
                <a:srgbClr val="CEEEF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/>
              </a:p>
            </p:txBody>
          </p:sp>
          <p:sp>
            <p:nvSpPr>
              <p:cNvPr id="32" name="ïs1îďé"/>
              <p:cNvSpPr/>
              <p:nvPr/>
            </p:nvSpPr>
            <p:spPr bwMode="auto">
              <a:xfrm>
                <a:off x="982756" y="2270126"/>
                <a:ext cx="1949450" cy="2376488"/>
              </a:xfrm>
              <a:custGeom>
                <a:avLst/>
                <a:gdLst>
                  <a:gd name="T0" fmla="*/ 40 w 804"/>
                  <a:gd name="T1" fmla="*/ 220 h 980"/>
                  <a:gd name="T2" fmla="*/ 220 w 804"/>
                  <a:gd name="T3" fmla="*/ 40 h 980"/>
                  <a:gd name="T4" fmla="*/ 804 w 804"/>
                  <a:gd name="T5" fmla="*/ 40 h 980"/>
                  <a:gd name="T6" fmla="*/ 804 w 804"/>
                  <a:gd name="T7" fmla="*/ 0 h 980"/>
                  <a:gd name="T8" fmla="*/ 220 w 804"/>
                  <a:gd name="T9" fmla="*/ 0 h 980"/>
                  <a:gd name="T10" fmla="*/ 0 w 804"/>
                  <a:gd name="T11" fmla="*/ 220 h 980"/>
                  <a:gd name="T12" fmla="*/ 0 w 804"/>
                  <a:gd name="T13" fmla="*/ 980 h 980"/>
                  <a:gd name="T14" fmla="*/ 40 w 804"/>
                  <a:gd name="T15" fmla="*/ 980 h 980"/>
                  <a:gd name="T16" fmla="*/ 40 w 804"/>
                  <a:gd name="T17" fmla="*/ 220 h 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4" h="980">
                    <a:moveTo>
                      <a:pt x="40" y="220"/>
                    </a:moveTo>
                    <a:cubicBezTo>
                      <a:pt x="40" y="121"/>
                      <a:pt x="121" y="40"/>
                      <a:pt x="220" y="40"/>
                    </a:cubicBezTo>
                    <a:cubicBezTo>
                      <a:pt x="804" y="40"/>
                      <a:pt x="804" y="40"/>
                      <a:pt x="804" y="40"/>
                    </a:cubicBezTo>
                    <a:cubicBezTo>
                      <a:pt x="804" y="0"/>
                      <a:pt x="804" y="0"/>
                      <a:pt x="804" y="0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99" y="0"/>
                      <a:pt x="0" y="99"/>
                      <a:pt x="0" y="220"/>
                    </a:cubicBezTo>
                    <a:cubicBezTo>
                      <a:pt x="0" y="980"/>
                      <a:pt x="0" y="980"/>
                      <a:pt x="0" y="980"/>
                    </a:cubicBezTo>
                    <a:cubicBezTo>
                      <a:pt x="40" y="980"/>
                      <a:pt x="40" y="980"/>
                      <a:pt x="40" y="980"/>
                    </a:cubicBezTo>
                    <a:lnTo>
                      <a:pt x="40" y="220"/>
                    </a:lnTo>
                    <a:close/>
                  </a:path>
                </a:pathLst>
              </a:custGeom>
              <a:solidFill>
                <a:srgbClr val="CEEEF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/>
              </a:p>
            </p:txBody>
          </p:sp>
          <p:sp>
            <p:nvSpPr>
              <p:cNvPr id="33" name="ïš1îḍe"/>
              <p:cNvSpPr/>
              <p:nvPr/>
            </p:nvSpPr>
            <p:spPr bwMode="auto">
              <a:xfrm>
                <a:off x="1460594" y="4738689"/>
                <a:ext cx="412750" cy="479425"/>
              </a:xfrm>
              <a:custGeom>
                <a:avLst/>
                <a:gdLst>
                  <a:gd name="T0" fmla="*/ 170 w 170"/>
                  <a:gd name="T1" fmla="*/ 111 h 198"/>
                  <a:gd name="T2" fmla="*/ 147 w 170"/>
                  <a:gd name="T3" fmla="*/ 52 h 198"/>
                  <a:gd name="T4" fmla="*/ 87 w 170"/>
                  <a:gd name="T5" fmla="*/ 26 h 198"/>
                  <a:gd name="T6" fmla="*/ 87 w 170"/>
                  <a:gd name="T7" fmla="*/ 0 h 198"/>
                  <a:gd name="T8" fmla="*/ 24 w 170"/>
                  <a:gd name="T9" fmla="*/ 41 h 198"/>
                  <a:gd name="T10" fmla="*/ 0 w 170"/>
                  <a:gd name="T11" fmla="*/ 110 h 198"/>
                  <a:gd name="T12" fmla="*/ 24 w 170"/>
                  <a:gd name="T13" fmla="*/ 173 h 198"/>
                  <a:gd name="T14" fmla="*/ 84 w 170"/>
                  <a:gd name="T15" fmla="*/ 198 h 198"/>
                  <a:gd name="T16" fmla="*/ 145 w 170"/>
                  <a:gd name="T17" fmla="*/ 173 h 198"/>
                  <a:gd name="T18" fmla="*/ 170 w 170"/>
                  <a:gd name="T19" fmla="*/ 111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98">
                    <a:moveTo>
                      <a:pt x="170" y="111"/>
                    </a:moveTo>
                    <a:cubicBezTo>
                      <a:pt x="170" y="87"/>
                      <a:pt x="162" y="68"/>
                      <a:pt x="147" y="52"/>
                    </a:cubicBezTo>
                    <a:cubicBezTo>
                      <a:pt x="132" y="36"/>
                      <a:pt x="111" y="28"/>
                      <a:pt x="87" y="26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59" y="7"/>
                      <a:pt x="39" y="21"/>
                      <a:pt x="24" y="41"/>
                    </a:cubicBezTo>
                    <a:cubicBezTo>
                      <a:pt x="8" y="61"/>
                      <a:pt x="0" y="84"/>
                      <a:pt x="0" y="110"/>
                    </a:cubicBezTo>
                    <a:cubicBezTo>
                      <a:pt x="0" y="135"/>
                      <a:pt x="8" y="156"/>
                      <a:pt x="24" y="173"/>
                    </a:cubicBezTo>
                    <a:cubicBezTo>
                      <a:pt x="41" y="190"/>
                      <a:pt x="60" y="198"/>
                      <a:pt x="84" y="198"/>
                    </a:cubicBezTo>
                    <a:cubicBezTo>
                      <a:pt x="109" y="198"/>
                      <a:pt x="129" y="190"/>
                      <a:pt x="145" y="173"/>
                    </a:cubicBezTo>
                    <a:cubicBezTo>
                      <a:pt x="162" y="156"/>
                      <a:pt x="170" y="136"/>
                      <a:pt x="170" y="111"/>
                    </a:cubicBezTo>
                    <a:close/>
                  </a:path>
                </a:pathLst>
              </a:custGeom>
              <a:solidFill>
                <a:srgbClr val="CEEEF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/>
              </a:p>
            </p:txBody>
          </p:sp>
          <p:sp>
            <p:nvSpPr>
              <p:cNvPr id="34" name="iśḻídè"/>
              <p:cNvSpPr/>
              <p:nvPr/>
            </p:nvSpPr>
            <p:spPr bwMode="auto">
              <a:xfrm>
                <a:off x="976406" y="4738689"/>
                <a:ext cx="411163" cy="479425"/>
              </a:xfrm>
              <a:custGeom>
                <a:avLst/>
                <a:gdLst>
                  <a:gd name="T0" fmla="*/ 146 w 170"/>
                  <a:gd name="T1" fmla="*/ 173 h 198"/>
                  <a:gd name="T2" fmla="*/ 170 w 170"/>
                  <a:gd name="T3" fmla="*/ 111 h 198"/>
                  <a:gd name="T4" fmla="*/ 147 w 170"/>
                  <a:gd name="T5" fmla="*/ 52 h 198"/>
                  <a:gd name="T6" fmla="*/ 87 w 170"/>
                  <a:gd name="T7" fmla="*/ 26 h 198"/>
                  <a:gd name="T8" fmla="*/ 87 w 170"/>
                  <a:gd name="T9" fmla="*/ 0 h 198"/>
                  <a:gd name="T10" fmla="*/ 24 w 170"/>
                  <a:gd name="T11" fmla="*/ 41 h 198"/>
                  <a:gd name="T12" fmla="*/ 0 w 170"/>
                  <a:gd name="T13" fmla="*/ 110 h 198"/>
                  <a:gd name="T14" fmla="*/ 25 w 170"/>
                  <a:gd name="T15" fmla="*/ 173 h 198"/>
                  <a:gd name="T16" fmla="*/ 84 w 170"/>
                  <a:gd name="T17" fmla="*/ 198 h 198"/>
                  <a:gd name="T18" fmla="*/ 146 w 170"/>
                  <a:gd name="T19" fmla="*/ 173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98">
                    <a:moveTo>
                      <a:pt x="146" y="173"/>
                    </a:moveTo>
                    <a:cubicBezTo>
                      <a:pt x="162" y="156"/>
                      <a:pt x="170" y="136"/>
                      <a:pt x="170" y="111"/>
                    </a:cubicBezTo>
                    <a:cubicBezTo>
                      <a:pt x="170" y="87"/>
                      <a:pt x="162" y="68"/>
                      <a:pt x="147" y="52"/>
                    </a:cubicBezTo>
                    <a:cubicBezTo>
                      <a:pt x="132" y="36"/>
                      <a:pt x="111" y="28"/>
                      <a:pt x="87" y="26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63" y="7"/>
                      <a:pt x="40" y="21"/>
                      <a:pt x="24" y="41"/>
                    </a:cubicBezTo>
                    <a:cubicBezTo>
                      <a:pt x="8" y="61"/>
                      <a:pt x="0" y="84"/>
                      <a:pt x="0" y="110"/>
                    </a:cubicBezTo>
                    <a:cubicBezTo>
                      <a:pt x="0" y="135"/>
                      <a:pt x="9" y="156"/>
                      <a:pt x="25" y="173"/>
                    </a:cubicBezTo>
                    <a:cubicBezTo>
                      <a:pt x="41" y="190"/>
                      <a:pt x="61" y="198"/>
                      <a:pt x="84" y="198"/>
                    </a:cubicBezTo>
                    <a:cubicBezTo>
                      <a:pt x="109" y="198"/>
                      <a:pt x="129" y="190"/>
                      <a:pt x="146" y="173"/>
                    </a:cubicBezTo>
                    <a:close/>
                  </a:path>
                </a:pathLst>
              </a:custGeom>
              <a:solidFill>
                <a:srgbClr val="CEEEF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/>
              </a:p>
            </p:txBody>
          </p:sp>
          <p:sp>
            <p:nvSpPr>
              <p:cNvPr id="35" name="iśḷíďe"/>
              <p:cNvSpPr/>
              <p:nvPr/>
            </p:nvSpPr>
            <p:spPr bwMode="auto">
              <a:xfrm>
                <a:off x="3030631" y="2298701"/>
                <a:ext cx="896938" cy="481013"/>
              </a:xfrm>
              <a:custGeom>
                <a:avLst/>
                <a:gdLst>
                  <a:gd name="T0" fmla="*/ 146 w 370"/>
                  <a:gd name="T1" fmla="*/ 157 h 198"/>
                  <a:gd name="T2" fmla="*/ 83 w 370"/>
                  <a:gd name="T3" fmla="*/ 198 h 198"/>
                  <a:gd name="T4" fmla="*/ 83 w 370"/>
                  <a:gd name="T5" fmla="*/ 172 h 198"/>
                  <a:gd name="T6" fmla="*/ 23 w 370"/>
                  <a:gd name="T7" fmla="*/ 146 h 198"/>
                  <a:gd name="T8" fmla="*/ 0 w 370"/>
                  <a:gd name="T9" fmla="*/ 87 h 198"/>
                  <a:gd name="T10" fmla="*/ 25 w 370"/>
                  <a:gd name="T11" fmla="*/ 25 h 198"/>
                  <a:gd name="T12" fmla="*/ 86 w 370"/>
                  <a:gd name="T13" fmla="*/ 0 h 198"/>
                  <a:gd name="T14" fmla="*/ 146 w 370"/>
                  <a:gd name="T15" fmla="*/ 25 h 198"/>
                  <a:gd name="T16" fmla="*/ 170 w 370"/>
                  <a:gd name="T17" fmla="*/ 88 h 198"/>
                  <a:gd name="T18" fmla="*/ 146 w 370"/>
                  <a:gd name="T19" fmla="*/ 157 h 198"/>
                  <a:gd name="T20" fmla="*/ 346 w 370"/>
                  <a:gd name="T21" fmla="*/ 157 h 198"/>
                  <a:gd name="T22" fmla="*/ 283 w 370"/>
                  <a:gd name="T23" fmla="*/ 198 h 198"/>
                  <a:gd name="T24" fmla="*/ 283 w 370"/>
                  <a:gd name="T25" fmla="*/ 172 h 198"/>
                  <a:gd name="T26" fmla="*/ 223 w 370"/>
                  <a:gd name="T27" fmla="*/ 146 h 198"/>
                  <a:gd name="T28" fmla="*/ 200 w 370"/>
                  <a:gd name="T29" fmla="*/ 87 h 198"/>
                  <a:gd name="T30" fmla="*/ 224 w 370"/>
                  <a:gd name="T31" fmla="*/ 25 h 198"/>
                  <a:gd name="T32" fmla="*/ 286 w 370"/>
                  <a:gd name="T33" fmla="*/ 0 h 198"/>
                  <a:gd name="T34" fmla="*/ 345 w 370"/>
                  <a:gd name="T35" fmla="*/ 25 h 198"/>
                  <a:gd name="T36" fmla="*/ 370 w 370"/>
                  <a:gd name="T37" fmla="*/ 88 h 198"/>
                  <a:gd name="T38" fmla="*/ 346 w 370"/>
                  <a:gd name="T39" fmla="*/ 15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0" h="198">
                    <a:moveTo>
                      <a:pt x="146" y="157"/>
                    </a:moveTo>
                    <a:cubicBezTo>
                      <a:pt x="131" y="177"/>
                      <a:pt x="111" y="191"/>
                      <a:pt x="83" y="198"/>
                    </a:cubicBezTo>
                    <a:cubicBezTo>
                      <a:pt x="83" y="172"/>
                      <a:pt x="83" y="172"/>
                      <a:pt x="83" y="172"/>
                    </a:cubicBezTo>
                    <a:cubicBezTo>
                      <a:pt x="59" y="170"/>
                      <a:pt x="39" y="162"/>
                      <a:pt x="23" y="146"/>
                    </a:cubicBezTo>
                    <a:cubicBezTo>
                      <a:pt x="8" y="130"/>
                      <a:pt x="0" y="111"/>
                      <a:pt x="0" y="87"/>
                    </a:cubicBezTo>
                    <a:cubicBezTo>
                      <a:pt x="0" y="62"/>
                      <a:pt x="8" y="42"/>
                      <a:pt x="25" y="25"/>
                    </a:cubicBezTo>
                    <a:cubicBezTo>
                      <a:pt x="41" y="8"/>
                      <a:pt x="61" y="0"/>
                      <a:pt x="86" y="0"/>
                    </a:cubicBezTo>
                    <a:cubicBezTo>
                      <a:pt x="110" y="0"/>
                      <a:pt x="129" y="8"/>
                      <a:pt x="146" y="25"/>
                    </a:cubicBezTo>
                    <a:cubicBezTo>
                      <a:pt x="162" y="42"/>
                      <a:pt x="170" y="63"/>
                      <a:pt x="170" y="88"/>
                    </a:cubicBezTo>
                    <a:cubicBezTo>
                      <a:pt x="170" y="114"/>
                      <a:pt x="162" y="137"/>
                      <a:pt x="146" y="157"/>
                    </a:cubicBezTo>
                    <a:close/>
                    <a:moveTo>
                      <a:pt x="346" y="157"/>
                    </a:moveTo>
                    <a:cubicBezTo>
                      <a:pt x="330" y="177"/>
                      <a:pt x="307" y="191"/>
                      <a:pt x="283" y="198"/>
                    </a:cubicBezTo>
                    <a:cubicBezTo>
                      <a:pt x="283" y="172"/>
                      <a:pt x="283" y="172"/>
                      <a:pt x="283" y="172"/>
                    </a:cubicBezTo>
                    <a:cubicBezTo>
                      <a:pt x="259" y="170"/>
                      <a:pt x="238" y="162"/>
                      <a:pt x="223" y="146"/>
                    </a:cubicBezTo>
                    <a:cubicBezTo>
                      <a:pt x="208" y="130"/>
                      <a:pt x="200" y="111"/>
                      <a:pt x="200" y="87"/>
                    </a:cubicBezTo>
                    <a:cubicBezTo>
                      <a:pt x="200" y="62"/>
                      <a:pt x="208" y="42"/>
                      <a:pt x="224" y="25"/>
                    </a:cubicBezTo>
                    <a:cubicBezTo>
                      <a:pt x="241" y="8"/>
                      <a:pt x="261" y="0"/>
                      <a:pt x="286" y="0"/>
                    </a:cubicBezTo>
                    <a:cubicBezTo>
                      <a:pt x="309" y="0"/>
                      <a:pt x="329" y="8"/>
                      <a:pt x="345" y="25"/>
                    </a:cubicBezTo>
                    <a:cubicBezTo>
                      <a:pt x="361" y="42"/>
                      <a:pt x="370" y="63"/>
                      <a:pt x="370" y="88"/>
                    </a:cubicBezTo>
                    <a:cubicBezTo>
                      <a:pt x="370" y="114"/>
                      <a:pt x="362" y="137"/>
                      <a:pt x="346" y="157"/>
                    </a:cubicBezTo>
                    <a:close/>
                  </a:path>
                </a:pathLst>
              </a:custGeom>
              <a:solidFill>
                <a:srgbClr val="CEEEF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/>
              </a:p>
            </p:txBody>
          </p:sp>
        </p:grpSp>
        <p:sp>
          <p:nvSpPr>
            <p:cNvPr id="19" name="íṩļiḑè"/>
            <p:cNvSpPr/>
            <p:nvPr/>
          </p:nvSpPr>
          <p:spPr bwMode="auto">
            <a:xfrm>
              <a:off x="6036111" y="2454642"/>
              <a:ext cx="507451" cy="517560"/>
            </a:xfrm>
            <a:custGeom>
              <a:avLst/>
              <a:gdLst>
                <a:gd name="connsiteX0" fmla="*/ 54222 w 585452"/>
                <a:gd name="connsiteY0" fmla="*/ 339785 h 597115"/>
                <a:gd name="connsiteX1" fmla="*/ 231863 w 585452"/>
                <a:gd name="connsiteY1" fmla="*/ 478484 h 597115"/>
                <a:gd name="connsiteX2" fmla="*/ 236511 w 585452"/>
                <a:gd name="connsiteY2" fmla="*/ 476421 h 597115"/>
                <a:gd name="connsiteX3" fmla="*/ 230314 w 585452"/>
                <a:gd name="connsiteY3" fmla="*/ 474359 h 597115"/>
                <a:gd name="connsiteX4" fmla="*/ 182289 w 585452"/>
                <a:gd name="connsiteY4" fmla="*/ 420736 h 597115"/>
                <a:gd name="connsiteX5" fmla="*/ 54222 w 585452"/>
                <a:gd name="connsiteY5" fmla="*/ 339785 h 597115"/>
                <a:gd name="connsiteX6" fmla="*/ 47508 w 585452"/>
                <a:gd name="connsiteY6" fmla="*/ 201087 h 597115"/>
                <a:gd name="connsiteX7" fmla="*/ 39246 w 585452"/>
                <a:gd name="connsiteY7" fmla="*/ 259866 h 597115"/>
                <a:gd name="connsiteX8" fmla="*/ 39246 w 585452"/>
                <a:gd name="connsiteY8" fmla="*/ 260897 h 597115"/>
                <a:gd name="connsiteX9" fmla="*/ 161116 w 585452"/>
                <a:gd name="connsiteY9" fmla="*/ 384643 h 597115"/>
                <a:gd name="connsiteX10" fmla="*/ 131681 w 585452"/>
                <a:gd name="connsiteY10" fmla="*/ 276881 h 597115"/>
                <a:gd name="connsiteX11" fmla="*/ 47508 w 585452"/>
                <a:gd name="connsiteY11" fmla="*/ 201087 h 597115"/>
                <a:gd name="connsiteX12" fmla="*/ 116189 w 585452"/>
                <a:gd name="connsiteY12" fmla="*/ 92809 h 597115"/>
                <a:gd name="connsiteX13" fmla="*/ 58869 w 585452"/>
                <a:gd name="connsiteY13" fmla="*/ 169635 h 597115"/>
                <a:gd name="connsiteX14" fmla="*/ 131165 w 585452"/>
                <a:gd name="connsiteY14" fmla="*/ 246460 h 597115"/>
                <a:gd name="connsiteX15" fmla="*/ 149755 w 585452"/>
                <a:gd name="connsiteY15" fmla="*/ 149526 h 597115"/>
                <a:gd name="connsiteX16" fmla="*/ 116189 w 585452"/>
                <a:gd name="connsiteY16" fmla="*/ 92809 h 597115"/>
                <a:gd name="connsiteX17" fmla="*/ 221535 w 585452"/>
                <a:gd name="connsiteY17" fmla="*/ 42795 h 597115"/>
                <a:gd name="connsiteX18" fmla="*/ 141493 w 585452"/>
                <a:gd name="connsiteY18" fmla="*/ 74247 h 597115"/>
                <a:gd name="connsiteX19" fmla="*/ 163182 w 585452"/>
                <a:gd name="connsiteY19" fmla="*/ 119621 h 597115"/>
                <a:gd name="connsiteX20" fmla="*/ 221535 w 585452"/>
                <a:gd name="connsiteY20" fmla="*/ 42795 h 597115"/>
                <a:gd name="connsiteX21" fmla="*/ 496052 w 585452"/>
                <a:gd name="connsiteY21" fmla="*/ 42574 h 597115"/>
                <a:gd name="connsiteX22" fmla="*/ 574240 w 585452"/>
                <a:gd name="connsiteY22" fmla="*/ 399614 h 597115"/>
                <a:gd name="connsiteX23" fmla="*/ 343397 w 585452"/>
                <a:gd name="connsiteY23" fmla="*/ 479027 h 597115"/>
                <a:gd name="connsiteX24" fmla="*/ 374382 w 585452"/>
                <a:gd name="connsiteY24" fmla="*/ 417147 h 597115"/>
                <a:gd name="connsiteX25" fmla="*/ 444100 w 585452"/>
                <a:gd name="connsiteY25" fmla="*/ 402708 h 597115"/>
                <a:gd name="connsiteX26" fmla="*/ 467856 w 585452"/>
                <a:gd name="connsiteY26" fmla="*/ 393426 h 597115"/>
                <a:gd name="connsiteX27" fmla="*/ 487480 w 585452"/>
                <a:gd name="connsiteY27" fmla="*/ 382597 h 597115"/>
                <a:gd name="connsiteX28" fmla="*/ 494194 w 585452"/>
                <a:gd name="connsiteY28" fmla="*/ 376925 h 597115"/>
                <a:gd name="connsiteX29" fmla="*/ 498842 w 585452"/>
                <a:gd name="connsiteY29" fmla="*/ 372284 h 597115"/>
                <a:gd name="connsiteX30" fmla="*/ 502457 w 585452"/>
                <a:gd name="connsiteY30" fmla="*/ 367127 h 597115"/>
                <a:gd name="connsiteX31" fmla="*/ 498325 w 585452"/>
                <a:gd name="connsiteY31" fmla="*/ 371768 h 597115"/>
                <a:gd name="connsiteX32" fmla="*/ 493161 w 585452"/>
                <a:gd name="connsiteY32" fmla="*/ 375894 h 597115"/>
                <a:gd name="connsiteX33" fmla="*/ 485931 w 585452"/>
                <a:gd name="connsiteY33" fmla="*/ 380535 h 597115"/>
                <a:gd name="connsiteX34" fmla="*/ 465790 w 585452"/>
                <a:gd name="connsiteY34" fmla="*/ 388785 h 597115"/>
                <a:gd name="connsiteX35" fmla="*/ 442035 w 585452"/>
                <a:gd name="connsiteY35" fmla="*/ 394973 h 597115"/>
                <a:gd name="connsiteX36" fmla="*/ 395556 w 585452"/>
                <a:gd name="connsiteY36" fmla="*/ 401677 h 597115"/>
                <a:gd name="connsiteX37" fmla="*/ 381612 w 585452"/>
                <a:gd name="connsiteY37" fmla="*/ 402193 h 597115"/>
                <a:gd name="connsiteX38" fmla="*/ 407950 w 585452"/>
                <a:gd name="connsiteY38" fmla="*/ 344954 h 597115"/>
                <a:gd name="connsiteX39" fmla="*/ 465274 w 585452"/>
                <a:gd name="connsiteY39" fmla="*/ 331031 h 597115"/>
                <a:gd name="connsiteX40" fmla="*/ 485931 w 585452"/>
                <a:gd name="connsiteY40" fmla="*/ 322780 h 597115"/>
                <a:gd name="connsiteX41" fmla="*/ 502973 w 585452"/>
                <a:gd name="connsiteY41" fmla="*/ 312982 h 597115"/>
                <a:gd name="connsiteX42" fmla="*/ 509170 w 585452"/>
                <a:gd name="connsiteY42" fmla="*/ 308341 h 597115"/>
                <a:gd name="connsiteX43" fmla="*/ 513302 w 585452"/>
                <a:gd name="connsiteY43" fmla="*/ 303700 h 597115"/>
                <a:gd name="connsiteX44" fmla="*/ 515884 w 585452"/>
                <a:gd name="connsiteY44" fmla="*/ 299575 h 597115"/>
                <a:gd name="connsiteX45" fmla="*/ 512785 w 585452"/>
                <a:gd name="connsiteY45" fmla="*/ 303700 h 597115"/>
                <a:gd name="connsiteX46" fmla="*/ 508137 w 585452"/>
                <a:gd name="connsiteY46" fmla="*/ 307310 h 597115"/>
                <a:gd name="connsiteX47" fmla="*/ 501940 w 585452"/>
                <a:gd name="connsiteY47" fmla="*/ 311435 h 597115"/>
                <a:gd name="connsiteX48" fmla="*/ 484382 w 585452"/>
                <a:gd name="connsiteY48" fmla="*/ 318655 h 597115"/>
                <a:gd name="connsiteX49" fmla="*/ 463208 w 585452"/>
                <a:gd name="connsiteY49" fmla="*/ 323811 h 597115"/>
                <a:gd name="connsiteX50" fmla="*/ 422927 w 585452"/>
                <a:gd name="connsiteY50" fmla="*/ 329484 h 597115"/>
                <a:gd name="connsiteX51" fmla="*/ 413631 w 585452"/>
                <a:gd name="connsiteY51" fmla="*/ 329999 h 597115"/>
                <a:gd name="connsiteX52" fmla="*/ 436870 w 585452"/>
                <a:gd name="connsiteY52" fmla="*/ 271729 h 597115"/>
                <a:gd name="connsiteX53" fmla="*/ 436870 w 585452"/>
                <a:gd name="connsiteY53" fmla="*/ 272760 h 597115"/>
                <a:gd name="connsiteX54" fmla="*/ 482832 w 585452"/>
                <a:gd name="connsiteY54" fmla="*/ 261931 h 597115"/>
                <a:gd name="connsiteX55" fmla="*/ 499358 w 585452"/>
                <a:gd name="connsiteY55" fmla="*/ 255743 h 597115"/>
                <a:gd name="connsiteX56" fmla="*/ 512269 w 585452"/>
                <a:gd name="connsiteY56" fmla="*/ 248008 h 597115"/>
                <a:gd name="connsiteX57" fmla="*/ 517433 w 585452"/>
                <a:gd name="connsiteY57" fmla="*/ 244398 h 597115"/>
                <a:gd name="connsiteX58" fmla="*/ 520532 w 585452"/>
                <a:gd name="connsiteY58" fmla="*/ 240789 h 597115"/>
                <a:gd name="connsiteX59" fmla="*/ 522597 w 585452"/>
                <a:gd name="connsiteY59" fmla="*/ 237695 h 597115"/>
                <a:gd name="connsiteX60" fmla="*/ 520015 w 585452"/>
                <a:gd name="connsiteY60" fmla="*/ 240789 h 597115"/>
                <a:gd name="connsiteX61" fmla="*/ 516400 w 585452"/>
                <a:gd name="connsiteY61" fmla="*/ 243367 h 597115"/>
                <a:gd name="connsiteX62" fmla="*/ 511752 w 585452"/>
                <a:gd name="connsiteY62" fmla="*/ 246461 h 597115"/>
                <a:gd name="connsiteX63" fmla="*/ 497809 w 585452"/>
                <a:gd name="connsiteY63" fmla="*/ 252133 h 597115"/>
                <a:gd name="connsiteX64" fmla="*/ 481800 w 585452"/>
                <a:gd name="connsiteY64" fmla="*/ 256259 h 597115"/>
                <a:gd name="connsiteX65" fmla="*/ 450297 w 585452"/>
                <a:gd name="connsiteY65" fmla="*/ 260900 h 597115"/>
                <a:gd name="connsiteX66" fmla="*/ 441002 w 585452"/>
                <a:gd name="connsiteY66" fmla="*/ 261415 h 597115"/>
                <a:gd name="connsiteX67" fmla="*/ 446682 w 585452"/>
                <a:gd name="connsiteY67" fmla="*/ 239242 h 597115"/>
                <a:gd name="connsiteX68" fmla="*/ 436354 w 585452"/>
                <a:gd name="connsiteY68" fmla="*/ 262962 h 597115"/>
                <a:gd name="connsiteX69" fmla="*/ 435837 w 585452"/>
                <a:gd name="connsiteY69" fmla="*/ 262962 h 597115"/>
                <a:gd name="connsiteX70" fmla="*/ 427058 w 585452"/>
                <a:gd name="connsiteY70" fmla="*/ 256774 h 597115"/>
                <a:gd name="connsiteX71" fmla="*/ 405368 w 585452"/>
                <a:gd name="connsiteY71" fmla="*/ 237695 h 597115"/>
                <a:gd name="connsiteX72" fmla="*/ 395040 w 585452"/>
                <a:gd name="connsiteY72" fmla="*/ 226866 h 597115"/>
                <a:gd name="connsiteX73" fmla="*/ 387293 w 585452"/>
                <a:gd name="connsiteY73" fmla="*/ 216037 h 597115"/>
                <a:gd name="connsiteX74" fmla="*/ 385227 w 585452"/>
                <a:gd name="connsiteY74" fmla="*/ 210880 h 597115"/>
                <a:gd name="connsiteX75" fmla="*/ 384195 w 585452"/>
                <a:gd name="connsiteY75" fmla="*/ 207270 h 597115"/>
                <a:gd name="connsiteX76" fmla="*/ 383678 w 585452"/>
                <a:gd name="connsiteY76" fmla="*/ 203661 h 597115"/>
                <a:gd name="connsiteX77" fmla="*/ 383678 w 585452"/>
                <a:gd name="connsiteY77" fmla="*/ 207270 h 597115"/>
                <a:gd name="connsiteX78" fmla="*/ 384195 w 585452"/>
                <a:gd name="connsiteY78" fmla="*/ 211396 h 597115"/>
                <a:gd name="connsiteX79" fmla="*/ 386260 w 585452"/>
                <a:gd name="connsiteY79" fmla="*/ 216552 h 597115"/>
                <a:gd name="connsiteX80" fmla="*/ 392457 w 585452"/>
                <a:gd name="connsiteY80" fmla="*/ 228413 h 597115"/>
                <a:gd name="connsiteX81" fmla="*/ 401753 w 585452"/>
                <a:gd name="connsiteY81" fmla="*/ 241304 h 597115"/>
                <a:gd name="connsiteX82" fmla="*/ 431190 w 585452"/>
                <a:gd name="connsiteY82" fmla="*/ 272244 h 597115"/>
                <a:gd name="connsiteX83" fmla="*/ 432222 w 585452"/>
                <a:gd name="connsiteY83" fmla="*/ 270697 h 597115"/>
                <a:gd name="connsiteX84" fmla="*/ 400720 w 585452"/>
                <a:gd name="connsiteY84" fmla="*/ 336187 h 597115"/>
                <a:gd name="connsiteX85" fmla="*/ 389875 w 585452"/>
                <a:gd name="connsiteY85" fmla="*/ 327937 h 597115"/>
                <a:gd name="connsiteX86" fmla="*/ 362505 w 585452"/>
                <a:gd name="connsiteY86" fmla="*/ 304732 h 597115"/>
                <a:gd name="connsiteX87" fmla="*/ 349594 w 585452"/>
                <a:gd name="connsiteY87" fmla="*/ 290808 h 597115"/>
                <a:gd name="connsiteX88" fmla="*/ 340298 w 585452"/>
                <a:gd name="connsiteY88" fmla="*/ 276885 h 597115"/>
                <a:gd name="connsiteX89" fmla="*/ 337200 w 585452"/>
                <a:gd name="connsiteY89" fmla="*/ 271213 h 597115"/>
                <a:gd name="connsiteX90" fmla="*/ 336167 w 585452"/>
                <a:gd name="connsiteY90" fmla="*/ 266056 h 597115"/>
                <a:gd name="connsiteX91" fmla="*/ 335134 w 585452"/>
                <a:gd name="connsiteY91" fmla="*/ 261415 h 597115"/>
                <a:gd name="connsiteX92" fmla="*/ 335650 w 585452"/>
                <a:gd name="connsiteY92" fmla="*/ 266056 h 597115"/>
                <a:gd name="connsiteX93" fmla="*/ 336167 w 585452"/>
                <a:gd name="connsiteY93" fmla="*/ 271213 h 597115"/>
                <a:gd name="connsiteX94" fmla="*/ 338232 w 585452"/>
                <a:gd name="connsiteY94" fmla="*/ 277917 h 597115"/>
                <a:gd name="connsiteX95" fmla="*/ 346495 w 585452"/>
                <a:gd name="connsiteY95" fmla="*/ 292871 h 597115"/>
                <a:gd name="connsiteX96" fmla="*/ 357857 w 585452"/>
                <a:gd name="connsiteY96" fmla="*/ 308857 h 597115"/>
                <a:gd name="connsiteX97" fmla="*/ 395040 w 585452"/>
                <a:gd name="connsiteY97" fmla="*/ 347532 h 597115"/>
                <a:gd name="connsiteX98" fmla="*/ 365603 w 585452"/>
                <a:gd name="connsiteY98" fmla="*/ 402708 h 597115"/>
                <a:gd name="connsiteX99" fmla="*/ 350627 w 585452"/>
                <a:gd name="connsiteY99" fmla="*/ 391364 h 597115"/>
                <a:gd name="connsiteX100" fmla="*/ 314993 w 585452"/>
                <a:gd name="connsiteY100" fmla="*/ 360939 h 597115"/>
                <a:gd name="connsiteX101" fmla="*/ 298467 w 585452"/>
                <a:gd name="connsiteY101" fmla="*/ 342375 h 597115"/>
                <a:gd name="connsiteX102" fmla="*/ 286073 w 585452"/>
                <a:gd name="connsiteY102" fmla="*/ 324843 h 597115"/>
                <a:gd name="connsiteX103" fmla="*/ 282458 w 585452"/>
                <a:gd name="connsiteY103" fmla="*/ 317108 h 597115"/>
                <a:gd name="connsiteX104" fmla="*/ 280392 w 585452"/>
                <a:gd name="connsiteY104" fmla="*/ 310404 h 597115"/>
                <a:gd name="connsiteX105" fmla="*/ 279360 w 585452"/>
                <a:gd name="connsiteY105" fmla="*/ 304732 h 597115"/>
                <a:gd name="connsiteX106" fmla="*/ 279360 w 585452"/>
                <a:gd name="connsiteY106" fmla="*/ 310404 h 597115"/>
                <a:gd name="connsiteX107" fmla="*/ 280909 w 585452"/>
                <a:gd name="connsiteY107" fmla="*/ 317108 h 597115"/>
                <a:gd name="connsiteX108" fmla="*/ 283491 w 585452"/>
                <a:gd name="connsiteY108" fmla="*/ 325874 h 597115"/>
                <a:gd name="connsiteX109" fmla="*/ 293820 w 585452"/>
                <a:gd name="connsiteY109" fmla="*/ 345469 h 597115"/>
                <a:gd name="connsiteX110" fmla="*/ 309312 w 585452"/>
                <a:gd name="connsiteY110" fmla="*/ 366096 h 597115"/>
                <a:gd name="connsiteX111" fmla="*/ 357340 w 585452"/>
                <a:gd name="connsiteY111" fmla="*/ 416631 h 597115"/>
                <a:gd name="connsiteX112" fmla="*/ 251472 w 585452"/>
                <a:gd name="connsiteY112" fmla="*/ 597115 h 597115"/>
                <a:gd name="connsiteX113" fmla="*/ 194665 w 585452"/>
                <a:gd name="connsiteY113" fmla="*/ 585770 h 597115"/>
                <a:gd name="connsiteX114" fmla="*/ 306730 w 585452"/>
                <a:gd name="connsiteY114" fmla="*/ 460979 h 597115"/>
                <a:gd name="connsiteX115" fmla="*/ 242693 w 585452"/>
                <a:gd name="connsiteY115" fmla="*/ 256774 h 597115"/>
                <a:gd name="connsiteX116" fmla="*/ 491612 w 585452"/>
                <a:gd name="connsiteY116" fmla="*/ 43804 h 597115"/>
                <a:gd name="connsiteX117" fmla="*/ 496052 w 585452"/>
                <a:gd name="connsiteY117" fmla="*/ 42574 h 597115"/>
                <a:gd name="connsiteX118" fmla="*/ 260265 w 585452"/>
                <a:gd name="connsiteY118" fmla="*/ 0 h 597115"/>
                <a:gd name="connsiteX119" fmla="*/ 428611 w 585452"/>
                <a:gd name="connsiteY119" fmla="*/ 62389 h 597115"/>
                <a:gd name="connsiteX120" fmla="*/ 405890 w 585452"/>
                <a:gd name="connsiteY120" fmla="*/ 75279 h 597115"/>
                <a:gd name="connsiteX121" fmla="*/ 364578 w 585452"/>
                <a:gd name="connsiteY121" fmla="*/ 99512 h 597115"/>
                <a:gd name="connsiteX122" fmla="*/ 374906 w 585452"/>
                <a:gd name="connsiteY122" fmla="*/ 71154 h 597115"/>
                <a:gd name="connsiteX123" fmla="*/ 299512 w 585452"/>
                <a:gd name="connsiteY123" fmla="*/ 42795 h 597115"/>
                <a:gd name="connsiteX124" fmla="*/ 351151 w 585452"/>
                <a:gd name="connsiteY124" fmla="*/ 108278 h 597115"/>
                <a:gd name="connsiteX125" fmla="*/ 326364 w 585452"/>
                <a:gd name="connsiteY125" fmla="*/ 124777 h 597115"/>
                <a:gd name="connsiteX126" fmla="*/ 260265 w 585452"/>
                <a:gd name="connsiteY126" fmla="*/ 48983 h 597115"/>
                <a:gd name="connsiteX127" fmla="*/ 185387 w 585452"/>
                <a:gd name="connsiteY127" fmla="*/ 141792 h 597115"/>
                <a:gd name="connsiteX128" fmla="*/ 257683 w 585452"/>
                <a:gd name="connsiteY128" fmla="*/ 166026 h 597115"/>
                <a:gd name="connsiteX129" fmla="*/ 276790 w 585452"/>
                <a:gd name="connsiteY129" fmla="*/ 164479 h 597115"/>
                <a:gd name="connsiteX130" fmla="*/ 248904 w 585452"/>
                <a:gd name="connsiteY130" fmla="*/ 194900 h 597115"/>
                <a:gd name="connsiteX131" fmla="*/ 174026 w 585452"/>
                <a:gd name="connsiteY131" fmla="*/ 169635 h 597115"/>
                <a:gd name="connsiteX132" fmla="*/ 160083 w 585452"/>
                <a:gd name="connsiteY132" fmla="*/ 254710 h 597115"/>
                <a:gd name="connsiteX133" fmla="*/ 160600 w 585452"/>
                <a:gd name="connsiteY133" fmla="*/ 261929 h 597115"/>
                <a:gd name="connsiteX134" fmla="*/ 207593 w 585452"/>
                <a:gd name="connsiteY134" fmla="*/ 277397 h 597115"/>
                <a:gd name="connsiteX135" fmla="*/ 203461 w 585452"/>
                <a:gd name="connsiteY135" fmla="*/ 303177 h 597115"/>
                <a:gd name="connsiteX136" fmla="*/ 162665 w 585452"/>
                <a:gd name="connsiteY136" fmla="*/ 291318 h 597115"/>
                <a:gd name="connsiteX137" fmla="*/ 201912 w 585452"/>
                <a:gd name="connsiteY137" fmla="*/ 398049 h 597115"/>
                <a:gd name="connsiteX138" fmla="*/ 218437 w 585452"/>
                <a:gd name="connsiteY138" fmla="*/ 401143 h 597115"/>
                <a:gd name="connsiteX139" fmla="*/ 233929 w 585452"/>
                <a:gd name="connsiteY139" fmla="*/ 430017 h 597115"/>
                <a:gd name="connsiteX140" fmla="*/ 226183 w 585452"/>
                <a:gd name="connsiteY140" fmla="*/ 429501 h 597115"/>
                <a:gd name="connsiteX141" fmla="*/ 248904 w 585452"/>
                <a:gd name="connsiteY141" fmla="*/ 451156 h 597115"/>
                <a:gd name="connsiteX142" fmla="*/ 260782 w 585452"/>
                <a:gd name="connsiteY142" fmla="*/ 465078 h 597115"/>
                <a:gd name="connsiteX143" fmla="*/ 221019 w 585452"/>
                <a:gd name="connsiteY143" fmla="*/ 516123 h 597115"/>
                <a:gd name="connsiteX144" fmla="*/ 0 w 585452"/>
                <a:gd name="connsiteY144" fmla="*/ 259866 h 597115"/>
                <a:gd name="connsiteX145" fmla="*/ 2582 w 585452"/>
                <a:gd name="connsiteY145" fmla="*/ 225320 h 597115"/>
                <a:gd name="connsiteX146" fmla="*/ 23238 w 585452"/>
                <a:gd name="connsiteY146" fmla="*/ 153651 h 597115"/>
                <a:gd name="connsiteX147" fmla="*/ 40795 w 585452"/>
                <a:gd name="connsiteY147" fmla="*/ 121168 h 597115"/>
                <a:gd name="connsiteX148" fmla="*/ 48541 w 585452"/>
                <a:gd name="connsiteY148" fmla="*/ 109824 h 597115"/>
                <a:gd name="connsiteX149" fmla="*/ 108444 w 585452"/>
                <a:gd name="connsiteY149" fmla="*/ 49498 h 597115"/>
                <a:gd name="connsiteX150" fmla="*/ 108444 w 585452"/>
                <a:gd name="connsiteY150" fmla="*/ 46405 h 597115"/>
                <a:gd name="connsiteX151" fmla="*/ 112058 w 585452"/>
                <a:gd name="connsiteY151" fmla="*/ 46405 h 597115"/>
                <a:gd name="connsiteX152" fmla="*/ 260265 w 585452"/>
                <a:gd name="connsiteY152" fmla="*/ 0 h 597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585452" h="597115">
                  <a:moveTo>
                    <a:pt x="54222" y="339785"/>
                  </a:moveTo>
                  <a:cubicBezTo>
                    <a:pt x="83140" y="413517"/>
                    <a:pt x="150788" y="468172"/>
                    <a:pt x="231863" y="478484"/>
                  </a:cubicBezTo>
                  <a:cubicBezTo>
                    <a:pt x="233412" y="477968"/>
                    <a:pt x="234962" y="476937"/>
                    <a:pt x="236511" y="476421"/>
                  </a:cubicBezTo>
                  <a:cubicBezTo>
                    <a:pt x="234445" y="475906"/>
                    <a:pt x="232380" y="474874"/>
                    <a:pt x="230314" y="474359"/>
                  </a:cubicBezTo>
                  <a:cubicBezTo>
                    <a:pt x="212240" y="458891"/>
                    <a:pt x="196232" y="440844"/>
                    <a:pt x="182289" y="420736"/>
                  </a:cubicBezTo>
                  <a:cubicBezTo>
                    <a:pt x="131165" y="406299"/>
                    <a:pt x="86755" y="377425"/>
                    <a:pt x="54222" y="339785"/>
                  </a:cubicBezTo>
                  <a:close/>
                  <a:moveTo>
                    <a:pt x="47508" y="201087"/>
                  </a:moveTo>
                  <a:cubicBezTo>
                    <a:pt x="42344" y="220164"/>
                    <a:pt x="39246" y="239757"/>
                    <a:pt x="39246" y="259866"/>
                  </a:cubicBezTo>
                  <a:cubicBezTo>
                    <a:pt x="39246" y="260382"/>
                    <a:pt x="39246" y="260897"/>
                    <a:pt x="39246" y="260897"/>
                  </a:cubicBezTo>
                  <a:cubicBezTo>
                    <a:pt x="59386" y="316067"/>
                    <a:pt x="103796" y="360410"/>
                    <a:pt x="161116" y="384643"/>
                  </a:cubicBezTo>
                  <a:cubicBezTo>
                    <a:pt x="145108" y="352160"/>
                    <a:pt x="134780" y="315552"/>
                    <a:pt x="131681" y="276881"/>
                  </a:cubicBezTo>
                  <a:cubicBezTo>
                    <a:pt x="97599" y="258319"/>
                    <a:pt x="68681" y="232023"/>
                    <a:pt x="47508" y="201087"/>
                  </a:cubicBezTo>
                  <a:close/>
                  <a:moveTo>
                    <a:pt x="116189" y="92809"/>
                  </a:moveTo>
                  <a:cubicBezTo>
                    <a:pt x="91402" y="113949"/>
                    <a:pt x="72296" y="140245"/>
                    <a:pt x="58869" y="169635"/>
                  </a:cubicBezTo>
                  <a:cubicBezTo>
                    <a:pt x="75394" y="200571"/>
                    <a:pt x="100698" y="226867"/>
                    <a:pt x="131165" y="246460"/>
                  </a:cubicBezTo>
                  <a:cubicBezTo>
                    <a:pt x="132198" y="212430"/>
                    <a:pt x="138911" y="179431"/>
                    <a:pt x="149755" y="149526"/>
                  </a:cubicBezTo>
                  <a:cubicBezTo>
                    <a:pt x="134780" y="133542"/>
                    <a:pt x="122903" y="114465"/>
                    <a:pt x="116189" y="92809"/>
                  </a:cubicBezTo>
                  <a:close/>
                  <a:moveTo>
                    <a:pt x="221535" y="42795"/>
                  </a:moveTo>
                  <a:cubicBezTo>
                    <a:pt x="192100" y="47951"/>
                    <a:pt x="165247" y="58779"/>
                    <a:pt x="141493" y="74247"/>
                  </a:cubicBezTo>
                  <a:cubicBezTo>
                    <a:pt x="145108" y="91263"/>
                    <a:pt x="152854" y="106731"/>
                    <a:pt x="163182" y="119621"/>
                  </a:cubicBezTo>
                  <a:cubicBezTo>
                    <a:pt x="178157" y="90231"/>
                    <a:pt x="197781" y="64451"/>
                    <a:pt x="221535" y="42795"/>
                  </a:cubicBezTo>
                  <a:close/>
                  <a:moveTo>
                    <a:pt x="496052" y="42574"/>
                  </a:moveTo>
                  <a:cubicBezTo>
                    <a:pt x="518886" y="70288"/>
                    <a:pt x="618524" y="296739"/>
                    <a:pt x="574240" y="399614"/>
                  </a:cubicBezTo>
                  <a:cubicBezTo>
                    <a:pt x="527245" y="507905"/>
                    <a:pt x="411049" y="503264"/>
                    <a:pt x="343397" y="479027"/>
                  </a:cubicBezTo>
                  <a:cubicBezTo>
                    <a:pt x="350110" y="460979"/>
                    <a:pt x="365603" y="438805"/>
                    <a:pt x="374382" y="417147"/>
                  </a:cubicBezTo>
                  <a:cubicBezTo>
                    <a:pt x="382645" y="415600"/>
                    <a:pt x="415697" y="411990"/>
                    <a:pt x="444100" y="402708"/>
                  </a:cubicBezTo>
                  <a:cubicBezTo>
                    <a:pt x="452363" y="400130"/>
                    <a:pt x="460626" y="397036"/>
                    <a:pt x="467856" y="393426"/>
                  </a:cubicBezTo>
                  <a:cubicBezTo>
                    <a:pt x="475086" y="390332"/>
                    <a:pt x="482316" y="386723"/>
                    <a:pt x="487480" y="382597"/>
                  </a:cubicBezTo>
                  <a:cubicBezTo>
                    <a:pt x="490062" y="381050"/>
                    <a:pt x="492645" y="378988"/>
                    <a:pt x="494194" y="376925"/>
                  </a:cubicBezTo>
                  <a:cubicBezTo>
                    <a:pt x="496260" y="375378"/>
                    <a:pt x="498325" y="373831"/>
                    <a:pt x="498842" y="372284"/>
                  </a:cubicBezTo>
                  <a:cubicBezTo>
                    <a:pt x="500907" y="368674"/>
                    <a:pt x="502457" y="367127"/>
                    <a:pt x="502457" y="367127"/>
                  </a:cubicBezTo>
                  <a:cubicBezTo>
                    <a:pt x="502457" y="367127"/>
                    <a:pt x="500907" y="368674"/>
                    <a:pt x="498325" y="371768"/>
                  </a:cubicBezTo>
                  <a:cubicBezTo>
                    <a:pt x="497292" y="373315"/>
                    <a:pt x="495227" y="374347"/>
                    <a:pt x="493161" y="375894"/>
                  </a:cubicBezTo>
                  <a:cubicBezTo>
                    <a:pt x="491612" y="377441"/>
                    <a:pt x="489030" y="378988"/>
                    <a:pt x="485931" y="380535"/>
                  </a:cubicBezTo>
                  <a:cubicBezTo>
                    <a:pt x="480767" y="383629"/>
                    <a:pt x="473537" y="386207"/>
                    <a:pt x="465790" y="388785"/>
                  </a:cubicBezTo>
                  <a:cubicBezTo>
                    <a:pt x="458560" y="391364"/>
                    <a:pt x="450297" y="393426"/>
                    <a:pt x="442035" y="394973"/>
                  </a:cubicBezTo>
                  <a:cubicBezTo>
                    <a:pt x="424992" y="398583"/>
                    <a:pt x="407950" y="400130"/>
                    <a:pt x="395556" y="401677"/>
                  </a:cubicBezTo>
                  <a:cubicBezTo>
                    <a:pt x="391425" y="401677"/>
                    <a:pt x="384711" y="402193"/>
                    <a:pt x="381612" y="402193"/>
                  </a:cubicBezTo>
                  <a:cubicBezTo>
                    <a:pt x="389359" y="383629"/>
                    <a:pt x="400204" y="364033"/>
                    <a:pt x="407950" y="344954"/>
                  </a:cubicBezTo>
                  <a:cubicBezTo>
                    <a:pt x="414664" y="343407"/>
                    <a:pt x="440485" y="338766"/>
                    <a:pt x="465274" y="331031"/>
                  </a:cubicBezTo>
                  <a:cubicBezTo>
                    <a:pt x="472504" y="328452"/>
                    <a:pt x="479734" y="325874"/>
                    <a:pt x="485931" y="322780"/>
                  </a:cubicBezTo>
                  <a:cubicBezTo>
                    <a:pt x="492645" y="319686"/>
                    <a:pt x="498325" y="316592"/>
                    <a:pt x="502973" y="312982"/>
                  </a:cubicBezTo>
                  <a:cubicBezTo>
                    <a:pt x="505555" y="311435"/>
                    <a:pt x="507621" y="309888"/>
                    <a:pt x="509170" y="308341"/>
                  </a:cubicBezTo>
                  <a:cubicBezTo>
                    <a:pt x="510720" y="306794"/>
                    <a:pt x="512269" y="305247"/>
                    <a:pt x="513302" y="303700"/>
                  </a:cubicBezTo>
                  <a:cubicBezTo>
                    <a:pt x="514851" y="301122"/>
                    <a:pt x="515884" y="299575"/>
                    <a:pt x="515884" y="299575"/>
                  </a:cubicBezTo>
                  <a:cubicBezTo>
                    <a:pt x="515884" y="299575"/>
                    <a:pt x="514851" y="301122"/>
                    <a:pt x="512785" y="303700"/>
                  </a:cubicBezTo>
                  <a:cubicBezTo>
                    <a:pt x="511752" y="304732"/>
                    <a:pt x="510203" y="305763"/>
                    <a:pt x="508137" y="307310"/>
                  </a:cubicBezTo>
                  <a:cubicBezTo>
                    <a:pt x="506588" y="308857"/>
                    <a:pt x="504522" y="309888"/>
                    <a:pt x="501940" y="311435"/>
                  </a:cubicBezTo>
                  <a:cubicBezTo>
                    <a:pt x="497292" y="314014"/>
                    <a:pt x="491095" y="316592"/>
                    <a:pt x="484382" y="318655"/>
                  </a:cubicBezTo>
                  <a:cubicBezTo>
                    <a:pt x="477668" y="320717"/>
                    <a:pt x="470438" y="322264"/>
                    <a:pt x="463208" y="323811"/>
                  </a:cubicBezTo>
                  <a:cubicBezTo>
                    <a:pt x="448748" y="326905"/>
                    <a:pt x="433772" y="328452"/>
                    <a:pt x="422927" y="329484"/>
                  </a:cubicBezTo>
                  <a:cubicBezTo>
                    <a:pt x="419312" y="329999"/>
                    <a:pt x="416213" y="329999"/>
                    <a:pt x="413631" y="329999"/>
                  </a:cubicBezTo>
                  <a:cubicBezTo>
                    <a:pt x="421894" y="309373"/>
                    <a:pt x="429640" y="289261"/>
                    <a:pt x="436870" y="271729"/>
                  </a:cubicBezTo>
                  <a:lnTo>
                    <a:pt x="436870" y="272760"/>
                  </a:lnTo>
                  <a:cubicBezTo>
                    <a:pt x="436870" y="272760"/>
                    <a:pt x="460626" y="269150"/>
                    <a:pt x="482832" y="261931"/>
                  </a:cubicBezTo>
                  <a:cubicBezTo>
                    <a:pt x="488513" y="259868"/>
                    <a:pt x="494194" y="257806"/>
                    <a:pt x="499358" y="255743"/>
                  </a:cubicBezTo>
                  <a:cubicBezTo>
                    <a:pt x="504522" y="253165"/>
                    <a:pt x="509170" y="250586"/>
                    <a:pt x="512269" y="248008"/>
                  </a:cubicBezTo>
                  <a:cubicBezTo>
                    <a:pt x="514335" y="246977"/>
                    <a:pt x="515884" y="245430"/>
                    <a:pt x="517433" y="244398"/>
                  </a:cubicBezTo>
                  <a:cubicBezTo>
                    <a:pt x="518466" y="242851"/>
                    <a:pt x="519499" y="241820"/>
                    <a:pt x="520532" y="240789"/>
                  </a:cubicBezTo>
                  <a:cubicBezTo>
                    <a:pt x="521565" y="238726"/>
                    <a:pt x="522597" y="237695"/>
                    <a:pt x="522597" y="237695"/>
                  </a:cubicBezTo>
                  <a:cubicBezTo>
                    <a:pt x="522597" y="237695"/>
                    <a:pt x="521565" y="238726"/>
                    <a:pt x="520015" y="240789"/>
                  </a:cubicBezTo>
                  <a:cubicBezTo>
                    <a:pt x="519499" y="241820"/>
                    <a:pt x="517950" y="242336"/>
                    <a:pt x="516400" y="243367"/>
                  </a:cubicBezTo>
                  <a:cubicBezTo>
                    <a:pt x="515367" y="244398"/>
                    <a:pt x="513302" y="245430"/>
                    <a:pt x="511752" y="246461"/>
                  </a:cubicBezTo>
                  <a:cubicBezTo>
                    <a:pt x="507621" y="248524"/>
                    <a:pt x="502973" y="250586"/>
                    <a:pt x="497809" y="252133"/>
                  </a:cubicBezTo>
                  <a:cubicBezTo>
                    <a:pt x="492645" y="253680"/>
                    <a:pt x="487480" y="255227"/>
                    <a:pt x="481800" y="256259"/>
                  </a:cubicBezTo>
                  <a:cubicBezTo>
                    <a:pt x="470438" y="258837"/>
                    <a:pt x="459077" y="259868"/>
                    <a:pt x="450297" y="260900"/>
                  </a:cubicBezTo>
                  <a:cubicBezTo>
                    <a:pt x="446682" y="260900"/>
                    <a:pt x="443584" y="261415"/>
                    <a:pt x="441002" y="261415"/>
                  </a:cubicBezTo>
                  <a:cubicBezTo>
                    <a:pt x="467340" y="194894"/>
                    <a:pt x="479734" y="162407"/>
                    <a:pt x="446682" y="239242"/>
                  </a:cubicBezTo>
                  <a:cubicBezTo>
                    <a:pt x="443067" y="246977"/>
                    <a:pt x="436354" y="262962"/>
                    <a:pt x="436354" y="262962"/>
                  </a:cubicBezTo>
                  <a:cubicBezTo>
                    <a:pt x="435837" y="262962"/>
                    <a:pt x="435837" y="262962"/>
                    <a:pt x="435837" y="262962"/>
                  </a:cubicBezTo>
                  <a:cubicBezTo>
                    <a:pt x="434288" y="261931"/>
                    <a:pt x="431190" y="259868"/>
                    <a:pt x="427058" y="256774"/>
                  </a:cubicBezTo>
                  <a:cubicBezTo>
                    <a:pt x="420861" y="251618"/>
                    <a:pt x="413115" y="245430"/>
                    <a:pt x="405368" y="237695"/>
                  </a:cubicBezTo>
                  <a:cubicBezTo>
                    <a:pt x="401753" y="234085"/>
                    <a:pt x="398138" y="230475"/>
                    <a:pt x="395040" y="226866"/>
                  </a:cubicBezTo>
                  <a:cubicBezTo>
                    <a:pt x="391941" y="222740"/>
                    <a:pt x="389359" y="219131"/>
                    <a:pt x="387293" y="216037"/>
                  </a:cubicBezTo>
                  <a:cubicBezTo>
                    <a:pt x="386777" y="213974"/>
                    <a:pt x="385744" y="212427"/>
                    <a:pt x="385227" y="210880"/>
                  </a:cubicBezTo>
                  <a:cubicBezTo>
                    <a:pt x="384711" y="209333"/>
                    <a:pt x="384195" y="208302"/>
                    <a:pt x="384195" y="207270"/>
                  </a:cubicBezTo>
                  <a:cubicBezTo>
                    <a:pt x="383678" y="204692"/>
                    <a:pt x="383678" y="203661"/>
                    <a:pt x="383678" y="203661"/>
                  </a:cubicBezTo>
                  <a:cubicBezTo>
                    <a:pt x="383678" y="203661"/>
                    <a:pt x="383678" y="204692"/>
                    <a:pt x="383678" y="207270"/>
                  </a:cubicBezTo>
                  <a:cubicBezTo>
                    <a:pt x="383678" y="208302"/>
                    <a:pt x="384195" y="209849"/>
                    <a:pt x="384195" y="211396"/>
                  </a:cubicBezTo>
                  <a:cubicBezTo>
                    <a:pt x="384711" y="212943"/>
                    <a:pt x="385227" y="214490"/>
                    <a:pt x="386260" y="216552"/>
                  </a:cubicBezTo>
                  <a:cubicBezTo>
                    <a:pt x="387293" y="220162"/>
                    <a:pt x="389875" y="224287"/>
                    <a:pt x="392457" y="228413"/>
                  </a:cubicBezTo>
                  <a:cubicBezTo>
                    <a:pt x="395040" y="232538"/>
                    <a:pt x="398138" y="237179"/>
                    <a:pt x="401753" y="241304"/>
                  </a:cubicBezTo>
                  <a:cubicBezTo>
                    <a:pt x="415180" y="257806"/>
                    <a:pt x="431190" y="272244"/>
                    <a:pt x="431190" y="272244"/>
                  </a:cubicBezTo>
                  <a:lnTo>
                    <a:pt x="432222" y="270697"/>
                  </a:lnTo>
                  <a:cubicBezTo>
                    <a:pt x="421894" y="293387"/>
                    <a:pt x="411565" y="315561"/>
                    <a:pt x="400720" y="336187"/>
                  </a:cubicBezTo>
                  <a:cubicBezTo>
                    <a:pt x="398655" y="334640"/>
                    <a:pt x="394523" y="332062"/>
                    <a:pt x="389875" y="327937"/>
                  </a:cubicBezTo>
                  <a:cubicBezTo>
                    <a:pt x="382129" y="322264"/>
                    <a:pt x="371800" y="314014"/>
                    <a:pt x="362505" y="304732"/>
                  </a:cubicBezTo>
                  <a:cubicBezTo>
                    <a:pt x="357857" y="300091"/>
                    <a:pt x="353725" y="295449"/>
                    <a:pt x="349594" y="290808"/>
                  </a:cubicBezTo>
                  <a:cubicBezTo>
                    <a:pt x="345979" y="286167"/>
                    <a:pt x="342364" y="281526"/>
                    <a:pt x="340298" y="276885"/>
                  </a:cubicBezTo>
                  <a:cubicBezTo>
                    <a:pt x="338749" y="274823"/>
                    <a:pt x="337716" y="272760"/>
                    <a:pt x="337200" y="271213"/>
                  </a:cubicBezTo>
                  <a:cubicBezTo>
                    <a:pt x="336683" y="269150"/>
                    <a:pt x="336167" y="267603"/>
                    <a:pt x="336167" y="266056"/>
                  </a:cubicBezTo>
                  <a:cubicBezTo>
                    <a:pt x="335650" y="263478"/>
                    <a:pt x="335134" y="261415"/>
                    <a:pt x="335134" y="261415"/>
                  </a:cubicBezTo>
                  <a:cubicBezTo>
                    <a:pt x="335134" y="261415"/>
                    <a:pt x="335134" y="263478"/>
                    <a:pt x="335650" y="266056"/>
                  </a:cubicBezTo>
                  <a:cubicBezTo>
                    <a:pt x="335134" y="267603"/>
                    <a:pt x="336167" y="269150"/>
                    <a:pt x="336167" y="271213"/>
                  </a:cubicBezTo>
                  <a:cubicBezTo>
                    <a:pt x="336683" y="273276"/>
                    <a:pt x="337716" y="275338"/>
                    <a:pt x="338232" y="277917"/>
                  </a:cubicBezTo>
                  <a:cubicBezTo>
                    <a:pt x="340298" y="282558"/>
                    <a:pt x="342880" y="287714"/>
                    <a:pt x="346495" y="292871"/>
                  </a:cubicBezTo>
                  <a:cubicBezTo>
                    <a:pt x="349594" y="298544"/>
                    <a:pt x="353725" y="303700"/>
                    <a:pt x="357857" y="308857"/>
                  </a:cubicBezTo>
                  <a:cubicBezTo>
                    <a:pt x="374899" y="329484"/>
                    <a:pt x="395040" y="347532"/>
                    <a:pt x="395040" y="347532"/>
                  </a:cubicBezTo>
                  <a:cubicBezTo>
                    <a:pt x="385227" y="366612"/>
                    <a:pt x="375415" y="385176"/>
                    <a:pt x="365603" y="402708"/>
                  </a:cubicBezTo>
                  <a:cubicBezTo>
                    <a:pt x="362505" y="400646"/>
                    <a:pt x="357340" y="397036"/>
                    <a:pt x="350627" y="391364"/>
                  </a:cubicBezTo>
                  <a:cubicBezTo>
                    <a:pt x="340815" y="383629"/>
                    <a:pt x="327387" y="372800"/>
                    <a:pt x="314993" y="360939"/>
                  </a:cubicBezTo>
                  <a:cubicBezTo>
                    <a:pt x="309312" y="354751"/>
                    <a:pt x="303115" y="348563"/>
                    <a:pt x="298467" y="342375"/>
                  </a:cubicBezTo>
                  <a:cubicBezTo>
                    <a:pt x="293303" y="336187"/>
                    <a:pt x="288655" y="330515"/>
                    <a:pt x="286073" y="324843"/>
                  </a:cubicBezTo>
                  <a:cubicBezTo>
                    <a:pt x="284524" y="321749"/>
                    <a:pt x="282975" y="319170"/>
                    <a:pt x="282458" y="317108"/>
                  </a:cubicBezTo>
                  <a:cubicBezTo>
                    <a:pt x="281425" y="314529"/>
                    <a:pt x="280392" y="312467"/>
                    <a:pt x="280392" y="310404"/>
                  </a:cubicBezTo>
                  <a:cubicBezTo>
                    <a:pt x="279876" y="306794"/>
                    <a:pt x="279360" y="304732"/>
                    <a:pt x="279360" y="304732"/>
                  </a:cubicBezTo>
                  <a:cubicBezTo>
                    <a:pt x="279360" y="304732"/>
                    <a:pt x="279360" y="306794"/>
                    <a:pt x="279360" y="310404"/>
                  </a:cubicBezTo>
                  <a:cubicBezTo>
                    <a:pt x="279360" y="312467"/>
                    <a:pt x="280392" y="314529"/>
                    <a:pt x="280909" y="317108"/>
                  </a:cubicBezTo>
                  <a:cubicBezTo>
                    <a:pt x="281425" y="320202"/>
                    <a:pt x="282458" y="322780"/>
                    <a:pt x="283491" y="325874"/>
                  </a:cubicBezTo>
                  <a:cubicBezTo>
                    <a:pt x="286073" y="332062"/>
                    <a:pt x="289688" y="338766"/>
                    <a:pt x="293820" y="345469"/>
                  </a:cubicBezTo>
                  <a:cubicBezTo>
                    <a:pt x="298467" y="352689"/>
                    <a:pt x="303632" y="359392"/>
                    <a:pt x="309312" y="366096"/>
                  </a:cubicBezTo>
                  <a:cubicBezTo>
                    <a:pt x="331002" y="393426"/>
                    <a:pt x="356824" y="416631"/>
                    <a:pt x="357340" y="416631"/>
                  </a:cubicBezTo>
                  <a:cubicBezTo>
                    <a:pt x="347528" y="433648"/>
                    <a:pt x="251472" y="597115"/>
                    <a:pt x="251472" y="597115"/>
                  </a:cubicBezTo>
                  <a:lnTo>
                    <a:pt x="194665" y="585770"/>
                  </a:lnTo>
                  <a:cubicBezTo>
                    <a:pt x="202412" y="577004"/>
                    <a:pt x="206027" y="607944"/>
                    <a:pt x="306730" y="460979"/>
                  </a:cubicBezTo>
                  <a:cubicBezTo>
                    <a:pt x="254571" y="423851"/>
                    <a:pt x="203445" y="347016"/>
                    <a:pt x="242693" y="256774"/>
                  </a:cubicBezTo>
                  <a:cubicBezTo>
                    <a:pt x="293303" y="139202"/>
                    <a:pt x="495743" y="85057"/>
                    <a:pt x="491612" y="43804"/>
                  </a:cubicBezTo>
                  <a:cubicBezTo>
                    <a:pt x="491095" y="38712"/>
                    <a:pt x="492790" y="38615"/>
                    <a:pt x="496052" y="42574"/>
                  </a:cubicBezTo>
                  <a:close/>
                  <a:moveTo>
                    <a:pt x="260265" y="0"/>
                  </a:moveTo>
                  <a:cubicBezTo>
                    <a:pt x="324299" y="0"/>
                    <a:pt x="383168" y="23718"/>
                    <a:pt x="428611" y="62389"/>
                  </a:cubicBezTo>
                  <a:cubicBezTo>
                    <a:pt x="420865" y="66513"/>
                    <a:pt x="413119" y="71154"/>
                    <a:pt x="405890" y="75279"/>
                  </a:cubicBezTo>
                  <a:cubicBezTo>
                    <a:pt x="392980" y="83013"/>
                    <a:pt x="379037" y="91263"/>
                    <a:pt x="364578" y="99512"/>
                  </a:cubicBezTo>
                  <a:cubicBezTo>
                    <a:pt x="369225" y="90747"/>
                    <a:pt x="372840" y="81466"/>
                    <a:pt x="374906" y="71154"/>
                  </a:cubicBezTo>
                  <a:cubicBezTo>
                    <a:pt x="352184" y="57748"/>
                    <a:pt x="326364" y="47436"/>
                    <a:pt x="299512" y="42795"/>
                  </a:cubicBezTo>
                  <a:cubicBezTo>
                    <a:pt x="319651" y="61357"/>
                    <a:pt x="336692" y="83528"/>
                    <a:pt x="351151" y="108278"/>
                  </a:cubicBezTo>
                  <a:cubicBezTo>
                    <a:pt x="342889" y="113434"/>
                    <a:pt x="334627" y="119105"/>
                    <a:pt x="326364" y="124777"/>
                  </a:cubicBezTo>
                  <a:cubicBezTo>
                    <a:pt x="309323" y="94356"/>
                    <a:pt x="287118" y="68576"/>
                    <a:pt x="260265" y="48983"/>
                  </a:cubicBezTo>
                  <a:cubicBezTo>
                    <a:pt x="228765" y="72185"/>
                    <a:pt x="202945" y="104153"/>
                    <a:pt x="185387" y="141792"/>
                  </a:cubicBezTo>
                  <a:cubicBezTo>
                    <a:pt x="205527" y="157260"/>
                    <a:pt x="230314" y="166026"/>
                    <a:pt x="257683" y="166026"/>
                  </a:cubicBezTo>
                  <a:cubicBezTo>
                    <a:pt x="264396" y="166026"/>
                    <a:pt x="270593" y="165510"/>
                    <a:pt x="276790" y="164479"/>
                  </a:cubicBezTo>
                  <a:cubicBezTo>
                    <a:pt x="266462" y="174275"/>
                    <a:pt x="257683" y="184587"/>
                    <a:pt x="248904" y="194900"/>
                  </a:cubicBezTo>
                  <a:cubicBezTo>
                    <a:pt x="221019" y="193353"/>
                    <a:pt x="195715" y="184587"/>
                    <a:pt x="174026" y="169635"/>
                  </a:cubicBezTo>
                  <a:cubicBezTo>
                    <a:pt x="165247" y="196446"/>
                    <a:pt x="160083" y="224805"/>
                    <a:pt x="160083" y="254710"/>
                  </a:cubicBezTo>
                  <a:cubicBezTo>
                    <a:pt x="160083" y="257288"/>
                    <a:pt x="160600" y="259866"/>
                    <a:pt x="160600" y="261929"/>
                  </a:cubicBezTo>
                  <a:cubicBezTo>
                    <a:pt x="175575" y="268631"/>
                    <a:pt x="191067" y="273788"/>
                    <a:pt x="207593" y="277397"/>
                  </a:cubicBezTo>
                  <a:cubicBezTo>
                    <a:pt x="205527" y="286162"/>
                    <a:pt x="204494" y="294412"/>
                    <a:pt x="203461" y="303177"/>
                  </a:cubicBezTo>
                  <a:cubicBezTo>
                    <a:pt x="189518" y="300084"/>
                    <a:pt x="175575" y="296474"/>
                    <a:pt x="162665" y="291318"/>
                  </a:cubicBezTo>
                  <a:cubicBezTo>
                    <a:pt x="168346" y="331020"/>
                    <a:pt x="181772" y="367112"/>
                    <a:pt x="201912" y="398049"/>
                  </a:cubicBezTo>
                  <a:cubicBezTo>
                    <a:pt x="207593" y="399596"/>
                    <a:pt x="213273" y="400111"/>
                    <a:pt x="218437" y="401143"/>
                  </a:cubicBezTo>
                  <a:cubicBezTo>
                    <a:pt x="223085" y="410939"/>
                    <a:pt x="228249" y="420736"/>
                    <a:pt x="233929" y="430017"/>
                  </a:cubicBezTo>
                  <a:cubicBezTo>
                    <a:pt x="231347" y="430017"/>
                    <a:pt x="228765" y="430017"/>
                    <a:pt x="226183" y="429501"/>
                  </a:cubicBezTo>
                  <a:cubicBezTo>
                    <a:pt x="233412" y="437751"/>
                    <a:pt x="240642" y="444454"/>
                    <a:pt x="248904" y="451156"/>
                  </a:cubicBezTo>
                  <a:cubicBezTo>
                    <a:pt x="252519" y="456313"/>
                    <a:pt x="256650" y="460953"/>
                    <a:pt x="260782" y="465078"/>
                  </a:cubicBezTo>
                  <a:cubicBezTo>
                    <a:pt x="242191" y="491374"/>
                    <a:pt x="229281" y="506842"/>
                    <a:pt x="221019" y="516123"/>
                  </a:cubicBezTo>
                  <a:cubicBezTo>
                    <a:pt x="96050" y="497561"/>
                    <a:pt x="0" y="389799"/>
                    <a:pt x="0" y="259866"/>
                  </a:cubicBezTo>
                  <a:cubicBezTo>
                    <a:pt x="0" y="248007"/>
                    <a:pt x="1033" y="236664"/>
                    <a:pt x="2582" y="225320"/>
                  </a:cubicBezTo>
                  <a:cubicBezTo>
                    <a:pt x="6197" y="200056"/>
                    <a:pt x="12910" y="176338"/>
                    <a:pt x="23238" y="153651"/>
                  </a:cubicBezTo>
                  <a:cubicBezTo>
                    <a:pt x="28402" y="142823"/>
                    <a:pt x="34082" y="131996"/>
                    <a:pt x="40795" y="121168"/>
                  </a:cubicBezTo>
                  <a:cubicBezTo>
                    <a:pt x="42861" y="117559"/>
                    <a:pt x="45443" y="113434"/>
                    <a:pt x="48541" y="109824"/>
                  </a:cubicBezTo>
                  <a:cubicBezTo>
                    <a:pt x="65066" y="86622"/>
                    <a:pt x="85206" y="65998"/>
                    <a:pt x="108444" y="49498"/>
                  </a:cubicBezTo>
                  <a:cubicBezTo>
                    <a:pt x="108444" y="48467"/>
                    <a:pt x="108444" y="47436"/>
                    <a:pt x="108444" y="46405"/>
                  </a:cubicBezTo>
                  <a:lnTo>
                    <a:pt x="112058" y="46405"/>
                  </a:lnTo>
                  <a:cubicBezTo>
                    <a:pt x="154403" y="17531"/>
                    <a:pt x="205011" y="0"/>
                    <a:pt x="260265" y="0"/>
                  </a:cubicBezTo>
                  <a:close/>
                </a:path>
              </a:pathLst>
            </a:custGeom>
            <a:solidFill>
              <a:srgbClr val="CEEEFD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4933978" y="2975938"/>
              <a:ext cx="2854396" cy="17106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上下楼梯不要拥挤，按次序进行，如果慌里慌张的容易扭伤脚脖；如果拥挤，会发生摔伤事故；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548033" y="2147582"/>
            <a:ext cx="2806331" cy="2804132"/>
            <a:chOff x="1548033" y="2147582"/>
            <a:chExt cx="2806331" cy="2804132"/>
          </a:xfrm>
        </p:grpSpPr>
        <p:grpSp>
          <p:nvGrpSpPr>
            <p:cNvPr id="16" name="íš1îḍê"/>
            <p:cNvGrpSpPr/>
            <p:nvPr/>
          </p:nvGrpSpPr>
          <p:grpSpPr>
            <a:xfrm>
              <a:off x="1548033" y="2147582"/>
              <a:ext cx="2806331" cy="2804132"/>
              <a:chOff x="976406" y="2270126"/>
              <a:chExt cx="2951163" cy="2947988"/>
            </a:xfrm>
          </p:grpSpPr>
          <p:sp>
            <p:nvSpPr>
              <p:cNvPr id="36" name="îṩḷîḋé"/>
              <p:cNvSpPr/>
              <p:nvPr/>
            </p:nvSpPr>
            <p:spPr bwMode="auto">
              <a:xfrm>
                <a:off x="1971769" y="2871789"/>
                <a:ext cx="1949450" cy="2336800"/>
              </a:xfrm>
              <a:custGeom>
                <a:avLst/>
                <a:gdLst>
                  <a:gd name="T0" fmla="*/ 764 w 804"/>
                  <a:gd name="T1" fmla="*/ 744 h 964"/>
                  <a:gd name="T2" fmla="*/ 584 w 804"/>
                  <a:gd name="T3" fmla="*/ 924 h 964"/>
                  <a:gd name="T4" fmla="*/ 0 w 804"/>
                  <a:gd name="T5" fmla="*/ 924 h 964"/>
                  <a:gd name="T6" fmla="*/ 0 w 804"/>
                  <a:gd name="T7" fmla="*/ 964 h 964"/>
                  <a:gd name="T8" fmla="*/ 584 w 804"/>
                  <a:gd name="T9" fmla="*/ 964 h 964"/>
                  <a:gd name="T10" fmla="*/ 804 w 804"/>
                  <a:gd name="T11" fmla="*/ 744 h 964"/>
                  <a:gd name="T12" fmla="*/ 804 w 804"/>
                  <a:gd name="T13" fmla="*/ 0 h 964"/>
                  <a:gd name="T14" fmla="*/ 764 w 804"/>
                  <a:gd name="T15" fmla="*/ 0 h 964"/>
                  <a:gd name="T16" fmla="*/ 764 w 804"/>
                  <a:gd name="T17" fmla="*/ 74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4" h="964">
                    <a:moveTo>
                      <a:pt x="764" y="744"/>
                    </a:moveTo>
                    <a:cubicBezTo>
                      <a:pt x="764" y="843"/>
                      <a:pt x="683" y="924"/>
                      <a:pt x="584" y="924"/>
                    </a:cubicBezTo>
                    <a:cubicBezTo>
                      <a:pt x="0" y="924"/>
                      <a:pt x="0" y="924"/>
                      <a:pt x="0" y="924"/>
                    </a:cubicBezTo>
                    <a:cubicBezTo>
                      <a:pt x="0" y="964"/>
                      <a:pt x="0" y="964"/>
                      <a:pt x="0" y="964"/>
                    </a:cubicBezTo>
                    <a:cubicBezTo>
                      <a:pt x="584" y="964"/>
                      <a:pt x="584" y="964"/>
                      <a:pt x="584" y="964"/>
                    </a:cubicBezTo>
                    <a:cubicBezTo>
                      <a:pt x="705" y="964"/>
                      <a:pt x="804" y="865"/>
                      <a:pt x="804" y="744"/>
                    </a:cubicBezTo>
                    <a:cubicBezTo>
                      <a:pt x="804" y="0"/>
                      <a:pt x="804" y="0"/>
                      <a:pt x="804" y="0"/>
                    </a:cubicBezTo>
                    <a:cubicBezTo>
                      <a:pt x="764" y="0"/>
                      <a:pt x="764" y="0"/>
                      <a:pt x="764" y="0"/>
                    </a:cubicBezTo>
                    <a:lnTo>
                      <a:pt x="764" y="74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/>
              </a:p>
            </p:txBody>
          </p:sp>
          <p:sp>
            <p:nvSpPr>
              <p:cNvPr id="37" name="ïŝ1íďê"/>
              <p:cNvSpPr/>
              <p:nvPr/>
            </p:nvSpPr>
            <p:spPr bwMode="auto">
              <a:xfrm>
                <a:off x="982756" y="2270126"/>
                <a:ext cx="1949450" cy="2376488"/>
              </a:xfrm>
              <a:custGeom>
                <a:avLst/>
                <a:gdLst>
                  <a:gd name="T0" fmla="*/ 40 w 804"/>
                  <a:gd name="T1" fmla="*/ 220 h 980"/>
                  <a:gd name="T2" fmla="*/ 220 w 804"/>
                  <a:gd name="T3" fmla="*/ 40 h 980"/>
                  <a:gd name="T4" fmla="*/ 804 w 804"/>
                  <a:gd name="T5" fmla="*/ 40 h 980"/>
                  <a:gd name="T6" fmla="*/ 804 w 804"/>
                  <a:gd name="T7" fmla="*/ 0 h 980"/>
                  <a:gd name="T8" fmla="*/ 220 w 804"/>
                  <a:gd name="T9" fmla="*/ 0 h 980"/>
                  <a:gd name="T10" fmla="*/ 0 w 804"/>
                  <a:gd name="T11" fmla="*/ 220 h 980"/>
                  <a:gd name="T12" fmla="*/ 0 w 804"/>
                  <a:gd name="T13" fmla="*/ 980 h 980"/>
                  <a:gd name="T14" fmla="*/ 40 w 804"/>
                  <a:gd name="T15" fmla="*/ 980 h 980"/>
                  <a:gd name="T16" fmla="*/ 40 w 804"/>
                  <a:gd name="T17" fmla="*/ 220 h 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4" h="980">
                    <a:moveTo>
                      <a:pt x="40" y="220"/>
                    </a:moveTo>
                    <a:cubicBezTo>
                      <a:pt x="40" y="121"/>
                      <a:pt x="121" y="40"/>
                      <a:pt x="220" y="40"/>
                    </a:cubicBezTo>
                    <a:cubicBezTo>
                      <a:pt x="804" y="40"/>
                      <a:pt x="804" y="40"/>
                      <a:pt x="804" y="40"/>
                    </a:cubicBezTo>
                    <a:cubicBezTo>
                      <a:pt x="804" y="0"/>
                      <a:pt x="804" y="0"/>
                      <a:pt x="804" y="0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99" y="0"/>
                      <a:pt x="0" y="99"/>
                      <a:pt x="0" y="220"/>
                    </a:cubicBezTo>
                    <a:cubicBezTo>
                      <a:pt x="0" y="980"/>
                      <a:pt x="0" y="980"/>
                      <a:pt x="0" y="980"/>
                    </a:cubicBezTo>
                    <a:cubicBezTo>
                      <a:pt x="40" y="980"/>
                      <a:pt x="40" y="980"/>
                      <a:pt x="40" y="980"/>
                    </a:cubicBezTo>
                    <a:lnTo>
                      <a:pt x="40" y="22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/>
              </a:p>
            </p:txBody>
          </p:sp>
          <p:sp>
            <p:nvSpPr>
              <p:cNvPr id="38" name="îŝlïḓé"/>
              <p:cNvSpPr/>
              <p:nvPr/>
            </p:nvSpPr>
            <p:spPr bwMode="auto">
              <a:xfrm>
                <a:off x="1460594" y="4738689"/>
                <a:ext cx="412750" cy="479425"/>
              </a:xfrm>
              <a:custGeom>
                <a:avLst/>
                <a:gdLst>
                  <a:gd name="T0" fmla="*/ 170 w 170"/>
                  <a:gd name="T1" fmla="*/ 111 h 198"/>
                  <a:gd name="T2" fmla="*/ 147 w 170"/>
                  <a:gd name="T3" fmla="*/ 52 h 198"/>
                  <a:gd name="T4" fmla="*/ 87 w 170"/>
                  <a:gd name="T5" fmla="*/ 26 h 198"/>
                  <a:gd name="T6" fmla="*/ 87 w 170"/>
                  <a:gd name="T7" fmla="*/ 0 h 198"/>
                  <a:gd name="T8" fmla="*/ 24 w 170"/>
                  <a:gd name="T9" fmla="*/ 41 h 198"/>
                  <a:gd name="T10" fmla="*/ 0 w 170"/>
                  <a:gd name="T11" fmla="*/ 110 h 198"/>
                  <a:gd name="T12" fmla="*/ 24 w 170"/>
                  <a:gd name="T13" fmla="*/ 173 h 198"/>
                  <a:gd name="T14" fmla="*/ 84 w 170"/>
                  <a:gd name="T15" fmla="*/ 198 h 198"/>
                  <a:gd name="T16" fmla="*/ 145 w 170"/>
                  <a:gd name="T17" fmla="*/ 173 h 198"/>
                  <a:gd name="T18" fmla="*/ 170 w 170"/>
                  <a:gd name="T19" fmla="*/ 111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98">
                    <a:moveTo>
                      <a:pt x="170" y="111"/>
                    </a:moveTo>
                    <a:cubicBezTo>
                      <a:pt x="170" y="87"/>
                      <a:pt x="162" y="68"/>
                      <a:pt x="147" y="52"/>
                    </a:cubicBezTo>
                    <a:cubicBezTo>
                      <a:pt x="132" y="36"/>
                      <a:pt x="111" y="28"/>
                      <a:pt x="87" y="26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59" y="7"/>
                      <a:pt x="39" y="21"/>
                      <a:pt x="24" y="41"/>
                    </a:cubicBezTo>
                    <a:cubicBezTo>
                      <a:pt x="8" y="61"/>
                      <a:pt x="0" y="84"/>
                      <a:pt x="0" y="110"/>
                    </a:cubicBezTo>
                    <a:cubicBezTo>
                      <a:pt x="0" y="135"/>
                      <a:pt x="8" y="156"/>
                      <a:pt x="24" y="173"/>
                    </a:cubicBezTo>
                    <a:cubicBezTo>
                      <a:pt x="41" y="190"/>
                      <a:pt x="60" y="198"/>
                      <a:pt x="84" y="198"/>
                    </a:cubicBezTo>
                    <a:cubicBezTo>
                      <a:pt x="109" y="198"/>
                      <a:pt x="129" y="190"/>
                      <a:pt x="145" y="173"/>
                    </a:cubicBezTo>
                    <a:cubicBezTo>
                      <a:pt x="162" y="156"/>
                      <a:pt x="170" y="136"/>
                      <a:pt x="170" y="11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/>
              </a:p>
            </p:txBody>
          </p:sp>
          <p:sp>
            <p:nvSpPr>
              <p:cNvPr id="39" name="îṩḷîḍe"/>
              <p:cNvSpPr/>
              <p:nvPr/>
            </p:nvSpPr>
            <p:spPr bwMode="auto">
              <a:xfrm>
                <a:off x="976406" y="4738689"/>
                <a:ext cx="411163" cy="479425"/>
              </a:xfrm>
              <a:custGeom>
                <a:avLst/>
                <a:gdLst>
                  <a:gd name="T0" fmla="*/ 146 w 170"/>
                  <a:gd name="T1" fmla="*/ 173 h 198"/>
                  <a:gd name="T2" fmla="*/ 170 w 170"/>
                  <a:gd name="T3" fmla="*/ 111 h 198"/>
                  <a:gd name="T4" fmla="*/ 147 w 170"/>
                  <a:gd name="T5" fmla="*/ 52 h 198"/>
                  <a:gd name="T6" fmla="*/ 87 w 170"/>
                  <a:gd name="T7" fmla="*/ 26 h 198"/>
                  <a:gd name="T8" fmla="*/ 87 w 170"/>
                  <a:gd name="T9" fmla="*/ 0 h 198"/>
                  <a:gd name="T10" fmla="*/ 24 w 170"/>
                  <a:gd name="T11" fmla="*/ 41 h 198"/>
                  <a:gd name="T12" fmla="*/ 0 w 170"/>
                  <a:gd name="T13" fmla="*/ 110 h 198"/>
                  <a:gd name="T14" fmla="*/ 25 w 170"/>
                  <a:gd name="T15" fmla="*/ 173 h 198"/>
                  <a:gd name="T16" fmla="*/ 84 w 170"/>
                  <a:gd name="T17" fmla="*/ 198 h 198"/>
                  <a:gd name="T18" fmla="*/ 146 w 170"/>
                  <a:gd name="T19" fmla="*/ 173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98">
                    <a:moveTo>
                      <a:pt x="146" y="173"/>
                    </a:moveTo>
                    <a:cubicBezTo>
                      <a:pt x="162" y="156"/>
                      <a:pt x="170" y="136"/>
                      <a:pt x="170" y="111"/>
                    </a:cubicBezTo>
                    <a:cubicBezTo>
                      <a:pt x="170" y="87"/>
                      <a:pt x="162" y="68"/>
                      <a:pt x="147" y="52"/>
                    </a:cubicBezTo>
                    <a:cubicBezTo>
                      <a:pt x="132" y="36"/>
                      <a:pt x="111" y="28"/>
                      <a:pt x="87" y="26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63" y="7"/>
                      <a:pt x="40" y="21"/>
                      <a:pt x="24" y="41"/>
                    </a:cubicBezTo>
                    <a:cubicBezTo>
                      <a:pt x="8" y="61"/>
                      <a:pt x="0" y="84"/>
                      <a:pt x="0" y="110"/>
                    </a:cubicBezTo>
                    <a:cubicBezTo>
                      <a:pt x="0" y="135"/>
                      <a:pt x="9" y="156"/>
                      <a:pt x="25" y="173"/>
                    </a:cubicBezTo>
                    <a:cubicBezTo>
                      <a:pt x="41" y="190"/>
                      <a:pt x="61" y="198"/>
                      <a:pt x="84" y="198"/>
                    </a:cubicBezTo>
                    <a:cubicBezTo>
                      <a:pt x="109" y="198"/>
                      <a:pt x="129" y="190"/>
                      <a:pt x="146" y="17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/>
              </a:p>
            </p:txBody>
          </p:sp>
          <p:sp>
            <p:nvSpPr>
              <p:cNvPr id="40" name="ísľîḓê"/>
              <p:cNvSpPr/>
              <p:nvPr/>
            </p:nvSpPr>
            <p:spPr bwMode="auto">
              <a:xfrm>
                <a:off x="3030631" y="2298701"/>
                <a:ext cx="896938" cy="481013"/>
              </a:xfrm>
              <a:custGeom>
                <a:avLst/>
                <a:gdLst>
                  <a:gd name="T0" fmla="*/ 146 w 370"/>
                  <a:gd name="T1" fmla="*/ 157 h 198"/>
                  <a:gd name="T2" fmla="*/ 83 w 370"/>
                  <a:gd name="T3" fmla="*/ 198 h 198"/>
                  <a:gd name="T4" fmla="*/ 83 w 370"/>
                  <a:gd name="T5" fmla="*/ 172 h 198"/>
                  <a:gd name="T6" fmla="*/ 23 w 370"/>
                  <a:gd name="T7" fmla="*/ 146 h 198"/>
                  <a:gd name="T8" fmla="*/ 0 w 370"/>
                  <a:gd name="T9" fmla="*/ 87 h 198"/>
                  <a:gd name="T10" fmla="*/ 25 w 370"/>
                  <a:gd name="T11" fmla="*/ 25 h 198"/>
                  <a:gd name="T12" fmla="*/ 86 w 370"/>
                  <a:gd name="T13" fmla="*/ 0 h 198"/>
                  <a:gd name="T14" fmla="*/ 146 w 370"/>
                  <a:gd name="T15" fmla="*/ 25 h 198"/>
                  <a:gd name="T16" fmla="*/ 170 w 370"/>
                  <a:gd name="T17" fmla="*/ 88 h 198"/>
                  <a:gd name="T18" fmla="*/ 146 w 370"/>
                  <a:gd name="T19" fmla="*/ 157 h 198"/>
                  <a:gd name="T20" fmla="*/ 346 w 370"/>
                  <a:gd name="T21" fmla="*/ 157 h 198"/>
                  <a:gd name="T22" fmla="*/ 283 w 370"/>
                  <a:gd name="T23" fmla="*/ 198 h 198"/>
                  <a:gd name="T24" fmla="*/ 283 w 370"/>
                  <a:gd name="T25" fmla="*/ 172 h 198"/>
                  <a:gd name="T26" fmla="*/ 223 w 370"/>
                  <a:gd name="T27" fmla="*/ 146 h 198"/>
                  <a:gd name="T28" fmla="*/ 200 w 370"/>
                  <a:gd name="T29" fmla="*/ 87 h 198"/>
                  <a:gd name="T30" fmla="*/ 224 w 370"/>
                  <a:gd name="T31" fmla="*/ 25 h 198"/>
                  <a:gd name="T32" fmla="*/ 286 w 370"/>
                  <a:gd name="T33" fmla="*/ 0 h 198"/>
                  <a:gd name="T34" fmla="*/ 345 w 370"/>
                  <a:gd name="T35" fmla="*/ 25 h 198"/>
                  <a:gd name="T36" fmla="*/ 370 w 370"/>
                  <a:gd name="T37" fmla="*/ 88 h 198"/>
                  <a:gd name="T38" fmla="*/ 346 w 370"/>
                  <a:gd name="T39" fmla="*/ 15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0" h="198">
                    <a:moveTo>
                      <a:pt x="146" y="157"/>
                    </a:moveTo>
                    <a:cubicBezTo>
                      <a:pt x="131" y="177"/>
                      <a:pt x="111" y="191"/>
                      <a:pt x="83" y="198"/>
                    </a:cubicBezTo>
                    <a:cubicBezTo>
                      <a:pt x="83" y="172"/>
                      <a:pt x="83" y="172"/>
                      <a:pt x="83" y="172"/>
                    </a:cubicBezTo>
                    <a:cubicBezTo>
                      <a:pt x="59" y="170"/>
                      <a:pt x="39" y="162"/>
                      <a:pt x="23" y="146"/>
                    </a:cubicBezTo>
                    <a:cubicBezTo>
                      <a:pt x="8" y="130"/>
                      <a:pt x="0" y="111"/>
                      <a:pt x="0" y="87"/>
                    </a:cubicBezTo>
                    <a:cubicBezTo>
                      <a:pt x="0" y="62"/>
                      <a:pt x="8" y="42"/>
                      <a:pt x="25" y="25"/>
                    </a:cubicBezTo>
                    <a:cubicBezTo>
                      <a:pt x="41" y="8"/>
                      <a:pt x="61" y="0"/>
                      <a:pt x="86" y="0"/>
                    </a:cubicBezTo>
                    <a:cubicBezTo>
                      <a:pt x="110" y="0"/>
                      <a:pt x="129" y="8"/>
                      <a:pt x="146" y="25"/>
                    </a:cubicBezTo>
                    <a:cubicBezTo>
                      <a:pt x="162" y="42"/>
                      <a:pt x="170" y="63"/>
                      <a:pt x="170" y="88"/>
                    </a:cubicBezTo>
                    <a:cubicBezTo>
                      <a:pt x="170" y="114"/>
                      <a:pt x="162" y="137"/>
                      <a:pt x="146" y="157"/>
                    </a:cubicBezTo>
                    <a:close/>
                    <a:moveTo>
                      <a:pt x="346" y="157"/>
                    </a:moveTo>
                    <a:cubicBezTo>
                      <a:pt x="330" y="177"/>
                      <a:pt x="307" y="191"/>
                      <a:pt x="283" y="198"/>
                    </a:cubicBezTo>
                    <a:cubicBezTo>
                      <a:pt x="283" y="172"/>
                      <a:pt x="283" y="172"/>
                      <a:pt x="283" y="172"/>
                    </a:cubicBezTo>
                    <a:cubicBezTo>
                      <a:pt x="259" y="170"/>
                      <a:pt x="238" y="162"/>
                      <a:pt x="223" y="146"/>
                    </a:cubicBezTo>
                    <a:cubicBezTo>
                      <a:pt x="208" y="130"/>
                      <a:pt x="200" y="111"/>
                      <a:pt x="200" y="87"/>
                    </a:cubicBezTo>
                    <a:cubicBezTo>
                      <a:pt x="200" y="62"/>
                      <a:pt x="208" y="42"/>
                      <a:pt x="224" y="25"/>
                    </a:cubicBezTo>
                    <a:cubicBezTo>
                      <a:pt x="241" y="8"/>
                      <a:pt x="261" y="0"/>
                      <a:pt x="286" y="0"/>
                    </a:cubicBezTo>
                    <a:cubicBezTo>
                      <a:pt x="309" y="0"/>
                      <a:pt x="329" y="8"/>
                      <a:pt x="345" y="25"/>
                    </a:cubicBezTo>
                    <a:cubicBezTo>
                      <a:pt x="361" y="42"/>
                      <a:pt x="370" y="63"/>
                      <a:pt x="370" y="88"/>
                    </a:cubicBezTo>
                    <a:cubicBezTo>
                      <a:pt x="370" y="114"/>
                      <a:pt x="362" y="137"/>
                      <a:pt x="346" y="15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/>
              </a:p>
            </p:txBody>
          </p:sp>
          <p:sp>
            <p:nvSpPr>
              <p:cNvPr id="41" name="iṩļiďê"/>
              <p:cNvSpPr/>
              <p:nvPr/>
            </p:nvSpPr>
            <p:spPr bwMode="auto">
              <a:xfrm>
                <a:off x="3516406" y="2298701"/>
                <a:ext cx="411163" cy="481013"/>
              </a:xfrm>
              <a:custGeom>
                <a:avLst/>
                <a:gdLst>
                  <a:gd name="T0" fmla="*/ 86 w 170"/>
                  <a:gd name="T1" fmla="*/ 0 h 198"/>
                  <a:gd name="T2" fmla="*/ 24 w 170"/>
                  <a:gd name="T3" fmla="*/ 25 h 198"/>
                  <a:gd name="T4" fmla="*/ 0 w 170"/>
                  <a:gd name="T5" fmla="*/ 87 h 198"/>
                  <a:gd name="T6" fmla="*/ 23 w 170"/>
                  <a:gd name="T7" fmla="*/ 146 h 198"/>
                  <a:gd name="T8" fmla="*/ 83 w 170"/>
                  <a:gd name="T9" fmla="*/ 172 h 198"/>
                  <a:gd name="T10" fmla="*/ 83 w 170"/>
                  <a:gd name="T11" fmla="*/ 198 h 198"/>
                  <a:gd name="T12" fmla="*/ 146 w 170"/>
                  <a:gd name="T13" fmla="*/ 157 h 198"/>
                  <a:gd name="T14" fmla="*/ 170 w 170"/>
                  <a:gd name="T15" fmla="*/ 88 h 198"/>
                  <a:gd name="T16" fmla="*/ 145 w 170"/>
                  <a:gd name="T17" fmla="*/ 25 h 198"/>
                  <a:gd name="T18" fmla="*/ 86 w 170"/>
                  <a:gd name="T19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98">
                    <a:moveTo>
                      <a:pt x="86" y="0"/>
                    </a:moveTo>
                    <a:cubicBezTo>
                      <a:pt x="61" y="0"/>
                      <a:pt x="41" y="8"/>
                      <a:pt x="24" y="25"/>
                    </a:cubicBezTo>
                    <a:cubicBezTo>
                      <a:pt x="8" y="42"/>
                      <a:pt x="0" y="62"/>
                      <a:pt x="0" y="87"/>
                    </a:cubicBezTo>
                    <a:cubicBezTo>
                      <a:pt x="0" y="111"/>
                      <a:pt x="8" y="130"/>
                      <a:pt x="23" y="146"/>
                    </a:cubicBezTo>
                    <a:cubicBezTo>
                      <a:pt x="38" y="162"/>
                      <a:pt x="59" y="170"/>
                      <a:pt x="83" y="172"/>
                    </a:cubicBezTo>
                    <a:cubicBezTo>
                      <a:pt x="83" y="198"/>
                      <a:pt x="83" y="198"/>
                      <a:pt x="83" y="198"/>
                    </a:cubicBezTo>
                    <a:cubicBezTo>
                      <a:pt x="107" y="191"/>
                      <a:pt x="130" y="177"/>
                      <a:pt x="146" y="157"/>
                    </a:cubicBezTo>
                    <a:cubicBezTo>
                      <a:pt x="162" y="137"/>
                      <a:pt x="170" y="114"/>
                      <a:pt x="170" y="88"/>
                    </a:cubicBezTo>
                    <a:cubicBezTo>
                      <a:pt x="170" y="63"/>
                      <a:pt x="162" y="42"/>
                      <a:pt x="145" y="25"/>
                    </a:cubicBezTo>
                    <a:cubicBezTo>
                      <a:pt x="129" y="8"/>
                      <a:pt x="109" y="0"/>
                      <a:pt x="86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/>
              </a:p>
            </p:txBody>
          </p:sp>
          <p:sp>
            <p:nvSpPr>
              <p:cNvPr id="42" name="iṣḷîďê"/>
              <p:cNvSpPr/>
              <p:nvPr/>
            </p:nvSpPr>
            <p:spPr bwMode="auto">
              <a:xfrm>
                <a:off x="3030631" y="2298701"/>
                <a:ext cx="412750" cy="481013"/>
              </a:xfrm>
              <a:custGeom>
                <a:avLst/>
                <a:gdLst>
                  <a:gd name="T0" fmla="*/ 146 w 170"/>
                  <a:gd name="T1" fmla="*/ 25 h 198"/>
                  <a:gd name="T2" fmla="*/ 86 w 170"/>
                  <a:gd name="T3" fmla="*/ 0 h 198"/>
                  <a:gd name="T4" fmla="*/ 25 w 170"/>
                  <a:gd name="T5" fmla="*/ 25 h 198"/>
                  <a:gd name="T6" fmla="*/ 0 w 170"/>
                  <a:gd name="T7" fmla="*/ 87 h 198"/>
                  <a:gd name="T8" fmla="*/ 23 w 170"/>
                  <a:gd name="T9" fmla="*/ 146 h 198"/>
                  <a:gd name="T10" fmla="*/ 83 w 170"/>
                  <a:gd name="T11" fmla="*/ 172 h 198"/>
                  <a:gd name="T12" fmla="*/ 83 w 170"/>
                  <a:gd name="T13" fmla="*/ 198 h 198"/>
                  <a:gd name="T14" fmla="*/ 146 w 170"/>
                  <a:gd name="T15" fmla="*/ 157 h 198"/>
                  <a:gd name="T16" fmla="*/ 170 w 170"/>
                  <a:gd name="T17" fmla="*/ 88 h 198"/>
                  <a:gd name="T18" fmla="*/ 146 w 170"/>
                  <a:gd name="T19" fmla="*/ 25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98">
                    <a:moveTo>
                      <a:pt x="146" y="25"/>
                    </a:moveTo>
                    <a:cubicBezTo>
                      <a:pt x="129" y="8"/>
                      <a:pt x="110" y="0"/>
                      <a:pt x="86" y="0"/>
                    </a:cubicBezTo>
                    <a:cubicBezTo>
                      <a:pt x="61" y="0"/>
                      <a:pt x="41" y="8"/>
                      <a:pt x="25" y="25"/>
                    </a:cubicBezTo>
                    <a:cubicBezTo>
                      <a:pt x="8" y="42"/>
                      <a:pt x="0" y="62"/>
                      <a:pt x="0" y="87"/>
                    </a:cubicBezTo>
                    <a:cubicBezTo>
                      <a:pt x="0" y="111"/>
                      <a:pt x="8" y="130"/>
                      <a:pt x="23" y="146"/>
                    </a:cubicBezTo>
                    <a:cubicBezTo>
                      <a:pt x="39" y="162"/>
                      <a:pt x="59" y="170"/>
                      <a:pt x="83" y="172"/>
                    </a:cubicBezTo>
                    <a:cubicBezTo>
                      <a:pt x="83" y="198"/>
                      <a:pt x="83" y="198"/>
                      <a:pt x="83" y="198"/>
                    </a:cubicBezTo>
                    <a:cubicBezTo>
                      <a:pt x="111" y="191"/>
                      <a:pt x="131" y="177"/>
                      <a:pt x="146" y="157"/>
                    </a:cubicBezTo>
                    <a:cubicBezTo>
                      <a:pt x="162" y="137"/>
                      <a:pt x="170" y="114"/>
                      <a:pt x="170" y="88"/>
                    </a:cubicBezTo>
                    <a:cubicBezTo>
                      <a:pt x="170" y="63"/>
                      <a:pt x="162" y="42"/>
                      <a:pt x="146" y="2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/>
              </a:p>
            </p:txBody>
          </p:sp>
        </p:grpSp>
        <p:sp>
          <p:nvSpPr>
            <p:cNvPr id="20" name="íṣ1ïdè"/>
            <p:cNvSpPr/>
            <p:nvPr/>
          </p:nvSpPr>
          <p:spPr bwMode="auto">
            <a:xfrm>
              <a:off x="2685851" y="2719339"/>
              <a:ext cx="517560" cy="420754"/>
            </a:xfrm>
            <a:custGeom>
              <a:avLst/>
              <a:gdLst>
                <a:gd name="connsiteX0" fmla="*/ 390482 w 564166"/>
                <a:gd name="connsiteY0" fmla="*/ 307997 h 458643"/>
                <a:gd name="connsiteX1" fmla="*/ 403395 w 564166"/>
                <a:gd name="connsiteY1" fmla="*/ 307997 h 458643"/>
                <a:gd name="connsiteX2" fmla="*/ 439265 w 564166"/>
                <a:gd name="connsiteY2" fmla="*/ 353908 h 458643"/>
                <a:gd name="connsiteX3" fmla="*/ 434961 w 564166"/>
                <a:gd name="connsiteY3" fmla="*/ 361082 h 458643"/>
                <a:gd name="connsiteX4" fmla="*/ 419178 w 564166"/>
                <a:gd name="connsiteY4" fmla="*/ 361082 h 458643"/>
                <a:gd name="connsiteX5" fmla="*/ 492353 w 564166"/>
                <a:gd name="connsiteY5" fmla="*/ 419905 h 458643"/>
                <a:gd name="connsiteX6" fmla="*/ 512440 w 564166"/>
                <a:gd name="connsiteY6" fmla="*/ 438557 h 458643"/>
                <a:gd name="connsiteX7" fmla="*/ 492353 w 564166"/>
                <a:gd name="connsiteY7" fmla="*/ 458643 h 458643"/>
                <a:gd name="connsiteX8" fmla="*/ 379004 w 564166"/>
                <a:gd name="connsiteY8" fmla="*/ 361082 h 458643"/>
                <a:gd name="connsiteX9" fmla="*/ 358916 w 564166"/>
                <a:gd name="connsiteY9" fmla="*/ 361082 h 458643"/>
                <a:gd name="connsiteX10" fmla="*/ 354612 w 564166"/>
                <a:gd name="connsiteY10" fmla="*/ 353908 h 458643"/>
                <a:gd name="connsiteX11" fmla="*/ 277051 w 564166"/>
                <a:gd name="connsiteY11" fmla="*/ 307997 h 458643"/>
                <a:gd name="connsiteX12" fmla="*/ 288553 w 564166"/>
                <a:gd name="connsiteY12" fmla="*/ 307997 h 458643"/>
                <a:gd name="connsiteX13" fmla="*/ 324497 w 564166"/>
                <a:gd name="connsiteY13" fmla="*/ 353908 h 458643"/>
                <a:gd name="connsiteX14" fmla="*/ 320183 w 564166"/>
                <a:gd name="connsiteY14" fmla="*/ 361082 h 458643"/>
                <a:gd name="connsiteX15" fmla="*/ 301493 w 564166"/>
                <a:gd name="connsiteY15" fmla="*/ 361082 h 458643"/>
                <a:gd name="connsiteX16" fmla="*/ 301493 w 564166"/>
                <a:gd name="connsiteY16" fmla="*/ 438557 h 458643"/>
                <a:gd name="connsiteX17" fmla="*/ 282802 w 564166"/>
                <a:gd name="connsiteY17" fmla="*/ 458643 h 458643"/>
                <a:gd name="connsiteX18" fmla="*/ 262673 w 564166"/>
                <a:gd name="connsiteY18" fmla="*/ 438557 h 458643"/>
                <a:gd name="connsiteX19" fmla="*/ 262673 w 564166"/>
                <a:gd name="connsiteY19" fmla="*/ 361082 h 458643"/>
                <a:gd name="connsiteX20" fmla="*/ 243982 w 564166"/>
                <a:gd name="connsiteY20" fmla="*/ 361082 h 458643"/>
                <a:gd name="connsiteX21" fmla="*/ 239669 w 564166"/>
                <a:gd name="connsiteY21" fmla="*/ 353908 h 458643"/>
                <a:gd name="connsiteX22" fmla="*/ 162189 w 564166"/>
                <a:gd name="connsiteY22" fmla="*/ 307997 h 458643"/>
                <a:gd name="connsiteX23" fmla="*/ 173671 w 564166"/>
                <a:gd name="connsiteY23" fmla="*/ 307997 h 458643"/>
                <a:gd name="connsiteX24" fmla="*/ 209554 w 564166"/>
                <a:gd name="connsiteY24" fmla="*/ 353908 h 458643"/>
                <a:gd name="connsiteX25" fmla="*/ 205248 w 564166"/>
                <a:gd name="connsiteY25" fmla="*/ 361082 h 458643"/>
                <a:gd name="connsiteX26" fmla="*/ 185154 w 564166"/>
                <a:gd name="connsiteY26" fmla="*/ 361082 h 458643"/>
                <a:gd name="connsiteX27" fmla="*/ 71765 w 564166"/>
                <a:gd name="connsiteY27" fmla="*/ 458643 h 458643"/>
                <a:gd name="connsiteX28" fmla="*/ 53106 w 564166"/>
                <a:gd name="connsiteY28" fmla="*/ 438557 h 458643"/>
                <a:gd name="connsiteX29" fmla="*/ 71765 w 564166"/>
                <a:gd name="connsiteY29" fmla="*/ 419905 h 458643"/>
                <a:gd name="connsiteX30" fmla="*/ 146401 w 564166"/>
                <a:gd name="connsiteY30" fmla="*/ 361082 h 458643"/>
                <a:gd name="connsiteX31" fmla="*/ 129177 w 564166"/>
                <a:gd name="connsiteY31" fmla="*/ 361082 h 458643"/>
                <a:gd name="connsiteX32" fmla="*/ 124871 w 564166"/>
                <a:gd name="connsiteY32" fmla="*/ 353908 h 458643"/>
                <a:gd name="connsiteX33" fmla="*/ 340222 w 564166"/>
                <a:gd name="connsiteY33" fmla="*/ 0 h 458643"/>
                <a:gd name="connsiteX34" fmla="*/ 453630 w 564166"/>
                <a:gd name="connsiteY34" fmla="*/ 118973 h 458643"/>
                <a:gd name="connsiteX35" fmla="*/ 525407 w 564166"/>
                <a:gd name="connsiteY35" fmla="*/ 179176 h 458643"/>
                <a:gd name="connsiteX36" fmla="*/ 564166 w 564166"/>
                <a:gd name="connsiteY36" fmla="*/ 232212 h 458643"/>
                <a:gd name="connsiteX37" fmla="*/ 518229 w 564166"/>
                <a:gd name="connsiteY37" fmla="*/ 286681 h 458643"/>
                <a:gd name="connsiteX38" fmla="*/ 45937 w 564166"/>
                <a:gd name="connsiteY38" fmla="*/ 286681 h 458643"/>
                <a:gd name="connsiteX39" fmla="*/ 0 w 564166"/>
                <a:gd name="connsiteY39" fmla="*/ 232212 h 458643"/>
                <a:gd name="connsiteX40" fmla="*/ 45937 w 564166"/>
                <a:gd name="connsiteY40" fmla="*/ 179176 h 458643"/>
                <a:gd name="connsiteX41" fmla="*/ 111972 w 564166"/>
                <a:gd name="connsiteY41" fmla="*/ 103205 h 458643"/>
                <a:gd name="connsiteX42" fmla="*/ 134941 w 564166"/>
                <a:gd name="connsiteY42" fmla="*/ 107505 h 458643"/>
                <a:gd name="connsiteX43" fmla="*/ 209589 w 564166"/>
                <a:gd name="connsiteY43" fmla="*/ 22934 h 458643"/>
                <a:gd name="connsiteX44" fmla="*/ 256961 w 564166"/>
                <a:gd name="connsiteY44" fmla="*/ 43002 h 458643"/>
                <a:gd name="connsiteX45" fmla="*/ 340222 w 564166"/>
                <a:gd name="connsiteY45" fmla="*/ 0 h 458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64166" h="458643">
                  <a:moveTo>
                    <a:pt x="390482" y="307997"/>
                  </a:moveTo>
                  <a:cubicBezTo>
                    <a:pt x="394786" y="303693"/>
                    <a:pt x="399091" y="303693"/>
                    <a:pt x="403395" y="307997"/>
                  </a:cubicBezTo>
                  <a:lnTo>
                    <a:pt x="439265" y="353908"/>
                  </a:lnTo>
                  <a:cubicBezTo>
                    <a:pt x="442135" y="358212"/>
                    <a:pt x="440700" y="361082"/>
                    <a:pt x="434961" y="361082"/>
                  </a:cubicBezTo>
                  <a:lnTo>
                    <a:pt x="419178" y="361082"/>
                  </a:lnTo>
                  <a:cubicBezTo>
                    <a:pt x="426352" y="394081"/>
                    <a:pt x="456483" y="419905"/>
                    <a:pt x="492353" y="419905"/>
                  </a:cubicBezTo>
                  <a:cubicBezTo>
                    <a:pt x="503831" y="419905"/>
                    <a:pt x="512440" y="428514"/>
                    <a:pt x="512440" y="438557"/>
                  </a:cubicBezTo>
                  <a:cubicBezTo>
                    <a:pt x="512440" y="450035"/>
                    <a:pt x="503831" y="458643"/>
                    <a:pt x="492353" y="458643"/>
                  </a:cubicBezTo>
                  <a:cubicBezTo>
                    <a:pt x="434961" y="458643"/>
                    <a:pt x="387612" y="415601"/>
                    <a:pt x="379004" y="361082"/>
                  </a:cubicBezTo>
                  <a:lnTo>
                    <a:pt x="358916" y="361082"/>
                  </a:lnTo>
                  <a:cubicBezTo>
                    <a:pt x="353177" y="361082"/>
                    <a:pt x="351742" y="358212"/>
                    <a:pt x="354612" y="353908"/>
                  </a:cubicBezTo>
                  <a:close/>
                  <a:moveTo>
                    <a:pt x="277051" y="307997"/>
                  </a:moveTo>
                  <a:cubicBezTo>
                    <a:pt x="279926" y="303693"/>
                    <a:pt x="285677" y="303693"/>
                    <a:pt x="288553" y="307997"/>
                  </a:cubicBezTo>
                  <a:lnTo>
                    <a:pt x="324497" y="353908"/>
                  </a:lnTo>
                  <a:cubicBezTo>
                    <a:pt x="327372" y="358212"/>
                    <a:pt x="325934" y="361082"/>
                    <a:pt x="320183" y="361082"/>
                  </a:cubicBezTo>
                  <a:lnTo>
                    <a:pt x="301493" y="361082"/>
                  </a:lnTo>
                  <a:lnTo>
                    <a:pt x="301493" y="438557"/>
                  </a:lnTo>
                  <a:cubicBezTo>
                    <a:pt x="301493" y="450035"/>
                    <a:pt x="292866" y="458643"/>
                    <a:pt x="282802" y="458643"/>
                  </a:cubicBezTo>
                  <a:cubicBezTo>
                    <a:pt x="271300" y="458643"/>
                    <a:pt x="262673" y="450035"/>
                    <a:pt x="262673" y="438557"/>
                  </a:cubicBezTo>
                  <a:lnTo>
                    <a:pt x="262673" y="361082"/>
                  </a:lnTo>
                  <a:lnTo>
                    <a:pt x="243982" y="361082"/>
                  </a:lnTo>
                  <a:cubicBezTo>
                    <a:pt x="238231" y="361082"/>
                    <a:pt x="236793" y="358212"/>
                    <a:pt x="239669" y="353908"/>
                  </a:cubicBezTo>
                  <a:close/>
                  <a:moveTo>
                    <a:pt x="162189" y="307997"/>
                  </a:moveTo>
                  <a:cubicBezTo>
                    <a:pt x="165059" y="303693"/>
                    <a:pt x="169365" y="303693"/>
                    <a:pt x="173671" y="307997"/>
                  </a:cubicBezTo>
                  <a:lnTo>
                    <a:pt x="209554" y="353908"/>
                  </a:lnTo>
                  <a:cubicBezTo>
                    <a:pt x="212424" y="358212"/>
                    <a:pt x="210989" y="361082"/>
                    <a:pt x="205248" y="361082"/>
                  </a:cubicBezTo>
                  <a:lnTo>
                    <a:pt x="185154" y="361082"/>
                  </a:lnTo>
                  <a:cubicBezTo>
                    <a:pt x="176542" y="415601"/>
                    <a:pt x="129177" y="458643"/>
                    <a:pt x="71765" y="458643"/>
                  </a:cubicBezTo>
                  <a:cubicBezTo>
                    <a:pt x="61718" y="458643"/>
                    <a:pt x="53106" y="450035"/>
                    <a:pt x="53106" y="438557"/>
                  </a:cubicBezTo>
                  <a:cubicBezTo>
                    <a:pt x="53106" y="428514"/>
                    <a:pt x="61718" y="419905"/>
                    <a:pt x="71765" y="419905"/>
                  </a:cubicBezTo>
                  <a:cubicBezTo>
                    <a:pt x="107648" y="419905"/>
                    <a:pt x="137789" y="394081"/>
                    <a:pt x="146401" y="361082"/>
                  </a:cubicBezTo>
                  <a:lnTo>
                    <a:pt x="129177" y="361082"/>
                  </a:lnTo>
                  <a:cubicBezTo>
                    <a:pt x="123436" y="361082"/>
                    <a:pt x="122001" y="358212"/>
                    <a:pt x="124871" y="353908"/>
                  </a:cubicBezTo>
                  <a:close/>
                  <a:moveTo>
                    <a:pt x="340222" y="0"/>
                  </a:moveTo>
                  <a:cubicBezTo>
                    <a:pt x="399079" y="0"/>
                    <a:pt x="447888" y="51603"/>
                    <a:pt x="453630" y="118973"/>
                  </a:cubicBezTo>
                  <a:cubicBezTo>
                    <a:pt x="488083" y="118973"/>
                    <a:pt x="515358" y="144774"/>
                    <a:pt x="525407" y="179176"/>
                  </a:cubicBezTo>
                  <a:cubicBezTo>
                    <a:pt x="546940" y="183476"/>
                    <a:pt x="564166" y="204977"/>
                    <a:pt x="564166" y="232212"/>
                  </a:cubicBezTo>
                  <a:cubicBezTo>
                    <a:pt x="564166" y="262313"/>
                    <a:pt x="544069" y="286681"/>
                    <a:pt x="518229" y="286681"/>
                  </a:cubicBezTo>
                  <a:lnTo>
                    <a:pt x="45937" y="286681"/>
                  </a:lnTo>
                  <a:cubicBezTo>
                    <a:pt x="20097" y="286681"/>
                    <a:pt x="0" y="262313"/>
                    <a:pt x="0" y="232212"/>
                  </a:cubicBezTo>
                  <a:cubicBezTo>
                    <a:pt x="0" y="202110"/>
                    <a:pt x="20097" y="179176"/>
                    <a:pt x="45937" y="179176"/>
                  </a:cubicBezTo>
                  <a:cubicBezTo>
                    <a:pt x="45937" y="136173"/>
                    <a:pt x="76084" y="103205"/>
                    <a:pt x="111972" y="103205"/>
                  </a:cubicBezTo>
                  <a:cubicBezTo>
                    <a:pt x="119150" y="103205"/>
                    <a:pt x="127763" y="104639"/>
                    <a:pt x="134941" y="107505"/>
                  </a:cubicBezTo>
                  <a:cubicBezTo>
                    <a:pt x="134941" y="60203"/>
                    <a:pt x="169394" y="22934"/>
                    <a:pt x="209589" y="22934"/>
                  </a:cubicBezTo>
                  <a:cubicBezTo>
                    <a:pt x="228251" y="22934"/>
                    <a:pt x="244042" y="30102"/>
                    <a:pt x="256961" y="43002"/>
                  </a:cubicBezTo>
                  <a:cubicBezTo>
                    <a:pt x="278494" y="15767"/>
                    <a:pt x="307205" y="0"/>
                    <a:pt x="3402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845038" y="3193894"/>
              <a:ext cx="2374632" cy="12951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课间活动要文明，追逐撵打易碰伤，谨记教导是上策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138577" y="2147582"/>
            <a:ext cx="2806331" cy="2804132"/>
            <a:chOff x="8138577" y="2147582"/>
            <a:chExt cx="2806331" cy="2804132"/>
          </a:xfrm>
        </p:grpSpPr>
        <p:grpSp>
          <p:nvGrpSpPr>
            <p:cNvPr id="18" name="îṥḷíḍê"/>
            <p:cNvGrpSpPr/>
            <p:nvPr/>
          </p:nvGrpSpPr>
          <p:grpSpPr>
            <a:xfrm>
              <a:off x="8138577" y="2147582"/>
              <a:ext cx="2806331" cy="2804132"/>
              <a:chOff x="976406" y="2270126"/>
              <a:chExt cx="2951163" cy="2947988"/>
            </a:xfrm>
          </p:grpSpPr>
          <p:sp>
            <p:nvSpPr>
              <p:cNvPr id="22" name="ïsļïḋê"/>
              <p:cNvSpPr/>
              <p:nvPr/>
            </p:nvSpPr>
            <p:spPr bwMode="auto">
              <a:xfrm>
                <a:off x="1971769" y="2871789"/>
                <a:ext cx="1949450" cy="2336800"/>
              </a:xfrm>
              <a:custGeom>
                <a:avLst/>
                <a:gdLst>
                  <a:gd name="T0" fmla="*/ 764 w 804"/>
                  <a:gd name="T1" fmla="*/ 744 h 964"/>
                  <a:gd name="T2" fmla="*/ 584 w 804"/>
                  <a:gd name="T3" fmla="*/ 924 h 964"/>
                  <a:gd name="T4" fmla="*/ 0 w 804"/>
                  <a:gd name="T5" fmla="*/ 924 h 964"/>
                  <a:gd name="T6" fmla="*/ 0 w 804"/>
                  <a:gd name="T7" fmla="*/ 964 h 964"/>
                  <a:gd name="T8" fmla="*/ 584 w 804"/>
                  <a:gd name="T9" fmla="*/ 964 h 964"/>
                  <a:gd name="T10" fmla="*/ 804 w 804"/>
                  <a:gd name="T11" fmla="*/ 744 h 964"/>
                  <a:gd name="T12" fmla="*/ 804 w 804"/>
                  <a:gd name="T13" fmla="*/ 0 h 964"/>
                  <a:gd name="T14" fmla="*/ 764 w 804"/>
                  <a:gd name="T15" fmla="*/ 0 h 964"/>
                  <a:gd name="T16" fmla="*/ 764 w 804"/>
                  <a:gd name="T17" fmla="*/ 74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4" h="964">
                    <a:moveTo>
                      <a:pt x="764" y="744"/>
                    </a:moveTo>
                    <a:cubicBezTo>
                      <a:pt x="764" y="843"/>
                      <a:pt x="683" y="924"/>
                      <a:pt x="584" y="924"/>
                    </a:cubicBezTo>
                    <a:cubicBezTo>
                      <a:pt x="0" y="924"/>
                      <a:pt x="0" y="924"/>
                      <a:pt x="0" y="924"/>
                    </a:cubicBezTo>
                    <a:cubicBezTo>
                      <a:pt x="0" y="964"/>
                      <a:pt x="0" y="964"/>
                      <a:pt x="0" y="964"/>
                    </a:cubicBezTo>
                    <a:cubicBezTo>
                      <a:pt x="584" y="964"/>
                      <a:pt x="584" y="964"/>
                      <a:pt x="584" y="964"/>
                    </a:cubicBezTo>
                    <a:cubicBezTo>
                      <a:pt x="705" y="964"/>
                      <a:pt x="804" y="865"/>
                      <a:pt x="804" y="744"/>
                    </a:cubicBezTo>
                    <a:cubicBezTo>
                      <a:pt x="804" y="0"/>
                      <a:pt x="804" y="0"/>
                      <a:pt x="804" y="0"/>
                    </a:cubicBezTo>
                    <a:cubicBezTo>
                      <a:pt x="764" y="0"/>
                      <a:pt x="764" y="0"/>
                      <a:pt x="764" y="0"/>
                    </a:cubicBezTo>
                    <a:lnTo>
                      <a:pt x="764" y="74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/>
              </a:p>
            </p:txBody>
          </p:sp>
          <p:sp>
            <p:nvSpPr>
              <p:cNvPr id="25" name="i$ḷïḓé"/>
              <p:cNvSpPr/>
              <p:nvPr/>
            </p:nvSpPr>
            <p:spPr bwMode="auto">
              <a:xfrm>
                <a:off x="982756" y="2270126"/>
                <a:ext cx="1949450" cy="2376488"/>
              </a:xfrm>
              <a:custGeom>
                <a:avLst/>
                <a:gdLst>
                  <a:gd name="T0" fmla="*/ 40 w 804"/>
                  <a:gd name="T1" fmla="*/ 220 h 980"/>
                  <a:gd name="T2" fmla="*/ 220 w 804"/>
                  <a:gd name="T3" fmla="*/ 40 h 980"/>
                  <a:gd name="T4" fmla="*/ 804 w 804"/>
                  <a:gd name="T5" fmla="*/ 40 h 980"/>
                  <a:gd name="T6" fmla="*/ 804 w 804"/>
                  <a:gd name="T7" fmla="*/ 0 h 980"/>
                  <a:gd name="T8" fmla="*/ 220 w 804"/>
                  <a:gd name="T9" fmla="*/ 0 h 980"/>
                  <a:gd name="T10" fmla="*/ 0 w 804"/>
                  <a:gd name="T11" fmla="*/ 220 h 980"/>
                  <a:gd name="T12" fmla="*/ 0 w 804"/>
                  <a:gd name="T13" fmla="*/ 980 h 980"/>
                  <a:gd name="T14" fmla="*/ 40 w 804"/>
                  <a:gd name="T15" fmla="*/ 980 h 980"/>
                  <a:gd name="T16" fmla="*/ 40 w 804"/>
                  <a:gd name="T17" fmla="*/ 220 h 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4" h="980">
                    <a:moveTo>
                      <a:pt x="40" y="220"/>
                    </a:moveTo>
                    <a:cubicBezTo>
                      <a:pt x="40" y="121"/>
                      <a:pt x="121" y="40"/>
                      <a:pt x="220" y="40"/>
                    </a:cubicBezTo>
                    <a:cubicBezTo>
                      <a:pt x="804" y="40"/>
                      <a:pt x="804" y="40"/>
                      <a:pt x="804" y="40"/>
                    </a:cubicBezTo>
                    <a:cubicBezTo>
                      <a:pt x="804" y="0"/>
                      <a:pt x="804" y="0"/>
                      <a:pt x="804" y="0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99" y="0"/>
                      <a:pt x="0" y="99"/>
                      <a:pt x="0" y="220"/>
                    </a:cubicBezTo>
                    <a:cubicBezTo>
                      <a:pt x="0" y="980"/>
                      <a:pt x="0" y="980"/>
                      <a:pt x="0" y="980"/>
                    </a:cubicBezTo>
                    <a:cubicBezTo>
                      <a:pt x="40" y="980"/>
                      <a:pt x="40" y="980"/>
                      <a:pt x="40" y="980"/>
                    </a:cubicBezTo>
                    <a:lnTo>
                      <a:pt x="40" y="22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/>
              </a:p>
            </p:txBody>
          </p:sp>
          <p:sp>
            <p:nvSpPr>
              <p:cNvPr id="26" name="îŝļiḋê"/>
              <p:cNvSpPr/>
              <p:nvPr/>
            </p:nvSpPr>
            <p:spPr bwMode="auto">
              <a:xfrm>
                <a:off x="1460594" y="4738689"/>
                <a:ext cx="412750" cy="479425"/>
              </a:xfrm>
              <a:custGeom>
                <a:avLst/>
                <a:gdLst>
                  <a:gd name="T0" fmla="*/ 170 w 170"/>
                  <a:gd name="T1" fmla="*/ 111 h 198"/>
                  <a:gd name="T2" fmla="*/ 147 w 170"/>
                  <a:gd name="T3" fmla="*/ 52 h 198"/>
                  <a:gd name="T4" fmla="*/ 87 w 170"/>
                  <a:gd name="T5" fmla="*/ 26 h 198"/>
                  <a:gd name="T6" fmla="*/ 87 w 170"/>
                  <a:gd name="T7" fmla="*/ 0 h 198"/>
                  <a:gd name="T8" fmla="*/ 24 w 170"/>
                  <a:gd name="T9" fmla="*/ 41 h 198"/>
                  <a:gd name="T10" fmla="*/ 0 w 170"/>
                  <a:gd name="T11" fmla="*/ 110 h 198"/>
                  <a:gd name="T12" fmla="*/ 24 w 170"/>
                  <a:gd name="T13" fmla="*/ 173 h 198"/>
                  <a:gd name="T14" fmla="*/ 84 w 170"/>
                  <a:gd name="T15" fmla="*/ 198 h 198"/>
                  <a:gd name="T16" fmla="*/ 145 w 170"/>
                  <a:gd name="T17" fmla="*/ 173 h 198"/>
                  <a:gd name="T18" fmla="*/ 170 w 170"/>
                  <a:gd name="T19" fmla="*/ 111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98">
                    <a:moveTo>
                      <a:pt x="170" y="111"/>
                    </a:moveTo>
                    <a:cubicBezTo>
                      <a:pt x="170" y="87"/>
                      <a:pt x="162" y="68"/>
                      <a:pt x="147" y="52"/>
                    </a:cubicBezTo>
                    <a:cubicBezTo>
                      <a:pt x="132" y="36"/>
                      <a:pt x="111" y="28"/>
                      <a:pt x="87" y="26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59" y="7"/>
                      <a:pt x="39" y="21"/>
                      <a:pt x="24" y="41"/>
                    </a:cubicBezTo>
                    <a:cubicBezTo>
                      <a:pt x="8" y="61"/>
                      <a:pt x="0" y="84"/>
                      <a:pt x="0" y="110"/>
                    </a:cubicBezTo>
                    <a:cubicBezTo>
                      <a:pt x="0" y="135"/>
                      <a:pt x="8" y="156"/>
                      <a:pt x="24" y="173"/>
                    </a:cubicBezTo>
                    <a:cubicBezTo>
                      <a:pt x="41" y="190"/>
                      <a:pt x="60" y="198"/>
                      <a:pt x="84" y="198"/>
                    </a:cubicBezTo>
                    <a:cubicBezTo>
                      <a:pt x="109" y="198"/>
                      <a:pt x="129" y="190"/>
                      <a:pt x="145" y="173"/>
                    </a:cubicBezTo>
                    <a:cubicBezTo>
                      <a:pt x="162" y="156"/>
                      <a:pt x="170" y="136"/>
                      <a:pt x="170" y="11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/>
              </a:p>
            </p:txBody>
          </p:sp>
          <p:sp>
            <p:nvSpPr>
              <p:cNvPr id="27" name="ïṩlîḍé"/>
              <p:cNvSpPr/>
              <p:nvPr/>
            </p:nvSpPr>
            <p:spPr bwMode="auto">
              <a:xfrm>
                <a:off x="976406" y="4738689"/>
                <a:ext cx="411163" cy="479425"/>
              </a:xfrm>
              <a:custGeom>
                <a:avLst/>
                <a:gdLst>
                  <a:gd name="T0" fmla="*/ 146 w 170"/>
                  <a:gd name="T1" fmla="*/ 173 h 198"/>
                  <a:gd name="T2" fmla="*/ 170 w 170"/>
                  <a:gd name="T3" fmla="*/ 111 h 198"/>
                  <a:gd name="T4" fmla="*/ 147 w 170"/>
                  <a:gd name="T5" fmla="*/ 52 h 198"/>
                  <a:gd name="T6" fmla="*/ 87 w 170"/>
                  <a:gd name="T7" fmla="*/ 26 h 198"/>
                  <a:gd name="T8" fmla="*/ 87 w 170"/>
                  <a:gd name="T9" fmla="*/ 0 h 198"/>
                  <a:gd name="T10" fmla="*/ 24 w 170"/>
                  <a:gd name="T11" fmla="*/ 41 h 198"/>
                  <a:gd name="T12" fmla="*/ 0 w 170"/>
                  <a:gd name="T13" fmla="*/ 110 h 198"/>
                  <a:gd name="T14" fmla="*/ 25 w 170"/>
                  <a:gd name="T15" fmla="*/ 173 h 198"/>
                  <a:gd name="T16" fmla="*/ 84 w 170"/>
                  <a:gd name="T17" fmla="*/ 198 h 198"/>
                  <a:gd name="T18" fmla="*/ 146 w 170"/>
                  <a:gd name="T19" fmla="*/ 173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98">
                    <a:moveTo>
                      <a:pt x="146" y="173"/>
                    </a:moveTo>
                    <a:cubicBezTo>
                      <a:pt x="162" y="156"/>
                      <a:pt x="170" y="136"/>
                      <a:pt x="170" y="111"/>
                    </a:cubicBezTo>
                    <a:cubicBezTo>
                      <a:pt x="170" y="87"/>
                      <a:pt x="162" y="68"/>
                      <a:pt x="147" y="52"/>
                    </a:cubicBezTo>
                    <a:cubicBezTo>
                      <a:pt x="132" y="36"/>
                      <a:pt x="111" y="28"/>
                      <a:pt x="87" y="26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63" y="7"/>
                      <a:pt x="40" y="21"/>
                      <a:pt x="24" y="41"/>
                    </a:cubicBezTo>
                    <a:cubicBezTo>
                      <a:pt x="8" y="61"/>
                      <a:pt x="0" y="84"/>
                      <a:pt x="0" y="110"/>
                    </a:cubicBezTo>
                    <a:cubicBezTo>
                      <a:pt x="0" y="135"/>
                      <a:pt x="9" y="156"/>
                      <a:pt x="25" y="173"/>
                    </a:cubicBezTo>
                    <a:cubicBezTo>
                      <a:pt x="41" y="190"/>
                      <a:pt x="61" y="198"/>
                      <a:pt x="84" y="198"/>
                    </a:cubicBezTo>
                    <a:cubicBezTo>
                      <a:pt x="109" y="198"/>
                      <a:pt x="129" y="190"/>
                      <a:pt x="146" y="17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/>
              </a:p>
            </p:txBody>
          </p:sp>
          <p:sp>
            <p:nvSpPr>
              <p:cNvPr id="28" name="ï$ľîďe"/>
              <p:cNvSpPr/>
              <p:nvPr/>
            </p:nvSpPr>
            <p:spPr bwMode="auto">
              <a:xfrm>
                <a:off x="3030631" y="2298701"/>
                <a:ext cx="896938" cy="481013"/>
              </a:xfrm>
              <a:custGeom>
                <a:avLst/>
                <a:gdLst>
                  <a:gd name="T0" fmla="*/ 146 w 370"/>
                  <a:gd name="T1" fmla="*/ 157 h 198"/>
                  <a:gd name="T2" fmla="*/ 83 w 370"/>
                  <a:gd name="T3" fmla="*/ 198 h 198"/>
                  <a:gd name="T4" fmla="*/ 83 w 370"/>
                  <a:gd name="T5" fmla="*/ 172 h 198"/>
                  <a:gd name="T6" fmla="*/ 23 w 370"/>
                  <a:gd name="T7" fmla="*/ 146 h 198"/>
                  <a:gd name="T8" fmla="*/ 0 w 370"/>
                  <a:gd name="T9" fmla="*/ 87 h 198"/>
                  <a:gd name="T10" fmla="*/ 25 w 370"/>
                  <a:gd name="T11" fmla="*/ 25 h 198"/>
                  <a:gd name="T12" fmla="*/ 86 w 370"/>
                  <a:gd name="T13" fmla="*/ 0 h 198"/>
                  <a:gd name="T14" fmla="*/ 146 w 370"/>
                  <a:gd name="T15" fmla="*/ 25 h 198"/>
                  <a:gd name="T16" fmla="*/ 170 w 370"/>
                  <a:gd name="T17" fmla="*/ 88 h 198"/>
                  <a:gd name="T18" fmla="*/ 146 w 370"/>
                  <a:gd name="T19" fmla="*/ 157 h 198"/>
                  <a:gd name="T20" fmla="*/ 346 w 370"/>
                  <a:gd name="T21" fmla="*/ 157 h 198"/>
                  <a:gd name="T22" fmla="*/ 283 w 370"/>
                  <a:gd name="T23" fmla="*/ 198 h 198"/>
                  <a:gd name="T24" fmla="*/ 283 w 370"/>
                  <a:gd name="T25" fmla="*/ 172 h 198"/>
                  <a:gd name="T26" fmla="*/ 223 w 370"/>
                  <a:gd name="T27" fmla="*/ 146 h 198"/>
                  <a:gd name="T28" fmla="*/ 200 w 370"/>
                  <a:gd name="T29" fmla="*/ 87 h 198"/>
                  <a:gd name="T30" fmla="*/ 224 w 370"/>
                  <a:gd name="T31" fmla="*/ 25 h 198"/>
                  <a:gd name="T32" fmla="*/ 286 w 370"/>
                  <a:gd name="T33" fmla="*/ 0 h 198"/>
                  <a:gd name="T34" fmla="*/ 345 w 370"/>
                  <a:gd name="T35" fmla="*/ 25 h 198"/>
                  <a:gd name="T36" fmla="*/ 370 w 370"/>
                  <a:gd name="T37" fmla="*/ 88 h 198"/>
                  <a:gd name="T38" fmla="*/ 346 w 370"/>
                  <a:gd name="T39" fmla="*/ 15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0" h="198">
                    <a:moveTo>
                      <a:pt x="146" y="157"/>
                    </a:moveTo>
                    <a:cubicBezTo>
                      <a:pt x="131" y="177"/>
                      <a:pt x="111" y="191"/>
                      <a:pt x="83" y="198"/>
                    </a:cubicBezTo>
                    <a:cubicBezTo>
                      <a:pt x="83" y="172"/>
                      <a:pt x="83" y="172"/>
                      <a:pt x="83" y="172"/>
                    </a:cubicBezTo>
                    <a:cubicBezTo>
                      <a:pt x="59" y="170"/>
                      <a:pt x="39" y="162"/>
                      <a:pt x="23" y="146"/>
                    </a:cubicBezTo>
                    <a:cubicBezTo>
                      <a:pt x="8" y="130"/>
                      <a:pt x="0" y="111"/>
                      <a:pt x="0" y="87"/>
                    </a:cubicBezTo>
                    <a:cubicBezTo>
                      <a:pt x="0" y="62"/>
                      <a:pt x="8" y="42"/>
                      <a:pt x="25" y="25"/>
                    </a:cubicBezTo>
                    <a:cubicBezTo>
                      <a:pt x="41" y="8"/>
                      <a:pt x="61" y="0"/>
                      <a:pt x="86" y="0"/>
                    </a:cubicBezTo>
                    <a:cubicBezTo>
                      <a:pt x="110" y="0"/>
                      <a:pt x="129" y="8"/>
                      <a:pt x="146" y="25"/>
                    </a:cubicBezTo>
                    <a:cubicBezTo>
                      <a:pt x="162" y="42"/>
                      <a:pt x="170" y="63"/>
                      <a:pt x="170" y="88"/>
                    </a:cubicBezTo>
                    <a:cubicBezTo>
                      <a:pt x="170" y="114"/>
                      <a:pt x="162" y="137"/>
                      <a:pt x="146" y="157"/>
                    </a:cubicBezTo>
                    <a:close/>
                    <a:moveTo>
                      <a:pt x="346" y="157"/>
                    </a:moveTo>
                    <a:cubicBezTo>
                      <a:pt x="330" y="177"/>
                      <a:pt x="307" y="191"/>
                      <a:pt x="283" y="198"/>
                    </a:cubicBezTo>
                    <a:cubicBezTo>
                      <a:pt x="283" y="172"/>
                      <a:pt x="283" y="172"/>
                      <a:pt x="283" y="172"/>
                    </a:cubicBezTo>
                    <a:cubicBezTo>
                      <a:pt x="259" y="170"/>
                      <a:pt x="238" y="162"/>
                      <a:pt x="223" y="146"/>
                    </a:cubicBezTo>
                    <a:cubicBezTo>
                      <a:pt x="208" y="130"/>
                      <a:pt x="200" y="111"/>
                      <a:pt x="200" y="87"/>
                    </a:cubicBezTo>
                    <a:cubicBezTo>
                      <a:pt x="200" y="62"/>
                      <a:pt x="208" y="42"/>
                      <a:pt x="224" y="25"/>
                    </a:cubicBezTo>
                    <a:cubicBezTo>
                      <a:pt x="241" y="8"/>
                      <a:pt x="261" y="0"/>
                      <a:pt x="286" y="0"/>
                    </a:cubicBezTo>
                    <a:cubicBezTo>
                      <a:pt x="309" y="0"/>
                      <a:pt x="329" y="8"/>
                      <a:pt x="345" y="25"/>
                    </a:cubicBezTo>
                    <a:cubicBezTo>
                      <a:pt x="361" y="42"/>
                      <a:pt x="370" y="63"/>
                      <a:pt x="370" y="88"/>
                    </a:cubicBezTo>
                    <a:cubicBezTo>
                      <a:pt x="370" y="114"/>
                      <a:pt x="362" y="137"/>
                      <a:pt x="346" y="15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/>
              </a:p>
            </p:txBody>
          </p:sp>
          <p:sp>
            <p:nvSpPr>
              <p:cNvPr id="29" name="ïṩliḑé"/>
              <p:cNvSpPr/>
              <p:nvPr/>
            </p:nvSpPr>
            <p:spPr bwMode="auto">
              <a:xfrm>
                <a:off x="3516406" y="2298701"/>
                <a:ext cx="411163" cy="481013"/>
              </a:xfrm>
              <a:custGeom>
                <a:avLst/>
                <a:gdLst>
                  <a:gd name="T0" fmla="*/ 86 w 170"/>
                  <a:gd name="T1" fmla="*/ 0 h 198"/>
                  <a:gd name="T2" fmla="*/ 24 w 170"/>
                  <a:gd name="T3" fmla="*/ 25 h 198"/>
                  <a:gd name="T4" fmla="*/ 0 w 170"/>
                  <a:gd name="T5" fmla="*/ 87 h 198"/>
                  <a:gd name="T6" fmla="*/ 23 w 170"/>
                  <a:gd name="T7" fmla="*/ 146 h 198"/>
                  <a:gd name="T8" fmla="*/ 83 w 170"/>
                  <a:gd name="T9" fmla="*/ 172 h 198"/>
                  <a:gd name="T10" fmla="*/ 83 w 170"/>
                  <a:gd name="T11" fmla="*/ 198 h 198"/>
                  <a:gd name="T12" fmla="*/ 146 w 170"/>
                  <a:gd name="T13" fmla="*/ 157 h 198"/>
                  <a:gd name="T14" fmla="*/ 170 w 170"/>
                  <a:gd name="T15" fmla="*/ 88 h 198"/>
                  <a:gd name="T16" fmla="*/ 145 w 170"/>
                  <a:gd name="T17" fmla="*/ 25 h 198"/>
                  <a:gd name="T18" fmla="*/ 86 w 170"/>
                  <a:gd name="T19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98">
                    <a:moveTo>
                      <a:pt x="86" y="0"/>
                    </a:moveTo>
                    <a:cubicBezTo>
                      <a:pt x="61" y="0"/>
                      <a:pt x="41" y="8"/>
                      <a:pt x="24" y="25"/>
                    </a:cubicBezTo>
                    <a:cubicBezTo>
                      <a:pt x="8" y="42"/>
                      <a:pt x="0" y="62"/>
                      <a:pt x="0" y="87"/>
                    </a:cubicBezTo>
                    <a:cubicBezTo>
                      <a:pt x="0" y="111"/>
                      <a:pt x="8" y="130"/>
                      <a:pt x="23" y="146"/>
                    </a:cubicBezTo>
                    <a:cubicBezTo>
                      <a:pt x="38" y="162"/>
                      <a:pt x="59" y="170"/>
                      <a:pt x="83" y="172"/>
                    </a:cubicBezTo>
                    <a:cubicBezTo>
                      <a:pt x="83" y="198"/>
                      <a:pt x="83" y="198"/>
                      <a:pt x="83" y="198"/>
                    </a:cubicBezTo>
                    <a:cubicBezTo>
                      <a:pt x="107" y="191"/>
                      <a:pt x="130" y="177"/>
                      <a:pt x="146" y="157"/>
                    </a:cubicBezTo>
                    <a:cubicBezTo>
                      <a:pt x="162" y="137"/>
                      <a:pt x="170" y="114"/>
                      <a:pt x="170" y="88"/>
                    </a:cubicBezTo>
                    <a:cubicBezTo>
                      <a:pt x="170" y="63"/>
                      <a:pt x="162" y="42"/>
                      <a:pt x="145" y="25"/>
                    </a:cubicBezTo>
                    <a:cubicBezTo>
                      <a:pt x="129" y="8"/>
                      <a:pt x="109" y="0"/>
                      <a:pt x="86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/>
              </a:p>
            </p:txBody>
          </p:sp>
          <p:sp>
            <p:nvSpPr>
              <p:cNvPr id="30" name="işļiḍe"/>
              <p:cNvSpPr/>
              <p:nvPr/>
            </p:nvSpPr>
            <p:spPr bwMode="auto">
              <a:xfrm>
                <a:off x="3030631" y="2298701"/>
                <a:ext cx="412750" cy="481013"/>
              </a:xfrm>
              <a:custGeom>
                <a:avLst/>
                <a:gdLst>
                  <a:gd name="T0" fmla="*/ 146 w 170"/>
                  <a:gd name="T1" fmla="*/ 25 h 198"/>
                  <a:gd name="T2" fmla="*/ 86 w 170"/>
                  <a:gd name="T3" fmla="*/ 0 h 198"/>
                  <a:gd name="T4" fmla="*/ 25 w 170"/>
                  <a:gd name="T5" fmla="*/ 25 h 198"/>
                  <a:gd name="T6" fmla="*/ 0 w 170"/>
                  <a:gd name="T7" fmla="*/ 87 h 198"/>
                  <a:gd name="T8" fmla="*/ 23 w 170"/>
                  <a:gd name="T9" fmla="*/ 146 h 198"/>
                  <a:gd name="T10" fmla="*/ 83 w 170"/>
                  <a:gd name="T11" fmla="*/ 172 h 198"/>
                  <a:gd name="T12" fmla="*/ 83 w 170"/>
                  <a:gd name="T13" fmla="*/ 198 h 198"/>
                  <a:gd name="T14" fmla="*/ 146 w 170"/>
                  <a:gd name="T15" fmla="*/ 157 h 198"/>
                  <a:gd name="T16" fmla="*/ 170 w 170"/>
                  <a:gd name="T17" fmla="*/ 88 h 198"/>
                  <a:gd name="T18" fmla="*/ 146 w 170"/>
                  <a:gd name="T19" fmla="*/ 25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98">
                    <a:moveTo>
                      <a:pt x="146" y="25"/>
                    </a:moveTo>
                    <a:cubicBezTo>
                      <a:pt x="129" y="8"/>
                      <a:pt x="110" y="0"/>
                      <a:pt x="86" y="0"/>
                    </a:cubicBezTo>
                    <a:cubicBezTo>
                      <a:pt x="61" y="0"/>
                      <a:pt x="41" y="8"/>
                      <a:pt x="25" y="25"/>
                    </a:cubicBezTo>
                    <a:cubicBezTo>
                      <a:pt x="8" y="42"/>
                      <a:pt x="0" y="62"/>
                      <a:pt x="0" y="87"/>
                    </a:cubicBezTo>
                    <a:cubicBezTo>
                      <a:pt x="0" y="111"/>
                      <a:pt x="8" y="130"/>
                      <a:pt x="23" y="146"/>
                    </a:cubicBezTo>
                    <a:cubicBezTo>
                      <a:pt x="39" y="162"/>
                      <a:pt x="59" y="170"/>
                      <a:pt x="83" y="172"/>
                    </a:cubicBezTo>
                    <a:cubicBezTo>
                      <a:pt x="83" y="198"/>
                      <a:pt x="83" y="198"/>
                      <a:pt x="83" y="198"/>
                    </a:cubicBezTo>
                    <a:cubicBezTo>
                      <a:pt x="111" y="191"/>
                      <a:pt x="131" y="177"/>
                      <a:pt x="146" y="157"/>
                    </a:cubicBezTo>
                    <a:cubicBezTo>
                      <a:pt x="162" y="137"/>
                      <a:pt x="170" y="114"/>
                      <a:pt x="170" y="88"/>
                    </a:cubicBezTo>
                    <a:cubicBezTo>
                      <a:pt x="170" y="63"/>
                      <a:pt x="162" y="42"/>
                      <a:pt x="146" y="2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/>
              </a:p>
            </p:txBody>
          </p:sp>
        </p:grpSp>
        <p:sp>
          <p:nvSpPr>
            <p:cNvPr id="21" name="iSḷïḋè"/>
            <p:cNvSpPr/>
            <p:nvPr/>
          </p:nvSpPr>
          <p:spPr bwMode="auto">
            <a:xfrm>
              <a:off x="9271667" y="2677923"/>
              <a:ext cx="517560" cy="503587"/>
            </a:xfrm>
            <a:custGeom>
              <a:avLst/>
              <a:gdLst>
                <a:gd name="connsiteX0" fmla="*/ 273512 w 601147"/>
                <a:gd name="connsiteY0" fmla="*/ 584635 h 584917"/>
                <a:gd name="connsiteX1" fmla="*/ 273513 w 601147"/>
                <a:gd name="connsiteY1" fmla="*/ 584635 h 584917"/>
                <a:gd name="connsiteX2" fmla="*/ 273583 w 601147"/>
                <a:gd name="connsiteY2" fmla="*/ 584635 h 584917"/>
                <a:gd name="connsiteX3" fmla="*/ 273583 w 601147"/>
                <a:gd name="connsiteY3" fmla="*/ 584917 h 584917"/>
                <a:gd name="connsiteX4" fmla="*/ 273512 w 601147"/>
                <a:gd name="connsiteY4" fmla="*/ 584917 h 584917"/>
                <a:gd name="connsiteX5" fmla="*/ 509977 w 601147"/>
                <a:gd name="connsiteY5" fmla="*/ 386927 h 584917"/>
                <a:gd name="connsiteX6" fmla="*/ 441599 w 601147"/>
                <a:gd name="connsiteY6" fmla="*/ 411333 h 584917"/>
                <a:gd name="connsiteX7" fmla="*/ 441599 w 601147"/>
                <a:gd name="connsiteY7" fmla="*/ 471114 h 584917"/>
                <a:gd name="connsiteX8" fmla="*/ 509977 w 601147"/>
                <a:gd name="connsiteY8" fmla="*/ 558592 h 584917"/>
                <a:gd name="connsiteX9" fmla="*/ 509977 w 601147"/>
                <a:gd name="connsiteY9" fmla="*/ 356214 h 584917"/>
                <a:gd name="connsiteX10" fmla="*/ 601147 w 601147"/>
                <a:gd name="connsiteY10" fmla="*/ 385008 h 584917"/>
                <a:gd name="connsiteX11" fmla="*/ 601147 w 601147"/>
                <a:gd name="connsiteY11" fmla="*/ 471114 h 584917"/>
                <a:gd name="connsiteX12" fmla="*/ 509977 w 601147"/>
                <a:gd name="connsiteY12" fmla="*/ 584917 h 584917"/>
                <a:gd name="connsiteX13" fmla="*/ 418806 w 601147"/>
                <a:gd name="connsiteY13" fmla="*/ 471114 h 584917"/>
                <a:gd name="connsiteX14" fmla="*/ 418806 w 601147"/>
                <a:gd name="connsiteY14" fmla="*/ 385008 h 584917"/>
                <a:gd name="connsiteX15" fmla="*/ 509977 w 601147"/>
                <a:gd name="connsiteY15" fmla="*/ 356214 h 584917"/>
                <a:gd name="connsiteX16" fmla="*/ 273513 w 601147"/>
                <a:gd name="connsiteY16" fmla="*/ 0 h 584917"/>
                <a:gd name="connsiteX17" fmla="*/ 424549 w 601147"/>
                <a:gd name="connsiteY17" fmla="*/ 150820 h 584917"/>
                <a:gd name="connsiteX18" fmla="*/ 341067 w 601147"/>
                <a:gd name="connsiteY18" fmla="*/ 308771 h 584917"/>
                <a:gd name="connsiteX19" fmla="*/ 453383 w 601147"/>
                <a:gd name="connsiteY19" fmla="*/ 364163 h 584917"/>
                <a:gd name="connsiteX20" fmla="*/ 427570 w 601147"/>
                <a:gd name="connsiteY20" fmla="*/ 363889 h 584917"/>
                <a:gd name="connsiteX21" fmla="*/ 395989 w 601147"/>
                <a:gd name="connsiteY21" fmla="*/ 351000 h 584917"/>
                <a:gd name="connsiteX22" fmla="*/ 395989 w 601147"/>
                <a:gd name="connsiteY22" fmla="*/ 471108 h 584917"/>
                <a:gd name="connsiteX23" fmla="*/ 449264 w 601147"/>
                <a:gd name="connsiteY23" fmla="*/ 570376 h 584917"/>
                <a:gd name="connsiteX24" fmla="*/ 273513 w 601147"/>
                <a:gd name="connsiteY24" fmla="*/ 584635 h 584917"/>
                <a:gd name="connsiteX25" fmla="*/ 350129 w 601147"/>
                <a:gd name="connsiteY25" fmla="*/ 508402 h 584917"/>
                <a:gd name="connsiteX26" fmla="*/ 285595 w 601147"/>
                <a:gd name="connsiteY26" fmla="*/ 352646 h 584917"/>
                <a:gd name="connsiteX27" fmla="*/ 286419 w 601147"/>
                <a:gd name="connsiteY27" fmla="*/ 352646 h 584917"/>
                <a:gd name="connsiteX28" fmla="*/ 311409 w 601147"/>
                <a:gd name="connsiteY28" fmla="*/ 323853 h 584917"/>
                <a:gd name="connsiteX29" fmla="*/ 273513 w 601147"/>
                <a:gd name="connsiteY29" fmla="*/ 330708 h 584917"/>
                <a:gd name="connsiteX30" fmla="*/ 235616 w 601147"/>
                <a:gd name="connsiteY30" fmla="*/ 323853 h 584917"/>
                <a:gd name="connsiteX31" fmla="*/ 260880 w 601147"/>
                <a:gd name="connsiteY31" fmla="*/ 352646 h 584917"/>
                <a:gd name="connsiteX32" fmla="*/ 261430 w 601147"/>
                <a:gd name="connsiteY32" fmla="*/ 352646 h 584917"/>
                <a:gd name="connsiteX33" fmla="*/ 196896 w 601147"/>
                <a:gd name="connsiteY33" fmla="*/ 508402 h 584917"/>
                <a:gd name="connsiteX34" fmla="*/ 273513 w 601147"/>
                <a:gd name="connsiteY34" fmla="*/ 584635 h 584917"/>
                <a:gd name="connsiteX35" fmla="*/ 0 w 601147"/>
                <a:gd name="connsiteY35" fmla="*/ 517451 h 584917"/>
                <a:gd name="connsiteX36" fmla="*/ 205958 w 601147"/>
                <a:gd name="connsiteY36" fmla="*/ 308771 h 584917"/>
                <a:gd name="connsiteX37" fmla="*/ 122476 w 601147"/>
                <a:gd name="connsiteY37" fmla="*/ 150820 h 584917"/>
                <a:gd name="connsiteX38" fmla="*/ 273513 w 601147"/>
                <a:gd name="connsiteY38" fmla="*/ 0 h 584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01147" h="584917">
                  <a:moveTo>
                    <a:pt x="273512" y="584635"/>
                  </a:moveTo>
                  <a:lnTo>
                    <a:pt x="273513" y="584635"/>
                  </a:lnTo>
                  <a:lnTo>
                    <a:pt x="273583" y="584635"/>
                  </a:lnTo>
                  <a:lnTo>
                    <a:pt x="273583" y="584917"/>
                  </a:lnTo>
                  <a:lnTo>
                    <a:pt x="273512" y="584917"/>
                  </a:lnTo>
                  <a:close/>
                  <a:moveTo>
                    <a:pt x="509977" y="386927"/>
                  </a:moveTo>
                  <a:cubicBezTo>
                    <a:pt x="484163" y="406671"/>
                    <a:pt x="459448" y="411333"/>
                    <a:pt x="441599" y="411333"/>
                  </a:cubicBezTo>
                  <a:lnTo>
                    <a:pt x="441599" y="471114"/>
                  </a:lnTo>
                  <a:cubicBezTo>
                    <a:pt x="441599" y="509505"/>
                    <a:pt x="484438" y="543235"/>
                    <a:pt x="509977" y="558592"/>
                  </a:cubicBezTo>
                  <a:close/>
                  <a:moveTo>
                    <a:pt x="509977" y="356214"/>
                  </a:moveTo>
                  <a:cubicBezTo>
                    <a:pt x="555562" y="403929"/>
                    <a:pt x="601147" y="385008"/>
                    <a:pt x="601147" y="385008"/>
                  </a:cubicBezTo>
                  <a:lnTo>
                    <a:pt x="601147" y="471114"/>
                  </a:lnTo>
                  <a:cubicBezTo>
                    <a:pt x="601147" y="539396"/>
                    <a:pt x="509977" y="584917"/>
                    <a:pt x="509977" y="584917"/>
                  </a:cubicBezTo>
                  <a:cubicBezTo>
                    <a:pt x="509977" y="584917"/>
                    <a:pt x="418806" y="539396"/>
                    <a:pt x="418806" y="471114"/>
                  </a:cubicBezTo>
                  <a:lnTo>
                    <a:pt x="418806" y="385008"/>
                  </a:lnTo>
                  <a:cubicBezTo>
                    <a:pt x="418806" y="385008"/>
                    <a:pt x="464391" y="403929"/>
                    <a:pt x="509977" y="356214"/>
                  </a:cubicBezTo>
                  <a:close/>
                  <a:moveTo>
                    <a:pt x="273513" y="0"/>
                  </a:moveTo>
                  <a:cubicBezTo>
                    <a:pt x="356994" y="0"/>
                    <a:pt x="424549" y="67458"/>
                    <a:pt x="424549" y="150820"/>
                  </a:cubicBezTo>
                  <a:cubicBezTo>
                    <a:pt x="424549" y="210052"/>
                    <a:pt x="390497" y="275590"/>
                    <a:pt x="341067" y="308771"/>
                  </a:cubicBezTo>
                  <a:cubicBezTo>
                    <a:pt x="383357" y="319465"/>
                    <a:pt x="421528" y="339483"/>
                    <a:pt x="453383" y="364163"/>
                  </a:cubicBezTo>
                  <a:cubicBezTo>
                    <a:pt x="438280" y="367454"/>
                    <a:pt x="427570" y="363889"/>
                    <a:pt x="427570" y="363889"/>
                  </a:cubicBezTo>
                  <a:lnTo>
                    <a:pt x="395989" y="351000"/>
                  </a:lnTo>
                  <a:lnTo>
                    <a:pt x="395989" y="471108"/>
                  </a:lnTo>
                  <a:cubicBezTo>
                    <a:pt x="395989" y="513338"/>
                    <a:pt x="422901" y="547341"/>
                    <a:pt x="449264" y="570376"/>
                  </a:cubicBezTo>
                  <a:cubicBezTo>
                    <a:pt x="399559" y="579973"/>
                    <a:pt x="336673" y="584635"/>
                    <a:pt x="273513" y="584635"/>
                  </a:cubicBezTo>
                  <a:lnTo>
                    <a:pt x="350129" y="508402"/>
                  </a:lnTo>
                  <a:lnTo>
                    <a:pt x="285595" y="352646"/>
                  </a:lnTo>
                  <a:lnTo>
                    <a:pt x="286419" y="352646"/>
                  </a:lnTo>
                  <a:lnTo>
                    <a:pt x="311409" y="323853"/>
                  </a:lnTo>
                  <a:cubicBezTo>
                    <a:pt x="299326" y="328240"/>
                    <a:pt x="286694" y="330708"/>
                    <a:pt x="273513" y="330708"/>
                  </a:cubicBezTo>
                  <a:cubicBezTo>
                    <a:pt x="260331" y="330708"/>
                    <a:pt x="247699" y="328240"/>
                    <a:pt x="235616" y="323853"/>
                  </a:cubicBezTo>
                  <a:lnTo>
                    <a:pt x="260880" y="352646"/>
                  </a:lnTo>
                  <a:lnTo>
                    <a:pt x="261430" y="352646"/>
                  </a:lnTo>
                  <a:lnTo>
                    <a:pt x="196896" y="508402"/>
                  </a:lnTo>
                  <a:lnTo>
                    <a:pt x="273513" y="584635"/>
                  </a:lnTo>
                  <a:cubicBezTo>
                    <a:pt x="136756" y="584635"/>
                    <a:pt x="0" y="562423"/>
                    <a:pt x="0" y="517451"/>
                  </a:cubicBezTo>
                  <a:cubicBezTo>
                    <a:pt x="0" y="441218"/>
                    <a:pt x="87601" y="338661"/>
                    <a:pt x="205958" y="308771"/>
                  </a:cubicBezTo>
                  <a:cubicBezTo>
                    <a:pt x="156528" y="275590"/>
                    <a:pt x="122476" y="210052"/>
                    <a:pt x="122476" y="150820"/>
                  </a:cubicBezTo>
                  <a:cubicBezTo>
                    <a:pt x="122476" y="67458"/>
                    <a:pt x="190031" y="0"/>
                    <a:pt x="27351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8529562" y="3232711"/>
              <a:ext cx="2188602" cy="12951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打扫卫生时，一定注意不能拿扫把乱打、乱闹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2038005" y="904913"/>
            <a:ext cx="8115990" cy="4197708"/>
            <a:chOff x="1600671" y="626351"/>
            <a:chExt cx="6857769" cy="377520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4" t="22593" r="50000" b="41304"/>
            <a:stretch>
              <a:fillRect/>
            </a:stretch>
          </p:blipFill>
          <p:spPr>
            <a:xfrm flipH="1">
              <a:off x="1850422" y="626351"/>
              <a:ext cx="6608018" cy="3775205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1600671" y="1642280"/>
              <a:ext cx="6857769" cy="1079515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dirty="0">
                  <a:solidFill>
                    <a:srgbClr val="054B9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懂礼貌</a:t>
              </a: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0" y="4069080"/>
            <a:ext cx="12192000" cy="278892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930" b="64668" l="75341" r="97252">
                        <a14:foregroundMark x1="82062" y1="29155" x2="82062" y2="26930"/>
                        <a14:backgroundMark x1="82493" y1="47729" x2="82402" y2="50454"/>
                        <a14:backgroundMark x1="84355" y1="48728" x2="83333" y2="50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614" t="23511" b="30738"/>
          <a:stretch>
            <a:fillRect/>
          </a:stretch>
        </p:blipFill>
        <p:spPr>
          <a:xfrm>
            <a:off x="9337353" y="774423"/>
            <a:ext cx="3338945" cy="278892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6930" b="64668" l="75341" r="97252">
                        <a14:foregroundMark x1="82062" y1="29155" x2="82062" y2="26930"/>
                        <a14:backgroundMark x1="82493" y1="47729" x2="82402" y2="50454"/>
                        <a14:backgroundMark x1="84355" y1="48728" x2="83333" y2="50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614" t="23511" b="30738"/>
          <a:stretch>
            <a:fillRect/>
          </a:stretch>
        </p:blipFill>
        <p:spPr>
          <a:xfrm rot="18996920">
            <a:off x="1061171" y="2153191"/>
            <a:ext cx="2036649" cy="170115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075711" y="3330744"/>
            <a:ext cx="6931115" cy="584775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懂礼仪</a:t>
            </a:r>
            <a:r>
              <a:rPr lang="en-US" altLang="zh-CN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/</a:t>
            </a:r>
            <a:r>
              <a:rPr lang="zh-CN" altLang="en-US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尊师长</a:t>
            </a:r>
            <a:r>
              <a:rPr lang="en-US" altLang="zh-CN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/</a:t>
            </a:r>
            <a:r>
              <a:rPr lang="zh-CN" altLang="en-US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爱老幼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977" t="30762" r="21484" b="21122"/>
          <a:stretch>
            <a:fillRect/>
          </a:stretch>
        </p:blipFill>
        <p:spPr>
          <a:xfrm rot="1180011">
            <a:off x="553738" y="5260052"/>
            <a:ext cx="1452298" cy="123592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59157">
            <a:off x="1537239" y="4415129"/>
            <a:ext cx="1883642" cy="188364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694" y="3869728"/>
            <a:ext cx="3187624" cy="3187624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5124" b="11649"/>
          <a:stretch>
            <a:fillRect/>
          </a:stretch>
        </p:blipFill>
        <p:spPr>
          <a:xfrm>
            <a:off x="7850825" y="1126947"/>
            <a:ext cx="2808211" cy="382433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97171" y="199664"/>
            <a:ext cx="2501724" cy="1436677"/>
            <a:chOff x="594177" y="452767"/>
            <a:chExt cx="2501724" cy="1436677"/>
          </a:xfrm>
        </p:grpSpPr>
        <p:pic>
          <p:nvPicPr>
            <p:cNvPr id="6" name="PA-图片 17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41" t="3338" r="17704" b="27111"/>
            <a:stretch>
              <a:fillRect/>
            </a:stretch>
          </p:blipFill>
          <p:spPr>
            <a:xfrm>
              <a:off x="617487" y="452767"/>
              <a:ext cx="796721" cy="779727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4" t="22593" r="50000" b="41304"/>
            <a:stretch>
              <a:fillRect/>
            </a:stretch>
          </p:blipFill>
          <p:spPr>
            <a:xfrm flipH="1">
              <a:off x="594177" y="452767"/>
              <a:ext cx="2501724" cy="1436677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1110714" y="874517"/>
              <a:ext cx="1859633" cy="584775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dirty="0">
                  <a:solidFill>
                    <a:srgbClr val="054B9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懂礼貌</a:t>
              </a: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0" y="4441883"/>
            <a:ext cx="12192000" cy="2416117"/>
          </a:xfrm>
          <a:prstGeom prst="rect">
            <a:avLst/>
          </a:prstGeom>
        </p:spPr>
      </p:pic>
      <p:grpSp>
        <p:nvGrpSpPr>
          <p:cNvPr id="46" name="组合 45"/>
          <p:cNvGrpSpPr/>
          <p:nvPr/>
        </p:nvGrpSpPr>
        <p:grpSpPr>
          <a:xfrm>
            <a:off x="1595329" y="1740043"/>
            <a:ext cx="2601076" cy="3154932"/>
            <a:chOff x="1333185" y="2334395"/>
            <a:chExt cx="2601076" cy="319756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47" name="组合 46"/>
            <p:cNvGrpSpPr/>
            <p:nvPr/>
          </p:nvGrpSpPr>
          <p:grpSpPr>
            <a:xfrm>
              <a:off x="1333185" y="2334395"/>
              <a:ext cx="2601076" cy="3197565"/>
              <a:chOff x="1716363" y="2207074"/>
              <a:chExt cx="2601076" cy="3197565"/>
            </a:xfrm>
          </p:grpSpPr>
          <p:sp>
            <p:nvSpPr>
              <p:cNvPr id="49" name="íṥľîďè"/>
              <p:cNvSpPr/>
              <p:nvPr/>
            </p:nvSpPr>
            <p:spPr>
              <a:xfrm>
                <a:off x="1716363" y="2519349"/>
                <a:ext cx="2601076" cy="2885290"/>
              </a:xfrm>
              <a:prstGeom prst="roundRect">
                <a:avLst>
                  <a:gd name="adj" fmla="val 5758"/>
                </a:avLst>
              </a:prstGeom>
              <a:solidFill>
                <a:srgbClr val="2378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1pPr>
                <a:lvl2pPr marL="6096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2pPr>
                <a:lvl3pPr marL="12192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3pPr>
                <a:lvl4pPr marL="18288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4pPr>
                <a:lvl5pPr marL="24384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5pPr>
                <a:lvl6pPr marL="30480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6pPr>
                <a:lvl7pPr marL="36576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7pPr>
                <a:lvl8pPr marL="42672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8pPr>
                <a:lvl9pPr marL="48768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0" name="iŝlîḑé"/>
              <p:cNvSpPr/>
              <p:nvPr/>
            </p:nvSpPr>
            <p:spPr>
              <a:xfrm>
                <a:off x="2016964" y="4688395"/>
                <a:ext cx="1999873" cy="353711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lnSpcReduction="10000"/>
              </a:bodyPr>
              <a:lstStyle>
                <a:defPPr>
                  <a:defRPr lang="en-US"/>
                </a:defPPr>
                <a:lvl1pPr marL="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1pPr>
                <a:lvl2pPr marL="6096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2pPr>
                <a:lvl3pPr marL="12192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3pPr>
                <a:lvl4pPr marL="18288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4pPr>
                <a:lvl5pPr marL="24384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5pPr>
                <a:lvl6pPr marL="30480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6pPr>
                <a:lvl7pPr marL="36576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7pPr>
                <a:lvl8pPr marL="42672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8pPr>
                <a:lvl9pPr marL="48768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1600" b="1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  <p:grpSp>
            <p:nvGrpSpPr>
              <p:cNvPr id="51" name="ïṣlíďè"/>
              <p:cNvGrpSpPr/>
              <p:nvPr/>
            </p:nvGrpSpPr>
            <p:grpSpPr>
              <a:xfrm>
                <a:off x="2680257" y="2207074"/>
                <a:ext cx="673288" cy="624550"/>
                <a:chOff x="2201163" y="1516738"/>
                <a:chExt cx="827326" cy="827324"/>
              </a:xfrm>
            </p:grpSpPr>
            <p:sp>
              <p:nvSpPr>
                <p:cNvPr id="52" name="íṡ1îḋé"/>
                <p:cNvSpPr/>
                <p:nvPr/>
              </p:nvSpPr>
              <p:spPr bwMode="gray">
                <a:xfrm>
                  <a:off x="2201163" y="1516738"/>
                  <a:ext cx="827326" cy="827324"/>
                </a:xfrm>
                <a:prstGeom prst="ellipse">
                  <a:avLst/>
                </a:prstGeom>
                <a:solidFill>
                  <a:srgbClr val="2378D2"/>
                </a:solidFill>
                <a:ln w="57150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53" name="išlíḍè"/>
                <p:cNvSpPr/>
                <p:nvPr/>
              </p:nvSpPr>
              <p:spPr bwMode="gray">
                <a:xfrm>
                  <a:off x="2411809" y="1756929"/>
                  <a:ext cx="406035" cy="346941"/>
                </a:xfrm>
                <a:custGeom>
                  <a:avLst/>
                  <a:gdLst>
                    <a:gd name="connsiteX0" fmla="*/ 560224 w 607107"/>
                    <a:gd name="connsiteY0" fmla="*/ 279860 h 518750"/>
                    <a:gd name="connsiteX1" fmla="*/ 582459 w 607107"/>
                    <a:gd name="connsiteY1" fmla="*/ 280220 h 518750"/>
                    <a:gd name="connsiteX2" fmla="*/ 606440 w 607107"/>
                    <a:gd name="connsiteY2" fmla="*/ 300513 h 518750"/>
                    <a:gd name="connsiteX3" fmla="*/ 596135 w 607107"/>
                    <a:gd name="connsiteY3" fmla="*/ 329751 h 518750"/>
                    <a:gd name="connsiteX4" fmla="*/ 571865 w 607107"/>
                    <a:gd name="connsiteY4" fmla="*/ 348793 h 518750"/>
                    <a:gd name="connsiteX5" fmla="*/ 371834 w 607107"/>
                    <a:gd name="connsiteY5" fmla="*/ 500269 h 518750"/>
                    <a:gd name="connsiteX6" fmla="*/ 134050 w 607107"/>
                    <a:gd name="connsiteY6" fmla="*/ 494210 h 518750"/>
                    <a:gd name="connsiteX7" fmla="*/ 67213 w 607107"/>
                    <a:gd name="connsiteY7" fmla="*/ 511040 h 518750"/>
                    <a:gd name="connsiteX8" fmla="*/ 61145 w 607107"/>
                    <a:gd name="connsiteY8" fmla="*/ 511040 h 518750"/>
                    <a:gd name="connsiteX9" fmla="*/ 59701 w 607107"/>
                    <a:gd name="connsiteY9" fmla="*/ 510560 h 518750"/>
                    <a:gd name="connsiteX10" fmla="*/ 55656 w 607107"/>
                    <a:gd name="connsiteY10" fmla="*/ 507674 h 518750"/>
                    <a:gd name="connsiteX11" fmla="*/ 7502 w 607107"/>
                    <a:gd name="connsiteY11" fmla="*/ 432081 h 518750"/>
                    <a:gd name="connsiteX12" fmla="*/ 1435 w 607107"/>
                    <a:gd name="connsiteY12" fmla="*/ 423521 h 518750"/>
                    <a:gd name="connsiteX13" fmla="*/ 183 w 607107"/>
                    <a:gd name="connsiteY13" fmla="*/ 417077 h 518750"/>
                    <a:gd name="connsiteX14" fmla="*/ 4131 w 607107"/>
                    <a:gd name="connsiteY14" fmla="*/ 411788 h 518750"/>
                    <a:gd name="connsiteX15" fmla="*/ 95527 w 607107"/>
                    <a:gd name="connsiteY15" fmla="*/ 376588 h 518750"/>
                    <a:gd name="connsiteX16" fmla="*/ 266570 w 607107"/>
                    <a:gd name="connsiteY16" fmla="*/ 330231 h 518750"/>
                    <a:gd name="connsiteX17" fmla="*/ 327147 w 607107"/>
                    <a:gd name="connsiteY17" fmla="*/ 372741 h 518750"/>
                    <a:gd name="connsiteX18" fmla="*/ 233536 w 607107"/>
                    <a:gd name="connsiteY18" fmla="*/ 417943 h 518750"/>
                    <a:gd name="connsiteX19" fmla="*/ 360084 w 607107"/>
                    <a:gd name="connsiteY19" fmla="*/ 366393 h 518750"/>
                    <a:gd name="connsiteX20" fmla="*/ 365285 w 607107"/>
                    <a:gd name="connsiteY20" fmla="*/ 359372 h 518750"/>
                    <a:gd name="connsiteX21" fmla="*/ 524482 w 607107"/>
                    <a:gd name="connsiteY21" fmla="*/ 291473 h 518750"/>
                    <a:gd name="connsiteX22" fmla="*/ 560224 w 607107"/>
                    <a:gd name="connsiteY22" fmla="*/ 279860 h 518750"/>
                    <a:gd name="connsiteX23" fmla="*/ 231201 w 607107"/>
                    <a:gd name="connsiteY23" fmla="*/ 114447 h 518750"/>
                    <a:gd name="connsiteX24" fmla="*/ 227733 w 607107"/>
                    <a:gd name="connsiteY24" fmla="*/ 115409 h 518750"/>
                    <a:gd name="connsiteX25" fmla="*/ 204232 w 607107"/>
                    <a:gd name="connsiteY25" fmla="*/ 127912 h 518750"/>
                    <a:gd name="connsiteX26" fmla="*/ 200572 w 607107"/>
                    <a:gd name="connsiteY26" fmla="*/ 136280 h 518750"/>
                    <a:gd name="connsiteX27" fmla="*/ 203269 w 607107"/>
                    <a:gd name="connsiteY27" fmla="*/ 146860 h 518750"/>
                    <a:gd name="connsiteX28" fmla="*/ 207410 w 607107"/>
                    <a:gd name="connsiteY28" fmla="*/ 151862 h 518750"/>
                    <a:gd name="connsiteX29" fmla="*/ 213960 w 607107"/>
                    <a:gd name="connsiteY29" fmla="*/ 151573 h 518750"/>
                    <a:gd name="connsiteX30" fmla="*/ 222340 w 607107"/>
                    <a:gd name="connsiteY30" fmla="*/ 147053 h 518750"/>
                    <a:gd name="connsiteX31" fmla="*/ 222340 w 607107"/>
                    <a:gd name="connsiteY31" fmla="*/ 230058 h 518750"/>
                    <a:gd name="connsiteX32" fmla="*/ 229756 w 607107"/>
                    <a:gd name="connsiteY32" fmla="*/ 237464 h 518750"/>
                    <a:gd name="connsiteX33" fmla="*/ 243433 w 607107"/>
                    <a:gd name="connsiteY33" fmla="*/ 237464 h 518750"/>
                    <a:gd name="connsiteX34" fmla="*/ 250850 w 607107"/>
                    <a:gd name="connsiteY34" fmla="*/ 230058 h 518750"/>
                    <a:gd name="connsiteX35" fmla="*/ 250850 w 607107"/>
                    <a:gd name="connsiteY35" fmla="*/ 121853 h 518750"/>
                    <a:gd name="connsiteX36" fmla="*/ 243433 w 607107"/>
                    <a:gd name="connsiteY36" fmla="*/ 114447 h 518750"/>
                    <a:gd name="connsiteX37" fmla="*/ 230719 w 607107"/>
                    <a:gd name="connsiteY37" fmla="*/ 76070 h 518750"/>
                    <a:gd name="connsiteX38" fmla="*/ 330794 w 607107"/>
                    <a:gd name="connsiteY38" fmla="*/ 176004 h 518750"/>
                    <a:gd name="connsiteX39" fmla="*/ 230719 w 607107"/>
                    <a:gd name="connsiteY39" fmla="*/ 275841 h 518750"/>
                    <a:gd name="connsiteX40" fmla="*/ 130741 w 607107"/>
                    <a:gd name="connsiteY40" fmla="*/ 176004 h 518750"/>
                    <a:gd name="connsiteX41" fmla="*/ 230719 w 607107"/>
                    <a:gd name="connsiteY41" fmla="*/ 76070 h 518750"/>
                    <a:gd name="connsiteX42" fmla="*/ 371906 w 607107"/>
                    <a:gd name="connsiteY42" fmla="*/ 39432 h 518750"/>
                    <a:gd name="connsiteX43" fmla="*/ 368246 w 607107"/>
                    <a:gd name="connsiteY43" fmla="*/ 40297 h 518750"/>
                    <a:gd name="connsiteX44" fmla="*/ 344168 w 607107"/>
                    <a:gd name="connsiteY44" fmla="*/ 53185 h 518750"/>
                    <a:gd name="connsiteX45" fmla="*/ 340412 w 607107"/>
                    <a:gd name="connsiteY45" fmla="*/ 61744 h 518750"/>
                    <a:gd name="connsiteX46" fmla="*/ 343109 w 607107"/>
                    <a:gd name="connsiteY46" fmla="*/ 72612 h 518750"/>
                    <a:gd name="connsiteX47" fmla="*/ 347443 w 607107"/>
                    <a:gd name="connsiteY47" fmla="*/ 77709 h 518750"/>
                    <a:gd name="connsiteX48" fmla="*/ 354089 w 607107"/>
                    <a:gd name="connsiteY48" fmla="*/ 77421 h 518750"/>
                    <a:gd name="connsiteX49" fmla="*/ 362757 w 607107"/>
                    <a:gd name="connsiteY49" fmla="*/ 72804 h 518750"/>
                    <a:gd name="connsiteX50" fmla="*/ 362757 w 607107"/>
                    <a:gd name="connsiteY50" fmla="*/ 157919 h 518750"/>
                    <a:gd name="connsiteX51" fmla="*/ 370365 w 607107"/>
                    <a:gd name="connsiteY51" fmla="*/ 165517 h 518750"/>
                    <a:gd name="connsiteX52" fmla="*/ 384331 w 607107"/>
                    <a:gd name="connsiteY52" fmla="*/ 165517 h 518750"/>
                    <a:gd name="connsiteX53" fmla="*/ 391939 w 607107"/>
                    <a:gd name="connsiteY53" fmla="*/ 157919 h 518750"/>
                    <a:gd name="connsiteX54" fmla="*/ 391939 w 607107"/>
                    <a:gd name="connsiteY54" fmla="*/ 47029 h 518750"/>
                    <a:gd name="connsiteX55" fmla="*/ 384331 w 607107"/>
                    <a:gd name="connsiteY55" fmla="*/ 39432 h 518750"/>
                    <a:gd name="connsiteX56" fmla="*/ 371328 w 607107"/>
                    <a:gd name="connsiteY56" fmla="*/ 0 h 518750"/>
                    <a:gd name="connsiteX57" fmla="*/ 473901 w 607107"/>
                    <a:gd name="connsiteY57" fmla="*/ 102426 h 518750"/>
                    <a:gd name="connsiteX58" fmla="*/ 371328 w 607107"/>
                    <a:gd name="connsiteY58" fmla="*/ 204852 h 518750"/>
                    <a:gd name="connsiteX59" fmla="*/ 342531 w 607107"/>
                    <a:gd name="connsiteY59" fmla="*/ 200717 h 518750"/>
                    <a:gd name="connsiteX60" fmla="*/ 348117 w 607107"/>
                    <a:gd name="connsiteY60" fmla="*/ 167440 h 518750"/>
                    <a:gd name="connsiteX61" fmla="*/ 274342 w 607107"/>
                    <a:gd name="connsiteY61" fmla="*/ 69150 h 518750"/>
                    <a:gd name="connsiteX62" fmla="*/ 371328 w 607107"/>
                    <a:gd name="connsiteY62" fmla="*/ 0 h 518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</a:cxnLst>
                  <a:rect l="l" t="t" r="r" b="b"/>
                  <a:pathLst>
                    <a:path w="607107" h="518750">
                      <a:moveTo>
                        <a:pt x="560224" y="279860"/>
                      </a:moveTo>
                      <a:cubicBezTo>
                        <a:pt x="569819" y="278441"/>
                        <a:pt x="577162" y="279018"/>
                        <a:pt x="582459" y="280220"/>
                      </a:cubicBezTo>
                      <a:cubicBezTo>
                        <a:pt x="595268" y="283010"/>
                        <a:pt x="604032" y="289742"/>
                        <a:pt x="606440" y="300513"/>
                      </a:cubicBezTo>
                      <a:cubicBezTo>
                        <a:pt x="608751" y="310804"/>
                        <a:pt x="604995" y="322826"/>
                        <a:pt x="596135" y="329751"/>
                      </a:cubicBezTo>
                      <a:cubicBezTo>
                        <a:pt x="587949" y="336098"/>
                        <a:pt x="579762" y="342542"/>
                        <a:pt x="571865" y="348793"/>
                      </a:cubicBezTo>
                      <a:lnTo>
                        <a:pt x="371834" y="500269"/>
                      </a:lnTo>
                      <a:cubicBezTo>
                        <a:pt x="306826" y="545471"/>
                        <a:pt x="137614" y="493440"/>
                        <a:pt x="134050" y="494210"/>
                      </a:cubicBezTo>
                      <a:lnTo>
                        <a:pt x="67213" y="511040"/>
                      </a:lnTo>
                      <a:cubicBezTo>
                        <a:pt x="65479" y="511521"/>
                        <a:pt x="63264" y="511425"/>
                        <a:pt x="61145" y="511040"/>
                      </a:cubicBezTo>
                      <a:cubicBezTo>
                        <a:pt x="60567" y="510848"/>
                        <a:pt x="60086" y="510752"/>
                        <a:pt x="59701" y="510560"/>
                      </a:cubicBezTo>
                      <a:cubicBezTo>
                        <a:pt x="58063" y="510079"/>
                        <a:pt x="56715" y="509021"/>
                        <a:pt x="55656" y="507674"/>
                      </a:cubicBezTo>
                      <a:cubicBezTo>
                        <a:pt x="40150" y="486131"/>
                        <a:pt x="22430" y="453335"/>
                        <a:pt x="7502" y="432081"/>
                      </a:cubicBezTo>
                      <a:lnTo>
                        <a:pt x="1435" y="423521"/>
                      </a:lnTo>
                      <a:cubicBezTo>
                        <a:pt x="183" y="421694"/>
                        <a:pt x="-299" y="419289"/>
                        <a:pt x="183" y="417077"/>
                      </a:cubicBezTo>
                      <a:cubicBezTo>
                        <a:pt x="664" y="414865"/>
                        <a:pt x="1723" y="412750"/>
                        <a:pt x="4131" y="411788"/>
                      </a:cubicBezTo>
                      <a:lnTo>
                        <a:pt x="95527" y="376588"/>
                      </a:lnTo>
                      <a:cubicBezTo>
                        <a:pt x="155816" y="356487"/>
                        <a:pt x="154179" y="328885"/>
                        <a:pt x="266570" y="330231"/>
                      </a:cubicBezTo>
                      <a:cubicBezTo>
                        <a:pt x="296618" y="330520"/>
                        <a:pt x="351706" y="324172"/>
                        <a:pt x="327147" y="372741"/>
                      </a:cubicBezTo>
                      <a:cubicBezTo>
                        <a:pt x="316650" y="393515"/>
                        <a:pt x="281979" y="420059"/>
                        <a:pt x="233536" y="417943"/>
                      </a:cubicBezTo>
                      <a:cubicBezTo>
                        <a:pt x="233344" y="419193"/>
                        <a:pt x="327244" y="456605"/>
                        <a:pt x="360084" y="366393"/>
                      </a:cubicBezTo>
                      <a:cubicBezTo>
                        <a:pt x="360084" y="366393"/>
                        <a:pt x="361433" y="361007"/>
                        <a:pt x="365285" y="359372"/>
                      </a:cubicBezTo>
                      <a:cubicBezTo>
                        <a:pt x="389940" y="348793"/>
                        <a:pt x="522459" y="292338"/>
                        <a:pt x="524482" y="291473"/>
                      </a:cubicBezTo>
                      <a:cubicBezTo>
                        <a:pt x="538784" y="284693"/>
                        <a:pt x="550629" y="281278"/>
                        <a:pt x="560224" y="279860"/>
                      </a:cubicBezTo>
                      <a:close/>
                      <a:moveTo>
                        <a:pt x="231201" y="114447"/>
                      </a:moveTo>
                      <a:cubicBezTo>
                        <a:pt x="230045" y="114447"/>
                        <a:pt x="228793" y="114832"/>
                        <a:pt x="227733" y="115409"/>
                      </a:cubicBezTo>
                      <a:lnTo>
                        <a:pt x="204232" y="127912"/>
                      </a:lnTo>
                      <a:cubicBezTo>
                        <a:pt x="201246" y="129548"/>
                        <a:pt x="199705" y="133010"/>
                        <a:pt x="200572" y="136280"/>
                      </a:cubicBezTo>
                      <a:lnTo>
                        <a:pt x="203269" y="146860"/>
                      </a:lnTo>
                      <a:cubicBezTo>
                        <a:pt x="203847" y="149073"/>
                        <a:pt x="205388" y="150900"/>
                        <a:pt x="207410" y="151862"/>
                      </a:cubicBezTo>
                      <a:cubicBezTo>
                        <a:pt x="209529" y="152727"/>
                        <a:pt x="211937" y="152631"/>
                        <a:pt x="213960" y="151573"/>
                      </a:cubicBezTo>
                      <a:lnTo>
                        <a:pt x="222340" y="147053"/>
                      </a:lnTo>
                      <a:lnTo>
                        <a:pt x="222340" y="230058"/>
                      </a:lnTo>
                      <a:cubicBezTo>
                        <a:pt x="222340" y="234098"/>
                        <a:pt x="225711" y="237464"/>
                        <a:pt x="229756" y="237464"/>
                      </a:cubicBezTo>
                      <a:lnTo>
                        <a:pt x="243433" y="237464"/>
                      </a:lnTo>
                      <a:cubicBezTo>
                        <a:pt x="247479" y="237464"/>
                        <a:pt x="250850" y="234098"/>
                        <a:pt x="250850" y="230058"/>
                      </a:cubicBezTo>
                      <a:lnTo>
                        <a:pt x="250850" y="121853"/>
                      </a:lnTo>
                      <a:cubicBezTo>
                        <a:pt x="250850" y="117813"/>
                        <a:pt x="247479" y="114447"/>
                        <a:pt x="243433" y="114447"/>
                      </a:cubicBezTo>
                      <a:close/>
                      <a:moveTo>
                        <a:pt x="230719" y="76070"/>
                      </a:moveTo>
                      <a:cubicBezTo>
                        <a:pt x="286006" y="76070"/>
                        <a:pt x="330794" y="120795"/>
                        <a:pt x="330794" y="176004"/>
                      </a:cubicBezTo>
                      <a:cubicBezTo>
                        <a:pt x="330794" y="231116"/>
                        <a:pt x="286006" y="275841"/>
                        <a:pt x="230719" y="275841"/>
                      </a:cubicBezTo>
                      <a:cubicBezTo>
                        <a:pt x="175529" y="275841"/>
                        <a:pt x="130741" y="231116"/>
                        <a:pt x="130741" y="176004"/>
                      </a:cubicBezTo>
                      <a:cubicBezTo>
                        <a:pt x="130741" y="120795"/>
                        <a:pt x="175529" y="76070"/>
                        <a:pt x="230719" y="76070"/>
                      </a:cubicBezTo>
                      <a:close/>
                      <a:moveTo>
                        <a:pt x="371906" y="39432"/>
                      </a:moveTo>
                      <a:cubicBezTo>
                        <a:pt x="370654" y="39432"/>
                        <a:pt x="369402" y="39720"/>
                        <a:pt x="368246" y="40297"/>
                      </a:cubicBezTo>
                      <a:lnTo>
                        <a:pt x="344168" y="53185"/>
                      </a:lnTo>
                      <a:cubicBezTo>
                        <a:pt x="341086" y="54819"/>
                        <a:pt x="339545" y="58378"/>
                        <a:pt x="340412" y="61744"/>
                      </a:cubicBezTo>
                      <a:lnTo>
                        <a:pt x="343109" y="72612"/>
                      </a:lnTo>
                      <a:cubicBezTo>
                        <a:pt x="343687" y="74920"/>
                        <a:pt x="345324" y="76747"/>
                        <a:pt x="347443" y="77709"/>
                      </a:cubicBezTo>
                      <a:cubicBezTo>
                        <a:pt x="349562" y="78671"/>
                        <a:pt x="352066" y="78575"/>
                        <a:pt x="354089" y="77421"/>
                      </a:cubicBezTo>
                      <a:lnTo>
                        <a:pt x="362757" y="72804"/>
                      </a:lnTo>
                      <a:lnTo>
                        <a:pt x="362757" y="157919"/>
                      </a:lnTo>
                      <a:cubicBezTo>
                        <a:pt x="362757" y="162054"/>
                        <a:pt x="366224" y="165517"/>
                        <a:pt x="370365" y="165517"/>
                      </a:cubicBezTo>
                      <a:lnTo>
                        <a:pt x="384331" y="165517"/>
                      </a:lnTo>
                      <a:cubicBezTo>
                        <a:pt x="388568" y="165517"/>
                        <a:pt x="391939" y="162054"/>
                        <a:pt x="391939" y="157919"/>
                      </a:cubicBezTo>
                      <a:lnTo>
                        <a:pt x="391939" y="47029"/>
                      </a:lnTo>
                      <a:cubicBezTo>
                        <a:pt x="391939" y="42798"/>
                        <a:pt x="388568" y="39432"/>
                        <a:pt x="384331" y="39432"/>
                      </a:cubicBezTo>
                      <a:close/>
                      <a:moveTo>
                        <a:pt x="371328" y="0"/>
                      </a:moveTo>
                      <a:cubicBezTo>
                        <a:pt x="428056" y="0"/>
                        <a:pt x="473901" y="45875"/>
                        <a:pt x="473901" y="102426"/>
                      </a:cubicBezTo>
                      <a:cubicBezTo>
                        <a:pt x="473901" y="158977"/>
                        <a:pt x="428056" y="204852"/>
                        <a:pt x="371328" y="204852"/>
                      </a:cubicBezTo>
                      <a:cubicBezTo>
                        <a:pt x="361312" y="204852"/>
                        <a:pt x="351681" y="203409"/>
                        <a:pt x="342531" y="200717"/>
                      </a:cubicBezTo>
                      <a:cubicBezTo>
                        <a:pt x="346095" y="190234"/>
                        <a:pt x="348117" y="179077"/>
                        <a:pt x="348117" y="167440"/>
                      </a:cubicBezTo>
                      <a:cubicBezTo>
                        <a:pt x="348117" y="120892"/>
                        <a:pt x="317008" y="81556"/>
                        <a:pt x="274342" y="69150"/>
                      </a:cubicBezTo>
                      <a:cubicBezTo>
                        <a:pt x="288211" y="28949"/>
                        <a:pt x="326447" y="0"/>
                        <a:pt x="37132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noFill/>
                </a:ln>
                <a:effectLst/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70000" lnSpcReduction="20000"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</p:grpSp>
        <p:sp>
          <p:nvSpPr>
            <p:cNvPr id="48" name="矩形 47"/>
            <p:cNvSpPr/>
            <p:nvPr/>
          </p:nvSpPr>
          <p:spPr>
            <a:xfrm>
              <a:off x="1469804" y="2964360"/>
              <a:ext cx="2262328" cy="16893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上学离家时，主动与家长招呼：“爸爸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妈妈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爷爷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奶奶我上学去了！”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723078" y="1740043"/>
            <a:ext cx="2601076" cy="3154932"/>
            <a:chOff x="4435534" y="2334395"/>
            <a:chExt cx="2601076" cy="315493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55" name="组合 54"/>
            <p:cNvGrpSpPr/>
            <p:nvPr/>
          </p:nvGrpSpPr>
          <p:grpSpPr>
            <a:xfrm>
              <a:off x="4435534" y="2334395"/>
              <a:ext cx="2601076" cy="3154932"/>
              <a:chOff x="4818712" y="2207074"/>
              <a:chExt cx="2601076" cy="3154932"/>
            </a:xfrm>
          </p:grpSpPr>
          <p:sp>
            <p:nvSpPr>
              <p:cNvPr id="57" name="íṣ1iḍé"/>
              <p:cNvSpPr/>
              <p:nvPr/>
            </p:nvSpPr>
            <p:spPr>
              <a:xfrm>
                <a:off x="4818712" y="2519349"/>
                <a:ext cx="2601076" cy="2842657"/>
              </a:xfrm>
              <a:prstGeom prst="roundRect">
                <a:avLst>
                  <a:gd name="adj" fmla="val 575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1pPr>
                <a:lvl2pPr marL="6096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2pPr>
                <a:lvl3pPr marL="12192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3pPr>
                <a:lvl4pPr marL="18288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4pPr>
                <a:lvl5pPr marL="24384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5pPr>
                <a:lvl6pPr marL="30480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6pPr>
                <a:lvl7pPr marL="36576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7pPr>
                <a:lvl8pPr marL="42672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8pPr>
                <a:lvl9pPr marL="48768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8" name="íṡľiḑe"/>
              <p:cNvSpPr/>
              <p:nvPr/>
            </p:nvSpPr>
            <p:spPr>
              <a:xfrm>
                <a:off x="5119311" y="4645131"/>
                <a:ext cx="1999873" cy="353711"/>
              </a:xfrm>
              <a:prstGeom prst="roundRect">
                <a:avLst/>
              </a:prstGeom>
              <a:solidFill>
                <a:srgbClr val="CEEE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lnSpcReduction="10000"/>
              </a:bodyPr>
              <a:lstStyle>
                <a:defPPr>
                  <a:defRPr lang="en-US"/>
                </a:defPPr>
                <a:lvl1pPr marL="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1pPr>
                <a:lvl2pPr marL="6096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2pPr>
                <a:lvl3pPr marL="12192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3pPr>
                <a:lvl4pPr marL="18288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4pPr>
                <a:lvl5pPr marL="24384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5pPr>
                <a:lvl6pPr marL="30480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6pPr>
                <a:lvl7pPr marL="36576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7pPr>
                <a:lvl8pPr marL="42672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8pPr>
                <a:lvl9pPr marL="48768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1600" b="1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grpSp>
            <p:nvGrpSpPr>
              <p:cNvPr id="59" name="îṧḻïďê"/>
              <p:cNvGrpSpPr/>
              <p:nvPr/>
            </p:nvGrpSpPr>
            <p:grpSpPr>
              <a:xfrm>
                <a:off x="5782605" y="2207074"/>
                <a:ext cx="673288" cy="624550"/>
                <a:chOff x="2201163" y="1516738"/>
                <a:chExt cx="827326" cy="827324"/>
              </a:xfrm>
            </p:grpSpPr>
            <p:sp>
              <p:nvSpPr>
                <p:cNvPr id="60" name="iṡ1îḋè"/>
                <p:cNvSpPr/>
                <p:nvPr/>
              </p:nvSpPr>
              <p:spPr bwMode="gray">
                <a:xfrm>
                  <a:off x="2201163" y="1516738"/>
                  <a:ext cx="827326" cy="827324"/>
                </a:xfrm>
                <a:prstGeom prst="ellipse">
                  <a:avLst/>
                </a:prstGeom>
                <a:solidFill>
                  <a:srgbClr val="CEEEFD"/>
                </a:solidFill>
                <a:ln w="57150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61" name="iş1idè"/>
                <p:cNvSpPr/>
                <p:nvPr/>
              </p:nvSpPr>
              <p:spPr bwMode="gray">
                <a:xfrm>
                  <a:off x="2411809" y="1756929"/>
                  <a:ext cx="406035" cy="346941"/>
                </a:xfrm>
                <a:custGeom>
                  <a:avLst/>
                  <a:gdLst>
                    <a:gd name="connsiteX0" fmla="*/ 560224 w 607107"/>
                    <a:gd name="connsiteY0" fmla="*/ 279860 h 518750"/>
                    <a:gd name="connsiteX1" fmla="*/ 582459 w 607107"/>
                    <a:gd name="connsiteY1" fmla="*/ 280220 h 518750"/>
                    <a:gd name="connsiteX2" fmla="*/ 606440 w 607107"/>
                    <a:gd name="connsiteY2" fmla="*/ 300513 h 518750"/>
                    <a:gd name="connsiteX3" fmla="*/ 596135 w 607107"/>
                    <a:gd name="connsiteY3" fmla="*/ 329751 h 518750"/>
                    <a:gd name="connsiteX4" fmla="*/ 571865 w 607107"/>
                    <a:gd name="connsiteY4" fmla="*/ 348793 h 518750"/>
                    <a:gd name="connsiteX5" fmla="*/ 371834 w 607107"/>
                    <a:gd name="connsiteY5" fmla="*/ 500269 h 518750"/>
                    <a:gd name="connsiteX6" fmla="*/ 134050 w 607107"/>
                    <a:gd name="connsiteY6" fmla="*/ 494210 h 518750"/>
                    <a:gd name="connsiteX7" fmla="*/ 67213 w 607107"/>
                    <a:gd name="connsiteY7" fmla="*/ 511040 h 518750"/>
                    <a:gd name="connsiteX8" fmla="*/ 61145 w 607107"/>
                    <a:gd name="connsiteY8" fmla="*/ 511040 h 518750"/>
                    <a:gd name="connsiteX9" fmla="*/ 59701 w 607107"/>
                    <a:gd name="connsiteY9" fmla="*/ 510560 h 518750"/>
                    <a:gd name="connsiteX10" fmla="*/ 55656 w 607107"/>
                    <a:gd name="connsiteY10" fmla="*/ 507674 h 518750"/>
                    <a:gd name="connsiteX11" fmla="*/ 7502 w 607107"/>
                    <a:gd name="connsiteY11" fmla="*/ 432081 h 518750"/>
                    <a:gd name="connsiteX12" fmla="*/ 1435 w 607107"/>
                    <a:gd name="connsiteY12" fmla="*/ 423521 h 518750"/>
                    <a:gd name="connsiteX13" fmla="*/ 183 w 607107"/>
                    <a:gd name="connsiteY13" fmla="*/ 417077 h 518750"/>
                    <a:gd name="connsiteX14" fmla="*/ 4131 w 607107"/>
                    <a:gd name="connsiteY14" fmla="*/ 411788 h 518750"/>
                    <a:gd name="connsiteX15" fmla="*/ 95527 w 607107"/>
                    <a:gd name="connsiteY15" fmla="*/ 376588 h 518750"/>
                    <a:gd name="connsiteX16" fmla="*/ 266570 w 607107"/>
                    <a:gd name="connsiteY16" fmla="*/ 330231 h 518750"/>
                    <a:gd name="connsiteX17" fmla="*/ 327147 w 607107"/>
                    <a:gd name="connsiteY17" fmla="*/ 372741 h 518750"/>
                    <a:gd name="connsiteX18" fmla="*/ 233536 w 607107"/>
                    <a:gd name="connsiteY18" fmla="*/ 417943 h 518750"/>
                    <a:gd name="connsiteX19" fmla="*/ 360084 w 607107"/>
                    <a:gd name="connsiteY19" fmla="*/ 366393 h 518750"/>
                    <a:gd name="connsiteX20" fmla="*/ 365285 w 607107"/>
                    <a:gd name="connsiteY20" fmla="*/ 359372 h 518750"/>
                    <a:gd name="connsiteX21" fmla="*/ 524482 w 607107"/>
                    <a:gd name="connsiteY21" fmla="*/ 291473 h 518750"/>
                    <a:gd name="connsiteX22" fmla="*/ 560224 w 607107"/>
                    <a:gd name="connsiteY22" fmla="*/ 279860 h 518750"/>
                    <a:gd name="connsiteX23" fmla="*/ 231201 w 607107"/>
                    <a:gd name="connsiteY23" fmla="*/ 114447 h 518750"/>
                    <a:gd name="connsiteX24" fmla="*/ 227733 w 607107"/>
                    <a:gd name="connsiteY24" fmla="*/ 115409 h 518750"/>
                    <a:gd name="connsiteX25" fmla="*/ 204232 w 607107"/>
                    <a:gd name="connsiteY25" fmla="*/ 127912 h 518750"/>
                    <a:gd name="connsiteX26" fmla="*/ 200572 w 607107"/>
                    <a:gd name="connsiteY26" fmla="*/ 136280 h 518750"/>
                    <a:gd name="connsiteX27" fmla="*/ 203269 w 607107"/>
                    <a:gd name="connsiteY27" fmla="*/ 146860 h 518750"/>
                    <a:gd name="connsiteX28" fmla="*/ 207410 w 607107"/>
                    <a:gd name="connsiteY28" fmla="*/ 151862 h 518750"/>
                    <a:gd name="connsiteX29" fmla="*/ 213960 w 607107"/>
                    <a:gd name="connsiteY29" fmla="*/ 151573 h 518750"/>
                    <a:gd name="connsiteX30" fmla="*/ 222340 w 607107"/>
                    <a:gd name="connsiteY30" fmla="*/ 147053 h 518750"/>
                    <a:gd name="connsiteX31" fmla="*/ 222340 w 607107"/>
                    <a:gd name="connsiteY31" fmla="*/ 230058 h 518750"/>
                    <a:gd name="connsiteX32" fmla="*/ 229756 w 607107"/>
                    <a:gd name="connsiteY32" fmla="*/ 237464 h 518750"/>
                    <a:gd name="connsiteX33" fmla="*/ 243433 w 607107"/>
                    <a:gd name="connsiteY33" fmla="*/ 237464 h 518750"/>
                    <a:gd name="connsiteX34" fmla="*/ 250850 w 607107"/>
                    <a:gd name="connsiteY34" fmla="*/ 230058 h 518750"/>
                    <a:gd name="connsiteX35" fmla="*/ 250850 w 607107"/>
                    <a:gd name="connsiteY35" fmla="*/ 121853 h 518750"/>
                    <a:gd name="connsiteX36" fmla="*/ 243433 w 607107"/>
                    <a:gd name="connsiteY36" fmla="*/ 114447 h 518750"/>
                    <a:gd name="connsiteX37" fmla="*/ 230719 w 607107"/>
                    <a:gd name="connsiteY37" fmla="*/ 76070 h 518750"/>
                    <a:gd name="connsiteX38" fmla="*/ 330794 w 607107"/>
                    <a:gd name="connsiteY38" fmla="*/ 176004 h 518750"/>
                    <a:gd name="connsiteX39" fmla="*/ 230719 w 607107"/>
                    <a:gd name="connsiteY39" fmla="*/ 275841 h 518750"/>
                    <a:gd name="connsiteX40" fmla="*/ 130741 w 607107"/>
                    <a:gd name="connsiteY40" fmla="*/ 176004 h 518750"/>
                    <a:gd name="connsiteX41" fmla="*/ 230719 w 607107"/>
                    <a:gd name="connsiteY41" fmla="*/ 76070 h 518750"/>
                    <a:gd name="connsiteX42" fmla="*/ 371906 w 607107"/>
                    <a:gd name="connsiteY42" fmla="*/ 39432 h 518750"/>
                    <a:gd name="connsiteX43" fmla="*/ 368246 w 607107"/>
                    <a:gd name="connsiteY43" fmla="*/ 40297 h 518750"/>
                    <a:gd name="connsiteX44" fmla="*/ 344168 w 607107"/>
                    <a:gd name="connsiteY44" fmla="*/ 53185 h 518750"/>
                    <a:gd name="connsiteX45" fmla="*/ 340412 w 607107"/>
                    <a:gd name="connsiteY45" fmla="*/ 61744 h 518750"/>
                    <a:gd name="connsiteX46" fmla="*/ 343109 w 607107"/>
                    <a:gd name="connsiteY46" fmla="*/ 72612 h 518750"/>
                    <a:gd name="connsiteX47" fmla="*/ 347443 w 607107"/>
                    <a:gd name="connsiteY47" fmla="*/ 77709 h 518750"/>
                    <a:gd name="connsiteX48" fmla="*/ 354089 w 607107"/>
                    <a:gd name="connsiteY48" fmla="*/ 77421 h 518750"/>
                    <a:gd name="connsiteX49" fmla="*/ 362757 w 607107"/>
                    <a:gd name="connsiteY49" fmla="*/ 72804 h 518750"/>
                    <a:gd name="connsiteX50" fmla="*/ 362757 w 607107"/>
                    <a:gd name="connsiteY50" fmla="*/ 157919 h 518750"/>
                    <a:gd name="connsiteX51" fmla="*/ 370365 w 607107"/>
                    <a:gd name="connsiteY51" fmla="*/ 165517 h 518750"/>
                    <a:gd name="connsiteX52" fmla="*/ 384331 w 607107"/>
                    <a:gd name="connsiteY52" fmla="*/ 165517 h 518750"/>
                    <a:gd name="connsiteX53" fmla="*/ 391939 w 607107"/>
                    <a:gd name="connsiteY53" fmla="*/ 157919 h 518750"/>
                    <a:gd name="connsiteX54" fmla="*/ 391939 w 607107"/>
                    <a:gd name="connsiteY54" fmla="*/ 47029 h 518750"/>
                    <a:gd name="connsiteX55" fmla="*/ 384331 w 607107"/>
                    <a:gd name="connsiteY55" fmla="*/ 39432 h 518750"/>
                    <a:gd name="connsiteX56" fmla="*/ 371328 w 607107"/>
                    <a:gd name="connsiteY56" fmla="*/ 0 h 518750"/>
                    <a:gd name="connsiteX57" fmla="*/ 473901 w 607107"/>
                    <a:gd name="connsiteY57" fmla="*/ 102426 h 518750"/>
                    <a:gd name="connsiteX58" fmla="*/ 371328 w 607107"/>
                    <a:gd name="connsiteY58" fmla="*/ 204852 h 518750"/>
                    <a:gd name="connsiteX59" fmla="*/ 342531 w 607107"/>
                    <a:gd name="connsiteY59" fmla="*/ 200717 h 518750"/>
                    <a:gd name="connsiteX60" fmla="*/ 348117 w 607107"/>
                    <a:gd name="connsiteY60" fmla="*/ 167440 h 518750"/>
                    <a:gd name="connsiteX61" fmla="*/ 274342 w 607107"/>
                    <a:gd name="connsiteY61" fmla="*/ 69150 h 518750"/>
                    <a:gd name="connsiteX62" fmla="*/ 371328 w 607107"/>
                    <a:gd name="connsiteY62" fmla="*/ 0 h 518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</a:cxnLst>
                  <a:rect l="l" t="t" r="r" b="b"/>
                  <a:pathLst>
                    <a:path w="607107" h="518750">
                      <a:moveTo>
                        <a:pt x="560224" y="279860"/>
                      </a:moveTo>
                      <a:cubicBezTo>
                        <a:pt x="569819" y="278441"/>
                        <a:pt x="577162" y="279018"/>
                        <a:pt x="582459" y="280220"/>
                      </a:cubicBezTo>
                      <a:cubicBezTo>
                        <a:pt x="595268" y="283010"/>
                        <a:pt x="604032" y="289742"/>
                        <a:pt x="606440" y="300513"/>
                      </a:cubicBezTo>
                      <a:cubicBezTo>
                        <a:pt x="608751" y="310804"/>
                        <a:pt x="604995" y="322826"/>
                        <a:pt x="596135" y="329751"/>
                      </a:cubicBezTo>
                      <a:cubicBezTo>
                        <a:pt x="587949" y="336098"/>
                        <a:pt x="579762" y="342542"/>
                        <a:pt x="571865" y="348793"/>
                      </a:cubicBezTo>
                      <a:lnTo>
                        <a:pt x="371834" y="500269"/>
                      </a:lnTo>
                      <a:cubicBezTo>
                        <a:pt x="306826" y="545471"/>
                        <a:pt x="137614" y="493440"/>
                        <a:pt x="134050" y="494210"/>
                      </a:cubicBezTo>
                      <a:lnTo>
                        <a:pt x="67213" y="511040"/>
                      </a:lnTo>
                      <a:cubicBezTo>
                        <a:pt x="65479" y="511521"/>
                        <a:pt x="63264" y="511425"/>
                        <a:pt x="61145" y="511040"/>
                      </a:cubicBezTo>
                      <a:cubicBezTo>
                        <a:pt x="60567" y="510848"/>
                        <a:pt x="60086" y="510752"/>
                        <a:pt x="59701" y="510560"/>
                      </a:cubicBezTo>
                      <a:cubicBezTo>
                        <a:pt x="58063" y="510079"/>
                        <a:pt x="56715" y="509021"/>
                        <a:pt x="55656" y="507674"/>
                      </a:cubicBezTo>
                      <a:cubicBezTo>
                        <a:pt x="40150" y="486131"/>
                        <a:pt x="22430" y="453335"/>
                        <a:pt x="7502" y="432081"/>
                      </a:cubicBezTo>
                      <a:lnTo>
                        <a:pt x="1435" y="423521"/>
                      </a:lnTo>
                      <a:cubicBezTo>
                        <a:pt x="183" y="421694"/>
                        <a:pt x="-299" y="419289"/>
                        <a:pt x="183" y="417077"/>
                      </a:cubicBezTo>
                      <a:cubicBezTo>
                        <a:pt x="664" y="414865"/>
                        <a:pt x="1723" y="412750"/>
                        <a:pt x="4131" y="411788"/>
                      </a:cubicBezTo>
                      <a:lnTo>
                        <a:pt x="95527" y="376588"/>
                      </a:lnTo>
                      <a:cubicBezTo>
                        <a:pt x="155816" y="356487"/>
                        <a:pt x="154179" y="328885"/>
                        <a:pt x="266570" y="330231"/>
                      </a:cubicBezTo>
                      <a:cubicBezTo>
                        <a:pt x="296618" y="330520"/>
                        <a:pt x="351706" y="324172"/>
                        <a:pt x="327147" y="372741"/>
                      </a:cubicBezTo>
                      <a:cubicBezTo>
                        <a:pt x="316650" y="393515"/>
                        <a:pt x="281979" y="420059"/>
                        <a:pt x="233536" y="417943"/>
                      </a:cubicBezTo>
                      <a:cubicBezTo>
                        <a:pt x="233344" y="419193"/>
                        <a:pt x="327244" y="456605"/>
                        <a:pt x="360084" y="366393"/>
                      </a:cubicBezTo>
                      <a:cubicBezTo>
                        <a:pt x="360084" y="366393"/>
                        <a:pt x="361433" y="361007"/>
                        <a:pt x="365285" y="359372"/>
                      </a:cubicBezTo>
                      <a:cubicBezTo>
                        <a:pt x="389940" y="348793"/>
                        <a:pt x="522459" y="292338"/>
                        <a:pt x="524482" y="291473"/>
                      </a:cubicBezTo>
                      <a:cubicBezTo>
                        <a:pt x="538784" y="284693"/>
                        <a:pt x="550629" y="281278"/>
                        <a:pt x="560224" y="279860"/>
                      </a:cubicBezTo>
                      <a:close/>
                      <a:moveTo>
                        <a:pt x="231201" y="114447"/>
                      </a:moveTo>
                      <a:cubicBezTo>
                        <a:pt x="230045" y="114447"/>
                        <a:pt x="228793" y="114832"/>
                        <a:pt x="227733" y="115409"/>
                      </a:cubicBezTo>
                      <a:lnTo>
                        <a:pt x="204232" y="127912"/>
                      </a:lnTo>
                      <a:cubicBezTo>
                        <a:pt x="201246" y="129548"/>
                        <a:pt x="199705" y="133010"/>
                        <a:pt x="200572" y="136280"/>
                      </a:cubicBezTo>
                      <a:lnTo>
                        <a:pt x="203269" y="146860"/>
                      </a:lnTo>
                      <a:cubicBezTo>
                        <a:pt x="203847" y="149073"/>
                        <a:pt x="205388" y="150900"/>
                        <a:pt x="207410" y="151862"/>
                      </a:cubicBezTo>
                      <a:cubicBezTo>
                        <a:pt x="209529" y="152727"/>
                        <a:pt x="211937" y="152631"/>
                        <a:pt x="213960" y="151573"/>
                      </a:cubicBezTo>
                      <a:lnTo>
                        <a:pt x="222340" y="147053"/>
                      </a:lnTo>
                      <a:lnTo>
                        <a:pt x="222340" y="230058"/>
                      </a:lnTo>
                      <a:cubicBezTo>
                        <a:pt x="222340" y="234098"/>
                        <a:pt x="225711" y="237464"/>
                        <a:pt x="229756" y="237464"/>
                      </a:cubicBezTo>
                      <a:lnTo>
                        <a:pt x="243433" y="237464"/>
                      </a:lnTo>
                      <a:cubicBezTo>
                        <a:pt x="247479" y="237464"/>
                        <a:pt x="250850" y="234098"/>
                        <a:pt x="250850" y="230058"/>
                      </a:cubicBezTo>
                      <a:lnTo>
                        <a:pt x="250850" y="121853"/>
                      </a:lnTo>
                      <a:cubicBezTo>
                        <a:pt x="250850" y="117813"/>
                        <a:pt x="247479" y="114447"/>
                        <a:pt x="243433" y="114447"/>
                      </a:cubicBezTo>
                      <a:close/>
                      <a:moveTo>
                        <a:pt x="230719" y="76070"/>
                      </a:moveTo>
                      <a:cubicBezTo>
                        <a:pt x="286006" y="76070"/>
                        <a:pt x="330794" y="120795"/>
                        <a:pt x="330794" y="176004"/>
                      </a:cubicBezTo>
                      <a:cubicBezTo>
                        <a:pt x="330794" y="231116"/>
                        <a:pt x="286006" y="275841"/>
                        <a:pt x="230719" y="275841"/>
                      </a:cubicBezTo>
                      <a:cubicBezTo>
                        <a:pt x="175529" y="275841"/>
                        <a:pt x="130741" y="231116"/>
                        <a:pt x="130741" y="176004"/>
                      </a:cubicBezTo>
                      <a:cubicBezTo>
                        <a:pt x="130741" y="120795"/>
                        <a:pt x="175529" y="76070"/>
                        <a:pt x="230719" y="76070"/>
                      </a:cubicBezTo>
                      <a:close/>
                      <a:moveTo>
                        <a:pt x="371906" y="39432"/>
                      </a:moveTo>
                      <a:cubicBezTo>
                        <a:pt x="370654" y="39432"/>
                        <a:pt x="369402" y="39720"/>
                        <a:pt x="368246" y="40297"/>
                      </a:cubicBezTo>
                      <a:lnTo>
                        <a:pt x="344168" y="53185"/>
                      </a:lnTo>
                      <a:cubicBezTo>
                        <a:pt x="341086" y="54819"/>
                        <a:pt x="339545" y="58378"/>
                        <a:pt x="340412" y="61744"/>
                      </a:cubicBezTo>
                      <a:lnTo>
                        <a:pt x="343109" y="72612"/>
                      </a:lnTo>
                      <a:cubicBezTo>
                        <a:pt x="343687" y="74920"/>
                        <a:pt x="345324" y="76747"/>
                        <a:pt x="347443" y="77709"/>
                      </a:cubicBezTo>
                      <a:cubicBezTo>
                        <a:pt x="349562" y="78671"/>
                        <a:pt x="352066" y="78575"/>
                        <a:pt x="354089" y="77421"/>
                      </a:cubicBezTo>
                      <a:lnTo>
                        <a:pt x="362757" y="72804"/>
                      </a:lnTo>
                      <a:lnTo>
                        <a:pt x="362757" y="157919"/>
                      </a:lnTo>
                      <a:cubicBezTo>
                        <a:pt x="362757" y="162054"/>
                        <a:pt x="366224" y="165517"/>
                        <a:pt x="370365" y="165517"/>
                      </a:cubicBezTo>
                      <a:lnTo>
                        <a:pt x="384331" y="165517"/>
                      </a:lnTo>
                      <a:cubicBezTo>
                        <a:pt x="388568" y="165517"/>
                        <a:pt x="391939" y="162054"/>
                        <a:pt x="391939" y="157919"/>
                      </a:cubicBezTo>
                      <a:lnTo>
                        <a:pt x="391939" y="47029"/>
                      </a:lnTo>
                      <a:cubicBezTo>
                        <a:pt x="391939" y="42798"/>
                        <a:pt x="388568" y="39432"/>
                        <a:pt x="384331" y="39432"/>
                      </a:cubicBezTo>
                      <a:close/>
                      <a:moveTo>
                        <a:pt x="371328" y="0"/>
                      </a:moveTo>
                      <a:cubicBezTo>
                        <a:pt x="428056" y="0"/>
                        <a:pt x="473901" y="45875"/>
                        <a:pt x="473901" y="102426"/>
                      </a:cubicBezTo>
                      <a:cubicBezTo>
                        <a:pt x="473901" y="158977"/>
                        <a:pt x="428056" y="204852"/>
                        <a:pt x="371328" y="204852"/>
                      </a:cubicBezTo>
                      <a:cubicBezTo>
                        <a:pt x="361312" y="204852"/>
                        <a:pt x="351681" y="203409"/>
                        <a:pt x="342531" y="200717"/>
                      </a:cubicBezTo>
                      <a:cubicBezTo>
                        <a:pt x="346095" y="190234"/>
                        <a:pt x="348117" y="179077"/>
                        <a:pt x="348117" y="167440"/>
                      </a:cubicBezTo>
                      <a:cubicBezTo>
                        <a:pt x="348117" y="120892"/>
                        <a:pt x="317008" y="81556"/>
                        <a:pt x="274342" y="69150"/>
                      </a:cubicBezTo>
                      <a:cubicBezTo>
                        <a:pt x="288211" y="28949"/>
                        <a:pt x="326447" y="0"/>
                        <a:pt x="37132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noFill/>
                </a:ln>
                <a:effectLst/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70000" lnSpcReduction="20000"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</p:grpSp>
        <p:sp>
          <p:nvSpPr>
            <p:cNvPr id="56" name="矩形 55"/>
            <p:cNvSpPr/>
            <p:nvPr/>
          </p:nvSpPr>
          <p:spPr>
            <a:xfrm>
              <a:off x="4561056" y="3042022"/>
              <a:ext cx="2350029" cy="17054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放学回家，主动热情与家长招呼：“爸爸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妈妈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爷爷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奶奶我放学回来了！”</a:t>
              </a:r>
            </a:p>
          </p:txBody>
        </p:sp>
      </p:grp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97171" y="199664"/>
            <a:ext cx="2501724" cy="1436677"/>
            <a:chOff x="594177" y="452767"/>
            <a:chExt cx="2501724" cy="1436677"/>
          </a:xfrm>
        </p:grpSpPr>
        <p:pic>
          <p:nvPicPr>
            <p:cNvPr id="6" name="PA-图片 17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41" t="3338" r="17704" b="27111"/>
            <a:stretch>
              <a:fillRect/>
            </a:stretch>
          </p:blipFill>
          <p:spPr>
            <a:xfrm>
              <a:off x="617487" y="452767"/>
              <a:ext cx="796721" cy="779727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4" t="22593" r="50000" b="41304"/>
            <a:stretch>
              <a:fillRect/>
            </a:stretch>
          </p:blipFill>
          <p:spPr>
            <a:xfrm flipH="1">
              <a:off x="594177" y="452767"/>
              <a:ext cx="2501724" cy="1436677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1110714" y="874517"/>
              <a:ext cx="1859633" cy="584775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dirty="0">
                  <a:solidFill>
                    <a:srgbClr val="054B9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懂礼貌</a:t>
              </a: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0" y="4441883"/>
            <a:ext cx="12192000" cy="2416117"/>
          </a:xfrm>
          <a:prstGeom prst="rect">
            <a:avLst/>
          </a:prstGeom>
        </p:spPr>
      </p:pic>
      <p:grpSp>
        <p:nvGrpSpPr>
          <p:cNvPr id="46" name="组合 45"/>
          <p:cNvGrpSpPr/>
          <p:nvPr/>
        </p:nvGrpSpPr>
        <p:grpSpPr>
          <a:xfrm>
            <a:off x="5009861" y="1740043"/>
            <a:ext cx="2601076" cy="3154932"/>
            <a:chOff x="1333185" y="2334395"/>
            <a:chExt cx="2601076" cy="319756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47" name="组合 46"/>
            <p:cNvGrpSpPr/>
            <p:nvPr/>
          </p:nvGrpSpPr>
          <p:grpSpPr>
            <a:xfrm>
              <a:off x="1333185" y="2334395"/>
              <a:ext cx="2601076" cy="3197565"/>
              <a:chOff x="1716363" y="2207074"/>
              <a:chExt cx="2601076" cy="3197565"/>
            </a:xfrm>
          </p:grpSpPr>
          <p:sp>
            <p:nvSpPr>
              <p:cNvPr id="49" name="íṥľîďè"/>
              <p:cNvSpPr/>
              <p:nvPr/>
            </p:nvSpPr>
            <p:spPr>
              <a:xfrm>
                <a:off x="1716363" y="2519349"/>
                <a:ext cx="2601076" cy="2885290"/>
              </a:xfrm>
              <a:prstGeom prst="roundRect">
                <a:avLst>
                  <a:gd name="adj" fmla="val 5758"/>
                </a:avLst>
              </a:prstGeom>
              <a:solidFill>
                <a:srgbClr val="2378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1pPr>
                <a:lvl2pPr marL="6096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2pPr>
                <a:lvl3pPr marL="12192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3pPr>
                <a:lvl4pPr marL="18288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4pPr>
                <a:lvl5pPr marL="24384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5pPr>
                <a:lvl6pPr marL="30480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6pPr>
                <a:lvl7pPr marL="36576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7pPr>
                <a:lvl8pPr marL="42672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8pPr>
                <a:lvl9pPr marL="48768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0" name="iŝlîḑé"/>
              <p:cNvSpPr/>
              <p:nvPr/>
            </p:nvSpPr>
            <p:spPr>
              <a:xfrm>
                <a:off x="2016964" y="4688395"/>
                <a:ext cx="1999873" cy="353711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lnSpcReduction="10000"/>
              </a:bodyPr>
              <a:lstStyle>
                <a:defPPr>
                  <a:defRPr lang="en-US"/>
                </a:defPPr>
                <a:lvl1pPr marL="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1pPr>
                <a:lvl2pPr marL="6096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2pPr>
                <a:lvl3pPr marL="12192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3pPr>
                <a:lvl4pPr marL="18288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4pPr>
                <a:lvl5pPr marL="24384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5pPr>
                <a:lvl6pPr marL="30480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6pPr>
                <a:lvl7pPr marL="36576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7pPr>
                <a:lvl8pPr marL="42672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8pPr>
                <a:lvl9pPr marL="48768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1600" b="1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  <p:grpSp>
            <p:nvGrpSpPr>
              <p:cNvPr id="51" name="ïṣlíďè"/>
              <p:cNvGrpSpPr/>
              <p:nvPr/>
            </p:nvGrpSpPr>
            <p:grpSpPr>
              <a:xfrm>
                <a:off x="2680257" y="2207074"/>
                <a:ext cx="673288" cy="624550"/>
                <a:chOff x="2201163" y="1516738"/>
                <a:chExt cx="827326" cy="827324"/>
              </a:xfrm>
            </p:grpSpPr>
            <p:sp>
              <p:nvSpPr>
                <p:cNvPr id="52" name="íṡ1îḋé"/>
                <p:cNvSpPr/>
                <p:nvPr/>
              </p:nvSpPr>
              <p:spPr bwMode="gray">
                <a:xfrm>
                  <a:off x="2201163" y="1516738"/>
                  <a:ext cx="827326" cy="827324"/>
                </a:xfrm>
                <a:prstGeom prst="ellipse">
                  <a:avLst/>
                </a:prstGeom>
                <a:solidFill>
                  <a:srgbClr val="2378D2"/>
                </a:solidFill>
                <a:ln w="57150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53" name="išlíḍè"/>
                <p:cNvSpPr/>
                <p:nvPr/>
              </p:nvSpPr>
              <p:spPr bwMode="gray">
                <a:xfrm>
                  <a:off x="2411809" y="1756929"/>
                  <a:ext cx="406035" cy="346941"/>
                </a:xfrm>
                <a:custGeom>
                  <a:avLst/>
                  <a:gdLst>
                    <a:gd name="connsiteX0" fmla="*/ 560224 w 607107"/>
                    <a:gd name="connsiteY0" fmla="*/ 279860 h 518750"/>
                    <a:gd name="connsiteX1" fmla="*/ 582459 w 607107"/>
                    <a:gd name="connsiteY1" fmla="*/ 280220 h 518750"/>
                    <a:gd name="connsiteX2" fmla="*/ 606440 w 607107"/>
                    <a:gd name="connsiteY2" fmla="*/ 300513 h 518750"/>
                    <a:gd name="connsiteX3" fmla="*/ 596135 w 607107"/>
                    <a:gd name="connsiteY3" fmla="*/ 329751 h 518750"/>
                    <a:gd name="connsiteX4" fmla="*/ 571865 w 607107"/>
                    <a:gd name="connsiteY4" fmla="*/ 348793 h 518750"/>
                    <a:gd name="connsiteX5" fmla="*/ 371834 w 607107"/>
                    <a:gd name="connsiteY5" fmla="*/ 500269 h 518750"/>
                    <a:gd name="connsiteX6" fmla="*/ 134050 w 607107"/>
                    <a:gd name="connsiteY6" fmla="*/ 494210 h 518750"/>
                    <a:gd name="connsiteX7" fmla="*/ 67213 w 607107"/>
                    <a:gd name="connsiteY7" fmla="*/ 511040 h 518750"/>
                    <a:gd name="connsiteX8" fmla="*/ 61145 w 607107"/>
                    <a:gd name="connsiteY8" fmla="*/ 511040 h 518750"/>
                    <a:gd name="connsiteX9" fmla="*/ 59701 w 607107"/>
                    <a:gd name="connsiteY9" fmla="*/ 510560 h 518750"/>
                    <a:gd name="connsiteX10" fmla="*/ 55656 w 607107"/>
                    <a:gd name="connsiteY10" fmla="*/ 507674 h 518750"/>
                    <a:gd name="connsiteX11" fmla="*/ 7502 w 607107"/>
                    <a:gd name="connsiteY11" fmla="*/ 432081 h 518750"/>
                    <a:gd name="connsiteX12" fmla="*/ 1435 w 607107"/>
                    <a:gd name="connsiteY12" fmla="*/ 423521 h 518750"/>
                    <a:gd name="connsiteX13" fmla="*/ 183 w 607107"/>
                    <a:gd name="connsiteY13" fmla="*/ 417077 h 518750"/>
                    <a:gd name="connsiteX14" fmla="*/ 4131 w 607107"/>
                    <a:gd name="connsiteY14" fmla="*/ 411788 h 518750"/>
                    <a:gd name="connsiteX15" fmla="*/ 95527 w 607107"/>
                    <a:gd name="connsiteY15" fmla="*/ 376588 h 518750"/>
                    <a:gd name="connsiteX16" fmla="*/ 266570 w 607107"/>
                    <a:gd name="connsiteY16" fmla="*/ 330231 h 518750"/>
                    <a:gd name="connsiteX17" fmla="*/ 327147 w 607107"/>
                    <a:gd name="connsiteY17" fmla="*/ 372741 h 518750"/>
                    <a:gd name="connsiteX18" fmla="*/ 233536 w 607107"/>
                    <a:gd name="connsiteY18" fmla="*/ 417943 h 518750"/>
                    <a:gd name="connsiteX19" fmla="*/ 360084 w 607107"/>
                    <a:gd name="connsiteY19" fmla="*/ 366393 h 518750"/>
                    <a:gd name="connsiteX20" fmla="*/ 365285 w 607107"/>
                    <a:gd name="connsiteY20" fmla="*/ 359372 h 518750"/>
                    <a:gd name="connsiteX21" fmla="*/ 524482 w 607107"/>
                    <a:gd name="connsiteY21" fmla="*/ 291473 h 518750"/>
                    <a:gd name="connsiteX22" fmla="*/ 560224 w 607107"/>
                    <a:gd name="connsiteY22" fmla="*/ 279860 h 518750"/>
                    <a:gd name="connsiteX23" fmla="*/ 231201 w 607107"/>
                    <a:gd name="connsiteY23" fmla="*/ 114447 h 518750"/>
                    <a:gd name="connsiteX24" fmla="*/ 227733 w 607107"/>
                    <a:gd name="connsiteY24" fmla="*/ 115409 h 518750"/>
                    <a:gd name="connsiteX25" fmla="*/ 204232 w 607107"/>
                    <a:gd name="connsiteY25" fmla="*/ 127912 h 518750"/>
                    <a:gd name="connsiteX26" fmla="*/ 200572 w 607107"/>
                    <a:gd name="connsiteY26" fmla="*/ 136280 h 518750"/>
                    <a:gd name="connsiteX27" fmla="*/ 203269 w 607107"/>
                    <a:gd name="connsiteY27" fmla="*/ 146860 h 518750"/>
                    <a:gd name="connsiteX28" fmla="*/ 207410 w 607107"/>
                    <a:gd name="connsiteY28" fmla="*/ 151862 h 518750"/>
                    <a:gd name="connsiteX29" fmla="*/ 213960 w 607107"/>
                    <a:gd name="connsiteY29" fmla="*/ 151573 h 518750"/>
                    <a:gd name="connsiteX30" fmla="*/ 222340 w 607107"/>
                    <a:gd name="connsiteY30" fmla="*/ 147053 h 518750"/>
                    <a:gd name="connsiteX31" fmla="*/ 222340 w 607107"/>
                    <a:gd name="connsiteY31" fmla="*/ 230058 h 518750"/>
                    <a:gd name="connsiteX32" fmla="*/ 229756 w 607107"/>
                    <a:gd name="connsiteY32" fmla="*/ 237464 h 518750"/>
                    <a:gd name="connsiteX33" fmla="*/ 243433 w 607107"/>
                    <a:gd name="connsiteY33" fmla="*/ 237464 h 518750"/>
                    <a:gd name="connsiteX34" fmla="*/ 250850 w 607107"/>
                    <a:gd name="connsiteY34" fmla="*/ 230058 h 518750"/>
                    <a:gd name="connsiteX35" fmla="*/ 250850 w 607107"/>
                    <a:gd name="connsiteY35" fmla="*/ 121853 h 518750"/>
                    <a:gd name="connsiteX36" fmla="*/ 243433 w 607107"/>
                    <a:gd name="connsiteY36" fmla="*/ 114447 h 518750"/>
                    <a:gd name="connsiteX37" fmla="*/ 230719 w 607107"/>
                    <a:gd name="connsiteY37" fmla="*/ 76070 h 518750"/>
                    <a:gd name="connsiteX38" fmla="*/ 330794 w 607107"/>
                    <a:gd name="connsiteY38" fmla="*/ 176004 h 518750"/>
                    <a:gd name="connsiteX39" fmla="*/ 230719 w 607107"/>
                    <a:gd name="connsiteY39" fmla="*/ 275841 h 518750"/>
                    <a:gd name="connsiteX40" fmla="*/ 130741 w 607107"/>
                    <a:gd name="connsiteY40" fmla="*/ 176004 h 518750"/>
                    <a:gd name="connsiteX41" fmla="*/ 230719 w 607107"/>
                    <a:gd name="connsiteY41" fmla="*/ 76070 h 518750"/>
                    <a:gd name="connsiteX42" fmla="*/ 371906 w 607107"/>
                    <a:gd name="connsiteY42" fmla="*/ 39432 h 518750"/>
                    <a:gd name="connsiteX43" fmla="*/ 368246 w 607107"/>
                    <a:gd name="connsiteY43" fmla="*/ 40297 h 518750"/>
                    <a:gd name="connsiteX44" fmla="*/ 344168 w 607107"/>
                    <a:gd name="connsiteY44" fmla="*/ 53185 h 518750"/>
                    <a:gd name="connsiteX45" fmla="*/ 340412 w 607107"/>
                    <a:gd name="connsiteY45" fmla="*/ 61744 h 518750"/>
                    <a:gd name="connsiteX46" fmla="*/ 343109 w 607107"/>
                    <a:gd name="connsiteY46" fmla="*/ 72612 h 518750"/>
                    <a:gd name="connsiteX47" fmla="*/ 347443 w 607107"/>
                    <a:gd name="connsiteY47" fmla="*/ 77709 h 518750"/>
                    <a:gd name="connsiteX48" fmla="*/ 354089 w 607107"/>
                    <a:gd name="connsiteY48" fmla="*/ 77421 h 518750"/>
                    <a:gd name="connsiteX49" fmla="*/ 362757 w 607107"/>
                    <a:gd name="connsiteY49" fmla="*/ 72804 h 518750"/>
                    <a:gd name="connsiteX50" fmla="*/ 362757 w 607107"/>
                    <a:gd name="connsiteY50" fmla="*/ 157919 h 518750"/>
                    <a:gd name="connsiteX51" fmla="*/ 370365 w 607107"/>
                    <a:gd name="connsiteY51" fmla="*/ 165517 h 518750"/>
                    <a:gd name="connsiteX52" fmla="*/ 384331 w 607107"/>
                    <a:gd name="connsiteY52" fmla="*/ 165517 h 518750"/>
                    <a:gd name="connsiteX53" fmla="*/ 391939 w 607107"/>
                    <a:gd name="connsiteY53" fmla="*/ 157919 h 518750"/>
                    <a:gd name="connsiteX54" fmla="*/ 391939 w 607107"/>
                    <a:gd name="connsiteY54" fmla="*/ 47029 h 518750"/>
                    <a:gd name="connsiteX55" fmla="*/ 384331 w 607107"/>
                    <a:gd name="connsiteY55" fmla="*/ 39432 h 518750"/>
                    <a:gd name="connsiteX56" fmla="*/ 371328 w 607107"/>
                    <a:gd name="connsiteY56" fmla="*/ 0 h 518750"/>
                    <a:gd name="connsiteX57" fmla="*/ 473901 w 607107"/>
                    <a:gd name="connsiteY57" fmla="*/ 102426 h 518750"/>
                    <a:gd name="connsiteX58" fmla="*/ 371328 w 607107"/>
                    <a:gd name="connsiteY58" fmla="*/ 204852 h 518750"/>
                    <a:gd name="connsiteX59" fmla="*/ 342531 w 607107"/>
                    <a:gd name="connsiteY59" fmla="*/ 200717 h 518750"/>
                    <a:gd name="connsiteX60" fmla="*/ 348117 w 607107"/>
                    <a:gd name="connsiteY60" fmla="*/ 167440 h 518750"/>
                    <a:gd name="connsiteX61" fmla="*/ 274342 w 607107"/>
                    <a:gd name="connsiteY61" fmla="*/ 69150 h 518750"/>
                    <a:gd name="connsiteX62" fmla="*/ 371328 w 607107"/>
                    <a:gd name="connsiteY62" fmla="*/ 0 h 518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</a:cxnLst>
                  <a:rect l="l" t="t" r="r" b="b"/>
                  <a:pathLst>
                    <a:path w="607107" h="518750">
                      <a:moveTo>
                        <a:pt x="560224" y="279860"/>
                      </a:moveTo>
                      <a:cubicBezTo>
                        <a:pt x="569819" y="278441"/>
                        <a:pt x="577162" y="279018"/>
                        <a:pt x="582459" y="280220"/>
                      </a:cubicBezTo>
                      <a:cubicBezTo>
                        <a:pt x="595268" y="283010"/>
                        <a:pt x="604032" y="289742"/>
                        <a:pt x="606440" y="300513"/>
                      </a:cubicBezTo>
                      <a:cubicBezTo>
                        <a:pt x="608751" y="310804"/>
                        <a:pt x="604995" y="322826"/>
                        <a:pt x="596135" y="329751"/>
                      </a:cubicBezTo>
                      <a:cubicBezTo>
                        <a:pt x="587949" y="336098"/>
                        <a:pt x="579762" y="342542"/>
                        <a:pt x="571865" y="348793"/>
                      </a:cubicBezTo>
                      <a:lnTo>
                        <a:pt x="371834" y="500269"/>
                      </a:lnTo>
                      <a:cubicBezTo>
                        <a:pt x="306826" y="545471"/>
                        <a:pt x="137614" y="493440"/>
                        <a:pt x="134050" y="494210"/>
                      </a:cubicBezTo>
                      <a:lnTo>
                        <a:pt x="67213" y="511040"/>
                      </a:lnTo>
                      <a:cubicBezTo>
                        <a:pt x="65479" y="511521"/>
                        <a:pt x="63264" y="511425"/>
                        <a:pt x="61145" y="511040"/>
                      </a:cubicBezTo>
                      <a:cubicBezTo>
                        <a:pt x="60567" y="510848"/>
                        <a:pt x="60086" y="510752"/>
                        <a:pt x="59701" y="510560"/>
                      </a:cubicBezTo>
                      <a:cubicBezTo>
                        <a:pt x="58063" y="510079"/>
                        <a:pt x="56715" y="509021"/>
                        <a:pt x="55656" y="507674"/>
                      </a:cubicBezTo>
                      <a:cubicBezTo>
                        <a:pt x="40150" y="486131"/>
                        <a:pt x="22430" y="453335"/>
                        <a:pt x="7502" y="432081"/>
                      </a:cubicBezTo>
                      <a:lnTo>
                        <a:pt x="1435" y="423521"/>
                      </a:lnTo>
                      <a:cubicBezTo>
                        <a:pt x="183" y="421694"/>
                        <a:pt x="-299" y="419289"/>
                        <a:pt x="183" y="417077"/>
                      </a:cubicBezTo>
                      <a:cubicBezTo>
                        <a:pt x="664" y="414865"/>
                        <a:pt x="1723" y="412750"/>
                        <a:pt x="4131" y="411788"/>
                      </a:cubicBezTo>
                      <a:lnTo>
                        <a:pt x="95527" y="376588"/>
                      </a:lnTo>
                      <a:cubicBezTo>
                        <a:pt x="155816" y="356487"/>
                        <a:pt x="154179" y="328885"/>
                        <a:pt x="266570" y="330231"/>
                      </a:cubicBezTo>
                      <a:cubicBezTo>
                        <a:pt x="296618" y="330520"/>
                        <a:pt x="351706" y="324172"/>
                        <a:pt x="327147" y="372741"/>
                      </a:cubicBezTo>
                      <a:cubicBezTo>
                        <a:pt x="316650" y="393515"/>
                        <a:pt x="281979" y="420059"/>
                        <a:pt x="233536" y="417943"/>
                      </a:cubicBezTo>
                      <a:cubicBezTo>
                        <a:pt x="233344" y="419193"/>
                        <a:pt x="327244" y="456605"/>
                        <a:pt x="360084" y="366393"/>
                      </a:cubicBezTo>
                      <a:cubicBezTo>
                        <a:pt x="360084" y="366393"/>
                        <a:pt x="361433" y="361007"/>
                        <a:pt x="365285" y="359372"/>
                      </a:cubicBezTo>
                      <a:cubicBezTo>
                        <a:pt x="389940" y="348793"/>
                        <a:pt x="522459" y="292338"/>
                        <a:pt x="524482" y="291473"/>
                      </a:cubicBezTo>
                      <a:cubicBezTo>
                        <a:pt x="538784" y="284693"/>
                        <a:pt x="550629" y="281278"/>
                        <a:pt x="560224" y="279860"/>
                      </a:cubicBezTo>
                      <a:close/>
                      <a:moveTo>
                        <a:pt x="231201" y="114447"/>
                      </a:moveTo>
                      <a:cubicBezTo>
                        <a:pt x="230045" y="114447"/>
                        <a:pt x="228793" y="114832"/>
                        <a:pt x="227733" y="115409"/>
                      </a:cubicBezTo>
                      <a:lnTo>
                        <a:pt x="204232" y="127912"/>
                      </a:lnTo>
                      <a:cubicBezTo>
                        <a:pt x="201246" y="129548"/>
                        <a:pt x="199705" y="133010"/>
                        <a:pt x="200572" y="136280"/>
                      </a:cubicBezTo>
                      <a:lnTo>
                        <a:pt x="203269" y="146860"/>
                      </a:lnTo>
                      <a:cubicBezTo>
                        <a:pt x="203847" y="149073"/>
                        <a:pt x="205388" y="150900"/>
                        <a:pt x="207410" y="151862"/>
                      </a:cubicBezTo>
                      <a:cubicBezTo>
                        <a:pt x="209529" y="152727"/>
                        <a:pt x="211937" y="152631"/>
                        <a:pt x="213960" y="151573"/>
                      </a:cubicBezTo>
                      <a:lnTo>
                        <a:pt x="222340" y="147053"/>
                      </a:lnTo>
                      <a:lnTo>
                        <a:pt x="222340" y="230058"/>
                      </a:lnTo>
                      <a:cubicBezTo>
                        <a:pt x="222340" y="234098"/>
                        <a:pt x="225711" y="237464"/>
                        <a:pt x="229756" y="237464"/>
                      </a:cubicBezTo>
                      <a:lnTo>
                        <a:pt x="243433" y="237464"/>
                      </a:lnTo>
                      <a:cubicBezTo>
                        <a:pt x="247479" y="237464"/>
                        <a:pt x="250850" y="234098"/>
                        <a:pt x="250850" y="230058"/>
                      </a:cubicBezTo>
                      <a:lnTo>
                        <a:pt x="250850" y="121853"/>
                      </a:lnTo>
                      <a:cubicBezTo>
                        <a:pt x="250850" y="117813"/>
                        <a:pt x="247479" y="114447"/>
                        <a:pt x="243433" y="114447"/>
                      </a:cubicBezTo>
                      <a:close/>
                      <a:moveTo>
                        <a:pt x="230719" y="76070"/>
                      </a:moveTo>
                      <a:cubicBezTo>
                        <a:pt x="286006" y="76070"/>
                        <a:pt x="330794" y="120795"/>
                        <a:pt x="330794" y="176004"/>
                      </a:cubicBezTo>
                      <a:cubicBezTo>
                        <a:pt x="330794" y="231116"/>
                        <a:pt x="286006" y="275841"/>
                        <a:pt x="230719" y="275841"/>
                      </a:cubicBezTo>
                      <a:cubicBezTo>
                        <a:pt x="175529" y="275841"/>
                        <a:pt x="130741" y="231116"/>
                        <a:pt x="130741" y="176004"/>
                      </a:cubicBezTo>
                      <a:cubicBezTo>
                        <a:pt x="130741" y="120795"/>
                        <a:pt x="175529" y="76070"/>
                        <a:pt x="230719" y="76070"/>
                      </a:cubicBezTo>
                      <a:close/>
                      <a:moveTo>
                        <a:pt x="371906" y="39432"/>
                      </a:moveTo>
                      <a:cubicBezTo>
                        <a:pt x="370654" y="39432"/>
                        <a:pt x="369402" y="39720"/>
                        <a:pt x="368246" y="40297"/>
                      </a:cubicBezTo>
                      <a:lnTo>
                        <a:pt x="344168" y="53185"/>
                      </a:lnTo>
                      <a:cubicBezTo>
                        <a:pt x="341086" y="54819"/>
                        <a:pt x="339545" y="58378"/>
                        <a:pt x="340412" y="61744"/>
                      </a:cubicBezTo>
                      <a:lnTo>
                        <a:pt x="343109" y="72612"/>
                      </a:lnTo>
                      <a:cubicBezTo>
                        <a:pt x="343687" y="74920"/>
                        <a:pt x="345324" y="76747"/>
                        <a:pt x="347443" y="77709"/>
                      </a:cubicBezTo>
                      <a:cubicBezTo>
                        <a:pt x="349562" y="78671"/>
                        <a:pt x="352066" y="78575"/>
                        <a:pt x="354089" y="77421"/>
                      </a:cubicBezTo>
                      <a:lnTo>
                        <a:pt x="362757" y="72804"/>
                      </a:lnTo>
                      <a:lnTo>
                        <a:pt x="362757" y="157919"/>
                      </a:lnTo>
                      <a:cubicBezTo>
                        <a:pt x="362757" y="162054"/>
                        <a:pt x="366224" y="165517"/>
                        <a:pt x="370365" y="165517"/>
                      </a:cubicBezTo>
                      <a:lnTo>
                        <a:pt x="384331" y="165517"/>
                      </a:lnTo>
                      <a:cubicBezTo>
                        <a:pt x="388568" y="165517"/>
                        <a:pt x="391939" y="162054"/>
                        <a:pt x="391939" y="157919"/>
                      </a:cubicBezTo>
                      <a:lnTo>
                        <a:pt x="391939" y="47029"/>
                      </a:lnTo>
                      <a:cubicBezTo>
                        <a:pt x="391939" y="42798"/>
                        <a:pt x="388568" y="39432"/>
                        <a:pt x="384331" y="39432"/>
                      </a:cubicBezTo>
                      <a:close/>
                      <a:moveTo>
                        <a:pt x="371328" y="0"/>
                      </a:moveTo>
                      <a:cubicBezTo>
                        <a:pt x="428056" y="0"/>
                        <a:pt x="473901" y="45875"/>
                        <a:pt x="473901" y="102426"/>
                      </a:cubicBezTo>
                      <a:cubicBezTo>
                        <a:pt x="473901" y="158977"/>
                        <a:pt x="428056" y="204852"/>
                        <a:pt x="371328" y="204852"/>
                      </a:cubicBezTo>
                      <a:cubicBezTo>
                        <a:pt x="361312" y="204852"/>
                        <a:pt x="351681" y="203409"/>
                        <a:pt x="342531" y="200717"/>
                      </a:cubicBezTo>
                      <a:cubicBezTo>
                        <a:pt x="346095" y="190234"/>
                        <a:pt x="348117" y="179077"/>
                        <a:pt x="348117" y="167440"/>
                      </a:cubicBezTo>
                      <a:cubicBezTo>
                        <a:pt x="348117" y="120892"/>
                        <a:pt x="317008" y="81556"/>
                        <a:pt x="274342" y="69150"/>
                      </a:cubicBezTo>
                      <a:cubicBezTo>
                        <a:pt x="288211" y="28949"/>
                        <a:pt x="326447" y="0"/>
                        <a:pt x="37132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noFill/>
                </a:ln>
                <a:effectLst/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70000" lnSpcReduction="20000"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</p:grpSp>
        <p:sp>
          <p:nvSpPr>
            <p:cNvPr id="48" name="矩形 47"/>
            <p:cNvSpPr/>
            <p:nvPr/>
          </p:nvSpPr>
          <p:spPr>
            <a:xfrm>
              <a:off x="1469804" y="2964360"/>
              <a:ext cx="2262328" cy="13073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遇见老师和同学，主动问好：“老师，您早（走好）！”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137610" y="1740043"/>
            <a:ext cx="2601076" cy="3154932"/>
            <a:chOff x="4435534" y="2334395"/>
            <a:chExt cx="2601076" cy="315493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55" name="组合 54"/>
            <p:cNvGrpSpPr/>
            <p:nvPr/>
          </p:nvGrpSpPr>
          <p:grpSpPr>
            <a:xfrm>
              <a:off x="4435534" y="2334395"/>
              <a:ext cx="2601076" cy="3154932"/>
              <a:chOff x="4818712" y="2207074"/>
              <a:chExt cx="2601076" cy="3154932"/>
            </a:xfrm>
          </p:grpSpPr>
          <p:sp>
            <p:nvSpPr>
              <p:cNvPr id="57" name="íṣ1iḍé"/>
              <p:cNvSpPr/>
              <p:nvPr/>
            </p:nvSpPr>
            <p:spPr>
              <a:xfrm>
                <a:off x="4818712" y="2519349"/>
                <a:ext cx="2601076" cy="2842657"/>
              </a:xfrm>
              <a:prstGeom prst="roundRect">
                <a:avLst>
                  <a:gd name="adj" fmla="val 575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1pPr>
                <a:lvl2pPr marL="6096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2pPr>
                <a:lvl3pPr marL="12192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3pPr>
                <a:lvl4pPr marL="18288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4pPr>
                <a:lvl5pPr marL="24384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5pPr>
                <a:lvl6pPr marL="30480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6pPr>
                <a:lvl7pPr marL="36576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7pPr>
                <a:lvl8pPr marL="42672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8pPr>
                <a:lvl9pPr marL="48768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8" name="íṡľiḑe"/>
              <p:cNvSpPr/>
              <p:nvPr/>
            </p:nvSpPr>
            <p:spPr>
              <a:xfrm>
                <a:off x="5119311" y="4645131"/>
                <a:ext cx="1999873" cy="353711"/>
              </a:xfrm>
              <a:prstGeom prst="roundRect">
                <a:avLst/>
              </a:prstGeom>
              <a:solidFill>
                <a:srgbClr val="CEEE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lnSpcReduction="10000"/>
              </a:bodyPr>
              <a:lstStyle>
                <a:defPPr>
                  <a:defRPr lang="en-US"/>
                </a:defPPr>
                <a:lvl1pPr marL="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1pPr>
                <a:lvl2pPr marL="6096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2pPr>
                <a:lvl3pPr marL="12192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3pPr>
                <a:lvl4pPr marL="18288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4pPr>
                <a:lvl5pPr marL="24384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5pPr>
                <a:lvl6pPr marL="30480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6pPr>
                <a:lvl7pPr marL="36576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7pPr>
                <a:lvl8pPr marL="42672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8pPr>
                <a:lvl9pPr marL="4876800" algn="l" defTabSz="609600" rtl="0" eaLnBrk="1" latinLnBrk="0" hangingPunct="1">
                  <a:defRPr sz="2400" kern="1200">
                    <a:solidFill>
                      <a:schemeClr val="lt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1600" b="1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grpSp>
            <p:nvGrpSpPr>
              <p:cNvPr id="59" name="îṧḻïďê"/>
              <p:cNvGrpSpPr/>
              <p:nvPr/>
            </p:nvGrpSpPr>
            <p:grpSpPr>
              <a:xfrm>
                <a:off x="5782605" y="2207074"/>
                <a:ext cx="673288" cy="624550"/>
                <a:chOff x="2201163" y="1516738"/>
                <a:chExt cx="827326" cy="827324"/>
              </a:xfrm>
            </p:grpSpPr>
            <p:sp>
              <p:nvSpPr>
                <p:cNvPr id="60" name="iṡ1îḋè"/>
                <p:cNvSpPr/>
                <p:nvPr/>
              </p:nvSpPr>
              <p:spPr bwMode="gray">
                <a:xfrm>
                  <a:off x="2201163" y="1516738"/>
                  <a:ext cx="827326" cy="827324"/>
                </a:xfrm>
                <a:prstGeom prst="ellipse">
                  <a:avLst/>
                </a:prstGeom>
                <a:solidFill>
                  <a:srgbClr val="CEEEFD"/>
                </a:solidFill>
                <a:ln w="57150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61" name="iş1idè"/>
                <p:cNvSpPr/>
                <p:nvPr/>
              </p:nvSpPr>
              <p:spPr bwMode="gray">
                <a:xfrm>
                  <a:off x="2411809" y="1756929"/>
                  <a:ext cx="406035" cy="346941"/>
                </a:xfrm>
                <a:custGeom>
                  <a:avLst/>
                  <a:gdLst>
                    <a:gd name="connsiteX0" fmla="*/ 560224 w 607107"/>
                    <a:gd name="connsiteY0" fmla="*/ 279860 h 518750"/>
                    <a:gd name="connsiteX1" fmla="*/ 582459 w 607107"/>
                    <a:gd name="connsiteY1" fmla="*/ 280220 h 518750"/>
                    <a:gd name="connsiteX2" fmla="*/ 606440 w 607107"/>
                    <a:gd name="connsiteY2" fmla="*/ 300513 h 518750"/>
                    <a:gd name="connsiteX3" fmla="*/ 596135 w 607107"/>
                    <a:gd name="connsiteY3" fmla="*/ 329751 h 518750"/>
                    <a:gd name="connsiteX4" fmla="*/ 571865 w 607107"/>
                    <a:gd name="connsiteY4" fmla="*/ 348793 h 518750"/>
                    <a:gd name="connsiteX5" fmla="*/ 371834 w 607107"/>
                    <a:gd name="connsiteY5" fmla="*/ 500269 h 518750"/>
                    <a:gd name="connsiteX6" fmla="*/ 134050 w 607107"/>
                    <a:gd name="connsiteY6" fmla="*/ 494210 h 518750"/>
                    <a:gd name="connsiteX7" fmla="*/ 67213 w 607107"/>
                    <a:gd name="connsiteY7" fmla="*/ 511040 h 518750"/>
                    <a:gd name="connsiteX8" fmla="*/ 61145 w 607107"/>
                    <a:gd name="connsiteY8" fmla="*/ 511040 h 518750"/>
                    <a:gd name="connsiteX9" fmla="*/ 59701 w 607107"/>
                    <a:gd name="connsiteY9" fmla="*/ 510560 h 518750"/>
                    <a:gd name="connsiteX10" fmla="*/ 55656 w 607107"/>
                    <a:gd name="connsiteY10" fmla="*/ 507674 h 518750"/>
                    <a:gd name="connsiteX11" fmla="*/ 7502 w 607107"/>
                    <a:gd name="connsiteY11" fmla="*/ 432081 h 518750"/>
                    <a:gd name="connsiteX12" fmla="*/ 1435 w 607107"/>
                    <a:gd name="connsiteY12" fmla="*/ 423521 h 518750"/>
                    <a:gd name="connsiteX13" fmla="*/ 183 w 607107"/>
                    <a:gd name="connsiteY13" fmla="*/ 417077 h 518750"/>
                    <a:gd name="connsiteX14" fmla="*/ 4131 w 607107"/>
                    <a:gd name="connsiteY14" fmla="*/ 411788 h 518750"/>
                    <a:gd name="connsiteX15" fmla="*/ 95527 w 607107"/>
                    <a:gd name="connsiteY15" fmla="*/ 376588 h 518750"/>
                    <a:gd name="connsiteX16" fmla="*/ 266570 w 607107"/>
                    <a:gd name="connsiteY16" fmla="*/ 330231 h 518750"/>
                    <a:gd name="connsiteX17" fmla="*/ 327147 w 607107"/>
                    <a:gd name="connsiteY17" fmla="*/ 372741 h 518750"/>
                    <a:gd name="connsiteX18" fmla="*/ 233536 w 607107"/>
                    <a:gd name="connsiteY18" fmla="*/ 417943 h 518750"/>
                    <a:gd name="connsiteX19" fmla="*/ 360084 w 607107"/>
                    <a:gd name="connsiteY19" fmla="*/ 366393 h 518750"/>
                    <a:gd name="connsiteX20" fmla="*/ 365285 w 607107"/>
                    <a:gd name="connsiteY20" fmla="*/ 359372 h 518750"/>
                    <a:gd name="connsiteX21" fmla="*/ 524482 w 607107"/>
                    <a:gd name="connsiteY21" fmla="*/ 291473 h 518750"/>
                    <a:gd name="connsiteX22" fmla="*/ 560224 w 607107"/>
                    <a:gd name="connsiteY22" fmla="*/ 279860 h 518750"/>
                    <a:gd name="connsiteX23" fmla="*/ 231201 w 607107"/>
                    <a:gd name="connsiteY23" fmla="*/ 114447 h 518750"/>
                    <a:gd name="connsiteX24" fmla="*/ 227733 w 607107"/>
                    <a:gd name="connsiteY24" fmla="*/ 115409 h 518750"/>
                    <a:gd name="connsiteX25" fmla="*/ 204232 w 607107"/>
                    <a:gd name="connsiteY25" fmla="*/ 127912 h 518750"/>
                    <a:gd name="connsiteX26" fmla="*/ 200572 w 607107"/>
                    <a:gd name="connsiteY26" fmla="*/ 136280 h 518750"/>
                    <a:gd name="connsiteX27" fmla="*/ 203269 w 607107"/>
                    <a:gd name="connsiteY27" fmla="*/ 146860 h 518750"/>
                    <a:gd name="connsiteX28" fmla="*/ 207410 w 607107"/>
                    <a:gd name="connsiteY28" fmla="*/ 151862 h 518750"/>
                    <a:gd name="connsiteX29" fmla="*/ 213960 w 607107"/>
                    <a:gd name="connsiteY29" fmla="*/ 151573 h 518750"/>
                    <a:gd name="connsiteX30" fmla="*/ 222340 w 607107"/>
                    <a:gd name="connsiteY30" fmla="*/ 147053 h 518750"/>
                    <a:gd name="connsiteX31" fmla="*/ 222340 w 607107"/>
                    <a:gd name="connsiteY31" fmla="*/ 230058 h 518750"/>
                    <a:gd name="connsiteX32" fmla="*/ 229756 w 607107"/>
                    <a:gd name="connsiteY32" fmla="*/ 237464 h 518750"/>
                    <a:gd name="connsiteX33" fmla="*/ 243433 w 607107"/>
                    <a:gd name="connsiteY33" fmla="*/ 237464 h 518750"/>
                    <a:gd name="connsiteX34" fmla="*/ 250850 w 607107"/>
                    <a:gd name="connsiteY34" fmla="*/ 230058 h 518750"/>
                    <a:gd name="connsiteX35" fmla="*/ 250850 w 607107"/>
                    <a:gd name="connsiteY35" fmla="*/ 121853 h 518750"/>
                    <a:gd name="connsiteX36" fmla="*/ 243433 w 607107"/>
                    <a:gd name="connsiteY36" fmla="*/ 114447 h 518750"/>
                    <a:gd name="connsiteX37" fmla="*/ 230719 w 607107"/>
                    <a:gd name="connsiteY37" fmla="*/ 76070 h 518750"/>
                    <a:gd name="connsiteX38" fmla="*/ 330794 w 607107"/>
                    <a:gd name="connsiteY38" fmla="*/ 176004 h 518750"/>
                    <a:gd name="connsiteX39" fmla="*/ 230719 w 607107"/>
                    <a:gd name="connsiteY39" fmla="*/ 275841 h 518750"/>
                    <a:gd name="connsiteX40" fmla="*/ 130741 w 607107"/>
                    <a:gd name="connsiteY40" fmla="*/ 176004 h 518750"/>
                    <a:gd name="connsiteX41" fmla="*/ 230719 w 607107"/>
                    <a:gd name="connsiteY41" fmla="*/ 76070 h 518750"/>
                    <a:gd name="connsiteX42" fmla="*/ 371906 w 607107"/>
                    <a:gd name="connsiteY42" fmla="*/ 39432 h 518750"/>
                    <a:gd name="connsiteX43" fmla="*/ 368246 w 607107"/>
                    <a:gd name="connsiteY43" fmla="*/ 40297 h 518750"/>
                    <a:gd name="connsiteX44" fmla="*/ 344168 w 607107"/>
                    <a:gd name="connsiteY44" fmla="*/ 53185 h 518750"/>
                    <a:gd name="connsiteX45" fmla="*/ 340412 w 607107"/>
                    <a:gd name="connsiteY45" fmla="*/ 61744 h 518750"/>
                    <a:gd name="connsiteX46" fmla="*/ 343109 w 607107"/>
                    <a:gd name="connsiteY46" fmla="*/ 72612 h 518750"/>
                    <a:gd name="connsiteX47" fmla="*/ 347443 w 607107"/>
                    <a:gd name="connsiteY47" fmla="*/ 77709 h 518750"/>
                    <a:gd name="connsiteX48" fmla="*/ 354089 w 607107"/>
                    <a:gd name="connsiteY48" fmla="*/ 77421 h 518750"/>
                    <a:gd name="connsiteX49" fmla="*/ 362757 w 607107"/>
                    <a:gd name="connsiteY49" fmla="*/ 72804 h 518750"/>
                    <a:gd name="connsiteX50" fmla="*/ 362757 w 607107"/>
                    <a:gd name="connsiteY50" fmla="*/ 157919 h 518750"/>
                    <a:gd name="connsiteX51" fmla="*/ 370365 w 607107"/>
                    <a:gd name="connsiteY51" fmla="*/ 165517 h 518750"/>
                    <a:gd name="connsiteX52" fmla="*/ 384331 w 607107"/>
                    <a:gd name="connsiteY52" fmla="*/ 165517 h 518750"/>
                    <a:gd name="connsiteX53" fmla="*/ 391939 w 607107"/>
                    <a:gd name="connsiteY53" fmla="*/ 157919 h 518750"/>
                    <a:gd name="connsiteX54" fmla="*/ 391939 w 607107"/>
                    <a:gd name="connsiteY54" fmla="*/ 47029 h 518750"/>
                    <a:gd name="connsiteX55" fmla="*/ 384331 w 607107"/>
                    <a:gd name="connsiteY55" fmla="*/ 39432 h 518750"/>
                    <a:gd name="connsiteX56" fmla="*/ 371328 w 607107"/>
                    <a:gd name="connsiteY56" fmla="*/ 0 h 518750"/>
                    <a:gd name="connsiteX57" fmla="*/ 473901 w 607107"/>
                    <a:gd name="connsiteY57" fmla="*/ 102426 h 518750"/>
                    <a:gd name="connsiteX58" fmla="*/ 371328 w 607107"/>
                    <a:gd name="connsiteY58" fmla="*/ 204852 h 518750"/>
                    <a:gd name="connsiteX59" fmla="*/ 342531 w 607107"/>
                    <a:gd name="connsiteY59" fmla="*/ 200717 h 518750"/>
                    <a:gd name="connsiteX60" fmla="*/ 348117 w 607107"/>
                    <a:gd name="connsiteY60" fmla="*/ 167440 h 518750"/>
                    <a:gd name="connsiteX61" fmla="*/ 274342 w 607107"/>
                    <a:gd name="connsiteY61" fmla="*/ 69150 h 518750"/>
                    <a:gd name="connsiteX62" fmla="*/ 371328 w 607107"/>
                    <a:gd name="connsiteY62" fmla="*/ 0 h 518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</a:cxnLst>
                  <a:rect l="l" t="t" r="r" b="b"/>
                  <a:pathLst>
                    <a:path w="607107" h="518750">
                      <a:moveTo>
                        <a:pt x="560224" y="279860"/>
                      </a:moveTo>
                      <a:cubicBezTo>
                        <a:pt x="569819" y="278441"/>
                        <a:pt x="577162" y="279018"/>
                        <a:pt x="582459" y="280220"/>
                      </a:cubicBezTo>
                      <a:cubicBezTo>
                        <a:pt x="595268" y="283010"/>
                        <a:pt x="604032" y="289742"/>
                        <a:pt x="606440" y="300513"/>
                      </a:cubicBezTo>
                      <a:cubicBezTo>
                        <a:pt x="608751" y="310804"/>
                        <a:pt x="604995" y="322826"/>
                        <a:pt x="596135" y="329751"/>
                      </a:cubicBezTo>
                      <a:cubicBezTo>
                        <a:pt x="587949" y="336098"/>
                        <a:pt x="579762" y="342542"/>
                        <a:pt x="571865" y="348793"/>
                      </a:cubicBezTo>
                      <a:lnTo>
                        <a:pt x="371834" y="500269"/>
                      </a:lnTo>
                      <a:cubicBezTo>
                        <a:pt x="306826" y="545471"/>
                        <a:pt x="137614" y="493440"/>
                        <a:pt x="134050" y="494210"/>
                      </a:cubicBezTo>
                      <a:lnTo>
                        <a:pt x="67213" y="511040"/>
                      </a:lnTo>
                      <a:cubicBezTo>
                        <a:pt x="65479" y="511521"/>
                        <a:pt x="63264" y="511425"/>
                        <a:pt x="61145" y="511040"/>
                      </a:cubicBezTo>
                      <a:cubicBezTo>
                        <a:pt x="60567" y="510848"/>
                        <a:pt x="60086" y="510752"/>
                        <a:pt x="59701" y="510560"/>
                      </a:cubicBezTo>
                      <a:cubicBezTo>
                        <a:pt x="58063" y="510079"/>
                        <a:pt x="56715" y="509021"/>
                        <a:pt x="55656" y="507674"/>
                      </a:cubicBezTo>
                      <a:cubicBezTo>
                        <a:pt x="40150" y="486131"/>
                        <a:pt x="22430" y="453335"/>
                        <a:pt x="7502" y="432081"/>
                      </a:cubicBezTo>
                      <a:lnTo>
                        <a:pt x="1435" y="423521"/>
                      </a:lnTo>
                      <a:cubicBezTo>
                        <a:pt x="183" y="421694"/>
                        <a:pt x="-299" y="419289"/>
                        <a:pt x="183" y="417077"/>
                      </a:cubicBezTo>
                      <a:cubicBezTo>
                        <a:pt x="664" y="414865"/>
                        <a:pt x="1723" y="412750"/>
                        <a:pt x="4131" y="411788"/>
                      </a:cubicBezTo>
                      <a:lnTo>
                        <a:pt x="95527" y="376588"/>
                      </a:lnTo>
                      <a:cubicBezTo>
                        <a:pt x="155816" y="356487"/>
                        <a:pt x="154179" y="328885"/>
                        <a:pt x="266570" y="330231"/>
                      </a:cubicBezTo>
                      <a:cubicBezTo>
                        <a:pt x="296618" y="330520"/>
                        <a:pt x="351706" y="324172"/>
                        <a:pt x="327147" y="372741"/>
                      </a:cubicBezTo>
                      <a:cubicBezTo>
                        <a:pt x="316650" y="393515"/>
                        <a:pt x="281979" y="420059"/>
                        <a:pt x="233536" y="417943"/>
                      </a:cubicBezTo>
                      <a:cubicBezTo>
                        <a:pt x="233344" y="419193"/>
                        <a:pt x="327244" y="456605"/>
                        <a:pt x="360084" y="366393"/>
                      </a:cubicBezTo>
                      <a:cubicBezTo>
                        <a:pt x="360084" y="366393"/>
                        <a:pt x="361433" y="361007"/>
                        <a:pt x="365285" y="359372"/>
                      </a:cubicBezTo>
                      <a:cubicBezTo>
                        <a:pt x="389940" y="348793"/>
                        <a:pt x="522459" y="292338"/>
                        <a:pt x="524482" y="291473"/>
                      </a:cubicBezTo>
                      <a:cubicBezTo>
                        <a:pt x="538784" y="284693"/>
                        <a:pt x="550629" y="281278"/>
                        <a:pt x="560224" y="279860"/>
                      </a:cubicBezTo>
                      <a:close/>
                      <a:moveTo>
                        <a:pt x="231201" y="114447"/>
                      </a:moveTo>
                      <a:cubicBezTo>
                        <a:pt x="230045" y="114447"/>
                        <a:pt x="228793" y="114832"/>
                        <a:pt x="227733" y="115409"/>
                      </a:cubicBezTo>
                      <a:lnTo>
                        <a:pt x="204232" y="127912"/>
                      </a:lnTo>
                      <a:cubicBezTo>
                        <a:pt x="201246" y="129548"/>
                        <a:pt x="199705" y="133010"/>
                        <a:pt x="200572" y="136280"/>
                      </a:cubicBezTo>
                      <a:lnTo>
                        <a:pt x="203269" y="146860"/>
                      </a:lnTo>
                      <a:cubicBezTo>
                        <a:pt x="203847" y="149073"/>
                        <a:pt x="205388" y="150900"/>
                        <a:pt x="207410" y="151862"/>
                      </a:cubicBezTo>
                      <a:cubicBezTo>
                        <a:pt x="209529" y="152727"/>
                        <a:pt x="211937" y="152631"/>
                        <a:pt x="213960" y="151573"/>
                      </a:cubicBezTo>
                      <a:lnTo>
                        <a:pt x="222340" y="147053"/>
                      </a:lnTo>
                      <a:lnTo>
                        <a:pt x="222340" y="230058"/>
                      </a:lnTo>
                      <a:cubicBezTo>
                        <a:pt x="222340" y="234098"/>
                        <a:pt x="225711" y="237464"/>
                        <a:pt x="229756" y="237464"/>
                      </a:cubicBezTo>
                      <a:lnTo>
                        <a:pt x="243433" y="237464"/>
                      </a:lnTo>
                      <a:cubicBezTo>
                        <a:pt x="247479" y="237464"/>
                        <a:pt x="250850" y="234098"/>
                        <a:pt x="250850" y="230058"/>
                      </a:cubicBezTo>
                      <a:lnTo>
                        <a:pt x="250850" y="121853"/>
                      </a:lnTo>
                      <a:cubicBezTo>
                        <a:pt x="250850" y="117813"/>
                        <a:pt x="247479" y="114447"/>
                        <a:pt x="243433" y="114447"/>
                      </a:cubicBezTo>
                      <a:close/>
                      <a:moveTo>
                        <a:pt x="230719" y="76070"/>
                      </a:moveTo>
                      <a:cubicBezTo>
                        <a:pt x="286006" y="76070"/>
                        <a:pt x="330794" y="120795"/>
                        <a:pt x="330794" y="176004"/>
                      </a:cubicBezTo>
                      <a:cubicBezTo>
                        <a:pt x="330794" y="231116"/>
                        <a:pt x="286006" y="275841"/>
                        <a:pt x="230719" y="275841"/>
                      </a:cubicBezTo>
                      <a:cubicBezTo>
                        <a:pt x="175529" y="275841"/>
                        <a:pt x="130741" y="231116"/>
                        <a:pt x="130741" y="176004"/>
                      </a:cubicBezTo>
                      <a:cubicBezTo>
                        <a:pt x="130741" y="120795"/>
                        <a:pt x="175529" y="76070"/>
                        <a:pt x="230719" y="76070"/>
                      </a:cubicBezTo>
                      <a:close/>
                      <a:moveTo>
                        <a:pt x="371906" y="39432"/>
                      </a:moveTo>
                      <a:cubicBezTo>
                        <a:pt x="370654" y="39432"/>
                        <a:pt x="369402" y="39720"/>
                        <a:pt x="368246" y="40297"/>
                      </a:cubicBezTo>
                      <a:lnTo>
                        <a:pt x="344168" y="53185"/>
                      </a:lnTo>
                      <a:cubicBezTo>
                        <a:pt x="341086" y="54819"/>
                        <a:pt x="339545" y="58378"/>
                        <a:pt x="340412" y="61744"/>
                      </a:cubicBezTo>
                      <a:lnTo>
                        <a:pt x="343109" y="72612"/>
                      </a:lnTo>
                      <a:cubicBezTo>
                        <a:pt x="343687" y="74920"/>
                        <a:pt x="345324" y="76747"/>
                        <a:pt x="347443" y="77709"/>
                      </a:cubicBezTo>
                      <a:cubicBezTo>
                        <a:pt x="349562" y="78671"/>
                        <a:pt x="352066" y="78575"/>
                        <a:pt x="354089" y="77421"/>
                      </a:cubicBezTo>
                      <a:lnTo>
                        <a:pt x="362757" y="72804"/>
                      </a:lnTo>
                      <a:lnTo>
                        <a:pt x="362757" y="157919"/>
                      </a:lnTo>
                      <a:cubicBezTo>
                        <a:pt x="362757" y="162054"/>
                        <a:pt x="366224" y="165517"/>
                        <a:pt x="370365" y="165517"/>
                      </a:cubicBezTo>
                      <a:lnTo>
                        <a:pt x="384331" y="165517"/>
                      </a:lnTo>
                      <a:cubicBezTo>
                        <a:pt x="388568" y="165517"/>
                        <a:pt x="391939" y="162054"/>
                        <a:pt x="391939" y="157919"/>
                      </a:cubicBezTo>
                      <a:lnTo>
                        <a:pt x="391939" y="47029"/>
                      </a:lnTo>
                      <a:cubicBezTo>
                        <a:pt x="391939" y="42798"/>
                        <a:pt x="388568" y="39432"/>
                        <a:pt x="384331" y="39432"/>
                      </a:cubicBezTo>
                      <a:close/>
                      <a:moveTo>
                        <a:pt x="371328" y="0"/>
                      </a:moveTo>
                      <a:cubicBezTo>
                        <a:pt x="428056" y="0"/>
                        <a:pt x="473901" y="45875"/>
                        <a:pt x="473901" y="102426"/>
                      </a:cubicBezTo>
                      <a:cubicBezTo>
                        <a:pt x="473901" y="158977"/>
                        <a:pt x="428056" y="204852"/>
                        <a:pt x="371328" y="204852"/>
                      </a:cubicBezTo>
                      <a:cubicBezTo>
                        <a:pt x="361312" y="204852"/>
                        <a:pt x="351681" y="203409"/>
                        <a:pt x="342531" y="200717"/>
                      </a:cubicBezTo>
                      <a:cubicBezTo>
                        <a:pt x="346095" y="190234"/>
                        <a:pt x="348117" y="179077"/>
                        <a:pt x="348117" y="167440"/>
                      </a:cubicBezTo>
                      <a:cubicBezTo>
                        <a:pt x="348117" y="120892"/>
                        <a:pt x="317008" y="81556"/>
                        <a:pt x="274342" y="69150"/>
                      </a:cubicBezTo>
                      <a:cubicBezTo>
                        <a:pt x="288211" y="28949"/>
                        <a:pt x="326447" y="0"/>
                        <a:pt x="37132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noFill/>
                </a:ln>
                <a:effectLst/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70000" lnSpcReduction="20000"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</p:grpSp>
        <p:sp>
          <p:nvSpPr>
            <p:cNvPr id="56" name="矩形 55"/>
            <p:cNvSpPr/>
            <p:nvPr/>
          </p:nvSpPr>
          <p:spPr>
            <a:xfrm>
              <a:off x="4561056" y="3042022"/>
              <a:ext cx="2475554" cy="17054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进办公室要呼“报告”并经同意后再进入。进他人房间前先轻轻敲门，经允许后再进入。</a:t>
              </a: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335" y="2077577"/>
            <a:ext cx="3114757" cy="3036354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97171" y="199664"/>
            <a:ext cx="2501724" cy="1436677"/>
            <a:chOff x="594177" y="452767"/>
            <a:chExt cx="2501724" cy="1436677"/>
          </a:xfrm>
        </p:grpSpPr>
        <p:pic>
          <p:nvPicPr>
            <p:cNvPr id="6" name="PA-图片 1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41" t="3338" r="17704" b="27111"/>
            <a:stretch>
              <a:fillRect/>
            </a:stretch>
          </p:blipFill>
          <p:spPr>
            <a:xfrm>
              <a:off x="617487" y="452767"/>
              <a:ext cx="796721" cy="779727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4" t="22593" r="50000" b="41304"/>
            <a:stretch>
              <a:fillRect/>
            </a:stretch>
          </p:blipFill>
          <p:spPr>
            <a:xfrm flipH="1">
              <a:off x="594177" y="452767"/>
              <a:ext cx="2501724" cy="1436677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1110714" y="874517"/>
              <a:ext cx="1859633" cy="584775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dirty="0">
                  <a:solidFill>
                    <a:srgbClr val="054B9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懂礼貌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60400" y="2246168"/>
            <a:ext cx="11050874" cy="4137001"/>
            <a:chOff x="660400" y="2246168"/>
            <a:chExt cx="11050874" cy="4137001"/>
          </a:xfrm>
        </p:grpSpPr>
        <p:grpSp>
          <p:nvGrpSpPr>
            <p:cNvPr id="2" name="组合 1"/>
            <p:cNvGrpSpPr/>
            <p:nvPr/>
          </p:nvGrpSpPr>
          <p:grpSpPr>
            <a:xfrm>
              <a:off x="660400" y="2500597"/>
              <a:ext cx="9275292" cy="3882572"/>
              <a:chOff x="1380867" y="2280343"/>
              <a:chExt cx="9275292" cy="3882572"/>
            </a:xfrm>
          </p:grpSpPr>
          <p:cxnSp>
            <p:nvCxnSpPr>
              <p:cNvPr id="26" name="直接连接符 25"/>
              <p:cNvCxnSpPr/>
              <p:nvPr/>
            </p:nvCxnSpPr>
            <p:spPr>
              <a:xfrm>
                <a:off x="1954330" y="3434229"/>
                <a:ext cx="0" cy="2728686"/>
              </a:xfrm>
              <a:prstGeom prst="line">
                <a:avLst/>
              </a:prstGeom>
              <a:ln w="38100" cap="rnd">
                <a:solidFill>
                  <a:srgbClr val="CEEEFD"/>
                </a:solidFill>
                <a:round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7" name="ïṥļíḍe"/>
              <p:cNvGrpSpPr/>
              <p:nvPr/>
            </p:nvGrpSpPr>
            <p:grpSpPr>
              <a:xfrm>
                <a:off x="1380867" y="2280343"/>
                <a:ext cx="1146925" cy="1146926"/>
                <a:chOff x="4787894" y="2120895"/>
                <a:chExt cx="2616213" cy="2616215"/>
              </a:xfrm>
            </p:grpSpPr>
            <p:sp>
              <p:nvSpPr>
                <p:cNvPr id="28" name="ïṥļïḑè"/>
                <p:cNvSpPr/>
                <p:nvPr/>
              </p:nvSpPr>
              <p:spPr>
                <a:xfrm rot="2830953">
                  <a:off x="4787893" y="2120896"/>
                  <a:ext cx="2616215" cy="261621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EEEFD"/>
                </a:solidFill>
                <a:ln w="381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ís1íďe"/>
                <p:cNvSpPr/>
                <p:nvPr/>
              </p:nvSpPr>
              <p:spPr>
                <a:xfrm>
                  <a:off x="5003800" y="2336801"/>
                  <a:ext cx="2184401" cy="2184399"/>
                </a:xfrm>
                <a:prstGeom prst="roundRect">
                  <a:avLst>
                    <a:gd name="adj" fmla="val 50000"/>
                  </a:avLst>
                </a:prstGeom>
                <a:noFill/>
                <a:ln w="38100" cap="rnd">
                  <a:gradFill>
                    <a:gsLst>
                      <a:gs pos="54000">
                        <a:schemeClr val="bg1">
                          <a:alpha val="0"/>
                        </a:schemeClr>
                      </a:gs>
                      <a:gs pos="27000">
                        <a:schemeClr val="bg1"/>
                      </a:gs>
                      <a:gs pos="85000">
                        <a:schemeClr val="bg1"/>
                      </a:gs>
                    </a:gsLst>
                    <a:lin ang="4500000" scaled="0"/>
                  </a:gradFill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4400"/>
                  <a:r>
                    <a:rPr lang="en-US" altLang="zh-CN" sz="2400" b="1" dirty="0">
                      <a:solidFill>
                        <a:srgbClr val="2378D2"/>
                      </a:solidFill>
                    </a:rPr>
                    <a:t>01</a:t>
                  </a:r>
                  <a:endParaRPr lang="zh-CN" altLang="en-US" sz="2400" b="1" dirty="0">
                    <a:solidFill>
                      <a:srgbClr val="2378D2"/>
                    </a:solidFill>
                  </a:endParaRPr>
                </a:p>
              </p:txBody>
            </p:sp>
          </p:grpSp>
          <p:cxnSp>
            <p:nvCxnSpPr>
              <p:cNvPr id="30" name="直接连接符 29"/>
              <p:cNvCxnSpPr/>
              <p:nvPr/>
            </p:nvCxnSpPr>
            <p:spPr>
              <a:xfrm>
                <a:off x="4663786" y="4293520"/>
                <a:ext cx="0" cy="1869395"/>
              </a:xfrm>
              <a:prstGeom prst="line">
                <a:avLst/>
              </a:prstGeom>
              <a:ln w="38100" cap="rnd">
                <a:solidFill>
                  <a:srgbClr val="CEEEFD"/>
                </a:solidFill>
                <a:round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ïṥľídê"/>
              <p:cNvGrpSpPr/>
              <p:nvPr/>
            </p:nvGrpSpPr>
            <p:grpSpPr>
              <a:xfrm>
                <a:off x="4090323" y="3139633"/>
                <a:ext cx="1146925" cy="1146926"/>
                <a:chOff x="4787894" y="2120893"/>
                <a:chExt cx="2616213" cy="2616215"/>
              </a:xfrm>
            </p:grpSpPr>
            <p:sp>
              <p:nvSpPr>
                <p:cNvPr id="32" name="ïSḷíḍè"/>
                <p:cNvSpPr/>
                <p:nvPr/>
              </p:nvSpPr>
              <p:spPr>
                <a:xfrm rot="2830953">
                  <a:off x="4787893" y="2120894"/>
                  <a:ext cx="2616215" cy="261621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EEEFD"/>
                </a:solidFill>
                <a:ln w="381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îSḷïḑê"/>
                <p:cNvSpPr/>
                <p:nvPr/>
              </p:nvSpPr>
              <p:spPr>
                <a:xfrm>
                  <a:off x="5003800" y="2336801"/>
                  <a:ext cx="2184401" cy="2184399"/>
                </a:xfrm>
                <a:prstGeom prst="roundRect">
                  <a:avLst>
                    <a:gd name="adj" fmla="val 50000"/>
                  </a:avLst>
                </a:prstGeom>
                <a:noFill/>
                <a:ln w="38100" cap="rnd">
                  <a:gradFill>
                    <a:gsLst>
                      <a:gs pos="54000">
                        <a:schemeClr val="bg1">
                          <a:alpha val="0"/>
                        </a:schemeClr>
                      </a:gs>
                      <a:gs pos="27000">
                        <a:schemeClr val="bg1"/>
                      </a:gs>
                      <a:gs pos="85000">
                        <a:schemeClr val="bg1"/>
                      </a:gs>
                    </a:gsLst>
                    <a:lin ang="4500000" scaled="0"/>
                  </a:gradFill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4400"/>
                  <a:r>
                    <a:rPr lang="en-US" altLang="zh-CN" sz="2400" b="1" dirty="0">
                      <a:solidFill>
                        <a:srgbClr val="2378D2"/>
                      </a:solidFill>
                    </a:rPr>
                    <a:t>02</a:t>
                  </a:r>
                </a:p>
              </p:txBody>
            </p:sp>
          </p:grpSp>
          <p:cxnSp>
            <p:nvCxnSpPr>
              <p:cNvPr id="34" name="直接连接符 33"/>
              <p:cNvCxnSpPr/>
              <p:nvPr/>
            </p:nvCxnSpPr>
            <p:spPr>
              <a:xfrm>
                <a:off x="7373242" y="3434229"/>
                <a:ext cx="0" cy="2728686"/>
              </a:xfrm>
              <a:prstGeom prst="line">
                <a:avLst/>
              </a:prstGeom>
              <a:ln w="38100" cap="rnd">
                <a:solidFill>
                  <a:srgbClr val="CEEEFD"/>
                </a:solidFill>
                <a:round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5" name="íṣ1îḋê"/>
              <p:cNvGrpSpPr/>
              <p:nvPr/>
            </p:nvGrpSpPr>
            <p:grpSpPr>
              <a:xfrm>
                <a:off x="6807170" y="2286368"/>
                <a:ext cx="1146925" cy="1146926"/>
                <a:chOff x="4804754" y="2134638"/>
                <a:chExt cx="2616213" cy="2616215"/>
              </a:xfrm>
            </p:grpSpPr>
            <p:sp>
              <p:nvSpPr>
                <p:cNvPr id="36" name="išḷîḓe"/>
                <p:cNvSpPr/>
                <p:nvPr/>
              </p:nvSpPr>
              <p:spPr>
                <a:xfrm rot="2830953">
                  <a:off x="4804753" y="2134639"/>
                  <a:ext cx="2616215" cy="261621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EEEFD"/>
                </a:solidFill>
                <a:ln w="381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išľiďè"/>
                <p:cNvSpPr/>
                <p:nvPr/>
              </p:nvSpPr>
              <p:spPr>
                <a:xfrm>
                  <a:off x="5003801" y="2336801"/>
                  <a:ext cx="2184400" cy="2184400"/>
                </a:xfrm>
                <a:prstGeom prst="roundRect">
                  <a:avLst>
                    <a:gd name="adj" fmla="val 50000"/>
                  </a:avLst>
                </a:prstGeom>
                <a:noFill/>
                <a:ln w="38100" cap="rnd">
                  <a:gradFill>
                    <a:gsLst>
                      <a:gs pos="54000">
                        <a:schemeClr val="bg1">
                          <a:alpha val="0"/>
                        </a:schemeClr>
                      </a:gs>
                      <a:gs pos="27000">
                        <a:schemeClr val="bg1"/>
                      </a:gs>
                      <a:gs pos="85000">
                        <a:schemeClr val="bg1"/>
                      </a:gs>
                    </a:gsLst>
                    <a:lin ang="4500000" scaled="0"/>
                  </a:gradFill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4400"/>
                  <a:r>
                    <a:rPr lang="en-US" altLang="zh-CN" sz="2400" b="1" dirty="0">
                      <a:solidFill>
                        <a:srgbClr val="2378D2"/>
                      </a:solidFill>
                    </a:rPr>
                    <a:t>03</a:t>
                  </a:r>
                  <a:endParaRPr lang="zh-CN" altLang="en-US" sz="2400" b="1" dirty="0">
                    <a:solidFill>
                      <a:srgbClr val="2378D2"/>
                    </a:solidFill>
                  </a:endParaRPr>
                </a:p>
              </p:txBody>
            </p:sp>
          </p:grpSp>
          <p:cxnSp>
            <p:nvCxnSpPr>
              <p:cNvPr id="38" name="直接连接符 37"/>
              <p:cNvCxnSpPr/>
              <p:nvPr/>
            </p:nvCxnSpPr>
            <p:spPr>
              <a:xfrm>
                <a:off x="10082697" y="4293520"/>
                <a:ext cx="0" cy="1869395"/>
              </a:xfrm>
              <a:prstGeom prst="line">
                <a:avLst/>
              </a:prstGeom>
              <a:ln w="38100" cap="rnd">
                <a:solidFill>
                  <a:srgbClr val="CEEEFD"/>
                </a:solidFill>
                <a:round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9" name="ïsļiḑê"/>
              <p:cNvGrpSpPr/>
              <p:nvPr/>
            </p:nvGrpSpPr>
            <p:grpSpPr>
              <a:xfrm>
                <a:off x="9509234" y="3139633"/>
                <a:ext cx="1146925" cy="1146926"/>
                <a:chOff x="4787894" y="2120893"/>
                <a:chExt cx="2616213" cy="2616215"/>
              </a:xfrm>
            </p:grpSpPr>
            <p:sp>
              <p:nvSpPr>
                <p:cNvPr id="40" name="iṣ1ide"/>
                <p:cNvSpPr/>
                <p:nvPr/>
              </p:nvSpPr>
              <p:spPr>
                <a:xfrm rot="2830953">
                  <a:off x="4787893" y="2120894"/>
                  <a:ext cx="2616215" cy="261621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EEEFD"/>
                </a:solidFill>
                <a:ln w="381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1" name="îšḷiḍè"/>
                <p:cNvSpPr/>
                <p:nvPr/>
              </p:nvSpPr>
              <p:spPr>
                <a:xfrm>
                  <a:off x="5003800" y="2336801"/>
                  <a:ext cx="2184401" cy="2184399"/>
                </a:xfrm>
                <a:prstGeom prst="roundRect">
                  <a:avLst>
                    <a:gd name="adj" fmla="val 50000"/>
                  </a:avLst>
                </a:prstGeom>
                <a:noFill/>
                <a:ln w="38100" cap="rnd">
                  <a:gradFill>
                    <a:gsLst>
                      <a:gs pos="54000">
                        <a:schemeClr val="bg1">
                          <a:alpha val="0"/>
                        </a:schemeClr>
                      </a:gs>
                      <a:gs pos="27000">
                        <a:schemeClr val="bg1"/>
                      </a:gs>
                      <a:gs pos="85000">
                        <a:schemeClr val="bg1"/>
                      </a:gs>
                    </a:gsLst>
                    <a:lin ang="4500000" scaled="0"/>
                  </a:gradFill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4400"/>
                  <a:r>
                    <a:rPr lang="en-US" altLang="zh-CN" sz="2400" b="1" dirty="0">
                      <a:solidFill>
                        <a:srgbClr val="2378D2"/>
                      </a:solidFill>
                    </a:rPr>
                    <a:t>04</a:t>
                  </a:r>
                </a:p>
              </p:txBody>
            </p:sp>
          </p:grpSp>
        </p:grpSp>
        <p:sp>
          <p:nvSpPr>
            <p:cNvPr id="42" name="MH_Text_1"/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818227" y="2246168"/>
              <a:ext cx="2307494" cy="747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6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请求他人帮助时先说“请”，得到别人帮助时必须说“谢谢！”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MH_Text_1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4462572" y="3518834"/>
              <a:ext cx="2047684" cy="946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6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他人给自己带来不便时要宽宏大量，不计较，不纠缠。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MH_Text_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7267263" y="2355535"/>
              <a:ext cx="2389980" cy="946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6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给他人带来不便时必须主动说“对不起”，并虚心听取意见。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MH_Text_1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9983560" y="3411197"/>
              <a:ext cx="1727714" cy="946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6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不随便翻他人的书包，不随便拿别人东西。</a:t>
              </a: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0" y="4427770"/>
            <a:ext cx="12192000" cy="2416117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2038005" y="904913"/>
            <a:ext cx="8115990" cy="4197708"/>
            <a:chOff x="1600671" y="626351"/>
            <a:chExt cx="6857769" cy="377520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4" t="22593" r="50000" b="41304"/>
            <a:stretch>
              <a:fillRect/>
            </a:stretch>
          </p:blipFill>
          <p:spPr>
            <a:xfrm flipH="1">
              <a:off x="1850422" y="626351"/>
              <a:ext cx="6608018" cy="3775205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1600671" y="1746293"/>
              <a:ext cx="6857769" cy="1079515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dirty="0">
                  <a:solidFill>
                    <a:srgbClr val="054B9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讲卫生</a:t>
              </a: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0" y="4069080"/>
            <a:ext cx="12192000" cy="278892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930" b="64668" l="75341" r="97252">
                        <a14:foregroundMark x1="82062" y1="29155" x2="82062" y2="26930"/>
                        <a14:backgroundMark x1="82493" y1="47729" x2="82402" y2="50454"/>
                        <a14:backgroundMark x1="84355" y1="48728" x2="83333" y2="50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614" t="23511" b="30738"/>
          <a:stretch>
            <a:fillRect/>
          </a:stretch>
        </p:blipFill>
        <p:spPr>
          <a:xfrm>
            <a:off x="9207679" y="881456"/>
            <a:ext cx="3338945" cy="278892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6930" b="64668" l="75341" r="97252">
                        <a14:foregroundMark x1="82062" y1="29155" x2="82062" y2="26930"/>
                        <a14:backgroundMark x1="82493" y1="47729" x2="82402" y2="50454"/>
                        <a14:backgroundMark x1="84355" y1="48728" x2="83333" y2="50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614" t="23511" b="30738"/>
          <a:stretch>
            <a:fillRect/>
          </a:stretch>
        </p:blipFill>
        <p:spPr>
          <a:xfrm rot="18996920">
            <a:off x="936943" y="2153192"/>
            <a:ext cx="2036649" cy="170115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446388" y="3507478"/>
            <a:ext cx="3594798" cy="584775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打扫卫生</a:t>
            </a:r>
            <a:r>
              <a:rPr lang="en-US" altLang="zh-CN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/</a:t>
            </a:r>
            <a:r>
              <a:rPr lang="zh-CN" altLang="en-US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人人有责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977" t="30762" r="21484" b="21122"/>
          <a:stretch>
            <a:fillRect/>
          </a:stretch>
        </p:blipFill>
        <p:spPr>
          <a:xfrm rot="1180011">
            <a:off x="553738" y="5260052"/>
            <a:ext cx="1452298" cy="123592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59157">
            <a:off x="1537239" y="4415129"/>
            <a:ext cx="1883642" cy="188364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694" y="3869728"/>
            <a:ext cx="3187624" cy="3187624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97171" y="199664"/>
            <a:ext cx="2501724" cy="1436677"/>
            <a:chOff x="594177" y="452767"/>
            <a:chExt cx="2501724" cy="1436677"/>
          </a:xfrm>
        </p:grpSpPr>
        <p:pic>
          <p:nvPicPr>
            <p:cNvPr id="6" name="PA-图片 17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41" t="3338" r="17704" b="27111"/>
            <a:stretch>
              <a:fillRect/>
            </a:stretch>
          </p:blipFill>
          <p:spPr>
            <a:xfrm>
              <a:off x="617487" y="452767"/>
              <a:ext cx="796721" cy="779727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4" t="22593" r="50000" b="41304"/>
            <a:stretch>
              <a:fillRect/>
            </a:stretch>
          </p:blipFill>
          <p:spPr>
            <a:xfrm flipH="1">
              <a:off x="594177" y="452767"/>
              <a:ext cx="2501724" cy="1436677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1110714" y="874517"/>
              <a:ext cx="1859633" cy="584775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dirty="0">
                  <a:solidFill>
                    <a:srgbClr val="054B9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讲卫生</a:t>
              </a: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0" y="4441883"/>
            <a:ext cx="12192000" cy="241611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496" y="1227223"/>
            <a:ext cx="4256075" cy="5009363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5590571" y="2650998"/>
            <a:ext cx="5734052" cy="1556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28B8D3"/>
              </a:buClr>
            </a:pPr>
            <a:r>
              <a:rPr lang="zh-CN" altLang="en-US" sz="2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果皮箱，嘴大张，纸屑废品扔进箱。</a:t>
            </a:r>
          </a:p>
          <a:p>
            <a:pPr>
              <a:lnSpc>
                <a:spcPct val="150000"/>
              </a:lnSpc>
              <a:buClr>
                <a:srgbClr val="28B8D3"/>
              </a:buClr>
            </a:pPr>
            <a:r>
              <a:rPr lang="zh-CN" altLang="en-US" sz="2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教室里，楼道旁，随地吐痰不健康。</a:t>
            </a:r>
          </a:p>
          <a:p>
            <a:pPr>
              <a:lnSpc>
                <a:spcPct val="150000"/>
              </a:lnSpc>
              <a:buClr>
                <a:srgbClr val="28B8D3"/>
              </a:buClr>
            </a:pPr>
            <a:r>
              <a:rPr lang="zh-CN" altLang="en-US" sz="2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好习惯，要养成，美好环境大家创。</a:t>
            </a: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97171" y="199664"/>
            <a:ext cx="2501724" cy="1436677"/>
            <a:chOff x="594177" y="452767"/>
            <a:chExt cx="2501724" cy="1436677"/>
          </a:xfrm>
        </p:grpSpPr>
        <p:pic>
          <p:nvPicPr>
            <p:cNvPr id="6" name="PA-图片 17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41" t="3338" r="17704" b="27111"/>
            <a:stretch>
              <a:fillRect/>
            </a:stretch>
          </p:blipFill>
          <p:spPr>
            <a:xfrm>
              <a:off x="617487" y="452767"/>
              <a:ext cx="796721" cy="779727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4" t="22593" r="50000" b="41304"/>
            <a:stretch>
              <a:fillRect/>
            </a:stretch>
          </p:blipFill>
          <p:spPr>
            <a:xfrm flipH="1">
              <a:off x="594177" y="452767"/>
              <a:ext cx="2501724" cy="1436677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1110714" y="874517"/>
              <a:ext cx="1859633" cy="584775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dirty="0">
                  <a:solidFill>
                    <a:srgbClr val="054B9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讲卫生</a:t>
              </a: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0" y="4441883"/>
            <a:ext cx="12192000" cy="2416117"/>
          </a:xfrm>
          <a:prstGeom prst="rect">
            <a:avLst/>
          </a:prstGeom>
        </p:spPr>
      </p:pic>
      <p:sp>
        <p:nvSpPr>
          <p:cNvPr id="10" name="îSḻïdè"/>
          <p:cNvSpPr/>
          <p:nvPr/>
        </p:nvSpPr>
        <p:spPr>
          <a:xfrm>
            <a:off x="7738611" y="1784014"/>
            <a:ext cx="2807476" cy="32899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57150" cap="rnd">
            <a:solidFill>
              <a:srgbClr val="266193"/>
            </a:solidFill>
            <a:prstDash val="solid"/>
            <a:round/>
          </a:ln>
          <a:effectLst>
            <a:outerShdw blurRad="254000" dist="127000" algn="ctr" rotWithShape="0">
              <a:schemeClr val="tx1">
                <a:lumMod val="85000"/>
                <a:lumOff val="1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endParaRPr lang="zh-CN" altLang="en-US" sz="1600" b="1" dirty="0">
              <a:solidFill>
                <a:schemeClr val="bg1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541011" y="1784014"/>
            <a:ext cx="2807476" cy="3289972"/>
            <a:chOff x="1564161" y="2439014"/>
            <a:chExt cx="2807476" cy="3289972"/>
          </a:xfrm>
        </p:grpSpPr>
        <p:sp>
          <p:nvSpPr>
            <p:cNvPr id="12" name="ïşļídè"/>
            <p:cNvSpPr/>
            <p:nvPr/>
          </p:nvSpPr>
          <p:spPr>
            <a:xfrm>
              <a:off x="1564161" y="2439014"/>
              <a:ext cx="2807476" cy="3289972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57150" cap="rnd">
              <a:solidFill>
                <a:srgbClr val="266193"/>
              </a:solidFill>
              <a:prstDash val="solid"/>
              <a:round/>
            </a:ln>
            <a:effectLst>
              <a:outerShdw blurRad="254000" dist="127000" algn="ctr" rotWithShape="0">
                <a:schemeClr val="tx1">
                  <a:lumMod val="85000"/>
                  <a:lumOff val="15000"/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622763" y="3502928"/>
              <a:ext cx="2662917" cy="2122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．做好个人卫生，早晚要漱口涮牙；饭前便后要洗手；勤剪指甲，勤洗头；勤洗澡，勤换衣服；不暴饮暴食，不挑食；男生不留长发。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39811" y="1784014"/>
            <a:ext cx="2989791" cy="3289972"/>
            <a:chOff x="4662961" y="2439014"/>
            <a:chExt cx="2989791" cy="3289972"/>
          </a:xfrm>
        </p:grpSpPr>
        <p:sp>
          <p:nvSpPr>
            <p:cNvPr id="15" name="îSḻïdè"/>
            <p:cNvSpPr/>
            <p:nvPr/>
          </p:nvSpPr>
          <p:spPr>
            <a:xfrm>
              <a:off x="4662961" y="2439014"/>
              <a:ext cx="2807476" cy="3289972"/>
            </a:xfrm>
            <a:prstGeom prst="roundRect">
              <a:avLst>
                <a:gd name="adj" fmla="val 0"/>
              </a:avLst>
            </a:prstGeom>
            <a:solidFill>
              <a:srgbClr val="7DD7F3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tx1">
                  <a:lumMod val="85000"/>
                  <a:lumOff val="15000"/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4295" y="2614771"/>
              <a:ext cx="2938457" cy="2938457"/>
            </a:xfrm>
            <a:prstGeom prst="rect">
              <a:avLst/>
            </a:prstGeom>
          </p:spPr>
        </p:pic>
      </p:grpSp>
      <p:sp>
        <p:nvSpPr>
          <p:cNvPr id="17" name="Rectangle 3"/>
          <p:cNvSpPr>
            <a:spLocks noGrp="1" noChangeArrowheads="1"/>
          </p:cNvSpPr>
          <p:nvPr/>
        </p:nvSpPr>
        <p:spPr>
          <a:xfrm>
            <a:off x="7892527" y="2932046"/>
            <a:ext cx="2653560" cy="24439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．做好公共卫生：吐痰入盂，不乱扔果皮纸屑；发现学校教室和活动场所的果皮纸屑主动拾捡；爱护厕所卫生，不乱解大小便；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875" y="1873007"/>
            <a:ext cx="846392" cy="79419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153" y="1880213"/>
            <a:ext cx="846392" cy="794192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2038005" y="904913"/>
            <a:ext cx="8115990" cy="4197708"/>
            <a:chOff x="1600671" y="626351"/>
            <a:chExt cx="6857769" cy="377520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4" t="22593" r="50000" b="41304"/>
            <a:stretch>
              <a:fillRect/>
            </a:stretch>
          </p:blipFill>
          <p:spPr>
            <a:xfrm flipH="1">
              <a:off x="1850422" y="626351"/>
              <a:ext cx="6608018" cy="3775205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1600671" y="1764530"/>
              <a:ext cx="6857769" cy="1079515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dirty="0">
                  <a:solidFill>
                    <a:srgbClr val="054B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琥珀" panose="02010800040101010101" pitchFamily="2" charset="-122"/>
                  <a:ea typeface="华文琥珀" panose="02010800040101010101" pitchFamily="2" charset="-122"/>
                </a:rPr>
                <a:t>好习惯</a:t>
              </a: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0" y="4069080"/>
            <a:ext cx="12192000" cy="278892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930" b="64668" l="75341" r="97252">
                        <a14:foregroundMark x1="82062" y1="29155" x2="82062" y2="26930"/>
                        <a14:backgroundMark x1="82493" y1="47729" x2="82402" y2="50454"/>
                        <a14:backgroundMark x1="84355" y1="48728" x2="83333" y2="50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614" t="23511" b="30738"/>
          <a:stretch>
            <a:fillRect/>
          </a:stretch>
        </p:blipFill>
        <p:spPr>
          <a:xfrm>
            <a:off x="9246267" y="881456"/>
            <a:ext cx="3338945" cy="278892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6930" b="64668" l="75341" r="97252">
                        <a14:foregroundMark x1="82062" y1="29155" x2="82062" y2="26930"/>
                        <a14:backgroundMark x1="82493" y1="47729" x2="82402" y2="50454"/>
                        <a14:backgroundMark x1="84355" y1="48728" x2="83333" y2="50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614" t="23511" b="30738"/>
          <a:stretch>
            <a:fillRect/>
          </a:stretch>
        </p:blipFill>
        <p:spPr>
          <a:xfrm rot="18996920">
            <a:off x="898652" y="2372391"/>
            <a:ext cx="2036649" cy="170115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289596" y="3487200"/>
            <a:ext cx="3908382" cy="584775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正确坐姿</a:t>
            </a:r>
            <a:r>
              <a:rPr lang="en-US" altLang="zh-CN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/</a:t>
            </a:r>
            <a:r>
              <a:rPr lang="zh-CN" altLang="en-US" sz="3200" dirty="0">
                <a:solidFill>
                  <a:srgbClr val="054B9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作业要求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977" t="30762" r="21484" b="21122"/>
          <a:stretch>
            <a:fillRect/>
          </a:stretch>
        </p:blipFill>
        <p:spPr>
          <a:xfrm rot="1180011">
            <a:off x="553738" y="5260052"/>
            <a:ext cx="1452298" cy="123592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59157">
            <a:off x="1537239" y="4415129"/>
            <a:ext cx="1883642" cy="188364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694" y="3869728"/>
            <a:ext cx="3187624" cy="3187624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97171" y="199664"/>
            <a:ext cx="2501724" cy="1436677"/>
            <a:chOff x="594177" y="452767"/>
            <a:chExt cx="2501724" cy="1436677"/>
          </a:xfrm>
        </p:grpSpPr>
        <p:pic>
          <p:nvPicPr>
            <p:cNvPr id="6" name="PA-图片 17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41" t="3338" r="17704" b="27111"/>
            <a:stretch>
              <a:fillRect/>
            </a:stretch>
          </p:blipFill>
          <p:spPr>
            <a:xfrm>
              <a:off x="617487" y="452767"/>
              <a:ext cx="796721" cy="779727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4" t="22593" r="50000" b="41304"/>
            <a:stretch>
              <a:fillRect/>
            </a:stretch>
          </p:blipFill>
          <p:spPr>
            <a:xfrm flipH="1">
              <a:off x="594177" y="452767"/>
              <a:ext cx="2501724" cy="1436677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915222" y="878717"/>
              <a:ext cx="1859633" cy="584775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dirty="0">
                  <a:solidFill>
                    <a:srgbClr val="054B9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正确坐姿</a:t>
              </a: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0" y="4441883"/>
            <a:ext cx="12192000" cy="2416117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548033" y="2505927"/>
            <a:ext cx="5246055" cy="184614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背靠椅子背或坐端正，双脚不交叉，要抬头、要挺胸、平肩，两眼正视黑板，双手放在桌上交手正坐，双脚不在地面乱点乱擦。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691" y="1558290"/>
            <a:ext cx="4091651" cy="4091651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97171" y="199664"/>
            <a:ext cx="2501724" cy="1436677"/>
            <a:chOff x="594177" y="452767"/>
            <a:chExt cx="2501724" cy="1436677"/>
          </a:xfrm>
        </p:grpSpPr>
        <p:pic>
          <p:nvPicPr>
            <p:cNvPr id="6" name="PA-图片 17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41" t="3338" r="17704" b="27111"/>
            <a:stretch>
              <a:fillRect/>
            </a:stretch>
          </p:blipFill>
          <p:spPr>
            <a:xfrm>
              <a:off x="617487" y="452767"/>
              <a:ext cx="796721" cy="779727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4" t="22593" r="50000" b="41304"/>
            <a:stretch>
              <a:fillRect/>
            </a:stretch>
          </p:blipFill>
          <p:spPr>
            <a:xfrm flipH="1">
              <a:off x="594177" y="452767"/>
              <a:ext cx="2501724" cy="1436677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915222" y="878717"/>
              <a:ext cx="1859633" cy="584775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dirty="0">
                  <a:solidFill>
                    <a:srgbClr val="054B9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正确坐姿</a:t>
              </a: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0" y="4441883"/>
            <a:ext cx="12192000" cy="241611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5819126" y="2655849"/>
            <a:ext cx="4888431" cy="123059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拇指、食指捏着，三指、四指托着，小指往里藏着，笔杆向后躺着，笔尖向前斜着。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972" y="979391"/>
            <a:ext cx="4352622" cy="4352622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97171" y="199664"/>
            <a:ext cx="2501724" cy="1436677"/>
            <a:chOff x="594177" y="452767"/>
            <a:chExt cx="2501724" cy="1436677"/>
          </a:xfrm>
        </p:grpSpPr>
        <p:pic>
          <p:nvPicPr>
            <p:cNvPr id="6" name="PA-图片 17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41" t="3338" r="17704" b="27111"/>
            <a:stretch>
              <a:fillRect/>
            </a:stretch>
          </p:blipFill>
          <p:spPr>
            <a:xfrm>
              <a:off x="617487" y="452767"/>
              <a:ext cx="796721" cy="779727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4" t="22593" r="50000" b="41304"/>
            <a:stretch>
              <a:fillRect/>
            </a:stretch>
          </p:blipFill>
          <p:spPr>
            <a:xfrm flipH="1">
              <a:off x="594177" y="452767"/>
              <a:ext cx="2501724" cy="1436677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915222" y="878717"/>
              <a:ext cx="1859633" cy="584775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dirty="0">
                  <a:solidFill>
                    <a:srgbClr val="054B9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作业要求</a:t>
              </a: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0" y="4441883"/>
            <a:ext cx="12192000" cy="2416117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 flipH="1">
            <a:off x="670718" y="3266378"/>
            <a:ext cx="10850564" cy="0"/>
          </a:xfrm>
          <a:prstGeom prst="line">
            <a:avLst/>
          </a:prstGeom>
          <a:ln w="22225" cap="flat" cmpd="sng" algn="ctr">
            <a:solidFill>
              <a:srgbClr val="CEEEFD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1254116" y="3047037"/>
            <a:ext cx="2313285" cy="2091248"/>
            <a:chOff x="1200885" y="2645819"/>
            <a:chExt cx="2313285" cy="2091248"/>
          </a:xfrm>
        </p:grpSpPr>
        <p:sp>
          <p:nvSpPr>
            <p:cNvPr id="13" name="îşľîdé"/>
            <p:cNvSpPr/>
            <p:nvPr/>
          </p:nvSpPr>
          <p:spPr>
            <a:xfrm>
              <a:off x="1677047" y="2645819"/>
              <a:ext cx="1360963" cy="438685"/>
            </a:xfrm>
            <a:prstGeom prst="rect">
              <a:avLst/>
            </a:prstGeom>
            <a:solidFill>
              <a:srgbClr val="CEEE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1600" b="1" dirty="0">
                  <a:solidFill>
                    <a:srgbClr val="054B91"/>
                  </a:solidFill>
                </a:rPr>
                <a:t>01 </a:t>
              </a:r>
              <a:endParaRPr lang="zh-CN" altLang="en-US" sz="1600" b="1" dirty="0">
                <a:solidFill>
                  <a:srgbClr val="054B91"/>
                </a:solidFill>
              </a:endParaRPr>
            </a:p>
          </p:txBody>
        </p:sp>
        <p:sp>
          <p:nvSpPr>
            <p:cNvPr id="14" name="MH_SubTitle_1"/>
            <p:cNvSpPr/>
            <p:nvPr>
              <p:custDataLst>
                <p:tags r:id="rId3"/>
              </p:custDataLst>
            </p:nvPr>
          </p:nvSpPr>
          <p:spPr>
            <a:xfrm>
              <a:off x="1200885" y="3449791"/>
              <a:ext cx="2313285" cy="1287276"/>
            </a:xfrm>
            <a:prstGeom prst="rect">
              <a:avLst/>
            </a:prstGeom>
            <a:noFill/>
            <a:effectLst/>
          </p:spPr>
          <p:txBody>
            <a:bodyPr anchor="ctr"/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认真、按时、独立完成各科作业，写字要注意姿势，书写端正。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804615" y="3047036"/>
            <a:ext cx="2704967" cy="2091248"/>
            <a:chOff x="4751384" y="2645818"/>
            <a:chExt cx="2704967" cy="2091248"/>
          </a:xfrm>
        </p:grpSpPr>
        <p:sp>
          <p:nvSpPr>
            <p:cNvPr id="16" name="ïSļïde"/>
            <p:cNvSpPr/>
            <p:nvPr/>
          </p:nvSpPr>
          <p:spPr>
            <a:xfrm>
              <a:off x="5362288" y="2645818"/>
              <a:ext cx="1360963" cy="438685"/>
            </a:xfrm>
            <a:prstGeom prst="rect">
              <a:avLst/>
            </a:prstGeom>
            <a:solidFill>
              <a:srgbClr val="CEEE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</a:rPr>
                <a:t> </a:t>
              </a:r>
              <a:r>
                <a:rPr lang="en-US" altLang="zh-CN" sz="1600" b="1" dirty="0">
                  <a:solidFill>
                    <a:srgbClr val="054B91"/>
                  </a:solidFill>
                </a:rPr>
                <a:t>02</a:t>
              </a:r>
              <a:endParaRPr lang="zh-CN" altLang="en-US" sz="1600" b="1" dirty="0">
                <a:solidFill>
                  <a:srgbClr val="054B91"/>
                </a:solidFill>
              </a:endParaRPr>
            </a:p>
          </p:txBody>
        </p:sp>
        <p:sp>
          <p:nvSpPr>
            <p:cNvPr id="17" name="MH_SubTitle_1"/>
            <p:cNvSpPr/>
            <p:nvPr>
              <p:custDataLst>
                <p:tags r:id="rId2"/>
              </p:custDataLst>
            </p:nvPr>
          </p:nvSpPr>
          <p:spPr>
            <a:xfrm>
              <a:off x="4751384" y="3449790"/>
              <a:ext cx="2704967" cy="1287276"/>
            </a:xfrm>
            <a:prstGeom prst="rect">
              <a:avLst/>
            </a:prstGeom>
            <a:noFill/>
            <a:effectLst/>
          </p:spPr>
          <p:txBody>
            <a:bodyPr anchor="ctr"/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作业有错及时订正，不拖拉，家庭作业要在第二天晨读前交给组长。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746797" y="3050068"/>
            <a:ext cx="2086588" cy="2088216"/>
            <a:chOff x="8693566" y="2648850"/>
            <a:chExt cx="2086588" cy="2088216"/>
          </a:xfrm>
        </p:grpSpPr>
        <p:sp>
          <p:nvSpPr>
            <p:cNvPr id="19" name="ï$líḍê"/>
            <p:cNvSpPr/>
            <p:nvPr/>
          </p:nvSpPr>
          <p:spPr>
            <a:xfrm>
              <a:off x="9056379" y="2648850"/>
              <a:ext cx="1360963" cy="438685"/>
            </a:xfrm>
            <a:prstGeom prst="rect">
              <a:avLst/>
            </a:prstGeom>
            <a:solidFill>
              <a:srgbClr val="CEEE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</a:rPr>
                <a:t> </a:t>
              </a:r>
              <a:r>
                <a:rPr lang="en-US" altLang="zh-CN" sz="1600" b="1" dirty="0">
                  <a:solidFill>
                    <a:srgbClr val="054B91"/>
                  </a:solidFill>
                </a:rPr>
                <a:t>03</a:t>
              </a:r>
              <a:endParaRPr lang="zh-CN" altLang="en-US" sz="1600" b="1" dirty="0">
                <a:solidFill>
                  <a:srgbClr val="054B91"/>
                </a:solidFill>
              </a:endParaRPr>
            </a:p>
          </p:txBody>
        </p:sp>
        <p:sp>
          <p:nvSpPr>
            <p:cNvPr id="20" name="MH_SubTitle_1"/>
            <p:cNvSpPr/>
            <p:nvPr>
              <p:custDataLst>
                <p:tags r:id="rId1"/>
              </p:custDataLst>
            </p:nvPr>
          </p:nvSpPr>
          <p:spPr>
            <a:xfrm>
              <a:off x="8693566" y="3449790"/>
              <a:ext cx="2086588" cy="1287276"/>
            </a:xfrm>
            <a:prstGeom prst="rect">
              <a:avLst/>
            </a:prstGeom>
            <a:noFill/>
            <a:effectLst/>
          </p:spPr>
          <p:txBody>
            <a:bodyPr anchor="ctr"/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用铅笔做作业，认真学写钢笔，力求清楚端正。</a:t>
              </a: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8" t="61603" r="36047"/>
          <a:stretch>
            <a:fillRect/>
          </a:stretch>
        </p:blipFill>
        <p:spPr>
          <a:xfrm>
            <a:off x="1902535" y="1825110"/>
            <a:ext cx="1016445" cy="99673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33" t="28170" r="76673" b="34288"/>
          <a:stretch>
            <a:fillRect/>
          </a:stretch>
        </p:blipFill>
        <p:spPr>
          <a:xfrm>
            <a:off x="5415519" y="1819028"/>
            <a:ext cx="1016445" cy="110259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16" t="31873" r="-1381" b="34030"/>
          <a:stretch>
            <a:fillRect/>
          </a:stretch>
        </p:blipFill>
        <p:spPr>
          <a:xfrm>
            <a:off x="9438676" y="2118168"/>
            <a:ext cx="868873" cy="756604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 flipH="1" flipV="1">
            <a:off x="0" y="0"/>
            <a:ext cx="12192000" cy="27889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8765" b="97094" l="1817" r="98569">
                        <a14:foregroundMark x1="10173" y1="70572" x2="7243" y2="76203"/>
                        <a14:foregroundMark x1="7243" y1="76203" x2="3451" y2="74069"/>
                        <a14:foregroundMark x1="3451" y1="74069" x2="1839" y2="71253"/>
                        <a14:foregroundMark x1="159" y1="69255" x2="2657" y2="85422"/>
                        <a14:foregroundMark x1="2657" y1="85422" x2="6403" y2="89101"/>
                        <a14:foregroundMark x1="6403" y1="89101" x2="90441" y2="94596"/>
                        <a14:foregroundMark x1="90441" y1="94596" x2="95845" y2="91235"/>
                        <a14:foregroundMark x1="95845" y1="91235" x2="98252" y2="83470"/>
                        <a14:foregroundMark x1="98252" y1="83470" x2="98206" y2="75522"/>
                        <a14:foregroundMark x1="98206" y1="75522" x2="96231" y2="68120"/>
                        <a14:foregroundMark x1="96231" y1="68120" x2="92643" y2="72570"/>
                        <a14:foregroundMark x1="92643" y1="72570" x2="92575" y2="73252"/>
                        <a14:foregroundMark x1="2838" y1="85922" x2="2838" y2="93733"/>
                        <a14:foregroundMark x1="2838" y1="93733" x2="6494" y2="98093"/>
                        <a14:foregroundMark x1="6494" y1="98093" x2="15827" y2="98093"/>
                        <a14:foregroundMark x1="15827" y1="98093" x2="28906" y2="93733"/>
                        <a14:foregroundMark x1="28906" y1="93733" x2="56108" y2="95232"/>
                        <a14:foregroundMark x1="56108" y1="95232" x2="65259" y2="94096"/>
                        <a14:foregroundMark x1="65259" y1="94096" x2="74977" y2="97911"/>
                        <a14:foregroundMark x1="74977" y1="97911" x2="84378" y2="97094"/>
                        <a14:foregroundMark x1="84378" y1="97094" x2="89260" y2="97094"/>
                        <a14:foregroundMark x1="89260" y1="97094" x2="94142" y2="96912"/>
                        <a14:foregroundMark x1="94142" y1="96912" x2="97139" y2="91599"/>
                        <a14:foregroundMark x1="97139" y1="91599" x2="98592" y2="75749"/>
                        <a14:foregroundMark x1="98592" y1="75749" x2="96094" y2="72934"/>
                        <a14:foregroundMark x1="20163" y1="96730" x2="41576" y2="98229"/>
                        <a14:foregroundMark x1="41576" y1="98229" x2="50727" y2="96412"/>
                        <a14:foregroundMark x1="50727" y1="96412" x2="64918" y2="97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250"/>
          <a:stretch>
            <a:fillRect/>
          </a:stretch>
        </p:blipFill>
        <p:spPr>
          <a:xfrm>
            <a:off x="0" y="4069080"/>
            <a:ext cx="12192000" cy="278892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6930" b="64668" l="75341" r="97252">
                        <a14:foregroundMark x1="82062" y1="29155" x2="82062" y2="26930"/>
                        <a14:backgroundMark x1="82493" y1="47729" x2="82402" y2="50454"/>
                        <a14:backgroundMark x1="84355" y1="48728" x2="83333" y2="50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614" t="23511" b="30738"/>
          <a:stretch>
            <a:fillRect/>
          </a:stretch>
        </p:blipFill>
        <p:spPr>
          <a:xfrm rot="21339496">
            <a:off x="9146647" y="1029461"/>
            <a:ext cx="2321280" cy="193889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179318" y="4821351"/>
            <a:ext cx="33088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小学：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425624" y="3875370"/>
            <a:ext cx="4678884" cy="466962"/>
            <a:chOff x="3727194" y="4179863"/>
            <a:chExt cx="4678884" cy="466962"/>
          </a:xfrm>
        </p:grpSpPr>
        <p:sp>
          <p:nvSpPr>
            <p:cNvPr id="16" name="矩形: 圆角 15"/>
            <p:cNvSpPr/>
            <p:nvPr/>
          </p:nvSpPr>
          <p:spPr>
            <a:xfrm>
              <a:off x="4013873" y="4179863"/>
              <a:ext cx="4242843" cy="415199"/>
            </a:xfrm>
            <a:prstGeom prst="roundRect">
              <a:avLst/>
            </a:prstGeom>
            <a:solidFill>
              <a:srgbClr val="E2F5FE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727194" y="4185160"/>
              <a:ext cx="4678884" cy="461665"/>
            </a:xfrm>
            <a:prstGeom prst="rect">
              <a:avLst/>
            </a:prstGeom>
            <a:noFill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054B91"/>
                  </a:solidFill>
                  <a:latin typeface="汉仪粗圆简" panose="02010600000101010101" pitchFamily="2" charset="-122"/>
                  <a:ea typeface="汉仪粗圆简" panose="02010600000101010101" pitchFamily="2" charset="-122"/>
                </a:rPr>
                <a:t>新学期 </a:t>
              </a:r>
              <a:r>
                <a:rPr lang="en-US" altLang="zh-CN" sz="2400" dirty="0">
                  <a:solidFill>
                    <a:srgbClr val="054B91"/>
                  </a:solidFill>
                  <a:latin typeface="汉仪粗圆简" panose="02010600000101010101" pitchFamily="2" charset="-122"/>
                  <a:ea typeface="汉仪粗圆简" panose="02010600000101010101" pitchFamily="2" charset="-122"/>
                </a:rPr>
                <a:t>/</a:t>
              </a:r>
              <a:r>
                <a:rPr lang="zh-CN" altLang="en-US" sz="2400" dirty="0">
                  <a:solidFill>
                    <a:srgbClr val="054B91"/>
                  </a:solidFill>
                  <a:latin typeface="汉仪粗圆简" panose="02010600000101010101" pitchFamily="2" charset="-122"/>
                  <a:ea typeface="汉仪粗圆简" panose="02010600000101010101" pitchFamily="2" charset="-122"/>
                </a:rPr>
                <a:t>新开始</a:t>
              </a:r>
              <a:r>
                <a:rPr lang="en-US" altLang="zh-CN" sz="2400" dirty="0">
                  <a:solidFill>
                    <a:srgbClr val="054B91"/>
                  </a:solidFill>
                  <a:latin typeface="汉仪粗圆简" panose="02010600000101010101" pitchFamily="2" charset="-122"/>
                  <a:ea typeface="汉仪粗圆简" panose="02010600000101010101" pitchFamily="2" charset="-122"/>
                </a:rPr>
                <a:t>/</a:t>
              </a:r>
              <a:r>
                <a:rPr lang="zh-CN" altLang="en-US" sz="2400" dirty="0">
                  <a:solidFill>
                    <a:srgbClr val="054B91"/>
                  </a:solidFill>
                  <a:latin typeface="汉仪粗圆简" panose="02010600000101010101" pitchFamily="2" charset="-122"/>
                  <a:ea typeface="汉仪粗圆简" panose="02010600000101010101" pitchFamily="2" charset="-122"/>
                </a:rPr>
                <a:t>新朋友</a:t>
              </a: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9861">
            <a:off x="8456406" y="3075718"/>
            <a:ext cx="3820166" cy="38201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3494">
            <a:off x="154164" y="3112227"/>
            <a:ext cx="1601082" cy="160108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2789">
            <a:off x="7261031" y="4953922"/>
            <a:ext cx="1935954" cy="193595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57552">
            <a:off x="7512597" y="1120086"/>
            <a:ext cx="1554264" cy="155426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04" y="3718431"/>
            <a:ext cx="3187624" cy="3187624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940518" y="2185627"/>
            <a:ext cx="8115990" cy="1446550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感谢您的聆听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RmYjUzMTUxYWIxNGQ1OTA4YTM4MDdjMzA0YTIzN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RESOURCELIBID_ANIM" val="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04922"/>
  <p:tag name="MH_LIBRARY" val="GRAPHIC"/>
  <p:tag name="MH_TYPE" val="Text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04922"/>
  <p:tag name="MH_LIBRARY" val="GRAPHIC"/>
  <p:tag name="MH_TYPE" val="Text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04922"/>
  <p:tag name="MH_LIBRARY" val="GRAPHIC"/>
  <p:tag name="MH_TYPE" val="Text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04922"/>
  <p:tag name="MH_LIBRARY" val="GRAPHIC"/>
  <p:tag name="MH_TYPE" val="Text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892</Words>
  <Application>Microsoft Office PowerPoint</Application>
  <PresentationFormat>宽屏</PresentationFormat>
  <Paragraphs>121</Paragraphs>
  <Slides>24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等线</vt:lpstr>
      <vt:lpstr>等线 Light</vt:lpstr>
      <vt:lpstr>汉仪粗圆简</vt:lpstr>
      <vt:lpstr>华文琥珀</vt:lpstr>
      <vt:lpstr>经典趣体简</vt:lpstr>
      <vt:lpstr>宋体</vt:lpstr>
      <vt:lpstr>微软雅黑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四年级</Manager>
  <LinksUpToDate>false</LinksUpToDate>
  <SharedDoc>false</SharedDoc>
  <HyperlinkBase>四年级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keywords>四年级</cp:keywords>
  <dcterms:created xsi:type="dcterms:W3CDTF">2020-09-03T10:07:00Z</dcterms:created>
  <dcterms:modified xsi:type="dcterms:W3CDTF">2024-03-25T08:30:58Z</dcterms:modified>
  <cp:category>四年级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E33306B3052D42F3B150424641D0D6BF</vt:lpwstr>
  </property>
  <property fmtid="{D5CDD505-2E9C-101B-9397-08002B2CF9AE}" pid="3" name="KSOProductBuildVer">
    <vt:lpwstr>2052-11.1.0.12313</vt:lpwstr>
  </property>
</Properties>
</file>