
<file path=[Content_Types].xml><?xml version="1.0" encoding="utf-8"?>
<Types xmlns="http://schemas.openxmlformats.org/package/2006/content-types">
  <Default Extension="png" ContentType="image/png"/>
  <Default Extension="mp3" ContentType="audio/mpeg"/>
  <Default Extension="webp"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4.xml" ContentType="application/vnd.openxmlformats-officedocument.presentationml.notesSlide+xml"/>
  <Override PartName="/ppt/tags/tag59.xml" ContentType="application/vnd.openxmlformats-officedocument.presentationml.tags+xml"/>
  <Override PartName="/ppt/notesSlides/notesSlide5.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notesSlides/notesSlide6.xml" ContentType="application/vnd.openxmlformats-officedocument.presentationml.notesSlide+xml"/>
  <Override PartName="/ppt/tags/tag62.xml" ContentType="application/vnd.openxmlformats-officedocument.presentationml.tags+xml"/>
  <Override PartName="/ppt/notesSlides/notesSlide7.xml" ContentType="application/vnd.openxmlformats-officedocument.presentationml.notesSlide+xml"/>
  <Override PartName="/ppt/tags/tag63.xml" ContentType="application/vnd.openxmlformats-officedocument.presentationml.tags+xml"/>
  <Override PartName="/ppt/notesSlides/notesSlide8.xml" ContentType="application/vnd.openxmlformats-officedocument.presentationml.notesSlide+xml"/>
  <Override PartName="/ppt/tags/tag64.xml" ContentType="application/vnd.openxmlformats-officedocument.presentationml.tags+xml"/>
  <Override PartName="/ppt/notesSlides/notesSlide9.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66" r:id="rId3"/>
    <p:sldId id="258" r:id="rId4"/>
    <p:sldId id="264" r:id="rId5"/>
    <p:sldId id="267" r:id="rId6"/>
    <p:sldId id="5300224" r:id="rId7"/>
    <p:sldId id="283" r:id="rId8"/>
    <p:sldId id="5300217" r:id="rId9"/>
    <p:sldId id="271" r:id="rId10"/>
    <p:sldId id="273" r:id="rId11"/>
    <p:sldId id="5300225" r:id="rId12"/>
    <p:sldId id="274" r:id="rId13"/>
    <p:sldId id="5300226" r:id="rId14"/>
    <p:sldId id="5300218" r:id="rId15"/>
    <p:sldId id="268" r:id="rId16"/>
    <p:sldId id="277" r:id="rId17"/>
    <p:sldId id="5300227" r:id="rId18"/>
    <p:sldId id="5300222" r:id="rId19"/>
    <p:sldId id="278" r:id="rId20"/>
    <p:sldId id="5300219" r:id="rId21"/>
    <p:sldId id="5300220" r:id="rId22"/>
    <p:sldId id="5300221" r:id="rId23"/>
    <p:sldId id="269" r:id="rId24"/>
    <p:sldId id="5300230" r:id="rId25"/>
    <p:sldId id="5300213" r:id="rId26"/>
    <p:sldId id="5300229" r:id="rId27"/>
    <p:sldId id="5300231" r:id="rId28"/>
    <p:sldId id="5300232" r:id="rId29"/>
    <p:sldId id="5300214" r:id="rId30"/>
    <p:sldId id="5300233" r:id="rId31"/>
    <p:sldId id="5300215" r:id="rId32"/>
    <p:sldId id="5300234" r:id="rId33"/>
    <p:sldId id="270" r:id="rId34"/>
    <p:sldId id="289" r:id="rId35"/>
    <p:sldId id="290" r:id="rId36"/>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p15:clr>
            <a:srgbClr val="A4A3A4"/>
          </p15:clr>
        </p15:guide>
        <p15:guide id="2" pos="386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 xmlns:p1710="http://schemas.microsoft.com/office/powerpoint/2017/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p:scale>
          <a:sx n="66" d="100"/>
          <a:sy n="66" d="100"/>
        </p:scale>
        <p:origin x="528" y="630"/>
      </p:cViewPr>
      <p:guideLst>
        <p:guide orient="horz" pos="2183"/>
        <p:guide pos="3863"/>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2349A9-23AA-48B7-A7DC-F1361F7889EF}" type="datetimeFigureOut">
              <a:rPr lang="zh-CN" altLang="en-US" smtClean="0"/>
              <a:t>2024/4/1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FAA2C8-0F1A-4F21-858C-91331798F64E}" type="slidenum">
              <a:rPr lang="zh-CN" altLang="en-US" smtClean="0"/>
              <a:t>‹#›</a:t>
            </a:fld>
            <a:endParaRPr lang="zh-CN" altLang="en-US"/>
          </a:p>
        </p:txBody>
      </p:sp>
    </p:spTree>
    <p:extLst>
      <p:ext uri="{BB962C8B-B14F-4D97-AF65-F5344CB8AC3E}">
        <p14:creationId xmlns:p14="http://schemas.microsoft.com/office/powerpoint/2010/main" val="3602594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t>4</a:t>
            </a:fld>
            <a:endParaRPr lang="zh-CN" altLang="en-US"/>
          </a:p>
        </p:txBody>
      </p:sp>
    </p:spTree>
    <p:extLst>
      <p:ext uri="{BB962C8B-B14F-4D97-AF65-F5344CB8AC3E}">
        <p14:creationId xmlns:p14="http://schemas.microsoft.com/office/powerpoint/2010/main" val="2399101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t>8</a:t>
            </a:fld>
            <a:endParaRPr lang="zh-CN" altLang="en-US"/>
          </a:p>
        </p:txBody>
      </p:sp>
    </p:spTree>
    <p:extLst>
      <p:ext uri="{BB962C8B-B14F-4D97-AF65-F5344CB8AC3E}">
        <p14:creationId xmlns:p14="http://schemas.microsoft.com/office/powerpoint/2010/main" val="837697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t>9</a:t>
            </a:fld>
            <a:endParaRPr lang="zh-CN" altLang="en-US"/>
          </a:p>
        </p:txBody>
      </p:sp>
    </p:spTree>
    <p:extLst>
      <p:ext uri="{BB962C8B-B14F-4D97-AF65-F5344CB8AC3E}">
        <p14:creationId xmlns:p14="http://schemas.microsoft.com/office/powerpoint/2010/main" val="3005784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t>25</a:t>
            </a:fld>
            <a:endParaRPr lang="zh-CN" altLang="en-US"/>
          </a:p>
        </p:txBody>
      </p:sp>
    </p:spTree>
    <p:extLst>
      <p:ext uri="{BB962C8B-B14F-4D97-AF65-F5344CB8AC3E}">
        <p14:creationId xmlns:p14="http://schemas.microsoft.com/office/powerpoint/2010/main" val="2504589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t>26</a:t>
            </a:fld>
            <a:endParaRPr lang="zh-CN" altLang="en-US"/>
          </a:p>
        </p:txBody>
      </p:sp>
    </p:spTree>
    <p:extLst>
      <p:ext uri="{BB962C8B-B14F-4D97-AF65-F5344CB8AC3E}">
        <p14:creationId xmlns:p14="http://schemas.microsoft.com/office/powerpoint/2010/main" val="1256845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t>29</a:t>
            </a:fld>
            <a:endParaRPr lang="zh-CN" altLang="en-US"/>
          </a:p>
        </p:txBody>
      </p:sp>
    </p:spTree>
    <p:extLst>
      <p:ext uri="{BB962C8B-B14F-4D97-AF65-F5344CB8AC3E}">
        <p14:creationId xmlns:p14="http://schemas.microsoft.com/office/powerpoint/2010/main" val="3387219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t>30</a:t>
            </a:fld>
            <a:endParaRPr lang="zh-CN" altLang="en-US"/>
          </a:p>
        </p:txBody>
      </p:sp>
    </p:spTree>
    <p:extLst>
      <p:ext uri="{BB962C8B-B14F-4D97-AF65-F5344CB8AC3E}">
        <p14:creationId xmlns:p14="http://schemas.microsoft.com/office/powerpoint/2010/main" val="3866121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t>31</a:t>
            </a:fld>
            <a:endParaRPr lang="zh-CN" altLang="en-US"/>
          </a:p>
        </p:txBody>
      </p:sp>
    </p:spTree>
    <p:extLst>
      <p:ext uri="{BB962C8B-B14F-4D97-AF65-F5344CB8AC3E}">
        <p14:creationId xmlns:p14="http://schemas.microsoft.com/office/powerpoint/2010/main" val="2652113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t>32</a:t>
            </a:fld>
            <a:endParaRPr lang="zh-CN" altLang="en-US"/>
          </a:p>
        </p:txBody>
      </p:sp>
    </p:spTree>
    <p:extLst>
      <p:ext uri="{BB962C8B-B14F-4D97-AF65-F5344CB8AC3E}">
        <p14:creationId xmlns:p14="http://schemas.microsoft.com/office/powerpoint/2010/main" val="360490108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9" name="图片 2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图片 7"/>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2995612" y="0"/>
            <a:ext cx="6200775" cy="4848225"/>
          </a:xfrm>
          <a:prstGeom prst="rect">
            <a:avLst/>
          </a:prstGeom>
        </p:spPr>
      </p:pic>
      <p:grpSp>
        <p:nvGrpSpPr>
          <p:cNvPr id="27" name="组合 26"/>
          <p:cNvGrpSpPr/>
          <p:nvPr userDrawn="1"/>
        </p:nvGrpSpPr>
        <p:grpSpPr>
          <a:xfrm>
            <a:off x="-1" y="0"/>
            <a:ext cx="12192001" cy="6858000"/>
            <a:chOff x="-1" y="0"/>
            <a:chExt cx="12192001" cy="6858000"/>
          </a:xfrm>
        </p:grpSpPr>
        <p:pic>
          <p:nvPicPr>
            <p:cNvPr id="24" name="图片 23"/>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4290508" y="5396266"/>
              <a:ext cx="6564306" cy="1140706"/>
            </a:xfrm>
            <a:prstGeom prst="rect">
              <a:avLst/>
            </a:prstGeom>
          </p:spPr>
        </p:pic>
        <p:pic>
          <p:nvPicPr>
            <p:cNvPr id="12" name="图片 11"/>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1" y="2196856"/>
              <a:ext cx="12192001" cy="2489444"/>
            </a:xfrm>
            <a:prstGeom prst="rect">
              <a:avLst/>
            </a:prstGeom>
          </p:spPr>
        </p:pic>
        <p:pic>
          <p:nvPicPr>
            <p:cNvPr id="14" name="图片 13"/>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flipH="1">
              <a:off x="0" y="2939736"/>
              <a:ext cx="802947" cy="1003684"/>
            </a:xfrm>
            <a:prstGeom prst="rect">
              <a:avLst/>
            </a:prstGeom>
          </p:spPr>
        </p:pic>
        <p:pic>
          <p:nvPicPr>
            <p:cNvPr id="16" name="图片 15"/>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 y="0"/>
              <a:ext cx="1605893" cy="2489444"/>
            </a:xfrm>
            <a:prstGeom prst="rect">
              <a:avLst/>
            </a:prstGeom>
          </p:spPr>
        </p:pic>
        <p:pic>
          <p:nvPicPr>
            <p:cNvPr id="18" name="图片 17"/>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9839475" y="0"/>
              <a:ext cx="2352525" cy="3581400"/>
            </a:xfrm>
            <a:prstGeom prst="rect">
              <a:avLst/>
            </a:prstGeom>
          </p:spPr>
        </p:pic>
        <p:pic>
          <p:nvPicPr>
            <p:cNvPr id="20" name="图片 19"/>
            <p:cNvPicPr>
              <a:picLocks noChangeAspect="1"/>
            </p:cNvPicPr>
            <p:nvPr userDrawn="1"/>
          </p:nvPicPr>
          <p:blipFill>
            <a:blip r:embed="rId9" cstate="email">
              <a:extLst>
                <a:ext uri="{28A0092B-C50C-407E-A947-70E740481C1C}">
                  <a14:useLocalDpi xmlns:a14="http://schemas.microsoft.com/office/drawing/2010/main"/>
                </a:ext>
              </a:extLst>
            </a:blip>
            <a:srcRect/>
            <a:stretch>
              <a:fillRect/>
            </a:stretch>
          </p:blipFill>
          <p:spPr>
            <a:xfrm>
              <a:off x="0" y="5024438"/>
              <a:ext cx="12192000" cy="1833562"/>
            </a:xfrm>
            <a:prstGeom prst="rect">
              <a:avLst/>
            </a:prstGeom>
          </p:spPr>
        </p:pic>
      </p:grpSp>
      <p:pic>
        <p:nvPicPr>
          <p:cNvPr id="28" name="图片 27"/>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flipH="1">
            <a:off x="654654" y="3943420"/>
            <a:ext cx="2939736" cy="293973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16" presetClass="entr" presetSubtype="37"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arn(outVertical)">
                                      <p:cBhvr>
                                        <p:cTn id="10" dur="500"/>
                                        <p:tgtEl>
                                          <p:spTgt spid="27"/>
                                        </p:tgtEl>
                                      </p:cBhvr>
                                    </p:animEffect>
                                  </p:childTnLst>
                                </p:cTn>
                              </p:par>
                              <p:par>
                                <p:cTn id="11" presetID="26"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80">
                                          <p:stCondLst>
                                            <p:cond delay="0"/>
                                          </p:stCondLst>
                                        </p:cTn>
                                        <p:tgtEl>
                                          <p:spTgt spid="28"/>
                                        </p:tgtEl>
                                      </p:cBhvr>
                                    </p:animEffect>
                                    <p:anim calcmode="lin" valueType="num">
                                      <p:cBhvr>
                                        <p:cTn id="14"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19" dur="26">
                                          <p:stCondLst>
                                            <p:cond delay="650"/>
                                          </p:stCondLst>
                                        </p:cTn>
                                        <p:tgtEl>
                                          <p:spTgt spid="28"/>
                                        </p:tgtEl>
                                      </p:cBhvr>
                                      <p:to x="100000" y="60000"/>
                                    </p:animScale>
                                    <p:animScale>
                                      <p:cBhvr>
                                        <p:cTn id="20" dur="166" decel="50000">
                                          <p:stCondLst>
                                            <p:cond delay="676"/>
                                          </p:stCondLst>
                                        </p:cTn>
                                        <p:tgtEl>
                                          <p:spTgt spid="28"/>
                                        </p:tgtEl>
                                      </p:cBhvr>
                                      <p:to x="100000" y="100000"/>
                                    </p:animScale>
                                    <p:animScale>
                                      <p:cBhvr>
                                        <p:cTn id="21" dur="26">
                                          <p:stCondLst>
                                            <p:cond delay="1312"/>
                                          </p:stCondLst>
                                        </p:cTn>
                                        <p:tgtEl>
                                          <p:spTgt spid="28"/>
                                        </p:tgtEl>
                                      </p:cBhvr>
                                      <p:to x="100000" y="80000"/>
                                    </p:animScale>
                                    <p:animScale>
                                      <p:cBhvr>
                                        <p:cTn id="22" dur="166" decel="50000">
                                          <p:stCondLst>
                                            <p:cond delay="1338"/>
                                          </p:stCondLst>
                                        </p:cTn>
                                        <p:tgtEl>
                                          <p:spTgt spid="28"/>
                                        </p:tgtEl>
                                      </p:cBhvr>
                                      <p:to x="100000" y="100000"/>
                                    </p:animScale>
                                    <p:animScale>
                                      <p:cBhvr>
                                        <p:cTn id="23" dur="26">
                                          <p:stCondLst>
                                            <p:cond delay="1642"/>
                                          </p:stCondLst>
                                        </p:cTn>
                                        <p:tgtEl>
                                          <p:spTgt spid="28"/>
                                        </p:tgtEl>
                                      </p:cBhvr>
                                      <p:to x="100000" y="90000"/>
                                    </p:animScale>
                                    <p:animScale>
                                      <p:cBhvr>
                                        <p:cTn id="24" dur="166" decel="50000">
                                          <p:stCondLst>
                                            <p:cond delay="1668"/>
                                          </p:stCondLst>
                                        </p:cTn>
                                        <p:tgtEl>
                                          <p:spTgt spid="28"/>
                                        </p:tgtEl>
                                      </p:cBhvr>
                                      <p:to x="100000" y="100000"/>
                                    </p:animScale>
                                    <p:animScale>
                                      <p:cBhvr>
                                        <p:cTn id="25" dur="26">
                                          <p:stCondLst>
                                            <p:cond delay="1808"/>
                                          </p:stCondLst>
                                        </p:cTn>
                                        <p:tgtEl>
                                          <p:spTgt spid="28"/>
                                        </p:tgtEl>
                                      </p:cBhvr>
                                      <p:to x="100000" y="95000"/>
                                    </p:animScale>
                                    <p:animScale>
                                      <p:cBhvr>
                                        <p:cTn id="26" dur="166" decel="50000">
                                          <p:stCondLst>
                                            <p:cond delay="1834"/>
                                          </p:stCondLst>
                                        </p:cTn>
                                        <p:tgtEl>
                                          <p:spTgt spid="2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8" name="图片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3" name="图片 12"/>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5024438"/>
            <a:ext cx="12192000" cy="1833562"/>
          </a:xfrm>
          <a:prstGeom prst="rect">
            <a:avLst/>
          </a:prstGeom>
        </p:spPr>
      </p:pic>
      <p:pic>
        <p:nvPicPr>
          <p:cNvPr id="15" name="图片 14"/>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91500" y="309562"/>
            <a:ext cx="4000500" cy="1711444"/>
          </a:xfrm>
          <a:prstGeom prst="rect">
            <a:avLst/>
          </a:prstGeom>
        </p:spPr>
      </p:pic>
      <p:pic>
        <p:nvPicPr>
          <p:cNvPr id="16" name="图片 15"/>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9130842" y="2059420"/>
            <a:ext cx="3061158" cy="4567274"/>
          </a:xfrm>
          <a:prstGeom prst="rect">
            <a:avLst/>
          </a:prstGeom>
        </p:spPr>
      </p:pic>
      <p:pic>
        <p:nvPicPr>
          <p:cNvPr id="17" name="图片 16"/>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130271" y="2629614"/>
            <a:ext cx="3061159" cy="3997080"/>
          </a:xfrm>
          <a:prstGeom prst="rect">
            <a:avLst/>
          </a:prstGeom>
        </p:spPr>
      </p:pic>
      <p:pic>
        <p:nvPicPr>
          <p:cNvPr id="20" name="图片 19"/>
          <p:cNvPicPr>
            <a:picLocks noChangeAspect="1"/>
          </p:cNvPicPr>
          <p:nvPr userDrawn="1"/>
        </p:nvPicPr>
        <p:blipFill>
          <a:blip r:embed="rId7" cstate="email">
            <a:extLst>
              <a:ext uri="{28A0092B-C50C-407E-A947-70E740481C1C}">
                <a14:useLocalDpi xmlns:a14="http://schemas.microsoft.com/office/drawing/2010/main"/>
              </a:ext>
            </a:extLst>
          </a:blip>
          <a:srcRect/>
          <a:stretch>
            <a:fillRect/>
          </a:stretch>
        </p:blipFill>
        <p:spPr>
          <a:xfrm>
            <a:off x="0" y="0"/>
            <a:ext cx="2400300" cy="16891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22" presetClass="entr" presetSubtype="4"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7" name="组合 6"/>
          <p:cNvGrpSpPr/>
          <p:nvPr userDrawn="1"/>
        </p:nvGrpSpPr>
        <p:grpSpPr>
          <a:xfrm>
            <a:off x="-1" y="0"/>
            <a:ext cx="12192001" cy="6858000"/>
            <a:chOff x="-1" y="0"/>
            <a:chExt cx="12192001" cy="6858000"/>
          </a:xfrm>
        </p:grpSpPr>
        <p:pic>
          <p:nvPicPr>
            <p:cNvPr id="13" name="图片 12"/>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5024438"/>
              <a:ext cx="12192000" cy="1833562"/>
            </a:xfrm>
            <a:prstGeom prst="rect">
              <a:avLst/>
            </a:prstGeom>
          </p:spPr>
        </p:pic>
        <p:pic>
          <p:nvPicPr>
            <p:cNvPr id="9" name="图片 8"/>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1" y="2196856"/>
              <a:ext cx="12192001" cy="2489444"/>
            </a:xfrm>
            <a:prstGeom prst="rect">
              <a:avLst/>
            </a:prstGeom>
          </p:spPr>
        </p:pic>
        <p:pic>
          <p:nvPicPr>
            <p:cNvPr id="10" name="图片 9"/>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flipH="1">
              <a:off x="0" y="2939736"/>
              <a:ext cx="802947" cy="1003684"/>
            </a:xfrm>
            <a:prstGeom prst="rect">
              <a:avLst/>
            </a:prstGeom>
          </p:spPr>
        </p:pic>
        <p:pic>
          <p:nvPicPr>
            <p:cNvPr id="11" name="图片 10"/>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 y="0"/>
              <a:ext cx="1605893" cy="2489444"/>
            </a:xfrm>
            <a:prstGeom prst="rect">
              <a:avLst/>
            </a:prstGeom>
          </p:spPr>
        </p:pic>
        <p:pic>
          <p:nvPicPr>
            <p:cNvPr id="12" name="图片 11"/>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9839475" y="0"/>
              <a:ext cx="2352525" cy="3581400"/>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EFBD90F-0AAE-4F2D-B8E3-0FED2524F465}" type="datetimeFigureOut">
              <a:rPr lang="zh-CN" altLang="en-US" smtClean="0"/>
              <a:t>2024/4/1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2D57C008-8B42-4F1F-9E64-3ABD012EC0E3}"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7EFBD90F-0AAE-4F2D-B8E3-0FED2524F465}" type="datetimeFigureOut">
              <a:rPr lang="zh-CN" altLang="en-US" smtClean="0"/>
              <a:t>2024/4/1</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2D57C008-8B42-4F1F-9E64-3ABD012EC0E3}"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7EFBD90F-0AAE-4F2D-B8E3-0FED2524F465}" type="datetimeFigureOut">
              <a:rPr lang="zh-CN" altLang="en-US" smtClean="0"/>
              <a:t>2024/4/1</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2D57C008-8B42-4F1F-9E64-3ABD012EC0E3}" type="slidenum">
              <a:rPr lang="zh-CN" altLang="en-US" smtClean="0"/>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7EFBD90F-0AAE-4F2D-B8E3-0FED2524F465}" type="datetimeFigureOut">
              <a:rPr lang="zh-CN" altLang="en-US" smtClean="0"/>
              <a:t>2024/4/1</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2D57C008-8B42-4F1F-9E64-3ABD012EC0E3}" type="slidenum">
              <a:rPr lang="zh-CN" altLang="en-US" smtClean="0"/>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EFBD90F-0AAE-4F2D-B8E3-0FED2524F465}" type="datetimeFigureOut">
              <a:rPr lang="zh-CN" altLang="en-US" smtClean="0"/>
              <a:t>2024/4/1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2D57C008-8B42-4F1F-9E64-3ABD012EC0E3}" type="slidenum">
              <a:rPr lang="zh-CN" altLang="en-US" smtClean="0"/>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EFBD90F-0AAE-4F2D-B8E3-0FED2524F465}" type="datetimeFigureOut">
              <a:rPr lang="zh-CN" altLang="en-US" smtClean="0"/>
              <a:t>2024/4/1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2D57C008-8B42-4F1F-9E64-3ABD012EC0E3}" type="slidenum">
              <a:rPr lang="zh-CN" altLang="en-US" smtClean="0"/>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EFBD90F-0AAE-4F2D-B8E3-0FED2524F465}" type="datetimeFigureOut">
              <a:rPr lang="zh-CN" altLang="en-US" smtClean="0"/>
              <a:t>2024/4/1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D57C008-8B42-4F1F-9E64-3ABD012EC0E3}" type="slidenum">
              <a:rPr lang="zh-CN" altLang="en-US" smtClean="0"/>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EFBD90F-0AAE-4F2D-B8E3-0FED2524F465}" type="datetimeFigureOut">
              <a:rPr lang="zh-CN" altLang="en-US" smtClean="0"/>
              <a:t>2024/4/1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D57C008-8B42-4F1F-9E64-3ABD012EC0E3}" type="slidenum">
              <a:rPr lang="zh-CN" altLang="en-US" smtClean="0"/>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1A0BAEC-A70E-436E-92C6-3ECF094493EF}" type="datetimeFigureOut">
              <a:rPr lang="zh-CN" altLang="en-US" smtClean="0"/>
              <a:t>2024/4/1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745BC63-D829-4A71-B2F4-3CC30B2DF02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3000">
        <p14:rippl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slow"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Tree>
  </p:cSld>
  <p:clrMapOvr>
    <a:masterClrMapping/>
  </p:clrMapOvr>
  <p:transition spd="slow" advClick="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4" name="组合 13"/>
          <p:cNvGrpSpPr/>
          <p:nvPr userDrawn="1"/>
        </p:nvGrpSpPr>
        <p:grpSpPr>
          <a:xfrm>
            <a:off x="0" y="0"/>
            <a:ext cx="12192002" cy="1689100"/>
            <a:chOff x="0" y="0"/>
            <a:chExt cx="12192002" cy="1689100"/>
          </a:xfrm>
        </p:grpSpPr>
        <p:pic>
          <p:nvPicPr>
            <p:cNvPr id="12" name="图片 11"/>
            <p:cNvPicPr>
              <a:picLocks noChangeAspect="1"/>
            </p:cNvPicPr>
            <p:nvPr userDrawn="1"/>
          </p:nvPicPr>
          <p:blipFill>
            <a:blip r:embed="rId16" cstate="email">
              <a:extLst>
                <a:ext uri="{28A0092B-C50C-407E-A947-70E740481C1C}">
                  <a14:useLocalDpi xmlns:a14="http://schemas.microsoft.com/office/drawing/2010/main"/>
                </a:ext>
              </a:extLst>
            </a:blip>
            <a:srcRect/>
            <a:stretch>
              <a:fillRect/>
            </a:stretch>
          </p:blipFill>
          <p:spPr>
            <a:xfrm>
              <a:off x="0" y="0"/>
              <a:ext cx="2400300" cy="1689100"/>
            </a:xfrm>
            <a:prstGeom prst="rect">
              <a:avLst/>
            </a:prstGeom>
          </p:spPr>
        </p:pic>
        <p:pic>
          <p:nvPicPr>
            <p:cNvPr id="13" name="图片 12"/>
            <p:cNvPicPr>
              <a:picLocks noChangeAspect="1"/>
            </p:cNvPicPr>
            <p:nvPr userDrawn="1"/>
          </p:nvPicPr>
          <p:blipFill>
            <a:blip r:embed="rId17" cstate="email">
              <a:extLst>
                <a:ext uri="{28A0092B-C50C-407E-A947-70E740481C1C}">
                  <a14:useLocalDpi xmlns:a14="http://schemas.microsoft.com/office/drawing/2010/main"/>
                </a:ext>
              </a:extLst>
            </a:blip>
            <a:srcRect/>
            <a:stretch>
              <a:fillRect/>
            </a:stretch>
          </p:blipFill>
          <p:spPr>
            <a:xfrm>
              <a:off x="9315450" y="0"/>
              <a:ext cx="2876552" cy="1689100"/>
            </a:xfrm>
            <a:prstGeom prst="rect">
              <a:avLst/>
            </a:prstGeom>
          </p:spPr>
        </p:pic>
      </p:grpSp>
      <p:grpSp>
        <p:nvGrpSpPr>
          <p:cNvPr id="15" name="组合 14"/>
          <p:cNvGrpSpPr/>
          <p:nvPr userDrawn="1"/>
        </p:nvGrpSpPr>
        <p:grpSpPr>
          <a:xfrm flipV="1">
            <a:off x="-2" y="5168900"/>
            <a:ext cx="12192000" cy="1689100"/>
            <a:chOff x="0" y="0"/>
            <a:chExt cx="12192002" cy="1689100"/>
          </a:xfrm>
        </p:grpSpPr>
        <p:pic>
          <p:nvPicPr>
            <p:cNvPr id="16" name="图片 15"/>
            <p:cNvPicPr>
              <a:picLocks noChangeAspect="1"/>
            </p:cNvPicPr>
            <p:nvPr userDrawn="1"/>
          </p:nvPicPr>
          <p:blipFill>
            <a:blip r:embed="rId16" cstate="email">
              <a:extLst>
                <a:ext uri="{28A0092B-C50C-407E-A947-70E740481C1C}">
                  <a14:useLocalDpi xmlns:a14="http://schemas.microsoft.com/office/drawing/2010/main"/>
                </a:ext>
              </a:extLst>
            </a:blip>
            <a:srcRect/>
            <a:stretch>
              <a:fillRect/>
            </a:stretch>
          </p:blipFill>
          <p:spPr>
            <a:xfrm>
              <a:off x="0" y="0"/>
              <a:ext cx="2400300" cy="1689100"/>
            </a:xfrm>
            <a:prstGeom prst="rect">
              <a:avLst/>
            </a:prstGeom>
          </p:spPr>
        </p:pic>
        <p:pic>
          <p:nvPicPr>
            <p:cNvPr id="17" name="图片 16"/>
            <p:cNvPicPr>
              <a:picLocks noChangeAspect="1"/>
            </p:cNvPicPr>
            <p:nvPr userDrawn="1"/>
          </p:nvPicPr>
          <p:blipFill>
            <a:blip r:embed="rId17" cstate="email">
              <a:extLst>
                <a:ext uri="{28A0092B-C50C-407E-A947-70E740481C1C}">
                  <a14:useLocalDpi xmlns:a14="http://schemas.microsoft.com/office/drawing/2010/main"/>
                </a:ext>
              </a:extLst>
            </a:blip>
            <a:srcRect/>
            <a:stretch>
              <a:fillRect/>
            </a:stretch>
          </p:blipFill>
          <p:spPr>
            <a:xfrm>
              <a:off x="9315450" y="0"/>
              <a:ext cx="2876552" cy="16891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1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9.xml"/><Relationship Id="rId5" Type="http://schemas.openxmlformats.org/officeDocument/2006/relationships/image" Target="../media/image12.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20.webp"/></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image" Target="../media/image21.webp"/></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21.webp"/></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22.png"/><Relationship Id="rId4"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image" Target="../media/image21.webp"/></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32.xml"/><Relationship Id="rId7" Type="http://schemas.openxmlformats.org/officeDocument/2006/relationships/audio" Target="../media/media2.mp3"/><Relationship Id="rId2" Type="http://schemas.openxmlformats.org/officeDocument/2006/relationships/tags" Target="../tags/tag31.xml"/><Relationship Id="rId1" Type="http://schemas.openxmlformats.org/officeDocument/2006/relationships/tags" Target="../tags/tag30.xml"/><Relationship Id="rId6" Type="http://schemas.microsoft.com/office/2007/relationships/media" Target="../media/media2.mp3"/><Relationship Id="rId11" Type="http://schemas.openxmlformats.org/officeDocument/2006/relationships/image" Target="../media/image26.png"/><Relationship Id="rId5" Type="http://schemas.openxmlformats.org/officeDocument/2006/relationships/audio" Target="../media/media1.mp3"/><Relationship Id="rId10" Type="http://schemas.openxmlformats.org/officeDocument/2006/relationships/slide" Target="slide17.xml"/><Relationship Id="rId4" Type="http://schemas.microsoft.com/office/2007/relationships/media" Target="../media/media1.mp3"/><Relationship Id="rId9"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16.xml"/><Relationship Id="rId4" Type="http://schemas.openxmlformats.org/officeDocument/2006/relationships/image" Target="../media/image27.webp"/></Relationships>
</file>

<file path=ppt/slides/_rels/slide18.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29.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28.png"/><Relationship Id="rId5" Type="http://schemas.openxmlformats.org/officeDocument/2006/relationships/slideLayout" Target="../slideLayouts/slideLayout12.xml"/><Relationship Id="rId4" Type="http://schemas.openxmlformats.org/officeDocument/2006/relationships/tags" Target="../tags/tag38.xml"/></Relationships>
</file>

<file path=ppt/slides/_rels/slide19.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28.png"/><Relationship Id="rId5" Type="http://schemas.openxmlformats.org/officeDocument/2006/relationships/slideLayout" Target="../slideLayouts/slideLayout12.xml"/><Relationship Id="rId4" Type="http://schemas.openxmlformats.org/officeDocument/2006/relationships/tags" Target="../tags/tag42.xml"/></Relationships>
</file>

<file path=ppt/slides/_rels/slide20.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28.png"/><Relationship Id="rId5" Type="http://schemas.openxmlformats.org/officeDocument/2006/relationships/slideLayout" Target="../slideLayouts/slideLayout12.xml"/><Relationship Id="rId4" Type="http://schemas.openxmlformats.org/officeDocument/2006/relationships/tags" Target="../tags/tag46.xml"/></Relationships>
</file>

<file path=ppt/slides/_rels/slide21.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28.png"/><Relationship Id="rId5" Type="http://schemas.openxmlformats.org/officeDocument/2006/relationships/slideLayout" Target="../slideLayouts/slideLayout12.xml"/><Relationship Id="rId4" Type="http://schemas.openxmlformats.org/officeDocument/2006/relationships/tags" Target="../tags/tag50.xml"/></Relationships>
</file>

<file path=ppt/slides/_rels/slide22.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28.png"/><Relationship Id="rId5" Type="http://schemas.openxmlformats.org/officeDocument/2006/relationships/slideLayout" Target="../slideLayouts/slideLayout12.xml"/><Relationship Id="rId4" Type="http://schemas.openxmlformats.org/officeDocument/2006/relationships/tags" Target="../tags/tag5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59.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0.xml"/></Relationships>
</file>

<file path=ppt/slides/_rels/slide28.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29.xml"/><Relationship Id="rId1" Type="http://schemas.openxmlformats.org/officeDocument/2006/relationships/slideLayout" Target="../slideLayouts/slideLayout3.xml"/><Relationship Id="rId5" Type="http://schemas.openxmlformats.org/officeDocument/2006/relationships/slide" Target="slide32.xml"/><Relationship Id="rId4" Type="http://schemas.openxmlformats.org/officeDocument/2006/relationships/slide" Target="slide3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61.xml"/><Relationship Id="rId4" Type="http://schemas.openxmlformats.org/officeDocument/2006/relationships/slide" Target="slide2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62.xml"/><Relationship Id="rId4" Type="http://schemas.openxmlformats.org/officeDocument/2006/relationships/slide" Target="slide2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63.xml"/><Relationship Id="rId4" Type="http://schemas.openxmlformats.org/officeDocument/2006/relationships/slide" Target="slide2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64.xml"/><Relationship Id="rId4" Type="http://schemas.openxmlformats.org/officeDocument/2006/relationships/slide" Target="slide2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6.xml"/><Relationship Id="rId1" Type="http://schemas.openxmlformats.org/officeDocument/2006/relationships/tags" Target="../tags/tag65.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12.xml"/><Relationship Id="rId1" Type="http://schemas.openxmlformats.org/officeDocument/2006/relationships/tags" Target="../tags/tag6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12.xml"/><Relationship Id="rId1" Type="http://schemas.openxmlformats.org/officeDocument/2006/relationships/tags" Target="../tags/tag68.xml"/><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1841673"/>
            <a:ext cx="12192000" cy="1446550"/>
          </a:xfrm>
          <a:prstGeom prst="rect">
            <a:avLst/>
          </a:prstGeom>
          <a:noFill/>
        </p:spPr>
        <p:txBody>
          <a:bodyPr wrap="square" rtlCol="0">
            <a:spAutoFit/>
          </a:bodyPr>
          <a:lstStyle/>
          <a:p>
            <a:pPr algn="ctr"/>
            <a:r>
              <a:rPr lang="zh-CN" altLang="en-US" sz="8800" b="1" dirty="0">
                <a:ln w="47625">
                  <a:noFill/>
                </a:ln>
                <a:solidFill>
                  <a:schemeClr val="tx1">
                    <a:lumMod val="75000"/>
                    <a:lumOff val="25000"/>
                  </a:schemeClr>
                </a:solidFill>
                <a:effectLst>
                  <a:outerShdw blurRad="38100" dist="38100" dir="2700000" algn="tl">
                    <a:srgbClr val="000000">
                      <a:alpha val="43137"/>
                    </a:srgbClr>
                  </a:outerShdw>
                </a:effectLst>
                <a:latin typeface="微软雅黑"/>
                <a:ea typeface="微软雅黑"/>
                <a:cs typeface="+mn-ea"/>
                <a:sym typeface="微软雅黑"/>
              </a:rPr>
              <a:t>庆元</a:t>
            </a:r>
            <a:r>
              <a:rPr lang="zh-CN" altLang="en-US" sz="8800" b="1" dirty="0" smtClean="0">
                <a:ln w="47625">
                  <a:noFill/>
                </a:ln>
                <a:solidFill>
                  <a:schemeClr val="tx1">
                    <a:lumMod val="75000"/>
                    <a:lumOff val="25000"/>
                  </a:schemeClr>
                </a:solidFill>
                <a:effectLst>
                  <a:outerShdw blurRad="38100" dist="38100" dir="2700000" algn="tl">
                    <a:srgbClr val="000000">
                      <a:alpha val="43137"/>
                    </a:srgbClr>
                  </a:outerShdw>
                </a:effectLst>
                <a:latin typeface="微软雅黑"/>
                <a:ea typeface="微软雅黑"/>
                <a:cs typeface="+mn-ea"/>
                <a:sym typeface="微软雅黑"/>
              </a:rPr>
              <a:t>旦  迎</a:t>
            </a:r>
            <a:r>
              <a:rPr lang="zh-CN" altLang="en-US" sz="8800" b="1" dirty="0">
                <a:ln w="47625">
                  <a:noFill/>
                </a:ln>
                <a:solidFill>
                  <a:schemeClr val="tx1">
                    <a:lumMod val="75000"/>
                    <a:lumOff val="25000"/>
                  </a:schemeClr>
                </a:solidFill>
                <a:effectLst>
                  <a:outerShdw blurRad="38100" dist="38100" dir="2700000" algn="tl">
                    <a:srgbClr val="000000">
                      <a:alpha val="43137"/>
                    </a:srgbClr>
                  </a:outerShdw>
                </a:effectLst>
                <a:latin typeface="微软雅黑"/>
                <a:ea typeface="微软雅黑"/>
                <a:cs typeface="+mn-ea"/>
                <a:sym typeface="微软雅黑"/>
              </a:rPr>
              <a:t>新年</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3108" y="0"/>
            <a:ext cx="4007316" cy="4507226"/>
            <a:chOff x="-13108" y="0"/>
            <a:chExt cx="4007316" cy="4507226"/>
          </a:xfrm>
        </p:grpSpPr>
        <p:grpSp>
          <p:nvGrpSpPr>
            <p:cNvPr id="18" name="组合 17"/>
            <p:cNvGrpSpPr/>
            <p:nvPr/>
          </p:nvGrpSpPr>
          <p:grpSpPr>
            <a:xfrm>
              <a:off x="-13108" y="0"/>
              <a:ext cx="4007316" cy="4507226"/>
              <a:chOff x="-959310" y="1648053"/>
              <a:chExt cx="4007316" cy="4507226"/>
            </a:xfrm>
          </p:grpSpPr>
          <p:pic>
            <p:nvPicPr>
              <p:cNvPr id="15" name="图片 14"/>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959310" y="1648053"/>
                <a:ext cx="4007316" cy="4507226"/>
              </a:xfrm>
              <a:prstGeom prst="rect">
                <a:avLst/>
              </a:prstGeom>
            </p:spPr>
          </p:pic>
          <p:sp>
            <p:nvSpPr>
              <p:cNvPr id="17" name="矩形 16"/>
              <p:cNvSpPr/>
              <p:nvPr/>
            </p:nvSpPr>
            <p:spPr>
              <a:xfrm>
                <a:off x="-221456" y="2528889"/>
                <a:ext cx="452437" cy="954656"/>
              </a:xfrm>
              <a:prstGeom prst="rect">
                <a:avLst/>
              </a:prstGeom>
              <a:solidFill>
                <a:srgbClr val="E51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a:ea typeface="微软雅黑"/>
                  <a:sym typeface="微软雅黑"/>
                </a:endParaRPr>
              </a:p>
            </p:txBody>
          </p:sp>
        </p:grpSp>
        <p:sp>
          <p:nvSpPr>
            <p:cNvPr id="51" name="文本框 50"/>
            <p:cNvSpPr txBox="1"/>
            <p:nvPr/>
          </p:nvSpPr>
          <p:spPr>
            <a:xfrm>
              <a:off x="426438" y="735390"/>
              <a:ext cx="923330" cy="1569660"/>
            </a:xfrm>
            <a:prstGeom prst="rect">
              <a:avLst/>
            </a:prstGeom>
            <a:noFill/>
          </p:spPr>
          <p:txBody>
            <a:bodyPr vert="eaVert" wrap="square" rtlCol="0">
              <a:spAutoFit/>
            </a:bodyPr>
            <a:lstStyle/>
            <a:p>
              <a:r>
                <a:rPr lang="zh-CN" altLang="en-US" sz="4800">
                  <a:solidFill>
                    <a:schemeClr val="bg1"/>
                  </a:solidFill>
                  <a:latin typeface="微软雅黑"/>
                  <a:ea typeface="微软雅黑"/>
                  <a:sym typeface="微软雅黑"/>
                </a:rPr>
                <a:t>目录</a:t>
              </a:r>
            </a:p>
          </p:txBody>
        </p:sp>
      </p:grpSp>
      <p:sp>
        <p:nvSpPr>
          <p:cNvPr id="56" name="PA-文本框 55"/>
          <p:cNvSpPr txBox="1"/>
          <p:nvPr>
            <p:custDataLst>
              <p:tags r:id="rId1"/>
            </p:custDataLst>
          </p:nvPr>
        </p:nvSpPr>
        <p:spPr>
          <a:xfrm>
            <a:off x="2270803" y="2049960"/>
            <a:ext cx="3446809" cy="830997"/>
          </a:xfrm>
          <a:prstGeom prst="rect">
            <a:avLst/>
          </a:prstGeom>
          <a:noFill/>
        </p:spPr>
        <p:txBody>
          <a:bodyPr wrap="square" rtlCol="0">
            <a:spAutoFit/>
          </a:bodyPr>
          <a:lstStyle/>
          <a:p>
            <a:pPr algn="ctr"/>
            <a:r>
              <a:rPr lang="zh-CN" altLang="en-US" sz="4800" smtClean="0">
                <a:ln w="47625">
                  <a:noFill/>
                </a:ln>
                <a:solidFill>
                  <a:schemeClr val="accent1"/>
                </a:solidFill>
                <a:effectLst>
                  <a:outerShdw blurRad="38100" dist="38100" dir="2700000" algn="tl">
                    <a:srgbClr val="000000">
                      <a:alpha val="43137"/>
                    </a:srgbClr>
                  </a:outerShdw>
                </a:effectLst>
                <a:latin typeface="微软雅黑"/>
                <a:ea typeface="微软雅黑"/>
                <a:cs typeface="+mn-ea"/>
                <a:sym typeface="微软雅黑"/>
              </a:rPr>
              <a:t>壹  </a:t>
            </a:r>
            <a:r>
              <a:rPr lang="zh-CN" altLang="en-US" sz="3600" smtClean="0">
                <a:ln w="47625">
                  <a:noFill/>
                </a:ln>
                <a:solidFill>
                  <a:schemeClr val="tx1">
                    <a:lumMod val="75000"/>
                    <a:lumOff val="25000"/>
                  </a:schemeClr>
                </a:solidFill>
                <a:latin typeface="微软雅黑"/>
                <a:ea typeface="微软雅黑"/>
                <a:cs typeface="+mn-ea"/>
                <a:sym typeface="微软雅黑"/>
              </a:rPr>
              <a:t>何谓</a:t>
            </a:r>
            <a:r>
              <a:rPr lang="zh-CN" altLang="en-US" sz="3600">
                <a:ln w="47625">
                  <a:noFill/>
                </a:ln>
                <a:solidFill>
                  <a:schemeClr val="tx1">
                    <a:lumMod val="75000"/>
                    <a:lumOff val="25000"/>
                  </a:schemeClr>
                </a:solidFill>
                <a:latin typeface="微软雅黑"/>
                <a:ea typeface="微软雅黑"/>
                <a:cs typeface="+mn-ea"/>
                <a:sym typeface="微软雅黑"/>
              </a:rPr>
              <a:t>元旦</a:t>
            </a:r>
            <a:endParaRPr lang="zh-CN" altLang="en-US" sz="3600">
              <a:ln w="47625">
                <a:noFill/>
              </a:ln>
              <a:solidFill>
                <a:schemeClr val="tx1">
                  <a:lumMod val="75000"/>
                  <a:lumOff val="25000"/>
                </a:schemeClr>
              </a:solidFill>
              <a:latin typeface="微软雅黑"/>
              <a:ea typeface="微软雅黑"/>
              <a:cs typeface="+mn-ea"/>
              <a:sym typeface="微软雅黑"/>
            </a:endParaRPr>
          </a:p>
        </p:txBody>
      </p:sp>
      <p:sp>
        <p:nvSpPr>
          <p:cNvPr id="57" name="PA-文本框 56"/>
          <p:cNvSpPr txBox="1"/>
          <p:nvPr>
            <p:custDataLst>
              <p:tags r:id="rId2"/>
            </p:custDataLst>
          </p:nvPr>
        </p:nvSpPr>
        <p:spPr>
          <a:xfrm>
            <a:off x="2547969" y="2854214"/>
            <a:ext cx="3548031" cy="830997"/>
          </a:xfrm>
          <a:prstGeom prst="rect">
            <a:avLst/>
          </a:prstGeom>
          <a:noFill/>
        </p:spPr>
        <p:txBody>
          <a:bodyPr wrap="square" rtlCol="0">
            <a:spAutoFit/>
          </a:bodyPr>
          <a:lstStyle/>
          <a:p>
            <a:r>
              <a:rPr lang="zh-CN" altLang="en-US" sz="4800">
                <a:ln w="47625">
                  <a:noFill/>
                </a:ln>
                <a:solidFill>
                  <a:schemeClr val="accent1"/>
                </a:solidFill>
                <a:effectLst>
                  <a:outerShdw blurRad="38100" dist="38100" dir="2700000" algn="tl">
                    <a:srgbClr val="000000">
                      <a:alpha val="43137"/>
                    </a:srgbClr>
                  </a:outerShdw>
                </a:effectLst>
                <a:latin typeface="微软雅黑"/>
                <a:ea typeface="微软雅黑"/>
                <a:cs typeface="+mn-ea"/>
                <a:sym typeface="微软雅黑"/>
              </a:rPr>
              <a:t>贰</a:t>
            </a:r>
            <a:r>
              <a:rPr lang="zh-CN" altLang="en-US" sz="3600">
                <a:ln w="47625">
                  <a:noFill/>
                </a:ln>
                <a:solidFill>
                  <a:schemeClr val="tx1">
                    <a:lumMod val="75000"/>
                    <a:lumOff val="25000"/>
                  </a:schemeClr>
                </a:solidFill>
                <a:latin typeface="微软雅黑"/>
                <a:ea typeface="微软雅黑"/>
                <a:cs typeface="+mn-ea"/>
                <a:sym typeface="微软雅黑"/>
              </a:rPr>
              <a:t>  中国的元旦</a:t>
            </a:r>
          </a:p>
        </p:txBody>
      </p:sp>
      <p:sp>
        <p:nvSpPr>
          <p:cNvPr id="58" name="PA-文本框 57"/>
          <p:cNvSpPr txBox="1"/>
          <p:nvPr>
            <p:custDataLst>
              <p:tags r:id="rId3"/>
            </p:custDataLst>
          </p:nvPr>
        </p:nvSpPr>
        <p:spPr>
          <a:xfrm>
            <a:off x="2547969" y="3618230"/>
            <a:ext cx="4007316" cy="830997"/>
          </a:xfrm>
          <a:prstGeom prst="rect">
            <a:avLst/>
          </a:prstGeom>
          <a:noFill/>
        </p:spPr>
        <p:txBody>
          <a:bodyPr wrap="square" rtlCol="0">
            <a:spAutoFit/>
          </a:bodyPr>
          <a:lstStyle/>
          <a:p>
            <a:r>
              <a:rPr lang="zh-CN" altLang="en-US" sz="4800">
                <a:ln w="47625">
                  <a:noFill/>
                </a:ln>
                <a:solidFill>
                  <a:schemeClr val="accent1"/>
                </a:solidFill>
                <a:effectLst>
                  <a:outerShdw blurRad="38100" dist="38100" dir="2700000" algn="tl">
                    <a:srgbClr val="000000">
                      <a:alpha val="43137"/>
                    </a:srgbClr>
                  </a:outerShdw>
                </a:effectLst>
                <a:latin typeface="微软雅黑"/>
                <a:ea typeface="微软雅黑"/>
                <a:cs typeface="+mn-ea"/>
                <a:sym typeface="微软雅黑"/>
              </a:rPr>
              <a:t>叁</a:t>
            </a:r>
            <a:r>
              <a:rPr lang="zh-CN" altLang="en-US" sz="3600">
                <a:ln w="47625">
                  <a:noFill/>
                </a:ln>
                <a:solidFill>
                  <a:schemeClr val="tx1">
                    <a:lumMod val="75000"/>
                    <a:lumOff val="25000"/>
                  </a:schemeClr>
                </a:solidFill>
                <a:latin typeface="微软雅黑"/>
                <a:ea typeface="微软雅黑"/>
                <a:cs typeface="+mn-ea"/>
                <a:sym typeface="微软雅黑"/>
              </a:rPr>
              <a:t>  西方人的元旦</a:t>
            </a:r>
          </a:p>
        </p:txBody>
      </p:sp>
      <p:sp>
        <p:nvSpPr>
          <p:cNvPr id="59" name="PA-文本框 58"/>
          <p:cNvSpPr txBox="1"/>
          <p:nvPr>
            <p:custDataLst>
              <p:tags r:id="rId4"/>
            </p:custDataLst>
          </p:nvPr>
        </p:nvSpPr>
        <p:spPr>
          <a:xfrm>
            <a:off x="2547969" y="4355503"/>
            <a:ext cx="5259694" cy="830997"/>
          </a:xfrm>
          <a:prstGeom prst="rect">
            <a:avLst/>
          </a:prstGeom>
          <a:noFill/>
        </p:spPr>
        <p:txBody>
          <a:bodyPr wrap="square" rtlCol="0">
            <a:spAutoFit/>
          </a:bodyPr>
          <a:lstStyle/>
          <a:p>
            <a:r>
              <a:rPr lang="zh-CN" altLang="en-US" sz="4800">
                <a:ln w="47625">
                  <a:noFill/>
                </a:ln>
                <a:solidFill>
                  <a:schemeClr val="accent1"/>
                </a:solidFill>
                <a:effectLst>
                  <a:outerShdw blurRad="38100" dist="38100" dir="2700000" algn="tl">
                    <a:srgbClr val="000000">
                      <a:alpha val="43137"/>
                    </a:srgbClr>
                  </a:outerShdw>
                </a:effectLst>
                <a:latin typeface="微软雅黑"/>
                <a:ea typeface="微软雅黑"/>
                <a:cs typeface="+mn-ea"/>
                <a:sym typeface="微软雅黑"/>
              </a:rPr>
              <a:t>肆</a:t>
            </a:r>
            <a:r>
              <a:rPr lang="zh-CN" altLang="en-US" sz="4400">
                <a:ln w="47625">
                  <a:noFill/>
                </a:ln>
                <a:solidFill>
                  <a:schemeClr val="tx1">
                    <a:lumMod val="75000"/>
                    <a:lumOff val="25000"/>
                  </a:schemeClr>
                </a:solidFill>
                <a:latin typeface="微软雅黑"/>
                <a:ea typeface="微软雅黑"/>
                <a:cs typeface="+mn-ea"/>
                <a:sym typeface="微软雅黑"/>
              </a:rPr>
              <a:t>  </a:t>
            </a:r>
            <a:r>
              <a:rPr lang="zh-CN" altLang="en-US" sz="3200">
                <a:ln w="47625">
                  <a:noFill/>
                </a:ln>
                <a:solidFill>
                  <a:schemeClr val="tx1">
                    <a:lumMod val="75000"/>
                    <a:lumOff val="25000"/>
                  </a:schemeClr>
                </a:solidFill>
                <a:latin typeface="微软雅黑"/>
                <a:ea typeface="微软雅黑"/>
                <a:cs typeface="+mn-ea"/>
                <a:sym typeface="微软雅黑"/>
              </a:rPr>
              <a:t>元旦百科知识竞赛</a:t>
            </a:r>
          </a:p>
        </p:txBody>
      </p:sp>
      <p:sp>
        <p:nvSpPr>
          <p:cNvPr id="60" name="PA-文本框 59"/>
          <p:cNvSpPr txBox="1"/>
          <p:nvPr>
            <p:custDataLst>
              <p:tags r:id="rId5"/>
            </p:custDataLst>
          </p:nvPr>
        </p:nvSpPr>
        <p:spPr>
          <a:xfrm>
            <a:off x="2547969" y="5092678"/>
            <a:ext cx="3548031" cy="923330"/>
          </a:xfrm>
          <a:prstGeom prst="rect">
            <a:avLst/>
          </a:prstGeom>
          <a:noFill/>
        </p:spPr>
        <p:txBody>
          <a:bodyPr wrap="square" rtlCol="0">
            <a:spAutoFit/>
          </a:bodyPr>
          <a:lstStyle/>
          <a:p>
            <a:r>
              <a:rPr lang="zh-CN" altLang="en-US" sz="5400">
                <a:ln w="47625">
                  <a:noFill/>
                </a:ln>
                <a:solidFill>
                  <a:schemeClr val="accent1"/>
                </a:solidFill>
                <a:effectLst>
                  <a:outerShdw blurRad="38100" dist="38100" dir="2700000" algn="tl">
                    <a:srgbClr val="000000">
                      <a:alpha val="43137"/>
                    </a:srgbClr>
                  </a:outerShdw>
                </a:effectLst>
                <a:latin typeface="微软雅黑"/>
                <a:ea typeface="微软雅黑"/>
                <a:cs typeface="+mn-ea"/>
                <a:sym typeface="微软雅黑"/>
              </a:rPr>
              <a:t>伍</a:t>
            </a:r>
            <a:r>
              <a:rPr lang="zh-CN" altLang="en-US" sz="3600">
                <a:ln w="47625">
                  <a:noFill/>
                </a:ln>
                <a:solidFill>
                  <a:schemeClr val="tx1">
                    <a:lumMod val="75000"/>
                    <a:lumOff val="25000"/>
                  </a:schemeClr>
                </a:solidFill>
                <a:latin typeface="微软雅黑"/>
                <a:ea typeface="微软雅黑"/>
                <a:cs typeface="+mn-ea"/>
                <a:sym typeface="微软雅黑"/>
              </a:rPr>
              <a:t>  元旦的祝福</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randombar(horizontal)">
                                      <p:cBhvr>
                                        <p:cTn id="7" dur="500"/>
                                        <p:tgtEl>
                                          <p:spTgt spid="5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randombar(horizontal)">
                                      <p:cBhvr>
                                        <p:cTn id="11" dur="500"/>
                                        <p:tgtEl>
                                          <p:spTgt spid="5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randombar(horizontal)">
                                      <p:cBhvr>
                                        <p:cTn id="15" dur="500"/>
                                        <p:tgtEl>
                                          <p:spTgt spid="5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randombar(horizontal)">
                                      <p:cBhvr>
                                        <p:cTn id="19" dur="500"/>
                                        <p:tgtEl>
                                          <p:spTgt spid="59"/>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randombar(horizontal)">
                                      <p:cBhvr>
                                        <p:cTn id="2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0" y="429491"/>
            <a:ext cx="4572000" cy="4572000"/>
          </a:xfrm>
          <a:prstGeom prst="rect">
            <a:avLst/>
          </a:prstGeom>
        </p:spPr>
      </p:pic>
      <p:sp>
        <p:nvSpPr>
          <p:cNvPr id="3" name="PA-文本框 24"/>
          <p:cNvSpPr txBox="1"/>
          <p:nvPr>
            <p:custDataLst>
              <p:tags r:id="rId1"/>
            </p:custDataLst>
          </p:nvPr>
        </p:nvSpPr>
        <p:spPr>
          <a:xfrm>
            <a:off x="2876208" y="4410252"/>
            <a:ext cx="6439584" cy="1569660"/>
          </a:xfrm>
          <a:prstGeom prst="rect">
            <a:avLst/>
          </a:prstGeom>
          <a:noFill/>
        </p:spPr>
        <p:txBody>
          <a:bodyPr wrap="square" rtlCol="0">
            <a:spAutoFit/>
          </a:bodyPr>
          <a:lstStyle/>
          <a:p>
            <a:pPr algn="ctr"/>
            <a:r>
              <a:rPr lang="zh-CN" altLang="en-US" sz="9600">
                <a:ln w="47625">
                  <a:noFill/>
                </a:ln>
                <a:solidFill>
                  <a:schemeClr val="tx1">
                    <a:lumMod val="75000"/>
                    <a:lumOff val="25000"/>
                  </a:schemeClr>
                </a:solidFill>
                <a:latin typeface="微软雅黑"/>
                <a:ea typeface="微软雅黑"/>
                <a:cs typeface="+mn-ea"/>
                <a:sym typeface="微软雅黑"/>
              </a:rPr>
              <a:t>何谓元旦</a:t>
            </a:r>
            <a:endParaRPr lang="zh-CN" altLang="en-US" sz="9600">
              <a:ln w="47625">
                <a:noFill/>
              </a:ln>
              <a:solidFill>
                <a:schemeClr val="tx1">
                  <a:lumMod val="75000"/>
                  <a:lumOff val="25000"/>
                </a:schemeClr>
              </a:solidFill>
              <a:latin typeface="微软雅黑"/>
              <a:ea typeface="微软雅黑"/>
              <a:cs typeface="+mn-ea"/>
              <a:sym typeface="微软雅黑"/>
            </a:endParaRPr>
          </a:p>
        </p:txBody>
      </p:sp>
      <p:sp>
        <p:nvSpPr>
          <p:cNvPr id="4" name="PA-文本框 24"/>
          <p:cNvSpPr txBox="1"/>
          <p:nvPr>
            <p:custDataLst>
              <p:tags r:id="rId2"/>
            </p:custDataLst>
          </p:nvPr>
        </p:nvSpPr>
        <p:spPr>
          <a:xfrm>
            <a:off x="4340631" y="1546959"/>
            <a:ext cx="3510737" cy="2646878"/>
          </a:xfrm>
          <a:prstGeom prst="rect">
            <a:avLst/>
          </a:prstGeom>
          <a:noFill/>
        </p:spPr>
        <p:txBody>
          <a:bodyPr wrap="square" rtlCol="0">
            <a:spAutoFit/>
          </a:bodyPr>
          <a:lstStyle/>
          <a:p>
            <a:pPr algn="dist"/>
            <a:r>
              <a:rPr lang="zh-CN" altLang="en-US" sz="16600">
                <a:ln w="47625">
                  <a:noFill/>
                </a:ln>
                <a:solidFill>
                  <a:schemeClr val="tx1">
                    <a:lumMod val="75000"/>
                    <a:lumOff val="25000"/>
                  </a:schemeClr>
                </a:solidFill>
                <a:effectLst>
                  <a:outerShdw blurRad="38100" dist="38100" dir="2700000" algn="tl">
                    <a:srgbClr val="000000">
                      <a:alpha val="43137"/>
                    </a:srgbClr>
                  </a:outerShdw>
                </a:effectLst>
                <a:latin typeface="微软雅黑"/>
                <a:ea typeface="微软雅黑"/>
                <a:cs typeface="+mn-ea"/>
                <a:sym typeface="微软雅黑"/>
              </a:rPr>
              <a:t>壹</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6"/>
          <p:cNvSpPr txBox="1">
            <a:spLocks noChangeArrowheads="1"/>
          </p:cNvSpPr>
          <p:nvPr/>
        </p:nvSpPr>
        <p:spPr bwMode="auto">
          <a:xfrm>
            <a:off x="5602514" y="3387208"/>
            <a:ext cx="610496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21970">
              <a:defRPr sz="1300">
                <a:solidFill>
                  <a:schemeClr val="tx1"/>
                </a:solidFill>
                <a:latin typeface="Calibri" panose="020F0502020204030204" pitchFamily="34" charset="0"/>
                <a:ea typeface="宋体" panose="02010600030101010101" pitchFamily="2" charset="-122"/>
              </a:defRPr>
            </a:lvl1pPr>
            <a:lvl2pPr marL="742950" indent="-285750" defTabSz="521970">
              <a:defRPr sz="1300">
                <a:solidFill>
                  <a:schemeClr val="tx1"/>
                </a:solidFill>
                <a:latin typeface="Calibri" panose="020F0502020204030204" pitchFamily="34" charset="0"/>
                <a:ea typeface="宋体" panose="02010600030101010101" pitchFamily="2" charset="-122"/>
              </a:defRPr>
            </a:lvl2pPr>
            <a:lvl3pPr marL="1143000" indent="-228600" defTabSz="521970">
              <a:defRPr sz="1300">
                <a:solidFill>
                  <a:schemeClr val="tx1"/>
                </a:solidFill>
                <a:latin typeface="Calibri" panose="020F0502020204030204" pitchFamily="34" charset="0"/>
                <a:ea typeface="宋体" panose="02010600030101010101" pitchFamily="2" charset="-122"/>
              </a:defRPr>
            </a:lvl3pPr>
            <a:lvl4pPr marL="1600200" indent="-228600" defTabSz="521970">
              <a:defRPr sz="1300">
                <a:solidFill>
                  <a:schemeClr val="tx1"/>
                </a:solidFill>
                <a:latin typeface="Calibri" panose="020F0502020204030204" pitchFamily="34" charset="0"/>
                <a:ea typeface="宋体" panose="02010600030101010101" pitchFamily="2" charset="-122"/>
              </a:defRPr>
            </a:lvl4pPr>
            <a:lvl5pPr marL="2057400" indent="-228600" defTabSz="521970">
              <a:defRPr sz="1300">
                <a:solidFill>
                  <a:schemeClr val="tx1"/>
                </a:solidFill>
                <a:latin typeface="Calibri" panose="020F0502020204030204" pitchFamily="34" charset="0"/>
                <a:ea typeface="宋体" panose="02010600030101010101" pitchFamily="2" charset="-122"/>
              </a:defRPr>
            </a:lvl5pPr>
            <a:lvl6pPr marL="25146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800" smtClean="0">
                <a:solidFill>
                  <a:schemeClr val="tx1">
                    <a:lumMod val="85000"/>
                    <a:lumOff val="15000"/>
                  </a:schemeClr>
                </a:solidFill>
                <a:latin typeface="微软雅黑"/>
                <a:ea typeface="微软雅黑"/>
                <a:cs typeface="+mn-ea"/>
                <a:sym typeface="微软雅黑"/>
              </a:rPr>
              <a:t>元</a:t>
            </a:r>
            <a:r>
              <a:rPr lang="zh-CN" altLang="en-US" sz="2800" dirty="0">
                <a:solidFill>
                  <a:schemeClr val="tx1">
                    <a:lumMod val="85000"/>
                    <a:lumOff val="15000"/>
                  </a:schemeClr>
                </a:solidFill>
                <a:latin typeface="微软雅黑"/>
                <a:ea typeface="微软雅黑"/>
                <a:cs typeface="+mn-ea"/>
                <a:sym typeface="微软雅黑"/>
              </a:rPr>
              <a:t>，谓“始”，凡数之始称为“元”；旦，谓“日”；“元旦”意即“初始之日”。</a:t>
            </a:r>
          </a:p>
        </p:txBody>
      </p:sp>
      <p:sp>
        <p:nvSpPr>
          <p:cNvPr id="11" name="文本框 10"/>
          <p:cNvSpPr txBox="1">
            <a:spLocks noChangeArrowheads="1"/>
          </p:cNvSpPr>
          <p:nvPr/>
        </p:nvSpPr>
        <p:spPr bwMode="auto">
          <a:xfrm>
            <a:off x="7658774" y="2880738"/>
            <a:ext cx="18261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gn="ctr"/>
            <a:r>
              <a:rPr lang="zh-CN" altLang="en-US" sz="3200">
                <a:ln w="47625">
                  <a:noFill/>
                </a:ln>
                <a:solidFill>
                  <a:schemeClr val="tx1">
                    <a:lumMod val="75000"/>
                    <a:lumOff val="25000"/>
                  </a:schemeClr>
                </a:solidFill>
                <a:latin typeface="微软雅黑"/>
                <a:ea typeface="微软雅黑"/>
                <a:cs typeface="+mn-ea"/>
                <a:sym typeface="微软雅黑"/>
              </a:rPr>
              <a:t>何谓元旦</a:t>
            </a:r>
            <a:endParaRPr lang="zh-CN" altLang="en-US" sz="3200">
              <a:ln w="47625">
                <a:noFill/>
              </a:ln>
              <a:solidFill>
                <a:schemeClr val="tx1">
                  <a:lumMod val="75000"/>
                  <a:lumOff val="25000"/>
                </a:schemeClr>
              </a:solidFill>
              <a:latin typeface="微软雅黑"/>
              <a:ea typeface="微软雅黑"/>
              <a:cs typeface="+mn-ea"/>
              <a:sym typeface="微软雅黑"/>
            </a:endParaRPr>
          </a:p>
        </p:txBody>
      </p:sp>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0" y="1799772"/>
            <a:ext cx="5602514" cy="5602514"/>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191500" y="309562"/>
            <a:ext cx="4000500" cy="1711444"/>
          </a:xfrm>
          <a:prstGeom prst="rect">
            <a:avLst/>
          </a:prstGeom>
        </p:spPr>
      </p:pic>
      <p:sp>
        <p:nvSpPr>
          <p:cNvPr id="14" name="PA-文本框 24"/>
          <p:cNvSpPr txBox="1"/>
          <p:nvPr>
            <p:custDataLst>
              <p:tags r:id="rId1"/>
            </p:custDataLst>
          </p:nvPr>
        </p:nvSpPr>
        <p:spPr>
          <a:xfrm>
            <a:off x="2876208" y="195262"/>
            <a:ext cx="6439584" cy="923330"/>
          </a:xfrm>
          <a:prstGeom prst="rect">
            <a:avLst/>
          </a:prstGeom>
          <a:noFill/>
        </p:spPr>
        <p:txBody>
          <a:bodyPr wrap="square" rtlCol="0">
            <a:spAutoFit/>
          </a:bodyPr>
          <a:lstStyle/>
          <a:p>
            <a:pPr algn="ctr"/>
            <a:r>
              <a:rPr lang="zh-CN" altLang="en-US" sz="5400" smtClean="0">
                <a:ln w="47625">
                  <a:noFill/>
                </a:ln>
                <a:solidFill>
                  <a:schemeClr val="tx1">
                    <a:lumMod val="75000"/>
                    <a:lumOff val="25000"/>
                  </a:schemeClr>
                </a:solidFill>
                <a:latin typeface="微软雅黑"/>
                <a:ea typeface="微软雅黑"/>
                <a:cs typeface="+mn-ea"/>
                <a:sym typeface="微软雅黑"/>
              </a:rPr>
              <a:t>何谓元旦</a:t>
            </a:r>
            <a:endParaRPr lang="zh-CN" altLang="en-US" sz="5400">
              <a:ln w="47625">
                <a:noFill/>
              </a:ln>
              <a:solidFill>
                <a:schemeClr val="tx1">
                  <a:lumMod val="75000"/>
                  <a:lumOff val="25000"/>
                </a:schemeClr>
              </a:solidFill>
              <a:latin typeface="微软雅黑"/>
              <a:ea typeface="微软雅黑"/>
              <a:cs typeface="+mn-ea"/>
              <a:sym typeface="微软雅黑"/>
            </a:endParaRPr>
          </a:p>
        </p:txBody>
      </p:sp>
      <p:sp>
        <p:nvSpPr>
          <p:cNvPr id="4" name="矩形 3"/>
          <p:cNvSpPr/>
          <p:nvPr/>
        </p:nvSpPr>
        <p:spPr>
          <a:xfrm>
            <a:off x="9690100" y="3014369"/>
            <a:ext cx="104146" cy="317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a:ea typeface="微软雅黑"/>
              <a:sym typeface="微软雅黑"/>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right)">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0" y="429491"/>
            <a:ext cx="4572000" cy="4572000"/>
          </a:xfrm>
          <a:prstGeom prst="rect">
            <a:avLst/>
          </a:prstGeom>
        </p:spPr>
      </p:pic>
      <p:sp>
        <p:nvSpPr>
          <p:cNvPr id="3" name="PA-文本框 24"/>
          <p:cNvSpPr txBox="1"/>
          <p:nvPr>
            <p:custDataLst>
              <p:tags r:id="rId1"/>
            </p:custDataLst>
          </p:nvPr>
        </p:nvSpPr>
        <p:spPr>
          <a:xfrm>
            <a:off x="2876208" y="4410252"/>
            <a:ext cx="6439584" cy="1569660"/>
          </a:xfrm>
          <a:prstGeom prst="rect">
            <a:avLst/>
          </a:prstGeom>
          <a:noFill/>
        </p:spPr>
        <p:txBody>
          <a:bodyPr wrap="square" rtlCol="0">
            <a:spAutoFit/>
          </a:bodyPr>
          <a:lstStyle/>
          <a:p>
            <a:pPr algn="dist"/>
            <a:r>
              <a:rPr lang="zh-CN" altLang="en-US" sz="9600" dirty="0">
                <a:ln w="47625">
                  <a:noFill/>
                </a:ln>
                <a:solidFill>
                  <a:schemeClr val="tx1">
                    <a:lumMod val="75000"/>
                    <a:lumOff val="25000"/>
                  </a:schemeClr>
                </a:solidFill>
                <a:latin typeface="微软雅黑"/>
                <a:ea typeface="微软雅黑"/>
                <a:cs typeface="+mn-ea"/>
                <a:sym typeface="微软雅黑"/>
              </a:rPr>
              <a:t>中国的元旦</a:t>
            </a:r>
          </a:p>
        </p:txBody>
      </p:sp>
      <p:sp>
        <p:nvSpPr>
          <p:cNvPr id="4" name="PA-文本框 24"/>
          <p:cNvSpPr txBox="1"/>
          <p:nvPr>
            <p:custDataLst>
              <p:tags r:id="rId2"/>
            </p:custDataLst>
          </p:nvPr>
        </p:nvSpPr>
        <p:spPr>
          <a:xfrm>
            <a:off x="4340631" y="1546959"/>
            <a:ext cx="3510737" cy="2646878"/>
          </a:xfrm>
          <a:prstGeom prst="rect">
            <a:avLst/>
          </a:prstGeom>
          <a:noFill/>
        </p:spPr>
        <p:txBody>
          <a:bodyPr wrap="square" rtlCol="0">
            <a:spAutoFit/>
          </a:bodyPr>
          <a:lstStyle/>
          <a:p>
            <a:pPr algn="dist"/>
            <a:r>
              <a:rPr lang="zh-CN" altLang="en-US" sz="16600">
                <a:ln w="47625">
                  <a:noFill/>
                </a:ln>
                <a:solidFill>
                  <a:schemeClr val="tx1">
                    <a:lumMod val="75000"/>
                    <a:lumOff val="25000"/>
                  </a:schemeClr>
                </a:solidFill>
                <a:effectLst>
                  <a:outerShdw blurRad="38100" dist="38100" dir="2700000" algn="tl">
                    <a:srgbClr val="000000">
                      <a:alpha val="43137"/>
                    </a:srgbClr>
                  </a:outerShdw>
                </a:effectLst>
                <a:latin typeface="微软雅黑"/>
                <a:ea typeface="微软雅黑"/>
                <a:cs typeface="+mn-ea"/>
                <a:sym typeface="微软雅黑"/>
              </a:rPr>
              <a:t>贰</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A-矩形 13"/>
          <p:cNvSpPr/>
          <p:nvPr>
            <p:custDataLst>
              <p:tags r:id="rId1"/>
            </p:custDataLst>
          </p:nvPr>
        </p:nvSpPr>
        <p:spPr>
          <a:xfrm>
            <a:off x="1878934" y="1623398"/>
            <a:ext cx="4708981" cy="3697514"/>
          </a:xfrm>
          <a:prstGeom prst="rect">
            <a:avLst/>
          </a:prstGeom>
        </p:spPr>
        <p:txBody>
          <a:bodyPr vert="eaVert" wrap="square">
            <a:spAutoFit/>
          </a:bodyPr>
          <a:lstStyle/>
          <a:p>
            <a:pPr>
              <a:lnSpc>
                <a:spcPct val="150000"/>
              </a:lnSpc>
            </a:pPr>
            <a:r>
              <a:rPr lang="zh-CN" altLang="en-US" sz="2800">
                <a:solidFill>
                  <a:schemeClr val="tx1">
                    <a:lumMod val="85000"/>
                    <a:lumOff val="15000"/>
                  </a:schemeClr>
                </a:solidFill>
                <a:latin typeface="微软雅黑"/>
                <a:ea typeface="微软雅黑"/>
                <a:cs typeface="+mn-ea"/>
                <a:sym typeface="微软雅黑"/>
              </a:rPr>
              <a:t>中国历史上，“正月一日”有许多称谓，如元旦、元日、元正、元辰、元春、上日、元朔等，但在诸多称谓中还是以称“元旦”最普遍，时间最长久。</a:t>
            </a:r>
            <a:endParaRPr lang="zh-CN" altLang="en-US" sz="2800" dirty="0">
              <a:solidFill>
                <a:schemeClr val="tx1">
                  <a:lumMod val="85000"/>
                  <a:lumOff val="15000"/>
                </a:schemeClr>
              </a:solidFill>
              <a:latin typeface="微软雅黑"/>
              <a:ea typeface="微软雅黑"/>
              <a:cs typeface="+mn-ea"/>
              <a:sym typeface="微软雅黑"/>
            </a:endParaRPr>
          </a:p>
        </p:txBody>
      </p:sp>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6057423" y="603251"/>
            <a:ext cx="6059487" cy="6059487"/>
          </a:xfrm>
          <a:prstGeom prst="rect">
            <a:avLst/>
          </a:prstGeom>
        </p:spPr>
      </p:pic>
      <p:sp>
        <p:nvSpPr>
          <p:cNvPr id="8" name="矩形 7"/>
          <p:cNvSpPr/>
          <p:nvPr/>
        </p:nvSpPr>
        <p:spPr>
          <a:xfrm>
            <a:off x="955604" y="1623398"/>
            <a:ext cx="923330" cy="3996351"/>
          </a:xfrm>
          <a:prstGeom prst="rect">
            <a:avLst/>
          </a:prstGeom>
        </p:spPr>
        <p:txBody>
          <a:bodyPr vert="eaVert" wrap="square">
            <a:spAutoFit/>
          </a:bodyPr>
          <a:lstStyle/>
          <a:p>
            <a:r>
              <a:rPr lang="zh-CN" altLang="en-US" sz="4800">
                <a:ln w="47625">
                  <a:noFill/>
                </a:ln>
                <a:solidFill>
                  <a:schemeClr val="tx1">
                    <a:lumMod val="75000"/>
                    <a:lumOff val="25000"/>
                  </a:schemeClr>
                </a:solidFill>
                <a:latin typeface="微软雅黑"/>
                <a:ea typeface="微软雅黑"/>
                <a:cs typeface="+mn-ea"/>
                <a:sym typeface="微软雅黑"/>
              </a:rPr>
              <a:t>中国的元旦</a:t>
            </a:r>
          </a:p>
        </p:txBody>
      </p:sp>
      <p:sp>
        <p:nvSpPr>
          <p:cNvPr id="9" name="PA-文本框 24"/>
          <p:cNvSpPr txBox="1"/>
          <p:nvPr>
            <p:custDataLst>
              <p:tags r:id="rId2"/>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中国的元旦</a:t>
            </a:r>
          </a:p>
        </p:txBody>
      </p:sp>
      <p:sp>
        <p:nvSpPr>
          <p:cNvPr id="7" name="矩形 6"/>
          <p:cNvSpPr/>
          <p:nvPr/>
        </p:nvSpPr>
        <p:spPr>
          <a:xfrm>
            <a:off x="1245818" y="4775198"/>
            <a:ext cx="309735" cy="3097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a:ea typeface="微软雅黑"/>
              <a:sym typeface="微软雅黑"/>
            </a:endParaRPr>
          </a:p>
        </p:txBody>
      </p:sp>
    </p:spTree>
    <p:extLst>
      <p:ext uri="{BB962C8B-B14F-4D97-AF65-F5344CB8AC3E}">
        <p14:creationId xmlns:p14="http://schemas.microsoft.com/office/powerpoint/2010/main" val="19550313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6057423" y="603251"/>
            <a:ext cx="6059487" cy="6059487"/>
          </a:xfrm>
          <a:prstGeom prst="rect">
            <a:avLst/>
          </a:prstGeom>
        </p:spPr>
      </p:pic>
      <p:sp>
        <p:nvSpPr>
          <p:cNvPr id="14" name="PA-矩形 13"/>
          <p:cNvSpPr/>
          <p:nvPr>
            <p:custDataLst>
              <p:tags r:id="rId1"/>
            </p:custDataLst>
          </p:nvPr>
        </p:nvSpPr>
        <p:spPr>
          <a:xfrm>
            <a:off x="1878934" y="1623398"/>
            <a:ext cx="4321183" cy="4290742"/>
          </a:xfrm>
          <a:prstGeom prst="rect">
            <a:avLst/>
          </a:prstGeom>
        </p:spPr>
        <p:txBody>
          <a:bodyPr vert="eaVert" wrap="square">
            <a:spAutoFit/>
          </a:bodyPr>
          <a:lstStyle/>
          <a:p>
            <a:pPr>
              <a:lnSpc>
                <a:spcPct val="120000"/>
              </a:lnSpc>
            </a:pPr>
            <a:r>
              <a:rPr lang="zh-CN" altLang="en-US" sz="2800" smtClean="0">
                <a:solidFill>
                  <a:schemeClr val="tx1">
                    <a:lumMod val="85000"/>
                    <a:lumOff val="15000"/>
                  </a:schemeClr>
                </a:solidFill>
                <a:latin typeface="微软雅黑"/>
                <a:ea typeface="微软雅黑"/>
                <a:cs typeface="+mn-ea"/>
                <a:sym typeface="微软雅黑"/>
              </a:rPr>
              <a:t>“元旦”一词在我国文学作品中最早出现于</a:t>
            </a:r>
            <a:r>
              <a:rPr lang="en-US" altLang="zh-CN" sz="2800" smtClean="0">
                <a:solidFill>
                  <a:schemeClr val="tx1">
                    <a:lumMod val="85000"/>
                    <a:lumOff val="15000"/>
                  </a:schemeClr>
                </a:solidFill>
                <a:latin typeface="微软雅黑"/>
                <a:ea typeface="微软雅黑"/>
                <a:cs typeface="+mn-ea"/>
                <a:sym typeface="微软雅黑"/>
              </a:rPr>
              <a:t>《</a:t>
            </a:r>
            <a:r>
              <a:rPr lang="zh-CN" altLang="en-US" sz="2800" smtClean="0">
                <a:solidFill>
                  <a:schemeClr val="tx1">
                    <a:lumMod val="85000"/>
                    <a:lumOff val="15000"/>
                  </a:schemeClr>
                </a:solidFill>
                <a:latin typeface="微软雅黑"/>
                <a:ea typeface="微软雅黑"/>
                <a:cs typeface="+mn-ea"/>
                <a:sym typeface="微软雅黑"/>
              </a:rPr>
              <a:t>晋书</a:t>
            </a:r>
            <a:r>
              <a:rPr lang="en-US" altLang="zh-CN" sz="2800" smtClean="0">
                <a:solidFill>
                  <a:schemeClr val="tx1">
                    <a:lumMod val="85000"/>
                    <a:lumOff val="15000"/>
                  </a:schemeClr>
                </a:solidFill>
                <a:latin typeface="微软雅黑"/>
                <a:ea typeface="微软雅黑"/>
                <a:cs typeface="+mn-ea"/>
                <a:sym typeface="微软雅黑"/>
              </a:rPr>
              <a:t>》</a:t>
            </a:r>
            <a:r>
              <a:rPr lang="zh-CN" altLang="en-US" sz="2800" smtClean="0">
                <a:solidFill>
                  <a:schemeClr val="tx1">
                    <a:lumMod val="85000"/>
                    <a:lumOff val="15000"/>
                  </a:schemeClr>
                </a:solidFill>
                <a:latin typeface="微软雅黑"/>
                <a:ea typeface="微软雅黑"/>
                <a:cs typeface="+mn-ea"/>
                <a:sym typeface="微软雅黑"/>
              </a:rPr>
              <a:t>。中国历史上的“元旦”指的是“正月一日”，“正月”的计算方法，在汉武帝时期以前是很不统一的，历代的元旦日期并不一致。</a:t>
            </a:r>
            <a:endParaRPr lang="zh-CN" altLang="en-US" sz="2800" dirty="0">
              <a:solidFill>
                <a:schemeClr val="tx1">
                  <a:lumMod val="85000"/>
                  <a:lumOff val="15000"/>
                </a:schemeClr>
              </a:solidFill>
              <a:latin typeface="微软雅黑"/>
              <a:ea typeface="微软雅黑"/>
              <a:cs typeface="+mn-ea"/>
              <a:sym typeface="微软雅黑"/>
            </a:endParaRPr>
          </a:p>
        </p:txBody>
      </p:sp>
      <p:sp>
        <p:nvSpPr>
          <p:cNvPr id="8" name="矩形 7"/>
          <p:cNvSpPr/>
          <p:nvPr/>
        </p:nvSpPr>
        <p:spPr>
          <a:xfrm>
            <a:off x="955604" y="1623398"/>
            <a:ext cx="923330" cy="3996351"/>
          </a:xfrm>
          <a:prstGeom prst="rect">
            <a:avLst/>
          </a:prstGeom>
        </p:spPr>
        <p:txBody>
          <a:bodyPr vert="eaVert" wrap="square">
            <a:spAutoFit/>
          </a:bodyPr>
          <a:lstStyle/>
          <a:p>
            <a:r>
              <a:rPr lang="zh-CN" altLang="en-US" sz="4800">
                <a:ln w="47625">
                  <a:noFill/>
                </a:ln>
                <a:solidFill>
                  <a:schemeClr val="tx1">
                    <a:lumMod val="75000"/>
                    <a:lumOff val="25000"/>
                  </a:schemeClr>
                </a:solidFill>
                <a:latin typeface="微软雅黑"/>
                <a:ea typeface="微软雅黑"/>
                <a:cs typeface="+mn-ea"/>
                <a:sym typeface="微软雅黑"/>
              </a:rPr>
              <a:t>中国的元旦</a:t>
            </a:r>
          </a:p>
        </p:txBody>
      </p:sp>
      <p:sp>
        <p:nvSpPr>
          <p:cNvPr id="9" name="PA-文本框 24"/>
          <p:cNvSpPr txBox="1"/>
          <p:nvPr>
            <p:custDataLst>
              <p:tags r:id="rId2"/>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中国的元旦</a:t>
            </a:r>
          </a:p>
        </p:txBody>
      </p:sp>
      <p:sp>
        <p:nvSpPr>
          <p:cNvPr id="7" name="矩形 6"/>
          <p:cNvSpPr/>
          <p:nvPr/>
        </p:nvSpPr>
        <p:spPr>
          <a:xfrm>
            <a:off x="1245818" y="4775198"/>
            <a:ext cx="309735" cy="3097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a:ea typeface="微软雅黑"/>
              <a:sym typeface="微软雅黑"/>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46"/>
          <p:cNvSpPr txBox="1">
            <a:spLocks noChangeArrowheads="1"/>
          </p:cNvSpPr>
          <p:nvPr/>
        </p:nvSpPr>
        <p:spPr bwMode="auto">
          <a:xfrm>
            <a:off x="857956" y="3259240"/>
            <a:ext cx="9156901" cy="319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21970">
              <a:defRPr sz="1300">
                <a:solidFill>
                  <a:schemeClr val="tx1"/>
                </a:solidFill>
                <a:latin typeface="Calibri" panose="020F0502020204030204" pitchFamily="34" charset="0"/>
                <a:ea typeface="宋体" panose="02010600030101010101" pitchFamily="2" charset="-122"/>
              </a:defRPr>
            </a:lvl1pPr>
            <a:lvl2pPr marL="742950" indent="-285750" defTabSz="521970">
              <a:defRPr sz="1300">
                <a:solidFill>
                  <a:schemeClr val="tx1"/>
                </a:solidFill>
                <a:latin typeface="Calibri" panose="020F0502020204030204" pitchFamily="34" charset="0"/>
                <a:ea typeface="宋体" panose="02010600030101010101" pitchFamily="2" charset="-122"/>
              </a:defRPr>
            </a:lvl2pPr>
            <a:lvl3pPr marL="1143000" indent="-228600" defTabSz="521970">
              <a:defRPr sz="1300">
                <a:solidFill>
                  <a:schemeClr val="tx1"/>
                </a:solidFill>
                <a:latin typeface="Calibri" panose="020F0502020204030204" pitchFamily="34" charset="0"/>
                <a:ea typeface="宋体" panose="02010600030101010101" pitchFamily="2" charset="-122"/>
              </a:defRPr>
            </a:lvl3pPr>
            <a:lvl4pPr marL="1600200" indent="-228600" defTabSz="521970">
              <a:defRPr sz="1300">
                <a:solidFill>
                  <a:schemeClr val="tx1"/>
                </a:solidFill>
                <a:latin typeface="Calibri" panose="020F0502020204030204" pitchFamily="34" charset="0"/>
                <a:ea typeface="宋体" panose="02010600030101010101" pitchFamily="2" charset="-122"/>
              </a:defRPr>
            </a:lvl4pPr>
            <a:lvl5pPr marL="2057400" indent="-228600" defTabSz="521970">
              <a:defRPr sz="1300">
                <a:solidFill>
                  <a:schemeClr val="tx1"/>
                </a:solidFill>
                <a:latin typeface="Calibri" panose="020F0502020204030204" pitchFamily="34" charset="0"/>
                <a:ea typeface="宋体" panose="02010600030101010101" pitchFamily="2" charset="-122"/>
              </a:defRPr>
            </a:lvl5pPr>
            <a:lvl6pPr marL="25146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2800" dirty="0">
                <a:solidFill>
                  <a:schemeClr val="tx1">
                    <a:lumMod val="85000"/>
                    <a:lumOff val="15000"/>
                  </a:schemeClr>
                </a:solidFill>
                <a:latin typeface="微软雅黑"/>
                <a:ea typeface="微软雅黑"/>
                <a:cs typeface="+mn-ea"/>
                <a:sym typeface="微软雅黑"/>
              </a:rPr>
              <a:t>      我国人民欢度元旦，</a:t>
            </a:r>
            <a:r>
              <a:rPr lang="zh-CN" altLang="en-US" sz="2800">
                <a:solidFill>
                  <a:schemeClr val="tx1">
                    <a:lumMod val="85000"/>
                    <a:lumOff val="15000"/>
                  </a:schemeClr>
                </a:solidFill>
                <a:latin typeface="微软雅黑"/>
                <a:ea typeface="微软雅黑"/>
                <a:cs typeface="+mn-ea"/>
                <a:sym typeface="微软雅黑"/>
              </a:rPr>
              <a:t>已</a:t>
            </a:r>
            <a:r>
              <a:rPr lang="zh-CN" altLang="en-US" sz="2800" smtClean="0">
                <a:solidFill>
                  <a:schemeClr val="tx1">
                    <a:lumMod val="85000"/>
                    <a:lumOff val="15000"/>
                  </a:schemeClr>
                </a:solidFill>
                <a:latin typeface="微软雅黑"/>
                <a:ea typeface="微软雅黑"/>
                <a:cs typeface="+mn-ea"/>
                <a:sym typeface="微软雅黑"/>
              </a:rPr>
              <a:t>有</a:t>
            </a:r>
            <a:endParaRPr lang="en-US" altLang="zh-CN" sz="2800" smtClean="0">
              <a:solidFill>
                <a:schemeClr val="tx1">
                  <a:lumMod val="85000"/>
                  <a:lumOff val="15000"/>
                </a:schemeClr>
              </a:solidFill>
              <a:latin typeface="微软雅黑"/>
              <a:ea typeface="微软雅黑"/>
              <a:cs typeface="+mn-ea"/>
              <a:sym typeface="微软雅黑"/>
            </a:endParaRPr>
          </a:p>
          <a:p>
            <a:pPr>
              <a:lnSpc>
                <a:spcPct val="120000"/>
              </a:lnSpc>
            </a:pPr>
            <a:r>
              <a:rPr lang="en-US" altLang="zh-CN" sz="2800" smtClean="0">
                <a:solidFill>
                  <a:schemeClr val="tx1">
                    <a:lumMod val="85000"/>
                    <a:lumOff val="15000"/>
                  </a:schemeClr>
                </a:solidFill>
                <a:latin typeface="微软雅黑"/>
                <a:ea typeface="微软雅黑"/>
                <a:cs typeface="+mn-ea"/>
                <a:sym typeface="微软雅黑"/>
              </a:rPr>
              <a:t>4000</a:t>
            </a:r>
            <a:r>
              <a:rPr lang="zh-CN" altLang="en-US" sz="2800" smtClean="0">
                <a:solidFill>
                  <a:schemeClr val="tx1">
                    <a:lumMod val="85000"/>
                    <a:lumOff val="15000"/>
                  </a:schemeClr>
                </a:solidFill>
                <a:latin typeface="微软雅黑"/>
                <a:ea typeface="微软雅黑"/>
                <a:cs typeface="+mn-ea"/>
                <a:sym typeface="微软雅黑"/>
              </a:rPr>
              <a:t>多年</a:t>
            </a:r>
            <a:r>
              <a:rPr lang="zh-CN" altLang="en-US" sz="2800" dirty="0">
                <a:solidFill>
                  <a:schemeClr val="tx1">
                    <a:lumMod val="85000"/>
                    <a:lumOff val="15000"/>
                  </a:schemeClr>
                </a:solidFill>
                <a:latin typeface="微软雅黑"/>
                <a:ea typeface="微软雅黑"/>
                <a:cs typeface="+mn-ea"/>
                <a:sym typeface="微软雅黑"/>
              </a:rPr>
              <a:t>的</a:t>
            </a:r>
            <a:r>
              <a:rPr lang="zh-CN" altLang="en-US" sz="2800">
                <a:solidFill>
                  <a:schemeClr val="tx1">
                    <a:lumMod val="85000"/>
                    <a:lumOff val="15000"/>
                  </a:schemeClr>
                </a:solidFill>
                <a:latin typeface="微软雅黑"/>
                <a:ea typeface="微软雅黑"/>
                <a:cs typeface="+mn-ea"/>
                <a:sym typeface="微软雅黑"/>
              </a:rPr>
              <a:t>历史</a:t>
            </a:r>
            <a:r>
              <a:rPr lang="zh-CN" altLang="en-US" sz="2800" smtClean="0">
                <a:solidFill>
                  <a:schemeClr val="tx1">
                    <a:lumMod val="85000"/>
                    <a:lumOff val="15000"/>
                  </a:schemeClr>
                </a:solidFill>
                <a:latin typeface="微软雅黑"/>
                <a:ea typeface="微软雅黑"/>
                <a:cs typeface="+mn-ea"/>
                <a:sym typeface="微软雅黑"/>
              </a:rPr>
              <a:t>。</a:t>
            </a:r>
            <a:endParaRPr lang="en-US" altLang="zh-CN" sz="2800" dirty="0">
              <a:solidFill>
                <a:schemeClr val="tx1">
                  <a:lumMod val="85000"/>
                  <a:lumOff val="15000"/>
                </a:schemeClr>
              </a:solidFill>
              <a:latin typeface="微软雅黑"/>
              <a:ea typeface="微软雅黑"/>
              <a:cs typeface="+mn-ea"/>
              <a:sym typeface="微软雅黑"/>
            </a:endParaRPr>
          </a:p>
          <a:p>
            <a:pPr>
              <a:lnSpc>
                <a:spcPct val="120000"/>
              </a:lnSpc>
            </a:pPr>
            <a:r>
              <a:rPr lang="zh-CN" altLang="en-US" sz="2800" dirty="0">
                <a:solidFill>
                  <a:schemeClr val="tx1">
                    <a:lumMod val="85000"/>
                    <a:lumOff val="15000"/>
                  </a:schemeClr>
                </a:solidFill>
                <a:latin typeface="微软雅黑"/>
                <a:ea typeface="微软雅黑"/>
                <a:cs typeface="+mn-ea"/>
                <a:sym typeface="微软雅黑"/>
              </a:rPr>
              <a:t>      据说，元旦起源于传说</a:t>
            </a:r>
            <a:r>
              <a:rPr lang="zh-CN" altLang="en-US" sz="2800">
                <a:solidFill>
                  <a:schemeClr val="tx1">
                    <a:lumMod val="85000"/>
                    <a:lumOff val="15000"/>
                  </a:schemeClr>
                </a:solidFill>
                <a:latin typeface="微软雅黑"/>
                <a:ea typeface="微软雅黑"/>
                <a:cs typeface="+mn-ea"/>
                <a:sym typeface="微软雅黑"/>
              </a:rPr>
              <a:t>中</a:t>
            </a:r>
            <a:r>
              <a:rPr lang="zh-CN" altLang="en-US" sz="2800" smtClean="0">
                <a:solidFill>
                  <a:schemeClr val="tx1">
                    <a:lumMod val="85000"/>
                    <a:lumOff val="15000"/>
                  </a:schemeClr>
                </a:solidFill>
                <a:latin typeface="微软雅黑"/>
                <a:ea typeface="微软雅黑"/>
                <a:cs typeface="+mn-ea"/>
                <a:sym typeface="微软雅黑"/>
              </a:rPr>
              <a:t>的</a:t>
            </a:r>
            <a:endParaRPr lang="en-US" altLang="zh-CN" sz="2800" smtClean="0">
              <a:solidFill>
                <a:schemeClr val="tx1">
                  <a:lumMod val="85000"/>
                  <a:lumOff val="15000"/>
                </a:schemeClr>
              </a:solidFill>
              <a:latin typeface="微软雅黑"/>
              <a:ea typeface="微软雅黑"/>
              <a:cs typeface="+mn-ea"/>
              <a:sym typeface="微软雅黑"/>
            </a:endParaRPr>
          </a:p>
          <a:p>
            <a:pPr>
              <a:lnSpc>
                <a:spcPct val="120000"/>
              </a:lnSpc>
            </a:pPr>
            <a:r>
              <a:rPr lang="zh-CN" altLang="en-US" sz="2800" smtClean="0">
                <a:solidFill>
                  <a:schemeClr val="tx1">
                    <a:lumMod val="85000"/>
                    <a:lumOff val="15000"/>
                  </a:schemeClr>
                </a:solidFill>
                <a:latin typeface="微软雅黑"/>
                <a:ea typeface="微软雅黑"/>
                <a:cs typeface="+mn-ea"/>
                <a:sym typeface="微软雅黑"/>
              </a:rPr>
              <a:t>三皇五帝</a:t>
            </a:r>
            <a:r>
              <a:rPr lang="zh-CN" altLang="en-US" sz="2800" dirty="0">
                <a:solidFill>
                  <a:schemeClr val="tx1">
                    <a:lumMod val="85000"/>
                    <a:lumOff val="15000"/>
                  </a:schemeClr>
                </a:solidFill>
                <a:latin typeface="微软雅黑"/>
                <a:ea typeface="微软雅黑"/>
                <a:cs typeface="+mn-ea"/>
                <a:sym typeface="微软雅黑"/>
              </a:rPr>
              <a:t>，以农历正月为</a:t>
            </a:r>
            <a:r>
              <a:rPr lang="zh-CN" altLang="en-US" sz="2800">
                <a:solidFill>
                  <a:schemeClr val="tx1">
                    <a:lumMod val="85000"/>
                    <a:lumOff val="15000"/>
                  </a:schemeClr>
                </a:solidFill>
                <a:latin typeface="微软雅黑"/>
                <a:ea typeface="微软雅黑"/>
                <a:cs typeface="+mn-ea"/>
                <a:sym typeface="微软雅黑"/>
              </a:rPr>
              <a:t>元</a:t>
            </a:r>
            <a:r>
              <a:rPr lang="zh-CN" altLang="en-US" sz="2800" smtClean="0">
                <a:solidFill>
                  <a:schemeClr val="tx1">
                    <a:lumMod val="85000"/>
                    <a:lumOff val="15000"/>
                  </a:schemeClr>
                </a:solidFill>
                <a:latin typeface="微软雅黑"/>
                <a:ea typeface="微软雅黑"/>
                <a:cs typeface="+mn-ea"/>
                <a:sym typeface="微软雅黑"/>
              </a:rPr>
              <a:t>，</a:t>
            </a:r>
            <a:endParaRPr lang="en-US" altLang="zh-CN" sz="2800" smtClean="0">
              <a:solidFill>
                <a:schemeClr val="tx1">
                  <a:lumMod val="85000"/>
                  <a:lumOff val="15000"/>
                </a:schemeClr>
              </a:solidFill>
              <a:latin typeface="微软雅黑"/>
              <a:ea typeface="微软雅黑"/>
              <a:cs typeface="+mn-ea"/>
              <a:sym typeface="微软雅黑"/>
            </a:endParaRPr>
          </a:p>
          <a:p>
            <a:pPr>
              <a:lnSpc>
                <a:spcPct val="120000"/>
              </a:lnSpc>
            </a:pPr>
            <a:r>
              <a:rPr lang="zh-CN" altLang="en-US" sz="2800" smtClean="0">
                <a:solidFill>
                  <a:schemeClr val="tx1">
                    <a:lumMod val="85000"/>
                    <a:lumOff val="15000"/>
                  </a:schemeClr>
                </a:solidFill>
                <a:latin typeface="微软雅黑"/>
                <a:ea typeface="微软雅黑"/>
                <a:cs typeface="+mn-ea"/>
                <a:sym typeface="微软雅黑"/>
              </a:rPr>
              <a:t>初</a:t>
            </a:r>
            <a:r>
              <a:rPr lang="zh-CN" altLang="en-US" sz="2800" dirty="0">
                <a:solidFill>
                  <a:schemeClr val="tx1">
                    <a:lumMod val="85000"/>
                    <a:lumOff val="15000"/>
                  </a:schemeClr>
                </a:solidFill>
                <a:latin typeface="微软雅黑"/>
                <a:ea typeface="微软雅黑"/>
                <a:cs typeface="+mn-ea"/>
                <a:sym typeface="微软雅黑"/>
              </a:rPr>
              <a:t>一为</a:t>
            </a:r>
            <a:r>
              <a:rPr lang="zh-CN" altLang="en-US" sz="2800">
                <a:solidFill>
                  <a:schemeClr val="tx1">
                    <a:lumMod val="85000"/>
                    <a:lumOff val="15000"/>
                  </a:schemeClr>
                </a:solidFill>
                <a:latin typeface="微软雅黑"/>
                <a:ea typeface="微软雅黑"/>
                <a:cs typeface="+mn-ea"/>
                <a:sym typeface="微软雅黑"/>
              </a:rPr>
              <a:t>旦</a:t>
            </a:r>
            <a:r>
              <a:rPr lang="zh-CN" altLang="en-US" sz="2800" smtClean="0">
                <a:solidFill>
                  <a:schemeClr val="tx1">
                    <a:lumMod val="85000"/>
                    <a:lumOff val="15000"/>
                  </a:schemeClr>
                </a:solidFill>
                <a:latin typeface="微软雅黑"/>
                <a:ea typeface="微软雅黑"/>
                <a:cs typeface="+mn-ea"/>
                <a:sym typeface="微软雅黑"/>
              </a:rPr>
              <a:t>。此后</a:t>
            </a:r>
            <a:r>
              <a:rPr lang="zh-CN" altLang="en-US" sz="2800" dirty="0">
                <a:solidFill>
                  <a:schemeClr val="tx1">
                    <a:lumMod val="85000"/>
                    <a:lumOff val="15000"/>
                  </a:schemeClr>
                </a:solidFill>
                <a:latin typeface="微软雅黑"/>
                <a:ea typeface="微软雅黑"/>
                <a:cs typeface="+mn-ea"/>
                <a:sym typeface="微软雅黑"/>
              </a:rPr>
              <a:t>，帝王轮流，岁月更迭，夏、商、周、秦、汉的元旦日期亦不尽相同。</a:t>
            </a:r>
          </a:p>
        </p:txBody>
      </p:sp>
      <p:sp>
        <p:nvSpPr>
          <p:cNvPr id="8" name="矩形 7"/>
          <p:cNvSpPr/>
          <p:nvPr/>
        </p:nvSpPr>
        <p:spPr>
          <a:xfrm>
            <a:off x="724606" y="2217479"/>
            <a:ext cx="3771194" cy="1015663"/>
          </a:xfrm>
          <a:prstGeom prst="rect">
            <a:avLst/>
          </a:prstGeom>
        </p:spPr>
        <p:txBody>
          <a:bodyPr vert="horz" wrap="square">
            <a:spAutoFit/>
          </a:bodyPr>
          <a:lstStyle/>
          <a:p>
            <a:pPr algn="dist"/>
            <a:r>
              <a:rPr lang="zh-CN" altLang="en-US" sz="4800" dirty="0">
                <a:ln w="47625">
                  <a:noFill/>
                </a:ln>
                <a:solidFill>
                  <a:schemeClr val="tx1">
                    <a:lumMod val="75000"/>
                    <a:lumOff val="25000"/>
                  </a:schemeClr>
                </a:solidFill>
                <a:latin typeface="微软雅黑"/>
                <a:ea typeface="微软雅黑"/>
                <a:cs typeface="+mn-ea"/>
                <a:sym typeface="微软雅黑"/>
              </a:rPr>
              <a:t>中国的</a:t>
            </a:r>
            <a:r>
              <a:rPr lang="zh-CN" altLang="en-US" sz="6000" dirty="0">
                <a:ln w="47625">
                  <a:noFill/>
                </a:ln>
                <a:solidFill>
                  <a:schemeClr val="accent1"/>
                </a:solidFill>
                <a:latin typeface="微软雅黑"/>
                <a:ea typeface="微软雅黑"/>
                <a:cs typeface="+mn-ea"/>
                <a:sym typeface="微软雅黑"/>
              </a:rPr>
              <a:t>元旦</a:t>
            </a:r>
            <a:endParaRPr lang="zh-CN" altLang="en-US" sz="4800" dirty="0">
              <a:ln w="47625">
                <a:noFill/>
              </a:ln>
              <a:solidFill>
                <a:schemeClr val="accent1"/>
              </a:solidFill>
              <a:latin typeface="微软雅黑"/>
              <a:ea typeface="微软雅黑"/>
              <a:cs typeface="+mn-ea"/>
              <a:sym typeface="微软雅黑"/>
            </a:endParaRPr>
          </a:p>
        </p:txBody>
      </p:sp>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66445" y="1118592"/>
            <a:ext cx="6525555" cy="4607041"/>
          </a:xfrm>
          <a:prstGeom prst="rect">
            <a:avLst/>
          </a:prstGeom>
        </p:spPr>
      </p:pic>
      <p:sp>
        <p:nvSpPr>
          <p:cNvPr id="11" name="PA-文本框 24"/>
          <p:cNvSpPr txBox="1"/>
          <p:nvPr>
            <p:custDataLst>
              <p:tags r:id="rId1"/>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中国的元旦</a:t>
            </a: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46"/>
          <p:cNvSpPr txBox="1">
            <a:spLocks noChangeArrowheads="1"/>
          </p:cNvSpPr>
          <p:nvPr/>
        </p:nvSpPr>
        <p:spPr bwMode="auto">
          <a:xfrm>
            <a:off x="532093" y="4813300"/>
            <a:ext cx="1143130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21970">
              <a:defRPr sz="1300">
                <a:solidFill>
                  <a:schemeClr val="tx1"/>
                </a:solidFill>
                <a:latin typeface="Calibri" panose="020F0502020204030204" pitchFamily="34" charset="0"/>
                <a:ea typeface="宋体" panose="02010600030101010101" pitchFamily="2" charset="-122"/>
              </a:defRPr>
            </a:lvl1pPr>
            <a:lvl2pPr marL="742950" indent="-285750" defTabSz="521970">
              <a:defRPr sz="1300">
                <a:solidFill>
                  <a:schemeClr val="tx1"/>
                </a:solidFill>
                <a:latin typeface="Calibri" panose="020F0502020204030204" pitchFamily="34" charset="0"/>
                <a:ea typeface="宋体" panose="02010600030101010101" pitchFamily="2" charset="-122"/>
              </a:defRPr>
            </a:lvl2pPr>
            <a:lvl3pPr marL="1143000" indent="-228600" defTabSz="521970">
              <a:defRPr sz="1300">
                <a:solidFill>
                  <a:schemeClr val="tx1"/>
                </a:solidFill>
                <a:latin typeface="Calibri" panose="020F0502020204030204" pitchFamily="34" charset="0"/>
                <a:ea typeface="宋体" panose="02010600030101010101" pitchFamily="2" charset="-122"/>
              </a:defRPr>
            </a:lvl3pPr>
            <a:lvl4pPr marL="1600200" indent="-228600" defTabSz="521970">
              <a:defRPr sz="1300">
                <a:solidFill>
                  <a:schemeClr val="tx1"/>
                </a:solidFill>
                <a:latin typeface="Calibri" panose="020F0502020204030204" pitchFamily="34" charset="0"/>
                <a:ea typeface="宋体" panose="02010600030101010101" pitchFamily="2" charset="-122"/>
              </a:defRPr>
            </a:lvl4pPr>
            <a:lvl5pPr marL="2057400" indent="-228600" defTabSz="521970">
              <a:defRPr sz="1300">
                <a:solidFill>
                  <a:schemeClr val="tx1"/>
                </a:solidFill>
                <a:latin typeface="Calibri" panose="020F0502020204030204" pitchFamily="34" charset="0"/>
                <a:ea typeface="宋体" panose="02010600030101010101" pitchFamily="2" charset="-122"/>
              </a:defRPr>
            </a:lvl5pPr>
            <a:lvl6pPr marL="25146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defRPr/>
            </a:pPr>
            <a:r>
              <a:rPr lang="zh-CN" altLang="en-US" sz="2800" smtClean="0">
                <a:solidFill>
                  <a:schemeClr val="tx1">
                    <a:lumMod val="85000"/>
                    <a:lumOff val="15000"/>
                  </a:schemeClr>
                </a:solidFill>
                <a:latin typeface="微软雅黑"/>
                <a:ea typeface="微软雅黑"/>
                <a:cs typeface="+mn-ea"/>
                <a:sym typeface="微软雅黑"/>
              </a:rPr>
              <a:t>        </a:t>
            </a:r>
            <a:r>
              <a:rPr lang="zh-CN" altLang="en-US" sz="2800" smtClean="0">
                <a:solidFill>
                  <a:schemeClr val="tx1">
                    <a:lumMod val="85000"/>
                    <a:lumOff val="15000"/>
                  </a:schemeClr>
                </a:solidFill>
                <a:latin typeface="微软雅黑"/>
                <a:ea typeface="微软雅黑"/>
                <a:cs typeface="+mn-ea"/>
                <a:sym typeface="微软雅黑"/>
              </a:rPr>
              <a:t>后来</a:t>
            </a:r>
            <a:r>
              <a:rPr lang="zh-CN" altLang="en-US" sz="2800">
                <a:solidFill>
                  <a:schemeClr val="tx1">
                    <a:lumMod val="85000"/>
                    <a:lumOff val="15000"/>
                  </a:schemeClr>
                </a:solidFill>
                <a:latin typeface="微软雅黑"/>
                <a:ea typeface="微软雅黑"/>
                <a:cs typeface="+mn-ea"/>
                <a:sym typeface="微软雅黑"/>
              </a:rPr>
              <a:t>舜把帝位传给了治洪水有功的禹，禹亦像舜那样亲民爱民为百姓做了很多好事，都十分受人爱戴。后来人们把尧死后，舜帝祭祀天地和先帝尧的那一天，当作一年的开始之日，把正月初一称为“元旦”，或“元正”，这就是古代的元旦。</a:t>
            </a:r>
            <a:endParaRPr lang="zh-CN" altLang="en-US" sz="2800">
              <a:latin typeface="微软雅黑"/>
              <a:ea typeface="微软雅黑"/>
              <a:sym typeface="微软雅黑"/>
            </a:endParaRPr>
          </a:p>
        </p:txBody>
      </p:sp>
      <p:sp>
        <p:nvSpPr>
          <p:cNvPr id="68" name="矩形 67"/>
          <p:cNvSpPr/>
          <p:nvPr/>
        </p:nvSpPr>
        <p:spPr>
          <a:xfrm>
            <a:off x="689504" y="1339738"/>
            <a:ext cx="6346353" cy="3473562"/>
          </a:xfrm>
          <a:prstGeom prst="rect">
            <a:avLst/>
          </a:prstGeom>
        </p:spPr>
        <p:txBody>
          <a:bodyPr vert="eaVert" wrap="square">
            <a:spAutoFit/>
          </a:bodyPr>
          <a:lstStyle/>
          <a:p>
            <a:pPr>
              <a:lnSpc>
                <a:spcPct val="130000"/>
              </a:lnSpc>
            </a:pPr>
            <a:r>
              <a:rPr lang="zh-CN" altLang="en-US" sz="2800">
                <a:solidFill>
                  <a:schemeClr val="tx1">
                    <a:lumMod val="85000"/>
                    <a:lumOff val="15000"/>
                  </a:schemeClr>
                </a:solidFill>
                <a:latin typeface="微软雅黑"/>
                <a:ea typeface="微软雅黑"/>
                <a:cs typeface="+mn-ea"/>
                <a:sym typeface="微软雅黑"/>
              </a:rPr>
              <a:t>有个传说，是在</a:t>
            </a:r>
            <a:r>
              <a:rPr lang="en-US" altLang="zh-CN" sz="2800">
                <a:solidFill>
                  <a:schemeClr val="tx1">
                    <a:lumMod val="85000"/>
                    <a:lumOff val="15000"/>
                  </a:schemeClr>
                </a:solidFill>
                <a:latin typeface="微软雅黑"/>
                <a:ea typeface="微软雅黑"/>
                <a:cs typeface="+mn-ea"/>
                <a:sym typeface="微软雅黑"/>
              </a:rPr>
              <a:t>4000</a:t>
            </a:r>
            <a:r>
              <a:rPr lang="zh-CN" altLang="en-US" sz="2800">
                <a:solidFill>
                  <a:schemeClr val="tx1">
                    <a:lumMod val="85000"/>
                    <a:lumOff val="15000"/>
                  </a:schemeClr>
                </a:solidFill>
                <a:latin typeface="微软雅黑"/>
                <a:ea typeface="微软雅黑"/>
                <a:cs typeface="+mn-ea"/>
                <a:sym typeface="微软雅黑"/>
              </a:rPr>
              <a:t>多年前</a:t>
            </a:r>
            <a:r>
              <a:rPr lang="zh-CN" altLang="en-US" sz="2800" smtClean="0">
                <a:solidFill>
                  <a:schemeClr val="tx1">
                    <a:lumMod val="85000"/>
                    <a:lumOff val="15000"/>
                  </a:schemeClr>
                </a:solidFill>
                <a:latin typeface="微软雅黑"/>
                <a:ea typeface="微软雅黑"/>
                <a:cs typeface="+mn-ea"/>
                <a:sym typeface="微软雅黑"/>
              </a:rPr>
              <a:t>远古</a:t>
            </a:r>
            <a:r>
              <a:rPr lang="zh-CN" altLang="en-US" sz="2800">
                <a:solidFill>
                  <a:schemeClr val="tx1">
                    <a:lumMod val="85000"/>
                    <a:lumOff val="15000"/>
                  </a:schemeClr>
                </a:solidFill>
                <a:latin typeface="微软雅黑"/>
                <a:ea typeface="微软雅黑"/>
                <a:cs typeface="+mn-ea"/>
                <a:sym typeface="微软雅黑"/>
              </a:rPr>
              <a:t>三皇</a:t>
            </a:r>
            <a:r>
              <a:rPr lang="zh-CN" altLang="en-US" sz="2800" smtClean="0">
                <a:solidFill>
                  <a:schemeClr val="tx1">
                    <a:lumMod val="85000"/>
                    <a:lumOff val="15000"/>
                  </a:schemeClr>
                </a:solidFill>
                <a:latin typeface="微软雅黑"/>
                <a:ea typeface="微软雅黑"/>
                <a:cs typeface="+mn-ea"/>
                <a:sym typeface="微软雅黑"/>
              </a:rPr>
              <a:t>世</a:t>
            </a:r>
            <a:r>
              <a:rPr lang="zh-CN" altLang="en-US" sz="2800">
                <a:solidFill>
                  <a:schemeClr val="tx1">
                    <a:lumMod val="85000"/>
                    <a:lumOff val="15000"/>
                  </a:schemeClr>
                </a:solidFill>
                <a:latin typeface="微软雅黑"/>
                <a:ea typeface="微软雅黑"/>
                <a:cs typeface="+mn-ea"/>
                <a:sym typeface="微软雅黑"/>
              </a:rPr>
              <a:t>之时，</a:t>
            </a:r>
            <a:r>
              <a:rPr lang="zh-CN" altLang="en-US" sz="2800" smtClean="0">
                <a:solidFill>
                  <a:schemeClr val="tx1">
                    <a:lumMod val="85000"/>
                    <a:lumOff val="15000"/>
                  </a:schemeClr>
                </a:solidFill>
                <a:latin typeface="微软雅黑"/>
                <a:ea typeface="微软雅黑"/>
                <a:cs typeface="+mn-ea"/>
                <a:sym typeface="微软雅黑"/>
              </a:rPr>
              <a:t>尧勤</a:t>
            </a:r>
            <a:r>
              <a:rPr lang="zh-CN" altLang="en-US" sz="2800">
                <a:solidFill>
                  <a:schemeClr val="tx1">
                    <a:lumMod val="85000"/>
                    <a:lumOff val="15000"/>
                  </a:schemeClr>
                </a:solidFill>
                <a:latin typeface="微软雅黑"/>
                <a:ea typeface="微软雅黑"/>
                <a:cs typeface="+mn-ea"/>
                <a:sym typeface="微软雅黑"/>
              </a:rPr>
              <a:t>政于民为百姓办了很多好事</a:t>
            </a:r>
            <a:r>
              <a:rPr lang="zh-CN" altLang="en-US" sz="2800" smtClean="0">
                <a:solidFill>
                  <a:schemeClr val="tx1">
                    <a:lumMod val="85000"/>
                    <a:lumOff val="15000"/>
                  </a:schemeClr>
                </a:solidFill>
                <a:latin typeface="微软雅黑"/>
                <a:ea typeface="微软雅黑"/>
                <a:cs typeface="+mn-ea"/>
                <a:sym typeface="微软雅黑"/>
              </a:rPr>
              <a:t>，深受</a:t>
            </a:r>
            <a:r>
              <a:rPr lang="zh-CN" altLang="en-US" sz="2800">
                <a:solidFill>
                  <a:schemeClr val="tx1">
                    <a:lumMod val="85000"/>
                    <a:lumOff val="15000"/>
                  </a:schemeClr>
                </a:solidFill>
                <a:latin typeface="微软雅黑"/>
                <a:ea typeface="微软雅黑"/>
                <a:cs typeface="+mn-ea"/>
                <a:sym typeface="微软雅黑"/>
              </a:rPr>
              <a:t>广大百姓爱戴</a:t>
            </a:r>
            <a:r>
              <a:rPr lang="zh-CN" altLang="en-US" sz="2800" smtClean="0">
                <a:solidFill>
                  <a:schemeClr val="tx1">
                    <a:lumMod val="85000"/>
                    <a:lumOff val="15000"/>
                  </a:schemeClr>
                </a:solidFill>
                <a:latin typeface="微软雅黑"/>
                <a:ea typeface="微软雅黑"/>
                <a:cs typeface="+mn-ea"/>
                <a:sym typeface="微软雅黑"/>
              </a:rPr>
              <a:t>，他把至高的权力传</a:t>
            </a:r>
            <a:r>
              <a:rPr lang="zh-CN" altLang="en-US" sz="2800">
                <a:solidFill>
                  <a:schemeClr val="tx1">
                    <a:lumMod val="85000"/>
                    <a:lumOff val="15000"/>
                  </a:schemeClr>
                </a:solidFill>
                <a:latin typeface="微软雅黑"/>
                <a:ea typeface="微软雅黑"/>
                <a:cs typeface="+mn-ea"/>
                <a:sym typeface="微软雅黑"/>
              </a:rPr>
              <a:t>给了品德才能兼备的舜。尧对舜说</a:t>
            </a:r>
            <a:r>
              <a:rPr lang="en-US" altLang="zh-CN" sz="2800">
                <a:solidFill>
                  <a:schemeClr val="tx1">
                    <a:lumMod val="85000"/>
                    <a:lumOff val="15000"/>
                  </a:schemeClr>
                </a:solidFill>
                <a:latin typeface="微软雅黑"/>
                <a:ea typeface="微软雅黑"/>
                <a:cs typeface="+mn-ea"/>
                <a:sym typeface="微软雅黑"/>
              </a:rPr>
              <a:t>:“</a:t>
            </a:r>
            <a:r>
              <a:rPr lang="zh-CN" altLang="en-US" sz="2800">
                <a:solidFill>
                  <a:schemeClr val="tx1">
                    <a:lumMod val="85000"/>
                    <a:lumOff val="15000"/>
                  </a:schemeClr>
                </a:solidFill>
                <a:latin typeface="微软雅黑"/>
                <a:ea typeface="微软雅黑"/>
                <a:cs typeface="+mn-ea"/>
                <a:sym typeface="微软雅黑"/>
              </a:rPr>
              <a:t>你今后一定要把帝位传交好，待我死后也可安心瞑目了。</a:t>
            </a:r>
            <a:endParaRPr lang="zh-CN" altLang="en-US" sz="2800">
              <a:latin typeface="微软雅黑"/>
              <a:ea typeface="微软雅黑"/>
              <a:sym typeface="微软雅黑"/>
            </a:endParaRPr>
          </a:p>
        </p:txBody>
      </p:sp>
      <p:sp>
        <p:nvSpPr>
          <p:cNvPr id="11" name="矩形 10"/>
          <p:cNvSpPr/>
          <p:nvPr/>
        </p:nvSpPr>
        <p:spPr>
          <a:xfrm>
            <a:off x="7035857" y="1339738"/>
            <a:ext cx="861774" cy="2913618"/>
          </a:xfrm>
          <a:prstGeom prst="rect">
            <a:avLst/>
          </a:prstGeom>
        </p:spPr>
        <p:txBody>
          <a:bodyPr vert="eaVert" wrap="none">
            <a:spAutoFit/>
          </a:bodyPr>
          <a:lstStyle/>
          <a:p>
            <a:pPr algn="dist"/>
            <a:r>
              <a:rPr lang="zh-CN" altLang="en-US" sz="4400">
                <a:ln w="47625">
                  <a:noFill/>
                </a:ln>
                <a:solidFill>
                  <a:schemeClr val="tx1">
                    <a:lumMod val="75000"/>
                    <a:lumOff val="25000"/>
                  </a:schemeClr>
                </a:solidFill>
                <a:latin typeface="微软雅黑"/>
                <a:ea typeface="微软雅黑"/>
                <a:cs typeface="+mn-ea"/>
                <a:sym typeface="微软雅黑"/>
              </a:rPr>
              <a:t>中国的元旦</a:t>
            </a:r>
          </a:p>
        </p:txBody>
      </p:sp>
      <p:sp>
        <p:nvSpPr>
          <p:cNvPr id="13" name="PA-文本框 24"/>
          <p:cNvSpPr txBox="1"/>
          <p:nvPr>
            <p:custDataLst>
              <p:tags r:id="rId1"/>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中国的元旦</a:t>
            </a:r>
          </a:p>
        </p:txBody>
      </p:sp>
      <p:cxnSp>
        <p:nvCxnSpPr>
          <p:cNvPr id="14" name="直接连接符 13"/>
          <p:cNvCxnSpPr/>
          <p:nvPr/>
        </p:nvCxnSpPr>
        <p:spPr>
          <a:xfrm flipH="1">
            <a:off x="7035857" y="1543050"/>
            <a:ext cx="0" cy="247650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21587" y="891547"/>
            <a:ext cx="5076825" cy="3810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矩形 6"/>
          <p:cNvSpPr/>
          <p:nvPr>
            <p:custDataLst>
              <p:tags r:id="rId1"/>
            </p:custDataLst>
          </p:nvPr>
        </p:nvSpPr>
        <p:spPr>
          <a:xfrm>
            <a:off x="6197600" y="2585056"/>
            <a:ext cx="5301672" cy="3398687"/>
          </a:xfrm>
          <a:prstGeom prst="rect">
            <a:avLst/>
          </a:prstGeom>
        </p:spPr>
        <p:txBody>
          <a:bodyPr wrap="square">
            <a:spAutoFit/>
          </a:bodyPr>
          <a:lstStyle/>
          <a:p>
            <a:pPr>
              <a:lnSpc>
                <a:spcPct val="130000"/>
              </a:lnSpc>
            </a:pPr>
            <a:r>
              <a:rPr lang="zh-CN" altLang="en-US" sz="2800" dirty="0">
                <a:solidFill>
                  <a:schemeClr val="tx1">
                    <a:lumMod val="85000"/>
                    <a:lumOff val="15000"/>
                  </a:schemeClr>
                </a:solidFill>
                <a:latin typeface="微软雅黑"/>
                <a:ea typeface="微软雅黑"/>
                <a:cs typeface="+mn-ea"/>
                <a:sym typeface="微软雅黑"/>
              </a:rPr>
              <a:t>         辛亥革命后，为了“行夏正，所以顺农时，从西历，所以便统计”，民国元年决定使用公历（实际使用是</a:t>
            </a:r>
            <a:r>
              <a:rPr lang="en-US" altLang="zh-CN" sz="2800" dirty="0">
                <a:solidFill>
                  <a:schemeClr val="tx1">
                    <a:lumMod val="85000"/>
                    <a:lumOff val="15000"/>
                  </a:schemeClr>
                </a:solidFill>
                <a:latin typeface="微软雅黑"/>
                <a:ea typeface="微软雅黑"/>
                <a:cs typeface="+mn-ea"/>
                <a:sym typeface="微软雅黑"/>
              </a:rPr>
              <a:t>1912</a:t>
            </a:r>
            <a:r>
              <a:rPr lang="zh-CN" altLang="en-US" sz="2800" dirty="0">
                <a:solidFill>
                  <a:schemeClr val="tx1">
                    <a:lumMod val="85000"/>
                    <a:lumOff val="15000"/>
                  </a:schemeClr>
                </a:solidFill>
                <a:latin typeface="微软雅黑"/>
                <a:ea typeface="微软雅黑"/>
                <a:cs typeface="+mn-ea"/>
                <a:sym typeface="微软雅黑"/>
              </a:rPr>
              <a:t>年），并规定阳历</a:t>
            </a:r>
            <a:r>
              <a:rPr lang="en-US" altLang="zh-CN" sz="2800" dirty="0">
                <a:solidFill>
                  <a:schemeClr val="tx1">
                    <a:lumMod val="85000"/>
                    <a:lumOff val="15000"/>
                  </a:schemeClr>
                </a:solidFill>
                <a:latin typeface="微软雅黑"/>
                <a:ea typeface="微软雅黑"/>
                <a:cs typeface="+mn-ea"/>
                <a:sym typeface="微软雅黑"/>
              </a:rPr>
              <a:t>1</a:t>
            </a:r>
            <a:r>
              <a:rPr lang="zh-CN" altLang="en-US" sz="2800" dirty="0">
                <a:solidFill>
                  <a:schemeClr val="tx1">
                    <a:lumMod val="85000"/>
                    <a:lumOff val="15000"/>
                  </a:schemeClr>
                </a:solidFill>
                <a:latin typeface="微软雅黑"/>
                <a:ea typeface="微软雅黑"/>
                <a:cs typeface="+mn-ea"/>
                <a:sym typeface="微软雅黑"/>
              </a:rPr>
              <a:t>月</a:t>
            </a:r>
            <a:r>
              <a:rPr lang="en-US" altLang="zh-CN" sz="2800" dirty="0">
                <a:solidFill>
                  <a:schemeClr val="tx1">
                    <a:lumMod val="85000"/>
                    <a:lumOff val="15000"/>
                  </a:schemeClr>
                </a:solidFill>
                <a:latin typeface="微软雅黑"/>
                <a:ea typeface="微软雅黑"/>
                <a:cs typeface="+mn-ea"/>
                <a:sym typeface="微软雅黑"/>
              </a:rPr>
              <a:t>1</a:t>
            </a:r>
            <a:r>
              <a:rPr lang="zh-CN" altLang="en-US" sz="2800" dirty="0">
                <a:solidFill>
                  <a:schemeClr val="tx1">
                    <a:lumMod val="85000"/>
                    <a:lumOff val="15000"/>
                  </a:schemeClr>
                </a:solidFill>
                <a:latin typeface="微软雅黑"/>
                <a:ea typeface="微软雅黑"/>
                <a:cs typeface="+mn-ea"/>
                <a:sym typeface="微软雅黑"/>
              </a:rPr>
              <a:t>日为“新年”，但并不叫</a:t>
            </a:r>
            <a:r>
              <a:rPr lang="zh-CN" altLang="en-US" sz="2800">
                <a:solidFill>
                  <a:schemeClr val="tx1">
                    <a:lumMod val="85000"/>
                    <a:lumOff val="15000"/>
                  </a:schemeClr>
                </a:solidFill>
                <a:latin typeface="微软雅黑"/>
                <a:ea typeface="微软雅黑"/>
                <a:cs typeface="+mn-ea"/>
                <a:sym typeface="微软雅黑"/>
              </a:rPr>
              <a:t>“元旦”</a:t>
            </a:r>
            <a:r>
              <a:rPr lang="zh-CN" altLang="en-US" sz="2800" smtClean="0">
                <a:solidFill>
                  <a:schemeClr val="tx1">
                    <a:lumMod val="85000"/>
                    <a:lumOff val="15000"/>
                  </a:schemeClr>
                </a:solidFill>
                <a:latin typeface="微软雅黑"/>
                <a:ea typeface="微软雅黑"/>
                <a:cs typeface="+mn-ea"/>
                <a:sym typeface="微软雅黑"/>
              </a:rPr>
              <a:t>。</a:t>
            </a:r>
            <a:endParaRPr lang="en-US" altLang="zh-CN" sz="2800" dirty="0">
              <a:solidFill>
                <a:schemeClr val="tx1">
                  <a:lumMod val="85000"/>
                  <a:lumOff val="15000"/>
                </a:schemeClr>
              </a:solidFill>
              <a:latin typeface="微软雅黑"/>
              <a:ea typeface="微软雅黑"/>
              <a:cs typeface="+mn-ea"/>
              <a:sym typeface="微软雅黑"/>
            </a:endParaRPr>
          </a:p>
        </p:txBody>
      </p:sp>
      <p:sp>
        <p:nvSpPr>
          <p:cNvPr id="8" name="矩形 7"/>
          <p:cNvSpPr/>
          <p:nvPr/>
        </p:nvSpPr>
        <p:spPr>
          <a:xfrm>
            <a:off x="6096000" y="1754059"/>
            <a:ext cx="3638549" cy="769441"/>
          </a:xfrm>
          <a:prstGeom prst="rect">
            <a:avLst/>
          </a:prstGeom>
        </p:spPr>
        <p:txBody>
          <a:bodyPr vert="horz" wrap="square">
            <a:spAutoFit/>
          </a:bodyPr>
          <a:lstStyle/>
          <a:p>
            <a:pPr algn="dist"/>
            <a:r>
              <a:rPr lang="en-US" altLang="zh-CN" sz="4400">
                <a:ln w="47625">
                  <a:noFill/>
                </a:ln>
                <a:solidFill>
                  <a:schemeClr val="accent1"/>
                </a:solidFill>
                <a:latin typeface="微软雅黑"/>
                <a:ea typeface="微软雅黑"/>
                <a:cs typeface="+mn-ea"/>
                <a:sym typeface="微软雅黑"/>
              </a:rPr>
              <a:t>|</a:t>
            </a:r>
            <a:r>
              <a:rPr lang="zh-CN" altLang="en-US" sz="4400">
                <a:ln w="47625">
                  <a:noFill/>
                </a:ln>
                <a:solidFill>
                  <a:schemeClr val="tx1">
                    <a:lumMod val="75000"/>
                    <a:lumOff val="25000"/>
                  </a:schemeClr>
                </a:solidFill>
                <a:latin typeface="微软雅黑"/>
                <a:ea typeface="微软雅黑"/>
                <a:cs typeface="+mn-ea"/>
                <a:sym typeface="微软雅黑"/>
              </a:rPr>
              <a:t>中国的元旦</a:t>
            </a:r>
            <a:r>
              <a:rPr lang="en-US" altLang="zh-CN" sz="4400">
                <a:ln w="47625">
                  <a:noFill/>
                </a:ln>
                <a:solidFill>
                  <a:schemeClr val="accent1"/>
                </a:solidFill>
                <a:latin typeface="微软雅黑"/>
                <a:ea typeface="微软雅黑"/>
                <a:cs typeface="+mn-ea"/>
                <a:sym typeface="微软雅黑"/>
              </a:rPr>
              <a:t>|</a:t>
            </a:r>
            <a:endParaRPr lang="zh-CN" altLang="en-US" sz="4400">
              <a:ln w="47625">
                <a:noFill/>
              </a:ln>
              <a:solidFill>
                <a:schemeClr val="accent1"/>
              </a:solidFill>
              <a:latin typeface="微软雅黑"/>
              <a:ea typeface="微软雅黑"/>
              <a:cs typeface="+mn-ea"/>
              <a:sym typeface="微软雅黑"/>
            </a:endParaRPr>
          </a:p>
        </p:txBody>
      </p:sp>
      <p:sp>
        <p:nvSpPr>
          <p:cNvPr id="9" name="PA-文本框 24"/>
          <p:cNvSpPr txBox="1"/>
          <p:nvPr>
            <p:custDataLst>
              <p:tags r:id="rId2"/>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中国的元旦</a:t>
            </a:r>
          </a:p>
        </p:txBody>
      </p:sp>
      <p:pic>
        <p:nvPicPr>
          <p:cNvPr id="5" name="图片 4"/>
          <p:cNvPicPr>
            <a:picLocks noChangeAspect="1"/>
          </p:cNvPicPr>
          <p:nvPr/>
        </p:nvPicPr>
        <p:blipFill>
          <a:blip r:embed="rId4">
            <a:clrChange>
              <a:clrFrom>
                <a:srgbClr val="FFFFFD"/>
              </a:clrFrom>
              <a:clrTo>
                <a:srgbClr val="FFFFFD">
                  <a:alpha val="0"/>
                </a:srgbClr>
              </a:clrTo>
            </a:clrChange>
            <a:extLst>
              <a:ext uri="{28A0092B-C50C-407E-A947-70E740481C1C}">
                <a14:useLocalDpi xmlns:a14="http://schemas.microsoft.com/office/drawing/2010/main" val="0"/>
              </a:ext>
            </a:extLst>
          </a:blip>
          <a:stretch>
            <a:fillRect/>
          </a:stretch>
        </p:blipFill>
        <p:spPr>
          <a:xfrm>
            <a:off x="280987" y="1498600"/>
            <a:ext cx="5601430" cy="4203700"/>
          </a:xfrm>
          <a:prstGeom prst="rect">
            <a:avLst/>
          </a:prstGeom>
        </p:spPr>
      </p:pic>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矩形 6"/>
          <p:cNvSpPr/>
          <p:nvPr>
            <p:custDataLst>
              <p:tags r:id="rId1"/>
            </p:custDataLst>
          </p:nvPr>
        </p:nvSpPr>
        <p:spPr>
          <a:xfrm>
            <a:off x="6197600" y="2585056"/>
            <a:ext cx="5301672" cy="2332946"/>
          </a:xfrm>
          <a:prstGeom prst="rect">
            <a:avLst/>
          </a:prstGeom>
        </p:spPr>
        <p:txBody>
          <a:bodyPr wrap="square">
            <a:spAutoFit/>
          </a:bodyPr>
          <a:lstStyle/>
          <a:p>
            <a:pPr>
              <a:lnSpc>
                <a:spcPct val="130000"/>
              </a:lnSpc>
            </a:pPr>
            <a:r>
              <a:rPr lang="en-US" altLang="zh-CN" sz="2800" smtClean="0">
                <a:solidFill>
                  <a:schemeClr val="tx1">
                    <a:lumMod val="85000"/>
                    <a:lumOff val="15000"/>
                  </a:schemeClr>
                </a:solidFill>
                <a:latin typeface="微软雅黑"/>
                <a:ea typeface="微软雅黑"/>
                <a:cs typeface="+mn-ea"/>
                <a:sym typeface="微软雅黑"/>
              </a:rPr>
              <a:t>       1949</a:t>
            </a:r>
            <a:r>
              <a:rPr lang="zh-CN" altLang="en-US" sz="2800" dirty="0">
                <a:solidFill>
                  <a:schemeClr val="tx1">
                    <a:lumMod val="85000"/>
                    <a:lumOff val="15000"/>
                  </a:schemeClr>
                </a:solidFill>
                <a:latin typeface="微软雅黑"/>
                <a:ea typeface="微软雅黑"/>
                <a:cs typeface="+mn-ea"/>
                <a:sym typeface="微软雅黑"/>
              </a:rPr>
              <a:t>年中华人民共和国以公历</a:t>
            </a:r>
            <a:r>
              <a:rPr lang="en-US" altLang="zh-CN" sz="2800" dirty="0">
                <a:solidFill>
                  <a:schemeClr val="tx1">
                    <a:lumMod val="85000"/>
                    <a:lumOff val="15000"/>
                  </a:schemeClr>
                </a:solidFill>
                <a:latin typeface="微软雅黑"/>
                <a:ea typeface="微软雅黑"/>
                <a:cs typeface="+mn-ea"/>
                <a:sym typeface="微软雅黑"/>
              </a:rPr>
              <a:t>1</a:t>
            </a:r>
            <a:r>
              <a:rPr lang="zh-CN" altLang="en-US" sz="2800" dirty="0">
                <a:solidFill>
                  <a:schemeClr val="tx1">
                    <a:lumMod val="85000"/>
                    <a:lumOff val="15000"/>
                  </a:schemeClr>
                </a:solidFill>
                <a:latin typeface="微软雅黑"/>
                <a:ea typeface="微软雅黑"/>
                <a:cs typeface="+mn-ea"/>
                <a:sym typeface="微软雅黑"/>
              </a:rPr>
              <a:t>月</a:t>
            </a:r>
            <a:r>
              <a:rPr lang="en-US" altLang="zh-CN" sz="2800" dirty="0">
                <a:solidFill>
                  <a:schemeClr val="tx1">
                    <a:lumMod val="85000"/>
                    <a:lumOff val="15000"/>
                  </a:schemeClr>
                </a:solidFill>
                <a:latin typeface="微软雅黑"/>
                <a:ea typeface="微软雅黑"/>
                <a:cs typeface="+mn-ea"/>
                <a:sym typeface="微软雅黑"/>
              </a:rPr>
              <a:t>1</a:t>
            </a:r>
            <a:r>
              <a:rPr lang="zh-CN" altLang="en-US" sz="2800" dirty="0">
                <a:solidFill>
                  <a:schemeClr val="tx1">
                    <a:lumMod val="85000"/>
                    <a:lumOff val="15000"/>
                  </a:schemeClr>
                </a:solidFill>
                <a:latin typeface="微软雅黑"/>
                <a:ea typeface="微软雅黑"/>
                <a:cs typeface="+mn-ea"/>
                <a:sym typeface="微软雅黑"/>
              </a:rPr>
              <a:t>日为元旦，因此“元旦”在中国也被称为“阳历年”、“新历年”或“公历年”。</a:t>
            </a:r>
          </a:p>
        </p:txBody>
      </p:sp>
      <p:sp>
        <p:nvSpPr>
          <p:cNvPr id="8" name="矩形 7"/>
          <p:cNvSpPr/>
          <p:nvPr/>
        </p:nvSpPr>
        <p:spPr>
          <a:xfrm>
            <a:off x="6096000" y="1754059"/>
            <a:ext cx="3638549" cy="769441"/>
          </a:xfrm>
          <a:prstGeom prst="rect">
            <a:avLst/>
          </a:prstGeom>
        </p:spPr>
        <p:txBody>
          <a:bodyPr vert="horz" wrap="square">
            <a:spAutoFit/>
          </a:bodyPr>
          <a:lstStyle/>
          <a:p>
            <a:pPr algn="dist"/>
            <a:r>
              <a:rPr lang="en-US" altLang="zh-CN" sz="4400">
                <a:ln w="47625">
                  <a:noFill/>
                </a:ln>
                <a:solidFill>
                  <a:schemeClr val="accent1"/>
                </a:solidFill>
                <a:latin typeface="微软雅黑"/>
                <a:ea typeface="微软雅黑"/>
                <a:cs typeface="+mn-ea"/>
                <a:sym typeface="微软雅黑"/>
              </a:rPr>
              <a:t>|</a:t>
            </a:r>
            <a:r>
              <a:rPr lang="zh-CN" altLang="en-US" sz="4400">
                <a:ln w="47625">
                  <a:noFill/>
                </a:ln>
                <a:solidFill>
                  <a:schemeClr val="tx1">
                    <a:lumMod val="75000"/>
                    <a:lumOff val="25000"/>
                  </a:schemeClr>
                </a:solidFill>
                <a:latin typeface="微软雅黑"/>
                <a:ea typeface="微软雅黑"/>
                <a:cs typeface="+mn-ea"/>
                <a:sym typeface="微软雅黑"/>
              </a:rPr>
              <a:t>中国的元旦</a:t>
            </a:r>
            <a:r>
              <a:rPr lang="en-US" altLang="zh-CN" sz="4400">
                <a:ln w="47625">
                  <a:noFill/>
                </a:ln>
                <a:solidFill>
                  <a:schemeClr val="accent1"/>
                </a:solidFill>
                <a:latin typeface="微软雅黑"/>
                <a:ea typeface="微软雅黑"/>
                <a:cs typeface="+mn-ea"/>
                <a:sym typeface="微软雅黑"/>
              </a:rPr>
              <a:t>|</a:t>
            </a:r>
            <a:endParaRPr lang="zh-CN" altLang="en-US" sz="4400">
              <a:ln w="47625">
                <a:noFill/>
              </a:ln>
              <a:solidFill>
                <a:schemeClr val="accent1"/>
              </a:solidFill>
              <a:latin typeface="微软雅黑"/>
              <a:ea typeface="微软雅黑"/>
              <a:cs typeface="+mn-ea"/>
              <a:sym typeface="微软雅黑"/>
            </a:endParaRPr>
          </a:p>
        </p:txBody>
      </p:sp>
      <p:sp>
        <p:nvSpPr>
          <p:cNvPr id="9" name="PA-文本框 24"/>
          <p:cNvSpPr txBox="1"/>
          <p:nvPr>
            <p:custDataLst>
              <p:tags r:id="rId2"/>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中国的元旦</a:t>
            </a:r>
          </a:p>
        </p:txBody>
      </p:sp>
      <p:pic>
        <p:nvPicPr>
          <p:cNvPr id="10" name="图片 9"/>
          <p:cNvPicPr>
            <a:picLocks noChangeAspect="1"/>
          </p:cNvPicPr>
          <p:nvPr/>
        </p:nvPicPr>
        <p:blipFill>
          <a:blip r:embed="rId4">
            <a:clrChange>
              <a:clrFrom>
                <a:srgbClr val="FFFFFD"/>
              </a:clrFrom>
              <a:clrTo>
                <a:srgbClr val="FFFFFD">
                  <a:alpha val="0"/>
                </a:srgbClr>
              </a:clrTo>
            </a:clrChange>
            <a:extLst>
              <a:ext uri="{28A0092B-C50C-407E-A947-70E740481C1C}">
                <a14:useLocalDpi xmlns:a14="http://schemas.microsoft.com/office/drawing/2010/main" val="0"/>
              </a:ext>
            </a:extLst>
          </a:blip>
          <a:stretch>
            <a:fillRect/>
          </a:stretch>
        </p:blipFill>
        <p:spPr>
          <a:xfrm>
            <a:off x="280987" y="1498600"/>
            <a:ext cx="5601430" cy="4203700"/>
          </a:xfrm>
          <a:prstGeom prst="rect">
            <a:avLst/>
          </a:prstGeom>
        </p:spPr>
      </p:pic>
    </p:spTree>
    <p:extLst>
      <p:ext uri="{BB962C8B-B14F-4D97-AF65-F5344CB8AC3E}">
        <p14:creationId xmlns:p14="http://schemas.microsoft.com/office/powerpoint/2010/main" val="500998416"/>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文本框 10"/>
          <p:cNvSpPr txBox="1"/>
          <p:nvPr>
            <p:custDataLst>
              <p:tags r:id="rId1"/>
            </p:custDataLst>
          </p:nvPr>
        </p:nvSpPr>
        <p:spPr>
          <a:xfrm>
            <a:off x="2607989" y="1897064"/>
            <a:ext cx="6976022" cy="646331"/>
          </a:xfrm>
          <a:prstGeom prst="rect">
            <a:avLst/>
          </a:prstGeom>
          <a:noFill/>
        </p:spPr>
        <p:txBody>
          <a:bodyPr wrap="square" rtlCol="0">
            <a:spAutoFit/>
          </a:bodyPr>
          <a:lstStyle/>
          <a:p>
            <a:pPr algn="ctr"/>
            <a:r>
              <a:rPr lang="zh-CN" altLang="en-US" sz="3600">
                <a:ln w="47625">
                  <a:noFill/>
                </a:ln>
                <a:solidFill>
                  <a:schemeClr val="accent1"/>
                </a:solidFill>
                <a:latin typeface="微软雅黑"/>
                <a:ea typeface="微软雅黑"/>
                <a:cs typeface="+mn-ea"/>
                <a:sym typeface="微软雅黑"/>
              </a:rPr>
              <a:t>现在</a:t>
            </a:r>
            <a:r>
              <a:rPr lang="en-US" altLang="zh-CN" sz="3600" smtClean="0">
                <a:ln w="47625">
                  <a:noFill/>
                </a:ln>
                <a:solidFill>
                  <a:schemeClr val="accent1"/>
                </a:solidFill>
                <a:latin typeface="微软雅黑"/>
                <a:ea typeface="微软雅黑"/>
                <a:cs typeface="+mn-ea"/>
                <a:sym typeface="微软雅黑"/>
              </a:rPr>
              <a:t>"</a:t>
            </a:r>
            <a:r>
              <a:rPr lang="zh-CN" altLang="en-US" sz="3600">
                <a:ln w="47625">
                  <a:noFill/>
                </a:ln>
                <a:solidFill>
                  <a:schemeClr val="accent1"/>
                </a:solidFill>
                <a:latin typeface="微软雅黑"/>
                <a:ea typeface="微软雅黑"/>
                <a:cs typeface="+mn-ea"/>
                <a:sym typeface="微软雅黑"/>
              </a:rPr>
              <a:t>元旦</a:t>
            </a:r>
            <a:r>
              <a:rPr lang="en-US" altLang="zh-CN" sz="3600">
                <a:ln w="47625">
                  <a:noFill/>
                </a:ln>
                <a:solidFill>
                  <a:schemeClr val="accent1"/>
                </a:solidFill>
                <a:latin typeface="微软雅黑"/>
                <a:ea typeface="微软雅黑"/>
                <a:cs typeface="+mn-ea"/>
                <a:sym typeface="微软雅黑"/>
              </a:rPr>
              <a:t>"</a:t>
            </a:r>
            <a:r>
              <a:rPr lang="zh-CN" altLang="en-US" sz="3600">
                <a:ln w="47625">
                  <a:noFill/>
                </a:ln>
                <a:solidFill>
                  <a:schemeClr val="accent1"/>
                </a:solidFill>
                <a:latin typeface="微软雅黑"/>
                <a:ea typeface="微软雅黑"/>
                <a:cs typeface="+mn-ea"/>
                <a:sym typeface="微软雅黑"/>
              </a:rPr>
              <a:t>和</a:t>
            </a:r>
            <a:r>
              <a:rPr lang="en-US" altLang="zh-CN" sz="3600">
                <a:ln w="47625">
                  <a:noFill/>
                </a:ln>
                <a:solidFill>
                  <a:schemeClr val="accent1"/>
                </a:solidFill>
                <a:latin typeface="微软雅黑"/>
                <a:ea typeface="微软雅黑"/>
                <a:cs typeface="+mn-ea"/>
                <a:sym typeface="微软雅黑"/>
              </a:rPr>
              <a:t>"</a:t>
            </a:r>
            <a:r>
              <a:rPr lang="zh-CN" altLang="en-US" sz="3600">
                <a:ln w="47625">
                  <a:noFill/>
                </a:ln>
                <a:solidFill>
                  <a:schemeClr val="accent1"/>
                </a:solidFill>
                <a:latin typeface="微软雅黑"/>
                <a:ea typeface="微软雅黑"/>
                <a:cs typeface="+mn-ea"/>
                <a:sym typeface="微软雅黑"/>
              </a:rPr>
              <a:t>春节</a:t>
            </a:r>
            <a:r>
              <a:rPr lang="en-US" altLang="zh-CN" sz="3600">
                <a:ln w="47625">
                  <a:noFill/>
                </a:ln>
                <a:solidFill>
                  <a:schemeClr val="accent1"/>
                </a:solidFill>
                <a:latin typeface="微软雅黑"/>
                <a:ea typeface="微软雅黑"/>
                <a:cs typeface="+mn-ea"/>
                <a:sym typeface="微软雅黑"/>
              </a:rPr>
              <a:t>"</a:t>
            </a:r>
            <a:r>
              <a:rPr lang="zh-CN" altLang="en-US" sz="3600">
                <a:ln w="47625">
                  <a:noFill/>
                </a:ln>
                <a:solidFill>
                  <a:schemeClr val="accent1"/>
                </a:solidFill>
                <a:latin typeface="微软雅黑"/>
                <a:ea typeface="微软雅黑"/>
                <a:cs typeface="+mn-ea"/>
                <a:sym typeface="微软雅黑"/>
              </a:rPr>
              <a:t>一样吗</a:t>
            </a:r>
            <a:r>
              <a:rPr lang="en-US" altLang="zh-CN" sz="3600">
                <a:ln w="47625">
                  <a:noFill/>
                </a:ln>
                <a:solidFill>
                  <a:schemeClr val="accent1"/>
                </a:solidFill>
                <a:latin typeface="微软雅黑"/>
                <a:ea typeface="微软雅黑"/>
                <a:cs typeface="+mn-ea"/>
                <a:sym typeface="微软雅黑"/>
              </a:rPr>
              <a:t>?</a:t>
            </a:r>
          </a:p>
        </p:txBody>
      </p:sp>
      <p:sp>
        <p:nvSpPr>
          <p:cNvPr id="12" name="PA-矩形 11"/>
          <p:cNvSpPr/>
          <p:nvPr>
            <p:custDataLst>
              <p:tags r:id="rId2"/>
            </p:custDataLst>
          </p:nvPr>
        </p:nvSpPr>
        <p:spPr>
          <a:xfrm>
            <a:off x="3968603" y="3133650"/>
            <a:ext cx="4254794" cy="1482650"/>
          </a:xfrm>
          <a:prstGeom prst="rect">
            <a:avLst/>
          </a:prstGeom>
        </p:spPr>
        <p:txBody>
          <a:bodyPr wrap="square">
            <a:spAutoFit/>
          </a:bodyPr>
          <a:lstStyle/>
          <a:p>
            <a:pPr algn="ctr">
              <a:lnSpc>
                <a:spcPct val="150000"/>
              </a:lnSpc>
            </a:pPr>
            <a:r>
              <a:rPr lang="zh-CN" altLang="en-US" sz="3200">
                <a:solidFill>
                  <a:schemeClr val="tx1">
                    <a:lumMod val="75000"/>
                    <a:lumOff val="25000"/>
                  </a:schemeClr>
                </a:solidFill>
                <a:latin typeface="微软雅黑"/>
                <a:ea typeface="微软雅黑"/>
                <a:cs typeface="+mn-ea"/>
                <a:sym typeface="微软雅黑"/>
              </a:rPr>
              <a:t>阳历</a:t>
            </a:r>
            <a:r>
              <a:rPr lang="zh-CN" altLang="en-US" sz="2400">
                <a:solidFill>
                  <a:schemeClr val="accent1"/>
                </a:solidFill>
                <a:latin typeface="微软雅黑"/>
                <a:ea typeface="微软雅黑"/>
                <a:cs typeface="+mn-ea"/>
                <a:sym typeface="微软雅黑"/>
              </a:rPr>
              <a:t>一月一日</a:t>
            </a:r>
            <a:r>
              <a:rPr lang="zh-CN" altLang="en-US" sz="2400">
                <a:solidFill>
                  <a:schemeClr val="tx1">
                    <a:lumMod val="75000"/>
                    <a:lumOff val="25000"/>
                  </a:schemeClr>
                </a:solidFill>
                <a:latin typeface="微软雅黑"/>
                <a:ea typeface="微软雅黑"/>
                <a:cs typeface="+mn-ea"/>
                <a:sym typeface="微软雅黑"/>
              </a:rPr>
              <a:t>定为“元旦”</a:t>
            </a:r>
            <a:endParaRPr lang="en-US" altLang="zh-CN" sz="3200">
              <a:solidFill>
                <a:schemeClr val="tx1">
                  <a:lumMod val="75000"/>
                  <a:lumOff val="25000"/>
                </a:schemeClr>
              </a:solidFill>
              <a:latin typeface="微软雅黑"/>
              <a:ea typeface="微软雅黑"/>
              <a:cs typeface="+mn-ea"/>
              <a:sym typeface="微软雅黑"/>
            </a:endParaRPr>
          </a:p>
          <a:p>
            <a:pPr algn="ctr">
              <a:lnSpc>
                <a:spcPct val="150000"/>
              </a:lnSpc>
            </a:pPr>
            <a:r>
              <a:rPr lang="zh-CN" altLang="en-US" sz="3200">
                <a:solidFill>
                  <a:schemeClr val="tx1">
                    <a:lumMod val="75000"/>
                    <a:lumOff val="25000"/>
                  </a:schemeClr>
                </a:solidFill>
                <a:latin typeface="微软雅黑"/>
                <a:ea typeface="微软雅黑"/>
                <a:cs typeface="+mn-ea"/>
                <a:sym typeface="微软雅黑"/>
              </a:rPr>
              <a:t>阴历</a:t>
            </a:r>
            <a:r>
              <a:rPr lang="zh-CN" altLang="en-US" sz="2400">
                <a:solidFill>
                  <a:schemeClr val="accent1"/>
                </a:solidFill>
                <a:latin typeface="微软雅黑"/>
                <a:ea typeface="微软雅黑"/>
                <a:cs typeface="+mn-ea"/>
                <a:sym typeface="微软雅黑"/>
              </a:rPr>
              <a:t>正月初一</a:t>
            </a:r>
            <a:r>
              <a:rPr lang="zh-CN" altLang="en-US" sz="2400">
                <a:solidFill>
                  <a:schemeClr val="tx1">
                    <a:lumMod val="75000"/>
                    <a:lumOff val="25000"/>
                  </a:schemeClr>
                </a:solidFill>
                <a:latin typeface="微软雅黑"/>
                <a:ea typeface="微软雅黑"/>
                <a:cs typeface="+mn-ea"/>
                <a:sym typeface="微软雅黑"/>
              </a:rPr>
              <a:t>称为“春节”</a:t>
            </a:r>
            <a:endParaRPr lang="zh-CN" altLang="en-US" sz="3200">
              <a:solidFill>
                <a:schemeClr val="tx1">
                  <a:lumMod val="75000"/>
                  <a:lumOff val="25000"/>
                </a:schemeClr>
              </a:solidFill>
              <a:latin typeface="微软雅黑"/>
              <a:ea typeface="微软雅黑"/>
              <a:cs typeface="+mn-ea"/>
              <a:sym typeface="微软雅黑"/>
            </a:endParaRPr>
          </a:p>
        </p:txBody>
      </p:sp>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00143" y="3115507"/>
            <a:ext cx="3592286" cy="3592286"/>
          </a:xfrm>
          <a:prstGeom prst="rect">
            <a:avLst/>
          </a:prstGeom>
        </p:spPr>
      </p:pic>
      <p:pic>
        <p:nvPicPr>
          <p:cNvPr id="15" name="图片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99571" y="3093290"/>
            <a:ext cx="3592286" cy="3592286"/>
          </a:xfrm>
          <a:prstGeom prst="rect">
            <a:avLst/>
          </a:prstGeom>
        </p:spPr>
      </p:pic>
      <p:sp>
        <p:nvSpPr>
          <p:cNvPr id="16" name="PA-文本框 24"/>
          <p:cNvSpPr txBox="1"/>
          <p:nvPr>
            <p:custDataLst>
              <p:tags r:id="rId3"/>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中国的元旦</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矩形 6"/>
          <p:cNvSpPr/>
          <p:nvPr>
            <p:custDataLst>
              <p:tags r:id="rId1"/>
            </p:custDataLst>
          </p:nvPr>
        </p:nvSpPr>
        <p:spPr>
          <a:xfrm>
            <a:off x="6197600" y="2585056"/>
            <a:ext cx="5613400" cy="4013406"/>
          </a:xfrm>
          <a:prstGeom prst="rect">
            <a:avLst/>
          </a:prstGeom>
        </p:spPr>
        <p:txBody>
          <a:bodyPr wrap="square">
            <a:spAutoFit/>
          </a:bodyPr>
          <a:lstStyle/>
          <a:p>
            <a:pPr>
              <a:lnSpc>
                <a:spcPct val="130000"/>
              </a:lnSpc>
            </a:pPr>
            <a:r>
              <a:rPr lang="zh-CN" altLang="en-US" sz="2800" smtClean="0">
                <a:solidFill>
                  <a:schemeClr val="tx1">
                    <a:lumMod val="85000"/>
                    <a:lumOff val="15000"/>
                  </a:schemeClr>
                </a:solidFill>
                <a:latin typeface="微软雅黑"/>
                <a:ea typeface="微软雅黑"/>
                <a:cs typeface="+mn-ea"/>
                <a:sym typeface="微软雅黑"/>
              </a:rPr>
              <a:t>    现代</a:t>
            </a:r>
            <a:r>
              <a:rPr lang="zh-CN" altLang="en-US" sz="2800">
                <a:solidFill>
                  <a:schemeClr val="tx1">
                    <a:lumMod val="85000"/>
                    <a:lumOff val="15000"/>
                  </a:schemeClr>
                </a:solidFill>
                <a:latin typeface="微软雅黑"/>
                <a:ea typeface="微软雅黑"/>
                <a:cs typeface="+mn-ea"/>
                <a:sym typeface="微软雅黑"/>
              </a:rPr>
              <a:t>中国的</a:t>
            </a:r>
            <a:r>
              <a:rPr lang="zh-CN" altLang="en-US" sz="2800">
                <a:solidFill>
                  <a:schemeClr val="tx1">
                    <a:lumMod val="85000"/>
                    <a:lumOff val="15000"/>
                  </a:schemeClr>
                </a:solidFill>
                <a:latin typeface="微软雅黑"/>
                <a:ea typeface="微软雅黑"/>
                <a:cs typeface="+mn-ea"/>
                <a:sym typeface="微软雅黑"/>
              </a:rPr>
              <a:t>元旦</a:t>
            </a:r>
            <a:r>
              <a:rPr lang="zh-CN" altLang="en-US" sz="2800" smtClean="0">
                <a:solidFill>
                  <a:schemeClr val="tx1">
                    <a:lumMod val="85000"/>
                    <a:lumOff val="15000"/>
                  </a:schemeClr>
                </a:solidFill>
                <a:latin typeface="微软雅黑"/>
                <a:ea typeface="微软雅黑"/>
                <a:cs typeface="+mn-ea"/>
                <a:sym typeface="微软雅黑"/>
              </a:rPr>
              <a:t>，是一个法定</a:t>
            </a:r>
            <a:r>
              <a:rPr lang="zh-CN" altLang="en-US" sz="2800">
                <a:solidFill>
                  <a:schemeClr val="tx1">
                    <a:lumMod val="85000"/>
                    <a:lumOff val="15000"/>
                  </a:schemeClr>
                </a:solidFill>
                <a:latin typeface="微软雅黑"/>
                <a:ea typeface="微软雅黑"/>
                <a:cs typeface="+mn-ea"/>
                <a:sym typeface="微软雅黑"/>
              </a:rPr>
              <a:t>假日，成为全国人民的节日。</a:t>
            </a:r>
            <a:r>
              <a:rPr lang="zh-CN" altLang="en-US" sz="2800">
                <a:solidFill>
                  <a:schemeClr val="tx1">
                    <a:lumMod val="85000"/>
                    <a:lumOff val="15000"/>
                  </a:schemeClr>
                </a:solidFill>
                <a:latin typeface="微软雅黑"/>
                <a:ea typeface="微软雅黑"/>
                <a:cs typeface="+mn-ea"/>
                <a:sym typeface="微软雅黑"/>
              </a:rPr>
              <a:t>放假</a:t>
            </a:r>
            <a:r>
              <a:rPr lang="zh-CN" altLang="en-US" sz="2800" smtClean="0">
                <a:solidFill>
                  <a:schemeClr val="tx1">
                    <a:lumMod val="85000"/>
                    <a:lumOff val="15000"/>
                  </a:schemeClr>
                </a:solidFill>
                <a:latin typeface="微软雅黑"/>
                <a:ea typeface="微软雅黑"/>
                <a:cs typeface="+mn-ea"/>
                <a:sym typeface="微软雅黑"/>
              </a:rPr>
              <a:t>一天。后</a:t>
            </a:r>
            <a:r>
              <a:rPr lang="zh-CN" altLang="en-US" sz="2800">
                <a:solidFill>
                  <a:schemeClr val="tx1">
                    <a:lumMod val="85000"/>
                    <a:lumOff val="15000"/>
                  </a:schemeClr>
                </a:solidFill>
                <a:latin typeface="微软雅黑"/>
                <a:ea typeface="微软雅黑"/>
                <a:cs typeface="+mn-ea"/>
                <a:sym typeface="微软雅黑"/>
              </a:rPr>
              <a:t>常常将当日前或后双休日调整，一般连续休息三天。</a:t>
            </a:r>
            <a:r>
              <a:rPr lang="zh-CN" altLang="en-US" sz="2800">
                <a:solidFill>
                  <a:schemeClr val="tx1">
                    <a:lumMod val="85000"/>
                    <a:lumOff val="15000"/>
                  </a:schemeClr>
                </a:solidFill>
                <a:latin typeface="微软雅黑"/>
                <a:ea typeface="微软雅黑"/>
                <a:cs typeface="+mn-ea"/>
                <a:sym typeface="微软雅黑"/>
              </a:rPr>
              <a:t>现代</a:t>
            </a:r>
            <a:r>
              <a:rPr lang="zh-CN" altLang="en-US" sz="2800" smtClean="0">
                <a:solidFill>
                  <a:schemeClr val="tx1">
                    <a:lumMod val="85000"/>
                    <a:lumOff val="15000"/>
                  </a:schemeClr>
                </a:solidFill>
                <a:latin typeface="微软雅黑"/>
                <a:ea typeface="微软雅黑"/>
                <a:cs typeface="+mn-ea"/>
                <a:sym typeface="微软雅黑"/>
              </a:rPr>
              <a:t>中国的元旦较之</a:t>
            </a:r>
            <a:r>
              <a:rPr lang="zh-CN" altLang="en-US" sz="2800">
                <a:solidFill>
                  <a:schemeClr val="tx1">
                    <a:lumMod val="85000"/>
                    <a:lumOff val="15000"/>
                  </a:schemeClr>
                </a:solidFill>
                <a:latin typeface="微软雅黑"/>
                <a:ea typeface="微软雅黑"/>
                <a:cs typeface="+mn-ea"/>
                <a:sym typeface="微软雅黑"/>
              </a:rPr>
              <a:t>春节，重要性要小得多。一般机关、企业会举行年终集体庆祝活动，但</a:t>
            </a:r>
            <a:r>
              <a:rPr lang="zh-CN" altLang="en-US" sz="2800">
                <a:solidFill>
                  <a:schemeClr val="tx1">
                    <a:lumMod val="85000"/>
                    <a:lumOff val="15000"/>
                  </a:schemeClr>
                </a:solidFill>
                <a:latin typeface="微软雅黑"/>
                <a:ea typeface="微软雅黑"/>
                <a:cs typeface="+mn-ea"/>
                <a:sym typeface="微软雅黑"/>
              </a:rPr>
              <a:t>民间</a:t>
            </a:r>
            <a:r>
              <a:rPr lang="zh-CN" altLang="en-US" sz="2800" smtClean="0">
                <a:solidFill>
                  <a:schemeClr val="tx1">
                    <a:lumMod val="85000"/>
                    <a:lumOff val="15000"/>
                  </a:schemeClr>
                </a:solidFill>
                <a:latin typeface="微软雅黑"/>
                <a:ea typeface="微软雅黑"/>
                <a:cs typeface="+mn-ea"/>
                <a:sym typeface="微软雅黑"/>
              </a:rPr>
              <a:t>活动比较少。</a:t>
            </a:r>
            <a:endParaRPr lang="zh-CN" altLang="en-US" sz="2800" dirty="0">
              <a:solidFill>
                <a:schemeClr val="tx1">
                  <a:lumMod val="85000"/>
                  <a:lumOff val="15000"/>
                </a:schemeClr>
              </a:solidFill>
              <a:latin typeface="微软雅黑"/>
              <a:ea typeface="微软雅黑"/>
              <a:cs typeface="+mn-ea"/>
              <a:sym typeface="微软雅黑"/>
            </a:endParaRPr>
          </a:p>
        </p:txBody>
      </p:sp>
      <p:sp>
        <p:nvSpPr>
          <p:cNvPr id="8" name="矩形 7"/>
          <p:cNvSpPr/>
          <p:nvPr/>
        </p:nvSpPr>
        <p:spPr>
          <a:xfrm>
            <a:off x="6096000" y="1754059"/>
            <a:ext cx="3638549" cy="769441"/>
          </a:xfrm>
          <a:prstGeom prst="rect">
            <a:avLst/>
          </a:prstGeom>
        </p:spPr>
        <p:txBody>
          <a:bodyPr vert="horz" wrap="square">
            <a:spAutoFit/>
          </a:bodyPr>
          <a:lstStyle/>
          <a:p>
            <a:pPr algn="dist"/>
            <a:r>
              <a:rPr lang="en-US" altLang="zh-CN" sz="4400">
                <a:ln w="47625">
                  <a:noFill/>
                </a:ln>
                <a:solidFill>
                  <a:schemeClr val="accent1"/>
                </a:solidFill>
                <a:latin typeface="微软雅黑"/>
                <a:ea typeface="微软雅黑"/>
                <a:cs typeface="+mn-ea"/>
                <a:sym typeface="微软雅黑"/>
              </a:rPr>
              <a:t>|</a:t>
            </a:r>
            <a:r>
              <a:rPr lang="zh-CN" altLang="en-US" sz="4400">
                <a:ln w="47625">
                  <a:noFill/>
                </a:ln>
                <a:solidFill>
                  <a:schemeClr val="tx1">
                    <a:lumMod val="75000"/>
                    <a:lumOff val="25000"/>
                  </a:schemeClr>
                </a:solidFill>
                <a:latin typeface="微软雅黑"/>
                <a:ea typeface="微软雅黑"/>
                <a:cs typeface="+mn-ea"/>
                <a:sym typeface="微软雅黑"/>
              </a:rPr>
              <a:t>中国的元旦</a:t>
            </a:r>
            <a:r>
              <a:rPr lang="en-US" altLang="zh-CN" sz="4400">
                <a:ln w="47625">
                  <a:noFill/>
                </a:ln>
                <a:solidFill>
                  <a:schemeClr val="accent1"/>
                </a:solidFill>
                <a:latin typeface="微软雅黑"/>
                <a:ea typeface="微软雅黑"/>
                <a:cs typeface="+mn-ea"/>
                <a:sym typeface="微软雅黑"/>
              </a:rPr>
              <a:t>|</a:t>
            </a:r>
            <a:endParaRPr lang="zh-CN" altLang="en-US" sz="4400">
              <a:ln w="47625">
                <a:noFill/>
              </a:ln>
              <a:solidFill>
                <a:schemeClr val="accent1"/>
              </a:solidFill>
              <a:latin typeface="微软雅黑"/>
              <a:ea typeface="微软雅黑"/>
              <a:cs typeface="+mn-ea"/>
              <a:sym typeface="微软雅黑"/>
            </a:endParaRPr>
          </a:p>
        </p:txBody>
      </p:sp>
      <p:sp>
        <p:nvSpPr>
          <p:cNvPr id="9" name="PA-文本框 24"/>
          <p:cNvSpPr txBox="1"/>
          <p:nvPr>
            <p:custDataLst>
              <p:tags r:id="rId2"/>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中国的元旦</a:t>
            </a:r>
          </a:p>
        </p:txBody>
      </p:sp>
      <p:pic>
        <p:nvPicPr>
          <p:cNvPr id="6" name="图片 5"/>
          <p:cNvPicPr>
            <a:picLocks noChangeAspect="1"/>
          </p:cNvPicPr>
          <p:nvPr/>
        </p:nvPicPr>
        <p:blipFill>
          <a:blip r:embed="rId4">
            <a:clrChange>
              <a:clrFrom>
                <a:srgbClr val="FFFFFD"/>
              </a:clrFrom>
              <a:clrTo>
                <a:srgbClr val="FFFFFD">
                  <a:alpha val="0"/>
                </a:srgbClr>
              </a:clrTo>
            </a:clrChange>
            <a:extLst>
              <a:ext uri="{28A0092B-C50C-407E-A947-70E740481C1C}">
                <a14:useLocalDpi xmlns:a14="http://schemas.microsoft.com/office/drawing/2010/main" val="0"/>
              </a:ext>
            </a:extLst>
          </a:blip>
          <a:stretch>
            <a:fillRect/>
          </a:stretch>
        </p:blipFill>
        <p:spPr>
          <a:xfrm>
            <a:off x="280987" y="1498600"/>
            <a:ext cx="5601430" cy="4203700"/>
          </a:xfrm>
          <a:prstGeom prst="rect">
            <a:avLst/>
          </a:prstGeom>
        </p:spPr>
      </p:pic>
    </p:spTree>
    <p:extLst>
      <p:ext uri="{BB962C8B-B14F-4D97-AF65-F5344CB8AC3E}">
        <p14:creationId xmlns:p14="http://schemas.microsoft.com/office/powerpoint/2010/main" val="2420164961"/>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553029" y="1465943"/>
            <a:ext cx="9434285" cy="43688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a:ea typeface="微软雅黑"/>
              <a:sym typeface="微软雅黑"/>
            </a:endParaRPr>
          </a:p>
        </p:txBody>
      </p:sp>
      <p:pic>
        <p:nvPicPr>
          <p:cNvPr id="25" name="图片 2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369306" y="979075"/>
            <a:ext cx="2344058" cy="486868"/>
          </a:xfrm>
          <a:prstGeom prst="rect">
            <a:avLst/>
          </a:prstGeom>
        </p:spPr>
      </p:pic>
      <p:pic>
        <p:nvPicPr>
          <p:cNvPr id="27" name="图片 26"/>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3429000"/>
            <a:ext cx="12192000" cy="3429000"/>
          </a:xfrm>
          <a:custGeom>
            <a:avLst/>
            <a:gdLst>
              <a:gd name="connsiteX0" fmla="*/ 0 w 12192000"/>
              <a:gd name="connsiteY0" fmla="*/ 0 h 3429000"/>
              <a:gd name="connsiteX1" fmla="*/ 1553029 w 12192000"/>
              <a:gd name="connsiteY1" fmla="*/ 0 h 3429000"/>
              <a:gd name="connsiteX2" fmla="*/ 1553029 w 12192000"/>
              <a:gd name="connsiteY2" fmla="*/ 2405743 h 3429000"/>
              <a:gd name="connsiteX3" fmla="*/ 7503584 w 12192000"/>
              <a:gd name="connsiteY3" fmla="*/ 2405743 h 3429000"/>
              <a:gd name="connsiteX4" fmla="*/ 7503584 w 12192000"/>
              <a:gd name="connsiteY4" fmla="*/ 0 h 3429000"/>
              <a:gd name="connsiteX5" fmla="*/ 12192000 w 12192000"/>
              <a:gd name="connsiteY5" fmla="*/ 0 h 3429000"/>
              <a:gd name="connsiteX6" fmla="*/ 12192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553029" y="0"/>
                </a:lnTo>
                <a:lnTo>
                  <a:pt x="1553029" y="2405743"/>
                </a:lnTo>
                <a:lnTo>
                  <a:pt x="7503584" y="2405743"/>
                </a:lnTo>
                <a:lnTo>
                  <a:pt x="7503584" y="0"/>
                </a:lnTo>
                <a:lnTo>
                  <a:pt x="12192000" y="0"/>
                </a:lnTo>
                <a:lnTo>
                  <a:pt x="12192000" y="3429000"/>
                </a:lnTo>
                <a:lnTo>
                  <a:pt x="0" y="3429000"/>
                </a:lnTo>
                <a:close/>
              </a:path>
            </a:pathLst>
          </a:custGeom>
        </p:spPr>
      </p:pic>
      <p:sp>
        <p:nvSpPr>
          <p:cNvPr id="8" name="Text Box 201"/>
          <p:cNvSpPr txBox="1">
            <a:spLocks noChangeArrowheads="1"/>
          </p:cNvSpPr>
          <p:nvPr/>
        </p:nvSpPr>
        <p:spPr bwMode="auto">
          <a:xfrm>
            <a:off x="4049184" y="1703496"/>
            <a:ext cx="4441673" cy="1500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8853" tIns="54427" rIns="108853" bIns="54427">
            <a:spAutoFit/>
          </a:bodyPr>
          <a:lstStyle>
            <a:lvl1pPr defTabSz="815975" eaLnBrk="0" hangingPunct="0">
              <a:defRPr i="1">
                <a:solidFill>
                  <a:schemeClr val="tx1"/>
                </a:solidFill>
                <a:latin typeface="Arial" panose="020B0604020202020204" pitchFamily="34" charset="0"/>
                <a:ea typeface="宋体" panose="02010600030101010101" pitchFamily="2" charset="-122"/>
              </a:defRPr>
            </a:lvl1pPr>
            <a:lvl2pPr marL="742950" indent="-285750" defTabSz="815975" eaLnBrk="0" hangingPunct="0">
              <a:defRPr i="1">
                <a:solidFill>
                  <a:schemeClr val="tx1"/>
                </a:solidFill>
                <a:latin typeface="Arial" panose="020B0604020202020204" pitchFamily="34" charset="0"/>
                <a:ea typeface="宋体" panose="02010600030101010101" pitchFamily="2" charset="-122"/>
              </a:defRPr>
            </a:lvl2pPr>
            <a:lvl3pPr marL="1143000" indent="-228600" defTabSz="815975" eaLnBrk="0" hangingPunct="0">
              <a:defRPr i="1">
                <a:solidFill>
                  <a:schemeClr val="tx1"/>
                </a:solidFill>
                <a:latin typeface="Arial" panose="020B0604020202020204" pitchFamily="34" charset="0"/>
                <a:ea typeface="宋体" panose="02010600030101010101" pitchFamily="2" charset="-122"/>
              </a:defRPr>
            </a:lvl3pPr>
            <a:lvl4pPr marL="1600200" indent="-228600" defTabSz="815975" eaLnBrk="0" hangingPunct="0">
              <a:defRPr i="1">
                <a:solidFill>
                  <a:schemeClr val="tx1"/>
                </a:solidFill>
                <a:latin typeface="Arial" panose="020B0604020202020204" pitchFamily="34" charset="0"/>
                <a:ea typeface="宋体" panose="02010600030101010101" pitchFamily="2" charset="-122"/>
              </a:defRPr>
            </a:lvl4pPr>
            <a:lvl5pPr marL="2057400" indent="-228600" defTabSz="815975" eaLnBrk="0" hangingPunct="0">
              <a:defRPr i="1">
                <a:solidFill>
                  <a:schemeClr val="tx1"/>
                </a:solidFill>
                <a:latin typeface="Arial" panose="020B0604020202020204" pitchFamily="34" charset="0"/>
                <a:ea typeface="宋体" panose="02010600030101010101" pitchFamily="2" charset="-122"/>
              </a:defRPr>
            </a:lvl5pPr>
            <a:lvl6pPr marL="25146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3200">
                <a:solidFill>
                  <a:schemeClr val="tx1">
                    <a:lumMod val="75000"/>
                    <a:lumOff val="25000"/>
                  </a:schemeClr>
                </a:solidFill>
                <a:latin typeface="微软雅黑"/>
                <a:ea typeface="微软雅黑"/>
                <a:cs typeface="+mn-ea"/>
                <a:sym typeface="微软雅黑"/>
              </a:rPr>
              <a:t>你们有</a:t>
            </a:r>
            <a:r>
              <a:rPr lang="en-US" altLang="zh-CN" sz="3200">
                <a:solidFill>
                  <a:schemeClr val="tx1">
                    <a:lumMod val="75000"/>
                    <a:lumOff val="25000"/>
                  </a:schemeClr>
                </a:solidFill>
                <a:latin typeface="微软雅黑"/>
                <a:ea typeface="微软雅黑"/>
                <a:cs typeface="+mn-ea"/>
                <a:sym typeface="微软雅黑"/>
              </a:rPr>
              <a:t>3</a:t>
            </a:r>
            <a:r>
              <a:rPr lang="zh-CN" altLang="en-US" sz="3200">
                <a:solidFill>
                  <a:schemeClr val="tx1">
                    <a:lumMod val="75000"/>
                    <a:lumOff val="25000"/>
                  </a:schemeClr>
                </a:solidFill>
                <a:latin typeface="微软雅黑"/>
                <a:ea typeface="微软雅黑"/>
                <a:cs typeface="+mn-ea"/>
                <a:sym typeface="微软雅黑"/>
              </a:rPr>
              <a:t>天假期，元旦要怎么过才会有意义？</a:t>
            </a:r>
          </a:p>
        </p:txBody>
      </p:sp>
      <p:sp>
        <p:nvSpPr>
          <p:cNvPr id="9" name="Line 202"/>
          <p:cNvSpPr>
            <a:spLocks noChangeShapeType="1"/>
          </p:cNvSpPr>
          <p:nvPr/>
        </p:nvSpPr>
        <p:spPr bwMode="auto">
          <a:xfrm flipH="1" flipV="1">
            <a:off x="6538385" y="3819311"/>
            <a:ext cx="406399" cy="617220"/>
          </a:xfrm>
          <a:prstGeom prst="line">
            <a:avLst/>
          </a:prstGeom>
          <a:noFill/>
          <a:ln w="15875">
            <a:solidFill>
              <a:schemeClr val="accent1"/>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solidFill>
                <a:schemeClr val="tx1">
                  <a:lumMod val="75000"/>
                  <a:lumOff val="25000"/>
                </a:schemeClr>
              </a:solidFill>
              <a:latin typeface="微软雅黑"/>
              <a:ea typeface="微软雅黑"/>
              <a:sym typeface="微软雅黑"/>
            </a:endParaRPr>
          </a:p>
        </p:txBody>
      </p:sp>
      <p:sp>
        <p:nvSpPr>
          <p:cNvPr id="12" name="Line 210"/>
          <p:cNvSpPr>
            <a:spLocks noChangeShapeType="1"/>
          </p:cNvSpPr>
          <p:nvPr/>
        </p:nvSpPr>
        <p:spPr bwMode="auto">
          <a:xfrm flipH="1" flipV="1">
            <a:off x="7503584" y="3676651"/>
            <a:ext cx="914400" cy="617220"/>
          </a:xfrm>
          <a:prstGeom prst="line">
            <a:avLst/>
          </a:prstGeom>
          <a:noFill/>
          <a:ln w="15875">
            <a:solidFill>
              <a:schemeClr val="accent1"/>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solidFill>
                <a:schemeClr val="tx1">
                  <a:lumMod val="75000"/>
                  <a:lumOff val="25000"/>
                </a:schemeClr>
              </a:solidFill>
              <a:latin typeface="微软雅黑"/>
              <a:ea typeface="微软雅黑"/>
              <a:sym typeface="微软雅黑"/>
            </a:endParaRPr>
          </a:p>
        </p:txBody>
      </p:sp>
      <p:sp>
        <p:nvSpPr>
          <p:cNvPr id="13" name="Line 211"/>
          <p:cNvSpPr>
            <a:spLocks noChangeShapeType="1"/>
          </p:cNvSpPr>
          <p:nvPr/>
        </p:nvSpPr>
        <p:spPr bwMode="auto">
          <a:xfrm flipV="1">
            <a:off x="3642784" y="3676651"/>
            <a:ext cx="812800" cy="617220"/>
          </a:xfrm>
          <a:prstGeom prst="line">
            <a:avLst/>
          </a:prstGeom>
          <a:noFill/>
          <a:ln w="15875">
            <a:solidFill>
              <a:schemeClr val="accent1"/>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solidFill>
                <a:schemeClr val="tx1">
                  <a:lumMod val="75000"/>
                  <a:lumOff val="25000"/>
                </a:schemeClr>
              </a:solidFill>
              <a:latin typeface="微软雅黑"/>
              <a:ea typeface="微软雅黑"/>
              <a:sym typeface="微软雅黑"/>
            </a:endParaRPr>
          </a:p>
        </p:txBody>
      </p:sp>
      <p:sp>
        <p:nvSpPr>
          <p:cNvPr id="14" name="Rectangle 212"/>
          <p:cNvSpPr>
            <a:spLocks noChangeArrowheads="1"/>
          </p:cNvSpPr>
          <p:nvPr/>
        </p:nvSpPr>
        <p:spPr bwMode="auto">
          <a:xfrm>
            <a:off x="2068588" y="4419683"/>
            <a:ext cx="1627717" cy="54080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anose="020B0604020202020204" pitchFamily="34" charset="0"/>
                <a:ea typeface="宋体" panose="02010600030101010101" pitchFamily="2" charset="-122"/>
              </a:defRPr>
            </a:lvl1pPr>
            <a:lvl2pPr marL="742950" indent="-285750" defTabSz="815975" eaLnBrk="0" hangingPunct="0">
              <a:defRPr i="1">
                <a:solidFill>
                  <a:schemeClr val="tx1"/>
                </a:solidFill>
                <a:latin typeface="Arial" panose="020B0604020202020204" pitchFamily="34" charset="0"/>
                <a:ea typeface="宋体" panose="02010600030101010101" pitchFamily="2" charset="-122"/>
              </a:defRPr>
            </a:lvl2pPr>
            <a:lvl3pPr marL="1143000" indent="-228600" defTabSz="815975" eaLnBrk="0" hangingPunct="0">
              <a:defRPr i="1">
                <a:solidFill>
                  <a:schemeClr val="tx1"/>
                </a:solidFill>
                <a:latin typeface="Arial" panose="020B0604020202020204" pitchFamily="34" charset="0"/>
                <a:ea typeface="宋体" panose="02010600030101010101" pitchFamily="2" charset="-122"/>
              </a:defRPr>
            </a:lvl3pPr>
            <a:lvl4pPr marL="1600200" indent="-228600" defTabSz="815975" eaLnBrk="0" hangingPunct="0">
              <a:defRPr i="1">
                <a:solidFill>
                  <a:schemeClr val="tx1"/>
                </a:solidFill>
                <a:latin typeface="Arial" panose="020B0604020202020204" pitchFamily="34" charset="0"/>
                <a:ea typeface="宋体" panose="02010600030101010101" pitchFamily="2" charset="-122"/>
              </a:defRPr>
            </a:lvl4pPr>
            <a:lvl5pPr marL="2057400" indent="-228600" defTabSz="815975" eaLnBrk="0" hangingPunct="0">
              <a:defRPr i="1">
                <a:solidFill>
                  <a:schemeClr val="tx1"/>
                </a:solidFill>
                <a:latin typeface="Arial" panose="020B0604020202020204" pitchFamily="34" charset="0"/>
                <a:ea typeface="宋体" panose="02010600030101010101" pitchFamily="2" charset="-122"/>
              </a:defRPr>
            </a:lvl5pPr>
            <a:lvl6pPr marL="25146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algn="ctr"/>
            <a:r>
              <a:rPr lang="zh-CN" altLang="en-US" sz="2800" i="0">
                <a:ln w="47625">
                  <a:noFill/>
                </a:ln>
                <a:solidFill>
                  <a:schemeClr val="tx1">
                    <a:lumMod val="75000"/>
                    <a:lumOff val="25000"/>
                  </a:schemeClr>
                </a:solidFill>
                <a:latin typeface="微软雅黑"/>
                <a:ea typeface="微软雅黑"/>
                <a:cs typeface="+mn-ea"/>
                <a:sym typeface="微软雅黑"/>
              </a:rPr>
              <a:t>学习</a:t>
            </a:r>
          </a:p>
        </p:txBody>
      </p:sp>
      <p:sp>
        <p:nvSpPr>
          <p:cNvPr id="15" name="Rectangle 213"/>
          <p:cNvSpPr>
            <a:spLocks noChangeArrowheads="1"/>
          </p:cNvSpPr>
          <p:nvPr/>
        </p:nvSpPr>
        <p:spPr bwMode="auto">
          <a:xfrm>
            <a:off x="3658961" y="4636047"/>
            <a:ext cx="2141160" cy="971691"/>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53" tIns="54427" rIns="108853" bIns="54427" anchor="ctr">
            <a:spAutoFit/>
          </a:bodyPr>
          <a:lstStyle>
            <a:lvl1pPr defTabSz="815975" eaLnBrk="0" hangingPunct="0">
              <a:defRPr i="1">
                <a:solidFill>
                  <a:schemeClr val="tx1"/>
                </a:solidFill>
                <a:latin typeface="Arial" panose="020B0604020202020204" pitchFamily="34" charset="0"/>
                <a:ea typeface="宋体" panose="02010600030101010101" pitchFamily="2" charset="-122"/>
              </a:defRPr>
            </a:lvl1pPr>
            <a:lvl2pPr marL="742950" indent="-285750" defTabSz="815975" eaLnBrk="0" hangingPunct="0">
              <a:defRPr i="1">
                <a:solidFill>
                  <a:schemeClr val="tx1"/>
                </a:solidFill>
                <a:latin typeface="Arial" panose="020B0604020202020204" pitchFamily="34" charset="0"/>
                <a:ea typeface="宋体" panose="02010600030101010101" pitchFamily="2" charset="-122"/>
              </a:defRPr>
            </a:lvl2pPr>
            <a:lvl3pPr marL="1143000" indent="-228600" defTabSz="815975" eaLnBrk="0" hangingPunct="0">
              <a:defRPr i="1">
                <a:solidFill>
                  <a:schemeClr val="tx1"/>
                </a:solidFill>
                <a:latin typeface="Arial" panose="020B0604020202020204" pitchFamily="34" charset="0"/>
                <a:ea typeface="宋体" panose="02010600030101010101" pitchFamily="2" charset="-122"/>
              </a:defRPr>
            </a:lvl3pPr>
            <a:lvl4pPr marL="1600200" indent="-228600" defTabSz="815975" eaLnBrk="0" hangingPunct="0">
              <a:defRPr i="1">
                <a:solidFill>
                  <a:schemeClr val="tx1"/>
                </a:solidFill>
                <a:latin typeface="Arial" panose="020B0604020202020204" pitchFamily="34" charset="0"/>
                <a:ea typeface="宋体" panose="02010600030101010101" pitchFamily="2" charset="-122"/>
              </a:defRPr>
            </a:lvl4pPr>
            <a:lvl5pPr marL="2057400" indent="-228600" defTabSz="815975" eaLnBrk="0" hangingPunct="0">
              <a:defRPr i="1">
                <a:solidFill>
                  <a:schemeClr val="tx1"/>
                </a:solidFill>
                <a:latin typeface="Arial" panose="020B0604020202020204" pitchFamily="34" charset="0"/>
                <a:ea typeface="宋体" panose="02010600030101010101" pitchFamily="2" charset="-122"/>
              </a:defRPr>
            </a:lvl5pPr>
            <a:lvl6pPr marL="25146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algn="ctr"/>
            <a:r>
              <a:rPr lang="zh-CN" altLang="en-US" sz="2800" i="0">
                <a:ln w="47625">
                  <a:noFill/>
                </a:ln>
                <a:solidFill>
                  <a:schemeClr val="tx1">
                    <a:lumMod val="75000"/>
                    <a:lumOff val="25000"/>
                  </a:schemeClr>
                </a:solidFill>
                <a:latin typeface="微软雅黑"/>
                <a:ea typeface="微软雅黑"/>
                <a:cs typeface="+mn-ea"/>
                <a:sym typeface="微软雅黑"/>
              </a:rPr>
              <a:t>打</a:t>
            </a:r>
            <a:r>
              <a:rPr lang="zh-CN" altLang="en-US" sz="2800" i="0" smtClean="0">
                <a:ln w="47625">
                  <a:noFill/>
                </a:ln>
                <a:solidFill>
                  <a:schemeClr val="tx1">
                    <a:lumMod val="75000"/>
                    <a:lumOff val="25000"/>
                  </a:schemeClr>
                </a:solidFill>
                <a:latin typeface="微软雅黑"/>
                <a:ea typeface="微软雅黑"/>
                <a:cs typeface="+mn-ea"/>
                <a:sym typeface="微软雅黑"/>
              </a:rPr>
              <a:t>电脑</a:t>
            </a:r>
            <a:endParaRPr lang="en-US" altLang="zh-CN" sz="2800" i="0" smtClean="0">
              <a:ln w="47625">
                <a:noFill/>
              </a:ln>
              <a:solidFill>
                <a:schemeClr val="tx1">
                  <a:lumMod val="75000"/>
                  <a:lumOff val="25000"/>
                </a:schemeClr>
              </a:solidFill>
              <a:latin typeface="微软雅黑"/>
              <a:ea typeface="微软雅黑"/>
              <a:cs typeface="+mn-ea"/>
              <a:sym typeface="微软雅黑"/>
            </a:endParaRPr>
          </a:p>
          <a:p>
            <a:pPr algn="ctr"/>
            <a:r>
              <a:rPr lang="zh-CN" altLang="en-US" sz="2800" i="0" smtClean="0">
                <a:ln w="47625">
                  <a:noFill/>
                </a:ln>
                <a:solidFill>
                  <a:schemeClr val="tx1">
                    <a:lumMod val="75000"/>
                    <a:lumOff val="25000"/>
                  </a:schemeClr>
                </a:solidFill>
                <a:latin typeface="微软雅黑"/>
                <a:ea typeface="微软雅黑"/>
                <a:cs typeface="+mn-ea"/>
                <a:sym typeface="微软雅黑"/>
              </a:rPr>
              <a:t>游戏</a:t>
            </a:r>
            <a:endParaRPr lang="zh-CN" altLang="en-US" sz="2800" i="0">
              <a:ln w="47625">
                <a:noFill/>
              </a:ln>
              <a:solidFill>
                <a:schemeClr val="tx1">
                  <a:lumMod val="75000"/>
                  <a:lumOff val="25000"/>
                </a:schemeClr>
              </a:solidFill>
              <a:latin typeface="微软雅黑"/>
              <a:ea typeface="微软雅黑"/>
              <a:cs typeface="+mn-ea"/>
              <a:sym typeface="微软雅黑"/>
            </a:endParaRPr>
          </a:p>
        </p:txBody>
      </p:sp>
      <p:sp>
        <p:nvSpPr>
          <p:cNvPr id="16" name="Rectangle 214"/>
          <p:cNvSpPr>
            <a:spLocks noChangeArrowheads="1"/>
          </p:cNvSpPr>
          <p:nvPr/>
        </p:nvSpPr>
        <p:spPr bwMode="auto">
          <a:xfrm>
            <a:off x="8214784" y="4567829"/>
            <a:ext cx="1625600" cy="54080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anose="020B0604020202020204" pitchFamily="34" charset="0"/>
                <a:ea typeface="宋体" panose="02010600030101010101" pitchFamily="2" charset="-122"/>
              </a:defRPr>
            </a:lvl1pPr>
            <a:lvl2pPr marL="742950" indent="-285750" defTabSz="815975" eaLnBrk="0" hangingPunct="0">
              <a:defRPr i="1">
                <a:solidFill>
                  <a:schemeClr val="tx1"/>
                </a:solidFill>
                <a:latin typeface="Arial" panose="020B0604020202020204" pitchFamily="34" charset="0"/>
                <a:ea typeface="宋体" panose="02010600030101010101" pitchFamily="2" charset="-122"/>
              </a:defRPr>
            </a:lvl2pPr>
            <a:lvl3pPr marL="1143000" indent="-228600" defTabSz="815975" eaLnBrk="0" hangingPunct="0">
              <a:defRPr i="1">
                <a:solidFill>
                  <a:schemeClr val="tx1"/>
                </a:solidFill>
                <a:latin typeface="Arial" panose="020B0604020202020204" pitchFamily="34" charset="0"/>
                <a:ea typeface="宋体" panose="02010600030101010101" pitchFamily="2" charset="-122"/>
              </a:defRPr>
            </a:lvl3pPr>
            <a:lvl4pPr marL="1600200" indent="-228600" defTabSz="815975" eaLnBrk="0" hangingPunct="0">
              <a:defRPr i="1">
                <a:solidFill>
                  <a:schemeClr val="tx1"/>
                </a:solidFill>
                <a:latin typeface="Arial" panose="020B0604020202020204" pitchFamily="34" charset="0"/>
                <a:ea typeface="宋体" panose="02010600030101010101" pitchFamily="2" charset="-122"/>
              </a:defRPr>
            </a:lvl4pPr>
            <a:lvl5pPr marL="2057400" indent="-228600" defTabSz="815975" eaLnBrk="0" hangingPunct="0">
              <a:defRPr i="1">
                <a:solidFill>
                  <a:schemeClr val="tx1"/>
                </a:solidFill>
                <a:latin typeface="Arial" panose="020B0604020202020204" pitchFamily="34" charset="0"/>
                <a:ea typeface="宋体" panose="02010600030101010101" pitchFamily="2" charset="-122"/>
              </a:defRPr>
            </a:lvl5pPr>
            <a:lvl6pPr marL="25146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algn="ctr"/>
            <a:r>
              <a:rPr lang="zh-CN" altLang="en-US" sz="2800" i="0">
                <a:ln w="47625">
                  <a:noFill/>
                </a:ln>
                <a:solidFill>
                  <a:schemeClr val="tx1">
                    <a:lumMod val="75000"/>
                    <a:lumOff val="25000"/>
                  </a:schemeClr>
                </a:solidFill>
                <a:latin typeface="微软雅黑"/>
                <a:ea typeface="微软雅黑"/>
                <a:cs typeface="+mn-ea"/>
                <a:sym typeface="微软雅黑"/>
              </a:rPr>
              <a:t>好好玩</a:t>
            </a:r>
          </a:p>
        </p:txBody>
      </p:sp>
      <p:sp>
        <p:nvSpPr>
          <p:cNvPr id="18" name="Line 211"/>
          <p:cNvSpPr>
            <a:spLocks noChangeShapeType="1"/>
          </p:cNvSpPr>
          <p:nvPr/>
        </p:nvSpPr>
        <p:spPr bwMode="auto">
          <a:xfrm flipV="1">
            <a:off x="4971144" y="3819310"/>
            <a:ext cx="406399" cy="733213"/>
          </a:xfrm>
          <a:prstGeom prst="line">
            <a:avLst/>
          </a:prstGeom>
          <a:noFill/>
          <a:ln w="15875">
            <a:solidFill>
              <a:schemeClr val="accent1"/>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solidFill>
                <a:schemeClr val="tx1">
                  <a:lumMod val="75000"/>
                  <a:lumOff val="25000"/>
                </a:schemeClr>
              </a:solidFill>
              <a:latin typeface="微软雅黑"/>
              <a:ea typeface="微软雅黑"/>
              <a:sym typeface="微软雅黑"/>
            </a:endParaRPr>
          </a:p>
        </p:txBody>
      </p:sp>
      <p:sp>
        <p:nvSpPr>
          <p:cNvPr id="19" name="Rectangle 213"/>
          <p:cNvSpPr>
            <a:spLocks noChangeArrowheads="1"/>
          </p:cNvSpPr>
          <p:nvPr/>
        </p:nvSpPr>
        <p:spPr bwMode="auto">
          <a:xfrm>
            <a:off x="6186564" y="4547050"/>
            <a:ext cx="1625600" cy="971691"/>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anose="020B0604020202020204" pitchFamily="34" charset="0"/>
                <a:ea typeface="宋体" panose="02010600030101010101" pitchFamily="2" charset="-122"/>
              </a:defRPr>
            </a:lvl1pPr>
            <a:lvl2pPr marL="742950" indent="-285750" defTabSz="815975" eaLnBrk="0" hangingPunct="0">
              <a:defRPr i="1">
                <a:solidFill>
                  <a:schemeClr val="tx1"/>
                </a:solidFill>
                <a:latin typeface="Arial" panose="020B0604020202020204" pitchFamily="34" charset="0"/>
                <a:ea typeface="宋体" panose="02010600030101010101" pitchFamily="2" charset="-122"/>
              </a:defRPr>
            </a:lvl2pPr>
            <a:lvl3pPr marL="1143000" indent="-228600" defTabSz="815975" eaLnBrk="0" hangingPunct="0">
              <a:defRPr i="1">
                <a:solidFill>
                  <a:schemeClr val="tx1"/>
                </a:solidFill>
                <a:latin typeface="Arial" panose="020B0604020202020204" pitchFamily="34" charset="0"/>
                <a:ea typeface="宋体" panose="02010600030101010101" pitchFamily="2" charset="-122"/>
              </a:defRPr>
            </a:lvl3pPr>
            <a:lvl4pPr marL="1600200" indent="-228600" defTabSz="815975" eaLnBrk="0" hangingPunct="0">
              <a:defRPr i="1">
                <a:solidFill>
                  <a:schemeClr val="tx1"/>
                </a:solidFill>
                <a:latin typeface="Arial" panose="020B0604020202020204" pitchFamily="34" charset="0"/>
                <a:ea typeface="宋体" panose="02010600030101010101" pitchFamily="2" charset="-122"/>
              </a:defRPr>
            </a:lvl4pPr>
            <a:lvl5pPr marL="2057400" indent="-228600" defTabSz="815975" eaLnBrk="0" hangingPunct="0">
              <a:defRPr i="1">
                <a:solidFill>
                  <a:schemeClr val="tx1"/>
                </a:solidFill>
                <a:latin typeface="Arial" panose="020B0604020202020204" pitchFamily="34" charset="0"/>
                <a:ea typeface="宋体" panose="02010600030101010101" pitchFamily="2" charset="-122"/>
              </a:defRPr>
            </a:lvl5pPr>
            <a:lvl6pPr marL="25146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6pPr>
            <a:lvl7pPr marL="29718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7pPr>
            <a:lvl8pPr marL="34290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8pPr>
            <a:lvl9pPr marL="3886200" indent="-228600" defTabSz="815975"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宋体" panose="02010600030101010101" pitchFamily="2" charset="-122"/>
              </a:defRPr>
            </a:lvl9pPr>
          </a:lstStyle>
          <a:p>
            <a:pPr algn="ctr"/>
            <a:r>
              <a:rPr lang="zh-CN" altLang="en-US" sz="2800" i="0" smtClean="0">
                <a:ln w="47625">
                  <a:noFill/>
                </a:ln>
                <a:solidFill>
                  <a:schemeClr val="tx1">
                    <a:lumMod val="75000"/>
                    <a:lumOff val="25000"/>
                  </a:schemeClr>
                </a:solidFill>
                <a:latin typeface="微软雅黑"/>
                <a:ea typeface="微软雅黑"/>
                <a:cs typeface="+mn-ea"/>
                <a:sym typeface="微软雅黑"/>
              </a:rPr>
              <a:t>拜访</a:t>
            </a:r>
            <a:endParaRPr lang="en-US" altLang="zh-CN" sz="2800" i="0" smtClean="0">
              <a:ln w="47625">
                <a:noFill/>
              </a:ln>
              <a:solidFill>
                <a:schemeClr val="tx1">
                  <a:lumMod val="75000"/>
                  <a:lumOff val="25000"/>
                </a:schemeClr>
              </a:solidFill>
              <a:latin typeface="微软雅黑"/>
              <a:ea typeface="微软雅黑"/>
              <a:cs typeface="+mn-ea"/>
              <a:sym typeface="微软雅黑"/>
            </a:endParaRPr>
          </a:p>
          <a:p>
            <a:pPr algn="ctr"/>
            <a:r>
              <a:rPr lang="zh-CN" altLang="en-US" sz="2800" i="0" smtClean="0">
                <a:ln w="47625">
                  <a:noFill/>
                </a:ln>
                <a:solidFill>
                  <a:schemeClr val="tx1">
                    <a:lumMod val="75000"/>
                    <a:lumOff val="25000"/>
                  </a:schemeClr>
                </a:solidFill>
                <a:latin typeface="微软雅黑"/>
                <a:ea typeface="微软雅黑"/>
                <a:cs typeface="+mn-ea"/>
                <a:sym typeface="微软雅黑"/>
              </a:rPr>
              <a:t>亲戚</a:t>
            </a:r>
            <a:endParaRPr lang="zh-CN" altLang="en-US" sz="2800" i="0">
              <a:ln w="47625">
                <a:noFill/>
              </a:ln>
              <a:solidFill>
                <a:schemeClr val="tx1">
                  <a:lumMod val="75000"/>
                  <a:lumOff val="25000"/>
                </a:schemeClr>
              </a:solidFill>
              <a:latin typeface="微软雅黑"/>
              <a:ea typeface="微软雅黑"/>
              <a:cs typeface="+mn-ea"/>
              <a:sym typeface="微软雅黑"/>
            </a:endParaRPr>
          </a:p>
        </p:txBody>
      </p:sp>
      <p:sp>
        <p:nvSpPr>
          <p:cNvPr id="28" name="PA-文本框 24"/>
          <p:cNvSpPr txBox="1"/>
          <p:nvPr>
            <p:custDataLst>
              <p:tags r:id="rId1"/>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中国的元旦</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2000"/>
                                        <p:tgtEl>
                                          <p:spTgt spid="2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right)">
                                      <p:cBhvr>
                                        <p:cTn id="16" dur="500"/>
                                        <p:tgtEl>
                                          <p:spTgt spid="13"/>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up)">
                                      <p:cBhvr>
                                        <p:cTn id="34" dur="500"/>
                                        <p:tgtEl>
                                          <p:spTgt spid="9"/>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up)">
                                      <p:cBhvr>
                                        <p:cTn id="43" dur="500"/>
                                        <p:tgtEl>
                                          <p:spTgt spid="12"/>
                                        </p:tgtEl>
                                      </p:cBhvr>
                                    </p:animEffect>
                                  </p:childTnLst>
                                </p:cTn>
                              </p:par>
                            </p:childTnLst>
                          </p:cTn>
                        </p:par>
                        <p:par>
                          <p:cTn id="44" fill="hold">
                            <p:stCondLst>
                              <p:cond delay="500"/>
                            </p:stCondLst>
                            <p:childTnLst>
                              <p:par>
                                <p:cTn id="45" presetID="22" presetClass="entr" presetSubtype="1"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up)">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8" grpId="0"/>
      <p:bldP spid="9" grpId="0" animBg="1"/>
      <p:bldP spid="12" grpId="0" animBg="1"/>
      <p:bldP spid="13" grpId="0" animBg="1"/>
      <p:bldP spid="14" grpId="0"/>
      <p:bldP spid="15" grpId="0"/>
      <p:bldP spid="16" grpId="0"/>
      <p:bldP spid="18"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0" y="429491"/>
            <a:ext cx="4572000" cy="4572000"/>
          </a:xfrm>
          <a:prstGeom prst="rect">
            <a:avLst/>
          </a:prstGeom>
        </p:spPr>
      </p:pic>
      <p:sp>
        <p:nvSpPr>
          <p:cNvPr id="3" name="PA-文本框 24"/>
          <p:cNvSpPr txBox="1"/>
          <p:nvPr>
            <p:custDataLst>
              <p:tags r:id="rId1"/>
            </p:custDataLst>
          </p:nvPr>
        </p:nvSpPr>
        <p:spPr>
          <a:xfrm>
            <a:off x="2304878" y="4410252"/>
            <a:ext cx="7582242" cy="1569660"/>
          </a:xfrm>
          <a:prstGeom prst="rect">
            <a:avLst/>
          </a:prstGeom>
          <a:noFill/>
        </p:spPr>
        <p:txBody>
          <a:bodyPr wrap="square" rtlCol="0">
            <a:spAutoFit/>
          </a:bodyPr>
          <a:lstStyle/>
          <a:p>
            <a:pPr algn="ctr"/>
            <a:r>
              <a:rPr lang="zh-CN" altLang="en-US" sz="9600" dirty="0">
                <a:ln w="47625">
                  <a:noFill/>
                </a:ln>
                <a:solidFill>
                  <a:schemeClr val="tx1">
                    <a:lumMod val="75000"/>
                    <a:lumOff val="25000"/>
                  </a:schemeClr>
                </a:solidFill>
                <a:latin typeface="微软雅黑"/>
                <a:ea typeface="微软雅黑"/>
                <a:cs typeface="+mn-ea"/>
                <a:sym typeface="微软雅黑"/>
              </a:rPr>
              <a:t>西方人的元旦</a:t>
            </a:r>
          </a:p>
        </p:txBody>
      </p:sp>
      <p:sp>
        <p:nvSpPr>
          <p:cNvPr id="4" name="PA-文本框 24"/>
          <p:cNvSpPr txBox="1"/>
          <p:nvPr>
            <p:custDataLst>
              <p:tags r:id="rId2"/>
            </p:custDataLst>
          </p:nvPr>
        </p:nvSpPr>
        <p:spPr>
          <a:xfrm>
            <a:off x="4340631" y="1546959"/>
            <a:ext cx="3510737" cy="2646878"/>
          </a:xfrm>
          <a:prstGeom prst="rect">
            <a:avLst/>
          </a:prstGeom>
          <a:noFill/>
        </p:spPr>
        <p:txBody>
          <a:bodyPr wrap="square" rtlCol="0">
            <a:spAutoFit/>
          </a:bodyPr>
          <a:lstStyle/>
          <a:p>
            <a:pPr algn="dist"/>
            <a:r>
              <a:rPr lang="zh-CN" altLang="en-US" sz="16600">
                <a:ln w="47625">
                  <a:noFill/>
                </a:ln>
                <a:solidFill>
                  <a:schemeClr val="tx1">
                    <a:lumMod val="75000"/>
                    <a:lumOff val="25000"/>
                  </a:schemeClr>
                </a:solidFill>
                <a:effectLst>
                  <a:outerShdw blurRad="38100" dist="38100" dir="2700000" algn="tl">
                    <a:srgbClr val="000000">
                      <a:alpha val="43137"/>
                    </a:srgbClr>
                  </a:outerShdw>
                </a:effectLst>
                <a:latin typeface="微软雅黑"/>
                <a:ea typeface="微软雅黑"/>
                <a:cs typeface="+mn-ea"/>
                <a:sym typeface="微软雅黑"/>
              </a:rPr>
              <a:t>叁</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919306" y="3301303"/>
            <a:ext cx="4353388" cy="4353388"/>
          </a:xfrm>
          <a:prstGeom prst="rect">
            <a:avLst/>
          </a:prstGeom>
        </p:spPr>
      </p:pic>
      <p:sp>
        <p:nvSpPr>
          <p:cNvPr id="31" name="PA-矩形 30"/>
          <p:cNvSpPr/>
          <p:nvPr>
            <p:custDataLst>
              <p:tags r:id="rId1"/>
            </p:custDataLst>
          </p:nvPr>
        </p:nvSpPr>
        <p:spPr>
          <a:xfrm>
            <a:off x="952499" y="1428856"/>
            <a:ext cx="9251043" cy="2677656"/>
          </a:xfrm>
          <a:prstGeom prst="rect">
            <a:avLst/>
          </a:prstGeom>
        </p:spPr>
        <p:txBody>
          <a:bodyPr wrap="square">
            <a:spAutoFit/>
          </a:bodyPr>
          <a:lstStyle/>
          <a:p>
            <a:pPr>
              <a:lnSpc>
                <a:spcPct val="150000"/>
              </a:lnSpc>
            </a:pPr>
            <a:r>
              <a:rPr lang="zh-CN" altLang="en-US" sz="2800" smtClean="0">
                <a:solidFill>
                  <a:schemeClr val="tx1">
                    <a:lumMod val="85000"/>
                    <a:lumOff val="15000"/>
                  </a:schemeClr>
                </a:solidFill>
                <a:latin typeface="微软雅黑"/>
                <a:ea typeface="微软雅黑"/>
                <a:cs typeface="+mn-ea"/>
                <a:sym typeface="微软雅黑"/>
              </a:rPr>
              <a:t>    西方</a:t>
            </a:r>
            <a:r>
              <a:rPr lang="zh-CN" altLang="en-US" sz="2800">
                <a:solidFill>
                  <a:schemeClr val="tx1">
                    <a:lumMod val="85000"/>
                    <a:lumOff val="15000"/>
                  </a:schemeClr>
                </a:solidFill>
                <a:latin typeface="微软雅黑"/>
                <a:ea typeface="微软雅黑"/>
                <a:cs typeface="+mn-ea"/>
                <a:sym typeface="微软雅黑"/>
              </a:rPr>
              <a:t>元旦：</a:t>
            </a:r>
            <a:r>
              <a:rPr lang="zh-CN" altLang="en-US" sz="2800">
                <a:solidFill>
                  <a:schemeClr val="tx1">
                    <a:lumMod val="85000"/>
                    <a:lumOff val="15000"/>
                  </a:schemeClr>
                </a:solidFill>
                <a:latin typeface="微软雅黑"/>
                <a:ea typeface="微软雅黑"/>
                <a:cs typeface="+mn-ea"/>
                <a:sym typeface="微软雅黑"/>
                <a:hlinkClick r:id="rId10" action="ppaction://hlinksldjump"/>
              </a:rPr>
              <a:t>公元</a:t>
            </a:r>
            <a:r>
              <a:rPr lang="zh-CN" altLang="en-US" sz="2800">
                <a:solidFill>
                  <a:schemeClr val="tx1">
                    <a:lumMod val="85000"/>
                    <a:lumOff val="15000"/>
                  </a:schemeClr>
                </a:solidFill>
                <a:latin typeface="微软雅黑"/>
                <a:ea typeface="微软雅黑"/>
                <a:cs typeface="+mn-ea"/>
                <a:sym typeface="微软雅黑"/>
              </a:rPr>
              <a:t>前</a:t>
            </a:r>
            <a:r>
              <a:rPr lang="en-US" altLang="zh-CN" sz="2800">
                <a:solidFill>
                  <a:schemeClr val="tx1">
                    <a:lumMod val="85000"/>
                    <a:lumOff val="15000"/>
                  </a:schemeClr>
                </a:solidFill>
                <a:latin typeface="微软雅黑"/>
                <a:ea typeface="微软雅黑"/>
                <a:cs typeface="+mn-ea"/>
                <a:sym typeface="微软雅黑"/>
              </a:rPr>
              <a:t>46</a:t>
            </a:r>
            <a:r>
              <a:rPr lang="zh-CN" altLang="en-US" sz="2800">
                <a:solidFill>
                  <a:schemeClr val="tx1">
                    <a:lumMod val="85000"/>
                    <a:lumOff val="15000"/>
                  </a:schemeClr>
                </a:solidFill>
                <a:latin typeface="微软雅黑"/>
                <a:ea typeface="微软雅黑"/>
                <a:cs typeface="+mn-ea"/>
                <a:sym typeface="微软雅黑"/>
              </a:rPr>
              <a:t>年，古罗马凯撒把这一天定为西历新年的开始，为了祝福双面神“</a:t>
            </a:r>
            <a:r>
              <a:rPr lang="en-US" altLang="zh-CN" sz="2800">
                <a:solidFill>
                  <a:schemeClr val="tx1">
                    <a:lumMod val="85000"/>
                    <a:lumOff val="15000"/>
                  </a:schemeClr>
                </a:solidFill>
                <a:latin typeface="微软雅黑"/>
                <a:ea typeface="微软雅黑"/>
                <a:cs typeface="+mn-ea"/>
                <a:sym typeface="微软雅黑"/>
              </a:rPr>
              <a:t>Janus”</a:t>
            </a:r>
            <a:r>
              <a:rPr lang="zh-CN" altLang="en-US" sz="2800">
                <a:solidFill>
                  <a:schemeClr val="tx1">
                    <a:lumMod val="85000"/>
                    <a:lumOff val="15000"/>
                  </a:schemeClr>
                </a:solidFill>
                <a:latin typeface="微软雅黑"/>
                <a:ea typeface="微软雅黑"/>
                <a:cs typeface="+mn-ea"/>
                <a:sym typeface="微软雅黑"/>
              </a:rPr>
              <a:t>，这位罗马神话中的门神，“</a:t>
            </a:r>
            <a:r>
              <a:rPr lang="en-US" altLang="zh-CN" sz="2800">
                <a:solidFill>
                  <a:schemeClr val="tx1">
                    <a:lumMod val="85000"/>
                    <a:lumOff val="15000"/>
                  </a:schemeClr>
                </a:solidFill>
                <a:latin typeface="微软雅黑"/>
                <a:ea typeface="微软雅黑"/>
                <a:cs typeface="+mn-ea"/>
                <a:sym typeface="微软雅黑"/>
              </a:rPr>
              <a:t>Janus”</a:t>
            </a:r>
            <a:r>
              <a:rPr lang="zh-CN" altLang="en-US" sz="2800">
                <a:solidFill>
                  <a:schemeClr val="tx1">
                    <a:lumMod val="85000"/>
                    <a:lumOff val="15000"/>
                  </a:schemeClr>
                </a:solidFill>
                <a:latin typeface="微软雅黑"/>
                <a:ea typeface="微软雅黑"/>
                <a:cs typeface="+mn-ea"/>
                <a:sym typeface="微软雅黑"/>
              </a:rPr>
              <a:t>后来也演化为英文一月“</a:t>
            </a:r>
            <a:r>
              <a:rPr lang="en-US" altLang="zh-CN" sz="2800">
                <a:solidFill>
                  <a:schemeClr val="tx1">
                    <a:lumMod val="85000"/>
                    <a:lumOff val="15000"/>
                  </a:schemeClr>
                </a:solidFill>
                <a:latin typeface="微软雅黑"/>
                <a:ea typeface="微软雅黑"/>
                <a:cs typeface="+mn-ea"/>
                <a:sym typeface="微软雅黑"/>
              </a:rPr>
              <a:t>January</a:t>
            </a:r>
            <a:r>
              <a:rPr lang="en-US" altLang="zh-CN" sz="2800" smtClean="0">
                <a:solidFill>
                  <a:schemeClr val="tx1">
                    <a:lumMod val="85000"/>
                    <a:lumOff val="15000"/>
                  </a:schemeClr>
                </a:solidFill>
                <a:latin typeface="微软雅黑"/>
                <a:ea typeface="微软雅黑"/>
                <a:cs typeface="+mn-ea"/>
                <a:sym typeface="微软雅黑"/>
              </a:rPr>
              <a:t>”</a:t>
            </a:r>
            <a:r>
              <a:rPr lang="zh-CN" altLang="en-US" sz="2800" smtClean="0">
                <a:solidFill>
                  <a:schemeClr val="tx1">
                    <a:lumMod val="85000"/>
                    <a:lumOff val="15000"/>
                  </a:schemeClr>
                </a:solidFill>
                <a:latin typeface="微软雅黑"/>
                <a:ea typeface="微软雅黑"/>
                <a:cs typeface="+mn-ea"/>
                <a:sym typeface="微软雅黑"/>
              </a:rPr>
              <a:t>这个</a:t>
            </a:r>
            <a:r>
              <a:rPr lang="zh-CN" altLang="en-US" sz="2800">
                <a:solidFill>
                  <a:schemeClr val="tx1">
                    <a:lumMod val="85000"/>
                    <a:lumOff val="15000"/>
                  </a:schemeClr>
                </a:solidFill>
                <a:latin typeface="微软雅黑"/>
                <a:ea typeface="微软雅黑"/>
                <a:cs typeface="+mn-ea"/>
                <a:sym typeface="微软雅黑"/>
              </a:rPr>
              <a:t>词</a:t>
            </a:r>
            <a:r>
              <a:rPr lang="zh-CN" altLang="en-US" sz="2800" smtClean="0">
                <a:solidFill>
                  <a:schemeClr val="tx1">
                    <a:lumMod val="85000"/>
                    <a:lumOff val="15000"/>
                  </a:schemeClr>
                </a:solidFill>
                <a:latin typeface="微软雅黑"/>
                <a:ea typeface="微软雅黑"/>
                <a:cs typeface="+mn-ea"/>
                <a:sym typeface="微软雅黑"/>
              </a:rPr>
              <a:t>。这也是公历元旦的来源。</a:t>
            </a:r>
            <a:endParaRPr lang="zh-CN" altLang="en-US" sz="2800" dirty="0">
              <a:solidFill>
                <a:schemeClr val="tx1">
                  <a:lumMod val="85000"/>
                  <a:lumOff val="15000"/>
                </a:schemeClr>
              </a:solidFill>
              <a:latin typeface="微软雅黑"/>
              <a:ea typeface="微软雅黑"/>
              <a:cs typeface="+mn-ea"/>
              <a:sym typeface="微软雅黑"/>
            </a:endParaRPr>
          </a:p>
        </p:txBody>
      </p:sp>
      <p:sp>
        <p:nvSpPr>
          <p:cNvPr id="10" name="PA-文本框 24"/>
          <p:cNvSpPr txBox="1"/>
          <p:nvPr>
            <p:custDataLst>
              <p:tags r:id="rId2"/>
            </p:custDataLst>
          </p:nvPr>
        </p:nvSpPr>
        <p:spPr>
          <a:xfrm>
            <a:off x="10345564" y="1574499"/>
            <a:ext cx="923330" cy="3903498"/>
          </a:xfrm>
          <a:prstGeom prst="rect">
            <a:avLst/>
          </a:prstGeom>
          <a:noFill/>
          <a:ln>
            <a:solidFill>
              <a:schemeClr val="accent1"/>
            </a:solidFill>
          </a:ln>
        </p:spPr>
        <p:txBody>
          <a:bodyPr vert="eaVert" wrap="square" rtlCol="0">
            <a:spAutoFit/>
          </a:bodyPr>
          <a:lstStyle/>
          <a:p>
            <a:r>
              <a:rPr lang="zh-CN" altLang="en-US" sz="4800">
                <a:ln w="47625">
                  <a:noFill/>
                </a:ln>
                <a:solidFill>
                  <a:schemeClr val="tx1">
                    <a:lumMod val="75000"/>
                    <a:lumOff val="25000"/>
                  </a:schemeClr>
                </a:solidFill>
                <a:latin typeface="微软雅黑"/>
                <a:ea typeface="微软雅黑"/>
                <a:cs typeface="+mn-ea"/>
                <a:sym typeface="微软雅黑"/>
              </a:rPr>
              <a:t>西方人的元旦</a:t>
            </a:r>
          </a:p>
        </p:txBody>
      </p:sp>
      <p:sp>
        <p:nvSpPr>
          <p:cNvPr id="13" name="PA-文本框 24"/>
          <p:cNvSpPr txBox="1"/>
          <p:nvPr>
            <p:custDataLst>
              <p:tags r:id="rId3"/>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西方人的元旦</a:t>
            </a:r>
          </a:p>
        </p:txBody>
      </p:sp>
      <p:pic>
        <p:nvPicPr>
          <p:cNvPr id="3" name="Janus">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1"/>
          <a:stretch>
            <a:fillRect/>
          </a:stretch>
        </p:blipFill>
        <p:spPr>
          <a:xfrm>
            <a:off x="7175047" y="1978281"/>
            <a:ext cx="609600" cy="609600"/>
          </a:xfrm>
          <a:prstGeom prst="rect">
            <a:avLst/>
          </a:prstGeom>
        </p:spPr>
      </p:pic>
      <p:pic>
        <p:nvPicPr>
          <p:cNvPr id="4" name="January">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1"/>
          <a:stretch>
            <a:fillRect/>
          </a:stretch>
        </p:blipFill>
        <p:spPr>
          <a:xfrm>
            <a:off x="8860747" y="3301303"/>
            <a:ext cx="609600" cy="609600"/>
          </a:xfrm>
          <a:prstGeom prst="rect">
            <a:avLst/>
          </a:prstGeom>
        </p:spPr>
      </p:pic>
    </p:spTree>
  </p:cSld>
  <p:clrMapOvr>
    <a:masterClrMapping/>
  </p:clrMapOvr>
  <p:transition spd="slow">
    <p:fade/>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664"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PA-矩形 30"/>
          <p:cNvSpPr/>
          <p:nvPr>
            <p:custDataLst>
              <p:tags r:id="rId1"/>
            </p:custDataLst>
          </p:nvPr>
        </p:nvSpPr>
        <p:spPr>
          <a:xfrm>
            <a:off x="868058" y="1315385"/>
            <a:ext cx="10511142" cy="2031325"/>
          </a:xfrm>
          <a:prstGeom prst="rect">
            <a:avLst/>
          </a:prstGeom>
        </p:spPr>
        <p:txBody>
          <a:bodyPr wrap="square">
            <a:spAutoFit/>
          </a:bodyPr>
          <a:lstStyle/>
          <a:p>
            <a:pPr>
              <a:lnSpc>
                <a:spcPct val="150000"/>
              </a:lnSpc>
            </a:pPr>
            <a:r>
              <a:rPr lang="zh-CN" altLang="en-US" sz="2800" smtClean="0">
                <a:solidFill>
                  <a:schemeClr val="tx1">
                    <a:lumMod val="85000"/>
                    <a:lumOff val="15000"/>
                  </a:schemeClr>
                </a:solidFill>
                <a:latin typeface="微软雅黑"/>
                <a:ea typeface="微软雅黑"/>
                <a:cs typeface="+mn-ea"/>
                <a:sym typeface="微软雅黑"/>
              </a:rPr>
              <a:t>        公元</a:t>
            </a:r>
            <a:r>
              <a:rPr lang="en-US" altLang="zh-CN" sz="2800" smtClean="0">
                <a:solidFill>
                  <a:schemeClr val="tx1">
                    <a:lumMod val="85000"/>
                    <a:lumOff val="15000"/>
                  </a:schemeClr>
                </a:solidFill>
                <a:latin typeface="微软雅黑"/>
                <a:ea typeface="微软雅黑"/>
                <a:cs typeface="+mn-ea"/>
                <a:sym typeface="微软雅黑"/>
              </a:rPr>
              <a:t>,</a:t>
            </a:r>
            <a:r>
              <a:rPr lang="zh-CN" altLang="en-US" sz="2800" smtClean="0">
                <a:solidFill>
                  <a:schemeClr val="tx1">
                    <a:lumMod val="85000"/>
                    <a:lumOff val="15000"/>
                  </a:schemeClr>
                </a:solidFill>
                <a:latin typeface="微软雅黑"/>
                <a:ea typeface="微软雅黑"/>
                <a:cs typeface="+mn-ea"/>
                <a:sym typeface="微软雅黑"/>
              </a:rPr>
              <a:t>是</a:t>
            </a:r>
            <a:r>
              <a:rPr lang="zh-CN" altLang="en-US" sz="2800">
                <a:solidFill>
                  <a:schemeClr val="tx1">
                    <a:lumMod val="85000"/>
                    <a:lumOff val="15000"/>
                  </a:schemeClr>
                </a:solidFill>
                <a:latin typeface="微软雅黑"/>
                <a:ea typeface="微软雅黑"/>
                <a:cs typeface="+mn-ea"/>
                <a:sym typeface="微软雅黑"/>
              </a:rPr>
              <a:t>公历纪元的简称，即以公历</a:t>
            </a:r>
            <a:r>
              <a:rPr lang="zh-CN" altLang="en-US" sz="2800">
                <a:solidFill>
                  <a:schemeClr val="tx1">
                    <a:lumMod val="85000"/>
                    <a:lumOff val="15000"/>
                  </a:schemeClr>
                </a:solidFill>
                <a:latin typeface="微软雅黑"/>
                <a:ea typeface="微软雅黑"/>
                <a:cs typeface="+mn-ea"/>
                <a:sym typeface="微软雅黑"/>
              </a:rPr>
              <a:t>纪年</a:t>
            </a:r>
            <a:r>
              <a:rPr lang="zh-CN" altLang="en-US" sz="2800" smtClean="0">
                <a:solidFill>
                  <a:schemeClr val="tx1">
                    <a:lumMod val="85000"/>
                    <a:lumOff val="15000"/>
                  </a:schemeClr>
                </a:solidFill>
                <a:latin typeface="微软雅黑"/>
                <a:ea typeface="微软雅黑"/>
                <a:cs typeface="+mn-ea"/>
                <a:sym typeface="微软雅黑"/>
              </a:rPr>
              <a:t>法（是</a:t>
            </a:r>
            <a:r>
              <a:rPr lang="zh-CN" altLang="en-US" sz="2800">
                <a:solidFill>
                  <a:schemeClr val="tx1">
                    <a:lumMod val="85000"/>
                    <a:lumOff val="15000"/>
                  </a:schemeClr>
                </a:solidFill>
                <a:latin typeface="微软雅黑"/>
                <a:ea typeface="微软雅黑"/>
                <a:cs typeface="+mn-ea"/>
                <a:sym typeface="微软雅黑"/>
              </a:rPr>
              <a:t>一种源自于西方社会的纪年方法）来</a:t>
            </a:r>
            <a:r>
              <a:rPr lang="zh-CN" altLang="en-US" sz="2800">
                <a:solidFill>
                  <a:schemeClr val="tx1">
                    <a:lumMod val="85000"/>
                    <a:lumOff val="15000"/>
                  </a:schemeClr>
                </a:solidFill>
                <a:latin typeface="微软雅黑"/>
                <a:ea typeface="微软雅黑"/>
                <a:cs typeface="+mn-ea"/>
                <a:sym typeface="微软雅黑"/>
              </a:rPr>
              <a:t>进行</a:t>
            </a:r>
            <a:r>
              <a:rPr lang="zh-CN" altLang="en-US" sz="2800" smtClean="0">
                <a:solidFill>
                  <a:schemeClr val="tx1">
                    <a:lumMod val="85000"/>
                    <a:lumOff val="15000"/>
                  </a:schemeClr>
                </a:solidFill>
                <a:latin typeface="微软雅黑"/>
                <a:ea typeface="微软雅黑"/>
                <a:cs typeface="+mn-ea"/>
                <a:sym typeface="微软雅黑"/>
              </a:rPr>
              <a:t>纪元。</a:t>
            </a:r>
            <a:r>
              <a:rPr lang="zh-CN" altLang="en-US" sz="2800">
                <a:solidFill>
                  <a:schemeClr val="tx1">
                    <a:lumMod val="85000"/>
                    <a:lumOff val="15000"/>
                  </a:schemeClr>
                </a:solidFill>
                <a:latin typeface="微软雅黑"/>
                <a:ea typeface="微软雅黑"/>
                <a:cs typeface="+mn-ea"/>
                <a:sym typeface="微软雅黑"/>
              </a:rPr>
              <a:t>公历纪年以耶稣诞生之年作为纪年</a:t>
            </a:r>
            <a:r>
              <a:rPr lang="zh-CN" altLang="en-US" sz="2800">
                <a:solidFill>
                  <a:schemeClr val="tx1">
                    <a:lumMod val="85000"/>
                    <a:lumOff val="15000"/>
                  </a:schemeClr>
                </a:solidFill>
                <a:latin typeface="微软雅黑"/>
                <a:ea typeface="微软雅黑"/>
                <a:cs typeface="+mn-ea"/>
                <a:sym typeface="微软雅黑"/>
              </a:rPr>
              <a:t>的</a:t>
            </a:r>
            <a:r>
              <a:rPr lang="zh-CN" altLang="en-US" sz="2800" smtClean="0">
                <a:solidFill>
                  <a:schemeClr val="tx1">
                    <a:lumMod val="85000"/>
                    <a:lumOff val="15000"/>
                  </a:schemeClr>
                </a:solidFill>
                <a:latin typeface="微软雅黑"/>
                <a:ea typeface="微软雅黑"/>
                <a:cs typeface="+mn-ea"/>
                <a:sym typeface="微软雅黑"/>
              </a:rPr>
              <a:t>开始。</a:t>
            </a:r>
            <a:endParaRPr lang="zh-CN" altLang="en-US" sz="2800" dirty="0">
              <a:solidFill>
                <a:schemeClr val="tx1">
                  <a:lumMod val="85000"/>
                  <a:lumOff val="15000"/>
                </a:schemeClr>
              </a:solidFill>
              <a:latin typeface="微软雅黑"/>
              <a:ea typeface="微软雅黑"/>
              <a:cs typeface="+mn-ea"/>
              <a:sym typeface="微软雅黑"/>
            </a:endParaRPr>
          </a:p>
        </p:txBody>
      </p:sp>
      <p:sp>
        <p:nvSpPr>
          <p:cNvPr id="13" name="PA-文本框 24"/>
          <p:cNvSpPr txBox="1"/>
          <p:nvPr>
            <p:custDataLst>
              <p:tags r:id="rId2"/>
            </p:custDataLst>
          </p:nvPr>
        </p:nvSpPr>
        <p:spPr>
          <a:xfrm>
            <a:off x="2876208" y="195262"/>
            <a:ext cx="6439584" cy="923330"/>
          </a:xfrm>
          <a:prstGeom prst="rect">
            <a:avLst/>
          </a:prstGeom>
          <a:noFill/>
        </p:spPr>
        <p:txBody>
          <a:bodyPr wrap="square" rtlCol="0">
            <a:spAutoFit/>
          </a:bodyPr>
          <a:lstStyle/>
          <a:p>
            <a:pPr algn="ctr"/>
            <a:r>
              <a:rPr lang="zh-CN" altLang="en-US" sz="5400" smtClean="0">
                <a:solidFill>
                  <a:schemeClr val="tx1">
                    <a:lumMod val="85000"/>
                    <a:lumOff val="15000"/>
                  </a:schemeClr>
                </a:solidFill>
                <a:latin typeface="微软雅黑"/>
                <a:ea typeface="微软雅黑"/>
                <a:cs typeface="+mn-ea"/>
                <a:sym typeface="微软雅黑"/>
              </a:rPr>
              <a:t>公    元</a:t>
            </a:r>
            <a:endParaRPr lang="zh-CN" altLang="en-US" sz="5400">
              <a:ln w="47625">
                <a:noFill/>
              </a:ln>
              <a:solidFill>
                <a:schemeClr val="tx1">
                  <a:lumMod val="75000"/>
                  <a:lumOff val="25000"/>
                </a:schemeClr>
              </a:solidFill>
              <a:latin typeface="微软雅黑"/>
              <a:ea typeface="微软雅黑"/>
              <a:cs typeface="+mn-ea"/>
              <a:sym typeface="微软雅黑"/>
            </a:endParaRPr>
          </a:p>
        </p:txBody>
      </p:sp>
      <p:sp>
        <p:nvSpPr>
          <p:cNvPr id="2" name="矩形 1"/>
          <p:cNvSpPr/>
          <p:nvPr/>
        </p:nvSpPr>
        <p:spPr>
          <a:xfrm>
            <a:off x="868058" y="3454603"/>
            <a:ext cx="6701142" cy="2677656"/>
          </a:xfrm>
          <a:prstGeom prst="rect">
            <a:avLst/>
          </a:prstGeom>
        </p:spPr>
        <p:txBody>
          <a:bodyPr wrap="square">
            <a:spAutoFit/>
          </a:bodyPr>
          <a:lstStyle/>
          <a:p>
            <a:pPr>
              <a:lnSpc>
                <a:spcPct val="150000"/>
              </a:lnSpc>
            </a:pPr>
            <a:r>
              <a:rPr lang="en-US" altLang="zh-CN" sz="2800" smtClean="0">
                <a:solidFill>
                  <a:schemeClr val="tx1">
                    <a:lumMod val="85000"/>
                    <a:lumOff val="15000"/>
                  </a:schemeClr>
                </a:solidFill>
                <a:latin typeface="微软雅黑"/>
                <a:ea typeface="微软雅黑"/>
                <a:cs typeface="+mn-ea"/>
              </a:rPr>
              <a:t>        1949</a:t>
            </a:r>
            <a:r>
              <a:rPr lang="zh-CN" altLang="en-US" sz="2800">
                <a:solidFill>
                  <a:schemeClr val="tx1">
                    <a:lumMod val="85000"/>
                    <a:lumOff val="15000"/>
                  </a:schemeClr>
                </a:solidFill>
                <a:latin typeface="微软雅黑"/>
                <a:ea typeface="微软雅黑"/>
                <a:cs typeface="+mn-ea"/>
              </a:rPr>
              <a:t>年</a:t>
            </a:r>
            <a:r>
              <a:rPr lang="en-US" altLang="zh-CN" sz="2800">
                <a:solidFill>
                  <a:schemeClr val="tx1">
                    <a:lumMod val="85000"/>
                    <a:lumOff val="15000"/>
                  </a:schemeClr>
                </a:solidFill>
                <a:latin typeface="微软雅黑"/>
                <a:ea typeface="微软雅黑"/>
                <a:cs typeface="+mn-ea"/>
              </a:rPr>
              <a:t>9</a:t>
            </a:r>
            <a:r>
              <a:rPr lang="zh-CN" altLang="en-US" sz="2800">
                <a:solidFill>
                  <a:schemeClr val="tx1">
                    <a:lumMod val="85000"/>
                    <a:lumOff val="15000"/>
                  </a:schemeClr>
                </a:solidFill>
                <a:latin typeface="微软雅黑"/>
                <a:ea typeface="微软雅黑"/>
                <a:cs typeface="+mn-ea"/>
              </a:rPr>
              <a:t>月</a:t>
            </a:r>
            <a:r>
              <a:rPr lang="en-US" altLang="zh-CN" sz="2800">
                <a:solidFill>
                  <a:schemeClr val="tx1">
                    <a:lumMod val="85000"/>
                    <a:lumOff val="15000"/>
                  </a:schemeClr>
                </a:solidFill>
                <a:latin typeface="微软雅黑"/>
                <a:ea typeface="微软雅黑"/>
                <a:cs typeface="+mn-ea"/>
              </a:rPr>
              <a:t>27</a:t>
            </a:r>
            <a:r>
              <a:rPr lang="zh-CN" altLang="en-US" sz="2800">
                <a:solidFill>
                  <a:schemeClr val="tx1">
                    <a:lumMod val="85000"/>
                    <a:lumOff val="15000"/>
                  </a:schemeClr>
                </a:solidFill>
                <a:latin typeface="微软雅黑"/>
                <a:ea typeface="微软雅黑"/>
                <a:cs typeface="+mn-ea"/>
              </a:rPr>
              <a:t>日，经过中国人民政治协商会议第一届全体会议通过，新成立的中华人民共和国使用国际社会上大多数国家通用的公历和公元作为历法与纪年。</a:t>
            </a: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0832" y="3034354"/>
            <a:ext cx="2322268" cy="3097905"/>
          </a:xfrm>
          <a:prstGeom prst="rect">
            <a:avLst/>
          </a:prstGeom>
        </p:spPr>
      </p:pic>
      <p:sp>
        <p:nvSpPr>
          <p:cNvPr id="4" name="流程图: 存储数据 3">
            <a:hlinkClick r:id="rId5" action="ppaction://hlinksldjump"/>
          </p:cNvPr>
          <p:cNvSpPr/>
          <p:nvPr/>
        </p:nvSpPr>
        <p:spPr>
          <a:xfrm>
            <a:off x="7772400" y="415627"/>
            <a:ext cx="1143000" cy="482600"/>
          </a:xfrm>
          <a:prstGeom prst="flowChartOnline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返回</a:t>
            </a:r>
          </a:p>
        </p:txBody>
      </p:sp>
    </p:spTree>
    <p:extLst>
      <p:ext uri="{BB962C8B-B14F-4D97-AF65-F5344CB8AC3E}">
        <p14:creationId xmlns:p14="http://schemas.microsoft.com/office/powerpoint/2010/main" val="51105909"/>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299355" y="2203075"/>
            <a:ext cx="1989969" cy="3521027"/>
            <a:chOff x="1931253" y="2438796"/>
            <a:chExt cx="1989969" cy="3521027"/>
          </a:xfrm>
        </p:grpSpPr>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31253" y="2438796"/>
              <a:ext cx="1989969" cy="3521027"/>
            </a:xfrm>
            <a:prstGeom prst="rect">
              <a:avLst/>
            </a:prstGeom>
          </p:spPr>
        </p:pic>
        <p:sp>
          <p:nvSpPr>
            <p:cNvPr id="30" name="PA-文本框 29"/>
            <p:cNvSpPr txBox="1"/>
            <p:nvPr>
              <p:custDataLst>
                <p:tags r:id="rId4"/>
              </p:custDataLst>
            </p:nvPr>
          </p:nvSpPr>
          <p:spPr>
            <a:xfrm>
              <a:off x="2279906" y="2543491"/>
              <a:ext cx="1415772" cy="3416332"/>
            </a:xfrm>
            <a:prstGeom prst="rect">
              <a:avLst/>
            </a:prstGeom>
            <a:noFill/>
          </p:spPr>
          <p:txBody>
            <a:bodyPr vert="eaVert" wrap="square" rtlCol="0">
              <a:spAutoFit/>
            </a:bodyPr>
            <a:lstStyle/>
            <a:p>
              <a:pPr algn="ctr"/>
              <a:r>
                <a:rPr lang="zh-CN" altLang="en-US" sz="8000" smtClean="0">
                  <a:ln w="47625">
                    <a:noFill/>
                  </a:ln>
                  <a:solidFill>
                    <a:srgbClr val="FBEDDB"/>
                  </a:solidFill>
                  <a:latin typeface="微软雅黑"/>
                  <a:ea typeface="微软雅黑"/>
                  <a:cs typeface="+mn-ea"/>
                  <a:sym typeface="微软雅黑"/>
                </a:rPr>
                <a:t>英国</a:t>
              </a:r>
              <a:endParaRPr lang="zh-CN" altLang="en-US" sz="8000">
                <a:ln w="47625">
                  <a:noFill/>
                </a:ln>
                <a:solidFill>
                  <a:srgbClr val="FBEDDB"/>
                </a:solidFill>
                <a:latin typeface="微软雅黑"/>
                <a:ea typeface="微软雅黑"/>
                <a:cs typeface="+mn-ea"/>
                <a:sym typeface="微软雅黑"/>
              </a:endParaRPr>
            </a:p>
          </p:txBody>
        </p:sp>
      </p:grpSp>
      <p:sp>
        <p:nvSpPr>
          <p:cNvPr id="31" name="PA-矩形 30"/>
          <p:cNvSpPr/>
          <p:nvPr>
            <p:custDataLst>
              <p:tags r:id="rId1"/>
            </p:custDataLst>
          </p:nvPr>
        </p:nvSpPr>
        <p:spPr>
          <a:xfrm>
            <a:off x="3289324" y="2454345"/>
            <a:ext cx="4708981" cy="2956387"/>
          </a:xfrm>
          <a:prstGeom prst="rect">
            <a:avLst/>
          </a:prstGeom>
        </p:spPr>
        <p:txBody>
          <a:bodyPr vert="eaVert" wrap="square">
            <a:spAutoFit/>
          </a:bodyPr>
          <a:lstStyle/>
          <a:p>
            <a:pPr>
              <a:lnSpc>
                <a:spcPct val="150000"/>
              </a:lnSpc>
            </a:pPr>
            <a:r>
              <a:rPr lang="zh-CN" altLang="en-US" sz="2800" smtClean="0">
                <a:solidFill>
                  <a:schemeClr val="tx1">
                    <a:lumMod val="85000"/>
                    <a:lumOff val="15000"/>
                  </a:schemeClr>
                </a:solidFill>
                <a:latin typeface="微软雅黑"/>
                <a:ea typeface="微软雅黑"/>
                <a:cs typeface="+mn-ea"/>
                <a:sym typeface="微软雅黑"/>
              </a:rPr>
              <a:t>英国流行</a:t>
            </a:r>
            <a:r>
              <a:rPr lang="zh-CN" altLang="en-US" sz="2800">
                <a:solidFill>
                  <a:schemeClr val="tx1">
                    <a:lumMod val="85000"/>
                    <a:lumOff val="15000"/>
                  </a:schemeClr>
                </a:solidFill>
                <a:latin typeface="微软雅黑"/>
                <a:ea typeface="微软雅黑"/>
                <a:cs typeface="+mn-ea"/>
                <a:sym typeface="微软雅黑"/>
              </a:rPr>
              <a:t>新年“打井水”的风俗，人们都争取第一个去打水，认为第一个打水的人为幸福之人，打来的水是吉祥之水。</a:t>
            </a:r>
            <a:endParaRPr lang="zh-CN" altLang="en-US" sz="2800">
              <a:solidFill>
                <a:schemeClr val="tx1">
                  <a:lumMod val="85000"/>
                  <a:lumOff val="15000"/>
                </a:schemeClr>
              </a:solidFill>
              <a:latin typeface="微软雅黑"/>
              <a:ea typeface="微软雅黑"/>
              <a:cs typeface="+mn-ea"/>
              <a:sym typeface="微软雅黑"/>
            </a:endParaRPr>
          </a:p>
        </p:txBody>
      </p:sp>
      <p:sp>
        <p:nvSpPr>
          <p:cNvPr id="10" name="PA-矩形 9"/>
          <p:cNvSpPr/>
          <p:nvPr>
            <p:custDataLst>
              <p:tags r:id="rId2"/>
            </p:custDataLst>
          </p:nvPr>
        </p:nvSpPr>
        <p:spPr>
          <a:xfrm>
            <a:off x="1299355" y="5557307"/>
            <a:ext cx="5928759" cy="743986"/>
          </a:xfrm>
          <a:prstGeom prst="rect">
            <a:avLst/>
          </a:prstGeom>
        </p:spPr>
        <p:txBody>
          <a:bodyPr vert="horz" wrap="square">
            <a:spAutoFit/>
          </a:bodyPr>
          <a:lstStyle/>
          <a:p>
            <a:pPr algn="r">
              <a:lnSpc>
                <a:spcPct val="150000"/>
              </a:lnSpc>
            </a:pPr>
            <a:r>
              <a:rPr lang="zh-CN" altLang="en-US" sz="3200" smtClean="0">
                <a:ln w="47625">
                  <a:noFill/>
                </a:ln>
                <a:solidFill>
                  <a:srgbClr val="D81816"/>
                </a:solidFill>
                <a:latin typeface="微软雅黑"/>
                <a:ea typeface="微软雅黑"/>
                <a:cs typeface="+mn-ea"/>
                <a:sym typeface="微软雅黑"/>
              </a:rPr>
              <a:t>打第一桶井水</a:t>
            </a:r>
            <a:endParaRPr lang="zh-CN" altLang="en-US" sz="3200">
              <a:ln w="47625">
                <a:noFill/>
              </a:ln>
              <a:solidFill>
                <a:srgbClr val="D81816"/>
              </a:solidFill>
              <a:latin typeface="微软雅黑"/>
              <a:ea typeface="微软雅黑"/>
              <a:cs typeface="+mn-ea"/>
              <a:sym typeface="微软雅黑"/>
            </a:endParaRPr>
          </a:p>
        </p:txBody>
      </p:sp>
      <p:pic>
        <p:nvPicPr>
          <p:cNvPr id="4" name="图片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576767" y="1606111"/>
            <a:ext cx="4819650" cy="4819650"/>
          </a:xfrm>
          <a:prstGeom prst="rect">
            <a:avLst/>
          </a:prstGeom>
        </p:spPr>
      </p:pic>
      <p:sp>
        <p:nvSpPr>
          <p:cNvPr id="9" name="PA-文本框 24"/>
          <p:cNvSpPr txBox="1"/>
          <p:nvPr>
            <p:custDataLst>
              <p:tags r:id="rId3"/>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西方人的元旦</a:t>
            </a: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299355" y="2203075"/>
            <a:ext cx="1989969" cy="3521027"/>
            <a:chOff x="1931253" y="2438796"/>
            <a:chExt cx="1989969" cy="3521027"/>
          </a:xfrm>
        </p:grpSpPr>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31253" y="2438796"/>
              <a:ext cx="1989969" cy="3521027"/>
            </a:xfrm>
            <a:prstGeom prst="rect">
              <a:avLst/>
            </a:prstGeom>
          </p:spPr>
        </p:pic>
        <p:sp>
          <p:nvSpPr>
            <p:cNvPr id="30" name="PA-文本框 29"/>
            <p:cNvSpPr txBox="1"/>
            <p:nvPr>
              <p:custDataLst>
                <p:tags r:id="rId4"/>
              </p:custDataLst>
            </p:nvPr>
          </p:nvSpPr>
          <p:spPr>
            <a:xfrm>
              <a:off x="2156795" y="2823876"/>
              <a:ext cx="1538883" cy="2641482"/>
            </a:xfrm>
            <a:prstGeom prst="rect">
              <a:avLst/>
            </a:prstGeom>
            <a:noFill/>
          </p:spPr>
          <p:txBody>
            <a:bodyPr vert="eaVert" wrap="square" rtlCol="0">
              <a:spAutoFit/>
            </a:bodyPr>
            <a:lstStyle/>
            <a:p>
              <a:pPr algn="dist"/>
              <a:r>
                <a:rPr lang="zh-CN" altLang="en-US" sz="8800">
                  <a:ln w="47625">
                    <a:noFill/>
                  </a:ln>
                  <a:solidFill>
                    <a:srgbClr val="FBEDDB"/>
                  </a:solidFill>
                  <a:latin typeface="微软雅黑"/>
                  <a:ea typeface="微软雅黑"/>
                  <a:cs typeface="+mn-ea"/>
                  <a:sym typeface="微软雅黑"/>
                </a:rPr>
                <a:t>德国</a:t>
              </a:r>
            </a:p>
          </p:txBody>
        </p:sp>
      </p:grpSp>
      <p:sp>
        <p:nvSpPr>
          <p:cNvPr id="31" name="PA-矩形 30"/>
          <p:cNvSpPr/>
          <p:nvPr>
            <p:custDataLst>
              <p:tags r:id="rId1"/>
            </p:custDataLst>
          </p:nvPr>
        </p:nvSpPr>
        <p:spPr>
          <a:xfrm>
            <a:off x="3289322" y="2273250"/>
            <a:ext cx="8535478" cy="2956387"/>
          </a:xfrm>
          <a:prstGeom prst="rect">
            <a:avLst/>
          </a:prstGeom>
        </p:spPr>
        <p:txBody>
          <a:bodyPr vert="eaVert" wrap="square">
            <a:spAutoFit/>
          </a:bodyPr>
          <a:lstStyle/>
          <a:p>
            <a:pPr>
              <a:lnSpc>
                <a:spcPct val="114000"/>
              </a:lnSpc>
            </a:pPr>
            <a:r>
              <a:rPr lang="zh-CN" altLang="en-US" sz="2800">
                <a:solidFill>
                  <a:schemeClr val="tx1">
                    <a:lumMod val="85000"/>
                    <a:lumOff val="15000"/>
                  </a:schemeClr>
                </a:solidFill>
                <a:latin typeface="微软雅黑"/>
                <a:ea typeface="微软雅黑"/>
                <a:cs typeface="+mn-ea"/>
                <a:sym typeface="微软雅黑"/>
              </a:rPr>
              <a:t>德国人在元旦期间，家家户户都要摆上一棵枞树和横树，树叶间系满绢花，表示繁花似锦，春满人间。他们在除夕午夜新年光临前一刻，爬到椅子上，钟声一响，他们就跳下椅子，并将一重物抛向椅背后，以示甩去祸患，跳入新年。在德国的农村还流传着一种“爬树比赛”的过新年风俗，以示步步高升。</a:t>
            </a:r>
            <a:endParaRPr lang="zh-CN" altLang="en-US" sz="2800" dirty="0">
              <a:solidFill>
                <a:schemeClr val="tx1">
                  <a:lumMod val="85000"/>
                  <a:lumOff val="15000"/>
                </a:schemeClr>
              </a:solidFill>
              <a:latin typeface="微软雅黑"/>
              <a:ea typeface="微软雅黑"/>
              <a:cs typeface="+mn-ea"/>
              <a:sym typeface="微软雅黑"/>
            </a:endParaRPr>
          </a:p>
        </p:txBody>
      </p:sp>
      <p:sp>
        <p:nvSpPr>
          <p:cNvPr id="10" name="PA-矩形 9"/>
          <p:cNvSpPr/>
          <p:nvPr>
            <p:custDataLst>
              <p:tags r:id="rId2"/>
            </p:custDataLst>
          </p:nvPr>
        </p:nvSpPr>
        <p:spPr>
          <a:xfrm>
            <a:off x="3537218" y="5426191"/>
            <a:ext cx="5928759" cy="830997"/>
          </a:xfrm>
          <a:prstGeom prst="rect">
            <a:avLst/>
          </a:prstGeom>
        </p:spPr>
        <p:txBody>
          <a:bodyPr vert="horz" wrap="square">
            <a:spAutoFit/>
          </a:bodyPr>
          <a:lstStyle/>
          <a:p>
            <a:pPr algn="r">
              <a:lnSpc>
                <a:spcPct val="150000"/>
              </a:lnSpc>
            </a:pPr>
            <a:r>
              <a:rPr lang="zh-CN" altLang="en-US" sz="3200" smtClean="0">
                <a:ln w="47625">
                  <a:noFill/>
                </a:ln>
                <a:solidFill>
                  <a:srgbClr val="D81816"/>
                </a:solidFill>
                <a:latin typeface="微软雅黑"/>
                <a:ea typeface="微软雅黑"/>
                <a:cs typeface="+mn-ea"/>
                <a:sym typeface="微软雅黑"/>
              </a:rPr>
              <a:t>花树迎元旦 爬高</a:t>
            </a:r>
            <a:r>
              <a:rPr lang="zh-CN" altLang="en-US" sz="3200">
                <a:ln w="47625">
                  <a:noFill/>
                </a:ln>
                <a:solidFill>
                  <a:srgbClr val="D81816"/>
                </a:solidFill>
                <a:latin typeface="微软雅黑"/>
                <a:ea typeface="微软雅黑"/>
                <a:cs typeface="+mn-ea"/>
                <a:sym typeface="微软雅黑"/>
              </a:rPr>
              <a:t>祈好运 </a:t>
            </a:r>
          </a:p>
        </p:txBody>
      </p:sp>
      <p:sp>
        <p:nvSpPr>
          <p:cNvPr id="13" name="PA-文本框 24"/>
          <p:cNvSpPr txBox="1"/>
          <p:nvPr>
            <p:custDataLst>
              <p:tags r:id="rId3"/>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西方人的元旦</a:t>
            </a:r>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299355" y="2203075"/>
            <a:ext cx="1989969" cy="3521027"/>
            <a:chOff x="1931253" y="2438796"/>
            <a:chExt cx="1989969" cy="3521027"/>
          </a:xfrm>
        </p:grpSpPr>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31253" y="2438796"/>
              <a:ext cx="1989969" cy="3521027"/>
            </a:xfrm>
            <a:prstGeom prst="rect">
              <a:avLst/>
            </a:prstGeom>
          </p:spPr>
        </p:pic>
        <p:sp>
          <p:nvSpPr>
            <p:cNvPr id="30" name="PA-文本框 29"/>
            <p:cNvSpPr txBox="1"/>
            <p:nvPr>
              <p:custDataLst>
                <p:tags r:id="rId4"/>
              </p:custDataLst>
            </p:nvPr>
          </p:nvSpPr>
          <p:spPr>
            <a:xfrm>
              <a:off x="2156795" y="2823876"/>
              <a:ext cx="1538883" cy="2641482"/>
            </a:xfrm>
            <a:prstGeom prst="rect">
              <a:avLst/>
            </a:prstGeom>
            <a:noFill/>
          </p:spPr>
          <p:txBody>
            <a:bodyPr vert="eaVert" wrap="square" rtlCol="0">
              <a:spAutoFit/>
            </a:bodyPr>
            <a:lstStyle/>
            <a:p>
              <a:pPr algn="ctr"/>
              <a:r>
                <a:rPr lang="zh-CN" altLang="en-US" sz="8800">
                  <a:ln w="47625">
                    <a:noFill/>
                  </a:ln>
                  <a:solidFill>
                    <a:srgbClr val="FBEDDB"/>
                  </a:solidFill>
                  <a:latin typeface="微软雅黑"/>
                  <a:ea typeface="微软雅黑"/>
                  <a:cs typeface="+mn-ea"/>
                  <a:sym typeface="微软雅黑"/>
                </a:rPr>
                <a:t>法国</a:t>
              </a:r>
            </a:p>
          </p:txBody>
        </p:sp>
      </p:grpSp>
      <p:sp>
        <p:nvSpPr>
          <p:cNvPr id="31" name="PA-矩形 30"/>
          <p:cNvSpPr/>
          <p:nvPr>
            <p:custDataLst>
              <p:tags r:id="rId1"/>
            </p:custDataLst>
          </p:nvPr>
        </p:nvSpPr>
        <p:spPr>
          <a:xfrm>
            <a:off x="3372214" y="2430702"/>
            <a:ext cx="7423571" cy="2956387"/>
          </a:xfrm>
          <a:prstGeom prst="rect">
            <a:avLst/>
          </a:prstGeom>
        </p:spPr>
        <p:txBody>
          <a:bodyPr vert="eaVert" wrap="square">
            <a:spAutoFit/>
          </a:bodyPr>
          <a:lstStyle/>
          <a:p>
            <a:pPr>
              <a:lnSpc>
                <a:spcPct val="120000"/>
              </a:lnSpc>
            </a:pPr>
            <a:r>
              <a:rPr lang="zh-CN" altLang="en-US" sz="2800">
                <a:solidFill>
                  <a:schemeClr val="tx1">
                    <a:lumMod val="85000"/>
                    <a:lumOff val="15000"/>
                  </a:schemeClr>
                </a:solidFill>
                <a:latin typeface="微软雅黑"/>
                <a:ea typeface="微软雅黑"/>
                <a:cs typeface="+mn-ea"/>
                <a:sym typeface="微软雅黑"/>
              </a:rPr>
              <a:t>法国人认为元旦这一天的天气预示着这一年的年景。</a:t>
            </a:r>
          </a:p>
          <a:p>
            <a:pPr>
              <a:lnSpc>
                <a:spcPct val="120000"/>
              </a:lnSpc>
            </a:pPr>
            <a:r>
              <a:rPr lang="zh-CN" altLang="en-US" sz="2800">
                <a:solidFill>
                  <a:schemeClr val="tx1">
                    <a:lumMod val="85000"/>
                    <a:lumOff val="15000"/>
                  </a:schemeClr>
                </a:solidFill>
                <a:latin typeface="微软雅黑"/>
                <a:ea typeface="微软雅黑"/>
                <a:cs typeface="+mn-ea"/>
                <a:sym typeface="微软雅黑"/>
              </a:rPr>
              <a:t>元旦清晨他们就上街看风向来占卜：</a:t>
            </a:r>
          </a:p>
          <a:p>
            <a:pPr>
              <a:lnSpc>
                <a:spcPct val="120000"/>
              </a:lnSpc>
            </a:pPr>
            <a:r>
              <a:rPr lang="zh-CN" altLang="en-US" sz="2800">
                <a:solidFill>
                  <a:schemeClr val="tx1">
                    <a:lumMod val="85000"/>
                    <a:lumOff val="15000"/>
                  </a:schemeClr>
                </a:solidFill>
                <a:latin typeface="微软雅黑"/>
                <a:ea typeface="微软雅黑"/>
                <a:cs typeface="+mn-ea"/>
                <a:sym typeface="微软雅黑"/>
              </a:rPr>
              <a:t>刮南风，预兆风调雨顺，这一年会是平安而炎热；</a:t>
            </a:r>
          </a:p>
          <a:p>
            <a:pPr>
              <a:lnSpc>
                <a:spcPct val="120000"/>
              </a:lnSpc>
            </a:pPr>
            <a:r>
              <a:rPr lang="zh-CN" altLang="en-US" sz="2800">
                <a:solidFill>
                  <a:schemeClr val="tx1">
                    <a:lumMod val="85000"/>
                    <a:lumOff val="15000"/>
                  </a:schemeClr>
                </a:solidFill>
                <a:latin typeface="微软雅黑"/>
                <a:ea typeface="微软雅黑"/>
                <a:cs typeface="+mn-ea"/>
                <a:sym typeface="微软雅黑"/>
              </a:rPr>
              <a:t>刮西风，有一个捕鱼的丰收年；</a:t>
            </a:r>
          </a:p>
          <a:p>
            <a:pPr>
              <a:lnSpc>
                <a:spcPct val="120000"/>
              </a:lnSpc>
            </a:pPr>
            <a:r>
              <a:rPr lang="zh-CN" altLang="en-US" sz="2800">
                <a:solidFill>
                  <a:schemeClr val="tx1">
                    <a:lumMod val="85000"/>
                    <a:lumOff val="15000"/>
                  </a:schemeClr>
                </a:solidFill>
                <a:latin typeface="微软雅黑"/>
                <a:ea typeface="微软雅黑"/>
                <a:cs typeface="+mn-ea"/>
                <a:sym typeface="微软雅黑"/>
              </a:rPr>
              <a:t>刮东风，水果将高产；</a:t>
            </a:r>
          </a:p>
          <a:p>
            <a:pPr>
              <a:lnSpc>
                <a:spcPct val="120000"/>
              </a:lnSpc>
            </a:pPr>
            <a:r>
              <a:rPr lang="zh-CN" altLang="en-US" sz="2800">
                <a:solidFill>
                  <a:schemeClr val="tx1">
                    <a:lumMod val="85000"/>
                    <a:lumOff val="15000"/>
                  </a:schemeClr>
                </a:solidFill>
                <a:latin typeface="微软雅黑"/>
                <a:ea typeface="微软雅黑"/>
                <a:cs typeface="+mn-ea"/>
                <a:sym typeface="微软雅黑"/>
              </a:rPr>
              <a:t>刮北风，则是歉收年。 </a:t>
            </a:r>
          </a:p>
        </p:txBody>
      </p:sp>
      <p:sp>
        <p:nvSpPr>
          <p:cNvPr id="10" name="PA-矩形 9"/>
          <p:cNvSpPr/>
          <p:nvPr>
            <p:custDataLst>
              <p:tags r:id="rId2"/>
            </p:custDataLst>
          </p:nvPr>
        </p:nvSpPr>
        <p:spPr>
          <a:xfrm>
            <a:off x="3537218" y="5426191"/>
            <a:ext cx="5928759" cy="743986"/>
          </a:xfrm>
          <a:prstGeom prst="rect">
            <a:avLst/>
          </a:prstGeom>
        </p:spPr>
        <p:txBody>
          <a:bodyPr vert="horz" wrap="square">
            <a:spAutoFit/>
          </a:bodyPr>
          <a:lstStyle/>
          <a:p>
            <a:pPr algn="r">
              <a:lnSpc>
                <a:spcPct val="150000"/>
              </a:lnSpc>
            </a:pPr>
            <a:r>
              <a:rPr lang="zh-CN" altLang="en-US" sz="3200">
                <a:ln w="47625">
                  <a:noFill/>
                </a:ln>
                <a:solidFill>
                  <a:srgbClr val="D81816"/>
                </a:solidFill>
                <a:latin typeface="微软雅黑"/>
                <a:ea typeface="微软雅黑"/>
                <a:cs typeface="+mn-ea"/>
                <a:sym typeface="微软雅黑"/>
              </a:rPr>
              <a:t>喝光家藏酒 风向卜年景 </a:t>
            </a:r>
          </a:p>
        </p:txBody>
      </p:sp>
      <p:sp>
        <p:nvSpPr>
          <p:cNvPr id="8" name="PA-文本框 24"/>
          <p:cNvSpPr txBox="1"/>
          <p:nvPr>
            <p:custDataLst>
              <p:tags r:id="rId3"/>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西方人的元旦</a:t>
            </a:r>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299355" y="2203075"/>
            <a:ext cx="1989969" cy="3521027"/>
            <a:chOff x="1931253" y="2438796"/>
            <a:chExt cx="1989969" cy="3521027"/>
          </a:xfrm>
        </p:grpSpPr>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31253" y="2438796"/>
              <a:ext cx="1989969" cy="3521027"/>
            </a:xfrm>
            <a:prstGeom prst="rect">
              <a:avLst/>
            </a:prstGeom>
          </p:spPr>
        </p:pic>
        <p:sp>
          <p:nvSpPr>
            <p:cNvPr id="30" name="PA-文本框 29"/>
            <p:cNvSpPr txBox="1"/>
            <p:nvPr>
              <p:custDataLst>
                <p:tags r:id="rId4"/>
              </p:custDataLst>
            </p:nvPr>
          </p:nvSpPr>
          <p:spPr>
            <a:xfrm>
              <a:off x="2279906" y="2543491"/>
              <a:ext cx="1415772" cy="3416332"/>
            </a:xfrm>
            <a:prstGeom prst="rect">
              <a:avLst/>
            </a:prstGeom>
            <a:noFill/>
          </p:spPr>
          <p:txBody>
            <a:bodyPr vert="eaVert" wrap="square" rtlCol="0">
              <a:spAutoFit/>
            </a:bodyPr>
            <a:lstStyle/>
            <a:p>
              <a:pPr algn="ctr"/>
              <a:r>
                <a:rPr lang="zh-CN" altLang="en-US" sz="8000">
                  <a:ln w="47625">
                    <a:noFill/>
                  </a:ln>
                  <a:solidFill>
                    <a:srgbClr val="FBEDDB"/>
                  </a:solidFill>
                  <a:latin typeface="微软雅黑"/>
                  <a:ea typeface="微软雅黑"/>
                  <a:cs typeface="+mn-ea"/>
                  <a:sym typeface="微软雅黑"/>
                </a:rPr>
                <a:t>比利时</a:t>
              </a:r>
            </a:p>
          </p:txBody>
        </p:sp>
      </p:grpSp>
      <p:sp>
        <p:nvSpPr>
          <p:cNvPr id="31" name="PA-矩形 30"/>
          <p:cNvSpPr/>
          <p:nvPr>
            <p:custDataLst>
              <p:tags r:id="rId1"/>
            </p:custDataLst>
          </p:nvPr>
        </p:nvSpPr>
        <p:spPr>
          <a:xfrm>
            <a:off x="3133972" y="2469804"/>
            <a:ext cx="8802410" cy="2956387"/>
          </a:xfrm>
          <a:prstGeom prst="rect">
            <a:avLst/>
          </a:prstGeom>
        </p:spPr>
        <p:txBody>
          <a:bodyPr vert="eaVert" wrap="square">
            <a:spAutoFit/>
          </a:bodyPr>
          <a:lstStyle/>
          <a:p>
            <a:pPr>
              <a:lnSpc>
                <a:spcPct val="200000"/>
              </a:lnSpc>
            </a:pPr>
            <a:r>
              <a:rPr lang="zh-CN" altLang="en-US" sz="2800">
                <a:solidFill>
                  <a:schemeClr val="tx1">
                    <a:lumMod val="85000"/>
                    <a:lumOff val="15000"/>
                  </a:schemeClr>
                </a:solidFill>
                <a:latin typeface="微软雅黑"/>
                <a:ea typeface="微软雅黑"/>
                <a:cs typeface="+mn-ea"/>
                <a:sym typeface="微软雅黑"/>
              </a:rPr>
              <a:t>比利时的新年动物最受宠。元旦这天，比利时人清早起床后做的第一件事是给动物们拜年。他们会走到牛、羊以及自己的宠物猫宠物狗身边，煞有介事地向它们问候：“新年快乐！” </a:t>
            </a:r>
          </a:p>
        </p:txBody>
      </p:sp>
      <p:sp>
        <p:nvSpPr>
          <p:cNvPr id="10" name="PA-矩形 9"/>
          <p:cNvSpPr/>
          <p:nvPr>
            <p:custDataLst>
              <p:tags r:id="rId2"/>
            </p:custDataLst>
          </p:nvPr>
        </p:nvSpPr>
        <p:spPr>
          <a:xfrm>
            <a:off x="3537218" y="5426191"/>
            <a:ext cx="5928759" cy="743986"/>
          </a:xfrm>
          <a:prstGeom prst="rect">
            <a:avLst/>
          </a:prstGeom>
        </p:spPr>
        <p:txBody>
          <a:bodyPr vert="horz" wrap="square">
            <a:spAutoFit/>
          </a:bodyPr>
          <a:lstStyle/>
          <a:p>
            <a:pPr algn="r">
              <a:lnSpc>
                <a:spcPct val="150000"/>
              </a:lnSpc>
            </a:pPr>
            <a:r>
              <a:rPr lang="zh-CN" altLang="en-US" sz="3200">
                <a:ln w="47625">
                  <a:noFill/>
                </a:ln>
                <a:solidFill>
                  <a:srgbClr val="D81816"/>
                </a:solidFill>
                <a:latin typeface="微软雅黑"/>
                <a:ea typeface="微软雅黑"/>
                <a:cs typeface="+mn-ea"/>
                <a:sym typeface="微软雅黑"/>
              </a:rPr>
              <a:t>给牲畜拜年 </a:t>
            </a:r>
          </a:p>
        </p:txBody>
      </p:sp>
      <p:sp>
        <p:nvSpPr>
          <p:cNvPr id="8" name="PA-文本框 24"/>
          <p:cNvSpPr txBox="1"/>
          <p:nvPr>
            <p:custDataLst>
              <p:tags r:id="rId3"/>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西方人的元旦</a:t>
            </a:r>
          </a:p>
        </p:txBody>
      </p:sp>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299355" y="2203075"/>
            <a:ext cx="1989969" cy="3521027"/>
            <a:chOff x="1931253" y="2438796"/>
            <a:chExt cx="1989969" cy="3521027"/>
          </a:xfrm>
        </p:grpSpPr>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31253" y="2438796"/>
              <a:ext cx="1989969" cy="3521027"/>
            </a:xfrm>
            <a:prstGeom prst="rect">
              <a:avLst/>
            </a:prstGeom>
          </p:spPr>
        </p:pic>
        <p:sp>
          <p:nvSpPr>
            <p:cNvPr id="30" name="PA-文本框 29"/>
            <p:cNvSpPr txBox="1"/>
            <p:nvPr>
              <p:custDataLst>
                <p:tags r:id="rId4"/>
              </p:custDataLst>
            </p:nvPr>
          </p:nvSpPr>
          <p:spPr>
            <a:xfrm>
              <a:off x="2279906" y="2543491"/>
              <a:ext cx="1415772" cy="3416332"/>
            </a:xfrm>
            <a:prstGeom prst="rect">
              <a:avLst/>
            </a:prstGeom>
            <a:noFill/>
          </p:spPr>
          <p:txBody>
            <a:bodyPr vert="eaVert" wrap="square" rtlCol="0">
              <a:spAutoFit/>
            </a:bodyPr>
            <a:lstStyle/>
            <a:p>
              <a:pPr algn="ctr"/>
              <a:r>
                <a:rPr lang="zh-CN" altLang="en-US" sz="8000">
                  <a:ln w="47625">
                    <a:noFill/>
                  </a:ln>
                  <a:solidFill>
                    <a:srgbClr val="FBEDDB"/>
                  </a:solidFill>
                  <a:latin typeface="微软雅黑"/>
                  <a:ea typeface="微软雅黑"/>
                  <a:cs typeface="+mn-ea"/>
                  <a:sym typeface="微软雅黑"/>
                </a:rPr>
                <a:t>俄罗斯</a:t>
              </a:r>
            </a:p>
          </p:txBody>
        </p:sp>
      </p:grpSp>
      <p:sp>
        <p:nvSpPr>
          <p:cNvPr id="31" name="PA-矩形 30"/>
          <p:cNvSpPr/>
          <p:nvPr>
            <p:custDataLst>
              <p:tags r:id="rId1"/>
            </p:custDataLst>
          </p:nvPr>
        </p:nvSpPr>
        <p:spPr>
          <a:xfrm>
            <a:off x="3289324" y="2307770"/>
            <a:ext cx="8630055" cy="2956387"/>
          </a:xfrm>
          <a:prstGeom prst="rect">
            <a:avLst/>
          </a:prstGeom>
        </p:spPr>
        <p:txBody>
          <a:bodyPr vert="eaVert" wrap="square">
            <a:spAutoFit/>
          </a:bodyPr>
          <a:lstStyle/>
          <a:p>
            <a:pPr>
              <a:lnSpc>
                <a:spcPct val="140000"/>
              </a:lnSpc>
            </a:pPr>
            <a:r>
              <a:rPr lang="zh-CN" altLang="en-US" sz="2800">
                <a:solidFill>
                  <a:schemeClr val="tx1">
                    <a:lumMod val="85000"/>
                    <a:lumOff val="15000"/>
                  </a:schemeClr>
                </a:solidFill>
                <a:latin typeface="微软雅黑"/>
                <a:ea typeface="微软雅黑"/>
                <a:cs typeface="+mn-ea"/>
                <a:sym typeface="微软雅黑"/>
              </a:rPr>
              <a:t>大多数俄国人喜欢在家过年，一家人难得聚在一起，享用平时难得品尝的的“俄国大菜”，男人们这时会痛饮伏特加，女人们也会凑一凑热闹，浓烈的伏特加不仅可以温暖他们的身体，而且还会驱走他们身上、心里的寒气，并给他们带来热辣辣的新年。 </a:t>
            </a:r>
          </a:p>
        </p:txBody>
      </p:sp>
      <p:sp>
        <p:nvSpPr>
          <p:cNvPr id="10" name="PA-矩形 9"/>
          <p:cNvSpPr/>
          <p:nvPr>
            <p:custDataLst>
              <p:tags r:id="rId2"/>
            </p:custDataLst>
          </p:nvPr>
        </p:nvSpPr>
        <p:spPr>
          <a:xfrm>
            <a:off x="3537218" y="5426191"/>
            <a:ext cx="5928759" cy="743986"/>
          </a:xfrm>
          <a:prstGeom prst="rect">
            <a:avLst/>
          </a:prstGeom>
        </p:spPr>
        <p:txBody>
          <a:bodyPr vert="horz" wrap="square">
            <a:spAutoFit/>
          </a:bodyPr>
          <a:lstStyle/>
          <a:p>
            <a:pPr algn="r">
              <a:lnSpc>
                <a:spcPct val="150000"/>
              </a:lnSpc>
            </a:pPr>
            <a:r>
              <a:rPr lang="zh-CN" altLang="en-US" sz="3200">
                <a:ln w="47625">
                  <a:noFill/>
                </a:ln>
                <a:solidFill>
                  <a:srgbClr val="D81816"/>
                </a:solidFill>
                <a:latin typeface="微软雅黑"/>
                <a:ea typeface="微软雅黑"/>
                <a:cs typeface="+mn-ea"/>
                <a:sym typeface="微软雅黑"/>
              </a:rPr>
              <a:t>喝伏加特</a:t>
            </a:r>
          </a:p>
        </p:txBody>
      </p:sp>
      <p:sp>
        <p:nvSpPr>
          <p:cNvPr id="8" name="PA-文本框 24"/>
          <p:cNvSpPr txBox="1"/>
          <p:nvPr>
            <p:custDataLst>
              <p:tags r:id="rId3"/>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西方人的元旦</a:t>
            </a:r>
          </a:p>
        </p:txBody>
      </p:sp>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0" y="429491"/>
            <a:ext cx="4572000" cy="4572000"/>
          </a:xfrm>
          <a:prstGeom prst="rect">
            <a:avLst/>
          </a:prstGeom>
        </p:spPr>
      </p:pic>
      <p:sp>
        <p:nvSpPr>
          <p:cNvPr id="3" name="PA-文本框 24"/>
          <p:cNvSpPr txBox="1"/>
          <p:nvPr>
            <p:custDataLst>
              <p:tags r:id="rId1"/>
            </p:custDataLst>
          </p:nvPr>
        </p:nvSpPr>
        <p:spPr>
          <a:xfrm>
            <a:off x="1028700" y="4649321"/>
            <a:ext cx="10134600" cy="1323439"/>
          </a:xfrm>
          <a:prstGeom prst="rect">
            <a:avLst/>
          </a:prstGeom>
          <a:noFill/>
        </p:spPr>
        <p:txBody>
          <a:bodyPr wrap="square" rtlCol="0">
            <a:spAutoFit/>
          </a:bodyPr>
          <a:lstStyle/>
          <a:p>
            <a:pPr algn="ctr"/>
            <a:r>
              <a:rPr lang="zh-CN" altLang="en-US" sz="8000">
                <a:ln w="47625">
                  <a:noFill/>
                </a:ln>
                <a:solidFill>
                  <a:schemeClr val="tx1">
                    <a:lumMod val="75000"/>
                    <a:lumOff val="25000"/>
                  </a:schemeClr>
                </a:solidFill>
                <a:latin typeface="微软雅黑"/>
                <a:ea typeface="微软雅黑"/>
                <a:cs typeface="+mn-ea"/>
                <a:sym typeface="微软雅黑"/>
              </a:rPr>
              <a:t>元旦百科知识竞赛</a:t>
            </a:r>
          </a:p>
        </p:txBody>
      </p:sp>
      <p:sp>
        <p:nvSpPr>
          <p:cNvPr id="4" name="PA-文本框 24"/>
          <p:cNvSpPr txBox="1"/>
          <p:nvPr>
            <p:custDataLst>
              <p:tags r:id="rId2"/>
            </p:custDataLst>
          </p:nvPr>
        </p:nvSpPr>
        <p:spPr>
          <a:xfrm>
            <a:off x="4340631" y="1775559"/>
            <a:ext cx="3510737" cy="2646878"/>
          </a:xfrm>
          <a:prstGeom prst="rect">
            <a:avLst/>
          </a:prstGeom>
          <a:noFill/>
        </p:spPr>
        <p:txBody>
          <a:bodyPr wrap="square" rtlCol="0">
            <a:spAutoFit/>
          </a:bodyPr>
          <a:lstStyle/>
          <a:p>
            <a:pPr algn="dist"/>
            <a:r>
              <a:rPr lang="zh-CN" altLang="en-US" sz="16600">
                <a:ln w="47625">
                  <a:noFill/>
                </a:ln>
                <a:solidFill>
                  <a:schemeClr val="tx1">
                    <a:lumMod val="75000"/>
                    <a:lumOff val="25000"/>
                  </a:schemeClr>
                </a:solidFill>
                <a:effectLst>
                  <a:outerShdw blurRad="38100" dist="38100" dir="2700000" algn="tl">
                    <a:srgbClr val="000000">
                      <a:alpha val="43137"/>
                    </a:srgbClr>
                  </a:outerShdw>
                </a:effectLst>
                <a:latin typeface="微软雅黑"/>
                <a:ea typeface="微软雅黑"/>
                <a:cs typeface="+mn-ea"/>
                <a:sym typeface="微软雅黑"/>
              </a:rPr>
              <a:t>肆</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矩形 16"/>
          <p:cNvSpPr/>
          <p:nvPr>
            <p:custDataLst>
              <p:tags r:id="rId1"/>
            </p:custDataLst>
          </p:nvPr>
        </p:nvSpPr>
        <p:spPr>
          <a:xfrm>
            <a:off x="2689487" y="3075305"/>
            <a:ext cx="7508613" cy="830997"/>
          </a:xfrm>
          <a:prstGeom prst="rect">
            <a:avLst/>
          </a:prstGeom>
        </p:spPr>
        <p:txBody>
          <a:bodyPr wrap="square">
            <a:spAutoFit/>
          </a:bodyPr>
          <a:lstStyle/>
          <a:p>
            <a:pPr>
              <a:lnSpc>
                <a:spcPct val="150000"/>
              </a:lnSpc>
            </a:pPr>
            <a:r>
              <a:rPr lang="zh-CN" altLang="en-US" sz="3200">
                <a:ln w="47625">
                  <a:noFill/>
                </a:ln>
                <a:solidFill>
                  <a:schemeClr val="accent1"/>
                </a:solidFill>
                <a:latin typeface="微软雅黑"/>
                <a:ea typeface="微软雅黑"/>
                <a:cs typeface="+mn-ea"/>
                <a:sym typeface="微软雅黑"/>
              </a:rPr>
              <a:t>答对</a:t>
            </a:r>
            <a:r>
              <a:rPr lang="zh-CN" altLang="en-US" sz="3200" smtClean="0">
                <a:ln w="47625">
                  <a:noFill/>
                </a:ln>
                <a:solidFill>
                  <a:schemeClr val="accent1"/>
                </a:solidFill>
                <a:latin typeface="微软雅黑"/>
                <a:ea typeface="微软雅黑"/>
                <a:cs typeface="+mn-ea"/>
                <a:sym typeface="微软雅黑"/>
              </a:rPr>
              <a:t>一题加一</a:t>
            </a:r>
            <a:r>
              <a:rPr lang="zh-CN" altLang="en-US" sz="3200" smtClean="0">
                <a:ln w="47625">
                  <a:noFill/>
                </a:ln>
                <a:solidFill>
                  <a:schemeClr val="accent1"/>
                </a:solidFill>
                <a:latin typeface="微软雅黑"/>
                <a:ea typeface="微软雅黑"/>
                <a:cs typeface="+mn-ea"/>
                <a:sym typeface="微软雅黑"/>
              </a:rPr>
              <a:t>分</a:t>
            </a:r>
            <a:r>
              <a:rPr lang="zh-CN" altLang="en-US" sz="3200">
                <a:ln w="47625">
                  <a:noFill/>
                </a:ln>
                <a:solidFill>
                  <a:schemeClr val="accent1"/>
                </a:solidFill>
                <a:latin typeface="微软雅黑"/>
                <a:ea typeface="微软雅黑"/>
                <a:cs typeface="+mn-ea"/>
                <a:sym typeface="微软雅黑"/>
              </a:rPr>
              <a:t>，答错一题扣一分 </a:t>
            </a:r>
            <a:r>
              <a:rPr lang="en-US" altLang="zh-CN" sz="3200">
                <a:ln w="47625">
                  <a:noFill/>
                </a:ln>
                <a:solidFill>
                  <a:schemeClr val="accent1"/>
                </a:solidFill>
                <a:latin typeface="微软雅黑"/>
                <a:ea typeface="微软雅黑"/>
                <a:cs typeface="+mn-ea"/>
                <a:sym typeface="微软雅黑"/>
              </a:rPr>
              <a:t>!!!</a:t>
            </a:r>
          </a:p>
        </p:txBody>
      </p:sp>
      <p:sp>
        <p:nvSpPr>
          <p:cNvPr id="4" name="矩形 3"/>
          <p:cNvSpPr/>
          <p:nvPr/>
        </p:nvSpPr>
        <p:spPr>
          <a:xfrm>
            <a:off x="4688181" y="1121812"/>
            <a:ext cx="2723823" cy="1107996"/>
          </a:xfrm>
          <a:prstGeom prst="rect">
            <a:avLst/>
          </a:prstGeom>
        </p:spPr>
        <p:txBody>
          <a:bodyPr wrap="none">
            <a:spAutoFit/>
          </a:bodyPr>
          <a:lstStyle/>
          <a:p>
            <a:pPr algn="ctr"/>
            <a:r>
              <a:rPr lang="zh-CN" altLang="en-US" sz="6600">
                <a:solidFill>
                  <a:schemeClr val="tx1">
                    <a:lumMod val="75000"/>
                    <a:lumOff val="25000"/>
                  </a:schemeClr>
                </a:solidFill>
                <a:effectLst>
                  <a:outerShdw blurRad="38100" dist="38100" dir="2700000" algn="tl">
                    <a:srgbClr val="000000">
                      <a:alpha val="43137"/>
                    </a:srgbClr>
                  </a:outerShdw>
                </a:effectLst>
                <a:latin typeface="微软雅黑"/>
                <a:ea typeface="微软雅黑"/>
                <a:sym typeface="微软雅黑"/>
              </a:rPr>
              <a:t>抢</a:t>
            </a:r>
            <a:r>
              <a:rPr lang="zh-CN" altLang="en-US" sz="6600" smtClean="0">
                <a:solidFill>
                  <a:schemeClr val="tx1">
                    <a:lumMod val="75000"/>
                    <a:lumOff val="25000"/>
                  </a:schemeClr>
                </a:solidFill>
                <a:effectLst>
                  <a:outerShdw blurRad="38100" dist="38100" dir="2700000" algn="tl">
                    <a:srgbClr val="000000">
                      <a:alpha val="43137"/>
                    </a:srgbClr>
                  </a:outerShdw>
                </a:effectLst>
                <a:latin typeface="微软雅黑"/>
                <a:ea typeface="微软雅黑"/>
                <a:sym typeface="微软雅黑"/>
              </a:rPr>
              <a:t>答题</a:t>
            </a:r>
            <a:endParaRPr lang="zh-CN" altLang="en-US" sz="6600">
              <a:solidFill>
                <a:schemeClr val="tx1">
                  <a:lumMod val="75000"/>
                  <a:lumOff val="25000"/>
                </a:schemeClr>
              </a:solidFill>
              <a:effectLst>
                <a:outerShdw blurRad="38100" dist="38100" dir="2700000" algn="tl">
                  <a:srgbClr val="000000">
                    <a:alpha val="43137"/>
                  </a:srgbClr>
                </a:outerShdw>
              </a:effectLst>
              <a:latin typeface="微软雅黑"/>
              <a:ea typeface="微软雅黑"/>
              <a:sym typeface="微软雅黑"/>
            </a:endParaRPr>
          </a:p>
        </p:txBody>
      </p:sp>
    </p:spTree>
    <p:extLst>
      <p:ext uri="{BB962C8B-B14F-4D97-AF65-F5344CB8AC3E}">
        <p14:creationId xmlns:p14="http://schemas.microsoft.com/office/powerpoint/2010/main" val="18334807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文本框 60"/>
          <p:cNvSpPr txBox="1"/>
          <p:nvPr/>
        </p:nvSpPr>
        <p:spPr>
          <a:xfrm>
            <a:off x="805212" y="1118592"/>
            <a:ext cx="7192713" cy="1384995"/>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1.</a:t>
            </a:r>
            <a:r>
              <a:rPr lang="zh-CN" altLang="en-US" sz="2800" smtClean="0">
                <a:solidFill>
                  <a:schemeClr val="tx1">
                    <a:lumMod val="85000"/>
                    <a:lumOff val="15000"/>
                  </a:schemeClr>
                </a:solidFill>
                <a:latin typeface="微软雅黑"/>
                <a:ea typeface="微软雅黑"/>
                <a:cs typeface="+mn-ea"/>
                <a:sym typeface="微软雅黑"/>
              </a:rPr>
              <a:t>请问</a:t>
            </a:r>
            <a:r>
              <a:rPr lang="zh-CN" altLang="en-US" sz="2800">
                <a:solidFill>
                  <a:schemeClr val="tx1">
                    <a:lumMod val="85000"/>
                    <a:lumOff val="15000"/>
                  </a:schemeClr>
                </a:solidFill>
                <a:latin typeface="微软雅黑"/>
                <a:ea typeface="微软雅黑"/>
                <a:cs typeface="+mn-ea"/>
                <a:sym typeface="微软雅黑"/>
              </a:rPr>
              <a:t>奥运五环中绿色代表哪个洲？ </a:t>
            </a:r>
            <a:r>
              <a:rPr lang="en-US" altLang="zh-CN" sz="2800">
                <a:solidFill>
                  <a:schemeClr val="tx1">
                    <a:lumMod val="85000"/>
                    <a:lumOff val="15000"/>
                  </a:schemeClr>
                </a:solidFill>
                <a:latin typeface="微软雅黑"/>
                <a:ea typeface="微软雅黑"/>
                <a:cs typeface="+mn-ea"/>
                <a:sym typeface="微软雅黑"/>
              </a:rPr>
              <a:t>(      )</a:t>
            </a:r>
          </a:p>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A.</a:t>
            </a:r>
            <a:r>
              <a:rPr lang="zh-CN" altLang="en-US" sz="2800" smtClean="0">
                <a:solidFill>
                  <a:schemeClr val="tx1">
                    <a:lumMod val="85000"/>
                    <a:lumOff val="15000"/>
                  </a:schemeClr>
                </a:solidFill>
                <a:latin typeface="微软雅黑"/>
                <a:ea typeface="微软雅黑"/>
                <a:cs typeface="+mn-ea"/>
                <a:sym typeface="微软雅黑"/>
              </a:rPr>
              <a:t>澳洲     </a:t>
            </a:r>
            <a:r>
              <a:rPr lang="en-US" altLang="zh-CN" sz="2800" smtClean="0">
                <a:solidFill>
                  <a:schemeClr val="tx1">
                    <a:lumMod val="85000"/>
                    <a:lumOff val="15000"/>
                  </a:schemeClr>
                </a:solidFill>
                <a:latin typeface="微软雅黑"/>
                <a:ea typeface="微软雅黑"/>
                <a:cs typeface="+mn-ea"/>
                <a:sym typeface="微软雅黑"/>
              </a:rPr>
              <a:t>B.</a:t>
            </a:r>
            <a:r>
              <a:rPr lang="zh-CN" altLang="en-US" sz="2800" smtClean="0">
                <a:solidFill>
                  <a:schemeClr val="tx1">
                    <a:lumMod val="85000"/>
                    <a:lumOff val="15000"/>
                  </a:schemeClr>
                </a:solidFill>
                <a:latin typeface="微软雅黑"/>
                <a:ea typeface="微软雅黑"/>
                <a:cs typeface="+mn-ea"/>
                <a:sym typeface="微软雅黑"/>
              </a:rPr>
              <a:t>欧洲     </a:t>
            </a:r>
            <a:r>
              <a:rPr lang="en-US" altLang="zh-CN" sz="2800" smtClean="0">
                <a:solidFill>
                  <a:schemeClr val="tx1">
                    <a:lumMod val="85000"/>
                    <a:lumOff val="15000"/>
                  </a:schemeClr>
                </a:solidFill>
                <a:latin typeface="微软雅黑"/>
                <a:ea typeface="微软雅黑"/>
                <a:cs typeface="+mn-ea"/>
                <a:sym typeface="微软雅黑"/>
              </a:rPr>
              <a:t>C.</a:t>
            </a:r>
            <a:r>
              <a:rPr lang="zh-CN" altLang="en-US" sz="2800" smtClean="0">
                <a:solidFill>
                  <a:schemeClr val="tx1">
                    <a:lumMod val="85000"/>
                    <a:lumOff val="15000"/>
                  </a:schemeClr>
                </a:solidFill>
                <a:latin typeface="微软雅黑"/>
                <a:ea typeface="微软雅黑"/>
                <a:cs typeface="+mn-ea"/>
                <a:sym typeface="微软雅黑"/>
              </a:rPr>
              <a:t>亚洲    </a:t>
            </a:r>
            <a:r>
              <a:rPr lang="en-US" altLang="zh-CN" sz="2800" smtClean="0">
                <a:solidFill>
                  <a:schemeClr val="tx1">
                    <a:lumMod val="85000"/>
                    <a:lumOff val="15000"/>
                  </a:schemeClr>
                </a:solidFill>
                <a:latin typeface="微软雅黑"/>
                <a:ea typeface="微软雅黑"/>
                <a:cs typeface="+mn-ea"/>
                <a:sym typeface="微软雅黑"/>
              </a:rPr>
              <a:t>D.</a:t>
            </a:r>
            <a:r>
              <a:rPr lang="zh-CN" altLang="en-US" sz="2800" smtClean="0">
                <a:solidFill>
                  <a:schemeClr val="tx1">
                    <a:lumMod val="85000"/>
                    <a:lumOff val="15000"/>
                  </a:schemeClr>
                </a:solidFill>
                <a:latin typeface="微软雅黑"/>
                <a:ea typeface="微软雅黑"/>
                <a:cs typeface="+mn-ea"/>
                <a:sym typeface="微软雅黑"/>
              </a:rPr>
              <a:t>美洲</a:t>
            </a:r>
            <a:endParaRPr lang="zh-CN" altLang="en-US" sz="2800">
              <a:solidFill>
                <a:schemeClr val="tx1">
                  <a:lumMod val="85000"/>
                  <a:lumOff val="15000"/>
                </a:schemeClr>
              </a:solidFill>
              <a:latin typeface="微软雅黑"/>
              <a:ea typeface="微软雅黑"/>
              <a:cs typeface="+mn-ea"/>
              <a:sym typeface="微软雅黑"/>
            </a:endParaRPr>
          </a:p>
        </p:txBody>
      </p:sp>
      <p:sp>
        <p:nvSpPr>
          <p:cNvPr id="63" name="文本框 62"/>
          <p:cNvSpPr txBox="1"/>
          <p:nvPr/>
        </p:nvSpPr>
        <p:spPr>
          <a:xfrm>
            <a:off x="840237" y="3791019"/>
            <a:ext cx="7348188" cy="1384995"/>
          </a:xfrm>
          <a:prstGeom prst="rect">
            <a:avLst/>
          </a:prstGeom>
          <a:noFill/>
        </p:spPr>
        <p:txBody>
          <a:bodyPr wrap="square" rtlCol="0">
            <a:spAutoFit/>
          </a:bodyPr>
          <a:lstStyle>
            <a:defPPr>
              <a:defRPr lang="zh-CN"/>
            </a:defPPr>
            <a:lvl1pPr algn="r">
              <a:lnSpc>
                <a:spcPct val="150000"/>
              </a:lnSpc>
              <a:defRPr sz="2800">
                <a:solidFill>
                  <a:schemeClr val="tx1">
                    <a:lumMod val="85000"/>
                    <a:lumOff val="15000"/>
                  </a:schemeClr>
                </a:solidFill>
                <a:latin typeface="微软雅黑"/>
                <a:ea typeface="微软雅黑"/>
                <a:cs typeface="+mn-ea"/>
              </a:defRPr>
            </a:lvl1pPr>
          </a:lstStyle>
          <a:p>
            <a:pPr algn="l"/>
            <a:r>
              <a:rPr lang="en-US" altLang="zh-CN" smtClean="0">
                <a:sym typeface="微软雅黑"/>
              </a:rPr>
              <a:t>2.“</a:t>
            </a:r>
            <a:r>
              <a:rPr lang="zh-CN" altLang="en-US">
                <a:sym typeface="微软雅黑"/>
              </a:rPr>
              <a:t>山城”是我国哪座城市的雅号</a:t>
            </a:r>
            <a:r>
              <a:rPr lang="en-US" altLang="zh-CN">
                <a:sym typeface="微软雅黑"/>
              </a:rPr>
              <a:t>?   (     )</a:t>
            </a:r>
          </a:p>
          <a:p>
            <a:pPr algn="l"/>
            <a:r>
              <a:rPr lang="en-US" altLang="zh-CN" smtClean="0">
                <a:sym typeface="微软雅黑"/>
              </a:rPr>
              <a:t>A.</a:t>
            </a:r>
            <a:r>
              <a:rPr lang="zh-CN" altLang="en-US" smtClean="0">
                <a:sym typeface="微软雅黑"/>
              </a:rPr>
              <a:t>洛阳    </a:t>
            </a:r>
            <a:r>
              <a:rPr lang="en-US" altLang="zh-CN" smtClean="0">
                <a:sym typeface="微软雅黑"/>
              </a:rPr>
              <a:t>B.</a:t>
            </a:r>
            <a:r>
              <a:rPr lang="zh-CN" altLang="en-US" smtClean="0">
                <a:sym typeface="微软雅黑"/>
              </a:rPr>
              <a:t>西安     </a:t>
            </a:r>
            <a:r>
              <a:rPr lang="en-US" altLang="zh-CN" smtClean="0">
                <a:sym typeface="微软雅黑"/>
              </a:rPr>
              <a:t>C.</a:t>
            </a:r>
            <a:r>
              <a:rPr lang="zh-CN" altLang="en-US" smtClean="0">
                <a:sym typeface="微软雅黑"/>
              </a:rPr>
              <a:t>重庆    </a:t>
            </a:r>
            <a:r>
              <a:rPr lang="en-US" altLang="zh-CN" smtClean="0">
                <a:sym typeface="微软雅黑"/>
              </a:rPr>
              <a:t>D.</a:t>
            </a:r>
            <a:r>
              <a:rPr lang="zh-CN" altLang="en-US" smtClean="0">
                <a:sym typeface="微软雅黑"/>
              </a:rPr>
              <a:t>福州</a:t>
            </a:r>
            <a:endParaRPr lang="zh-CN" altLang="en-US">
              <a:sym typeface="微软雅黑"/>
            </a:endParaRPr>
          </a:p>
        </p:txBody>
      </p:sp>
      <p:sp>
        <p:nvSpPr>
          <p:cNvPr id="10" name="Text Box 8"/>
          <p:cNvSpPr txBox="1">
            <a:spLocks noChangeArrowheads="1"/>
          </p:cNvSpPr>
          <p:nvPr/>
        </p:nvSpPr>
        <p:spPr bwMode="auto">
          <a:xfrm>
            <a:off x="6751069" y="1118592"/>
            <a:ext cx="60946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4400" b="1">
                <a:solidFill>
                  <a:srgbClr val="C00000"/>
                </a:solidFill>
                <a:latin typeface="微软雅黑"/>
                <a:ea typeface="微软雅黑"/>
                <a:cs typeface="+mn-ea"/>
                <a:sym typeface="微软雅黑"/>
              </a:rPr>
              <a:t>A</a:t>
            </a:r>
          </a:p>
        </p:txBody>
      </p:sp>
      <p:sp>
        <p:nvSpPr>
          <p:cNvPr id="12" name="Text Box 9"/>
          <p:cNvSpPr txBox="1">
            <a:spLocks noChangeArrowheads="1"/>
          </p:cNvSpPr>
          <p:nvPr/>
        </p:nvSpPr>
        <p:spPr bwMode="auto">
          <a:xfrm>
            <a:off x="6741834" y="3822760"/>
            <a:ext cx="56457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4400" b="1">
                <a:solidFill>
                  <a:srgbClr val="C00000"/>
                </a:solidFill>
                <a:latin typeface="微软雅黑"/>
                <a:ea typeface="微软雅黑"/>
                <a:cs typeface="+mn-ea"/>
                <a:sym typeface="微软雅黑"/>
              </a:rPr>
              <a:t>C</a:t>
            </a:r>
          </a:p>
        </p:txBody>
      </p:sp>
      <p:sp>
        <p:nvSpPr>
          <p:cNvPr id="17" name="PA-文本框 24"/>
          <p:cNvSpPr txBox="1"/>
          <p:nvPr>
            <p:custDataLst>
              <p:tags r:id="rId1"/>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元旦百科知识竞赛</a:t>
            </a:r>
          </a:p>
        </p:txBody>
      </p:sp>
      <p:cxnSp>
        <p:nvCxnSpPr>
          <p:cNvPr id="18" name="直接连接符 17"/>
          <p:cNvCxnSpPr/>
          <p:nvPr/>
        </p:nvCxnSpPr>
        <p:spPr>
          <a:xfrm flipH="1" flipV="1">
            <a:off x="805212" y="3153182"/>
            <a:ext cx="7779988" cy="822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3" grpId="0"/>
      <p:bldP spid="10"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文本框 60"/>
          <p:cNvSpPr txBox="1"/>
          <p:nvPr/>
        </p:nvSpPr>
        <p:spPr>
          <a:xfrm>
            <a:off x="805212" y="1118592"/>
            <a:ext cx="8035012" cy="1384995"/>
          </a:xfrm>
          <a:prstGeom prst="rect">
            <a:avLst/>
          </a:prstGeom>
          <a:noFill/>
        </p:spPr>
        <p:txBody>
          <a:bodyPr wrap="square" rtlCol="0">
            <a:spAutoFit/>
          </a:bodyPr>
          <a:lstStyle/>
          <a:p>
            <a:pPr>
              <a:lnSpc>
                <a:spcPct val="150000"/>
              </a:lnSpc>
            </a:pPr>
            <a:r>
              <a:rPr lang="zh-CN" altLang="en-US" sz="2800">
                <a:solidFill>
                  <a:schemeClr val="tx1">
                    <a:lumMod val="85000"/>
                    <a:lumOff val="15000"/>
                  </a:schemeClr>
                </a:solidFill>
                <a:latin typeface="微软雅黑"/>
                <a:ea typeface="微软雅黑"/>
                <a:cs typeface="+mn-ea"/>
                <a:sym typeface="微软雅黑"/>
              </a:rPr>
              <a:t>三、下列我国名茶中哪一种是产于</a:t>
            </a:r>
            <a:r>
              <a:rPr lang="zh-CN" altLang="en-US" sz="2800">
                <a:solidFill>
                  <a:schemeClr val="tx1">
                    <a:lumMod val="85000"/>
                    <a:lumOff val="15000"/>
                  </a:schemeClr>
                </a:solidFill>
                <a:latin typeface="微软雅黑"/>
                <a:ea typeface="微软雅黑"/>
                <a:cs typeface="+mn-ea"/>
                <a:sym typeface="微软雅黑"/>
              </a:rPr>
              <a:t>福建</a:t>
            </a:r>
            <a:r>
              <a:rPr lang="zh-CN" altLang="en-US" sz="2800" smtClean="0">
                <a:solidFill>
                  <a:schemeClr val="tx1">
                    <a:lumMod val="85000"/>
                    <a:lumOff val="15000"/>
                  </a:schemeClr>
                </a:solidFill>
                <a:latin typeface="微软雅黑"/>
                <a:ea typeface="微软雅黑"/>
                <a:cs typeface="+mn-ea"/>
                <a:sym typeface="微软雅黑"/>
              </a:rPr>
              <a:t>安溪</a:t>
            </a:r>
            <a:r>
              <a:rPr lang="en-US" altLang="zh-CN" sz="2800" smtClean="0">
                <a:solidFill>
                  <a:schemeClr val="tx1">
                    <a:lumMod val="85000"/>
                    <a:lumOff val="15000"/>
                  </a:schemeClr>
                </a:solidFill>
                <a:latin typeface="微软雅黑"/>
                <a:ea typeface="微软雅黑"/>
                <a:cs typeface="+mn-ea"/>
                <a:sym typeface="微软雅黑"/>
              </a:rPr>
              <a:t> (     </a:t>
            </a:r>
            <a:r>
              <a:rPr lang="en-US" altLang="zh-CN" sz="2800">
                <a:solidFill>
                  <a:schemeClr val="tx1">
                    <a:lumMod val="85000"/>
                    <a:lumOff val="15000"/>
                  </a:schemeClr>
                </a:solidFill>
                <a:latin typeface="微软雅黑"/>
                <a:ea typeface="微软雅黑"/>
                <a:cs typeface="+mn-ea"/>
                <a:sym typeface="微软雅黑"/>
              </a:rPr>
              <a:t>)</a:t>
            </a:r>
          </a:p>
          <a:p>
            <a:pPr>
              <a:lnSpc>
                <a:spcPct val="150000"/>
              </a:lnSpc>
            </a:pPr>
            <a:r>
              <a:rPr lang="en-US" altLang="zh-CN" sz="2800">
                <a:solidFill>
                  <a:schemeClr val="tx1">
                    <a:lumMod val="85000"/>
                    <a:lumOff val="15000"/>
                  </a:schemeClr>
                </a:solidFill>
                <a:latin typeface="微软雅黑"/>
                <a:ea typeface="微软雅黑"/>
                <a:cs typeface="+mn-ea"/>
                <a:sym typeface="微软雅黑"/>
              </a:rPr>
              <a:t>   </a:t>
            </a:r>
            <a:r>
              <a:rPr lang="en-US" altLang="zh-CN" sz="2800" smtClean="0">
                <a:solidFill>
                  <a:schemeClr val="tx1">
                    <a:lumMod val="85000"/>
                    <a:lumOff val="15000"/>
                  </a:schemeClr>
                </a:solidFill>
                <a:latin typeface="微软雅黑"/>
                <a:ea typeface="微软雅黑"/>
                <a:cs typeface="+mn-ea"/>
                <a:sym typeface="微软雅黑"/>
              </a:rPr>
              <a:t>A.</a:t>
            </a:r>
            <a:r>
              <a:rPr lang="zh-CN" altLang="en-US" sz="2800" smtClean="0">
                <a:solidFill>
                  <a:schemeClr val="tx1">
                    <a:lumMod val="85000"/>
                    <a:lumOff val="15000"/>
                  </a:schemeClr>
                </a:solidFill>
                <a:latin typeface="微软雅黑"/>
                <a:ea typeface="微软雅黑"/>
                <a:cs typeface="+mn-ea"/>
                <a:sym typeface="微软雅黑"/>
              </a:rPr>
              <a:t>龙井   </a:t>
            </a:r>
            <a:r>
              <a:rPr lang="en-US" altLang="zh-CN" sz="2800" smtClean="0">
                <a:solidFill>
                  <a:schemeClr val="tx1">
                    <a:lumMod val="85000"/>
                    <a:lumOff val="15000"/>
                  </a:schemeClr>
                </a:solidFill>
                <a:latin typeface="微软雅黑"/>
                <a:ea typeface="微软雅黑"/>
                <a:cs typeface="+mn-ea"/>
                <a:sym typeface="微软雅黑"/>
              </a:rPr>
              <a:t>B.</a:t>
            </a:r>
            <a:r>
              <a:rPr lang="zh-CN" altLang="en-US" sz="2800" smtClean="0">
                <a:solidFill>
                  <a:schemeClr val="tx1">
                    <a:lumMod val="85000"/>
                    <a:lumOff val="15000"/>
                  </a:schemeClr>
                </a:solidFill>
                <a:latin typeface="微软雅黑"/>
                <a:ea typeface="微软雅黑"/>
                <a:cs typeface="+mn-ea"/>
                <a:sym typeface="微软雅黑"/>
              </a:rPr>
              <a:t>碧螺春   </a:t>
            </a:r>
            <a:r>
              <a:rPr lang="en-US" altLang="zh-CN" sz="2800" smtClean="0">
                <a:solidFill>
                  <a:schemeClr val="tx1">
                    <a:lumMod val="85000"/>
                    <a:lumOff val="15000"/>
                  </a:schemeClr>
                </a:solidFill>
                <a:latin typeface="微软雅黑"/>
                <a:ea typeface="微软雅黑"/>
                <a:cs typeface="+mn-ea"/>
                <a:sym typeface="微软雅黑"/>
              </a:rPr>
              <a:t>C.</a:t>
            </a:r>
            <a:r>
              <a:rPr lang="zh-CN" altLang="en-US" sz="2800" smtClean="0">
                <a:solidFill>
                  <a:schemeClr val="tx1">
                    <a:lumMod val="85000"/>
                    <a:lumOff val="15000"/>
                  </a:schemeClr>
                </a:solidFill>
                <a:latin typeface="微软雅黑"/>
                <a:ea typeface="微软雅黑"/>
                <a:cs typeface="+mn-ea"/>
                <a:sym typeface="微软雅黑"/>
              </a:rPr>
              <a:t>武</a:t>
            </a:r>
            <a:r>
              <a:rPr lang="zh-CN" altLang="en-US" sz="2800">
                <a:solidFill>
                  <a:schemeClr val="tx1">
                    <a:lumMod val="85000"/>
                    <a:lumOff val="15000"/>
                  </a:schemeClr>
                </a:solidFill>
                <a:latin typeface="微软雅黑"/>
                <a:ea typeface="微软雅黑"/>
                <a:cs typeface="+mn-ea"/>
                <a:sym typeface="微软雅黑"/>
              </a:rPr>
              <a:t>夷岩</a:t>
            </a:r>
            <a:r>
              <a:rPr lang="zh-CN" altLang="en-US" sz="2800">
                <a:solidFill>
                  <a:schemeClr val="tx1">
                    <a:lumMod val="85000"/>
                    <a:lumOff val="15000"/>
                  </a:schemeClr>
                </a:solidFill>
                <a:latin typeface="微软雅黑"/>
                <a:ea typeface="微软雅黑"/>
                <a:cs typeface="+mn-ea"/>
                <a:sym typeface="微软雅黑"/>
              </a:rPr>
              <a:t>茶    </a:t>
            </a:r>
            <a:r>
              <a:rPr lang="en-US" altLang="zh-CN" sz="2800" smtClean="0">
                <a:solidFill>
                  <a:schemeClr val="tx1">
                    <a:lumMod val="85000"/>
                    <a:lumOff val="15000"/>
                  </a:schemeClr>
                </a:solidFill>
                <a:latin typeface="微软雅黑"/>
                <a:ea typeface="微软雅黑"/>
                <a:cs typeface="+mn-ea"/>
                <a:sym typeface="微软雅黑"/>
              </a:rPr>
              <a:t>D.</a:t>
            </a:r>
            <a:r>
              <a:rPr lang="zh-CN" altLang="en-US" sz="2800" smtClean="0">
                <a:solidFill>
                  <a:schemeClr val="tx1">
                    <a:lumMod val="85000"/>
                    <a:lumOff val="15000"/>
                  </a:schemeClr>
                </a:solidFill>
                <a:latin typeface="微软雅黑"/>
                <a:ea typeface="微软雅黑"/>
                <a:cs typeface="+mn-ea"/>
                <a:sym typeface="微软雅黑"/>
              </a:rPr>
              <a:t>铁观音</a:t>
            </a:r>
            <a:endParaRPr lang="zh-CN" altLang="en-US" sz="2800">
              <a:solidFill>
                <a:schemeClr val="tx1">
                  <a:lumMod val="85000"/>
                  <a:lumOff val="15000"/>
                </a:schemeClr>
              </a:solidFill>
              <a:latin typeface="微软雅黑"/>
              <a:ea typeface="微软雅黑"/>
              <a:cs typeface="+mn-ea"/>
              <a:sym typeface="微软雅黑"/>
            </a:endParaRPr>
          </a:p>
        </p:txBody>
      </p:sp>
      <p:sp>
        <p:nvSpPr>
          <p:cNvPr id="63" name="文本框 62"/>
          <p:cNvSpPr txBox="1"/>
          <p:nvPr/>
        </p:nvSpPr>
        <p:spPr>
          <a:xfrm>
            <a:off x="967236" y="3791019"/>
            <a:ext cx="9942063" cy="1384995"/>
          </a:xfrm>
          <a:prstGeom prst="rect">
            <a:avLst/>
          </a:prstGeom>
          <a:noFill/>
        </p:spPr>
        <p:txBody>
          <a:bodyPr wrap="square" rtlCol="0">
            <a:spAutoFit/>
          </a:bodyPr>
          <a:lstStyle>
            <a:defPPr>
              <a:defRPr lang="zh-CN"/>
            </a:defPPr>
            <a:lvl1pPr algn="r">
              <a:lnSpc>
                <a:spcPct val="150000"/>
              </a:lnSpc>
              <a:defRPr sz="2800">
                <a:solidFill>
                  <a:schemeClr val="tx1">
                    <a:lumMod val="85000"/>
                    <a:lumOff val="15000"/>
                  </a:schemeClr>
                </a:solidFill>
                <a:latin typeface="微软雅黑"/>
                <a:ea typeface="微软雅黑"/>
                <a:cs typeface="+mn-ea"/>
              </a:defRPr>
            </a:lvl1pPr>
          </a:lstStyle>
          <a:p>
            <a:pPr algn="l"/>
            <a:r>
              <a:rPr lang="zh-CN" altLang="en-US">
                <a:sym typeface="微软雅黑"/>
              </a:rPr>
              <a:t>四、古人有“拼死吃河豚”一说，河豚的毒素主要在  </a:t>
            </a:r>
            <a:r>
              <a:rPr lang="en-US" altLang="zh-CN">
                <a:sym typeface="微软雅黑"/>
              </a:rPr>
              <a:t>(      )</a:t>
            </a:r>
          </a:p>
          <a:p>
            <a:pPr algn="l"/>
            <a:r>
              <a:rPr lang="en-US" altLang="zh-CN" smtClean="0">
                <a:sym typeface="微软雅黑"/>
              </a:rPr>
              <a:t>A.</a:t>
            </a:r>
            <a:r>
              <a:rPr lang="zh-CN" altLang="en-US" smtClean="0">
                <a:sym typeface="微软雅黑"/>
              </a:rPr>
              <a:t>肉    </a:t>
            </a:r>
            <a:r>
              <a:rPr lang="en-US" altLang="zh-CN" smtClean="0">
                <a:sym typeface="微软雅黑"/>
              </a:rPr>
              <a:t>B.</a:t>
            </a:r>
            <a:r>
              <a:rPr lang="zh-CN" altLang="en-US" smtClean="0">
                <a:sym typeface="微软雅黑"/>
              </a:rPr>
              <a:t>血液</a:t>
            </a:r>
            <a:r>
              <a:rPr lang="zh-CN" altLang="en-US">
                <a:sym typeface="微软雅黑"/>
              </a:rPr>
              <a:t>和肝脏 </a:t>
            </a:r>
            <a:endParaRPr lang="zh-CN" altLang="en-US">
              <a:sym typeface="微软雅黑"/>
            </a:endParaRPr>
          </a:p>
        </p:txBody>
      </p:sp>
      <p:sp>
        <p:nvSpPr>
          <p:cNvPr id="10" name="Text Box 8"/>
          <p:cNvSpPr txBox="1">
            <a:spLocks noChangeArrowheads="1"/>
          </p:cNvSpPr>
          <p:nvPr/>
        </p:nvSpPr>
        <p:spPr bwMode="auto">
          <a:xfrm>
            <a:off x="7843269" y="1186882"/>
            <a:ext cx="631904"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4400" b="1" smtClean="0">
                <a:solidFill>
                  <a:srgbClr val="C00000"/>
                </a:solidFill>
                <a:latin typeface="微软雅黑"/>
                <a:ea typeface="微软雅黑"/>
                <a:cs typeface="+mn-ea"/>
                <a:sym typeface="微软雅黑"/>
              </a:rPr>
              <a:t>D</a:t>
            </a:r>
            <a:endParaRPr lang="zh-CN" altLang="en-US" sz="4400" b="1">
              <a:solidFill>
                <a:srgbClr val="C00000"/>
              </a:solidFill>
              <a:latin typeface="微软雅黑"/>
              <a:ea typeface="微软雅黑"/>
              <a:cs typeface="+mn-ea"/>
              <a:sym typeface="微软雅黑"/>
            </a:endParaRPr>
          </a:p>
        </p:txBody>
      </p:sp>
      <p:sp>
        <p:nvSpPr>
          <p:cNvPr id="12" name="Text Box 9"/>
          <p:cNvSpPr txBox="1">
            <a:spLocks noChangeArrowheads="1"/>
          </p:cNvSpPr>
          <p:nvPr/>
        </p:nvSpPr>
        <p:spPr bwMode="auto">
          <a:xfrm>
            <a:off x="9557092" y="3887957"/>
            <a:ext cx="56457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4400" b="1">
                <a:solidFill>
                  <a:srgbClr val="C00000"/>
                </a:solidFill>
                <a:latin typeface="微软雅黑"/>
                <a:ea typeface="微软雅黑"/>
                <a:cs typeface="+mn-ea"/>
                <a:sym typeface="微软雅黑"/>
              </a:rPr>
              <a:t>C</a:t>
            </a:r>
          </a:p>
        </p:txBody>
      </p:sp>
      <p:sp>
        <p:nvSpPr>
          <p:cNvPr id="17" name="PA-文本框 24"/>
          <p:cNvSpPr txBox="1"/>
          <p:nvPr>
            <p:custDataLst>
              <p:tags r:id="rId1"/>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元旦百科知识竞赛</a:t>
            </a:r>
          </a:p>
        </p:txBody>
      </p:sp>
      <p:cxnSp>
        <p:nvCxnSpPr>
          <p:cNvPr id="18" name="直接连接符 17"/>
          <p:cNvCxnSpPr/>
          <p:nvPr/>
        </p:nvCxnSpPr>
        <p:spPr>
          <a:xfrm flipH="1" flipV="1">
            <a:off x="805212" y="3153182"/>
            <a:ext cx="7779988" cy="822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04003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3" grpId="0"/>
      <p:bldP spid="10"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矩形 16"/>
          <p:cNvSpPr/>
          <p:nvPr>
            <p:custDataLst>
              <p:tags r:id="rId1"/>
            </p:custDataLst>
          </p:nvPr>
        </p:nvSpPr>
        <p:spPr>
          <a:xfrm>
            <a:off x="2689487" y="3075305"/>
            <a:ext cx="7508613" cy="830997"/>
          </a:xfrm>
          <a:prstGeom prst="rect">
            <a:avLst/>
          </a:prstGeom>
        </p:spPr>
        <p:txBody>
          <a:bodyPr wrap="square">
            <a:spAutoFit/>
          </a:bodyPr>
          <a:lstStyle/>
          <a:p>
            <a:pPr>
              <a:lnSpc>
                <a:spcPct val="150000"/>
              </a:lnSpc>
            </a:pPr>
            <a:r>
              <a:rPr lang="zh-CN" altLang="en-US" sz="3200">
                <a:ln w="47625">
                  <a:noFill/>
                </a:ln>
                <a:solidFill>
                  <a:schemeClr val="accent1"/>
                </a:solidFill>
                <a:latin typeface="微软雅黑"/>
                <a:ea typeface="微软雅黑"/>
                <a:cs typeface="+mn-ea"/>
                <a:sym typeface="微软雅黑"/>
              </a:rPr>
              <a:t>答对</a:t>
            </a:r>
            <a:r>
              <a:rPr lang="zh-CN" altLang="en-US" sz="3200" smtClean="0">
                <a:ln w="47625">
                  <a:noFill/>
                </a:ln>
                <a:solidFill>
                  <a:schemeClr val="accent1"/>
                </a:solidFill>
                <a:latin typeface="微软雅黑"/>
                <a:ea typeface="微软雅黑"/>
                <a:cs typeface="+mn-ea"/>
                <a:sym typeface="微软雅黑"/>
              </a:rPr>
              <a:t>一题加一</a:t>
            </a:r>
            <a:r>
              <a:rPr lang="zh-CN" altLang="en-US" sz="3200" smtClean="0">
                <a:ln w="47625">
                  <a:noFill/>
                </a:ln>
                <a:solidFill>
                  <a:schemeClr val="accent1"/>
                </a:solidFill>
                <a:latin typeface="微软雅黑"/>
                <a:ea typeface="微软雅黑"/>
                <a:cs typeface="+mn-ea"/>
                <a:sym typeface="微软雅黑"/>
              </a:rPr>
              <a:t>分</a:t>
            </a:r>
            <a:r>
              <a:rPr lang="zh-CN" altLang="en-US" sz="3200">
                <a:ln w="47625">
                  <a:noFill/>
                </a:ln>
                <a:solidFill>
                  <a:schemeClr val="accent1"/>
                </a:solidFill>
                <a:latin typeface="微软雅黑"/>
                <a:ea typeface="微软雅黑"/>
                <a:cs typeface="+mn-ea"/>
                <a:sym typeface="微软雅黑"/>
              </a:rPr>
              <a:t>，答错一题扣一分 </a:t>
            </a:r>
            <a:r>
              <a:rPr lang="en-US" altLang="zh-CN" sz="3200">
                <a:ln w="47625">
                  <a:noFill/>
                </a:ln>
                <a:solidFill>
                  <a:schemeClr val="accent1"/>
                </a:solidFill>
                <a:latin typeface="微软雅黑"/>
                <a:ea typeface="微软雅黑"/>
                <a:cs typeface="+mn-ea"/>
                <a:sym typeface="微软雅黑"/>
              </a:rPr>
              <a:t>!!!</a:t>
            </a:r>
          </a:p>
        </p:txBody>
      </p:sp>
      <p:sp>
        <p:nvSpPr>
          <p:cNvPr id="4" name="矩形 3"/>
          <p:cNvSpPr/>
          <p:nvPr/>
        </p:nvSpPr>
        <p:spPr>
          <a:xfrm>
            <a:off x="4688184" y="1121812"/>
            <a:ext cx="2723823" cy="1107996"/>
          </a:xfrm>
          <a:prstGeom prst="rect">
            <a:avLst/>
          </a:prstGeom>
        </p:spPr>
        <p:txBody>
          <a:bodyPr wrap="none">
            <a:spAutoFit/>
          </a:bodyPr>
          <a:lstStyle/>
          <a:p>
            <a:pPr algn="ctr"/>
            <a:r>
              <a:rPr lang="zh-CN" altLang="en-US" sz="6600" smtClean="0">
                <a:solidFill>
                  <a:schemeClr val="tx1">
                    <a:lumMod val="75000"/>
                    <a:lumOff val="25000"/>
                  </a:schemeClr>
                </a:solidFill>
                <a:effectLst>
                  <a:outerShdw blurRad="38100" dist="38100" dir="2700000" algn="tl">
                    <a:srgbClr val="000000">
                      <a:alpha val="43137"/>
                    </a:srgbClr>
                  </a:outerShdw>
                </a:effectLst>
                <a:latin typeface="微软雅黑"/>
                <a:ea typeface="微软雅黑"/>
                <a:sym typeface="微软雅黑"/>
              </a:rPr>
              <a:t>选答题</a:t>
            </a:r>
            <a:endParaRPr lang="zh-CN" altLang="en-US" sz="6600">
              <a:solidFill>
                <a:schemeClr val="tx1">
                  <a:lumMod val="75000"/>
                  <a:lumOff val="25000"/>
                </a:schemeClr>
              </a:solidFill>
              <a:effectLst>
                <a:outerShdw blurRad="38100" dist="38100" dir="2700000" algn="tl">
                  <a:srgbClr val="000000">
                    <a:alpha val="43137"/>
                  </a:srgbClr>
                </a:outerShdw>
              </a:effectLst>
              <a:latin typeface="微软雅黑"/>
              <a:ea typeface="微软雅黑"/>
              <a:sym typeface="微软雅黑"/>
            </a:endParaRPr>
          </a:p>
        </p:txBody>
      </p:sp>
    </p:spTree>
    <p:extLst>
      <p:ext uri="{BB962C8B-B14F-4D97-AF65-F5344CB8AC3E}">
        <p14:creationId xmlns:p14="http://schemas.microsoft.com/office/powerpoint/2010/main" val="39076462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a:hlinkClick r:id="rId2" action="ppaction://hlinksldjump"/>
          </p:cNvPr>
          <p:cNvSpPr/>
          <p:nvPr/>
        </p:nvSpPr>
        <p:spPr>
          <a:xfrm>
            <a:off x="1752600" y="1378131"/>
            <a:ext cx="2032000" cy="3187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8000" smtClean="0">
                <a:solidFill>
                  <a:schemeClr val="tx1"/>
                </a:solidFill>
                <a:latin typeface="华文楷体" panose="02010600040101010101" pitchFamily="2" charset="-122"/>
                <a:ea typeface="华文楷体" panose="02010600040101010101" pitchFamily="2" charset="-122"/>
              </a:rPr>
              <a:t>福</a:t>
            </a:r>
            <a:endParaRPr lang="zh-CN" altLang="en-US" sz="8000">
              <a:solidFill>
                <a:schemeClr val="tx1"/>
              </a:solidFill>
              <a:latin typeface="华文楷体" panose="02010600040101010101" pitchFamily="2" charset="-122"/>
              <a:ea typeface="华文楷体" panose="02010600040101010101" pitchFamily="2" charset="-122"/>
            </a:endParaRPr>
          </a:p>
        </p:txBody>
      </p:sp>
      <p:sp>
        <p:nvSpPr>
          <p:cNvPr id="10" name="圆角矩形 9">
            <a:hlinkClick r:id="rId3" action="ppaction://hlinksldjump"/>
          </p:cNvPr>
          <p:cNvSpPr/>
          <p:nvPr/>
        </p:nvSpPr>
        <p:spPr>
          <a:xfrm>
            <a:off x="3937000" y="1378131"/>
            <a:ext cx="2032000" cy="3187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8000" smtClean="0">
                <a:solidFill>
                  <a:schemeClr val="tx1"/>
                </a:solidFill>
                <a:latin typeface="华文楷体" panose="02010600040101010101" pitchFamily="2" charset="-122"/>
                <a:ea typeface="华文楷体" panose="02010600040101010101" pitchFamily="2" charset="-122"/>
              </a:rPr>
              <a:t>禄</a:t>
            </a:r>
            <a:endParaRPr lang="zh-CN" altLang="en-US" sz="8000">
              <a:solidFill>
                <a:schemeClr val="tx1"/>
              </a:solidFill>
              <a:latin typeface="华文楷体" panose="02010600040101010101" pitchFamily="2" charset="-122"/>
              <a:ea typeface="华文楷体" panose="02010600040101010101" pitchFamily="2" charset="-122"/>
            </a:endParaRPr>
          </a:p>
        </p:txBody>
      </p:sp>
      <p:sp>
        <p:nvSpPr>
          <p:cNvPr id="11" name="圆角矩形 10">
            <a:hlinkClick r:id="rId4" action="ppaction://hlinksldjump"/>
          </p:cNvPr>
          <p:cNvSpPr/>
          <p:nvPr/>
        </p:nvSpPr>
        <p:spPr>
          <a:xfrm>
            <a:off x="6121400" y="1378131"/>
            <a:ext cx="2032000" cy="3187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8000" smtClean="0">
                <a:solidFill>
                  <a:schemeClr val="tx1"/>
                </a:solidFill>
                <a:latin typeface="华文楷体" panose="02010600040101010101" pitchFamily="2" charset="-122"/>
                <a:ea typeface="华文楷体" panose="02010600040101010101" pitchFamily="2" charset="-122"/>
              </a:rPr>
              <a:t>寿</a:t>
            </a:r>
            <a:endParaRPr lang="zh-CN" altLang="en-US" sz="8000">
              <a:solidFill>
                <a:schemeClr val="tx1"/>
              </a:solidFill>
              <a:latin typeface="华文楷体" panose="02010600040101010101" pitchFamily="2" charset="-122"/>
              <a:ea typeface="华文楷体" panose="02010600040101010101" pitchFamily="2" charset="-122"/>
            </a:endParaRPr>
          </a:p>
        </p:txBody>
      </p:sp>
      <p:sp>
        <p:nvSpPr>
          <p:cNvPr id="12" name="圆角矩形 11">
            <a:hlinkClick r:id="rId5" action="ppaction://hlinksldjump"/>
          </p:cNvPr>
          <p:cNvSpPr/>
          <p:nvPr/>
        </p:nvSpPr>
        <p:spPr>
          <a:xfrm>
            <a:off x="8305800" y="1378131"/>
            <a:ext cx="2032000" cy="3187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8000" smtClean="0">
                <a:solidFill>
                  <a:schemeClr val="tx1"/>
                </a:solidFill>
                <a:latin typeface="华文楷体" panose="02010600040101010101" pitchFamily="2" charset="-122"/>
                <a:ea typeface="华文楷体" panose="02010600040101010101" pitchFamily="2" charset="-122"/>
              </a:rPr>
              <a:t>喜</a:t>
            </a:r>
            <a:endParaRPr lang="zh-CN" altLang="en-US" sz="8000">
              <a:solidFill>
                <a:schemeClr val="tx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63658592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 name="文本框 60"/>
          <p:cNvSpPr txBox="1"/>
          <p:nvPr/>
        </p:nvSpPr>
        <p:spPr>
          <a:xfrm>
            <a:off x="1033688" y="1186054"/>
            <a:ext cx="7157811" cy="738664"/>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1.</a:t>
            </a:r>
            <a:r>
              <a:rPr lang="zh-CN" altLang="en-US" sz="2800" smtClean="0">
                <a:solidFill>
                  <a:schemeClr val="tx1">
                    <a:lumMod val="85000"/>
                    <a:lumOff val="15000"/>
                  </a:schemeClr>
                </a:solidFill>
                <a:latin typeface="微软雅黑"/>
                <a:ea typeface="微软雅黑"/>
                <a:cs typeface="+mn-ea"/>
                <a:sym typeface="微软雅黑"/>
              </a:rPr>
              <a:t>四季</a:t>
            </a:r>
            <a:r>
              <a:rPr lang="zh-CN" altLang="en-US" sz="2800">
                <a:solidFill>
                  <a:schemeClr val="tx1">
                    <a:lumMod val="85000"/>
                    <a:lumOff val="15000"/>
                  </a:schemeClr>
                </a:solidFill>
                <a:latin typeface="微软雅黑"/>
                <a:ea typeface="微软雅黑"/>
                <a:cs typeface="+mn-ea"/>
                <a:sym typeface="微软雅黑"/>
              </a:rPr>
              <a:t>花开    （猜中国一城市）</a:t>
            </a:r>
          </a:p>
        </p:txBody>
      </p:sp>
      <p:sp>
        <p:nvSpPr>
          <p:cNvPr id="10" name="Text Box 8"/>
          <p:cNvSpPr txBox="1">
            <a:spLocks noChangeArrowheads="1"/>
          </p:cNvSpPr>
          <p:nvPr/>
        </p:nvSpPr>
        <p:spPr bwMode="auto">
          <a:xfrm>
            <a:off x="6265416" y="1386722"/>
            <a:ext cx="10102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C00000"/>
                </a:solidFill>
                <a:latin typeface="微软雅黑"/>
                <a:ea typeface="微软雅黑"/>
                <a:cs typeface="+mn-ea"/>
                <a:sym typeface="微软雅黑"/>
              </a:rPr>
              <a:t>昆明 </a:t>
            </a:r>
          </a:p>
        </p:txBody>
      </p:sp>
      <p:sp>
        <p:nvSpPr>
          <p:cNvPr id="14" name="文本框 13"/>
          <p:cNvSpPr txBox="1"/>
          <p:nvPr/>
        </p:nvSpPr>
        <p:spPr>
          <a:xfrm>
            <a:off x="995588" y="2094133"/>
            <a:ext cx="9240612" cy="738664"/>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2.</a:t>
            </a:r>
            <a:r>
              <a:rPr lang="zh-CN" altLang="en-US" sz="2800" smtClean="0">
                <a:solidFill>
                  <a:schemeClr val="tx1">
                    <a:lumMod val="85000"/>
                    <a:lumOff val="15000"/>
                  </a:schemeClr>
                </a:solidFill>
                <a:latin typeface="微软雅黑"/>
                <a:ea typeface="微软雅黑"/>
                <a:cs typeface="+mn-ea"/>
                <a:sym typeface="微软雅黑"/>
              </a:rPr>
              <a:t>爆竹</a:t>
            </a:r>
            <a:r>
              <a:rPr lang="zh-CN" altLang="en-US" sz="2800">
                <a:solidFill>
                  <a:schemeClr val="tx1">
                    <a:lumMod val="85000"/>
                    <a:lumOff val="15000"/>
                  </a:schemeClr>
                </a:solidFill>
                <a:latin typeface="微软雅黑"/>
                <a:ea typeface="微软雅黑"/>
                <a:cs typeface="+mn-ea"/>
                <a:sym typeface="微软雅黑"/>
              </a:rPr>
              <a:t>声中一岁除，春风送暖入屠苏。”是谁的诗句？</a:t>
            </a:r>
          </a:p>
        </p:txBody>
      </p:sp>
      <p:sp>
        <p:nvSpPr>
          <p:cNvPr id="17" name="Text Box 8"/>
          <p:cNvSpPr txBox="1">
            <a:spLocks noChangeArrowheads="1"/>
          </p:cNvSpPr>
          <p:nvPr/>
        </p:nvSpPr>
        <p:spPr bwMode="auto">
          <a:xfrm>
            <a:off x="9605258" y="2174092"/>
            <a:ext cx="1261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C00000"/>
                </a:solidFill>
                <a:latin typeface="微软雅黑"/>
                <a:ea typeface="微软雅黑"/>
                <a:cs typeface="+mn-ea"/>
                <a:sym typeface="微软雅黑"/>
              </a:rPr>
              <a:t>王安石</a:t>
            </a:r>
          </a:p>
        </p:txBody>
      </p:sp>
      <p:sp>
        <p:nvSpPr>
          <p:cNvPr id="18" name="文本框 17"/>
          <p:cNvSpPr txBox="1"/>
          <p:nvPr/>
        </p:nvSpPr>
        <p:spPr>
          <a:xfrm>
            <a:off x="1008288" y="2995784"/>
            <a:ext cx="7818212" cy="1384995"/>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3.</a:t>
            </a:r>
            <a:r>
              <a:rPr lang="zh-CN" altLang="en-US" sz="2800" smtClean="0">
                <a:solidFill>
                  <a:schemeClr val="tx1">
                    <a:lumMod val="85000"/>
                    <a:lumOff val="15000"/>
                  </a:schemeClr>
                </a:solidFill>
                <a:latin typeface="微软雅黑"/>
                <a:ea typeface="微软雅黑"/>
                <a:cs typeface="+mn-ea"/>
                <a:sym typeface="微软雅黑"/>
              </a:rPr>
              <a:t>下列</a:t>
            </a:r>
            <a:r>
              <a:rPr lang="zh-CN" altLang="en-US" sz="2800">
                <a:solidFill>
                  <a:schemeClr val="tx1">
                    <a:lumMod val="85000"/>
                    <a:lumOff val="15000"/>
                  </a:schemeClr>
                </a:solidFill>
                <a:latin typeface="微软雅黑"/>
                <a:ea typeface="微软雅黑"/>
                <a:cs typeface="+mn-ea"/>
                <a:sym typeface="微软雅黑"/>
              </a:rPr>
              <a:t>成语和一位名人联系在一起，你知道吗？</a:t>
            </a:r>
            <a:endParaRPr lang="en-US" altLang="zh-CN" sz="2800">
              <a:solidFill>
                <a:schemeClr val="tx1">
                  <a:lumMod val="85000"/>
                  <a:lumOff val="15000"/>
                </a:schemeClr>
              </a:solidFill>
              <a:latin typeface="微软雅黑"/>
              <a:ea typeface="微软雅黑"/>
              <a:cs typeface="+mn-ea"/>
              <a:sym typeface="微软雅黑"/>
            </a:endParaRPr>
          </a:p>
          <a:p>
            <a:pPr>
              <a:lnSpc>
                <a:spcPct val="150000"/>
              </a:lnSpc>
            </a:pPr>
            <a:r>
              <a:rPr lang="zh-CN" altLang="en-US" sz="2800" smtClean="0">
                <a:solidFill>
                  <a:schemeClr val="tx1">
                    <a:lumMod val="85000"/>
                    <a:lumOff val="15000"/>
                  </a:schemeClr>
                </a:solidFill>
                <a:latin typeface="微软雅黑"/>
                <a:ea typeface="微软雅黑"/>
                <a:cs typeface="+mn-ea"/>
                <a:sym typeface="微软雅黑"/>
              </a:rPr>
              <a:t>卧薪尝胆 </a:t>
            </a:r>
            <a:r>
              <a:rPr lang="zh-CN" altLang="en-US" sz="2800">
                <a:solidFill>
                  <a:schemeClr val="tx1">
                    <a:lumMod val="85000"/>
                    <a:lumOff val="15000"/>
                  </a:schemeClr>
                </a:solidFill>
                <a:latin typeface="微软雅黑"/>
                <a:ea typeface="微软雅黑"/>
                <a:cs typeface="+mn-ea"/>
                <a:sym typeface="微软雅黑"/>
              </a:rPr>
              <a:t>、班门弄斧、 纸上谈兵  </a:t>
            </a:r>
          </a:p>
        </p:txBody>
      </p:sp>
      <p:sp>
        <p:nvSpPr>
          <p:cNvPr id="19" name="Text Box 8"/>
          <p:cNvSpPr txBox="1">
            <a:spLocks noChangeArrowheads="1"/>
          </p:cNvSpPr>
          <p:nvPr/>
        </p:nvSpPr>
        <p:spPr bwMode="auto">
          <a:xfrm>
            <a:off x="7172007" y="3734448"/>
            <a:ext cx="377539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C00000"/>
                </a:solidFill>
                <a:latin typeface="微软雅黑"/>
                <a:ea typeface="微软雅黑"/>
                <a:cs typeface="+mn-ea"/>
                <a:sym typeface="微软雅黑"/>
              </a:rPr>
              <a:t>越王勾践、鲁班、赵奢</a:t>
            </a:r>
          </a:p>
        </p:txBody>
      </p:sp>
      <p:sp>
        <p:nvSpPr>
          <p:cNvPr id="31" name="PA-文本框 24"/>
          <p:cNvSpPr txBox="1"/>
          <p:nvPr>
            <p:custDataLst>
              <p:tags r:id="rId1"/>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元旦百科知识竞赛</a:t>
            </a:r>
          </a:p>
        </p:txBody>
      </p:sp>
      <p:sp>
        <p:nvSpPr>
          <p:cNvPr id="2" name="矩形 1"/>
          <p:cNvSpPr/>
          <p:nvPr/>
        </p:nvSpPr>
        <p:spPr>
          <a:xfrm>
            <a:off x="1063306" y="4522577"/>
            <a:ext cx="8664893" cy="1384995"/>
          </a:xfrm>
          <a:prstGeom prst="rect">
            <a:avLst/>
          </a:prstGeom>
        </p:spPr>
        <p:txBody>
          <a:bodyPr wrap="square">
            <a:spAutoFit/>
          </a:bodyPr>
          <a:lstStyle/>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4.</a:t>
            </a:r>
            <a:r>
              <a:rPr lang="zh-CN" altLang="en-US" sz="2800" smtClean="0">
                <a:solidFill>
                  <a:srgbClr val="333333"/>
                </a:solidFill>
                <a:latin typeface="Microsoft YaHei" panose="020B0503020204020204" pitchFamily="34" charset="-122"/>
                <a:ea typeface="Microsoft YaHei" panose="020B0503020204020204" pitchFamily="34" charset="-122"/>
              </a:rPr>
              <a:t>下列</a:t>
            </a:r>
            <a:r>
              <a:rPr lang="zh-CN" altLang="en-US" sz="2800">
                <a:solidFill>
                  <a:srgbClr val="333333"/>
                </a:solidFill>
                <a:latin typeface="Microsoft YaHei" panose="020B0503020204020204" pitchFamily="34" charset="-122"/>
                <a:ea typeface="Microsoft YaHei" panose="020B0503020204020204" pitchFamily="34" charset="-122"/>
              </a:rPr>
              <a:t>选项中不属于我国法定节假日</a:t>
            </a:r>
            <a:r>
              <a:rPr lang="zh-CN" altLang="en-US" sz="2800">
                <a:solidFill>
                  <a:srgbClr val="333333"/>
                </a:solidFill>
                <a:latin typeface="Microsoft YaHei" panose="020B0503020204020204" pitchFamily="34" charset="-122"/>
                <a:ea typeface="Microsoft YaHei" panose="020B0503020204020204" pitchFamily="34" charset="-122"/>
              </a:rPr>
              <a:t>的</a:t>
            </a:r>
            <a:r>
              <a:rPr lang="zh-CN" altLang="en-US" sz="2800" smtClean="0">
                <a:solidFill>
                  <a:srgbClr val="333333"/>
                </a:solidFill>
                <a:latin typeface="Microsoft YaHei" panose="020B0503020204020204" pitchFamily="34" charset="-122"/>
                <a:ea typeface="Microsoft YaHei" panose="020B0503020204020204" pitchFamily="34" charset="-122"/>
              </a:rPr>
              <a:t>是（    ）</a:t>
            </a:r>
            <a:endParaRPr lang="zh-CN" altLang="en-US" sz="2800">
              <a:solidFill>
                <a:srgbClr val="333333"/>
              </a:solidFill>
              <a:latin typeface="Microsoft YaHei" panose="020B0503020204020204" pitchFamily="34" charset="-122"/>
              <a:ea typeface="Microsoft YaHei" panose="020B0503020204020204" pitchFamily="34" charset="-122"/>
            </a:endParaRPr>
          </a:p>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A.</a:t>
            </a:r>
            <a:r>
              <a:rPr lang="zh-CN" altLang="en-US" sz="2800" smtClean="0">
                <a:solidFill>
                  <a:srgbClr val="333333"/>
                </a:solidFill>
                <a:latin typeface="Microsoft YaHei" panose="020B0503020204020204" pitchFamily="34" charset="-122"/>
                <a:ea typeface="Microsoft YaHei" panose="020B0503020204020204" pitchFamily="34" charset="-122"/>
              </a:rPr>
              <a:t>元旦     </a:t>
            </a:r>
            <a:r>
              <a:rPr lang="en-US" altLang="zh-CN" sz="2800" smtClean="0">
                <a:solidFill>
                  <a:srgbClr val="333333"/>
                </a:solidFill>
                <a:latin typeface="Microsoft YaHei" panose="020B0503020204020204" pitchFamily="34" charset="-122"/>
                <a:ea typeface="Microsoft YaHei" panose="020B0503020204020204" pitchFamily="34" charset="-122"/>
              </a:rPr>
              <a:t>B.</a:t>
            </a:r>
            <a:r>
              <a:rPr lang="zh-CN" altLang="en-US" sz="2800" smtClean="0">
                <a:solidFill>
                  <a:srgbClr val="333333"/>
                </a:solidFill>
                <a:latin typeface="Microsoft YaHei" panose="020B0503020204020204" pitchFamily="34" charset="-122"/>
                <a:ea typeface="Microsoft YaHei" panose="020B0503020204020204" pitchFamily="34" charset="-122"/>
              </a:rPr>
              <a:t>春节     </a:t>
            </a:r>
            <a:r>
              <a:rPr lang="en-US" altLang="zh-CN" sz="2800" smtClean="0">
                <a:solidFill>
                  <a:srgbClr val="333333"/>
                </a:solidFill>
                <a:latin typeface="Microsoft YaHei" panose="020B0503020204020204" pitchFamily="34" charset="-122"/>
                <a:ea typeface="Microsoft YaHei" panose="020B0503020204020204" pitchFamily="34" charset="-122"/>
              </a:rPr>
              <a:t>C.</a:t>
            </a:r>
            <a:r>
              <a:rPr lang="zh-CN" altLang="en-US" sz="2800" smtClean="0">
                <a:solidFill>
                  <a:srgbClr val="333333"/>
                </a:solidFill>
                <a:latin typeface="Microsoft YaHei" panose="020B0503020204020204" pitchFamily="34" charset="-122"/>
                <a:ea typeface="Microsoft YaHei" panose="020B0503020204020204" pitchFamily="34" charset="-122"/>
              </a:rPr>
              <a:t>重阳    </a:t>
            </a:r>
            <a:r>
              <a:rPr lang="en-US" altLang="zh-CN" sz="2800" smtClean="0">
                <a:solidFill>
                  <a:srgbClr val="333333"/>
                </a:solidFill>
                <a:latin typeface="Microsoft YaHei" panose="020B0503020204020204" pitchFamily="34" charset="-122"/>
                <a:ea typeface="Microsoft YaHei" panose="020B0503020204020204" pitchFamily="34" charset="-122"/>
              </a:rPr>
              <a:t>D.</a:t>
            </a:r>
            <a:r>
              <a:rPr lang="zh-CN" altLang="en-US" sz="2800" smtClean="0">
                <a:solidFill>
                  <a:srgbClr val="333333"/>
                </a:solidFill>
                <a:latin typeface="Microsoft YaHei" panose="020B0503020204020204" pitchFamily="34" charset="-122"/>
                <a:ea typeface="Microsoft YaHei" panose="020B0503020204020204" pitchFamily="34" charset="-122"/>
              </a:rPr>
              <a:t>国庆</a:t>
            </a:r>
            <a:endParaRPr lang="zh-CN" altLang="en-US" sz="2800" b="0" i="0">
              <a:solidFill>
                <a:srgbClr val="333333"/>
              </a:solidFill>
              <a:effectLst/>
              <a:latin typeface="Microsoft YaHei" panose="020B0503020204020204" pitchFamily="34" charset="-122"/>
              <a:ea typeface="Microsoft YaHei" panose="020B0503020204020204" pitchFamily="34" charset="-122"/>
            </a:endParaRPr>
          </a:p>
        </p:txBody>
      </p:sp>
      <p:sp>
        <p:nvSpPr>
          <p:cNvPr id="32" name="Text Box 8"/>
          <p:cNvSpPr txBox="1">
            <a:spLocks noChangeArrowheads="1"/>
          </p:cNvSpPr>
          <p:nvPr/>
        </p:nvSpPr>
        <p:spPr bwMode="auto">
          <a:xfrm>
            <a:off x="7743507" y="4609660"/>
            <a:ext cx="56457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400" b="1" smtClean="0">
                <a:solidFill>
                  <a:srgbClr val="C00000"/>
                </a:solidFill>
                <a:latin typeface="微软雅黑"/>
                <a:ea typeface="微软雅黑"/>
                <a:cs typeface="+mn-ea"/>
                <a:sym typeface="微软雅黑"/>
              </a:rPr>
              <a:t>C</a:t>
            </a:r>
            <a:endParaRPr lang="zh-CN" altLang="en-US" sz="4400" b="1">
              <a:solidFill>
                <a:srgbClr val="C00000"/>
              </a:solidFill>
              <a:latin typeface="微软雅黑"/>
              <a:ea typeface="微软雅黑"/>
              <a:cs typeface="+mn-ea"/>
              <a:sym typeface="微软雅黑"/>
            </a:endParaRPr>
          </a:p>
        </p:txBody>
      </p:sp>
      <p:sp>
        <p:nvSpPr>
          <p:cNvPr id="33" name="流程图: 存储数据 32">
            <a:hlinkClick r:id="rId4" action="ppaction://hlinksldjump"/>
          </p:cNvPr>
          <p:cNvSpPr/>
          <p:nvPr/>
        </p:nvSpPr>
        <p:spPr>
          <a:xfrm>
            <a:off x="10236200" y="5666272"/>
            <a:ext cx="1143000" cy="482600"/>
          </a:xfrm>
          <a:prstGeom prst="flowChartOnline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返回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0" grpId="0"/>
      <p:bldP spid="14" grpId="0"/>
      <p:bldP spid="17" grpId="0"/>
      <p:bldP spid="18" grpId="0"/>
      <p:bldP spid="19" grpId="0"/>
      <p:bldP spid="2" grpId="0"/>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 name="文本框 21"/>
          <p:cNvSpPr txBox="1"/>
          <p:nvPr/>
        </p:nvSpPr>
        <p:spPr>
          <a:xfrm>
            <a:off x="932089" y="1705805"/>
            <a:ext cx="7355568" cy="738664"/>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2.</a:t>
            </a:r>
            <a:r>
              <a:rPr lang="zh-CN" altLang="en-US" sz="2800" smtClean="0">
                <a:solidFill>
                  <a:schemeClr val="tx1">
                    <a:lumMod val="85000"/>
                    <a:lumOff val="15000"/>
                  </a:schemeClr>
                </a:solidFill>
                <a:latin typeface="微软雅黑"/>
                <a:ea typeface="微软雅黑"/>
                <a:cs typeface="+mn-ea"/>
                <a:sym typeface="微软雅黑"/>
              </a:rPr>
              <a:t>书同文、车同轨、统一度量衡的皇帝</a:t>
            </a:r>
            <a:r>
              <a:rPr lang="zh-CN" altLang="en-US" sz="2800">
                <a:solidFill>
                  <a:schemeClr val="tx1">
                    <a:lumMod val="85000"/>
                    <a:lumOff val="15000"/>
                  </a:schemeClr>
                </a:solidFill>
                <a:latin typeface="微软雅黑"/>
                <a:ea typeface="微软雅黑"/>
                <a:cs typeface="+mn-ea"/>
                <a:sym typeface="微软雅黑"/>
              </a:rPr>
              <a:t>是谁？</a:t>
            </a:r>
          </a:p>
        </p:txBody>
      </p:sp>
      <p:sp>
        <p:nvSpPr>
          <p:cNvPr id="23" name="Text Box 8"/>
          <p:cNvSpPr txBox="1">
            <a:spLocks noChangeArrowheads="1"/>
          </p:cNvSpPr>
          <p:nvPr/>
        </p:nvSpPr>
        <p:spPr bwMode="auto">
          <a:xfrm>
            <a:off x="8684850" y="1813527"/>
            <a:ext cx="1261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smtClean="0">
                <a:solidFill>
                  <a:srgbClr val="C00000"/>
                </a:solidFill>
                <a:latin typeface="微软雅黑"/>
                <a:ea typeface="微软雅黑"/>
                <a:cs typeface="+mn-ea"/>
                <a:sym typeface="微软雅黑"/>
              </a:rPr>
              <a:t>秦始皇</a:t>
            </a:r>
            <a:endParaRPr lang="zh-CN" altLang="en-US" sz="2800" b="1">
              <a:solidFill>
                <a:srgbClr val="C00000"/>
              </a:solidFill>
              <a:latin typeface="微软雅黑"/>
              <a:ea typeface="微软雅黑"/>
              <a:cs typeface="+mn-ea"/>
              <a:sym typeface="微软雅黑"/>
            </a:endParaRPr>
          </a:p>
        </p:txBody>
      </p:sp>
      <p:sp>
        <p:nvSpPr>
          <p:cNvPr id="24" name="文本框 23"/>
          <p:cNvSpPr txBox="1"/>
          <p:nvPr/>
        </p:nvSpPr>
        <p:spPr>
          <a:xfrm>
            <a:off x="919389" y="2403130"/>
            <a:ext cx="7355568" cy="738664"/>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3.</a:t>
            </a:r>
            <a:r>
              <a:rPr lang="zh-CN" altLang="en-US" sz="2800" smtClean="0">
                <a:solidFill>
                  <a:schemeClr val="tx1">
                    <a:lumMod val="85000"/>
                    <a:lumOff val="15000"/>
                  </a:schemeClr>
                </a:solidFill>
                <a:latin typeface="微软雅黑"/>
                <a:ea typeface="微软雅黑"/>
                <a:cs typeface="+mn-ea"/>
                <a:sym typeface="微软雅黑"/>
              </a:rPr>
              <a:t>用</a:t>
            </a:r>
            <a:r>
              <a:rPr lang="zh-CN" altLang="en-US" sz="2800">
                <a:solidFill>
                  <a:schemeClr val="tx1">
                    <a:lumMod val="85000"/>
                    <a:lumOff val="15000"/>
                  </a:schemeClr>
                </a:solidFill>
                <a:latin typeface="微软雅黑"/>
                <a:ea typeface="微软雅黑"/>
                <a:cs typeface="+mn-ea"/>
                <a:sym typeface="微软雅黑"/>
              </a:rPr>
              <a:t>什么拖地最干净？</a:t>
            </a:r>
            <a:r>
              <a:rPr lang="en-US" altLang="zh-CN" sz="2800">
                <a:solidFill>
                  <a:schemeClr val="tx1">
                    <a:lumMod val="85000"/>
                    <a:lumOff val="15000"/>
                  </a:schemeClr>
                </a:solidFill>
                <a:latin typeface="微软雅黑"/>
                <a:ea typeface="微软雅黑"/>
                <a:cs typeface="+mn-ea"/>
                <a:sym typeface="微软雅黑"/>
              </a:rPr>
              <a:t>(</a:t>
            </a:r>
            <a:r>
              <a:rPr lang="zh-CN" altLang="en-US" sz="2800">
                <a:solidFill>
                  <a:schemeClr val="tx1">
                    <a:lumMod val="85000"/>
                    <a:lumOff val="15000"/>
                  </a:schemeClr>
                </a:solidFill>
                <a:latin typeface="微软雅黑"/>
                <a:ea typeface="微软雅黑"/>
                <a:cs typeface="+mn-ea"/>
                <a:sym typeface="微软雅黑"/>
              </a:rPr>
              <a:t>脑筋急转弯</a:t>
            </a:r>
            <a:r>
              <a:rPr lang="en-US" altLang="zh-CN" sz="2800">
                <a:solidFill>
                  <a:schemeClr val="tx1">
                    <a:lumMod val="85000"/>
                    <a:lumOff val="15000"/>
                  </a:schemeClr>
                </a:solidFill>
                <a:latin typeface="微软雅黑"/>
                <a:ea typeface="微软雅黑"/>
                <a:cs typeface="+mn-ea"/>
                <a:sym typeface="微软雅黑"/>
              </a:rPr>
              <a:t>)</a:t>
            </a:r>
            <a:endParaRPr lang="zh-CN" altLang="en-US" sz="2800">
              <a:solidFill>
                <a:schemeClr val="tx1">
                  <a:lumMod val="85000"/>
                  <a:lumOff val="15000"/>
                </a:schemeClr>
              </a:solidFill>
              <a:latin typeface="微软雅黑"/>
              <a:ea typeface="微软雅黑"/>
              <a:cs typeface="+mn-ea"/>
              <a:sym typeface="微软雅黑"/>
            </a:endParaRPr>
          </a:p>
        </p:txBody>
      </p:sp>
      <p:sp>
        <p:nvSpPr>
          <p:cNvPr id="25" name="Text Box 8"/>
          <p:cNvSpPr txBox="1">
            <a:spLocks noChangeArrowheads="1"/>
          </p:cNvSpPr>
          <p:nvPr/>
        </p:nvSpPr>
        <p:spPr bwMode="auto">
          <a:xfrm>
            <a:off x="7163398" y="2571858"/>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C00000"/>
                </a:solidFill>
                <a:latin typeface="微软雅黑"/>
                <a:ea typeface="微软雅黑"/>
                <a:cs typeface="+mn-ea"/>
                <a:sym typeface="微软雅黑"/>
              </a:rPr>
              <a:t>用力</a:t>
            </a:r>
          </a:p>
        </p:txBody>
      </p:sp>
      <p:sp>
        <p:nvSpPr>
          <p:cNvPr id="31" name="PA-文本框 24"/>
          <p:cNvSpPr txBox="1"/>
          <p:nvPr>
            <p:custDataLst>
              <p:tags r:id="rId1"/>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元旦百科知识竞赛</a:t>
            </a:r>
          </a:p>
        </p:txBody>
      </p:sp>
      <p:sp>
        <p:nvSpPr>
          <p:cNvPr id="28" name="文本框 27"/>
          <p:cNvSpPr txBox="1"/>
          <p:nvPr/>
        </p:nvSpPr>
        <p:spPr>
          <a:xfrm>
            <a:off x="932089" y="1100812"/>
            <a:ext cx="7355568" cy="738664"/>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1.</a:t>
            </a:r>
            <a:r>
              <a:rPr lang="zh-CN" altLang="en-US" sz="2800" smtClean="0">
                <a:solidFill>
                  <a:schemeClr val="tx1">
                    <a:lumMod val="85000"/>
                    <a:lumOff val="15000"/>
                  </a:schemeClr>
                </a:solidFill>
                <a:latin typeface="微软雅黑"/>
                <a:ea typeface="微软雅黑"/>
                <a:cs typeface="+mn-ea"/>
                <a:sym typeface="微软雅黑"/>
              </a:rPr>
              <a:t>我国</a:t>
            </a:r>
            <a:r>
              <a:rPr lang="zh-CN" altLang="en-US" sz="2800">
                <a:solidFill>
                  <a:schemeClr val="tx1">
                    <a:lumMod val="85000"/>
                    <a:lumOff val="15000"/>
                  </a:schemeClr>
                </a:solidFill>
                <a:latin typeface="微软雅黑"/>
                <a:ea typeface="微软雅黑"/>
                <a:cs typeface="+mn-ea"/>
                <a:sym typeface="微软雅黑"/>
              </a:rPr>
              <a:t>的第一大河流是什么？</a:t>
            </a:r>
          </a:p>
        </p:txBody>
      </p:sp>
      <p:sp>
        <p:nvSpPr>
          <p:cNvPr id="32" name="Text Box 8"/>
          <p:cNvSpPr txBox="1">
            <a:spLocks noChangeArrowheads="1"/>
          </p:cNvSpPr>
          <p:nvPr/>
        </p:nvSpPr>
        <p:spPr bwMode="auto">
          <a:xfrm>
            <a:off x="6019573" y="1256840"/>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C00000"/>
                </a:solidFill>
                <a:latin typeface="微软雅黑"/>
                <a:ea typeface="微软雅黑"/>
                <a:cs typeface="+mn-ea"/>
                <a:sym typeface="微软雅黑"/>
              </a:rPr>
              <a:t>长江</a:t>
            </a:r>
          </a:p>
        </p:txBody>
      </p:sp>
      <p:sp>
        <p:nvSpPr>
          <p:cNvPr id="2" name="矩形 1"/>
          <p:cNvSpPr/>
          <p:nvPr/>
        </p:nvSpPr>
        <p:spPr>
          <a:xfrm>
            <a:off x="932089" y="3065684"/>
            <a:ext cx="10853512" cy="3323987"/>
          </a:xfrm>
          <a:prstGeom prst="rect">
            <a:avLst/>
          </a:prstGeom>
        </p:spPr>
        <p:txBody>
          <a:bodyPr wrap="square">
            <a:spAutoFit/>
          </a:bodyPr>
          <a:lstStyle/>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4.</a:t>
            </a:r>
            <a:r>
              <a:rPr lang="zh-CN" altLang="en-US" sz="2800" smtClean="0">
                <a:solidFill>
                  <a:srgbClr val="333333"/>
                </a:solidFill>
                <a:latin typeface="Microsoft YaHei" panose="020B0503020204020204" pitchFamily="34" charset="-122"/>
                <a:ea typeface="Microsoft YaHei" panose="020B0503020204020204" pitchFamily="34" charset="-122"/>
              </a:rPr>
              <a:t>以下</a:t>
            </a:r>
            <a:r>
              <a:rPr lang="zh-CN" altLang="en-US" sz="2800">
                <a:solidFill>
                  <a:srgbClr val="333333"/>
                </a:solidFill>
                <a:latin typeface="Microsoft YaHei" panose="020B0503020204020204" pitchFamily="34" charset="-122"/>
                <a:ea typeface="Microsoft YaHei" panose="020B0503020204020204" pitchFamily="34" charset="-122"/>
              </a:rPr>
              <a:t>各个选项中，全是传统节日的</a:t>
            </a:r>
            <a:r>
              <a:rPr lang="zh-CN" altLang="en-US" sz="2800">
                <a:solidFill>
                  <a:srgbClr val="333333"/>
                </a:solidFill>
                <a:latin typeface="Microsoft YaHei" panose="020B0503020204020204" pitchFamily="34" charset="-122"/>
                <a:ea typeface="Microsoft YaHei" panose="020B0503020204020204" pitchFamily="34" charset="-122"/>
              </a:rPr>
              <a:t>是</a:t>
            </a:r>
            <a:r>
              <a:rPr lang="zh-CN" altLang="en-US" sz="2800" smtClean="0">
                <a:solidFill>
                  <a:srgbClr val="333333"/>
                </a:solidFill>
                <a:latin typeface="Microsoft YaHei" panose="020B0503020204020204" pitchFamily="34" charset="-122"/>
                <a:ea typeface="Microsoft YaHei" panose="020B0503020204020204" pitchFamily="34" charset="-122"/>
              </a:rPr>
              <a:t>（</a:t>
            </a:r>
            <a:r>
              <a:rPr lang="en-US" altLang="zh-CN" sz="2800" smtClean="0">
                <a:solidFill>
                  <a:srgbClr val="333333"/>
                </a:solidFill>
                <a:latin typeface="Microsoft YaHei" panose="020B0503020204020204" pitchFamily="34" charset="-122"/>
                <a:ea typeface="Microsoft YaHei" panose="020B0503020204020204" pitchFamily="34" charset="-122"/>
              </a:rPr>
              <a:t>      </a:t>
            </a:r>
            <a:r>
              <a:rPr lang="zh-CN" altLang="en-US" sz="2800" smtClean="0">
                <a:solidFill>
                  <a:srgbClr val="333333"/>
                </a:solidFill>
                <a:latin typeface="Microsoft YaHei" panose="020B0503020204020204" pitchFamily="34" charset="-122"/>
                <a:ea typeface="Microsoft YaHei" panose="020B0503020204020204" pitchFamily="34" charset="-122"/>
              </a:rPr>
              <a:t>）</a:t>
            </a:r>
            <a:endParaRPr lang="zh-CN" altLang="en-US" sz="2800">
              <a:solidFill>
                <a:srgbClr val="333333"/>
              </a:solidFill>
              <a:latin typeface="Microsoft YaHei" panose="020B0503020204020204" pitchFamily="34" charset="-122"/>
              <a:ea typeface="Microsoft YaHei" panose="020B0503020204020204" pitchFamily="34" charset="-122"/>
            </a:endParaRPr>
          </a:p>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A.</a:t>
            </a:r>
            <a:r>
              <a:rPr lang="zh-CN" altLang="en-US" sz="2800" smtClean="0">
                <a:solidFill>
                  <a:srgbClr val="333333"/>
                </a:solidFill>
                <a:latin typeface="Microsoft YaHei" panose="020B0503020204020204" pitchFamily="34" charset="-122"/>
                <a:ea typeface="Microsoft YaHei" panose="020B0503020204020204" pitchFamily="34" charset="-122"/>
              </a:rPr>
              <a:t>元旦</a:t>
            </a:r>
            <a:r>
              <a:rPr lang="zh-CN" altLang="en-US" sz="2800">
                <a:solidFill>
                  <a:srgbClr val="333333"/>
                </a:solidFill>
                <a:latin typeface="Microsoft YaHei" panose="020B0503020204020204" pitchFamily="34" charset="-122"/>
                <a:ea typeface="Microsoft YaHei" panose="020B0503020204020204" pitchFamily="34" charset="-122"/>
              </a:rPr>
              <a:t>、春节、中秋、国庆、</a:t>
            </a:r>
            <a:r>
              <a:rPr lang="zh-CN" altLang="en-US" sz="2800">
                <a:solidFill>
                  <a:srgbClr val="333333"/>
                </a:solidFill>
                <a:latin typeface="Microsoft YaHei" panose="020B0503020204020204" pitchFamily="34" charset="-122"/>
                <a:ea typeface="Microsoft YaHei" panose="020B0503020204020204" pitchFamily="34" charset="-122"/>
              </a:rPr>
              <a:t>七夕 </a:t>
            </a:r>
            <a:endParaRPr lang="en-US" altLang="zh-CN" sz="2800" smtClean="0">
              <a:solidFill>
                <a:srgbClr val="333333"/>
              </a:solidFill>
              <a:latin typeface="Microsoft YaHei" panose="020B0503020204020204" pitchFamily="34" charset="-122"/>
              <a:ea typeface="Microsoft YaHei" panose="020B0503020204020204" pitchFamily="34" charset="-122"/>
            </a:endParaRPr>
          </a:p>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B.</a:t>
            </a:r>
            <a:r>
              <a:rPr lang="zh-CN" altLang="en-US" sz="2800" smtClean="0">
                <a:solidFill>
                  <a:srgbClr val="333333"/>
                </a:solidFill>
                <a:latin typeface="Microsoft YaHei" panose="020B0503020204020204" pitchFamily="34" charset="-122"/>
                <a:ea typeface="Microsoft YaHei" panose="020B0503020204020204" pitchFamily="34" charset="-122"/>
              </a:rPr>
              <a:t>元旦</a:t>
            </a:r>
            <a:r>
              <a:rPr lang="zh-CN" altLang="en-US" sz="2800">
                <a:solidFill>
                  <a:srgbClr val="333333"/>
                </a:solidFill>
                <a:latin typeface="Microsoft YaHei" panose="020B0503020204020204" pitchFamily="34" charset="-122"/>
                <a:ea typeface="Microsoft YaHei" panose="020B0503020204020204" pitchFamily="34" charset="-122"/>
              </a:rPr>
              <a:t>、春节、中秋、七夕、重阳</a:t>
            </a:r>
          </a:p>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C.</a:t>
            </a:r>
            <a:r>
              <a:rPr lang="zh-CN" altLang="en-US" sz="2800" smtClean="0">
                <a:solidFill>
                  <a:srgbClr val="333333"/>
                </a:solidFill>
                <a:latin typeface="Microsoft YaHei" panose="020B0503020204020204" pitchFamily="34" charset="-122"/>
                <a:ea typeface="Microsoft YaHei" panose="020B0503020204020204" pitchFamily="34" charset="-122"/>
              </a:rPr>
              <a:t>春节</a:t>
            </a:r>
            <a:r>
              <a:rPr lang="zh-CN" altLang="en-US" sz="2800">
                <a:solidFill>
                  <a:srgbClr val="333333"/>
                </a:solidFill>
                <a:latin typeface="Microsoft YaHei" panose="020B0503020204020204" pitchFamily="34" charset="-122"/>
                <a:ea typeface="Microsoft YaHei" panose="020B0503020204020204" pitchFamily="34" charset="-122"/>
              </a:rPr>
              <a:t>、元宵、端午、中秋、</a:t>
            </a:r>
            <a:r>
              <a:rPr lang="zh-CN" altLang="en-US" sz="2800">
                <a:solidFill>
                  <a:srgbClr val="333333"/>
                </a:solidFill>
                <a:latin typeface="Microsoft YaHei" panose="020B0503020204020204" pitchFamily="34" charset="-122"/>
                <a:ea typeface="Microsoft YaHei" panose="020B0503020204020204" pitchFamily="34" charset="-122"/>
              </a:rPr>
              <a:t>重阳 </a:t>
            </a:r>
            <a:endParaRPr lang="en-US" altLang="zh-CN" sz="2800" smtClean="0">
              <a:solidFill>
                <a:srgbClr val="333333"/>
              </a:solidFill>
              <a:latin typeface="Microsoft YaHei" panose="020B0503020204020204" pitchFamily="34" charset="-122"/>
              <a:ea typeface="Microsoft YaHei" panose="020B0503020204020204" pitchFamily="34" charset="-122"/>
            </a:endParaRPr>
          </a:p>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D.</a:t>
            </a:r>
            <a:r>
              <a:rPr lang="zh-CN" altLang="en-US" sz="2800" smtClean="0">
                <a:solidFill>
                  <a:srgbClr val="333333"/>
                </a:solidFill>
                <a:latin typeface="Microsoft YaHei" panose="020B0503020204020204" pitchFamily="34" charset="-122"/>
                <a:ea typeface="Microsoft YaHei" panose="020B0503020204020204" pitchFamily="34" charset="-122"/>
              </a:rPr>
              <a:t>春节</a:t>
            </a:r>
            <a:r>
              <a:rPr lang="zh-CN" altLang="en-US" sz="2800">
                <a:solidFill>
                  <a:srgbClr val="333333"/>
                </a:solidFill>
                <a:latin typeface="Microsoft YaHei" panose="020B0503020204020204" pitchFamily="34" charset="-122"/>
                <a:ea typeface="Microsoft YaHei" panose="020B0503020204020204" pitchFamily="34" charset="-122"/>
              </a:rPr>
              <a:t>、清明、建军、中秋、重阳</a:t>
            </a:r>
            <a:endParaRPr lang="zh-CN" altLang="en-US" sz="2800" b="0" i="0">
              <a:solidFill>
                <a:srgbClr val="333333"/>
              </a:solidFill>
              <a:effectLst/>
              <a:latin typeface="Microsoft YaHei" panose="020B0503020204020204" pitchFamily="34" charset="-122"/>
              <a:ea typeface="Microsoft YaHei" panose="020B0503020204020204" pitchFamily="34" charset="-122"/>
            </a:endParaRPr>
          </a:p>
        </p:txBody>
      </p:sp>
      <p:sp>
        <p:nvSpPr>
          <p:cNvPr id="34" name="Text Box 8"/>
          <p:cNvSpPr txBox="1">
            <a:spLocks noChangeArrowheads="1"/>
          </p:cNvSpPr>
          <p:nvPr/>
        </p:nvSpPr>
        <p:spPr bwMode="auto">
          <a:xfrm>
            <a:off x="7332514" y="3101290"/>
            <a:ext cx="56457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400" b="1" smtClean="0">
                <a:solidFill>
                  <a:srgbClr val="C00000"/>
                </a:solidFill>
                <a:latin typeface="微软雅黑"/>
                <a:ea typeface="微软雅黑"/>
                <a:cs typeface="+mn-ea"/>
                <a:sym typeface="微软雅黑"/>
              </a:rPr>
              <a:t>C</a:t>
            </a:r>
            <a:endParaRPr lang="zh-CN" altLang="en-US" sz="4400" b="1">
              <a:solidFill>
                <a:srgbClr val="C00000"/>
              </a:solidFill>
              <a:latin typeface="微软雅黑"/>
              <a:ea typeface="微软雅黑"/>
              <a:cs typeface="+mn-ea"/>
              <a:sym typeface="微软雅黑"/>
            </a:endParaRPr>
          </a:p>
        </p:txBody>
      </p:sp>
      <p:sp>
        <p:nvSpPr>
          <p:cNvPr id="35" name="流程图: 存储数据 34">
            <a:hlinkClick r:id="rId4" action="ppaction://hlinksldjump"/>
          </p:cNvPr>
          <p:cNvSpPr/>
          <p:nvPr/>
        </p:nvSpPr>
        <p:spPr>
          <a:xfrm>
            <a:off x="10236200" y="5666272"/>
            <a:ext cx="1143000" cy="482600"/>
          </a:xfrm>
          <a:prstGeom prst="flowChartOnline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返回</a:t>
            </a:r>
          </a:p>
        </p:txBody>
      </p:sp>
    </p:spTree>
    <p:extLst>
      <p:ext uri="{BB962C8B-B14F-4D97-AF65-F5344CB8AC3E}">
        <p14:creationId xmlns:p14="http://schemas.microsoft.com/office/powerpoint/2010/main" val="7293754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8" grpId="0"/>
      <p:bldP spid="32" grpId="0"/>
      <p:bldP spid="2" grpId="0"/>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 name="文本框 60"/>
          <p:cNvSpPr txBox="1"/>
          <p:nvPr/>
        </p:nvSpPr>
        <p:spPr>
          <a:xfrm>
            <a:off x="1260190" y="2427663"/>
            <a:ext cx="9293510" cy="738664"/>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3.</a:t>
            </a:r>
            <a:r>
              <a:rPr lang="zh-CN" altLang="en-US" sz="2800" smtClean="0">
                <a:solidFill>
                  <a:schemeClr val="tx1">
                    <a:lumMod val="85000"/>
                    <a:lumOff val="15000"/>
                  </a:schemeClr>
                </a:solidFill>
                <a:latin typeface="微软雅黑"/>
                <a:ea typeface="微软雅黑"/>
                <a:cs typeface="+mn-ea"/>
                <a:sym typeface="微软雅黑"/>
              </a:rPr>
              <a:t>“</a:t>
            </a:r>
            <a:r>
              <a:rPr lang="zh-CN" altLang="en-US" sz="2800">
                <a:solidFill>
                  <a:schemeClr val="tx1">
                    <a:lumMod val="85000"/>
                    <a:lumOff val="15000"/>
                  </a:schemeClr>
                </a:solidFill>
                <a:latin typeface="微软雅黑"/>
                <a:ea typeface="微软雅黑"/>
                <a:cs typeface="+mn-ea"/>
                <a:sym typeface="微软雅黑"/>
              </a:rPr>
              <a:t>大珠小小珠落玉盘”所形容的是什么乐器的</a:t>
            </a:r>
            <a:r>
              <a:rPr lang="zh-CN" altLang="en-US" sz="2800">
                <a:solidFill>
                  <a:schemeClr val="tx1">
                    <a:lumMod val="85000"/>
                    <a:lumOff val="15000"/>
                  </a:schemeClr>
                </a:solidFill>
                <a:latin typeface="微软雅黑"/>
                <a:ea typeface="微软雅黑"/>
                <a:cs typeface="+mn-ea"/>
                <a:sym typeface="微软雅黑"/>
              </a:rPr>
              <a:t>弹奏</a:t>
            </a:r>
            <a:r>
              <a:rPr lang="zh-CN" altLang="en-US" sz="2800" smtClean="0">
                <a:solidFill>
                  <a:schemeClr val="tx1">
                    <a:lumMod val="85000"/>
                    <a:lumOff val="15000"/>
                  </a:schemeClr>
                </a:solidFill>
                <a:latin typeface="微软雅黑"/>
                <a:ea typeface="微软雅黑"/>
                <a:cs typeface="+mn-ea"/>
                <a:sym typeface="微软雅黑"/>
              </a:rPr>
              <a:t>声</a:t>
            </a:r>
            <a:r>
              <a:rPr lang="zh-CN" altLang="en-US" sz="2800">
                <a:solidFill>
                  <a:schemeClr val="tx1">
                    <a:lumMod val="85000"/>
                    <a:lumOff val="15000"/>
                  </a:schemeClr>
                </a:solidFill>
                <a:latin typeface="微软雅黑"/>
                <a:ea typeface="微软雅黑"/>
                <a:cs typeface="+mn-ea"/>
                <a:sym typeface="微软雅黑"/>
              </a:rPr>
              <a:t>？</a:t>
            </a:r>
            <a:endParaRPr lang="zh-CN" altLang="en-US" sz="2800">
              <a:solidFill>
                <a:schemeClr val="tx1">
                  <a:lumMod val="85000"/>
                  <a:lumOff val="15000"/>
                </a:schemeClr>
              </a:solidFill>
              <a:latin typeface="微软雅黑"/>
              <a:ea typeface="微软雅黑"/>
              <a:cs typeface="+mn-ea"/>
              <a:sym typeface="微软雅黑"/>
            </a:endParaRPr>
          </a:p>
        </p:txBody>
      </p:sp>
      <p:sp>
        <p:nvSpPr>
          <p:cNvPr id="10" name="Text Box 8"/>
          <p:cNvSpPr txBox="1">
            <a:spLocks noChangeArrowheads="1"/>
          </p:cNvSpPr>
          <p:nvPr/>
        </p:nvSpPr>
        <p:spPr bwMode="auto">
          <a:xfrm>
            <a:off x="10403459" y="2535385"/>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smtClean="0">
                <a:solidFill>
                  <a:srgbClr val="C00000"/>
                </a:solidFill>
                <a:latin typeface="微软雅黑"/>
                <a:ea typeface="微软雅黑"/>
                <a:cs typeface="+mn-ea"/>
                <a:sym typeface="微软雅黑"/>
              </a:rPr>
              <a:t>琵琶</a:t>
            </a:r>
            <a:endParaRPr lang="zh-CN" altLang="en-US" sz="2800" b="1">
              <a:solidFill>
                <a:srgbClr val="C00000"/>
              </a:solidFill>
              <a:latin typeface="微软雅黑"/>
              <a:ea typeface="微软雅黑"/>
              <a:cs typeface="+mn-ea"/>
              <a:sym typeface="微软雅黑"/>
            </a:endParaRPr>
          </a:p>
        </p:txBody>
      </p:sp>
      <p:sp>
        <p:nvSpPr>
          <p:cNvPr id="34" name="PA-文本框 24"/>
          <p:cNvSpPr txBox="1"/>
          <p:nvPr>
            <p:custDataLst>
              <p:tags r:id="rId1"/>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元旦百科知识竞赛</a:t>
            </a:r>
          </a:p>
        </p:txBody>
      </p:sp>
      <p:sp>
        <p:nvSpPr>
          <p:cNvPr id="11" name="文本框 10"/>
          <p:cNvSpPr txBox="1"/>
          <p:nvPr/>
        </p:nvSpPr>
        <p:spPr>
          <a:xfrm>
            <a:off x="1260190" y="1118592"/>
            <a:ext cx="7355568" cy="662554"/>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1.</a:t>
            </a:r>
            <a:r>
              <a:rPr lang="zh-CN" altLang="en-US" sz="2800" smtClean="0">
                <a:solidFill>
                  <a:schemeClr val="tx1">
                    <a:lumMod val="85000"/>
                    <a:lumOff val="15000"/>
                  </a:schemeClr>
                </a:solidFill>
                <a:latin typeface="微软雅黑"/>
                <a:ea typeface="微软雅黑"/>
                <a:cs typeface="+mn-ea"/>
                <a:sym typeface="微软雅黑"/>
              </a:rPr>
              <a:t>“天下第一关”</a:t>
            </a:r>
            <a:r>
              <a:rPr lang="zh-CN" altLang="en-US" sz="2800">
                <a:solidFill>
                  <a:schemeClr val="tx1">
                    <a:lumMod val="85000"/>
                    <a:lumOff val="15000"/>
                  </a:schemeClr>
                </a:solidFill>
                <a:latin typeface="微软雅黑"/>
                <a:ea typeface="微软雅黑"/>
                <a:cs typeface="+mn-ea"/>
                <a:sym typeface="微软雅黑"/>
              </a:rPr>
              <a:t>是什么关？</a:t>
            </a:r>
          </a:p>
        </p:txBody>
      </p:sp>
      <p:sp>
        <p:nvSpPr>
          <p:cNvPr id="12" name="Text Box 8"/>
          <p:cNvSpPr txBox="1">
            <a:spLocks noChangeArrowheads="1"/>
          </p:cNvSpPr>
          <p:nvPr/>
        </p:nvSpPr>
        <p:spPr bwMode="auto">
          <a:xfrm>
            <a:off x="6096000" y="1304268"/>
            <a:ext cx="1261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C00000"/>
                </a:solidFill>
                <a:latin typeface="微软雅黑"/>
                <a:ea typeface="微软雅黑"/>
                <a:cs typeface="+mn-ea"/>
                <a:sym typeface="微软雅黑"/>
              </a:rPr>
              <a:t>山海关</a:t>
            </a:r>
          </a:p>
        </p:txBody>
      </p:sp>
      <p:sp>
        <p:nvSpPr>
          <p:cNvPr id="13" name="文本框 12"/>
          <p:cNvSpPr txBox="1"/>
          <p:nvPr/>
        </p:nvSpPr>
        <p:spPr>
          <a:xfrm>
            <a:off x="1260190" y="1837983"/>
            <a:ext cx="7355568" cy="738664"/>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2.</a:t>
            </a:r>
            <a:r>
              <a:rPr lang="zh-CN" altLang="en-US" sz="2800" smtClean="0">
                <a:solidFill>
                  <a:schemeClr val="tx1">
                    <a:lumMod val="85000"/>
                    <a:lumOff val="15000"/>
                  </a:schemeClr>
                </a:solidFill>
                <a:latin typeface="微软雅黑"/>
                <a:ea typeface="微软雅黑"/>
                <a:cs typeface="+mn-ea"/>
                <a:sym typeface="微软雅黑"/>
              </a:rPr>
              <a:t>我国</a:t>
            </a:r>
            <a:r>
              <a:rPr lang="zh-CN" altLang="en-US" sz="2800">
                <a:solidFill>
                  <a:schemeClr val="tx1">
                    <a:lumMod val="85000"/>
                    <a:lumOff val="15000"/>
                  </a:schemeClr>
                </a:solidFill>
                <a:latin typeface="微软雅黑"/>
                <a:ea typeface="微软雅黑"/>
                <a:cs typeface="+mn-ea"/>
                <a:sym typeface="微软雅黑"/>
              </a:rPr>
              <a:t>有多少</a:t>
            </a:r>
            <a:r>
              <a:rPr lang="zh-CN" altLang="en-US" sz="2800" smtClean="0">
                <a:solidFill>
                  <a:schemeClr val="tx1">
                    <a:lumMod val="85000"/>
                    <a:lumOff val="15000"/>
                  </a:schemeClr>
                </a:solidFill>
                <a:latin typeface="微软雅黑"/>
                <a:ea typeface="微软雅黑"/>
                <a:cs typeface="+mn-ea"/>
                <a:sym typeface="微软雅黑"/>
              </a:rPr>
              <a:t>个少数民族</a:t>
            </a:r>
            <a:r>
              <a:rPr lang="zh-CN" altLang="en-US" sz="2800">
                <a:solidFill>
                  <a:schemeClr val="tx1">
                    <a:lumMod val="85000"/>
                    <a:lumOff val="15000"/>
                  </a:schemeClr>
                </a:solidFill>
                <a:latin typeface="微软雅黑"/>
                <a:ea typeface="微软雅黑"/>
                <a:cs typeface="+mn-ea"/>
                <a:sym typeface="微软雅黑"/>
              </a:rPr>
              <a:t>？</a:t>
            </a:r>
            <a:endParaRPr lang="en-US" altLang="zh-CN" sz="2800">
              <a:solidFill>
                <a:schemeClr val="tx1">
                  <a:lumMod val="85000"/>
                  <a:lumOff val="15000"/>
                </a:schemeClr>
              </a:solidFill>
              <a:latin typeface="微软雅黑"/>
              <a:ea typeface="微软雅黑"/>
              <a:cs typeface="+mn-ea"/>
              <a:sym typeface="微软雅黑"/>
            </a:endParaRPr>
          </a:p>
        </p:txBody>
      </p:sp>
      <p:sp>
        <p:nvSpPr>
          <p:cNvPr id="14" name="Text Box 8"/>
          <p:cNvSpPr txBox="1">
            <a:spLocks noChangeArrowheads="1"/>
          </p:cNvSpPr>
          <p:nvPr/>
        </p:nvSpPr>
        <p:spPr bwMode="auto">
          <a:xfrm>
            <a:off x="5644607" y="1997941"/>
            <a:ext cx="6270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smtClean="0">
                <a:solidFill>
                  <a:srgbClr val="C00000"/>
                </a:solidFill>
                <a:latin typeface="微软雅黑"/>
                <a:ea typeface="微软雅黑"/>
                <a:cs typeface="+mn-ea"/>
                <a:sym typeface="微软雅黑"/>
              </a:rPr>
              <a:t>55</a:t>
            </a:r>
            <a:endParaRPr lang="zh-CN" altLang="en-US" sz="2800" b="1">
              <a:solidFill>
                <a:srgbClr val="C00000"/>
              </a:solidFill>
              <a:latin typeface="微软雅黑"/>
              <a:ea typeface="微软雅黑"/>
              <a:cs typeface="+mn-ea"/>
              <a:sym typeface="微软雅黑"/>
            </a:endParaRPr>
          </a:p>
        </p:txBody>
      </p:sp>
      <p:sp>
        <p:nvSpPr>
          <p:cNvPr id="15" name="矩形 14"/>
          <p:cNvSpPr/>
          <p:nvPr/>
        </p:nvSpPr>
        <p:spPr>
          <a:xfrm>
            <a:off x="1265348" y="3166327"/>
            <a:ext cx="7411314" cy="3323987"/>
          </a:xfrm>
          <a:prstGeom prst="rect">
            <a:avLst/>
          </a:prstGeom>
        </p:spPr>
        <p:txBody>
          <a:bodyPr wrap="square">
            <a:spAutoFit/>
          </a:bodyPr>
          <a:lstStyle/>
          <a:p>
            <a:pPr>
              <a:lnSpc>
                <a:spcPct val="150000"/>
              </a:lnSpc>
            </a:pPr>
            <a:r>
              <a:rPr lang="en-US" altLang="zh-CN" sz="2800" smtClean="0">
                <a:solidFill>
                  <a:srgbClr val="333333"/>
                </a:solidFill>
                <a:latin typeface="微软雅黑" panose="020B0503020204020204" pitchFamily="34" charset="-122"/>
                <a:ea typeface="微软雅黑" panose="020B0503020204020204" pitchFamily="34" charset="-122"/>
              </a:rPr>
              <a:t>4.</a:t>
            </a:r>
            <a:r>
              <a:rPr lang="zh-CN" altLang="en-US" sz="2800" smtClean="0">
                <a:solidFill>
                  <a:srgbClr val="333333"/>
                </a:solidFill>
                <a:latin typeface="微软雅黑" panose="020B0503020204020204" pitchFamily="34" charset="-122"/>
                <a:ea typeface="微软雅黑" panose="020B0503020204020204" pitchFamily="34" charset="-122"/>
              </a:rPr>
              <a:t>以下</a:t>
            </a:r>
            <a:r>
              <a:rPr lang="zh-CN" altLang="en-US" sz="2800">
                <a:solidFill>
                  <a:srgbClr val="333333"/>
                </a:solidFill>
                <a:latin typeface="微软雅黑" panose="020B0503020204020204" pitchFamily="34" charset="-122"/>
                <a:ea typeface="微软雅黑" panose="020B0503020204020204" pitchFamily="34" charset="-122"/>
              </a:rPr>
              <a:t>各个选项</a:t>
            </a:r>
            <a:r>
              <a:rPr lang="zh-CN" altLang="en-US" sz="2800">
                <a:solidFill>
                  <a:srgbClr val="333333"/>
                </a:solidFill>
                <a:latin typeface="微软雅黑" panose="020B0503020204020204" pitchFamily="34" charset="-122"/>
                <a:ea typeface="微软雅黑" panose="020B0503020204020204" pitchFamily="34" charset="-122"/>
              </a:rPr>
              <a:t>中</a:t>
            </a:r>
            <a:r>
              <a:rPr lang="zh-CN" altLang="en-US" sz="2800" smtClean="0">
                <a:solidFill>
                  <a:srgbClr val="333333"/>
                </a:solidFill>
                <a:latin typeface="微软雅黑" panose="020B0503020204020204" pitchFamily="34" charset="-122"/>
                <a:ea typeface="微软雅黑" panose="020B0503020204020204" pitchFamily="34" charset="-122"/>
              </a:rPr>
              <a:t>，</a:t>
            </a:r>
            <a:r>
              <a:rPr lang="zh-CN" altLang="en-US" sz="2800">
                <a:solidFill>
                  <a:srgbClr val="333333"/>
                </a:solidFill>
                <a:latin typeface="微软雅黑" panose="020B0503020204020204" pitchFamily="34" charset="-122"/>
                <a:ea typeface="微软雅黑" panose="020B0503020204020204" pitchFamily="34" charset="-122"/>
              </a:rPr>
              <a:t>写</a:t>
            </a:r>
            <a:r>
              <a:rPr lang="zh-CN" altLang="en-US" sz="2800">
                <a:solidFill>
                  <a:srgbClr val="333333"/>
                </a:solidFill>
                <a:latin typeface="微软雅黑" panose="020B0503020204020204" pitchFamily="34" charset="-122"/>
                <a:ea typeface="微软雅黑" panose="020B0503020204020204" pitchFamily="34" charset="-122"/>
              </a:rPr>
              <a:t>的</a:t>
            </a:r>
            <a:r>
              <a:rPr lang="zh-CN" altLang="en-US" sz="2800" smtClean="0">
                <a:solidFill>
                  <a:srgbClr val="333333"/>
                </a:solidFill>
                <a:latin typeface="微软雅黑" panose="020B0503020204020204" pitchFamily="34" charset="-122"/>
                <a:ea typeface="微软雅黑" panose="020B0503020204020204" pitchFamily="34" charset="-122"/>
              </a:rPr>
              <a:t>是“元旦”的是（</a:t>
            </a:r>
            <a:r>
              <a:rPr lang="en-US" altLang="zh-CN" sz="2800" smtClean="0">
                <a:solidFill>
                  <a:srgbClr val="333333"/>
                </a:solidFill>
                <a:latin typeface="微软雅黑" panose="020B0503020204020204" pitchFamily="34" charset="-122"/>
                <a:ea typeface="微软雅黑" panose="020B0503020204020204" pitchFamily="34" charset="-122"/>
              </a:rPr>
              <a:t>    </a:t>
            </a:r>
            <a:r>
              <a:rPr lang="zh-CN" altLang="en-US" sz="2800" smtClean="0">
                <a:solidFill>
                  <a:srgbClr val="333333"/>
                </a:solidFill>
                <a:latin typeface="微软雅黑" panose="020B0503020204020204" pitchFamily="34" charset="-122"/>
                <a:ea typeface="微软雅黑" panose="020B0503020204020204" pitchFamily="34" charset="-122"/>
              </a:rPr>
              <a:t>）</a:t>
            </a:r>
            <a:endParaRPr lang="zh-CN" altLang="en-US" sz="2800">
              <a:solidFill>
                <a:srgbClr val="333333"/>
              </a:solidFill>
              <a:latin typeface="微软雅黑" panose="020B0503020204020204" pitchFamily="34" charset="-122"/>
              <a:ea typeface="微软雅黑" panose="020B0503020204020204" pitchFamily="34" charset="-122"/>
            </a:endParaRPr>
          </a:p>
          <a:p>
            <a:pPr>
              <a:lnSpc>
                <a:spcPct val="150000"/>
              </a:lnSpc>
            </a:pPr>
            <a:r>
              <a:rPr lang="en-US" altLang="zh-CN" sz="2800" smtClean="0">
                <a:solidFill>
                  <a:srgbClr val="333333"/>
                </a:solidFill>
                <a:latin typeface="微软雅黑" panose="020B0503020204020204" pitchFamily="34" charset="-122"/>
                <a:ea typeface="微软雅黑" panose="020B0503020204020204" pitchFamily="34" charset="-122"/>
              </a:rPr>
              <a:t>A.</a:t>
            </a:r>
            <a:r>
              <a:rPr lang="zh-CN" altLang="en-US" sz="2800" smtClean="0">
                <a:latin typeface="微软雅黑" panose="020B0503020204020204" pitchFamily="34" charset="-122"/>
                <a:ea typeface="微软雅黑" panose="020B0503020204020204" pitchFamily="34" charset="-122"/>
              </a:rPr>
              <a:t>半</a:t>
            </a:r>
            <a:r>
              <a:rPr lang="zh-CN" altLang="en-US" sz="2800">
                <a:latin typeface="微软雅黑" panose="020B0503020204020204" pitchFamily="34" charset="-122"/>
                <a:ea typeface="微软雅黑" panose="020B0503020204020204" pitchFamily="34" charset="-122"/>
              </a:rPr>
              <a:t>盏屠苏犹未举，灯前小草写</a:t>
            </a:r>
            <a:r>
              <a:rPr lang="zh-CN" altLang="en-US" sz="2800">
                <a:latin typeface="微软雅黑" panose="020B0503020204020204" pitchFamily="34" charset="-122"/>
                <a:ea typeface="微软雅黑" panose="020B0503020204020204" pitchFamily="34" charset="-122"/>
              </a:rPr>
              <a:t>桃符</a:t>
            </a:r>
            <a:r>
              <a:rPr lang="zh-CN" altLang="en-US" sz="2800" smtClean="0">
                <a:latin typeface="微软雅黑" panose="020B0503020204020204" pitchFamily="34" charset="-122"/>
                <a:ea typeface="微软雅黑" panose="020B0503020204020204" pitchFamily="34" charset="-122"/>
              </a:rPr>
              <a:t>。</a:t>
            </a:r>
            <a:endParaRPr lang="en-US" altLang="zh-CN" sz="2800" smtClean="0">
              <a:latin typeface="微软雅黑" panose="020B0503020204020204" pitchFamily="34" charset="-122"/>
              <a:ea typeface="微软雅黑" panose="020B0503020204020204" pitchFamily="34" charset="-122"/>
            </a:endParaRPr>
          </a:p>
          <a:p>
            <a:pPr>
              <a:lnSpc>
                <a:spcPct val="150000"/>
              </a:lnSpc>
            </a:pPr>
            <a:r>
              <a:rPr lang="en-US" altLang="zh-CN" sz="2800">
                <a:latin typeface="微软雅黑" panose="020B0503020204020204" pitchFamily="34" charset="-122"/>
                <a:ea typeface="微软雅黑" panose="020B0503020204020204" pitchFamily="34" charset="-122"/>
              </a:rPr>
              <a:t>B</a:t>
            </a:r>
            <a:r>
              <a:rPr lang="en-US" altLang="zh-CN" sz="2800" smtClean="0">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九月九日望乡台，他席他乡送客杯。</a:t>
            </a:r>
            <a:endParaRPr lang="en-US" altLang="zh-CN" sz="2800" smtClean="0">
              <a:latin typeface="微软雅黑" panose="020B0503020204020204" pitchFamily="34" charset="-122"/>
              <a:ea typeface="微软雅黑" panose="020B0503020204020204" pitchFamily="34" charset="-122"/>
            </a:endParaRPr>
          </a:p>
          <a:p>
            <a:pPr>
              <a:lnSpc>
                <a:spcPct val="150000"/>
              </a:lnSpc>
            </a:pPr>
            <a:r>
              <a:rPr lang="en-US" altLang="zh-CN" sz="2800" smtClean="0">
                <a:solidFill>
                  <a:srgbClr val="333333"/>
                </a:solidFill>
                <a:latin typeface="微软雅黑" panose="020B0503020204020204" pitchFamily="34" charset="-122"/>
                <a:ea typeface="微软雅黑" panose="020B0503020204020204" pitchFamily="34" charset="-122"/>
              </a:rPr>
              <a:t>C.</a:t>
            </a:r>
            <a:r>
              <a:rPr lang="zh-CN" altLang="en-US" sz="2800" smtClean="0">
                <a:latin typeface="微软雅黑" panose="020B0503020204020204" pitchFamily="34" charset="-122"/>
                <a:ea typeface="微软雅黑" panose="020B0503020204020204" pitchFamily="34" charset="-122"/>
              </a:rPr>
              <a:t>清明</a:t>
            </a:r>
            <a:r>
              <a:rPr lang="zh-CN" altLang="en-US" sz="2800">
                <a:latin typeface="微软雅黑" panose="020B0503020204020204" pitchFamily="34" charset="-122"/>
                <a:ea typeface="微软雅黑" panose="020B0503020204020204" pitchFamily="34" charset="-122"/>
              </a:rPr>
              <a:t>时节雨纷纷，路上行人欲断魂。</a:t>
            </a:r>
            <a:endParaRPr lang="en-US" altLang="zh-CN" sz="2800" smtClean="0">
              <a:solidFill>
                <a:srgbClr val="333333"/>
              </a:solidFill>
              <a:latin typeface="微软雅黑" panose="020B0503020204020204" pitchFamily="34" charset="-122"/>
              <a:ea typeface="微软雅黑" panose="020B0503020204020204" pitchFamily="34" charset="-122"/>
            </a:endParaRPr>
          </a:p>
          <a:p>
            <a:pPr>
              <a:lnSpc>
                <a:spcPct val="150000"/>
              </a:lnSpc>
            </a:pPr>
            <a:r>
              <a:rPr lang="en-US" altLang="zh-CN" sz="2800" smtClean="0">
                <a:solidFill>
                  <a:srgbClr val="333333"/>
                </a:solidFill>
                <a:latin typeface="微软雅黑" panose="020B0503020204020204" pitchFamily="34" charset="-122"/>
                <a:ea typeface="微软雅黑" panose="020B0503020204020204" pitchFamily="34" charset="-122"/>
              </a:rPr>
              <a:t>D.</a:t>
            </a:r>
            <a:r>
              <a:rPr lang="zh-CN" altLang="en-US" sz="2800" smtClean="0">
                <a:latin typeface="微软雅黑" panose="020B0503020204020204" pitchFamily="34" charset="-122"/>
                <a:ea typeface="微软雅黑" panose="020B0503020204020204" pitchFamily="34" charset="-122"/>
              </a:rPr>
              <a:t>玉</a:t>
            </a:r>
            <a:r>
              <a:rPr lang="zh-CN" altLang="en-US" sz="2800">
                <a:latin typeface="微软雅黑" panose="020B0503020204020204" pitchFamily="34" charset="-122"/>
                <a:ea typeface="微软雅黑" panose="020B0503020204020204" pitchFamily="34" charset="-122"/>
              </a:rPr>
              <a:t>颗珊珊下月轮，殿前拾得露华新。</a:t>
            </a:r>
            <a:endParaRPr lang="zh-CN" altLang="en-US" sz="2800" b="0" i="0">
              <a:solidFill>
                <a:srgbClr val="333333"/>
              </a:solidFill>
              <a:effectLst/>
              <a:latin typeface="微软雅黑" panose="020B0503020204020204" pitchFamily="34" charset="-122"/>
              <a:ea typeface="微软雅黑" panose="020B0503020204020204" pitchFamily="34" charset="-122"/>
            </a:endParaRPr>
          </a:p>
        </p:txBody>
      </p:sp>
      <p:sp>
        <p:nvSpPr>
          <p:cNvPr id="16" name="Text Box 8"/>
          <p:cNvSpPr txBox="1">
            <a:spLocks noChangeArrowheads="1"/>
          </p:cNvSpPr>
          <p:nvPr/>
        </p:nvSpPr>
        <p:spPr bwMode="auto">
          <a:xfrm>
            <a:off x="7901559" y="3178545"/>
            <a:ext cx="60946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400" b="1" smtClean="0">
                <a:solidFill>
                  <a:srgbClr val="C00000"/>
                </a:solidFill>
                <a:latin typeface="微软雅黑"/>
                <a:ea typeface="微软雅黑"/>
                <a:cs typeface="+mn-ea"/>
                <a:sym typeface="微软雅黑"/>
              </a:rPr>
              <a:t>A</a:t>
            </a:r>
            <a:endParaRPr lang="zh-CN" altLang="en-US" sz="4400" b="1">
              <a:solidFill>
                <a:srgbClr val="C00000"/>
              </a:solidFill>
              <a:latin typeface="微软雅黑"/>
              <a:ea typeface="微软雅黑"/>
              <a:cs typeface="+mn-ea"/>
              <a:sym typeface="微软雅黑"/>
            </a:endParaRPr>
          </a:p>
        </p:txBody>
      </p:sp>
      <p:sp>
        <p:nvSpPr>
          <p:cNvPr id="17" name="流程图: 存储数据 16">
            <a:hlinkClick r:id="rId4" action="ppaction://hlinksldjump"/>
          </p:cNvPr>
          <p:cNvSpPr/>
          <p:nvPr/>
        </p:nvSpPr>
        <p:spPr>
          <a:xfrm>
            <a:off x="10236200" y="5666272"/>
            <a:ext cx="1143000" cy="482600"/>
          </a:xfrm>
          <a:prstGeom prst="flowChartOnline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返回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0" grpId="0"/>
      <p:bldP spid="11" grpId="0"/>
      <p:bldP spid="12" grpId="0"/>
      <p:bldP spid="13" grpId="0"/>
      <p:bldP spid="14" grpId="0"/>
      <p:bldP spid="15"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 name="PA-文本框 24"/>
          <p:cNvSpPr txBox="1"/>
          <p:nvPr>
            <p:custDataLst>
              <p:tags r:id="rId1"/>
            </p:custDataLst>
          </p:nvPr>
        </p:nvSpPr>
        <p:spPr>
          <a:xfrm>
            <a:off x="2876208" y="195262"/>
            <a:ext cx="6439584" cy="923330"/>
          </a:xfrm>
          <a:prstGeom prst="rect">
            <a:avLst/>
          </a:prstGeom>
          <a:noFill/>
        </p:spPr>
        <p:txBody>
          <a:bodyPr wrap="square" rtlCol="0">
            <a:spAutoFit/>
          </a:bodyPr>
          <a:lstStyle/>
          <a:p>
            <a:pPr algn="ctr"/>
            <a:r>
              <a:rPr lang="zh-CN" altLang="en-US" sz="5400">
                <a:ln w="47625">
                  <a:noFill/>
                </a:ln>
                <a:solidFill>
                  <a:schemeClr val="tx1">
                    <a:lumMod val="75000"/>
                    <a:lumOff val="25000"/>
                  </a:schemeClr>
                </a:solidFill>
                <a:latin typeface="微软雅黑"/>
                <a:ea typeface="微软雅黑"/>
                <a:cs typeface="+mn-ea"/>
                <a:sym typeface="微软雅黑"/>
              </a:rPr>
              <a:t>元旦百科知识竞赛</a:t>
            </a:r>
          </a:p>
        </p:txBody>
      </p:sp>
      <p:sp>
        <p:nvSpPr>
          <p:cNvPr id="11" name="文本框 10"/>
          <p:cNvSpPr txBox="1"/>
          <p:nvPr/>
        </p:nvSpPr>
        <p:spPr>
          <a:xfrm>
            <a:off x="1260190" y="1118592"/>
            <a:ext cx="8544210" cy="738664"/>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1.</a:t>
            </a:r>
            <a:r>
              <a:rPr lang="zh-CN" altLang="en-US" sz="2800" smtClean="0">
                <a:solidFill>
                  <a:schemeClr val="tx1">
                    <a:lumMod val="85000"/>
                    <a:lumOff val="15000"/>
                  </a:schemeClr>
                </a:solidFill>
                <a:latin typeface="微软雅黑"/>
                <a:ea typeface="微软雅黑"/>
                <a:cs typeface="+mn-ea"/>
                <a:sym typeface="微软雅黑"/>
              </a:rPr>
              <a:t>“白雪公主”</a:t>
            </a:r>
            <a:r>
              <a:rPr lang="zh-CN" altLang="en-US" sz="2800">
                <a:solidFill>
                  <a:schemeClr val="tx1">
                    <a:lumMod val="85000"/>
                    <a:lumOff val="15000"/>
                  </a:schemeClr>
                </a:solidFill>
                <a:latin typeface="微软雅黑"/>
                <a:ea typeface="微软雅黑"/>
                <a:cs typeface="+mn-ea"/>
                <a:sym typeface="微软雅黑"/>
              </a:rPr>
              <a:t>这个形象最早</a:t>
            </a:r>
            <a:r>
              <a:rPr lang="zh-CN" altLang="en-US" sz="2800">
                <a:solidFill>
                  <a:schemeClr val="tx1">
                    <a:lumMod val="85000"/>
                    <a:lumOff val="15000"/>
                  </a:schemeClr>
                </a:solidFill>
                <a:latin typeface="微软雅黑"/>
                <a:ea typeface="微软雅黑"/>
                <a:cs typeface="+mn-ea"/>
                <a:sym typeface="微软雅黑"/>
              </a:rPr>
              <a:t>来自</a:t>
            </a:r>
            <a:r>
              <a:rPr lang="zh-CN" altLang="en-US" sz="2800" smtClean="0">
                <a:solidFill>
                  <a:schemeClr val="tx1">
                    <a:lumMod val="85000"/>
                    <a:lumOff val="15000"/>
                  </a:schemeClr>
                </a:solidFill>
                <a:latin typeface="微软雅黑"/>
                <a:ea typeface="微软雅黑"/>
                <a:cs typeface="+mn-ea"/>
                <a:sym typeface="微软雅黑"/>
              </a:rPr>
              <a:t>于</a:t>
            </a:r>
            <a:r>
              <a:rPr lang="en-US" altLang="zh-CN" sz="2800" smtClean="0">
                <a:solidFill>
                  <a:schemeClr val="tx1">
                    <a:lumMod val="85000"/>
                    <a:lumOff val="15000"/>
                  </a:schemeClr>
                </a:solidFill>
                <a:latin typeface="微软雅黑"/>
                <a:ea typeface="微软雅黑"/>
                <a:cs typeface="+mn-ea"/>
                <a:sym typeface="微软雅黑"/>
              </a:rPr>
              <a:t>_________________</a:t>
            </a:r>
            <a:r>
              <a:rPr lang="zh-CN" altLang="en-US" sz="2800" smtClean="0">
                <a:solidFill>
                  <a:schemeClr val="tx1">
                    <a:lumMod val="85000"/>
                    <a:lumOff val="15000"/>
                  </a:schemeClr>
                </a:solidFill>
                <a:latin typeface="微软雅黑"/>
                <a:ea typeface="微软雅黑"/>
                <a:cs typeface="+mn-ea"/>
                <a:sym typeface="微软雅黑"/>
              </a:rPr>
              <a:t>。</a:t>
            </a:r>
            <a:endParaRPr lang="zh-CN" altLang="en-US" sz="2800">
              <a:solidFill>
                <a:schemeClr val="tx1">
                  <a:lumMod val="85000"/>
                  <a:lumOff val="15000"/>
                </a:schemeClr>
              </a:solidFill>
              <a:latin typeface="微软雅黑"/>
              <a:ea typeface="微软雅黑"/>
              <a:cs typeface="+mn-ea"/>
              <a:sym typeface="微软雅黑"/>
            </a:endParaRPr>
          </a:p>
        </p:txBody>
      </p:sp>
      <p:sp>
        <p:nvSpPr>
          <p:cNvPr id="12" name="Text Box 8"/>
          <p:cNvSpPr txBox="1">
            <a:spLocks noChangeArrowheads="1"/>
          </p:cNvSpPr>
          <p:nvPr/>
        </p:nvSpPr>
        <p:spPr bwMode="auto">
          <a:xfrm>
            <a:off x="7335763" y="1225623"/>
            <a:ext cx="198002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C00000"/>
                </a:solidFill>
                <a:latin typeface="微软雅黑"/>
                <a:ea typeface="微软雅黑"/>
                <a:cs typeface="+mn-ea"/>
                <a:sym typeface="微软雅黑"/>
              </a:rPr>
              <a:t>安徒生童话</a:t>
            </a:r>
            <a:endParaRPr lang="zh-CN" altLang="en-US" sz="2800" b="1">
              <a:solidFill>
                <a:srgbClr val="C00000"/>
              </a:solidFill>
              <a:latin typeface="微软雅黑"/>
              <a:ea typeface="微软雅黑"/>
              <a:cs typeface="+mn-ea"/>
              <a:sym typeface="微软雅黑"/>
            </a:endParaRPr>
          </a:p>
        </p:txBody>
      </p:sp>
      <p:sp>
        <p:nvSpPr>
          <p:cNvPr id="13" name="文本框 12"/>
          <p:cNvSpPr txBox="1"/>
          <p:nvPr/>
        </p:nvSpPr>
        <p:spPr>
          <a:xfrm>
            <a:off x="1260190" y="1855874"/>
            <a:ext cx="7355568" cy="662554"/>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2.</a:t>
            </a:r>
            <a:r>
              <a:rPr lang="zh-CN" altLang="en-US" sz="2800" smtClean="0">
                <a:solidFill>
                  <a:schemeClr val="tx1">
                    <a:lumMod val="85000"/>
                    <a:lumOff val="15000"/>
                  </a:schemeClr>
                </a:solidFill>
                <a:latin typeface="微软雅黑"/>
                <a:ea typeface="微软雅黑"/>
                <a:cs typeface="+mn-ea"/>
                <a:sym typeface="微软雅黑"/>
              </a:rPr>
              <a:t>相传女娲补天用的是什么石头？</a:t>
            </a:r>
            <a:endParaRPr lang="en-US" altLang="zh-CN" sz="2800">
              <a:solidFill>
                <a:schemeClr val="tx1">
                  <a:lumMod val="85000"/>
                  <a:lumOff val="15000"/>
                </a:schemeClr>
              </a:solidFill>
              <a:latin typeface="微软雅黑"/>
              <a:ea typeface="微软雅黑"/>
              <a:cs typeface="+mn-ea"/>
              <a:sym typeface="微软雅黑"/>
            </a:endParaRPr>
          </a:p>
        </p:txBody>
      </p:sp>
      <p:sp>
        <p:nvSpPr>
          <p:cNvPr id="14" name="Text Box 8"/>
          <p:cNvSpPr txBox="1">
            <a:spLocks noChangeArrowheads="1"/>
          </p:cNvSpPr>
          <p:nvPr/>
        </p:nvSpPr>
        <p:spPr bwMode="auto">
          <a:xfrm>
            <a:off x="6704821" y="1994144"/>
            <a:ext cx="1261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smtClean="0">
                <a:solidFill>
                  <a:srgbClr val="C00000"/>
                </a:solidFill>
                <a:latin typeface="微软雅黑"/>
                <a:ea typeface="微软雅黑"/>
                <a:cs typeface="+mn-ea"/>
                <a:sym typeface="微软雅黑"/>
              </a:rPr>
              <a:t>五色石</a:t>
            </a:r>
            <a:endParaRPr lang="zh-CN" altLang="en-US" sz="2800" b="1">
              <a:solidFill>
                <a:srgbClr val="C00000"/>
              </a:solidFill>
              <a:latin typeface="微软雅黑"/>
              <a:ea typeface="微软雅黑"/>
              <a:cs typeface="+mn-ea"/>
              <a:sym typeface="微软雅黑"/>
            </a:endParaRPr>
          </a:p>
        </p:txBody>
      </p:sp>
      <p:sp>
        <p:nvSpPr>
          <p:cNvPr id="15" name="文本框 14"/>
          <p:cNvSpPr txBox="1"/>
          <p:nvPr/>
        </p:nvSpPr>
        <p:spPr>
          <a:xfrm>
            <a:off x="1260190" y="2597382"/>
            <a:ext cx="7239455" cy="662554"/>
          </a:xfrm>
          <a:prstGeom prst="rect">
            <a:avLst/>
          </a:prstGeom>
          <a:noFill/>
        </p:spPr>
        <p:txBody>
          <a:bodyPr wrap="square" rtlCol="0">
            <a:spAutoFit/>
          </a:bodyPr>
          <a:lstStyle/>
          <a:p>
            <a:pPr>
              <a:lnSpc>
                <a:spcPct val="150000"/>
              </a:lnSpc>
            </a:pPr>
            <a:r>
              <a:rPr lang="en-US" altLang="zh-CN" sz="2800" smtClean="0">
                <a:solidFill>
                  <a:schemeClr val="tx1">
                    <a:lumMod val="85000"/>
                    <a:lumOff val="15000"/>
                  </a:schemeClr>
                </a:solidFill>
                <a:latin typeface="微软雅黑"/>
                <a:ea typeface="微软雅黑"/>
                <a:cs typeface="+mn-ea"/>
                <a:sym typeface="微软雅黑"/>
              </a:rPr>
              <a:t>3.</a:t>
            </a:r>
            <a:r>
              <a:rPr lang="zh-CN" altLang="en-US" sz="2800" smtClean="0">
                <a:solidFill>
                  <a:schemeClr val="tx1">
                    <a:lumMod val="85000"/>
                    <a:lumOff val="15000"/>
                  </a:schemeClr>
                </a:solidFill>
                <a:latin typeface="微软雅黑"/>
                <a:ea typeface="微软雅黑"/>
                <a:cs typeface="+mn-ea"/>
                <a:sym typeface="微软雅黑"/>
              </a:rPr>
              <a:t>“文房四宝”分别是？</a:t>
            </a:r>
            <a:endParaRPr lang="zh-CN" altLang="en-US" sz="2800">
              <a:solidFill>
                <a:schemeClr val="tx1">
                  <a:lumMod val="85000"/>
                  <a:lumOff val="15000"/>
                </a:schemeClr>
              </a:solidFill>
              <a:latin typeface="微软雅黑"/>
              <a:ea typeface="微软雅黑"/>
              <a:cs typeface="+mn-ea"/>
              <a:sym typeface="微软雅黑"/>
            </a:endParaRPr>
          </a:p>
        </p:txBody>
      </p:sp>
      <p:sp>
        <p:nvSpPr>
          <p:cNvPr id="16" name="Text Box 8"/>
          <p:cNvSpPr txBox="1">
            <a:spLocks noChangeArrowheads="1"/>
          </p:cNvSpPr>
          <p:nvPr/>
        </p:nvSpPr>
        <p:spPr bwMode="auto">
          <a:xfrm>
            <a:off x="5532295" y="2780586"/>
            <a:ext cx="162095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smtClean="0">
                <a:solidFill>
                  <a:srgbClr val="C00000"/>
                </a:solidFill>
                <a:latin typeface="微软雅黑"/>
                <a:ea typeface="微软雅黑"/>
                <a:cs typeface="+mn-ea"/>
                <a:sym typeface="微软雅黑"/>
              </a:rPr>
              <a:t>笔墨纸砚</a:t>
            </a:r>
            <a:endParaRPr lang="zh-CN" altLang="en-US" sz="2800" b="1">
              <a:solidFill>
                <a:srgbClr val="C00000"/>
              </a:solidFill>
              <a:latin typeface="微软雅黑"/>
              <a:ea typeface="微软雅黑"/>
              <a:cs typeface="+mn-ea"/>
              <a:sym typeface="微软雅黑"/>
            </a:endParaRPr>
          </a:p>
        </p:txBody>
      </p:sp>
      <p:sp>
        <p:nvSpPr>
          <p:cNvPr id="17" name="矩形 16"/>
          <p:cNvSpPr/>
          <p:nvPr/>
        </p:nvSpPr>
        <p:spPr>
          <a:xfrm>
            <a:off x="1260190" y="3303806"/>
            <a:ext cx="6096000" cy="3323987"/>
          </a:xfrm>
          <a:prstGeom prst="rect">
            <a:avLst/>
          </a:prstGeom>
        </p:spPr>
        <p:txBody>
          <a:bodyPr>
            <a:spAutoFit/>
          </a:bodyPr>
          <a:lstStyle/>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4.</a:t>
            </a:r>
            <a:r>
              <a:rPr lang="zh-CN" altLang="en-US" sz="2800" smtClean="0">
                <a:solidFill>
                  <a:srgbClr val="333333"/>
                </a:solidFill>
                <a:latin typeface="Microsoft YaHei" panose="020B0503020204020204" pitchFamily="34" charset="-122"/>
                <a:ea typeface="Microsoft YaHei" panose="020B0503020204020204" pitchFamily="34" charset="-122"/>
              </a:rPr>
              <a:t>在</a:t>
            </a:r>
            <a:r>
              <a:rPr lang="zh-CN" altLang="en-US" sz="2800">
                <a:solidFill>
                  <a:srgbClr val="333333"/>
                </a:solidFill>
                <a:latin typeface="Microsoft YaHei" panose="020B0503020204020204" pitchFamily="34" charset="-122"/>
                <a:ea typeface="Microsoft YaHei" panose="020B0503020204020204" pitchFamily="34" charset="-122"/>
              </a:rPr>
              <a:t>中国，元旦是否是国家</a:t>
            </a:r>
            <a:r>
              <a:rPr lang="zh-CN" altLang="en-US" sz="2800">
                <a:solidFill>
                  <a:srgbClr val="333333"/>
                </a:solidFill>
                <a:latin typeface="Microsoft YaHei" panose="020B0503020204020204" pitchFamily="34" charset="-122"/>
                <a:ea typeface="Microsoft YaHei" panose="020B0503020204020204" pitchFamily="34" charset="-122"/>
              </a:rPr>
              <a:t>假期</a:t>
            </a:r>
            <a:r>
              <a:rPr lang="en-US" altLang="zh-CN" sz="2800" smtClean="0">
                <a:solidFill>
                  <a:srgbClr val="333333"/>
                </a:solidFill>
                <a:latin typeface="Microsoft YaHei" panose="020B0503020204020204" pitchFamily="34" charset="-122"/>
                <a:ea typeface="Microsoft YaHei" panose="020B0503020204020204" pitchFamily="34" charset="-122"/>
              </a:rPr>
              <a:t>?</a:t>
            </a:r>
            <a:r>
              <a:rPr lang="zh-CN" altLang="en-US" sz="2800" smtClean="0">
                <a:solidFill>
                  <a:srgbClr val="333333"/>
                </a:solidFill>
                <a:latin typeface="Microsoft YaHei" panose="020B0503020204020204" pitchFamily="34" charset="-122"/>
                <a:ea typeface="Microsoft YaHei" panose="020B0503020204020204" pitchFamily="34" charset="-122"/>
              </a:rPr>
              <a:t>（    ）</a:t>
            </a:r>
            <a:r>
              <a:rPr lang="en-US" altLang="zh-CN" sz="2800" smtClean="0">
                <a:solidFill>
                  <a:srgbClr val="333333"/>
                </a:solidFill>
                <a:latin typeface="Microsoft YaHei" panose="020B0503020204020204" pitchFamily="34" charset="-122"/>
                <a:ea typeface="Microsoft YaHei" panose="020B0503020204020204" pitchFamily="34" charset="-122"/>
              </a:rPr>
              <a:t> </a:t>
            </a:r>
          </a:p>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A</a:t>
            </a:r>
            <a:r>
              <a:rPr lang="en-US" altLang="zh-CN" sz="2800">
                <a:solidFill>
                  <a:srgbClr val="333333"/>
                </a:solidFill>
                <a:latin typeface="Microsoft YaHei" panose="020B0503020204020204" pitchFamily="34" charset="-122"/>
                <a:ea typeface="Microsoft YaHei" panose="020B0503020204020204" pitchFamily="34" charset="-122"/>
              </a:rPr>
              <a:t>.</a:t>
            </a:r>
            <a:r>
              <a:rPr lang="zh-CN" altLang="en-US" sz="2800" smtClean="0">
                <a:solidFill>
                  <a:srgbClr val="333333"/>
                </a:solidFill>
                <a:latin typeface="Microsoft YaHei" panose="020B0503020204020204" pitchFamily="34" charset="-122"/>
                <a:ea typeface="Microsoft YaHei" panose="020B0503020204020204" pitchFamily="34" charset="-122"/>
              </a:rPr>
              <a:t>是</a:t>
            </a:r>
            <a:endParaRPr lang="en-US" altLang="zh-CN" sz="2800" smtClean="0">
              <a:solidFill>
                <a:srgbClr val="333333"/>
              </a:solidFill>
              <a:latin typeface="Microsoft YaHei" panose="020B0503020204020204" pitchFamily="34" charset="-122"/>
              <a:ea typeface="Microsoft YaHei" panose="020B0503020204020204" pitchFamily="34" charset="-122"/>
            </a:endParaRPr>
          </a:p>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B</a:t>
            </a:r>
            <a:r>
              <a:rPr lang="en-US" altLang="zh-CN" sz="2800">
                <a:solidFill>
                  <a:srgbClr val="333333"/>
                </a:solidFill>
                <a:latin typeface="Microsoft YaHei" panose="020B0503020204020204" pitchFamily="34" charset="-122"/>
                <a:ea typeface="Microsoft YaHei" panose="020B0503020204020204" pitchFamily="34" charset="-122"/>
              </a:rPr>
              <a:t>.</a:t>
            </a:r>
            <a:r>
              <a:rPr lang="zh-CN" altLang="en-US" sz="2800" smtClean="0">
                <a:solidFill>
                  <a:srgbClr val="333333"/>
                </a:solidFill>
                <a:latin typeface="Microsoft YaHei" panose="020B0503020204020204" pitchFamily="34" charset="-122"/>
                <a:ea typeface="Microsoft YaHei" panose="020B0503020204020204" pitchFamily="34" charset="-122"/>
              </a:rPr>
              <a:t>否</a:t>
            </a:r>
            <a:endParaRPr lang="en-US" altLang="zh-CN" sz="2800" smtClean="0">
              <a:solidFill>
                <a:srgbClr val="333333"/>
              </a:solidFill>
              <a:latin typeface="Microsoft YaHei" panose="020B0503020204020204" pitchFamily="34" charset="-122"/>
              <a:ea typeface="Microsoft YaHei" panose="020B0503020204020204" pitchFamily="34" charset="-122"/>
            </a:endParaRPr>
          </a:p>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C</a:t>
            </a:r>
            <a:r>
              <a:rPr lang="en-US" altLang="zh-CN" sz="2800">
                <a:solidFill>
                  <a:srgbClr val="333333"/>
                </a:solidFill>
                <a:latin typeface="Microsoft YaHei" panose="020B0503020204020204" pitchFamily="34" charset="-122"/>
                <a:ea typeface="Microsoft YaHei" panose="020B0503020204020204" pitchFamily="34" charset="-122"/>
              </a:rPr>
              <a:t>.</a:t>
            </a:r>
            <a:r>
              <a:rPr lang="zh-CN" altLang="en-US" sz="2800">
                <a:solidFill>
                  <a:srgbClr val="333333"/>
                </a:solidFill>
                <a:latin typeface="Microsoft YaHei" panose="020B0503020204020204" pitchFamily="34" charset="-122"/>
                <a:ea typeface="Microsoft YaHei" panose="020B0503020204020204" pitchFamily="34" charset="-122"/>
              </a:rPr>
              <a:t>只在</a:t>
            </a:r>
            <a:r>
              <a:rPr lang="zh-CN" altLang="en-US" sz="2800">
                <a:solidFill>
                  <a:srgbClr val="333333"/>
                </a:solidFill>
                <a:latin typeface="Microsoft YaHei" panose="020B0503020204020204" pitchFamily="34" charset="-122"/>
                <a:ea typeface="Microsoft YaHei" panose="020B0503020204020204" pitchFamily="34" charset="-122"/>
              </a:rPr>
              <a:t>某些</a:t>
            </a:r>
            <a:r>
              <a:rPr lang="zh-CN" altLang="en-US" sz="2800" smtClean="0">
                <a:solidFill>
                  <a:srgbClr val="333333"/>
                </a:solidFill>
                <a:latin typeface="Microsoft YaHei" panose="020B0503020204020204" pitchFamily="34" charset="-122"/>
                <a:ea typeface="Microsoft YaHei" panose="020B0503020204020204" pitchFamily="34" charset="-122"/>
              </a:rPr>
              <a:t>地区</a:t>
            </a:r>
            <a:endParaRPr lang="en-US" altLang="zh-CN" sz="2800" smtClean="0">
              <a:solidFill>
                <a:srgbClr val="333333"/>
              </a:solidFill>
              <a:latin typeface="Microsoft YaHei" panose="020B0503020204020204" pitchFamily="34" charset="-122"/>
              <a:ea typeface="Microsoft YaHei" panose="020B0503020204020204" pitchFamily="34" charset="-122"/>
            </a:endParaRPr>
          </a:p>
          <a:p>
            <a:pPr>
              <a:lnSpc>
                <a:spcPct val="150000"/>
              </a:lnSpc>
            </a:pPr>
            <a:r>
              <a:rPr lang="en-US" altLang="zh-CN" sz="2800" smtClean="0">
                <a:solidFill>
                  <a:srgbClr val="333333"/>
                </a:solidFill>
                <a:latin typeface="Microsoft YaHei" panose="020B0503020204020204" pitchFamily="34" charset="-122"/>
                <a:ea typeface="Microsoft YaHei" panose="020B0503020204020204" pitchFamily="34" charset="-122"/>
              </a:rPr>
              <a:t>D</a:t>
            </a:r>
            <a:r>
              <a:rPr lang="en-US" altLang="zh-CN" sz="2800">
                <a:solidFill>
                  <a:srgbClr val="333333"/>
                </a:solidFill>
                <a:latin typeface="Microsoft YaHei" panose="020B0503020204020204" pitchFamily="34" charset="-122"/>
                <a:ea typeface="Microsoft YaHei" panose="020B0503020204020204" pitchFamily="34" charset="-122"/>
              </a:rPr>
              <a:t>.</a:t>
            </a:r>
            <a:r>
              <a:rPr lang="zh-CN" altLang="en-US" sz="2800">
                <a:solidFill>
                  <a:srgbClr val="333333"/>
                </a:solidFill>
                <a:latin typeface="Microsoft YaHei" panose="020B0503020204020204" pitchFamily="34" charset="-122"/>
                <a:ea typeface="Microsoft YaHei" panose="020B0503020204020204" pitchFamily="34" charset="-122"/>
              </a:rPr>
              <a:t>根据年份不同</a:t>
            </a:r>
            <a:r>
              <a:rPr lang="zh-CN" altLang="en-US" sz="2800">
                <a:solidFill>
                  <a:srgbClr val="333333"/>
                </a:solidFill>
                <a:latin typeface="Microsoft YaHei" panose="020B0503020204020204" pitchFamily="34" charset="-122"/>
                <a:ea typeface="Microsoft YaHei" panose="020B0503020204020204" pitchFamily="34" charset="-122"/>
              </a:rPr>
              <a:t>而</a:t>
            </a:r>
            <a:r>
              <a:rPr lang="zh-CN" altLang="en-US" sz="2800" smtClean="0">
                <a:solidFill>
                  <a:srgbClr val="333333"/>
                </a:solidFill>
                <a:latin typeface="Microsoft YaHei" panose="020B0503020204020204" pitchFamily="34" charset="-122"/>
                <a:ea typeface="Microsoft YaHei" panose="020B0503020204020204" pitchFamily="34" charset="-122"/>
              </a:rPr>
              <a:t>有所不同</a:t>
            </a:r>
            <a:endParaRPr lang="zh-CN" altLang="en-US" sz="2800" b="0" i="0">
              <a:solidFill>
                <a:srgbClr val="333333"/>
              </a:solidFill>
              <a:effectLst/>
              <a:latin typeface="Microsoft YaHei" panose="020B0503020204020204" pitchFamily="34" charset="-122"/>
              <a:ea typeface="Microsoft YaHei" panose="020B0503020204020204" pitchFamily="34" charset="-122"/>
            </a:endParaRPr>
          </a:p>
        </p:txBody>
      </p:sp>
      <p:sp>
        <p:nvSpPr>
          <p:cNvPr id="18" name="Text Box 8"/>
          <p:cNvSpPr txBox="1">
            <a:spLocks noChangeArrowheads="1"/>
          </p:cNvSpPr>
          <p:nvPr/>
        </p:nvSpPr>
        <p:spPr bwMode="auto">
          <a:xfrm>
            <a:off x="6704821" y="3338890"/>
            <a:ext cx="60946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400" b="1" smtClean="0">
                <a:solidFill>
                  <a:srgbClr val="C00000"/>
                </a:solidFill>
                <a:latin typeface="微软雅黑"/>
                <a:ea typeface="微软雅黑"/>
                <a:cs typeface="+mn-ea"/>
                <a:sym typeface="微软雅黑"/>
              </a:rPr>
              <a:t>A</a:t>
            </a:r>
            <a:endParaRPr lang="zh-CN" altLang="en-US" sz="4400" b="1">
              <a:solidFill>
                <a:srgbClr val="C00000"/>
              </a:solidFill>
              <a:latin typeface="微软雅黑"/>
              <a:ea typeface="微软雅黑"/>
              <a:cs typeface="+mn-ea"/>
              <a:sym typeface="微软雅黑"/>
            </a:endParaRPr>
          </a:p>
        </p:txBody>
      </p:sp>
      <p:sp>
        <p:nvSpPr>
          <p:cNvPr id="19" name="流程图: 存储数据 18">
            <a:hlinkClick r:id="rId4" action="ppaction://hlinksldjump"/>
          </p:cNvPr>
          <p:cNvSpPr/>
          <p:nvPr/>
        </p:nvSpPr>
        <p:spPr>
          <a:xfrm>
            <a:off x="10236200" y="5666272"/>
            <a:ext cx="1143000" cy="482600"/>
          </a:xfrm>
          <a:prstGeom prst="flowChartOnline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返回</a:t>
            </a:r>
          </a:p>
        </p:txBody>
      </p:sp>
    </p:spTree>
    <p:extLst>
      <p:ext uri="{BB962C8B-B14F-4D97-AF65-F5344CB8AC3E}">
        <p14:creationId xmlns:p14="http://schemas.microsoft.com/office/powerpoint/2010/main" val="11157177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0" y="429491"/>
            <a:ext cx="4572000" cy="4572000"/>
          </a:xfrm>
          <a:prstGeom prst="rect">
            <a:avLst/>
          </a:prstGeom>
        </p:spPr>
      </p:pic>
      <p:sp>
        <p:nvSpPr>
          <p:cNvPr id="3" name="PA-文本框 24"/>
          <p:cNvSpPr txBox="1"/>
          <p:nvPr>
            <p:custDataLst>
              <p:tags r:id="rId1"/>
            </p:custDataLst>
          </p:nvPr>
        </p:nvSpPr>
        <p:spPr>
          <a:xfrm>
            <a:off x="2876208" y="4410252"/>
            <a:ext cx="6439584" cy="1569660"/>
          </a:xfrm>
          <a:prstGeom prst="rect">
            <a:avLst/>
          </a:prstGeom>
          <a:noFill/>
        </p:spPr>
        <p:txBody>
          <a:bodyPr wrap="square" rtlCol="0">
            <a:spAutoFit/>
          </a:bodyPr>
          <a:lstStyle/>
          <a:p>
            <a:pPr algn="dist"/>
            <a:r>
              <a:rPr lang="zh-CN" altLang="en-US" sz="9600">
                <a:ln w="47625">
                  <a:noFill/>
                </a:ln>
                <a:solidFill>
                  <a:schemeClr val="tx1">
                    <a:lumMod val="75000"/>
                    <a:lumOff val="25000"/>
                  </a:schemeClr>
                </a:solidFill>
                <a:latin typeface="微软雅黑"/>
                <a:ea typeface="微软雅黑"/>
                <a:cs typeface="+mn-ea"/>
                <a:sym typeface="微软雅黑"/>
              </a:rPr>
              <a:t>元旦的祝福</a:t>
            </a:r>
          </a:p>
        </p:txBody>
      </p:sp>
      <p:sp>
        <p:nvSpPr>
          <p:cNvPr id="4" name="PA-文本框 24"/>
          <p:cNvSpPr txBox="1"/>
          <p:nvPr>
            <p:custDataLst>
              <p:tags r:id="rId2"/>
            </p:custDataLst>
          </p:nvPr>
        </p:nvSpPr>
        <p:spPr>
          <a:xfrm>
            <a:off x="4340631" y="1546959"/>
            <a:ext cx="3510737" cy="2646878"/>
          </a:xfrm>
          <a:prstGeom prst="rect">
            <a:avLst/>
          </a:prstGeom>
          <a:noFill/>
        </p:spPr>
        <p:txBody>
          <a:bodyPr wrap="square" rtlCol="0">
            <a:spAutoFit/>
          </a:bodyPr>
          <a:lstStyle/>
          <a:p>
            <a:pPr algn="dist"/>
            <a:r>
              <a:rPr lang="zh-CN" altLang="en-US" sz="16600">
                <a:ln w="47625">
                  <a:noFill/>
                </a:ln>
                <a:solidFill>
                  <a:schemeClr val="tx1">
                    <a:lumMod val="75000"/>
                    <a:lumOff val="25000"/>
                  </a:schemeClr>
                </a:solidFill>
                <a:effectLst>
                  <a:outerShdw blurRad="38100" dist="38100" dir="2700000" algn="tl">
                    <a:srgbClr val="000000">
                      <a:alpha val="43137"/>
                    </a:srgbClr>
                  </a:outerShdw>
                </a:effectLst>
                <a:latin typeface="微软雅黑"/>
                <a:ea typeface="微软雅黑"/>
                <a:cs typeface="+mn-ea"/>
                <a:sym typeface="微软雅黑"/>
              </a:rPr>
              <a:t>伍</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email">
            <a:clrChange>
              <a:clrFrom>
                <a:srgbClr val="FFF8CE"/>
              </a:clrFrom>
              <a:clrTo>
                <a:srgbClr val="FFF8CE">
                  <a:alpha val="0"/>
                </a:srgbClr>
              </a:clrTo>
            </a:clrChange>
            <a:extLst>
              <a:ext uri="{28A0092B-C50C-407E-A947-70E740481C1C}">
                <a14:useLocalDpi xmlns:a14="http://schemas.microsoft.com/office/drawing/2010/main"/>
              </a:ext>
            </a:extLst>
          </a:blip>
          <a:srcRect t="11678" b="24296"/>
          <a:stretch/>
        </p:blipFill>
        <p:spPr>
          <a:xfrm>
            <a:off x="-562736" y="-357707"/>
            <a:ext cx="13769400" cy="7382621"/>
          </a:xfrm>
          <a:prstGeom prst="rect">
            <a:avLst/>
          </a:prstGeom>
        </p:spPr>
      </p:pic>
      <p:sp>
        <p:nvSpPr>
          <p:cNvPr id="15" name="PA-文本框 14"/>
          <p:cNvSpPr txBox="1"/>
          <p:nvPr>
            <p:custDataLst>
              <p:tags r:id="rId1"/>
            </p:custDataLst>
          </p:nvPr>
        </p:nvSpPr>
        <p:spPr>
          <a:xfrm>
            <a:off x="2928421" y="3639574"/>
            <a:ext cx="6393216" cy="1938992"/>
          </a:xfrm>
          <a:prstGeom prst="rect">
            <a:avLst/>
          </a:prstGeom>
          <a:noFill/>
        </p:spPr>
        <p:txBody>
          <a:bodyPr wrap="square" rtlCol="0">
            <a:prstTxWarp prst="textArchUp">
              <a:avLst/>
            </a:prstTxWarp>
            <a:spAutoFit/>
          </a:bodyPr>
          <a:lstStyle/>
          <a:p>
            <a:pPr algn="ctr">
              <a:lnSpc>
                <a:spcPct val="150000"/>
              </a:lnSpc>
            </a:pPr>
            <a:r>
              <a:rPr lang="zh-CN" altLang="en-US" sz="4000">
                <a:ln w="47625">
                  <a:noFill/>
                </a:ln>
                <a:solidFill>
                  <a:schemeClr val="accent1"/>
                </a:solidFill>
                <a:latin typeface="微软雅黑"/>
                <a:ea typeface="微软雅黑"/>
                <a:cs typeface="+mn-ea"/>
                <a:sym typeface="微软雅黑"/>
              </a:rPr>
              <a:t>下面，请同学们写</a:t>
            </a:r>
            <a:r>
              <a:rPr lang="zh-CN" altLang="en-US" sz="4000" smtClean="0">
                <a:ln w="47625">
                  <a:noFill/>
                </a:ln>
                <a:solidFill>
                  <a:schemeClr val="accent1"/>
                </a:solidFill>
                <a:latin typeface="微软雅黑"/>
                <a:ea typeface="微软雅黑"/>
                <a:cs typeface="+mn-ea"/>
                <a:sym typeface="微软雅黑"/>
              </a:rPr>
              <a:t>下</a:t>
            </a:r>
            <a:endParaRPr lang="en-US" altLang="zh-CN" sz="4000" smtClean="0">
              <a:ln w="47625">
                <a:noFill/>
              </a:ln>
              <a:solidFill>
                <a:schemeClr val="accent1"/>
              </a:solidFill>
              <a:latin typeface="微软雅黑"/>
              <a:ea typeface="微软雅黑"/>
              <a:cs typeface="+mn-ea"/>
              <a:sym typeface="微软雅黑"/>
            </a:endParaRPr>
          </a:p>
          <a:p>
            <a:pPr algn="ctr">
              <a:lnSpc>
                <a:spcPct val="150000"/>
              </a:lnSpc>
            </a:pPr>
            <a:r>
              <a:rPr lang="zh-CN" altLang="en-US" sz="4000" smtClean="0">
                <a:ln w="47625">
                  <a:noFill/>
                </a:ln>
                <a:solidFill>
                  <a:schemeClr val="accent1"/>
                </a:solidFill>
                <a:latin typeface="微软雅黑"/>
                <a:ea typeface="微软雅黑"/>
                <a:cs typeface="+mn-ea"/>
                <a:sym typeface="微软雅黑"/>
              </a:rPr>
              <a:t>新年</a:t>
            </a:r>
            <a:r>
              <a:rPr lang="zh-CN" altLang="en-US" sz="4000">
                <a:ln w="47625">
                  <a:noFill/>
                </a:ln>
                <a:solidFill>
                  <a:schemeClr val="accent1"/>
                </a:solidFill>
                <a:latin typeface="微软雅黑"/>
                <a:ea typeface="微软雅黑"/>
                <a:cs typeface="+mn-ea"/>
                <a:sym typeface="微软雅黑"/>
              </a:rPr>
              <a:t>的祝福</a:t>
            </a:r>
            <a:r>
              <a:rPr lang="en-US" altLang="zh-CN" sz="4000" smtClean="0">
                <a:ln w="47625">
                  <a:noFill/>
                </a:ln>
                <a:solidFill>
                  <a:schemeClr val="accent1"/>
                </a:solidFill>
                <a:latin typeface="微软雅黑"/>
                <a:ea typeface="微软雅黑"/>
                <a:cs typeface="+mn-ea"/>
                <a:sym typeface="微软雅黑"/>
              </a:rPr>
              <a:t>,</a:t>
            </a:r>
            <a:r>
              <a:rPr lang="zh-CN" altLang="en-US" sz="4000" smtClean="0">
                <a:ln w="47625">
                  <a:noFill/>
                </a:ln>
                <a:solidFill>
                  <a:schemeClr val="accent1"/>
                </a:solidFill>
                <a:latin typeface="微软雅黑"/>
                <a:ea typeface="微软雅黑"/>
                <a:cs typeface="+mn-ea"/>
                <a:sym typeface="微软雅黑"/>
              </a:rPr>
              <a:t>期盼</a:t>
            </a:r>
            <a:r>
              <a:rPr lang="en-US" altLang="zh-CN" sz="4000">
                <a:ln w="47625">
                  <a:noFill/>
                </a:ln>
                <a:solidFill>
                  <a:schemeClr val="accent1"/>
                </a:solidFill>
                <a:latin typeface="微软雅黑"/>
                <a:ea typeface="微软雅黑"/>
                <a:cs typeface="+mn-ea"/>
                <a:sym typeface="微软雅黑"/>
              </a:rPr>
              <a:t>,</a:t>
            </a:r>
            <a:r>
              <a:rPr lang="zh-CN" altLang="en-US" sz="4000">
                <a:ln w="47625">
                  <a:noFill/>
                </a:ln>
                <a:solidFill>
                  <a:schemeClr val="accent1"/>
                </a:solidFill>
                <a:latin typeface="微软雅黑"/>
                <a:ea typeface="微软雅黑"/>
                <a:cs typeface="+mn-ea"/>
                <a:sym typeface="微软雅黑"/>
              </a:rPr>
              <a:t>心愿</a:t>
            </a:r>
            <a:r>
              <a:rPr lang="en-US" altLang="zh-CN" sz="4000">
                <a:ln w="47625">
                  <a:noFill/>
                </a:ln>
                <a:solidFill>
                  <a:schemeClr val="accent1"/>
                </a:solidFill>
                <a:latin typeface="微软雅黑"/>
                <a:ea typeface="微软雅黑"/>
                <a:cs typeface="+mn-ea"/>
                <a:sym typeface="微软雅黑"/>
              </a:rPr>
              <a:t>, </a:t>
            </a:r>
            <a:r>
              <a:rPr lang="zh-CN" altLang="en-US" sz="4000" smtClean="0">
                <a:ln w="47625">
                  <a:noFill/>
                </a:ln>
                <a:solidFill>
                  <a:schemeClr val="accent1"/>
                </a:solidFill>
                <a:latin typeface="微软雅黑"/>
                <a:ea typeface="微软雅黑"/>
                <a:cs typeface="+mn-ea"/>
                <a:sym typeface="微软雅黑"/>
              </a:rPr>
              <a:t>目标</a:t>
            </a:r>
            <a:endParaRPr lang="en-US" altLang="zh-CN" sz="4000">
              <a:ln w="47625">
                <a:noFill/>
              </a:ln>
              <a:solidFill>
                <a:schemeClr val="accent1"/>
              </a:solidFill>
              <a:latin typeface="微软雅黑"/>
              <a:ea typeface="微软雅黑"/>
              <a:cs typeface="+mn-ea"/>
              <a:sym typeface="微软雅黑"/>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5665" y="-246743"/>
            <a:ext cx="12267983" cy="6858000"/>
            <a:chOff x="375665" y="-246743"/>
            <a:chExt cx="12267983" cy="685800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75665" y="-246743"/>
              <a:ext cx="3601249" cy="6858000"/>
            </a:xfrm>
            <a:prstGeom prst="rect">
              <a:avLst/>
            </a:prstGeom>
          </p:spPr>
        </p:pic>
        <p:pic>
          <p:nvPicPr>
            <p:cNvPr id="9" name="图片 8"/>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9768113" y="-246743"/>
              <a:ext cx="2875535" cy="6858000"/>
            </a:xfrm>
            <a:prstGeom prst="rect">
              <a:avLst/>
            </a:prstGeom>
          </p:spPr>
        </p:pic>
        <p:pic>
          <p:nvPicPr>
            <p:cNvPr id="10" name="图片 9"/>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976914" y="-246743"/>
              <a:ext cx="5791199" cy="6858000"/>
            </a:xfrm>
            <a:prstGeom prst="rect">
              <a:avLst/>
            </a:prstGeom>
          </p:spPr>
        </p:pic>
      </p:grpSp>
      <p:sp>
        <p:nvSpPr>
          <p:cNvPr id="8" name="PA-矩形 7"/>
          <p:cNvSpPr/>
          <p:nvPr>
            <p:custDataLst>
              <p:tags r:id="rId1"/>
            </p:custDataLst>
          </p:nvPr>
        </p:nvSpPr>
        <p:spPr>
          <a:xfrm>
            <a:off x="1587771" y="1946051"/>
            <a:ext cx="8755199" cy="2487412"/>
          </a:xfrm>
          <a:prstGeom prst="rect">
            <a:avLst/>
          </a:prstGeom>
        </p:spPr>
        <p:txBody>
          <a:bodyPr wrap="square">
            <a:spAutoFit/>
          </a:bodyPr>
          <a:lstStyle/>
          <a:p>
            <a:pPr marL="285750" indent="-285750">
              <a:lnSpc>
                <a:spcPct val="150000"/>
              </a:lnSpc>
              <a:buClr>
                <a:schemeClr val="accent1"/>
              </a:buClr>
              <a:buFont typeface="Wingdings" panose="05000000000000000000" pitchFamily="2" charset="2"/>
              <a:buChar char="u"/>
            </a:pPr>
            <a:r>
              <a:rPr lang="zh-CN" altLang="en-US" sz="3600">
                <a:solidFill>
                  <a:schemeClr val="tx1">
                    <a:lumMod val="75000"/>
                    <a:lumOff val="25000"/>
                  </a:schemeClr>
                </a:solidFill>
                <a:latin typeface="微软雅黑"/>
                <a:ea typeface="微软雅黑"/>
                <a:cs typeface="+mn-ea"/>
                <a:sym typeface="微软雅黑"/>
              </a:rPr>
              <a:t>希望同学们在新的一年</a:t>
            </a:r>
            <a:r>
              <a:rPr lang="zh-CN" altLang="en-US" sz="3600" smtClean="0">
                <a:solidFill>
                  <a:schemeClr val="tx1">
                    <a:lumMod val="75000"/>
                    <a:lumOff val="25000"/>
                  </a:schemeClr>
                </a:solidFill>
                <a:latin typeface="微软雅黑"/>
                <a:ea typeface="微软雅黑"/>
                <a:cs typeface="+mn-ea"/>
                <a:sym typeface="微软雅黑"/>
              </a:rPr>
              <a:t>，快乐学习，健康生活，不</a:t>
            </a:r>
            <a:r>
              <a:rPr lang="zh-CN" altLang="en-US" sz="3600">
                <a:solidFill>
                  <a:schemeClr val="tx1">
                    <a:lumMod val="75000"/>
                    <a:lumOff val="25000"/>
                  </a:schemeClr>
                </a:solidFill>
                <a:latin typeface="微软雅黑"/>
                <a:ea typeface="微软雅黑"/>
                <a:cs typeface="+mn-ea"/>
                <a:sym typeface="微软雅黑"/>
              </a:rPr>
              <a:t>辜负老师和家长的嘱咐、不辜负这个美好的时代</a:t>
            </a:r>
            <a:r>
              <a:rPr lang="zh-CN" altLang="en-US" sz="3600" smtClean="0">
                <a:solidFill>
                  <a:schemeClr val="tx1">
                    <a:lumMod val="75000"/>
                    <a:lumOff val="25000"/>
                  </a:schemeClr>
                </a:solidFill>
                <a:latin typeface="微软雅黑"/>
                <a:ea typeface="微软雅黑"/>
                <a:cs typeface="+mn-ea"/>
                <a:sym typeface="微软雅黑"/>
              </a:rPr>
              <a:t>。</a:t>
            </a:r>
            <a:endParaRPr lang="zh-CN" altLang="en-US" sz="3600">
              <a:solidFill>
                <a:schemeClr val="tx1">
                  <a:lumMod val="75000"/>
                  <a:lumOff val="25000"/>
                </a:schemeClr>
              </a:solidFill>
              <a:latin typeface="微软雅黑"/>
              <a:ea typeface="微软雅黑"/>
              <a:cs typeface="+mn-ea"/>
              <a:sym typeface="微软雅黑"/>
            </a:endParaRPr>
          </a:p>
        </p:txBody>
      </p:sp>
    </p:spTree>
  </p:cSld>
  <p:clrMapOvr>
    <a:masterClrMapping/>
  </p:clrMapOvr>
  <p:transition spd="slow">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0.11.30"/>
  <p:tag name="AS_TITLE" val="Aspose.Slides for Java"/>
  <p:tag name="AS_VERSION" val="20.11"/>
</p:tagLst>
</file>

<file path=ppt/tags/tag2.xml><?xml version="1.0" encoding="utf-8"?>
<p:tagLst xmlns:a="http://schemas.openxmlformats.org/drawingml/2006/main" xmlns:r="http://schemas.openxmlformats.org/officeDocument/2006/relationships" xmlns:p="http://schemas.openxmlformats.org/presentationml/2006/main">
  <p:tag name="PA" val="v5.2.9"/>
</p:tagLst>
</file>

<file path=ppt/tags/tag3.xml><?xml version="1.0" encoding="utf-8"?>
<p:tagLst xmlns:a="http://schemas.openxmlformats.org/drawingml/2006/main" xmlns:r="http://schemas.openxmlformats.org/officeDocument/2006/relationships" xmlns:p="http://schemas.openxmlformats.org/presentationml/2006/main">
  <p:tag name="PA" val="v5.2.9"/>
</p:tagLst>
</file>

<file path=ppt/tags/tag4.xml><?xml version="1.0" encoding="utf-8"?>
<p:tagLst xmlns:a="http://schemas.openxmlformats.org/drawingml/2006/main" xmlns:r="http://schemas.openxmlformats.org/officeDocument/2006/relationships" xmlns:p="http://schemas.openxmlformats.org/presentationml/2006/main">
  <p:tag name="PA" val="v5.2.9"/>
</p:tagLst>
</file>

<file path=ppt/tags/tag5.xml><?xml version="1.0" encoding="utf-8"?>
<p:tagLst xmlns:a="http://schemas.openxmlformats.org/drawingml/2006/main" xmlns:r="http://schemas.openxmlformats.org/officeDocument/2006/relationships" xmlns:p="http://schemas.openxmlformats.org/presentationml/2006/main">
  <p:tag name="PA" val="v5.2.9"/>
</p:tagLst>
</file>

<file path=ppt/tags/tag6.xml><?xml version="1.0" encoding="utf-8"?>
<p:tagLst xmlns:a="http://schemas.openxmlformats.org/drawingml/2006/main" xmlns:r="http://schemas.openxmlformats.org/officeDocument/2006/relationships" xmlns:p="http://schemas.openxmlformats.org/presentationml/2006/main">
  <p:tag name="PA" val="v5.2.9"/>
</p:tagLst>
</file>

<file path=ppt/tags/tag7.xml><?xml version="1.0" encoding="utf-8"?>
<p:tagLst xmlns:a="http://schemas.openxmlformats.org/drawingml/2006/main" xmlns:r="http://schemas.openxmlformats.org/officeDocument/2006/relationships" xmlns:p="http://schemas.openxmlformats.org/presentationml/2006/main">
  <p:tag name="PA" val="v5.2.9"/>
</p:tagLst>
</file>

<file path=ppt/tags/tag8.xml><?xml version="1.0" encoding="utf-8"?>
<p:tagLst xmlns:a="http://schemas.openxmlformats.org/drawingml/2006/main" xmlns:r="http://schemas.openxmlformats.org/officeDocument/2006/relationships" xmlns:p="http://schemas.openxmlformats.org/presentationml/2006/main">
  <p:tag name="PA" val="v5.2.9"/>
</p:tagLst>
</file>

<file path=ppt/tags/tag9.xml><?xml version="1.0" encoding="utf-8"?>
<p:tagLst xmlns:a="http://schemas.openxmlformats.org/drawingml/2006/main" xmlns:r="http://schemas.openxmlformats.org/officeDocument/2006/relationships" xmlns:p="http://schemas.openxmlformats.org/presentationml/2006/main">
  <p:tag name="PA" val="v5.2.9"/>
</p:tagLst>
</file>

<file path=ppt/tags/tag10.xml><?xml version="1.0" encoding="utf-8"?>
<p:tagLst xmlns:a="http://schemas.openxmlformats.org/drawingml/2006/main" xmlns:r="http://schemas.openxmlformats.org/officeDocument/2006/relationships" xmlns:p="http://schemas.openxmlformats.org/presentationml/2006/main">
  <p:tag name="PA" val="v5.2.9"/>
</p:tagLst>
</file>

<file path=ppt/tags/tag11.xml><?xml version="1.0" encoding="utf-8"?>
<p:tagLst xmlns:a="http://schemas.openxmlformats.org/drawingml/2006/main" xmlns:r="http://schemas.openxmlformats.org/officeDocument/2006/relationships" xmlns:p="http://schemas.openxmlformats.org/presentationml/2006/main">
  <p:tag name="PA" val="v5.2.9"/>
</p:tagLst>
</file>

<file path=ppt/tags/tag12.xml><?xml version="1.0" encoding="utf-8"?>
<p:tagLst xmlns:a="http://schemas.openxmlformats.org/drawingml/2006/main" xmlns:r="http://schemas.openxmlformats.org/officeDocument/2006/relationships" xmlns:p="http://schemas.openxmlformats.org/presentationml/2006/main">
  <p:tag name="PA" val="v5.2.9"/>
</p:tagLst>
</file>

<file path=ppt/tags/tag13.xml><?xml version="1.0" encoding="utf-8"?>
<p:tagLst xmlns:a="http://schemas.openxmlformats.org/drawingml/2006/main" xmlns:r="http://schemas.openxmlformats.org/officeDocument/2006/relationships" xmlns:p="http://schemas.openxmlformats.org/presentationml/2006/main">
  <p:tag name="PA" val="v5.2.9"/>
</p:tagLst>
</file>

<file path=ppt/tags/tag14.xml><?xml version="1.0" encoding="utf-8"?>
<p:tagLst xmlns:a="http://schemas.openxmlformats.org/drawingml/2006/main" xmlns:r="http://schemas.openxmlformats.org/officeDocument/2006/relationships" xmlns:p="http://schemas.openxmlformats.org/presentationml/2006/main">
  <p:tag name="PA" val="v5.2.9"/>
</p:tagLst>
</file>

<file path=ppt/tags/tag15.xml><?xml version="1.0" encoding="utf-8"?>
<p:tagLst xmlns:a="http://schemas.openxmlformats.org/drawingml/2006/main" xmlns:r="http://schemas.openxmlformats.org/officeDocument/2006/relationships" xmlns:p="http://schemas.openxmlformats.org/presentationml/2006/main">
  <p:tag name="PA" val="v5.2.9"/>
</p:tagLst>
</file>

<file path=ppt/tags/tag16.xml><?xml version="1.0" encoding="utf-8"?>
<p:tagLst xmlns:a="http://schemas.openxmlformats.org/drawingml/2006/main" xmlns:r="http://schemas.openxmlformats.org/officeDocument/2006/relationships" xmlns:p="http://schemas.openxmlformats.org/presentationml/2006/main">
  <p:tag name="PA" val="v5.2.9"/>
</p:tagLst>
</file>

<file path=ppt/tags/tag17.xml><?xml version="1.0" encoding="utf-8"?>
<p:tagLst xmlns:a="http://schemas.openxmlformats.org/drawingml/2006/main" xmlns:r="http://schemas.openxmlformats.org/officeDocument/2006/relationships" xmlns:p="http://schemas.openxmlformats.org/presentationml/2006/main">
  <p:tag name="PA" val="v5.2.9"/>
</p:tagLst>
</file>

<file path=ppt/tags/tag18.xml><?xml version="1.0" encoding="utf-8"?>
<p:tagLst xmlns:a="http://schemas.openxmlformats.org/drawingml/2006/main" xmlns:r="http://schemas.openxmlformats.org/officeDocument/2006/relationships" xmlns:p="http://schemas.openxmlformats.org/presentationml/2006/main">
  <p:tag name="PA" val="v5.2.9"/>
</p:tagLst>
</file>

<file path=ppt/tags/tag19.xml><?xml version="1.0" encoding="utf-8"?>
<p:tagLst xmlns:a="http://schemas.openxmlformats.org/drawingml/2006/main" xmlns:r="http://schemas.openxmlformats.org/officeDocument/2006/relationships" xmlns:p="http://schemas.openxmlformats.org/presentationml/2006/main">
  <p:tag name="PA" val="v5.2.9"/>
</p:tagLst>
</file>

<file path=ppt/tags/tag20.xml><?xml version="1.0" encoding="utf-8"?>
<p:tagLst xmlns:a="http://schemas.openxmlformats.org/drawingml/2006/main" xmlns:r="http://schemas.openxmlformats.org/officeDocument/2006/relationships" xmlns:p="http://schemas.openxmlformats.org/presentationml/2006/main">
  <p:tag name="PA" val="v5.2.9"/>
</p:tagLst>
</file>

<file path=ppt/tags/tag21.xml><?xml version="1.0" encoding="utf-8"?>
<p:tagLst xmlns:a="http://schemas.openxmlformats.org/drawingml/2006/main" xmlns:r="http://schemas.openxmlformats.org/officeDocument/2006/relationships" xmlns:p="http://schemas.openxmlformats.org/presentationml/2006/main">
  <p:tag name="PA" val="v5.2.9"/>
</p:tagLst>
</file>

<file path=ppt/tags/tag22.xml><?xml version="1.0" encoding="utf-8"?>
<p:tagLst xmlns:a="http://schemas.openxmlformats.org/drawingml/2006/main" xmlns:r="http://schemas.openxmlformats.org/officeDocument/2006/relationships" xmlns:p="http://schemas.openxmlformats.org/presentationml/2006/main">
  <p:tag name="PA" val="v5.2.9"/>
</p:tagLst>
</file>

<file path=ppt/tags/tag23.xml><?xml version="1.0" encoding="utf-8"?>
<p:tagLst xmlns:a="http://schemas.openxmlformats.org/drawingml/2006/main" xmlns:r="http://schemas.openxmlformats.org/officeDocument/2006/relationships" xmlns:p="http://schemas.openxmlformats.org/presentationml/2006/main">
  <p:tag name="PA" val="v5.2.9"/>
</p:tagLst>
</file>

<file path=ppt/tags/tag24.xml><?xml version="1.0" encoding="utf-8"?>
<p:tagLst xmlns:a="http://schemas.openxmlformats.org/drawingml/2006/main" xmlns:r="http://schemas.openxmlformats.org/officeDocument/2006/relationships" xmlns:p="http://schemas.openxmlformats.org/presentationml/2006/main">
  <p:tag name="PA" val="v5.2.9"/>
</p:tagLst>
</file>

<file path=ppt/tags/tag25.xml><?xml version="1.0" encoding="utf-8"?>
<p:tagLst xmlns:a="http://schemas.openxmlformats.org/drawingml/2006/main" xmlns:r="http://schemas.openxmlformats.org/officeDocument/2006/relationships" xmlns:p="http://schemas.openxmlformats.org/presentationml/2006/main">
  <p:tag name="PA" val="v5.2.9"/>
</p:tagLst>
</file>

<file path=ppt/tags/tag26.xml><?xml version="1.0" encoding="utf-8"?>
<p:tagLst xmlns:a="http://schemas.openxmlformats.org/drawingml/2006/main" xmlns:r="http://schemas.openxmlformats.org/officeDocument/2006/relationships" xmlns:p="http://schemas.openxmlformats.org/presentationml/2006/main">
  <p:tag name="PA" val="v5.2.9"/>
</p:tagLst>
</file>

<file path=ppt/tags/tag27.xml><?xml version="1.0" encoding="utf-8"?>
<p:tagLst xmlns:a="http://schemas.openxmlformats.org/drawingml/2006/main" xmlns:r="http://schemas.openxmlformats.org/officeDocument/2006/relationships" xmlns:p="http://schemas.openxmlformats.org/presentationml/2006/main">
  <p:tag name="PA" val="v5.2.9"/>
</p:tagLst>
</file>

<file path=ppt/tags/tag28.xml><?xml version="1.0" encoding="utf-8"?>
<p:tagLst xmlns:a="http://schemas.openxmlformats.org/drawingml/2006/main" xmlns:r="http://schemas.openxmlformats.org/officeDocument/2006/relationships" xmlns:p="http://schemas.openxmlformats.org/presentationml/2006/main">
  <p:tag name="PA" val="v5.2.9"/>
</p:tagLst>
</file>

<file path=ppt/tags/tag29.xml><?xml version="1.0" encoding="utf-8"?>
<p:tagLst xmlns:a="http://schemas.openxmlformats.org/drawingml/2006/main" xmlns:r="http://schemas.openxmlformats.org/officeDocument/2006/relationships" xmlns:p="http://schemas.openxmlformats.org/presentationml/2006/main">
  <p:tag name="PA" val="v5.2.9"/>
</p:tagLst>
</file>

<file path=ppt/tags/tag30.xml><?xml version="1.0" encoding="utf-8"?>
<p:tagLst xmlns:a="http://schemas.openxmlformats.org/drawingml/2006/main" xmlns:r="http://schemas.openxmlformats.org/officeDocument/2006/relationships" xmlns:p="http://schemas.openxmlformats.org/presentationml/2006/main">
  <p:tag name="PA" val="v5.2.9"/>
</p:tagLst>
</file>

<file path=ppt/tags/tag31.xml><?xml version="1.0" encoding="utf-8"?>
<p:tagLst xmlns:a="http://schemas.openxmlformats.org/drawingml/2006/main" xmlns:r="http://schemas.openxmlformats.org/officeDocument/2006/relationships" xmlns:p="http://schemas.openxmlformats.org/presentationml/2006/main">
  <p:tag name="PA" val="v5.2.9"/>
</p:tagLst>
</file>

<file path=ppt/tags/tag32.xml><?xml version="1.0" encoding="utf-8"?>
<p:tagLst xmlns:a="http://schemas.openxmlformats.org/drawingml/2006/main" xmlns:r="http://schemas.openxmlformats.org/officeDocument/2006/relationships" xmlns:p="http://schemas.openxmlformats.org/presentationml/2006/main">
  <p:tag name="PA" val="v5.2.9"/>
</p:tagLst>
</file>

<file path=ppt/tags/tag33.xml><?xml version="1.0" encoding="utf-8"?>
<p:tagLst xmlns:a="http://schemas.openxmlformats.org/drawingml/2006/main" xmlns:r="http://schemas.openxmlformats.org/officeDocument/2006/relationships" xmlns:p="http://schemas.openxmlformats.org/presentationml/2006/main">
  <p:tag name="PA" val="v5.2.9"/>
</p:tagLst>
</file>

<file path=ppt/tags/tag34.xml><?xml version="1.0" encoding="utf-8"?>
<p:tagLst xmlns:a="http://schemas.openxmlformats.org/drawingml/2006/main" xmlns:r="http://schemas.openxmlformats.org/officeDocument/2006/relationships" xmlns:p="http://schemas.openxmlformats.org/presentationml/2006/main">
  <p:tag name="PA" val="v5.2.9"/>
</p:tagLst>
</file>

<file path=ppt/tags/tag35.xml><?xml version="1.0" encoding="utf-8"?>
<p:tagLst xmlns:a="http://schemas.openxmlformats.org/drawingml/2006/main" xmlns:r="http://schemas.openxmlformats.org/officeDocument/2006/relationships" xmlns:p="http://schemas.openxmlformats.org/presentationml/2006/main">
  <p:tag name="PA" val="v5.2.9"/>
</p:tagLst>
</file>

<file path=ppt/tags/tag36.xml><?xml version="1.0" encoding="utf-8"?>
<p:tagLst xmlns:a="http://schemas.openxmlformats.org/drawingml/2006/main" xmlns:r="http://schemas.openxmlformats.org/officeDocument/2006/relationships" xmlns:p="http://schemas.openxmlformats.org/presentationml/2006/main">
  <p:tag name="PA" val="v5.2.9"/>
</p:tagLst>
</file>

<file path=ppt/tags/tag37.xml><?xml version="1.0" encoding="utf-8"?>
<p:tagLst xmlns:a="http://schemas.openxmlformats.org/drawingml/2006/main" xmlns:r="http://schemas.openxmlformats.org/officeDocument/2006/relationships" xmlns:p="http://schemas.openxmlformats.org/presentationml/2006/main">
  <p:tag name="PA" val="v5.2.9"/>
</p:tagLst>
</file>

<file path=ppt/tags/tag38.xml><?xml version="1.0" encoding="utf-8"?>
<p:tagLst xmlns:a="http://schemas.openxmlformats.org/drawingml/2006/main" xmlns:r="http://schemas.openxmlformats.org/officeDocument/2006/relationships" xmlns:p="http://schemas.openxmlformats.org/presentationml/2006/main">
  <p:tag name="PA" val="v5.2.9"/>
</p:tagLst>
</file>

<file path=ppt/tags/tag39.xml><?xml version="1.0" encoding="utf-8"?>
<p:tagLst xmlns:a="http://schemas.openxmlformats.org/drawingml/2006/main" xmlns:r="http://schemas.openxmlformats.org/officeDocument/2006/relationships" xmlns:p="http://schemas.openxmlformats.org/presentationml/2006/main">
  <p:tag name="PA" val="v5.2.9"/>
</p:tagLst>
</file>

<file path=ppt/tags/tag40.xml><?xml version="1.0" encoding="utf-8"?>
<p:tagLst xmlns:a="http://schemas.openxmlformats.org/drawingml/2006/main" xmlns:r="http://schemas.openxmlformats.org/officeDocument/2006/relationships" xmlns:p="http://schemas.openxmlformats.org/presentationml/2006/main">
  <p:tag name="PA" val="v5.2.9"/>
</p:tagLst>
</file>

<file path=ppt/tags/tag41.xml><?xml version="1.0" encoding="utf-8"?>
<p:tagLst xmlns:a="http://schemas.openxmlformats.org/drawingml/2006/main" xmlns:r="http://schemas.openxmlformats.org/officeDocument/2006/relationships" xmlns:p="http://schemas.openxmlformats.org/presentationml/2006/main">
  <p:tag name="PA" val="v5.2.9"/>
</p:tagLst>
</file>

<file path=ppt/tags/tag42.xml><?xml version="1.0" encoding="utf-8"?>
<p:tagLst xmlns:a="http://schemas.openxmlformats.org/drawingml/2006/main" xmlns:r="http://schemas.openxmlformats.org/officeDocument/2006/relationships" xmlns:p="http://schemas.openxmlformats.org/presentationml/2006/main">
  <p:tag name="PA" val="v5.2.9"/>
</p:tagLst>
</file>

<file path=ppt/tags/tag43.xml><?xml version="1.0" encoding="utf-8"?>
<p:tagLst xmlns:a="http://schemas.openxmlformats.org/drawingml/2006/main" xmlns:r="http://schemas.openxmlformats.org/officeDocument/2006/relationships" xmlns:p="http://schemas.openxmlformats.org/presentationml/2006/main">
  <p:tag name="PA" val="v5.2.9"/>
</p:tagLst>
</file>

<file path=ppt/tags/tag44.xml><?xml version="1.0" encoding="utf-8"?>
<p:tagLst xmlns:a="http://schemas.openxmlformats.org/drawingml/2006/main" xmlns:r="http://schemas.openxmlformats.org/officeDocument/2006/relationships" xmlns:p="http://schemas.openxmlformats.org/presentationml/2006/main">
  <p:tag name="PA" val="v5.2.9"/>
</p:tagLst>
</file>

<file path=ppt/tags/tag45.xml><?xml version="1.0" encoding="utf-8"?>
<p:tagLst xmlns:a="http://schemas.openxmlformats.org/drawingml/2006/main" xmlns:r="http://schemas.openxmlformats.org/officeDocument/2006/relationships" xmlns:p="http://schemas.openxmlformats.org/presentationml/2006/main">
  <p:tag name="PA" val="v5.2.9"/>
</p:tagLst>
</file>

<file path=ppt/tags/tag46.xml><?xml version="1.0" encoding="utf-8"?>
<p:tagLst xmlns:a="http://schemas.openxmlformats.org/drawingml/2006/main" xmlns:r="http://schemas.openxmlformats.org/officeDocument/2006/relationships" xmlns:p="http://schemas.openxmlformats.org/presentationml/2006/main">
  <p:tag name="PA" val="v5.2.9"/>
</p:tagLst>
</file>

<file path=ppt/tags/tag47.xml><?xml version="1.0" encoding="utf-8"?>
<p:tagLst xmlns:a="http://schemas.openxmlformats.org/drawingml/2006/main" xmlns:r="http://schemas.openxmlformats.org/officeDocument/2006/relationships" xmlns:p="http://schemas.openxmlformats.org/presentationml/2006/main">
  <p:tag name="PA" val="v5.2.9"/>
</p:tagLst>
</file>

<file path=ppt/tags/tag48.xml><?xml version="1.0" encoding="utf-8"?>
<p:tagLst xmlns:a="http://schemas.openxmlformats.org/drawingml/2006/main" xmlns:r="http://schemas.openxmlformats.org/officeDocument/2006/relationships" xmlns:p="http://schemas.openxmlformats.org/presentationml/2006/main">
  <p:tag name="PA" val="v5.2.9"/>
</p:tagLst>
</file>

<file path=ppt/tags/tag49.xml><?xml version="1.0" encoding="utf-8"?>
<p:tagLst xmlns:a="http://schemas.openxmlformats.org/drawingml/2006/main" xmlns:r="http://schemas.openxmlformats.org/officeDocument/2006/relationships" xmlns:p="http://schemas.openxmlformats.org/presentationml/2006/main">
  <p:tag name="PA" val="v5.2.9"/>
</p:tagLst>
</file>

<file path=ppt/tags/tag50.xml><?xml version="1.0" encoding="utf-8"?>
<p:tagLst xmlns:a="http://schemas.openxmlformats.org/drawingml/2006/main" xmlns:r="http://schemas.openxmlformats.org/officeDocument/2006/relationships" xmlns:p="http://schemas.openxmlformats.org/presentationml/2006/main">
  <p:tag name="PA" val="v5.2.9"/>
</p:tagLst>
</file>

<file path=ppt/tags/tag51.xml><?xml version="1.0" encoding="utf-8"?>
<p:tagLst xmlns:a="http://schemas.openxmlformats.org/drawingml/2006/main" xmlns:r="http://schemas.openxmlformats.org/officeDocument/2006/relationships" xmlns:p="http://schemas.openxmlformats.org/presentationml/2006/main">
  <p:tag name="PA" val="v5.2.9"/>
</p:tagLst>
</file>

<file path=ppt/tags/tag52.xml><?xml version="1.0" encoding="utf-8"?>
<p:tagLst xmlns:a="http://schemas.openxmlformats.org/drawingml/2006/main" xmlns:r="http://schemas.openxmlformats.org/officeDocument/2006/relationships" xmlns:p="http://schemas.openxmlformats.org/presentationml/2006/main">
  <p:tag name="PA" val="v5.2.9"/>
</p:tagLst>
</file>

<file path=ppt/tags/tag53.xml><?xml version="1.0" encoding="utf-8"?>
<p:tagLst xmlns:a="http://schemas.openxmlformats.org/drawingml/2006/main" xmlns:r="http://schemas.openxmlformats.org/officeDocument/2006/relationships" xmlns:p="http://schemas.openxmlformats.org/presentationml/2006/main">
  <p:tag name="PA" val="v5.2.9"/>
</p:tagLst>
</file>

<file path=ppt/tags/tag54.xml><?xml version="1.0" encoding="utf-8"?>
<p:tagLst xmlns:a="http://schemas.openxmlformats.org/drawingml/2006/main" xmlns:r="http://schemas.openxmlformats.org/officeDocument/2006/relationships" xmlns:p="http://schemas.openxmlformats.org/presentationml/2006/main">
  <p:tag name="PA" val="v5.2.9"/>
</p:tagLst>
</file>

<file path=ppt/tags/tag55.xml><?xml version="1.0" encoding="utf-8"?>
<p:tagLst xmlns:a="http://schemas.openxmlformats.org/drawingml/2006/main" xmlns:r="http://schemas.openxmlformats.org/officeDocument/2006/relationships" xmlns:p="http://schemas.openxmlformats.org/presentationml/2006/main">
  <p:tag name="PA" val="v5.2.9"/>
</p:tagLst>
</file>

<file path=ppt/tags/tag56.xml><?xml version="1.0" encoding="utf-8"?>
<p:tagLst xmlns:a="http://schemas.openxmlformats.org/drawingml/2006/main" xmlns:r="http://schemas.openxmlformats.org/officeDocument/2006/relationships" xmlns:p="http://schemas.openxmlformats.org/presentationml/2006/main">
  <p:tag name="PA" val="v5.2.9"/>
</p:tagLst>
</file>

<file path=ppt/tags/tag57.xml><?xml version="1.0" encoding="utf-8"?>
<p:tagLst xmlns:a="http://schemas.openxmlformats.org/drawingml/2006/main" xmlns:r="http://schemas.openxmlformats.org/officeDocument/2006/relationships" xmlns:p="http://schemas.openxmlformats.org/presentationml/2006/main">
  <p:tag name="PA" val="v5.2.9"/>
</p:tagLst>
</file>

<file path=ppt/tags/tag58.xml><?xml version="1.0" encoding="utf-8"?>
<p:tagLst xmlns:a="http://schemas.openxmlformats.org/drawingml/2006/main" xmlns:r="http://schemas.openxmlformats.org/officeDocument/2006/relationships" xmlns:p="http://schemas.openxmlformats.org/presentationml/2006/main">
  <p:tag name="PA" val="v5.2.9"/>
</p:tagLst>
</file>

<file path=ppt/tags/tag59.xml><?xml version="1.0" encoding="utf-8"?>
<p:tagLst xmlns:a="http://schemas.openxmlformats.org/drawingml/2006/main" xmlns:r="http://schemas.openxmlformats.org/officeDocument/2006/relationships" xmlns:p="http://schemas.openxmlformats.org/presentationml/2006/main">
  <p:tag name="PA" val="v5.2.9"/>
</p:tagLst>
</file>

<file path=ppt/tags/tag60.xml><?xml version="1.0" encoding="utf-8"?>
<p:tagLst xmlns:a="http://schemas.openxmlformats.org/drawingml/2006/main" xmlns:r="http://schemas.openxmlformats.org/officeDocument/2006/relationships" xmlns:p="http://schemas.openxmlformats.org/presentationml/2006/main">
  <p:tag name="PA" val="v5.2.9"/>
</p:tagLst>
</file>

<file path=ppt/tags/tag61.xml><?xml version="1.0" encoding="utf-8"?>
<p:tagLst xmlns:a="http://schemas.openxmlformats.org/drawingml/2006/main" xmlns:r="http://schemas.openxmlformats.org/officeDocument/2006/relationships" xmlns:p="http://schemas.openxmlformats.org/presentationml/2006/main">
  <p:tag name="PA" val="v5.2.9"/>
</p:tagLst>
</file>

<file path=ppt/tags/tag62.xml><?xml version="1.0" encoding="utf-8"?>
<p:tagLst xmlns:a="http://schemas.openxmlformats.org/drawingml/2006/main" xmlns:r="http://schemas.openxmlformats.org/officeDocument/2006/relationships" xmlns:p="http://schemas.openxmlformats.org/presentationml/2006/main">
  <p:tag name="PA" val="v5.2.9"/>
</p:tagLst>
</file>

<file path=ppt/tags/tag63.xml><?xml version="1.0" encoding="utf-8"?>
<p:tagLst xmlns:a="http://schemas.openxmlformats.org/drawingml/2006/main" xmlns:r="http://schemas.openxmlformats.org/officeDocument/2006/relationships" xmlns:p="http://schemas.openxmlformats.org/presentationml/2006/main">
  <p:tag name="PA" val="v5.2.9"/>
</p:tagLst>
</file>

<file path=ppt/tags/tag64.xml><?xml version="1.0" encoding="utf-8"?>
<p:tagLst xmlns:a="http://schemas.openxmlformats.org/drawingml/2006/main" xmlns:r="http://schemas.openxmlformats.org/officeDocument/2006/relationships" xmlns:p="http://schemas.openxmlformats.org/presentationml/2006/main">
  <p:tag name="PA" val="v5.2.9"/>
</p:tagLst>
</file>

<file path=ppt/tags/tag65.xml><?xml version="1.0" encoding="utf-8"?>
<p:tagLst xmlns:a="http://schemas.openxmlformats.org/drawingml/2006/main" xmlns:r="http://schemas.openxmlformats.org/officeDocument/2006/relationships" xmlns:p="http://schemas.openxmlformats.org/presentationml/2006/main">
  <p:tag name="PA" val="v5.2.9"/>
</p:tagLst>
</file>

<file path=ppt/tags/tag66.xml><?xml version="1.0" encoding="utf-8"?>
<p:tagLst xmlns:a="http://schemas.openxmlformats.org/drawingml/2006/main" xmlns:r="http://schemas.openxmlformats.org/officeDocument/2006/relationships" xmlns:p="http://schemas.openxmlformats.org/presentationml/2006/main">
  <p:tag name="PA" val="v5.2.9"/>
</p:tagLst>
</file>

<file path=ppt/tags/tag67.xml><?xml version="1.0" encoding="utf-8"?>
<p:tagLst xmlns:a="http://schemas.openxmlformats.org/drawingml/2006/main" xmlns:r="http://schemas.openxmlformats.org/officeDocument/2006/relationships" xmlns:p="http://schemas.openxmlformats.org/presentationml/2006/main">
  <p:tag name="PA" val="v5.2.9"/>
</p:tagLst>
</file>

<file path=ppt/tags/tag68.xml><?xml version="1.0" encoding="utf-8"?>
<p:tagLst xmlns:a="http://schemas.openxmlformats.org/drawingml/2006/main" xmlns:r="http://schemas.openxmlformats.org/officeDocument/2006/relationships" xmlns:p="http://schemas.openxmlformats.org/presentationml/2006/main">
  <p:tag name="PA" val="v5.2.9"/>
</p:tagLst>
</file>

<file path=ppt/theme/theme1.xml><?xml version="1.0" encoding="utf-8"?>
<a:theme xmlns:a="http://schemas.openxmlformats.org/drawingml/2006/main" name="第一PPT模板网-WWW.1PPT.COM">
  <a:themeElements>
    <a:clrScheme name="自定义 2991">
      <a:dk1>
        <a:sysClr val="windowText" lastClr="000000"/>
      </a:dk1>
      <a:lt1>
        <a:sysClr val="window" lastClr="FFFFFF"/>
      </a:lt1>
      <a:dk2>
        <a:srgbClr val="44546A"/>
      </a:dk2>
      <a:lt2>
        <a:srgbClr val="E7E6E6"/>
      </a:lt2>
      <a:accent1>
        <a:srgbClr val="C00000"/>
      </a:accent1>
      <a:accent2>
        <a:srgbClr val="D80E38"/>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TotalTime>
  <Words>1672</Words>
  <Application>Microsoft Office PowerPoint</Application>
  <PresentationFormat>宽屏</PresentationFormat>
  <Paragraphs>178</Paragraphs>
  <Slides>35</Slides>
  <Notes>9</Notes>
  <HiddenSlides>5</HiddenSlides>
  <MMClips>2</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35</vt:i4>
      </vt:variant>
    </vt:vector>
  </HeadingPairs>
  <TitlesOfParts>
    <vt:vector size="43" baseType="lpstr">
      <vt:lpstr>等线</vt:lpstr>
      <vt:lpstr>等线 Light</vt:lpstr>
      <vt:lpstr>华文楷体</vt:lpstr>
      <vt:lpstr>微软雅黑</vt:lpstr>
      <vt:lpstr>微软雅黑</vt:lpstr>
      <vt:lpstr>Arial</vt:lpstr>
      <vt:lpstr>Wingdings</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2021-08-29T20:31:32Z</cp:lastPrinted>
  <dcterms:created xsi:type="dcterms:W3CDTF">2021-08-29T20:31:32Z</dcterms:created>
  <dcterms:modified xsi:type="dcterms:W3CDTF">2024-04-01T08:25:53Z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