
<file path=[Content_Types].xml><?xml version="1.0" encoding="utf-8"?>
<Types xmlns="http://schemas.openxmlformats.org/package/2006/content-types">
  <Default Extension="png" ContentType="image/png"/>
  <Default Extension="webp" ContentType="image/j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Lst>
  <p:sldIdLst>
    <p:sldId id="256" r:id="rId3"/>
    <p:sldId id="282" r:id="rId4"/>
    <p:sldId id="258" r:id="rId5"/>
    <p:sldId id="283" r:id="rId6"/>
    <p:sldId id="307" r:id="rId7"/>
    <p:sldId id="308" r:id="rId8"/>
    <p:sldId id="286" r:id="rId9"/>
    <p:sldId id="285" r:id="rId10"/>
    <p:sldId id="309" r:id="rId11"/>
    <p:sldId id="287" r:id="rId12"/>
    <p:sldId id="310" r:id="rId13"/>
    <p:sldId id="289" r:id="rId14"/>
    <p:sldId id="288" r:id="rId15"/>
    <p:sldId id="311" r:id="rId16"/>
    <p:sldId id="290" r:id="rId17"/>
    <p:sldId id="292" r:id="rId18"/>
    <p:sldId id="293" r:id="rId19"/>
    <p:sldId id="291" r:id="rId20"/>
    <p:sldId id="312" r:id="rId21"/>
    <p:sldId id="294" r:id="rId22"/>
    <p:sldId id="295" r:id="rId23"/>
    <p:sldId id="303" r:id="rId24"/>
    <p:sldId id="298" r:id="rId25"/>
    <p:sldId id="304" r:id="rId26"/>
    <p:sldId id="305" r:id="rId2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7C1"/>
    <a:srgbClr val="994B46"/>
    <a:srgbClr val="9284E8"/>
    <a:srgbClr val="FDE3BD"/>
    <a:srgbClr val="CA5455"/>
    <a:srgbClr val="E47069"/>
    <a:srgbClr val="FFB963"/>
    <a:srgbClr val="FED86E"/>
    <a:srgbClr val="634768"/>
    <a:srgbClr val="9B8C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p:cViewPr varScale="1">
        <p:scale>
          <a:sx n="89" d="100"/>
          <a:sy n="89" d="100"/>
        </p:scale>
        <p:origin x="258" y="90"/>
      </p:cViewPr>
      <p:guideLst>
        <p:guide orient="horz" pos="2160"/>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slideMaster" Target="../slideMasters/slideMaster1.xml"/><Relationship Id="rId5" Type="http://schemas.openxmlformats.org/officeDocument/2006/relationships/tags" Target="../tags/tag11.xml"/><Relationship Id="rId4" Type="http://schemas.openxmlformats.org/officeDocument/2006/relationships/tags" Target="../tags/tag10.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slideMaster" Target="../slideMasters/slideMaster1.xml"/><Relationship Id="rId5" Type="http://schemas.openxmlformats.org/officeDocument/2006/relationships/tags" Target="../tags/tag16.xml"/><Relationship Id="rId4" Type="http://schemas.openxmlformats.org/officeDocument/2006/relationships/tags" Target="../tags/tag15.xml"/></Relationships>
</file>

<file path=ppt/slideLayouts/_rels/slideLayout3.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slideMaster" Target="../slideMasters/slideMaster1.xml"/><Relationship Id="rId5" Type="http://schemas.openxmlformats.org/officeDocument/2006/relationships/tags" Target="../tags/tag21.xml"/><Relationship Id="rId4" Type="http://schemas.openxmlformats.org/officeDocument/2006/relationships/tags" Target="../tags/tag20.xml"/></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24.xml"/><Relationship Id="rId7" Type="http://schemas.openxmlformats.org/officeDocument/2006/relationships/slideMaster" Target="../slideMasters/slideMaster1.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tags" Target="../tags/tag27.xml"/><Relationship Id="rId5" Type="http://schemas.openxmlformats.org/officeDocument/2006/relationships/tags" Target="../tags/tag26.xml"/><Relationship Id="rId4" Type="http://schemas.openxmlformats.org/officeDocument/2006/relationships/tags" Target="../tags/tag25.xml"/></Relationships>
</file>

<file path=ppt/slideLayouts/_rels/slideLayout5.xml.rels><?xml version="1.0" encoding="UTF-8" standalone="yes"?>
<Relationships xmlns="http://schemas.openxmlformats.org/package/2006/relationships"><Relationship Id="rId8" Type="http://schemas.openxmlformats.org/officeDocument/2006/relationships/tags" Target="../tags/tag35.xml"/><Relationship Id="rId3" Type="http://schemas.openxmlformats.org/officeDocument/2006/relationships/tags" Target="../tags/tag30.xml"/><Relationship Id="rId7" Type="http://schemas.openxmlformats.org/officeDocument/2006/relationships/tags" Target="../tags/tag34.xm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tags" Target="../tags/tag33.xml"/><Relationship Id="rId5" Type="http://schemas.openxmlformats.org/officeDocument/2006/relationships/tags" Target="../tags/tag32.xml"/><Relationship Id="rId4" Type="http://schemas.openxmlformats.org/officeDocument/2006/relationships/tags" Target="../tags/tag31.xml"/><Relationship Id="rId9"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8" Type="http://schemas.openxmlformats.org/officeDocument/2006/relationships/tags" Target="../tags/tag43.xml"/><Relationship Id="rId3" Type="http://schemas.openxmlformats.org/officeDocument/2006/relationships/tags" Target="../tags/tag38.xml"/><Relationship Id="rId7" Type="http://schemas.openxmlformats.org/officeDocument/2006/relationships/tags" Target="../tags/tag42.xml"/><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tags" Target="../tags/tag41.xml"/><Relationship Id="rId5" Type="http://schemas.openxmlformats.org/officeDocument/2006/relationships/tags" Target="../tags/tag40.xml"/><Relationship Id="rId10" Type="http://schemas.openxmlformats.org/officeDocument/2006/relationships/hyperlink" Target="http://www.1ppt.com/jieri/" TargetMode="External"/><Relationship Id="rId4" Type="http://schemas.openxmlformats.org/officeDocument/2006/relationships/tags" Target="../tags/tag39.xml"/><Relationship Id="rId9"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46.xml"/><Relationship Id="rId2" Type="http://schemas.openxmlformats.org/officeDocument/2006/relationships/tags" Target="../tags/tag45.xml"/><Relationship Id="rId1" Type="http://schemas.openxmlformats.org/officeDocument/2006/relationships/tags" Target="../tags/tag44.xml"/><Relationship Id="rId5" Type="http://schemas.openxmlformats.org/officeDocument/2006/relationships/slideMaster" Target="../slideMasters/slideMaster1.xml"/><Relationship Id="rId4" Type="http://schemas.openxmlformats.org/officeDocument/2006/relationships/tags" Target="../tags/tag47.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50.xml"/><Relationship Id="rId2" Type="http://schemas.openxmlformats.org/officeDocument/2006/relationships/tags" Target="../tags/tag49.xml"/><Relationship Id="rId1" Type="http://schemas.openxmlformats.org/officeDocument/2006/relationships/tags" Target="../tags/tag48.xml"/><Relationship Id="rId4"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53.xml"/><Relationship Id="rId7" Type="http://schemas.openxmlformats.org/officeDocument/2006/relationships/slideMaster" Target="../slideMasters/slideMaster1.xml"/><Relationship Id="rId2" Type="http://schemas.openxmlformats.org/officeDocument/2006/relationships/tags" Target="../tags/tag52.xml"/><Relationship Id="rId1" Type="http://schemas.openxmlformats.org/officeDocument/2006/relationships/tags" Target="../tags/tag51.xml"/><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59.xml"/><Relationship Id="rId2" Type="http://schemas.openxmlformats.org/officeDocument/2006/relationships/tags" Target="../tags/tag58.xml"/><Relationship Id="rId1" Type="http://schemas.openxmlformats.org/officeDocument/2006/relationships/tags" Target="../tags/tag57.xml"/><Relationship Id="rId6" Type="http://schemas.openxmlformats.org/officeDocument/2006/relationships/slideMaster" Target="../slideMasters/slideMaster1.xml"/><Relationship Id="rId5" Type="http://schemas.openxmlformats.org/officeDocument/2006/relationships/tags" Target="../tags/tag61.xml"/><Relationship Id="rId4" Type="http://schemas.openxmlformats.org/officeDocument/2006/relationships/tags" Target="../tags/tag60.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64.xml"/><Relationship Id="rId2" Type="http://schemas.openxmlformats.org/officeDocument/2006/relationships/tags" Target="../tags/tag63.xml"/><Relationship Id="rId1" Type="http://schemas.openxmlformats.org/officeDocument/2006/relationships/tags" Target="../tags/tag62.xml"/><Relationship Id="rId5" Type="http://schemas.openxmlformats.org/officeDocument/2006/relationships/slideMaster" Target="../slideMasters/slideMaster1.xml"/><Relationship Id="rId4" Type="http://schemas.openxmlformats.org/officeDocument/2006/relationships/tags" Target="../tags/tag65.xml"/></Relationships>
</file>

<file path=ppt/slideLayouts/_rels/slideLayout12.xml.rels><?xml version="1.0" encoding="UTF-8" standalone="yes"?>
<Relationships xmlns="http://schemas.openxmlformats.org/package/2006/relationships"><Relationship Id="rId3" Type="http://schemas.openxmlformats.org/officeDocument/2006/relationships/tags" Target="../tags/tag68.xml"/><Relationship Id="rId2" Type="http://schemas.openxmlformats.org/officeDocument/2006/relationships/tags" Target="../tags/tag67.xml"/><Relationship Id="rId1" Type="http://schemas.openxmlformats.org/officeDocument/2006/relationships/tags" Target="../tags/tag66.xml"/><Relationship Id="rId6" Type="http://schemas.openxmlformats.org/officeDocument/2006/relationships/slideMaster" Target="../slideMasters/slideMaster1.xml"/><Relationship Id="rId5" Type="http://schemas.openxmlformats.org/officeDocument/2006/relationships/tags" Target="../tags/tag70.xml"/><Relationship Id="rId4" Type="http://schemas.openxmlformats.org/officeDocument/2006/relationships/tags" Target="../tags/tag69.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1"/>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单击此处编辑标题</a:t>
            </a:r>
          </a:p>
        </p:txBody>
      </p:sp>
      <p:sp>
        <p:nvSpPr>
          <p:cNvPr id="3" name="副标题 2"/>
          <p:cNvSpPr>
            <a:spLocks noGrp="1"/>
          </p:cNvSpPr>
          <p:nvPr>
            <p:ph type="subTitle" idx="1" hasCustomPrompt="1"/>
            <p:custDataLst>
              <p:tags r:id="rId2"/>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p>
        </p:txBody>
      </p:sp>
      <p:sp>
        <p:nvSpPr>
          <p:cNvPr id="16" name="日期占位符 15"/>
          <p:cNvSpPr>
            <a:spLocks noGrp="1"/>
          </p:cNvSpPr>
          <p:nvPr>
            <p:ph type="dt" sz="half" idx="10"/>
            <p:custDataLst>
              <p:tags r:id="rId3"/>
            </p:custDataLst>
          </p:nvPr>
        </p:nvSpPr>
        <p:spPr/>
        <p:txBody>
          <a:bodyPr/>
          <a:lstStyle/>
          <a:p>
            <a:fld id="{760FBDFE-C587-4B4C-A407-44438C67B59E}" type="datetimeFigureOut">
              <a:rPr lang="zh-CN" altLang="en-US" smtClean="0"/>
              <a:t>2024/4/12</a:t>
            </a:fld>
            <a:endParaRPr lang="zh-CN" altLang="en-US"/>
          </a:p>
        </p:txBody>
      </p:sp>
      <p:sp>
        <p:nvSpPr>
          <p:cNvPr id="17" name="页脚占位符 16"/>
          <p:cNvSpPr>
            <a:spLocks noGrp="1"/>
          </p:cNvSpPr>
          <p:nvPr>
            <p:ph type="ftr" sz="quarter" idx="11"/>
            <p:custDataLst>
              <p:tags r:id="rId4"/>
            </p:custDataLst>
          </p:nvPr>
        </p:nvSpPr>
        <p:spPr/>
        <p:txBody>
          <a:bodyPr/>
          <a:lstStyle/>
          <a:p>
            <a:endParaRPr lang="zh-CN" altLang="en-US" dirty="0"/>
          </a:p>
        </p:txBody>
      </p:sp>
      <p:sp>
        <p:nvSpPr>
          <p:cNvPr id="18" name="灯片编号占位符 17"/>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内容占位符 2"/>
          <p:cNvSpPr>
            <a:spLocks noGrp="1"/>
          </p:cNvSpPr>
          <p:nvPr>
            <p:ph idx="1"/>
            <p:custDataLst>
              <p:tags r:id="rId2"/>
            </p:custDataLst>
          </p:nvPr>
        </p:nvSpPr>
        <p:spPr>
          <a:xfrm>
            <a:off x="608400" y="1490400"/>
            <a:ext cx="10969200" cy="4759200"/>
          </a:xfrm>
        </p:spPr>
        <p:txBody>
          <a:bodyPr vert="horz" lIns="90000" tIns="46800" rIns="90000" bIns="4680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2024/4/12</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1"/>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p>
        </p:txBody>
      </p:sp>
      <p:sp>
        <p:nvSpPr>
          <p:cNvPr id="3" name="文本占位符 2"/>
          <p:cNvSpPr>
            <a:spLocks noGrp="1"/>
          </p:cNvSpPr>
          <p:nvPr>
            <p:ph type="body" idx="1" hasCustomPrompt="1"/>
            <p:custDataLst>
              <p:tags r:id="rId2"/>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2024/4/12</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内容占位符 2"/>
          <p:cNvSpPr>
            <a:spLocks noGrp="1"/>
          </p:cNvSpPr>
          <p:nvPr>
            <p:ph sz="half" idx="1"/>
            <p:custDataLst>
              <p:tags r:id="rId2"/>
            </p:custDataLst>
          </p:nvPr>
        </p:nvSpPr>
        <p:spPr>
          <a:xfrm>
            <a:off x="608400" y="1501200"/>
            <a:ext cx="5176800" cy="4748400"/>
          </a:xfrm>
        </p:spPr>
        <p:txBody>
          <a:bodyPr vert="horz" lIns="90000" tIns="46800" rIns="90000" bIns="4680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custDataLst>
              <p:tags r:id="rId3"/>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custDataLst>
              <p:tags r:id="rId4"/>
            </p:custDataLst>
          </p:nvPr>
        </p:nvSpPr>
        <p:spPr/>
        <p:txBody>
          <a:bodyPr/>
          <a:lstStyle/>
          <a:p>
            <a:fld id="{760FBDFE-C587-4B4C-A407-44438C67B59E}" type="datetimeFigureOut">
              <a:rPr lang="zh-CN" altLang="en-US" smtClean="0"/>
              <a:t>2024/4/12</a:t>
            </a:fld>
            <a:endParaRPr lang="zh-CN" altLang="en-US"/>
          </a:p>
        </p:txBody>
      </p:sp>
      <p:sp>
        <p:nvSpPr>
          <p:cNvPr id="6" name="页脚占位符 5"/>
          <p:cNvSpPr>
            <a:spLocks noGrp="1"/>
          </p:cNvSpPr>
          <p:nvPr>
            <p:ph type="ftr" sz="quarter" idx="11"/>
            <p:custDataLst>
              <p:tags r:id="rId5"/>
            </p:custDataLst>
          </p:nvPr>
        </p:nvSpPr>
        <p:spPr/>
        <p:txBody>
          <a:bodyPr/>
          <a:lstStyle/>
          <a:p>
            <a:endParaRPr lang="zh-CN" altLang="en-US"/>
          </a:p>
        </p:txBody>
      </p:sp>
      <p:sp>
        <p:nvSpPr>
          <p:cNvPr id="7" name="灯片编号占位符 6"/>
          <p:cNvSpPr>
            <a:spLocks noGrp="1"/>
          </p:cNvSpPr>
          <p:nvPr>
            <p:ph type="sldNum" sz="quarter" idx="12"/>
            <p:custDataLst>
              <p:tags r:id="rId6"/>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文本占位符 2"/>
          <p:cNvSpPr>
            <a:spLocks noGrp="1"/>
          </p:cNvSpPr>
          <p:nvPr>
            <p:ph type="body" idx="1" hasCustomPrompt="1"/>
            <p:custDataLst>
              <p:tags r:id="rId2"/>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60840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custDataLst>
              <p:tags r:id="rId4"/>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p>
        </p:txBody>
      </p:sp>
      <p:sp>
        <p:nvSpPr>
          <p:cNvPr id="6" name="内容占位符 5"/>
          <p:cNvSpPr>
            <a:spLocks noGrp="1"/>
          </p:cNvSpPr>
          <p:nvPr>
            <p:ph sz="quarter" idx="4"/>
            <p:custDataLst>
              <p:tags r:id="rId5"/>
            </p:custDataLst>
          </p:nvPr>
        </p:nvSpPr>
        <p:spPr>
          <a:xfrm>
            <a:off x="623575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2024/4/12</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1_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文本占位符 2"/>
          <p:cNvSpPr>
            <a:spLocks noGrp="1"/>
          </p:cNvSpPr>
          <p:nvPr>
            <p:ph type="body" idx="1" hasCustomPrompt="1"/>
            <p:custDataLst>
              <p:tags r:id="rId2"/>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60840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custDataLst>
              <p:tags r:id="rId4"/>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p>
        </p:txBody>
      </p:sp>
      <p:sp>
        <p:nvSpPr>
          <p:cNvPr id="6" name="内容占位符 5"/>
          <p:cNvSpPr>
            <a:spLocks noGrp="1"/>
          </p:cNvSpPr>
          <p:nvPr>
            <p:ph sz="quarter" idx="4"/>
            <p:custDataLst>
              <p:tags r:id="rId5"/>
            </p:custDataLst>
          </p:nvPr>
        </p:nvSpPr>
        <p:spPr>
          <a:xfrm>
            <a:off x="623575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2024/4/12</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a:t>
            </a:fld>
            <a:endParaRPr lang="zh-CN" altLang="en-US"/>
          </a:p>
        </p:txBody>
      </p:sp>
      <p:sp>
        <p:nvSpPr>
          <p:cNvPr id="11" name="TextBox 5">
            <a:extLst>
              <a:ext uri="{FF2B5EF4-FFF2-40B4-BE49-F238E27FC236}">
                <a16:creationId xmlns:a16="http://schemas.microsoft.com/office/drawing/2014/main" id="{1C22102C-0135-42CD-32B3-A210CCEC5508}"/>
              </a:ext>
            </a:extLst>
          </p:cNvPr>
          <p:cNvSpPr txBox="1"/>
          <p:nvPr userDrawn="1"/>
        </p:nvSpPr>
        <p:spPr>
          <a:xfrm>
            <a:off x="1530332" y="6697186"/>
            <a:ext cx="1440159" cy="118430"/>
          </a:xfrm>
          <a:prstGeom prst="rect">
            <a:avLst/>
          </a:prstGeom>
          <a:noFill/>
        </p:spPr>
        <p:txBody>
          <a:bodyPr wrap="square" rtlCol="0">
            <a:spAutoFit/>
          </a:bodyPr>
          <a:lstStyle/>
          <a:p>
            <a:pPr>
              <a:lnSpc>
                <a:spcPct val="200000"/>
              </a:lnSpc>
            </a:pPr>
            <a:r>
              <a:rPr lang="zh-CN" altLang="en-US" sz="100" dirty="0">
                <a:solidFill>
                  <a:prstClr val="black"/>
                </a:solidFill>
                <a:latin typeface="微软雅黑" panose="020B0503020204020204" pitchFamily="34" charset="-122"/>
                <a:hlinkClick r:id="rId10"/>
              </a:rPr>
              <a:t>节日</a:t>
            </a:r>
            <a:r>
              <a:rPr lang="en-US" altLang="zh-CN" sz="100" dirty="0">
                <a:solidFill>
                  <a:prstClr val="black"/>
                </a:solidFill>
                <a:latin typeface="微软雅黑" panose="020B0503020204020204" pitchFamily="34" charset="-122"/>
                <a:hlinkClick r:id="rId10"/>
              </a:rPr>
              <a:t>PPT</a:t>
            </a:r>
            <a:r>
              <a:rPr lang="zh-CN" altLang="en-US" sz="100" dirty="0">
                <a:solidFill>
                  <a:prstClr val="black"/>
                </a:solidFill>
                <a:latin typeface="微软雅黑" panose="020B0503020204020204" pitchFamily="34" charset="-122"/>
                <a:hlinkClick r:id="rId10"/>
              </a:rPr>
              <a:t>模板</a:t>
            </a:r>
            <a:r>
              <a:rPr lang="zh-CN" altLang="en-US" sz="100" dirty="0">
                <a:solidFill>
                  <a:prstClr val="black"/>
                </a:solidFill>
                <a:latin typeface="微软雅黑" panose="020B0503020204020204" pitchFamily="34" charset="-122"/>
              </a:rPr>
              <a:t> </a:t>
            </a:r>
            <a:r>
              <a:rPr lang="en-US" altLang="zh-CN" sz="100" dirty="0">
                <a:solidFill>
                  <a:prstClr val="black"/>
                </a:solidFill>
                <a:latin typeface="微软雅黑" panose="020B0503020204020204" pitchFamily="34" charset="-122"/>
              </a:rPr>
              <a:t>http://www.1ppt.com/jieri/</a:t>
            </a:r>
          </a:p>
        </p:txBody>
      </p:sp>
    </p:spTree>
    <p:extLst>
      <p:ext uri="{BB962C8B-B14F-4D97-AF65-F5344CB8AC3E}">
        <p14:creationId xmlns:p14="http://schemas.microsoft.com/office/powerpoint/2010/main" val="35729898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t>2024/4/12</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a:lstStyle/>
          <a:p>
            <a:fld id="{760FBDFE-C587-4B4C-A407-44438C67B59E}" type="datetimeFigureOut">
              <a:rPr lang="zh-CN" altLang="en-US" smtClean="0"/>
              <a:t>2024/4/12</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1"/>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2"/>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a:t>单击此处编辑母版文本样式</a:t>
            </a:r>
          </a:p>
        </p:txBody>
      </p:sp>
      <p:sp>
        <p:nvSpPr>
          <p:cNvPr id="5" name="日期占位符 4"/>
          <p:cNvSpPr>
            <a:spLocks noGrp="1"/>
          </p:cNvSpPr>
          <p:nvPr>
            <p:ph type="dt" sz="half" idx="10"/>
            <p:custDataLst>
              <p:tags r:id="rId3"/>
            </p:custDataLst>
          </p:nvPr>
        </p:nvSpPr>
        <p:spPr/>
        <p:txBody>
          <a:bodyPr/>
          <a:lstStyle/>
          <a:p>
            <a:fld id="{9EFD9D74-47D9-4702-A33C-335B63B48DBF}" type="datetimeFigureOut">
              <a:rPr lang="zh-CN" altLang="en-US" smtClean="0"/>
              <a:t>2024/4/12</a:t>
            </a:fld>
            <a:endParaRPr lang="zh-CN" altLang="en-US" dirty="0"/>
          </a:p>
        </p:txBody>
      </p:sp>
      <p:sp>
        <p:nvSpPr>
          <p:cNvPr id="6" name="页脚占位符 5"/>
          <p:cNvSpPr>
            <a:spLocks noGrp="1"/>
          </p:cNvSpPr>
          <p:nvPr>
            <p:ph type="ftr" sz="quarter" idx="11"/>
            <p:custDataLst>
              <p:tags r:id="rId4"/>
            </p:custDataLst>
          </p:nvPr>
        </p:nvSpPr>
        <p:spPr/>
        <p:txBody>
          <a:bodyPr/>
          <a:lstStyle/>
          <a:p>
            <a:endParaRPr lang="zh-CN" altLang="en-US" dirty="0"/>
          </a:p>
        </p:txBody>
      </p:sp>
      <p:sp>
        <p:nvSpPr>
          <p:cNvPr id="7" name="灯片编号占位符 6"/>
          <p:cNvSpPr>
            <a:spLocks noGrp="1"/>
          </p:cNvSpPr>
          <p:nvPr>
            <p:ph type="sldNum" sz="quarter" idx="12"/>
            <p:custDataLst>
              <p:tags r:id="rId5"/>
            </p:custDataLst>
          </p:nvPr>
        </p:nvSpPr>
        <p:spPr/>
        <p:txBody>
          <a:bodyPr/>
          <a:lstStyle/>
          <a:p>
            <a:fld id="{FABC47A4-756D-490B-A52F-7D9E2C9FC05F}" type="slidenum">
              <a:rPr lang="zh-CN" altLang="en-US" smtClean="0"/>
              <a:t>‹#›</a:t>
            </a:fld>
            <a:endParaRPr lang="zh-CN" altLang="en-US"/>
          </a:p>
        </p:txBody>
      </p:sp>
      <p:sp>
        <p:nvSpPr>
          <p:cNvPr id="9" name="标题 8"/>
          <p:cNvSpPr>
            <a:spLocks noGrp="1"/>
          </p:cNvSpPr>
          <p:nvPr>
            <p:ph type="title"/>
            <p:custDataLst>
              <p:tags r:id="rId6"/>
            </p:custDataLst>
          </p:nvPr>
        </p:nvSpPr>
        <p:spPr/>
        <p:txBody>
          <a:bodyPr/>
          <a:lstStyle/>
          <a:p>
            <a:r>
              <a:rPr lang="zh-CN" altLang="en-US"/>
              <a:t>单击此处编辑母版标题样式</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1"/>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a:t>单击此处编辑标题</a:t>
            </a:r>
          </a:p>
        </p:txBody>
      </p:sp>
      <p:sp>
        <p:nvSpPr>
          <p:cNvPr id="3" name="竖排文字占位符 2"/>
          <p:cNvSpPr>
            <a:spLocks noGrp="1"/>
          </p:cNvSpPr>
          <p:nvPr>
            <p:ph type="body" orient="vert" idx="1"/>
            <p:custDataLst>
              <p:tags r:id="rId2"/>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2024/4/12</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2024/4/12</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7" name="内容占位符 6"/>
          <p:cNvSpPr>
            <a:spLocks noGrp="1"/>
          </p:cNvSpPr>
          <p:nvPr>
            <p:ph sz="quarter" idx="13"/>
            <p:custDataLst>
              <p:tags r:id="rId4"/>
            </p:custDataLst>
          </p:nvPr>
        </p:nvSpPr>
        <p:spPr>
          <a:xfrm>
            <a:off x="608400" y="774000"/>
            <a:ext cx="10972800" cy="5482800"/>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2024/4/12</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2" name="标题 1"/>
          <p:cNvSpPr>
            <a:spLocks noGrp="1"/>
          </p:cNvSpPr>
          <p:nvPr>
            <p:ph type="title" hasCustomPrompt="1"/>
            <p:custDataLst>
              <p:tags r:id="rId4"/>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a:t>单击此处编辑标题</a:t>
            </a:r>
          </a:p>
        </p:txBody>
      </p:sp>
      <p:sp>
        <p:nvSpPr>
          <p:cNvPr id="7" name="文本占位符 6"/>
          <p:cNvSpPr>
            <a:spLocks noGrp="1"/>
          </p:cNvSpPr>
          <p:nvPr>
            <p:ph type="body" sz="quarter" idx="13"/>
            <p:custDataLst>
              <p:tags r:id="rId5"/>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609600" y="1600201"/>
            <a:ext cx="10972800" cy="4525963"/>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2E3AAC11-D570-4EA9-AFC0-30FB72BA45EB}" type="datetimeFigureOut">
              <a:rPr lang="zh-CN" altLang="en-US" smtClean="0"/>
              <a:t>2024/4/12</a:t>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55ECCFAA-F4FB-487C-9F1E-C8836D0C3DC9}" type="slidenum">
              <a:rPr lang="zh-CN" altLang="en-US" smtClean="0"/>
              <a:t>‹#›</a:t>
            </a:fld>
            <a:endParaRPr lang="zh-CN" altLang="en-US"/>
          </a:p>
        </p:txBody>
      </p:sp>
    </p:spTree>
    <p:extLst>
      <p:ext uri="{BB962C8B-B14F-4D97-AF65-F5344CB8AC3E}">
        <p14:creationId xmlns:p14="http://schemas.microsoft.com/office/powerpoint/2010/main" val="887934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39"/>
            <a:ext cx="8026400" cy="5851525"/>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2E3AAC11-D570-4EA9-AFC0-30FB72BA45EB}" type="datetimeFigureOut">
              <a:rPr lang="zh-CN" altLang="en-US" smtClean="0"/>
              <a:t>2024/4/12</a:t>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55ECCFAA-F4FB-487C-9F1E-C8836D0C3DC9}" type="slidenum">
              <a:rPr lang="zh-CN" altLang="en-US" smtClean="0"/>
              <a:t>‹#›</a:t>
            </a:fld>
            <a:endParaRPr lang="zh-CN" altLang="en-US"/>
          </a:p>
        </p:txBody>
      </p:sp>
    </p:spTree>
    <p:extLst>
      <p:ext uri="{BB962C8B-B14F-4D97-AF65-F5344CB8AC3E}">
        <p14:creationId xmlns:p14="http://schemas.microsoft.com/office/powerpoint/2010/main" val="7707580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28929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18" Type="http://schemas.openxmlformats.org/officeDocument/2006/relationships/tags" Target="../tags/tag5.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ags" Target="../tags/tag4.xml"/><Relationship Id="rId2" Type="http://schemas.openxmlformats.org/officeDocument/2006/relationships/slideLayout" Target="../slideLayouts/slideLayout2.xml"/><Relationship Id="rId16" Type="http://schemas.openxmlformats.org/officeDocument/2006/relationships/tags" Target="../tags/tag3.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2.xml"/><Relationship Id="rId10" Type="http://schemas.openxmlformats.org/officeDocument/2006/relationships/slideLayout" Target="../slideLayouts/slideLayout10.xml"/><Relationship Id="rId19" Type="http://schemas.openxmlformats.org/officeDocument/2006/relationships/tags" Target="../tags/tag6.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5"/>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p>
        </p:txBody>
      </p:sp>
      <p:sp>
        <p:nvSpPr>
          <p:cNvPr id="3" name="文本占位符 2"/>
          <p:cNvSpPr>
            <a:spLocks noGrp="1"/>
          </p:cNvSpPr>
          <p:nvPr>
            <p:ph type="body" idx="1"/>
            <p:custDataLst>
              <p:tags r:id="rId16"/>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custDataLst>
              <p:tags r:id="rId17"/>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latin typeface="微软雅黑" panose="020B0503020204020204" pitchFamily="34" charset="-122"/>
              </a:defRPr>
            </a:lvl1pPr>
          </a:lstStyle>
          <a:p>
            <a:fld id="{760FBDFE-C587-4B4C-A407-44438C67B59E}" type="datetimeFigureOut">
              <a:rPr lang="zh-CN" altLang="en-US" smtClean="0"/>
              <a:pPr/>
              <a:t>2024/4/12</a:t>
            </a:fld>
            <a:endParaRPr lang="zh-CN" altLang="en-US"/>
          </a:p>
        </p:txBody>
      </p:sp>
      <p:sp>
        <p:nvSpPr>
          <p:cNvPr id="5" name="页脚占位符 4"/>
          <p:cNvSpPr>
            <a:spLocks noGrp="1"/>
          </p:cNvSpPr>
          <p:nvPr>
            <p:ph type="ftr" sz="quarter" idx="3"/>
            <p:custDataLst>
              <p:tags r:id="rId18"/>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latin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custDataLst>
              <p:tags r:id="rId19"/>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latin typeface="微软雅黑" panose="020B0503020204020204" pitchFamily="34" charset="-122"/>
              </a:defRPr>
            </a:lvl1pPr>
          </a:lstStyle>
          <a:p>
            <a:fld id="{49AE70B2-8BF9-45C0-BB95-33D1B9D3A854}" type="slidenum">
              <a:rPr lang="zh-CN" altLang="en-US" smtClean="0"/>
              <a:pPr/>
              <a:t>‹#›</a:t>
            </a:fld>
            <a:endParaRPr lang="zh-CN" altLang="en-US" dirty="0"/>
          </a:p>
        </p:txBody>
      </p:sp>
    </p:spTree>
    <p:custDataLst>
      <p:tags r:id="rId14"/>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60" r:id="rId6"/>
    <p:sldLayoutId id="2147483654" r:id="rId7"/>
    <p:sldLayoutId id="2147483655" r:id="rId8"/>
    <p:sldLayoutId id="2147483656" r:id="rId9"/>
    <p:sldLayoutId id="2147483657" r:id="rId10"/>
    <p:sldLayoutId id="2147483658" r:id="rId11"/>
    <p:sldLayoutId id="2147483659" r:id="rId12"/>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微软雅黑" panose="020B0503020204020204" pitchFamily="34" charset="-122"/>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微软雅黑" panose="020B0503020204020204" pitchFamily="34" charset="-122"/>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微软雅黑" panose="020B0503020204020204" pitchFamily="34" charset="-122"/>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微软雅黑" panose="020B0503020204020204" pitchFamily="34" charset="-122"/>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微软雅黑" panose="020B0503020204020204" pitchFamily="34" charset="-122"/>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微软雅黑" panose="020B0503020204020204" pitchFamily="34" charset="-122"/>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3997419"/>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ags" Target="../tags/tag7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ags" Target="../tags/tag72.xml"/><Relationship Id="rId5" Type="http://schemas.openxmlformats.org/officeDocument/2006/relationships/image" Target="../media/image4.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xml"/><Relationship Id="rId1" Type="http://schemas.openxmlformats.org/officeDocument/2006/relationships/tags" Target="../tags/tag73.xml"/><Relationship Id="rId5" Type="http://schemas.openxmlformats.org/officeDocument/2006/relationships/image" Target="../media/image3.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74.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1.xml"/><Relationship Id="rId1" Type="http://schemas.openxmlformats.org/officeDocument/2006/relationships/tags" Target="../tags/tag75.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1.xml"/><Relationship Id="rId1" Type="http://schemas.openxmlformats.org/officeDocument/2006/relationships/tags" Target="../tags/tag76.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xml"/><Relationship Id="rId1" Type="http://schemas.openxmlformats.org/officeDocument/2006/relationships/tags" Target="../tags/tag77.xml"/><Relationship Id="rId5" Type="http://schemas.openxmlformats.org/officeDocument/2006/relationships/image" Target="../media/image3.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78.xml"/><Relationship Id="rId6" Type="http://schemas.openxmlformats.org/officeDocument/2006/relationships/image" Target="../media/image7.png"/><Relationship Id="rId5" Type="http://schemas.openxmlformats.org/officeDocument/2006/relationships/image" Target="../media/image8.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1.xml"/><Relationship Id="rId1" Type="http://schemas.openxmlformats.org/officeDocument/2006/relationships/tags" Target="../tags/tag79.xml"/><Relationship Id="rId5" Type="http://schemas.openxmlformats.org/officeDocument/2006/relationships/image" Target="../media/image7.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80.xml"/><Relationship Id="rId5" Type="http://schemas.openxmlformats.org/officeDocument/2006/relationships/image" Target="../media/image7.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1.xml"/><Relationship Id="rId1" Type="http://schemas.openxmlformats.org/officeDocument/2006/relationships/tags" Target="../tags/tag81.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xml"/><Relationship Id="rId1" Type="http://schemas.openxmlformats.org/officeDocument/2006/relationships/tags" Target="../tags/tag82.xml"/><Relationship Id="rId5" Type="http://schemas.openxmlformats.org/officeDocument/2006/relationships/image" Target="../media/image3.pn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83.xml"/><Relationship Id="rId6" Type="http://schemas.openxmlformats.org/officeDocument/2006/relationships/image" Target="../media/image7.png"/><Relationship Id="rId5" Type="http://schemas.openxmlformats.org/officeDocument/2006/relationships/image" Target="../media/image9.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1.xml"/><Relationship Id="rId1" Type="http://schemas.openxmlformats.org/officeDocument/2006/relationships/tags" Target="../tags/tag84.xml"/><Relationship Id="rId5" Type="http://schemas.openxmlformats.org/officeDocument/2006/relationships/image" Target="../media/image10.webp"/><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85.xml"/><Relationship Id="rId6" Type="http://schemas.openxmlformats.org/officeDocument/2006/relationships/image" Target="../media/image7.png"/><Relationship Id="rId5" Type="http://schemas.openxmlformats.org/officeDocument/2006/relationships/image" Target="../media/image11.pn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86.xml"/><Relationship Id="rId6" Type="http://schemas.openxmlformats.org/officeDocument/2006/relationships/image" Target="../media/image7.png"/><Relationship Id="rId5" Type="http://schemas.openxmlformats.org/officeDocument/2006/relationships/image" Target="../media/image12.png"/><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87.xml"/><Relationship Id="rId6" Type="http://schemas.openxmlformats.org/officeDocument/2006/relationships/image" Target="../media/image7.png"/><Relationship Id="rId5" Type="http://schemas.openxmlformats.org/officeDocument/2006/relationships/image" Target="../media/image13.png"/><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88.xml"/><Relationship Id="rId6" Type="http://schemas.openxmlformats.org/officeDocument/2006/relationships/image" Target="../media/image7.png"/><Relationship Id="rId5" Type="http://schemas.openxmlformats.org/officeDocument/2006/relationships/image" Target="../media/image14.png"/><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1.xml"/><Relationship Id="rId1" Type="http://schemas.openxmlformats.org/officeDocument/2006/relationships/tags" Target="../tags/tag89.xml"/><Relationship Id="rId5" Type="http://schemas.openxmlformats.org/officeDocument/2006/relationships/image" Target="../media/image15.jpg"/><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90.xml"/><Relationship Id="rId6" Type="http://schemas.openxmlformats.org/officeDocument/2006/relationships/image" Target="../media/image16.jpeg"/><Relationship Id="rId5" Type="http://schemas.openxmlformats.org/officeDocument/2006/relationships/image" Target="../media/image7.png"/><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91.xml"/><Relationship Id="rId6" Type="http://schemas.openxmlformats.org/officeDocument/2006/relationships/image" Target="../media/image7.png"/><Relationship Id="rId5" Type="http://schemas.openxmlformats.org/officeDocument/2006/relationships/image" Target="../media/image17.png"/><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xml"/><Relationship Id="rId1" Type="http://schemas.openxmlformats.org/officeDocument/2006/relationships/tags" Target="../tags/tag92.xml"/><Relationship Id="rId5" Type="http://schemas.openxmlformats.org/officeDocument/2006/relationships/image" Target="../media/image3.png"/><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93.xml"/><Relationship Id="rId5" Type="http://schemas.openxmlformats.org/officeDocument/2006/relationships/image" Target="../media/image7.png"/><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94.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png"/></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95.xml"/><Relationship Id="rId5" Type="http://schemas.openxmlformats.org/officeDocument/2006/relationships/image" Target="../media/image7.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DE3BD"/>
        </a:solidFill>
        <a:effectLst/>
      </p:bgPr>
    </p:bg>
    <p:spTree>
      <p:nvGrpSpPr>
        <p:cNvPr id="1" name=""/>
        <p:cNvGrpSpPr/>
        <p:nvPr/>
      </p:nvGrpSpPr>
      <p:grpSpPr>
        <a:xfrm>
          <a:off x="0" y="0"/>
          <a:ext cx="0" cy="0"/>
          <a:chOff x="0" y="0"/>
          <a:chExt cx="0" cy="0"/>
        </a:xfrm>
      </p:grpSpPr>
      <p:pic>
        <p:nvPicPr>
          <p:cNvPr id="4" name="图片 3" descr="E:\设计\PPT\图片3.png图片3"/>
          <p:cNvPicPr>
            <a:picLocks noChangeAspect="1"/>
          </p:cNvPicPr>
          <p:nvPr/>
        </p:nvPicPr>
        <p:blipFill>
          <a:blip r:embed="rId3"/>
          <a:srcRect/>
          <a:stretch>
            <a:fillRect/>
          </a:stretch>
        </p:blipFill>
        <p:spPr>
          <a:xfrm flipV="1">
            <a:off x="0" y="1023620"/>
            <a:ext cx="12206605" cy="5834380"/>
          </a:xfrm>
          <a:prstGeom prst="rect">
            <a:avLst/>
          </a:prstGeom>
        </p:spPr>
      </p:pic>
      <p:grpSp>
        <p:nvGrpSpPr>
          <p:cNvPr id="84" name="组合 83"/>
          <p:cNvGrpSpPr/>
          <p:nvPr/>
        </p:nvGrpSpPr>
        <p:grpSpPr>
          <a:xfrm>
            <a:off x="-635" y="3690620"/>
            <a:ext cx="12192350" cy="3167380"/>
            <a:chOff x="-1" y="6744"/>
            <a:chExt cx="15613" cy="4056"/>
          </a:xfrm>
        </p:grpSpPr>
        <p:pic>
          <p:nvPicPr>
            <p:cNvPr id="48" name="图片 47"/>
            <p:cNvPicPr>
              <a:picLocks noChangeAspect="1"/>
            </p:cNvPicPr>
            <p:nvPr/>
          </p:nvPicPr>
          <p:blipFill rotWithShape="1">
            <a:blip r:embed="rId4" cstate="screen">
              <a:extLst>
                <a:ext uri="{28A0092B-C50C-407E-A947-70E740481C1C}">
                  <a14:useLocalDpi xmlns:a14="http://schemas.microsoft.com/office/drawing/2010/main"/>
                </a:ext>
              </a:extLst>
            </a:blip>
            <a:srcRect r="23940"/>
            <a:stretch>
              <a:fillRect/>
            </a:stretch>
          </p:blipFill>
          <p:spPr>
            <a:xfrm>
              <a:off x="-1" y="6744"/>
              <a:ext cx="14261" cy="4056"/>
            </a:xfrm>
            <a:prstGeom prst="rect">
              <a:avLst/>
            </a:prstGeom>
          </p:spPr>
        </p:pic>
        <p:pic>
          <p:nvPicPr>
            <p:cNvPr id="83" name="图片 82"/>
            <p:cNvPicPr>
              <a:picLocks noChangeAspect="1"/>
            </p:cNvPicPr>
            <p:nvPr/>
          </p:nvPicPr>
          <p:blipFill rotWithShape="1">
            <a:blip r:embed="rId4" cstate="screen">
              <a:extLst>
                <a:ext uri="{28A0092B-C50C-407E-A947-70E740481C1C}">
                  <a14:useLocalDpi xmlns:a14="http://schemas.microsoft.com/office/drawing/2010/main"/>
                </a:ext>
              </a:extLst>
            </a:blip>
            <a:srcRect r="23940"/>
            <a:stretch>
              <a:fillRect/>
            </a:stretch>
          </p:blipFill>
          <p:spPr>
            <a:xfrm flipH="1">
              <a:off x="1351" y="6744"/>
              <a:ext cx="14261" cy="4056"/>
            </a:xfrm>
            <a:prstGeom prst="rect">
              <a:avLst/>
            </a:prstGeom>
          </p:spPr>
        </p:pic>
      </p:grpSp>
      <p:grpSp>
        <p:nvGrpSpPr>
          <p:cNvPr id="45" name="组合 44"/>
          <p:cNvGrpSpPr/>
          <p:nvPr/>
        </p:nvGrpSpPr>
        <p:grpSpPr>
          <a:xfrm>
            <a:off x="3136656" y="833067"/>
            <a:ext cx="5918689" cy="1298379"/>
            <a:chOff x="2847940" y="951334"/>
            <a:chExt cx="7579043" cy="1662610"/>
          </a:xfrm>
          <a:effectLst>
            <a:outerShdw blurRad="50800" dist="38100" dir="5400000" algn="t" rotWithShape="0">
              <a:prstClr val="black">
                <a:alpha val="40000"/>
              </a:prstClr>
            </a:outerShdw>
          </a:effectLst>
        </p:grpSpPr>
        <p:grpSp>
          <p:nvGrpSpPr>
            <p:cNvPr id="49" name="组合 48"/>
            <p:cNvGrpSpPr/>
            <p:nvPr/>
          </p:nvGrpSpPr>
          <p:grpSpPr>
            <a:xfrm>
              <a:off x="2847940" y="951336"/>
              <a:ext cx="1700756" cy="1662607"/>
              <a:chOff x="1914139" y="1070908"/>
              <a:chExt cx="2116870" cy="2069388"/>
            </a:xfrm>
          </p:grpSpPr>
          <p:sp>
            <p:nvSpPr>
              <p:cNvPr id="50" name="椭圆 49"/>
              <p:cNvSpPr/>
              <p:nvPr/>
            </p:nvSpPr>
            <p:spPr>
              <a:xfrm>
                <a:off x="2108427" y="1271559"/>
                <a:ext cx="1562100" cy="1562100"/>
              </a:xfrm>
              <a:prstGeom prst="ellipse">
                <a:avLst/>
              </a:prstGeom>
              <a:solidFill>
                <a:srgbClr val="9B8CF5"/>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b="1">
                  <a:latin typeface="微软雅黑" panose="020B0503020204020204" pitchFamily="34" charset="-122"/>
                  <a:cs typeface="+mn-ea"/>
                  <a:sym typeface="+mn-lt"/>
                </a:endParaRPr>
              </a:p>
            </p:txBody>
          </p:sp>
          <p:sp>
            <p:nvSpPr>
              <p:cNvPr id="51" name="文本框 50"/>
              <p:cNvSpPr txBox="1"/>
              <p:nvPr/>
            </p:nvSpPr>
            <p:spPr>
              <a:xfrm>
                <a:off x="1914139" y="1070908"/>
                <a:ext cx="2116870" cy="2069388"/>
              </a:xfrm>
              <a:prstGeom prst="ellipse">
                <a:avLst/>
              </a:prstGeom>
              <a:noFill/>
              <a:effectLst>
                <a:outerShdw dist="38100" dir="2700000" algn="tl" rotWithShape="0">
                  <a:prstClr val="black">
                    <a:alpha val="10000"/>
                  </a:prstClr>
                </a:outerShdw>
              </a:effectLst>
            </p:spPr>
            <p:txBody>
              <a:bodyPr wrap="square" rtlCol="0">
                <a:spAutoFit/>
              </a:bodyPr>
              <a:lstStyle>
                <a:defPPr>
                  <a:defRPr lang="zh-CN"/>
                </a:defPPr>
                <a:lvl1pPr>
                  <a:defRPr sz="8000" b="1" spc="-150">
                    <a:gradFill flip="none" rotWithShape="1">
                      <a:gsLst>
                        <a:gs pos="0">
                          <a:schemeClr val="accent4"/>
                        </a:gs>
                        <a:gs pos="100000">
                          <a:srgbClr val="F05600"/>
                        </a:gs>
                      </a:gsLst>
                      <a:lin ang="5400000" scaled="1"/>
                      <a:tileRect/>
                    </a:gradFill>
                    <a:effectLst>
                      <a:outerShdw dist="38100" dir="2700000" algn="tl" rotWithShape="0">
                        <a:schemeClr val="bg1"/>
                      </a:outerShdw>
                    </a:effectLst>
                    <a:latin typeface="+mn-ea"/>
                    <a:cs typeface="+mn-ea"/>
                  </a:defRPr>
                </a:lvl1pPr>
              </a:lstStyle>
              <a:p>
                <a:r>
                  <a:rPr lang="zh-CN" altLang="en-US" sz="5400" dirty="0">
                    <a:ln>
                      <a:solidFill>
                        <a:srgbClr val="994B46"/>
                      </a:solidFill>
                    </a:ln>
                    <a:solidFill>
                      <a:srgbClr val="FFE7C1"/>
                    </a:solidFill>
                    <a:effectLst/>
                    <a:latin typeface="微软雅黑" panose="020B0503020204020204" pitchFamily="34" charset="-122"/>
                    <a:sym typeface="+mn-lt"/>
                  </a:rPr>
                  <a:t>六</a:t>
                </a:r>
              </a:p>
            </p:txBody>
          </p:sp>
        </p:grpSp>
        <p:grpSp>
          <p:nvGrpSpPr>
            <p:cNvPr id="52" name="组合 51"/>
            <p:cNvGrpSpPr/>
            <p:nvPr/>
          </p:nvGrpSpPr>
          <p:grpSpPr>
            <a:xfrm>
              <a:off x="4351702" y="951335"/>
              <a:ext cx="1700756" cy="1662609"/>
              <a:chOff x="1914139" y="1065447"/>
              <a:chExt cx="2116870" cy="2069389"/>
            </a:xfrm>
          </p:grpSpPr>
          <p:sp>
            <p:nvSpPr>
              <p:cNvPr id="53" name="椭圆 52"/>
              <p:cNvSpPr/>
              <p:nvPr/>
            </p:nvSpPr>
            <p:spPr>
              <a:xfrm>
                <a:off x="2108427" y="1271559"/>
                <a:ext cx="1562100" cy="1562100"/>
              </a:xfrm>
              <a:prstGeom prst="ellipse">
                <a:avLst/>
              </a:prstGeom>
              <a:solidFill>
                <a:srgbClr val="E47069"/>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b="1">
                  <a:latin typeface="微软雅黑" panose="020B0503020204020204" pitchFamily="34" charset="-122"/>
                  <a:cs typeface="+mn-ea"/>
                  <a:sym typeface="+mn-lt"/>
                </a:endParaRPr>
              </a:p>
            </p:txBody>
          </p:sp>
          <p:sp>
            <p:nvSpPr>
              <p:cNvPr id="54" name="文本框 53"/>
              <p:cNvSpPr txBox="1"/>
              <p:nvPr/>
            </p:nvSpPr>
            <p:spPr>
              <a:xfrm>
                <a:off x="1914139" y="1065447"/>
                <a:ext cx="2116870" cy="2069389"/>
              </a:xfrm>
              <a:prstGeom prst="ellipse">
                <a:avLst/>
              </a:prstGeom>
              <a:noFill/>
              <a:effectLst>
                <a:outerShdw dist="38100" dir="2700000" algn="tl" rotWithShape="0">
                  <a:prstClr val="black">
                    <a:alpha val="10000"/>
                  </a:prstClr>
                </a:outerShdw>
              </a:effectLst>
            </p:spPr>
            <p:txBody>
              <a:bodyPr wrap="square" rtlCol="0">
                <a:spAutoFit/>
              </a:bodyPr>
              <a:lstStyle>
                <a:defPPr>
                  <a:defRPr lang="zh-CN"/>
                </a:defPPr>
                <a:lvl1pPr>
                  <a:defRPr sz="8000" b="1" spc="-150">
                    <a:gradFill flip="none" rotWithShape="1">
                      <a:gsLst>
                        <a:gs pos="0">
                          <a:schemeClr val="accent4"/>
                        </a:gs>
                        <a:gs pos="100000">
                          <a:srgbClr val="F05600"/>
                        </a:gs>
                      </a:gsLst>
                      <a:lin ang="5400000" scaled="1"/>
                      <a:tileRect/>
                    </a:gradFill>
                    <a:effectLst>
                      <a:outerShdw dist="38100" dir="2700000" algn="tl" rotWithShape="0">
                        <a:schemeClr val="bg1"/>
                      </a:outerShdw>
                    </a:effectLst>
                    <a:latin typeface="+mn-ea"/>
                    <a:cs typeface="+mn-ea"/>
                  </a:defRPr>
                </a:lvl1pPr>
              </a:lstStyle>
              <a:p>
                <a:r>
                  <a:rPr lang="zh-CN" altLang="en-US" sz="5400" dirty="0">
                    <a:ln>
                      <a:solidFill>
                        <a:srgbClr val="994B46"/>
                      </a:solidFill>
                    </a:ln>
                    <a:solidFill>
                      <a:srgbClr val="FFE7C1"/>
                    </a:solidFill>
                    <a:effectLst/>
                    <a:latin typeface="微软雅黑" panose="020B0503020204020204" pitchFamily="34" charset="-122"/>
                    <a:sym typeface="+mn-lt"/>
                  </a:rPr>
                  <a:t>一</a:t>
                </a:r>
              </a:p>
            </p:txBody>
          </p:sp>
        </p:grpSp>
        <p:grpSp>
          <p:nvGrpSpPr>
            <p:cNvPr id="55" name="组合 54"/>
            <p:cNvGrpSpPr/>
            <p:nvPr/>
          </p:nvGrpSpPr>
          <p:grpSpPr>
            <a:xfrm>
              <a:off x="5796322" y="951334"/>
              <a:ext cx="1700755" cy="1662610"/>
              <a:chOff x="2169521" y="1411220"/>
              <a:chExt cx="2116869" cy="2069390"/>
            </a:xfrm>
          </p:grpSpPr>
          <p:sp>
            <p:nvSpPr>
              <p:cNvPr id="56" name="椭圆 55"/>
              <p:cNvSpPr/>
              <p:nvPr/>
            </p:nvSpPr>
            <p:spPr>
              <a:xfrm>
                <a:off x="2431237" y="1664865"/>
                <a:ext cx="1562100" cy="1562100"/>
              </a:xfrm>
              <a:prstGeom prst="ellipse">
                <a:avLst/>
              </a:prstGeom>
              <a:solidFill>
                <a:srgbClr val="CA5455"/>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b="1">
                  <a:latin typeface="微软雅黑" panose="020B0503020204020204" pitchFamily="34" charset="-122"/>
                  <a:cs typeface="+mn-ea"/>
                  <a:sym typeface="+mn-lt"/>
                </a:endParaRPr>
              </a:p>
            </p:txBody>
          </p:sp>
          <p:sp>
            <p:nvSpPr>
              <p:cNvPr id="57" name="文本框 56"/>
              <p:cNvSpPr txBox="1"/>
              <p:nvPr/>
            </p:nvSpPr>
            <p:spPr>
              <a:xfrm>
                <a:off x="2169521" y="1411220"/>
                <a:ext cx="2116869" cy="2069390"/>
              </a:xfrm>
              <a:prstGeom prst="ellipse">
                <a:avLst/>
              </a:prstGeom>
              <a:noFill/>
              <a:effectLst>
                <a:outerShdw dist="38100" dir="2700000" algn="tl" rotWithShape="0">
                  <a:prstClr val="black">
                    <a:alpha val="10000"/>
                  </a:prstClr>
                </a:outerShdw>
              </a:effectLst>
            </p:spPr>
            <p:txBody>
              <a:bodyPr wrap="square" rtlCol="0">
                <a:spAutoFit/>
              </a:bodyPr>
              <a:lstStyle>
                <a:defPPr>
                  <a:defRPr lang="zh-CN"/>
                </a:defPPr>
                <a:lvl1pPr>
                  <a:defRPr sz="8000" b="1" spc="-150">
                    <a:gradFill flip="none" rotWithShape="1">
                      <a:gsLst>
                        <a:gs pos="0">
                          <a:schemeClr val="accent4"/>
                        </a:gs>
                        <a:gs pos="100000">
                          <a:srgbClr val="F05600"/>
                        </a:gs>
                      </a:gsLst>
                      <a:lin ang="5400000" scaled="1"/>
                      <a:tileRect/>
                    </a:gradFill>
                    <a:effectLst>
                      <a:outerShdw dist="38100" dir="2700000" algn="tl" rotWithShape="0">
                        <a:schemeClr val="bg1"/>
                      </a:outerShdw>
                    </a:effectLst>
                    <a:latin typeface="+mn-ea"/>
                    <a:cs typeface="+mn-ea"/>
                  </a:defRPr>
                </a:lvl1pPr>
              </a:lstStyle>
              <a:p>
                <a:r>
                  <a:rPr lang="zh-CN" altLang="en-US" sz="5400" dirty="0">
                    <a:ln>
                      <a:solidFill>
                        <a:srgbClr val="994B46"/>
                      </a:solidFill>
                    </a:ln>
                    <a:solidFill>
                      <a:srgbClr val="FFE7C1"/>
                    </a:solidFill>
                    <a:effectLst/>
                    <a:latin typeface="微软雅黑" panose="020B0503020204020204" pitchFamily="34" charset="-122"/>
                    <a:sym typeface="+mn-lt"/>
                  </a:rPr>
                  <a:t>儿</a:t>
                </a:r>
              </a:p>
            </p:txBody>
          </p:sp>
        </p:grpSp>
        <p:grpSp>
          <p:nvGrpSpPr>
            <p:cNvPr id="58" name="组合 57"/>
            <p:cNvGrpSpPr/>
            <p:nvPr/>
          </p:nvGrpSpPr>
          <p:grpSpPr>
            <a:xfrm>
              <a:off x="8726227" y="951336"/>
              <a:ext cx="1700756" cy="1662608"/>
              <a:chOff x="1914139" y="1029315"/>
              <a:chExt cx="2116870" cy="2069388"/>
            </a:xfrm>
          </p:grpSpPr>
          <p:sp>
            <p:nvSpPr>
              <p:cNvPr id="59" name="椭圆 58"/>
              <p:cNvSpPr/>
              <p:nvPr/>
            </p:nvSpPr>
            <p:spPr>
              <a:xfrm>
                <a:off x="2108427" y="1271559"/>
                <a:ext cx="1562100" cy="1562100"/>
              </a:xfrm>
              <a:prstGeom prst="ellipse">
                <a:avLst/>
              </a:prstGeom>
              <a:solidFill>
                <a:srgbClr val="45ADDF"/>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b="1">
                  <a:latin typeface="微软雅黑" panose="020B0503020204020204" pitchFamily="34" charset="-122"/>
                  <a:cs typeface="+mn-ea"/>
                  <a:sym typeface="+mn-lt"/>
                </a:endParaRPr>
              </a:p>
            </p:txBody>
          </p:sp>
          <p:sp>
            <p:nvSpPr>
              <p:cNvPr id="60" name="文本框 59"/>
              <p:cNvSpPr txBox="1"/>
              <p:nvPr/>
            </p:nvSpPr>
            <p:spPr>
              <a:xfrm>
                <a:off x="1914139" y="1029315"/>
                <a:ext cx="2116870" cy="2069388"/>
              </a:xfrm>
              <a:prstGeom prst="ellipse">
                <a:avLst/>
              </a:prstGeom>
              <a:noFill/>
              <a:effectLst>
                <a:outerShdw dist="38100" dir="2700000" algn="tl" rotWithShape="0">
                  <a:prstClr val="black">
                    <a:alpha val="10000"/>
                  </a:prstClr>
                </a:outerShdw>
              </a:effectLst>
            </p:spPr>
            <p:txBody>
              <a:bodyPr wrap="square" rtlCol="0">
                <a:spAutoFit/>
              </a:bodyPr>
              <a:lstStyle>
                <a:defPPr>
                  <a:defRPr lang="zh-CN"/>
                </a:defPPr>
                <a:lvl1pPr>
                  <a:defRPr sz="8000" b="1" spc="-150">
                    <a:gradFill flip="none" rotWithShape="1">
                      <a:gsLst>
                        <a:gs pos="0">
                          <a:schemeClr val="accent4"/>
                        </a:gs>
                        <a:gs pos="100000">
                          <a:srgbClr val="F05600"/>
                        </a:gs>
                      </a:gsLst>
                      <a:lin ang="5400000" scaled="1"/>
                      <a:tileRect/>
                    </a:gradFill>
                    <a:effectLst>
                      <a:outerShdw dist="38100" dir="2700000" algn="tl" rotWithShape="0">
                        <a:schemeClr val="bg1"/>
                      </a:outerShdw>
                    </a:effectLst>
                    <a:latin typeface="+mn-ea"/>
                    <a:cs typeface="+mn-ea"/>
                  </a:defRPr>
                </a:lvl1pPr>
              </a:lstStyle>
              <a:p>
                <a:r>
                  <a:rPr lang="zh-CN" altLang="en-US" sz="5400" dirty="0">
                    <a:ln>
                      <a:solidFill>
                        <a:srgbClr val="994B46"/>
                      </a:solidFill>
                    </a:ln>
                    <a:solidFill>
                      <a:srgbClr val="FFE7C1"/>
                    </a:solidFill>
                    <a:effectLst/>
                    <a:latin typeface="微软雅黑" panose="020B0503020204020204" pitchFamily="34" charset="-122"/>
                    <a:sym typeface="+mn-lt"/>
                  </a:rPr>
                  <a:t>节</a:t>
                </a:r>
              </a:p>
            </p:txBody>
          </p:sp>
        </p:grpSp>
        <p:grpSp>
          <p:nvGrpSpPr>
            <p:cNvPr id="61" name="组合 60"/>
            <p:cNvGrpSpPr/>
            <p:nvPr/>
          </p:nvGrpSpPr>
          <p:grpSpPr>
            <a:xfrm>
              <a:off x="7240045" y="951335"/>
              <a:ext cx="1700756" cy="1662609"/>
              <a:chOff x="1914139" y="1065447"/>
              <a:chExt cx="2116870" cy="2069389"/>
            </a:xfrm>
          </p:grpSpPr>
          <p:sp>
            <p:nvSpPr>
              <p:cNvPr id="62" name="椭圆 61"/>
              <p:cNvSpPr/>
              <p:nvPr/>
            </p:nvSpPr>
            <p:spPr>
              <a:xfrm>
                <a:off x="2108427" y="1271559"/>
                <a:ext cx="1562100" cy="1562100"/>
              </a:xfrm>
              <a:prstGeom prst="ellipse">
                <a:avLst/>
              </a:prstGeom>
              <a:solidFill>
                <a:srgbClr val="FFB963"/>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b="1">
                  <a:latin typeface="微软雅黑" panose="020B0503020204020204" pitchFamily="34" charset="-122"/>
                  <a:cs typeface="+mn-ea"/>
                  <a:sym typeface="+mn-lt"/>
                </a:endParaRPr>
              </a:p>
            </p:txBody>
          </p:sp>
          <p:sp>
            <p:nvSpPr>
              <p:cNvPr id="63" name="文本框 62"/>
              <p:cNvSpPr txBox="1"/>
              <p:nvPr/>
            </p:nvSpPr>
            <p:spPr>
              <a:xfrm>
                <a:off x="1914139" y="1065447"/>
                <a:ext cx="2116870" cy="2069389"/>
              </a:xfrm>
              <a:prstGeom prst="ellipse">
                <a:avLst/>
              </a:prstGeom>
              <a:noFill/>
              <a:effectLst>
                <a:outerShdw dist="38100" dir="2700000" algn="tl" rotWithShape="0">
                  <a:prstClr val="black">
                    <a:alpha val="10000"/>
                  </a:prstClr>
                </a:outerShdw>
              </a:effectLst>
            </p:spPr>
            <p:txBody>
              <a:bodyPr wrap="square" rtlCol="0">
                <a:spAutoFit/>
              </a:bodyPr>
              <a:lstStyle>
                <a:defPPr>
                  <a:defRPr lang="zh-CN"/>
                </a:defPPr>
                <a:lvl1pPr>
                  <a:defRPr sz="8000" b="1" spc="-150">
                    <a:gradFill flip="none" rotWithShape="1">
                      <a:gsLst>
                        <a:gs pos="0">
                          <a:schemeClr val="accent4"/>
                        </a:gs>
                        <a:gs pos="100000">
                          <a:srgbClr val="F05600"/>
                        </a:gs>
                      </a:gsLst>
                      <a:lin ang="5400000" scaled="1"/>
                      <a:tileRect/>
                    </a:gradFill>
                    <a:effectLst>
                      <a:outerShdw dist="38100" dir="2700000" algn="tl" rotWithShape="0">
                        <a:schemeClr val="bg1"/>
                      </a:outerShdw>
                    </a:effectLst>
                    <a:latin typeface="+mn-ea"/>
                    <a:cs typeface="+mn-ea"/>
                  </a:defRPr>
                </a:lvl1pPr>
              </a:lstStyle>
              <a:p>
                <a:r>
                  <a:rPr lang="zh-CN" altLang="en-US" sz="5400" dirty="0">
                    <a:ln>
                      <a:solidFill>
                        <a:srgbClr val="994B46"/>
                      </a:solidFill>
                    </a:ln>
                    <a:solidFill>
                      <a:srgbClr val="FFE7C1"/>
                    </a:solidFill>
                    <a:effectLst/>
                    <a:latin typeface="微软雅黑" panose="020B0503020204020204" pitchFamily="34" charset="-122"/>
                    <a:sym typeface="+mn-lt"/>
                  </a:rPr>
                  <a:t>童</a:t>
                </a:r>
              </a:p>
            </p:txBody>
          </p:sp>
        </p:grpSp>
      </p:grpSp>
      <p:sp>
        <p:nvSpPr>
          <p:cNvPr id="70" name="矩形: 圆角 61"/>
          <p:cNvSpPr/>
          <p:nvPr/>
        </p:nvSpPr>
        <p:spPr>
          <a:xfrm>
            <a:off x="2637496" y="3899780"/>
            <a:ext cx="6941139" cy="503702"/>
          </a:xfrm>
          <a:prstGeom prst="roundRect">
            <a:avLst>
              <a:gd name="adj" fmla="val 50000"/>
            </a:avLst>
          </a:prstGeom>
          <a:solidFill>
            <a:srgbClr val="FED86E"/>
          </a:solidFill>
          <a:ln w="50800">
            <a:solidFill>
              <a:schemeClr val="bg1"/>
            </a:solidFill>
          </a:ln>
          <a:effectLst>
            <a:outerShdw blurRad="50800" dist="38100" dir="5400000" algn="t"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zh-CN" altLang="en-US" sz="2800" smtClean="0">
                <a:solidFill>
                  <a:srgbClr val="994B46"/>
                </a:solidFill>
                <a:latin typeface="微软雅黑" panose="020B0503020204020204" pitchFamily="34" charset="-122"/>
                <a:cs typeface="+mn-ea"/>
                <a:sym typeface="+mn-lt"/>
              </a:rPr>
              <a:t>六一儿童节</a:t>
            </a:r>
            <a:r>
              <a:rPr lang="zh-CN" altLang="en-US" sz="2800">
                <a:solidFill>
                  <a:srgbClr val="994B46"/>
                </a:solidFill>
                <a:latin typeface="微软雅黑" panose="020B0503020204020204" pitchFamily="34" charset="-122"/>
                <a:cs typeface="+mn-ea"/>
                <a:sym typeface="+mn-lt"/>
              </a:rPr>
              <a:t>学校</a:t>
            </a:r>
            <a:r>
              <a:rPr lang="zh-CN" altLang="en-US" sz="2800" smtClean="0">
                <a:solidFill>
                  <a:srgbClr val="994B46"/>
                </a:solidFill>
                <a:latin typeface="微软雅黑" panose="020B0503020204020204" pitchFamily="34" charset="-122"/>
                <a:cs typeface="+mn-ea"/>
                <a:sym typeface="+mn-lt"/>
              </a:rPr>
              <a:t>主题班会</a:t>
            </a:r>
            <a:endParaRPr lang="en-US" altLang="zh-CN" sz="2800" dirty="0">
              <a:solidFill>
                <a:srgbClr val="994B46"/>
              </a:solidFill>
              <a:latin typeface="微软雅黑" panose="020B0503020204020204" pitchFamily="34" charset="-122"/>
              <a:cs typeface="+mn-ea"/>
              <a:sym typeface="+mn-lt"/>
            </a:endParaRPr>
          </a:p>
        </p:txBody>
      </p:sp>
      <p:grpSp>
        <p:nvGrpSpPr>
          <p:cNvPr id="71" name="组合 70"/>
          <p:cNvGrpSpPr/>
          <p:nvPr/>
        </p:nvGrpSpPr>
        <p:grpSpPr>
          <a:xfrm>
            <a:off x="1644015" y="2121535"/>
            <a:ext cx="8903970" cy="1568802"/>
            <a:chOff x="3677" y="4085"/>
            <a:chExt cx="12424" cy="2189"/>
          </a:xfrm>
          <a:effectLst>
            <a:outerShdw blurRad="50800" dist="38100" dir="5400000" algn="t" rotWithShape="0">
              <a:prstClr val="black">
                <a:alpha val="40000"/>
              </a:prstClr>
            </a:outerShdw>
          </a:effectLst>
        </p:grpSpPr>
        <p:sp>
          <p:nvSpPr>
            <p:cNvPr id="72" name="文本框 71"/>
            <p:cNvSpPr txBox="1"/>
            <p:nvPr/>
          </p:nvSpPr>
          <p:spPr>
            <a:xfrm>
              <a:off x="3677" y="4085"/>
              <a:ext cx="12424" cy="2189"/>
            </a:xfrm>
            <a:prstGeom prst="rect">
              <a:avLst/>
            </a:prstGeom>
            <a:noFill/>
            <a:effectLst>
              <a:outerShdw dist="38100" dir="2700000" algn="tl" rotWithShape="0">
                <a:prstClr val="black">
                  <a:alpha val="10000"/>
                </a:prstClr>
              </a:outerShdw>
            </a:effectLst>
          </p:spPr>
          <p:txBody>
            <a:bodyPr wrap="square" rtlCol="0">
              <a:spAutoFit/>
            </a:bodyPr>
            <a:lstStyle/>
            <a:p>
              <a:pPr algn="ctr"/>
              <a:r>
                <a:rPr lang="zh-CN" sz="9600" spc="-150" dirty="0">
                  <a:ln w="304800">
                    <a:solidFill>
                      <a:srgbClr val="45ADDF"/>
                    </a:solidFill>
                  </a:ln>
                  <a:solidFill>
                    <a:srgbClr val="45ADDF"/>
                  </a:solidFill>
                  <a:effectLst/>
                  <a:latin typeface="三极趣味广告体" panose="00000500000000000000" pitchFamily="2" charset="-122"/>
                  <a:ea typeface="三极趣味广告体" panose="00000500000000000000" pitchFamily="2" charset="-122"/>
                  <a:cs typeface="+mn-ea"/>
                  <a:sym typeface="+mn-lt"/>
                </a:rPr>
                <a:t>六</a:t>
              </a:r>
              <a:r>
                <a:rPr lang="zh-CN" sz="9600" spc="-150" dirty="0">
                  <a:ln w="304800">
                    <a:solidFill>
                      <a:srgbClr val="FED86E"/>
                    </a:solidFill>
                  </a:ln>
                  <a:solidFill>
                    <a:srgbClr val="FED86E"/>
                  </a:solidFill>
                  <a:effectLst/>
                  <a:latin typeface="三极趣味广告体" panose="00000500000000000000" pitchFamily="2" charset="-122"/>
                  <a:ea typeface="三极趣味广告体" panose="00000500000000000000" pitchFamily="2" charset="-122"/>
                  <a:cs typeface="+mn-ea"/>
                  <a:sym typeface="+mn-lt"/>
                </a:rPr>
                <a:t>一</a:t>
              </a:r>
              <a:r>
                <a:rPr lang="zh-CN" sz="9600" spc="-150" dirty="0">
                  <a:ln w="304800">
                    <a:solidFill>
                      <a:srgbClr val="FFB963"/>
                    </a:solidFill>
                  </a:ln>
                  <a:solidFill>
                    <a:srgbClr val="FED86E"/>
                  </a:solidFill>
                  <a:effectLst/>
                  <a:latin typeface="三极趣味广告体" panose="00000500000000000000" pitchFamily="2" charset="-122"/>
                  <a:ea typeface="三极趣味广告体" panose="00000500000000000000" pitchFamily="2" charset="-122"/>
                  <a:cs typeface="+mn-ea"/>
                  <a:sym typeface="+mn-lt"/>
                </a:rPr>
                <a:t>儿</a:t>
              </a:r>
              <a:r>
                <a:rPr lang="zh-CN" sz="9600" spc="-150" dirty="0">
                  <a:ln w="304800">
                    <a:solidFill>
                      <a:srgbClr val="9B8CF5"/>
                    </a:solidFill>
                  </a:ln>
                  <a:noFill/>
                  <a:effectLst/>
                  <a:latin typeface="三极趣味广告体" panose="00000500000000000000" pitchFamily="2" charset="-122"/>
                  <a:ea typeface="三极趣味广告体" panose="00000500000000000000" pitchFamily="2" charset="-122"/>
                  <a:cs typeface="+mn-ea"/>
                  <a:sym typeface="+mn-lt"/>
                </a:rPr>
                <a:t>童</a:t>
              </a:r>
              <a:r>
                <a:rPr lang="zh-CN" sz="9600" spc="-150" dirty="0">
                  <a:ln w="304800">
                    <a:solidFill>
                      <a:srgbClr val="CA5455"/>
                    </a:solidFill>
                  </a:ln>
                  <a:noFill/>
                  <a:effectLst/>
                  <a:latin typeface="三极趣味广告体" panose="00000500000000000000" pitchFamily="2" charset="-122"/>
                  <a:ea typeface="三极趣味广告体" panose="00000500000000000000" pitchFamily="2" charset="-122"/>
                  <a:cs typeface="+mn-ea"/>
                  <a:sym typeface="+mn-lt"/>
                </a:rPr>
                <a:t>节</a:t>
              </a:r>
              <a:r>
                <a:rPr lang="zh-CN" sz="9600" spc="-150" dirty="0">
                  <a:ln w="304800">
                    <a:solidFill>
                      <a:srgbClr val="E47069"/>
                    </a:solidFill>
                  </a:ln>
                  <a:noFill/>
                  <a:effectLst/>
                  <a:latin typeface="三极趣味广告体" panose="00000500000000000000" pitchFamily="2" charset="-122"/>
                  <a:ea typeface="三极趣味广告体" panose="00000500000000000000" pitchFamily="2" charset="-122"/>
                  <a:cs typeface="+mn-ea"/>
                  <a:sym typeface="+mn-lt"/>
                </a:rPr>
                <a:t>快</a:t>
              </a:r>
              <a:r>
                <a:rPr lang="zh-CN" sz="9600" spc="-150" dirty="0">
                  <a:ln w="304800">
                    <a:solidFill>
                      <a:srgbClr val="634768"/>
                    </a:solidFill>
                  </a:ln>
                  <a:noFill/>
                  <a:effectLst/>
                  <a:latin typeface="三极趣味广告体" panose="00000500000000000000" pitchFamily="2" charset="-122"/>
                  <a:ea typeface="三极趣味广告体" panose="00000500000000000000" pitchFamily="2" charset="-122"/>
                  <a:cs typeface="+mn-ea"/>
                  <a:sym typeface="+mn-lt"/>
                </a:rPr>
                <a:t>乐</a:t>
              </a:r>
            </a:p>
          </p:txBody>
        </p:sp>
        <p:sp>
          <p:nvSpPr>
            <p:cNvPr id="74" name="文本框 73"/>
            <p:cNvSpPr txBox="1"/>
            <p:nvPr/>
          </p:nvSpPr>
          <p:spPr>
            <a:xfrm>
              <a:off x="3677" y="4085"/>
              <a:ext cx="12424" cy="2189"/>
            </a:xfrm>
            <a:prstGeom prst="rect">
              <a:avLst/>
            </a:prstGeom>
            <a:noFill/>
            <a:effectLst>
              <a:outerShdw blurRad="50800" dist="38100" dir="5400000" algn="t" rotWithShape="0">
                <a:prstClr val="black">
                  <a:alpha val="40000"/>
                </a:prstClr>
              </a:outerShdw>
            </a:effectLst>
          </p:spPr>
          <p:txBody>
            <a:bodyPr wrap="square" rtlCol="0">
              <a:spAutoFit/>
            </a:bodyPr>
            <a:lstStyle/>
            <a:p>
              <a:pPr algn="ctr"/>
              <a:r>
                <a:rPr lang="zh-CN" sz="9600" spc="-150" dirty="0">
                  <a:ln>
                    <a:solidFill>
                      <a:srgbClr val="634768"/>
                    </a:solidFill>
                  </a:ln>
                  <a:solidFill>
                    <a:srgbClr val="FFE7C1"/>
                  </a:solidFill>
                  <a:effectLst/>
                  <a:latin typeface="三极趣味广告体" panose="00000500000000000000" pitchFamily="2" charset="-122"/>
                  <a:ea typeface="三极趣味广告体" panose="00000500000000000000" pitchFamily="2" charset="-122"/>
                  <a:cs typeface="+mn-ea"/>
                  <a:sym typeface="+mn-lt"/>
                </a:rPr>
                <a:t>六一儿童节快乐</a:t>
              </a:r>
            </a:p>
          </p:txBody>
        </p:sp>
      </p:grpSp>
      <p:pic>
        <p:nvPicPr>
          <p:cNvPr id="2" name="图片 1" descr="微信截图_2022050312525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603615" y="4414520"/>
            <a:ext cx="3779520" cy="1858010"/>
          </a:xfrm>
          <a:prstGeom prst="rect">
            <a:avLst/>
          </a:prstGeom>
        </p:spPr>
      </p:pic>
      <p:pic>
        <p:nvPicPr>
          <p:cNvPr id="15" name="图片 14" descr="E:\PPT\形状 2.png形状 2"/>
          <p:cNvPicPr>
            <a:picLocks noChangeAspect="1"/>
          </p:cNvPicPr>
          <p:nvPr/>
        </p:nvPicPr>
        <p:blipFill>
          <a:blip r:embed="rId6"/>
          <a:srcRect/>
          <a:stretch>
            <a:fillRect/>
          </a:stretch>
        </p:blipFill>
        <p:spPr>
          <a:xfrm>
            <a:off x="-521970" y="3525521"/>
            <a:ext cx="3780790" cy="3562350"/>
          </a:xfrm>
          <a:prstGeom prst="rect">
            <a:avLst/>
          </a:prstGeom>
        </p:spPr>
      </p:pic>
      <p:grpSp>
        <p:nvGrpSpPr>
          <p:cNvPr id="46" name="组合 45"/>
          <p:cNvGrpSpPr/>
          <p:nvPr/>
        </p:nvGrpSpPr>
        <p:grpSpPr>
          <a:xfrm>
            <a:off x="-708025" y="-1741805"/>
            <a:ext cx="13550900" cy="3722370"/>
            <a:chOff x="-1115" y="-2743"/>
            <a:chExt cx="21340" cy="5862"/>
          </a:xfrm>
        </p:grpSpPr>
        <p:grpSp>
          <p:nvGrpSpPr>
            <p:cNvPr id="34" name="组合 33"/>
            <p:cNvGrpSpPr/>
            <p:nvPr/>
          </p:nvGrpSpPr>
          <p:grpSpPr>
            <a:xfrm>
              <a:off x="-1115" y="-2743"/>
              <a:ext cx="5754" cy="5862"/>
              <a:chOff x="-1115" y="-2668"/>
              <a:chExt cx="5754" cy="5862"/>
            </a:xfrm>
          </p:grpSpPr>
          <p:sp>
            <p:nvSpPr>
              <p:cNvPr id="33" name="等腰三角形 32"/>
              <p:cNvSpPr/>
              <p:nvPr/>
            </p:nvSpPr>
            <p:spPr>
              <a:xfrm rot="11820000">
                <a:off x="110" y="2116"/>
                <a:ext cx="777" cy="949"/>
              </a:xfrm>
              <a:prstGeom prst="triangle">
                <a:avLst/>
              </a:prstGeom>
              <a:solidFill>
                <a:srgbClr val="CA5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grpSp>
            <p:nvGrpSpPr>
              <p:cNvPr id="11" name="组合 10"/>
              <p:cNvGrpSpPr/>
              <p:nvPr/>
            </p:nvGrpSpPr>
            <p:grpSpPr>
              <a:xfrm>
                <a:off x="-1115" y="-2668"/>
                <a:ext cx="5755" cy="5862"/>
                <a:chOff x="-3487" y="-3690"/>
                <a:chExt cx="7948" cy="8096"/>
              </a:xfrm>
            </p:grpSpPr>
            <p:grpSp>
              <p:nvGrpSpPr>
                <p:cNvPr id="10" name="组合 9"/>
                <p:cNvGrpSpPr/>
                <p:nvPr/>
              </p:nvGrpSpPr>
              <p:grpSpPr>
                <a:xfrm>
                  <a:off x="-478" y="140"/>
                  <a:ext cx="4939" cy="4266"/>
                  <a:chOff x="-478" y="140"/>
                  <a:chExt cx="4939" cy="4266"/>
                </a:xfrm>
              </p:grpSpPr>
              <p:sp>
                <p:nvSpPr>
                  <p:cNvPr id="5" name="等腰三角形 4"/>
                  <p:cNvSpPr/>
                  <p:nvPr/>
                </p:nvSpPr>
                <p:spPr>
                  <a:xfrm rot="6420000">
                    <a:off x="3269" y="21"/>
                    <a:ext cx="1073" cy="1311"/>
                  </a:xfrm>
                  <a:prstGeom prst="triangle">
                    <a:avLst/>
                  </a:prstGeom>
                  <a:solidFill>
                    <a:srgbClr val="45AD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sp>
                <p:nvSpPr>
                  <p:cNvPr id="6" name="等腰三角形 5"/>
                  <p:cNvSpPr/>
                  <p:nvPr/>
                </p:nvSpPr>
                <p:spPr>
                  <a:xfrm rot="7200000">
                    <a:off x="2790" y="1190"/>
                    <a:ext cx="1073" cy="1311"/>
                  </a:xfrm>
                  <a:prstGeom prst="triangle">
                    <a:avLst/>
                  </a:prstGeom>
                  <a:solidFill>
                    <a:srgbClr val="FED8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sp>
                <p:nvSpPr>
                  <p:cNvPr id="7" name="等腰三角形 6"/>
                  <p:cNvSpPr/>
                  <p:nvPr/>
                </p:nvSpPr>
                <p:spPr>
                  <a:xfrm rot="8460000">
                    <a:off x="1924" y="2152"/>
                    <a:ext cx="1073" cy="1311"/>
                  </a:xfrm>
                  <a:prstGeom prst="triangle">
                    <a:avLst/>
                  </a:prstGeom>
                  <a:solidFill>
                    <a:srgbClr val="FFB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sp>
                <p:nvSpPr>
                  <p:cNvPr id="8" name="等腰三角形 7"/>
                  <p:cNvSpPr/>
                  <p:nvPr/>
                </p:nvSpPr>
                <p:spPr>
                  <a:xfrm rot="9540000">
                    <a:off x="839" y="2833"/>
                    <a:ext cx="1073" cy="1311"/>
                  </a:xfrm>
                  <a:prstGeom prst="triangle">
                    <a:avLst/>
                  </a:prstGeom>
                  <a:solidFill>
                    <a:srgbClr val="9284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sp>
                <p:nvSpPr>
                  <p:cNvPr id="9" name="等腰三角形 8"/>
                  <p:cNvSpPr/>
                  <p:nvPr/>
                </p:nvSpPr>
                <p:spPr>
                  <a:xfrm rot="10560000">
                    <a:off x="-478" y="3095"/>
                    <a:ext cx="1073" cy="1311"/>
                  </a:xfrm>
                  <a:prstGeom prst="triangle">
                    <a:avLst/>
                  </a:prstGeom>
                  <a:solidFill>
                    <a:srgbClr val="E470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grpSp>
            <p:sp>
              <p:nvSpPr>
                <p:cNvPr id="3" name="弧形 2"/>
                <p:cNvSpPr/>
                <p:nvPr/>
              </p:nvSpPr>
              <p:spPr>
                <a:xfrm flipV="1">
                  <a:off x="-3487" y="-3690"/>
                  <a:ext cx="6797" cy="6828"/>
                </a:xfrm>
                <a:prstGeom prst="arc">
                  <a:avLst>
                    <a:gd name="adj1" fmla="val 14021421"/>
                    <a:gd name="adj2" fmla="val 21340121"/>
                  </a:avLst>
                </a:prstGeom>
                <a:ln w="38100">
                  <a:solidFill>
                    <a:srgbClr val="634768"/>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微软雅黑" panose="020B0503020204020204" pitchFamily="34" charset="-122"/>
                    <a:cs typeface="+mn-ea"/>
                    <a:sym typeface="+mn-lt"/>
                  </a:endParaRPr>
                </a:p>
              </p:txBody>
            </p:sp>
          </p:grpSp>
        </p:grpSp>
        <p:grpSp>
          <p:nvGrpSpPr>
            <p:cNvPr id="35" name="组合 34"/>
            <p:cNvGrpSpPr/>
            <p:nvPr/>
          </p:nvGrpSpPr>
          <p:grpSpPr>
            <a:xfrm flipH="1">
              <a:off x="14471" y="-2743"/>
              <a:ext cx="5754" cy="5862"/>
              <a:chOff x="-1115" y="-2668"/>
              <a:chExt cx="5754" cy="5862"/>
            </a:xfrm>
          </p:grpSpPr>
          <p:sp>
            <p:nvSpPr>
              <p:cNvPr id="36" name="等腰三角形 35"/>
              <p:cNvSpPr/>
              <p:nvPr/>
            </p:nvSpPr>
            <p:spPr>
              <a:xfrm rot="11820000">
                <a:off x="110" y="2116"/>
                <a:ext cx="777" cy="949"/>
              </a:xfrm>
              <a:prstGeom prst="triangle">
                <a:avLst/>
              </a:prstGeom>
              <a:solidFill>
                <a:srgbClr val="CA5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grpSp>
            <p:nvGrpSpPr>
              <p:cNvPr id="37" name="组合 36"/>
              <p:cNvGrpSpPr/>
              <p:nvPr/>
            </p:nvGrpSpPr>
            <p:grpSpPr>
              <a:xfrm>
                <a:off x="-1115" y="-2668"/>
                <a:ext cx="5755" cy="5862"/>
                <a:chOff x="-3487" y="-3690"/>
                <a:chExt cx="7948" cy="8096"/>
              </a:xfrm>
            </p:grpSpPr>
            <p:grpSp>
              <p:nvGrpSpPr>
                <p:cNvPr id="38" name="组合 37"/>
                <p:cNvGrpSpPr/>
                <p:nvPr/>
              </p:nvGrpSpPr>
              <p:grpSpPr>
                <a:xfrm>
                  <a:off x="-478" y="140"/>
                  <a:ext cx="4939" cy="4266"/>
                  <a:chOff x="-478" y="140"/>
                  <a:chExt cx="4939" cy="4266"/>
                </a:xfrm>
              </p:grpSpPr>
              <p:sp>
                <p:nvSpPr>
                  <p:cNvPr id="39" name="等腰三角形 38"/>
                  <p:cNvSpPr/>
                  <p:nvPr/>
                </p:nvSpPr>
                <p:spPr>
                  <a:xfrm rot="6420000">
                    <a:off x="3269" y="21"/>
                    <a:ext cx="1073" cy="1311"/>
                  </a:xfrm>
                  <a:prstGeom prst="triangle">
                    <a:avLst/>
                  </a:prstGeom>
                  <a:solidFill>
                    <a:srgbClr val="45AD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sp>
                <p:nvSpPr>
                  <p:cNvPr id="40" name="等腰三角形 39"/>
                  <p:cNvSpPr/>
                  <p:nvPr/>
                </p:nvSpPr>
                <p:spPr>
                  <a:xfrm rot="7200000">
                    <a:off x="2790" y="1190"/>
                    <a:ext cx="1073" cy="1311"/>
                  </a:xfrm>
                  <a:prstGeom prst="triangle">
                    <a:avLst/>
                  </a:prstGeom>
                  <a:solidFill>
                    <a:srgbClr val="FED8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sp>
                <p:nvSpPr>
                  <p:cNvPr id="41" name="等腰三角形 40"/>
                  <p:cNvSpPr/>
                  <p:nvPr/>
                </p:nvSpPr>
                <p:spPr>
                  <a:xfrm rot="8460000">
                    <a:off x="1924" y="2152"/>
                    <a:ext cx="1073" cy="1311"/>
                  </a:xfrm>
                  <a:prstGeom prst="triangle">
                    <a:avLst/>
                  </a:prstGeom>
                  <a:solidFill>
                    <a:srgbClr val="FFB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sp>
                <p:nvSpPr>
                  <p:cNvPr id="42" name="等腰三角形 41"/>
                  <p:cNvSpPr/>
                  <p:nvPr/>
                </p:nvSpPr>
                <p:spPr>
                  <a:xfrm rot="9540000">
                    <a:off x="839" y="2833"/>
                    <a:ext cx="1073" cy="1311"/>
                  </a:xfrm>
                  <a:prstGeom prst="triangle">
                    <a:avLst/>
                  </a:prstGeom>
                  <a:solidFill>
                    <a:srgbClr val="9284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sp>
                <p:nvSpPr>
                  <p:cNvPr id="43" name="等腰三角形 42"/>
                  <p:cNvSpPr/>
                  <p:nvPr/>
                </p:nvSpPr>
                <p:spPr>
                  <a:xfrm rot="10560000">
                    <a:off x="-478" y="3095"/>
                    <a:ext cx="1073" cy="1311"/>
                  </a:xfrm>
                  <a:prstGeom prst="triangle">
                    <a:avLst/>
                  </a:prstGeom>
                  <a:solidFill>
                    <a:srgbClr val="E470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grpSp>
            <p:sp>
              <p:nvSpPr>
                <p:cNvPr id="44" name="弧形 43"/>
                <p:cNvSpPr/>
                <p:nvPr/>
              </p:nvSpPr>
              <p:spPr>
                <a:xfrm flipV="1">
                  <a:off x="-3487" y="-3690"/>
                  <a:ext cx="6797" cy="6828"/>
                </a:xfrm>
                <a:prstGeom prst="arc">
                  <a:avLst>
                    <a:gd name="adj1" fmla="val 14021421"/>
                    <a:gd name="adj2" fmla="val 21340121"/>
                  </a:avLst>
                </a:prstGeom>
                <a:ln w="38100">
                  <a:solidFill>
                    <a:srgbClr val="634768"/>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微软雅黑" panose="020B0503020204020204" pitchFamily="34" charset="-122"/>
                    <a:cs typeface="+mn-ea"/>
                    <a:sym typeface="+mn-lt"/>
                  </a:endParaRPr>
                </a:p>
              </p:txBody>
            </p:sp>
          </p:grpSp>
        </p:grpSp>
      </p:grpSp>
      <p:sp>
        <p:nvSpPr>
          <p:cNvPr id="47" name="文本框 46"/>
          <p:cNvSpPr txBox="1"/>
          <p:nvPr/>
        </p:nvSpPr>
        <p:spPr>
          <a:xfrm>
            <a:off x="3691496" y="4793346"/>
            <a:ext cx="4803775" cy="781752"/>
          </a:xfrm>
          <a:prstGeom prst="rect">
            <a:avLst/>
          </a:prstGeom>
          <a:noFill/>
          <a:ln w="9525">
            <a:noFill/>
          </a:ln>
        </p:spPr>
        <p:txBody>
          <a:bodyPr wrap="square">
            <a:spAutoFit/>
          </a:bodyPr>
          <a:lstStyle/>
          <a:p>
            <a:pPr algn="ctr">
              <a:lnSpc>
                <a:spcPct val="160000"/>
              </a:lnSpc>
            </a:pPr>
            <a:r>
              <a:rPr lang="zh-CN" altLang="en-US" sz="1400">
                <a:latin typeface="微软雅黑" panose="020B0503020204020204" pitchFamily="34" charset="-122"/>
                <a:cs typeface="+mn-ea"/>
                <a:sym typeface="+mn-lt"/>
              </a:rPr>
              <a:t>六月花儿美，六月歌声飘，</a:t>
            </a:r>
            <a:r>
              <a:rPr lang="zh-CN" altLang="en-US" sz="1400" smtClean="0">
                <a:latin typeface="微软雅黑" panose="020B0503020204020204" pitchFamily="34" charset="-122"/>
                <a:cs typeface="+mn-ea"/>
                <a:sym typeface="+mn-lt"/>
              </a:rPr>
              <a:t>六月</a:t>
            </a:r>
            <a:r>
              <a:rPr lang="zh-CN" altLang="en-US" sz="1400">
                <a:latin typeface="微软雅黑" panose="020B0503020204020204" pitchFamily="34" charset="-122"/>
                <a:cs typeface="+mn-ea"/>
                <a:sym typeface="+mn-lt"/>
              </a:rPr>
              <a:t>儿童</a:t>
            </a:r>
            <a:r>
              <a:rPr lang="zh-CN" altLang="en-US" sz="1400" smtClean="0">
                <a:latin typeface="微软雅黑" panose="020B0503020204020204" pitchFamily="34" charset="-122"/>
                <a:cs typeface="+mn-ea"/>
                <a:sym typeface="+mn-lt"/>
              </a:rPr>
              <a:t>数</a:t>
            </a:r>
            <a:r>
              <a:rPr lang="zh-CN" altLang="en-US" sz="1400">
                <a:latin typeface="微软雅黑" panose="020B0503020204020204" pitchFamily="34" charset="-122"/>
                <a:cs typeface="+mn-ea"/>
                <a:sym typeface="+mn-lt"/>
              </a:rPr>
              <a:t>最俏</a:t>
            </a:r>
            <a:r>
              <a:rPr lang="en-US" altLang="zh-CN" sz="1400" smtClean="0">
                <a:latin typeface="微软雅黑" panose="020B0503020204020204" pitchFamily="34" charset="-122"/>
                <a:cs typeface="+mn-ea"/>
                <a:sym typeface="+mn-lt"/>
              </a:rPr>
              <a:t>:</a:t>
            </a:r>
          </a:p>
          <a:p>
            <a:pPr algn="ctr">
              <a:lnSpc>
                <a:spcPct val="160000"/>
              </a:lnSpc>
            </a:pPr>
            <a:r>
              <a:rPr lang="zh-CN" altLang="en-US" sz="1400" smtClean="0">
                <a:latin typeface="微软雅黑" panose="020B0503020204020204" pitchFamily="34" charset="-122"/>
                <a:cs typeface="+mn-ea"/>
                <a:sym typeface="+mn-lt"/>
              </a:rPr>
              <a:t>穿</a:t>
            </a:r>
            <a:r>
              <a:rPr lang="zh-CN" altLang="en-US" sz="1400">
                <a:latin typeface="微软雅黑" panose="020B0503020204020204" pitchFamily="34" charset="-122"/>
                <a:cs typeface="+mn-ea"/>
                <a:sym typeface="+mn-lt"/>
              </a:rPr>
              <a:t>新衣，戴新帽，欢歌热舞兴致高，迎接“六一”节日到。</a:t>
            </a:r>
            <a:endParaRPr lang="zh-CN" altLang="en-US" sz="1400" b="0">
              <a:solidFill>
                <a:schemeClr val="tx1"/>
              </a:solidFill>
              <a:latin typeface="微软雅黑" panose="020B0503020204020204" pitchFamily="34" charset="-122"/>
              <a:cs typeface="+mn-ea"/>
              <a:sym typeface="+mn-lt"/>
            </a:endParaRPr>
          </a:p>
        </p:txBody>
      </p:sp>
      <p:sp>
        <p:nvSpPr>
          <p:cNvPr id="86" name="文本框 85"/>
          <p:cNvSpPr txBox="1"/>
          <p:nvPr/>
        </p:nvSpPr>
        <p:spPr>
          <a:xfrm>
            <a:off x="2585830" y="373492"/>
            <a:ext cx="7101963" cy="306705"/>
          </a:xfrm>
          <a:prstGeom prst="rect">
            <a:avLst/>
          </a:prstGeom>
          <a:noFill/>
        </p:spPr>
        <p:txBody>
          <a:bodyPr wrap="square" rtlCol="0">
            <a:spAutoFit/>
          </a:bodyPr>
          <a:lstStyle/>
          <a:p>
            <a:pPr algn="dist"/>
            <a:r>
              <a:rPr lang="zh-CN" altLang="en-US" sz="1400">
                <a:latin typeface="微软雅黑" panose="020B0503020204020204" pitchFamily="34" charset="-122"/>
                <a:cs typeface="+mn-ea"/>
                <a:sym typeface="+mn-lt"/>
              </a:rPr>
              <a:t>甜</a:t>
            </a:r>
            <a:r>
              <a:rPr lang="en-US" altLang="zh-CN" sz="1400">
                <a:latin typeface="微软雅黑" panose="020B0503020204020204" pitchFamily="34" charset="-122"/>
                <a:cs typeface="+mn-ea"/>
                <a:sym typeface="+mn-lt"/>
              </a:rPr>
              <a:t>-</a:t>
            </a:r>
            <a:r>
              <a:rPr lang="zh-CN" altLang="en-US" sz="1400">
                <a:latin typeface="微软雅黑" panose="020B0503020204020204" pitchFamily="34" charset="-122"/>
                <a:cs typeface="+mn-ea"/>
                <a:sym typeface="+mn-lt"/>
              </a:rPr>
              <a:t>蜜</a:t>
            </a:r>
            <a:r>
              <a:rPr lang="en-US" altLang="zh-CN" sz="1400">
                <a:latin typeface="微软雅黑" panose="020B0503020204020204" pitchFamily="34" charset="-122"/>
                <a:cs typeface="+mn-ea"/>
                <a:sym typeface="+mn-lt"/>
              </a:rPr>
              <a:t>-</a:t>
            </a:r>
            <a:r>
              <a:rPr lang="zh-CN" altLang="en-US" sz="1400">
                <a:latin typeface="微软雅黑" panose="020B0503020204020204" pitchFamily="34" charset="-122"/>
                <a:cs typeface="+mn-ea"/>
                <a:sym typeface="+mn-lt"/>
              </a:rPr>
              <a:t>童</a:t>
            </a:r>
            <a:r>
              <a:rPr lang="en-US" altLang="zh-CN" sz="1400">
                <a:latin typeface="微软雅黑" panose="020B0503020204020204" pitchFamily="34" charset="-122"/>
                <a:cs typeface="+mn-ea"/>
                <a:sym typeface="+mn-lt"/>
              </a:rPr>
              <a:t>-</a:t>
            </a:r>
            <a:r>
              <a:rPr lang="zh-CN" altLang="en-US" sz="1400">
                <a:latin typeface="微软雅黑" panose="020B0503020204020204" pitchFamily="34" charset="-122"/>
                <a:cs typeface="+mn-ea"/>
                <a:sym typeface="+mn-lt"/>
              </a:rPr>
              <a:t>年</a:t>
            </a:r>
            <a:r>
              <a:rPr lang="en-US" altLang="zh-CN" sz="1400">
                <a:latin typeface="微软雅黑" panose="020B0503020204020204" pitchFamily="34" charset="-122"/>
                <a:cs typeface="+mn-ea"/>
                <a:sym typeface="+mn-lt"/>
              </a:rPr>
              <a:t>-</a:t>
            </a:r>
            <a:r>
              <a:rPr lang="zh-CN" altLang="en-US" sz="1400">
                <a:latin typeface="微软雅黑" panose="020B0503020204020204" pitchFamily="34" charset="-122"/>
                <a:cs typeface="+mn-ea"/>
                <a:sym typeface="+mn-lt"/>
              </a:rPr>
              <a:t>纯</a:t>
            </a:r>
            <a:r>
              <a:rPr lang="en-US" altLang="zh-CN" sz="1400">
                <a:latin typeface="微软雅黑" panose="020B0503020204020204" pitchFamily="34" charset="-122"/>
                <a:cs typeface="+mn-ea"/>
                <a:sym typeface="+mn-lt"/>
              </a:rPr>
              <a:t>-</a:t>
            </a:r>
            <a:r>
              <a:rPr lang="zh-CN" altLang="en-US" sz="1400">
                <a:latin typeface="微软雅黑" panose="020B0503020204020204" pitchFamily="34" charset="-122"/>
                <a:cs typeface="+mn-ea"/>
                <a:sym typeface="+mn-lt"/>
              </a:rPr>
              <a:t>真</a:t>
            </a:r>
            <a:r>
              <a:rPr lang="en-US" altLang="zh-CN" sz="1400">
                <a:latin typeface="微软雅黑" panose="020B0503020204020204" pitchFamily="34" charset="-122"/>
                <a:cs typeface="+mn-ea"/>
                <a:sym typeface="+mn-lt"/>
              </a:rPr>
              <a:t>-</a:t>
            </a:r>
            <a:r>
              <a:rPr lang="zh-CN" altLang="en-US" sz="1400">
                <a:latin typeface="微软雅黑" panose="020B0503020204020204" pitchFamily="34" charset="-122"/>
                <a:cs typeface="+mn-ea"/>
                <a:sym typeface="+mn-lt"/>
              </a:rPr>
              <a:t>年</a:t>
            </a:r>
            <a:r>
              <a:rPr lang="en-US" altLang="zh-CN" sz="1400">
                <a:latin typeface="微软雅黑" panose="020B0503020204020204" pitchFamily="34" charset="-122"/>
                <a:cs typeface="+mn-ea"/>
                <a:sym typeface="+mn-lt"/>
              </a:rPr>
              <a:t>-</a:t>
            </a:r>
            <a:r>
              <a:rPr lang="zh-CN" altLang="en-US" sz="1400">
                <a:latin typeface="微软雅黑" panose="020B0503020204020204" pitchFamily="34" charset="-122"/>
                <a:cs typeface="+mn-ea"/>
                <a:sym typeface="+mn-lt"/>
              </a:rPr>
              <a:t>代</a:t>
            </a:r>
            <a:r>
              <a:rPr lang="en-US" altLang="zh-CN" sz="1400">
                <a:latin typeface="微软雅黑" panose="020B0503020204020204" pitchFamily="34" charset="-122"/>
                <a:cs typeface="+mn-ea"/>
                <a:sym typeface="+mn-lt"/>
              </a:rPr>
              <a:t>-</a:t>
            </a:r>
            <a:r>
              <a:rPr lang="zh-CN" altLang="en-US" sz="1400">
                <a:latin typeface="微软雅黑" panose="020B0503020204020204" pitchFamily="34" charset="-122"/>
                <a:cs typeface="+mn-ea"/>
                <a:sym typeface="+mn-lt"/>
              </a:rPr>
              <a:t>欢</a:t>
            </a:r>
            <a:r>
              <a:rPr lang="en-US" altLang="zh-CN" sz="1400">
                <a:latin typeface="微软雅黑" panose="020B0503020204020204" pitchFamily="34" charset="-122"/>
                <a:cs typeface="+mn-ea"/>
                <a:sym typeface="+mn-lt"/>
              </a:rPr>
              <a:t>-</a:t>
            </a:r>
            <a:r>
              <a:rPr lang="zh-CN" altLang="en-US" sz="1400">
                <a:latin typeface="微软雅黑" panose="020B0503020204020204" pitchFamily="34" charset="-122"/>
                <a:cs typeface="+mn-ea"/>
                <a:sym typeface="+mn-lt"/>
              </a:rPr>
              <a:t>乐</a:t>
            </a:r>
            <a:r>
              <a:rPr lang="en-US" altLang="zh-CN" sz="1400">
                <a:latin typeface="微软雅黑" panose="020B0503020204020204" pitchFamily="34" charset="-122"/>
                <a:cs typeface="+mn-ea"/>
                <a:sym typeface="+mn-lt"/>
              </a:rPr>
              <a:t>-</a:t>
            </a:r>
            <a:r>
              <a:rPr lang="zh-CN" altLang="en-US" sz="1400">
                <a:latin typeface="微软雅黑" panose="020B0503020204020204" pitchFamily="34" charset="-122"/>
                <a:cs typeface="+mn-ea"/>
                <a:sym typeface="+mn-lt"/>
              </a:rPr>
              <a:t>六</a:t>
            </a:r>
            <a:r>
              <a:rPr lang="en-US" altLang="zh-CN" sz="1400">
                <a:latin typeface="微软雅黑" panose="020B0503020204020204" pitchFamily="34" charset="-122"/>
                <a:cs typeface="+mn-ea"/>
                <a:sym typeface="+mn-lt"/>
              </a:rPr>
              <a:t>-</a:t>
            </a:r>
            <a:r>
              <a:rPr lang="zh-CN" altLang="en-US" sz="1400">
                <a:latin typeface="微软雅黑" panose="020B0503020204020204" pitchFamily="34" charset="-122"/>
                <a:cs typeface="+mn-ea"/>
                <a:sym typeface="+mn-lt"/>
              </a:rPr>
              <a:t>一</a:t>
            </a:r>
          </a:p>
        </p:txBody>
      </p:sp>
    </p:spTree>
    <p:custDataLst>
      <p:tags r:id="rId1"/>
    </p:custDataLst>
  </p:cSld>
  <p:clrMapOvr>
    <a:masterClrMapping/>
  </p:clrMapOvr>
  <p:transition advTm="3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84"/>
                                        </p:tgtEl>
                                        <p:attrNameLst>
                                          <p:attrName>style.visibility</p:attrName>
                                        </p:attrNameLst>
                                      </p:cBhvr>
                                      <p:to>
                                        <p:strVal val="visible"/>
                                      </p:to>
                                    </p:set>
                                    <p:animEffect transition="in" filter="randombar(horizontal)">
                                      <p:cBhvr>
                                        <p:cTn id="11" dur="500"/>
                                        <p:tgtEl>
                                          <p:spTgt spid="84"/>
                                        </p:tgtEl>
                                      </p:cBhvr>
                                    </p:animEffect>
                                  </p:childTnLst>
                                </p:cTn>
                              </p:par>
                            </p:childTnLst>
                          </p:cTn>
                        </p:par>
                        <p:par>
                          <p:cTn id="12" fill="hold">
                            <p:stCondLst>
                              <p:cond delay="1000"/>
                            </p:stCondLst>
                            <p:childTnLst>
                              <p:par>
                                <p:cTn id="13" presetID="47" presetClass="entr" presetSubtype="0" fill="hold" nodeType="afterEffect">
                                  <p:stCondLst>
                                    <p:cond delay="0"/>
                                  </p:stCondLst>
                                  <p:childTnLst>
                                    <p:set>
                                      <p:cBhvr>
                                        <p:cTn id="14" dur="1" fill="hold">
                                          <p:stCondLst>
                                            <p:cond delay="0"/>
                                          </p:stCondLst>
                                        </p:cTn>
                                        <p:tgtEl>
                                          <p:spTgt spid="46"/>
                                        </p:tgtEl>
                                        <p:attrNameLst>
                                          <p:attrName>style.visibility</p:attrName>
                                        </p:attrNameLst>
                                      </p:cBhvr>
                                      <p:to>
                                        <p:strVal val="visible"/>
                                      </p:to>
                                    </p:set>
                                    <p:animEffect transition="in" filter="fade">
                                      <p:cBhvr>
                                        <p:cTn id="15" dur="1000"/>
                                        <p:tgtEl>
                                          <p:spTgt spid="46"/>
                                        </p:tgtEl>
                                      </p:cBhvr>
                                    </p:animEffect>
                                    <p:anim calcmode="lin" valueType="num">
                                      <p:cBhvr>
                                        <p:cTn id="16" dur="1000" fill="hold"/>
                                        <p:tgtEl>
                                          <p:spTgt spid="46"/>
                                        </p:tgtEl>
                                        <p:attrNameLst>
                                          <p:attrName>ppt_x</p:attrName>
                                        </p:attrNameLst>
                                      </p:cBhvr>
                                      <p:tavLst>
                                        <p:tav tm="0">
                                          <p:val>
                                            <p:strVal val="#ppt_x"/>
                                          </p:val>
                                        </p:tav>
                                        <p:tav tm="100000">
                                          <p:val>
                                            <p:strVal val="#ppt_x"/>
                                          </p:val>
                                        </p:tav>
                                      </p:tavLst>
                                    </p:anim>
                                    <p:anim calcmode="lin" valueType="num">
                                      <p:cBhvr>
                                        <p:cTn id="17" dur="1000" fill="hold"/>
                                        <p:tgtEl>
                                          <p:spTgt spid="46"/>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2" presetClass="entr" presetSubtype="4"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down)">
                                      <p:cBhvr>
                                        <p:cTn id="21" dur="500"/>
                                        <p:tgtEl>
                                          <p:spTgt spid="15"/>
                                        </p:tgtEl>
                                      </p:cBhvr>
                                    </p:animEffect>
                                  </p:childTnLst>
                                </p:cTn>
                              </p:par>
                            </p:childTnLst>
                          </p:cTn>
                        </p:par>
                        <p:par>
                          <p:cTn id="22" fill="hold">
                            <p:stCondLst>
                              <p:cond delay="2500"/>
                            </p:stCondLst>
                            <p:childTnLst>
                              <p:par>
                                <p:cTn id="23" presetID="22" presetClass="entr" presetSubtype="4"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wipe(down)">
                                      <p:cBhvr>
                                        <p:cTn id="25" dur="500"/>
                                        <p:tgtEl>
                                          <p:spTgt spid="2"/>
                                        </p:tgtEl>
                                      </p:cBhvr>
                                    </p:animEffect>
                                  </p:childTnLst>
                                </p:cTn>
                              </p:par>
                            </p:childTnLst>
                          </p:cTn>
                        </p:par>
                        <p:par>
                          <p:cTn id="26" fill="hold">
                            <p:stCondLst>
                              <p:cond delay="3000"/>
                            </p:stCondLst>
                            <p:childTnLst>
                              <p:par>
                                <p:cTn id="27" presetID="56" presetClass="entr" presetSubtype="0" fill="hold" grpId="0" nodeType="afterEffect">
                                  <p:stCondLst>
                                    <p:cond delay="0"/>
                                  </p:stCondLst>
                                  <p:iterate type="lt">
                                    <p:tmPct val="10000"/>
                                  </p:iterate>
                                  <p:childTnLst>
                                    <p:set>
                                      <p:cBhvr>
                                        <p:cTn id="28" dur="1" fill="hold">
                                          <p:stCondLst>
                                            <p:cond delay="0"/>
                                          </p:stCondLst>
                                        </p:cTn>
                                        <p:tgtEl>
                                          <p:spTgt spid="86"/>
                                        </p:tgtEl>
                                        <p:attrNameLst>
                                          <p:attrName>style.visibility</p:attrName>
                                        </p:attrNameLst>
                                      </p:cBhvr>
                                      <p:to>
                                        <p:strVal val="visible"/>
                                      </p:to>
                                    </p:set>
                                    <p:anim by="(-#ppt_w*2)" calcmode="lin" valueType="num">
                                      <p:cBhvr rctx="PPT">
                                        <p:cTn id="29" dur="500" autoRev="1" fill="hold">
                                          <p:stCondLst>
                                            <p:cond delay="0"/>
                                          </p:stCondLst>
                                        </p:cTn>
                                        <p:tgtEl>
                                          <p:spTgt spid="86"/>
                                        </p:tgtEl>
                                        <p:attrNameLst>
                                          <p:attrName>ppt_w</p:attrName>
                                        </p:attrNameLst>
                                      </p:cBhvr>
                                    </p:anim>
                                    <p:anim by="(#ppt_w*0.50)" calcmode="lin" valueType="num">
                                      <p:cBhvr>
                                        <p:cTn id="30" dur="500" decel="50000" autoRev="1" fill="hold">
                                          <p:stCondLst>
                                            <p:cond delay="0"/>
                                          </p:stCondLst>
                                        </p:cTn>
                                        <p:tgtEl>
                                          <p:spTgt spid="86"/>
                                        </p:tgtEl>
                                        <p:attrNameLst>
                                          <p:attrName>ppt_x</p:attrName>
                                        </p:attrNameLst>
                                      </p:cBhvr>
                                    </p:anim>
                                    <p:anim from="(-#ppt_h/2)" to="(#ppt_y)" calcmode="lin" valueType="num">
                                      <p:cBhvr>
                                        <p:cTn id="31" dur="1000" fill="hold">
                                          <p:stCondLst>
                                            <p:cond delay="0"/>
                                          </p:stCondLst>
                                        </p:cTn>
                                        <p:tgtEl>
                                          <p:spTgt spid="86"/>
                                        </p:tgtEl>
                                        <p:attrNameLst>
                                          <p:attrName>ppt_y</p:attrName>
                                        </p:attrNameLst>
                                      </p:cBhvr>
                                    </p:anim>
                                    <p:animRot by="21600000">
                                      <p:cBhvr>
                                        <p:cTn id="32" dur="1000" fill="hold">
                                          <p:stCondLst>
                                            <p:cond delay="0"/>
                                          </p:stCondLst>
                                        </p:cTn>
                                        <p:tgtEl>
                                          <p:spTgt spid="86"/>
                                        </p:tgtEl>
                                        <p:attrNameLst>
                                          <p:attrName>r</p:attrName>
                                        </p:attrNameLst>
                                      </p:cBhvr>
                                    </p:animRot>
                                  </p:childTnLst>
                                </p:cTn>
                              </p:par>
                            </p:childTnLst>
                          </p:cTn>
                        </p:par>
                        <p:par>
                          <p:cTn id="33" fill="hold">
                            <p:stCondLst>
                              <p:cond delay="6200"/>
                            </p:stCondLst>
                            <p:childTnLst>
                              <p:par>
                                <p:cTn id="34" presetID="22" presetClass="entr" presetSubtype="4" fill="hold" nodeType="afterEffect">
                                  <p:stCondLst>
                                    <p:cond delay="0"/>
                                  </p:stCondLst>
                                  <p:childTnLst>
                                    <p:set>
                                      <p:cBhvr>
                                        <p:cTn id="35" dur="1" fill="hold">
                                          <p:stCondLst>
                                            <p:cond delay="0"/>
                                          </p:stCondLst>
                                        </p:cTn>
                                        <p:tgtEl>
                                          <p:spTgt spid="45"/>
                                        </p:tgtEl>
                                        <p:attrNameLst>
                                          <p:attrName>style.visibility</p:attrName>
                                        </p:attrNameLst>
                                      </p:cBhvr>
                                      <p:to>
                                        <p:strVal val="visible"/>
                                      </p:to>
                                    </p:set>
                                    <p:animEffect transition="in" filter="wipe(down)">
                                      <p:cBhvr>
                                        <p:cTn id="36" dur="500"/>
                                        <p:tgtEl>
                                          <p:spTgt spid="45"/>
                                        </p:tgtEl>
                                      </p:cBhvr>
                                    </p:animEffect>
                                  </p:childTnLst>
                                </p:cTn>
                              </p:par>
                            </p:childTnLst>
                          </p:cTn>
                        </p:par>
                        <p:par>
                          <p:cTn id="37" fill="hold">
                            <p:stCondLst>
                              <p:cond delay="6700"/>
                            </p:stCondLst>
                            <p:childTnLst>
                              <p:par>
                                <p:cTn id="38" presetID="6" presetClass="entr" presetSubtype="16" fill="hold" nodeType="afterEffect">
                                  <p:stCondLst>
                                    <p:cond delay="0"/>
                                  </p:stCondLst>
                                  <p:childTnLst>
                                    <p:set>
                                      <p:cBhvr>
                                        <p:cTn id="39" dur="1" fill="hold">
                                          <p:stCondLst>
                                            <p:cond delay="0"/>
                                          </p:stCondLst>
                                        </p:cTn>
                                        <p:tgtEl>
                                          <p:spTgt spid="71"/>
                                        </p:tgtEl>
                                        <p:attrNameLst>
                                          <p:attrName>style.visibility</p:attrName>
                                        </p:attrNameLst>
                                      </p:cBhvr>
                                      <p:to>
                                        <p:strVal val="visible"/>
                                      </p:to>
                                    </p:set>
                                    <p:animEffect transition="in" filter="circle(in)">
                                      <p:cBhvr>
                                        <p:cTn id="40" dur="2000"/>
                                        <p:tgtEl>
                                          <p:spTgt spid="71"/>
                                        </p:tgtEl>
                                      </p:cBhvr>
                                    </p:animEffect>
                                  </p:childTnLst>
                                </p:cTn>
                              </p:par>
                            </p:childTnLst>
                          </p:cTn>
                        </p:par>
                        <p:par>
                          <p:cTn id="41" fill="hold">
                            <p:stCondLst>
                              <p:cond delay="8700"/>
                            </p:stCondLst>
                            <p:childTnLst>
                              <p:par>
                                <p:cTn id="42" presetID="53" presetClass="entr" presetSubtype="16" fill="hold" grpId="0" nodeType="afterEffect">
                                  <p:stCondLst>
                                    <p:cond delay="0"/>
                                  </p:stCondLst>
                                  <p:childTnLst>
                                    <p:set>
                                      <p:cBhvr>
                                        <p:cTn id="43" dur="1" fill="hold">
                                          <p:stCondLst>
                                            <p:cond delay="0"/>
                                          </p:stCondLst>
                                        </p:cTn>
                                        <p:tgtEl>
                                          <p:spTgt spid="70"/>
                                        </p:tgtEl>
                                        <p:attrNameLst>
                                          <p:attrName>style.visibility</p:attrName>
                                        </p:attrNameLst>
                                      </p:cBhvr>
                                      <p:to>
                                        <p:strVal val="visible"/>
                                      </p:to>
                                    </p:set>
                                    <p:anim calcmode="lin" valueType="num">
                                      <p:cBhvr>
                                        <p:cTn id="44" dur="500" fill="hold"/>
                                        <p:tgtEl>
                                          <p:spTgt spid="70"/>
                                        </p:tgtEl>
                                        <p:attrNameLst>
                                          <p:attrName>ppt_w</p:attrName>
                                        </p:attrNameLst>
                                      </p:cBhvr>
                                      <p:tavLst>
                                        <p:tav tm="0">
                                          <p:val>
                                            <p:fltVal val="0"/>
                                          </p:val>
                                        </p:tav>
                                        <p:tav tm="100000">
                                          <p:val>
                                            <p:strVal val="#ppt_w"/>
                                          </p:val>
                                        </p:tav>
                                      </p:tavLst>
                                    </p:anim>
                                    <p:anim calcmode="lin" valueType="num">
                                      <p:cBhvr>
                                        <p:cTn id="45" dur="500" fill="hold"/>
                                        <p:tgtEl>
                                          <p:spTgt spid="70"/>
                                        </p:tgtEl>
                                        <p:attrNameLst>
                                          <p:attrName>ppt_h</p:attrName>
                                        </p:attrNameLst>
                                      </p:cBhvr>
                                      <p:tavLst>
                                        <p:tav tm="0">
                                          <p:val>
                                            <p:fltVal val="0"/>
                                          </p:val>
                                        </p:tav>
                                        <p:tav tm="100000">
                                          <p:val>
                                            <p:strVal val="#ppt_h"/>
                                          </p:val>
                                        </p:tav>
                                      </p:tavLst>
                                    </p:anim>
                                    <p:animEffect transition="in" filter="fade">
                                      <p:cBhvr>
                                        <p:cTn id="46" dur="500"/>
                                        <p:tgtEl>
                                          <p:spTgt spid="70"/>
                                        </p:tgtEl>
                                      </p:cBhvr>
                                    </p:animEffect>
                                  </p:childTnLst>
                                </p:cTn>
                              </p:par>
                            </p:childTnLst>
                          </p:cTn>
                        </p:par>
                        <p:par>
                          <p:cTn id="47" fill="hold">
                            <p:stCondLst>
                              <p:cond delay="9200"/>
                            </p:stCondLst>
                            <p:childTnLst>
                              <p:par>
                                <p:cTn id="48" presetID="22" presetClass="entr" presetSubtype="4" fill="hold" grpId="0" nodeType="afterEffect">
                                  <p:stCondLst>
                                    <p:cond delay="0"/>
                                  </p:stCondLst>
                                  <p:childTnLst>
                                    <p:set>
                                      <p:cBhvr>
                                        <p:cTn id="49" dur="1" fill="hold">
                                          <p:stCondLst>
                                            <p:cond delay="0"/>
                                          </p:stCondLst>
                                        </p:cTn>
                                        <p:tgtEl>
                                          <p:spTgt spid="47"/>
                                        </p:tgtEl>
                                        <p:attrNameLst>
                                          <p:attrName>style.visibility</p:attrName>
                                        </p:attrNameLst>
                                      </p:cBhvr>
                                      <p:to>
                                        <p:strVal val="visible"/>
                                      </p:to>
                                    </p:set>
                                    <p:animEffect transition="in" filter="wipe(down)">
                                      <p:cBhvr>
                                        <p:cTn id="50"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70" grpId="1" animBg="1"/>
      <p:bldP spid="47" grpId="0"/>
      <p:bldP spid="47" grpId="1"/>
      <p:bldP spid="86" grpId="0"/>
      <p:bldP spid="86" grpId="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DE3BD"/>
        </a:solidFill>
        <a:effectLst/>
      </p:bgPr>
    </p:bg>
    <p:spTree>
      <p:nvGrpSpPr>
        <p:cNvPr id="1" name=""/>
        <p:cNvGrpSpPr/>
        <p:nvPr/>
      </p:nvGrpSpPr>
      <p:grpSpPr>
        <a:xfrm>
          <a:off x="0" y="0"/>
          <a:ext cx="0" cy="0"/>
          <a:chOff x="0" y="0"/>
          <a:chExt cx="0" cy="0"/>
        </a:xfrm>
      </p:grpSpPr>
      <p:pic>
        <p:nvPicPr>
          <p:cNvPr id="12" name="图片 11" descr="E:\设计\PPT\图片3.png图片3"/>
          <p:cNvPicPr>
            <a:picLocks noChangeAspect="1"/>
          </p:cNvPicPr>
          <p:nvPr/>
        </p:nvPicPr>
        <p:blipFill>
          <a:blip r:embed="rId3"/>
          <a:srcRect/>
          <a:stretch>
            <a:fillRect/>
          </a:stretch>
        </p:blipFill>
        <p:spPr>
          <a:xfrm rot="5400000" flipV="1">
            <a:off x="182245" y="-182245"/>
            <a:ext cx="6877685" cy="7242175"/>
          </a:xfrm>
          <a:prstGeom prst="rect">
            <a:avLst/>
          </a:prstGeom>
        </p:spPr>
      </p:pic>
      <p:grpSp>
        <p:nvGrpSpPr>
          <p:cNvPr id="13" name="组合 12"/>
          <p:cNvGrpSpPr/>
          <p:nvPr/>
        </p:nvGrpSpPr>
        <p:grpSpPr>
          <a:xfrm>
            <a:off x="-635" y="3690620"/>
            <a:ext cx="12192350" cy="3167380"/>
            <a:chOff x="-1" y="6744"/>
            <a:chExt cx="15613" cy="4056"/>
          </a:xfrm>
        </p:grpSpPr>
        <p:pic>
          <p:nvPicPr>
            <p:cNvPr id="14" name="图片 13"/>
            <p:cNvPicPr>
              <a:picLocks noChangeAspect="1"/>
            </p:cNvPicPr>
            <p:nvPr/>
          </p:nvPicPr>
          <p:blipFill rotWithShape="1">
            <a:blip r:embed="rId4" cstate="screen">
              <a:extLst>
                <a:ext uri="{28A0092B-C50C-407E-A947-70E740481C1C}">
                  <a14:useLocalDpi xmlns:a14="http://schemas.microsoft.com/office/drawing/2010/main"/>
                </a:ext>
              </a:extLst>
            </a:blip>
            <a:srcRect r="23940"/>
            <a:stretch>
              <a:fillRect/>
            </a:stretch>
          </p:blipFill>
          <p:spPr>
            <a:xfrm>
              <a:off x="-1" y="6744"/>
              <a:ext cx="14261" cy="4056"/>
            </a:xfrm>
            <a:prstGeom prst="rect">
              <a:avLst/>
            </a:prstGeom>
          </p:spPr>
        </p:pic>
        <p:pic>
          <p:nvPicPr>
            <p:cNvPr id="16" name="图片 15"/>
            <p:cNvPicPr>
              <a:picLocks noChangeAspect="1"/>
            </p:cNvPicPr>
            <p:nvPr/>
          </p:nvPicPr>
          <p:blipFill rotWithShape="1">
            <a:blip r:embed="rId4" cstate="screen">
              <a:extLst>
                <a:ext uri="{28A0092B-C50C-407E-A947-70E740481C1C}">
                  <a14:useLocalDpi xmlns:a14="http://schemas.microsoft.com/office/drawing/2010/main"/>
                </a:ext>
              </a:extLst>
            </a:blip>
            <a:srcRect r="23940"/>
            <a:stretch>
              <a:fillRect/>
            </a:stretch>
          </p:blipFill>
          <p:spPr>
            <a:xfrm flipH="1">
              <a:off x="1351" y="6744"/>
              <a:ext cx="14261" cy="4056"/>
            </a:xfrm>
            <a:prstGeom prst="rect">
              <a:avLst/>
            </a:prstGeom>
          </p:spPr>
        </p:pic>
      </p:grpSp>
      <p:grpSp>
        <p:nvGrpSpPr>
          <p:cNvPr id="119" name="组合 118"/>
          <p:cNvGrpSpPr/>
          <p:nvPr/>
        </p:nvGrpSpPr>
        <p:grpSpPr>
          <a:xfrm>
            <a:off x="-708025" y="-1741805"/>
            <a:ext cx="13550900" cy="3722370"/>
            <a:chOff x="-1115" y="-2743"/>
            <a:chExt cx="21340" cy="5862"/>
          </a:xfrm>
        </p:grpSpPr>
        <p:grpSp>
          <p:nvGrpSpPr>
            <p:cNvPr id="120" name="组合 119"/>
            <p:cNvGrpSpPr/>
            <p:nvPr/>
          </p:nvGrpSpPr>
          <p:grpSpPr>
            <a:xfrm>
              <a:off x="-1115" y="-2743"/>
              <a:ext cx="5754" cy="5862"/>
              <a:chOff x="-1115" y="-2668"/>
              <a:chExt cx="5754" cy="5862"/>
            </a:xfrm>
          </p:grpSpPr>
          <p:sp>
            <p:nvSpPr>
              <p:cNvPr id="121" name="等腰三角形 120"/>
              <p:cNvSpPr/>
              <p:nvPr/>
            </p:nvSpPr>
            <p:spPr>
              <a:xfrm rot="11820000">
                <a:off x="110" y="2116"/>
                <a:ext cx="777" cy="949"/>
              </a:xfrm>
              <a:prstGeom prst="triangle">
                <a:avLst/>
              </a:prstGeom>
              <a:solidFill>
                <a:srgbClr val="CA5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grpSp>
            <p:nvGrpSpPr>
              <p:cNvPr id="122" name="组合 121"/>
              <p:cNvGrpSpPr/>
              <p:nvPr/>
            </p:nvGrpSpPr>
            <p:grpSpPr>
              <a:xfrm>
                <a:off x="-1115" y="-2668"/>
                <a:ext cx="5755" cy="5862"/>
                <a:chOff x="-3487" y="-3690"/>
                <a:chExt cx="7948" cy="8096"/>
              </a:xfrm>
            </p:grpSpPr>
            <p:grpSp>
              <p:nvGrpSpPr>
                <p:cNvPr id="123" name="组合 122"/>
                <p:cNvGrpSpPr/>
                <p:nvPr/>
              </p:nvGrpSpPr>
              <p:grpSpPr>
                <a:xfrm>
                  <a:off x="-478" y="140"/>
                  <a:ext cx="4939" cy="4266"/>
                  <a:chOff x="-478" y="140"/>
                  <a:chExt cx="4939" cy="4266"/>
                </a:xfrm>
              </p:grpSpPr>
              <p:sp>
                <p:nvSpPr>
                  <p:cNvPr id="124" name="等腰三角形 123"/>
                  <p:cNvSpPr/>
                  <p:nvPr/>
                </p:nvSpPr>
                <p:spPr>
                  <a:xfrm rot="6420000">
                    <a:off x="3269" y="21"/>
                    <a:ext cx="1073" cy="1311"/>
                  </a:xfrm>
                  <a:prstGeom prst="triangle">
                    <a:avLst/>
                  </a:prstGeom>
                  <a:solidFill>
                    <a:srgbClr val="45AD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sp>
                <p:nvSpPr>
                  <p:cNvPr id="125" name="等腰三角形 124"/>
                  <p:cNvSpPr/>
                  <p:nvPr/>
                </p:nvSpPr>
                <p:spPr>
                  <a:xfrm rot="7200000">
                    <a:off x="2790" y="1190"/>
                    <a:ext cx="1073" cy="1311"/>
                  </a:xfrm>
                  <a:prstGeom prst="triangle">
                    <a:avLst/>
                  </a:prstGeom>
                  <a:solidFill>
                    <a:srgbClr val="FED8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sp>
                <p:nvSpPr>
                  <p:cNvPr id="126" name="等腰三角形 125"/>
                  <p:cNvSpPr/>
                  <p:nvPr/>
                </p:nvSpPr>
                <p:spPr>
                  <a:xfrm rot="8460000">
                    <a:off x="1924" y="2152"/>
                    <a:ext cx="1073" cy="1311"/>
                  </a:xfrm>
                  <a:prstGeom prst="triangle">
                    <a:avLst/>
                  </a:prstGeom>
                  <a:solidFill>
                    <a:srgbClr val="FFB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sp>
                <p:nvSpPr>
                  <p:cNvPr id="127" name="等腰三角形 126"/>
                  <p:cNvSpPr/>
                  <p:nvPr/>
                </p:nvSpPr>
                <p:spPr>
                  <a:xfrm rot="9540000">
                    <a:off x="839" y="2833"/>
                    <a:ext cx="1073" cy="1311"/>
                  </a:xfrm>
                  <a:prstGeom prst="triangle">
                    <a:avLst/>
                  </a:prstGeom>
                  <a:solidFill>
                    <a:srgbClr val="9284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sp>
                <p:nvSpPr>
                  <p:cNvPr id="128" name="等腰三角形 127"/>
                  <p:cNvSpPr/>
                  <p:nvPr/>
                </p:nvSpPr>
                <p:spPr>
                  <a:xfrm rot="10560000">
                    <a:off x="-478" y="3095"/>
                    <a:ext cx="1073" cy="1311"/>
                  </a:xfrm>
                  <a:prstGeom prst="triangle">
                    <a:avLst/>
                  </a:prstGeom>
                  <a:solidFill>
                    <a:srgbClr val="E470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grpSp>
            <p:sp>
              <p:nvSpPr>
                <p:cNvPr id="129" name="弧形 128"/>
                <p:cNvSpPr/>
                <p:nvPr/>
              </p:nvSpPr>
              <p:spPr>
                <a:xfrm flipV="1">
                  <a:off x="-3487" y="-3690"/>
                  <a:ext cx="6797" cy="6828"/>
                </a:xfrm>
                <a:prstGeom prst="arc">
                  <a:avLst>
                    <a:gd name="adj1" fmla="val 14021421"/>
                    <a:gd name="adj2" fmla="val 21340121"/>
                  </a:avLst>
                </a:prstGeom>
                <a:ln w="38100">
                  <a:solidFill>
                    <a:srgbClr val="634768"/>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微软雅黑" panose="020B0503020204020204" pitchFamily="34" charset="-122"/>
                    <a:cs typeface="+mn-ea"/>
                    <a:sym typeface="+mn-lt"/>
                  </a:endParaRPr>
                </a:p>
              </p:txBody>
            </p:sp>
          </p:grpSp>
        </p:grpSp>
        <p:grpSp>
          <p:nvGrpSpPr>
            <p:cNvPr id="130" name="组合 129"/>
            <p:cNvGrpSpPr/>
            <p:nvPr/>
          </p:nvGrpSpPr>
          <p:grpSpPr>
            <a:xfrm flipH="1">
              <a:off x="14471" y="-2743"/>
              <a:ext cx="5754" cy="5862"/>
              <a:chOff x="-1115" y="-2668"/>
              <a:chExt cx="5754" cy="5862"/>
            </a:xfrm>
          </p:grpSpPr>
          <p:sp>
            <p:nvSpPr>
              <p:cNvPr id="131" name="等腰三角形 130"/>
              <p:cNvSpPr/>
              <p:nvPr/>
            </p:nvSpPr>
            <p:spPr>
              <a:xfrm rot="11820000">
                <a:off x="110" y="2116"/>
                <a:ext cx="777" cy="949"/>
              </a:xfrm>
              <a:prstGeom prst="triangle">
                <a:avLst/>
              </a:prstGeom>
              <a:solidFill>
                <a:srgbClr val="CA5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grpSp>
            <p:nvGrpSpPr>
              <p:cNvPr id="132" name="组合 131"/>
              <p:cNvGrpSpPr/>
              <p:nvPr/>
            </p:nvGrpSpPr>
            <p:grpSpPr>
              <a:xfrm>
                <a:off x="-1115" y="-2668"/>
                <a:ext cx="5755" cy="5862"/>
                <a:chOff x="-3487" y="-3690"/>
                <a:chExt cx="7948" cy="8096"/>
              </a:xfrm>
            </p:grpSpPr>
            <p:grpSp>
              <p:nvGrpSpPr>
                <p:cNvPr id="133" name="组合 132"/>
                <p:cNvGrpSpPr/>
                <p:nvPr/>
              </p:nvGrpSpPr>
              <p:grpSpPr>
                <a:xfrm>
                  <a:off x="-478" y="140"/>
                  <a:ext cx="4939" cy="4266"/>
                  <a:chOff x="-478" y="140"/>
                  <a:chExt cx="4939" cy="4266"/>
                </a:xfrm>
              </p:grpSpPr>
              <p:sp>
                <p:nvSpPr>
                  <p:cNvPr id="134" name="等腰三角形 133"/>
                  <p:cNvSpPr/>
                  <p:nvPr/>
                </p:nvSpPr>
                <p:spPr>
                  <a:xfrm rot="6420000">
                    <a:off x="3269" y="21"/>
                    <a:ext cx="1073" cy="1311"/>
                  </a:xfrm>
                  <a:prstGeom prst="triangle">
                    <a:avLst/>
                  </a:prstGeom>
                  <a:solidFill>
                    <a:srgbClr val="45AD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sp>
                <p:nvSpPr>
                  <p:cNvPr id="135" name="等腰三角形 134"/>
                  <p:cNvSpPr/>
                  <p:nvPr/>
                </p:nvSpPr>
                <p:spPr>
                  <a:xfrm rot="7200000">
                    <a:off x="2790" y="1190"/>
                    <a:ext cx="1073" cy="1311"/>
                  </a:xfrm>
                  <a:prstGeom prst="triangle">
                    <a:avLst/>
                  </a:prstGeom>
                  <a:solidFill>
                    <a:srgbClr val="FED8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sp>
                <p:nvSpPr>
                  <p:cNvPr id="136" name="等腰三角形 135"/>
                  <p:cNvSpPr/>
                  <p:nvPr/>
                </p:nvSpPr>
                <p:spPr>
                  <a:xfrm rot="8460000">
                    <a:off x="1924" y="2152"/>
                    <a:ext cx="1073" cy="1311"/>
                  </a:xfrm>
                  <a:prstGeom prst="triangle">
                    <a:avLst/>
                  </a:prstGeom>
                  <a:solidFill>
                    <a:srgbClr val="FFB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sp>
                <p:nvSpPr>
                  <p:cNvPr id="137" name="等腰三角形 136"/>
                  <p:cNvSpPr/>
                  <p:nvPr/>
                </p:nvSpPr>
                <p:spPr>
                  <a:xfrm rot="9540000">
                    <a:off x="839" y="2833"/>
                    <a:ext cx="1073" cy="1311"/>
                  </a:xfrm>
                  <a:prstGeom prst="triangle">
                    <a:avLst/>
                  </a:prstGeom>
                  <a:solidFill>
                    <a:srgbClr val="9284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sp>
                <p:nvSpPr>
                  <p:cNvPr id="138" name="等腰三角形 137"/>
                  <p:cNvSpPr/>
                  <p:nvPr/>
                </p:nvSpPr>
                <p:spPr>
                  <a:xfrm rot="10560000">
                    <a:off x="-478" y="3095"/>
                    <a:ext cx="1073" cy="1311"/>
                  </a:xfrm>
                  <a:prstGeom prst="triangle">
                    <a:avLst/>
                  </a:prstGeom>
                  <a:solidFill>
                    <a:srgbClr val="E470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grpSp>
            <p:sp>
              <p:nvSpPr>
                <p:cNvPr id="139" name="弧形 138"/>
                <p:cNvSpPr/>
                <p:nvPr/>
              </p:nvSpPr>
              <p:spPr>
                <a:xfrm flipV="1">
                  <a:off x="-3487" y="-3690"/>
                  <a:ext cx="6797" cy="6828"/>
                </a:xfrm>
                <a:prstGeom prst="arc">
                  <a:avLst>
                    <a:gd name="adj1" fmla="val 14021421"/>
                    <a:gd name="adj2" fmla="val 21340121"/>
                  </a:avLst>
                </a:prstGeom>
                <a:ln w="38100">
                  <a:solidFill>
                    <a:srgbClr val="634768"/>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微软雅黑" panose="020B0503020204020204" pitchFamily="34" charset="-122"/>
                    <a:cs typeface="+mn-ea"/>
                    <a:sym typeface="+mn-lt"/>
                  </a:endParaRPr>
                </a:p>
              </p:txBody>
            </p:sp>
          </p:grpSp>
        </p:grpSp>
      </p:grpSp>
      <p:grpSp>
        <p:nvGrpSpPr>
          <p:cNvPr id="140" name="组合 139"/>
          <p:cNvGrpSpPr/>
          <p:nvPr/>
        </p:nvGrpSpPr>
        <p:grpSpPr>
          <a:xfrm>
            <a:off x="1262380" y="1791433"/>
            <a:ext cx="3234690" cy="874932"/>
            <a:chOff x="3677" y="6070"/>
            <a:chExt cx="12424" cy="1517"/>
          </a:xfrm>
          <a:effectLst>
            <a:outerShdw blurRad="50800" dist="38100" dir="5400000" algn="t" rotWithShape="0">
              <a:prstClr val="black">
                <a:alpha val="40000"/>
              </a:prstClr>
            </a:outerShdw>
          </a:effectLst>
        </p:grpSpPr>
        <p:sp>
          <p:nvSpPr>
            <p:cNvPr id="141" name="文本框 140"/>
            <p:cNvSpPr txBox="1"/>
            <p:nvPr/>
          </p:nvSpPr>
          <p:spPr>
            <a:xfrm>
              <a:off x="3677" y="6148"/>
              <a:ext cx="12424" cy="1439"/>
            </a:xfrm>
            <a:prstGeom prst="rect">
              <a:avLst/>
            </a:prstGeom>
            <a:noFill/>
            <a:effectLst>
              <a:outerShdw dist="38100" dir="2700000" algn="tl" rotWithShape="0">
                <a:prstClr val="black">
                  <a:alpha val="10000"/>
                </a:prstClr>
              </a:outerShdw>
            </a:effectLst>
          </p:spPr>
          <p:txBody>
            <a:bodyPr wrap="square" rtlCol="0">
              <a:spAutoFit/>
            </a:bodyPr>
            <a:lstStyle/>
            <a:p>
              <a:pPr algn="ctr"/>
              <a:r>
                <a:rPr lang="zh-CN" sz="4800" spc="-150" dirty="0">
                  <a:ln w="152400">
                    <a:solidFill>
                      <a:srgbClr val="45ADDF"/>
                    </a:solidFill>
                  </a:ln>
                  <a:noFill/>
                  <a:effectLst/>
                  <a:latin typeface="微软雅黑" panose="020B0503020204020204" pitchFamily="34" charset="-122"/>
                  <a:cs typeface="+mn-ea"/>
                  <a:sym typeface="+mn-lt"/>
                </a:rPr>
                <a:t>标</a:t>
              </a:r>
              <a:r>
                <a:rPr lang="zh-CN" sz="4800" spc="-150" dirty="0">
                  <a:ln w="152400">
                    <a:solidFill>
                      <a:srgbClr val="FFB963"/>
                    </a:solidFill>
                  </a:ln>
                  <a:noFill/>
                  <a:effectLst/>
                  <a:latin typeface="微软雅黑" panose="020B0503020204020204" pitchFamily="34" charset="-122"/>
                  <a:cs typeface="+mn-ea"/>
                  <a:sym typeface="+mn-lt"/>
                </a:rPr>
                <a:t>题</a:t>
              </a:r>
              <a:r>
                <a:rPr lang="zh-CN" sz="4800" spc="-150" dirty="0">
                  <a:ln w="152400">
                    <a:solidFill>
                      <a:srgbClr val="994B46"/>
                    </a:solidFill>
                  </a:ln>
                  <a:noFill/>
                  <a:effectLst/>
                  <a:latin typeface="微软雅黑" panose="020B0503020204020204" pitchFamily="34" charset="-122"/>
                  <a:cs typeface="+mn-ea"/>
                  <a:sym typeface="+mn-lt"/>
                </a:rPr>
                <a:t>目</a:t>
              </a:r>
              <a:r>
                <a:rPr lang="zh-CN" sz="4800" spc="-150" dirty="0">
                  <a:ln w="152400">
                    <a:solidFill>
                      <a:srgbClr val="FED86E"/>
                    </a:solidFill>
                  </a:ln>
                  <a:noFill/>
                  <a:effectLst/>
                  <a:latin typeface="微软雅黑" panose="020B0503020204020204" pitchFamily="34" charset="-122"/>
                  <a:cs typeface="+mn-ea"/>
                  <a:sym typeface="+mn-lt"/>
                </a:rPr>
                <a:t>录</a:t>
              </a:r>
            </a:p>
          </p:txBody>
        </p:sp>
        <p:sp>
          <p:nvSpPr>
            <p:cNvPr id="142" name="文本框 141"/>
            <p:cNvSpPr txBox="1"/>
            <p:nvPr/>
          </p:nvSpPr>
          <p:spPr>
            <a:xfrm>
              <a:off x="3677" y="6070"/>
              <a:ext cx="12424" cy="1439"/>
            </a:xfrm>
            <a:prstGeom prst="rect">
              <a:avLst/>
            </a:prstGeom>
            <a:noFill/>
            <a:effectLst>
              <a:outerShdw dist="38100" dir="2700000" algn="tl" rotWithShape="0">
                <a:prstClr val="black">
                  <a:alpha val="10000"/>
                </a:prstClr>
              </a:outerShdw>
            </a:effectLst>
          </p:spPr>
          <p:txBody>
            <a:bodyPr wrap="square" rtlCol="0">
              <a:spAutoFit/>
            </a:bodyPr>
            <a:lstStyle/>
            <a:p>
              <a:pPr algn="ctr"/>
              <a:r>
                <a:rPr lang="zh-CN" sz="4800" spc="-150" dirty="0">
                  <a:ln>
                    <a:solidFill>
                      <a:srgbClr val="994B46"/>
                    </a:solidFill>
                  </a:ln>
                  <a:solidFill>
                    <a:srgbClr val="FFE7C1"/>
                  </a:solidFill>
                  <a:effectLst/>
                  <a:latin typeface="微软雅黑" panose="020B0503020204020204" pitchFamily="34" charset="-122"/>
                  <a:cs typeface="+mn-ea"/>
                  <a:sym typeface="+mn-lt"/>
                </a:rPr>
                <a:t>标题目录</a:t>
              </a:r>
            </a:p>
          </p:txBody>
        </p:sp>
      </p:grpSp>
      <p:sp>
        <p:nvSpPr>
          <p:cNvPr id="143" name="矩形: 圆角 61"/>
          <p:cNvSpPr/>
          <p:nvPr/>
        </p:nvSpPr>
        <p:spPr>
          <a:xfrm>
            <a:off x="1350645" y="2668905"/>
            <a:ext cx="2867660" cy="503555"/>
          </a:xfrm>
          <a:prstGeom prst="roundRect">
            <a:avLst>
              <a:gd name="adj" fmla="val 50000"/>
            </a:avLst>
          </a:prstGeom>
          <a:noFill/>
          <a:ln w="50800">
            <a:noFill/>
          </a:ln>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AEE8D7"/>
                </a:solidFill>
              </a14:hiddenFill>
            </a:ext>
          </a:extLst>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400">
                <a:solidFill>
                  <a:schemeClr val="tx1"/>
                </a:solidFill>
                <a:latin typeface="微软雅黑" panose="020B0503020204020204" pitchFamily="34" charset="-122"/>
                <a:cs typeface="+mn-ea"/>
                <a:sym typeface="+mn-lt"/>
              </a:rPr>
              <a:t>-</a:t>
            </a:r>
            <a:r>
              <a:rPr lang="en-US" sz="2400" smtClean="0">
                <a:solidFill>
                  <a:schemeClr val="tx1"/>
                </a:solidFill>
                <a:latin typeface="微软雅黑" panose="020B0503020204020204" pitchFamily="34" charset="-122"/>
                <a:cs typeface="+mn-ea"/>
                <a:sym typeface="+mn-lt"/>
              </a:rPr>
              <a:t>contents</a:t>
            </a:r>
            <a:r>
              <a:rPr lang="en-US" sz="2400" smtClean="0">
                <a:solidFill>
                  <a:schemeClr val="tx1"/>
                </a:solidFill>
                <a:latin typeface="微软雅黑" panose="020B0503020204020204" pitchFamily="34" charset="-122"/>
                <a:cs typeface="+mn-ea"/>
                <a:sym typeface="+mn-lt"/>
              </a:rPr>
              <a:t>-</a:t>
            </a:r>
            <a:endParaRPr lang="en-US" sz="2400" dirty="0">
              <a:solidFill>
                <a:schemeClr val="tx1"/>
              </a:solidFill>
              <a:latin typeface="微软雅黑" panose="020B0503020204020204" pitchFamily="34" charset="-122"/>
              <a:cs typeface="+mn-ea"/>
              <a:sym typeface="+mn-lt"/>
            </a:endParaRPr>
          </a:p>
        </p:txBody>
      </p:sp>
      <p:grpSp>
        <p:nvGrpSpPr>
          <p:cNvPr id="144" name="组合 143"/>
          <p:cNvGrpSpPr/>
          <p:nvPr/>
        </p:nvGrpSpPr>
        <p:grpSpPr>
          <a:xfrm>
            <a:off x="6025515" y="1463052"/>
            <a:ext cx="3940175" cy="722630"/>
            <a:chOff x="9469" y="1715"/>
            <a:chExt cx="6205" cy="1138"/>
          </a:xfrm>
        </p:grpSpPr>
        <p:grpSp>
          <p:nvGrpSpPr>
            <p:cNvPr id="145" name="组合 144"/>
            <p:cNvGrpSpPr/>
            <p:nvPr/>
          </p:nvGrpSpPr>
          <p:grpSpPr>
            <a:xfrm>
              <a:off x="9469" y="1715"/>
              <a:ext cx="1138" cy="1138"/>
              <a:chOff x="9826" y="719"/>
              <a:chExt cx="1424" cy="1424"/>
            </a:xfrm>
          </p:grpSpPr>
          <p:sp>
            <p:nvSpPr>
              <p:cNvPr id="146" name="椭圆 145"/>
              <p:cNvSpPr/>
              <p:nvPr/>
            </p:nvSpPr>
            <p:spPr>
              <a:xfrm>
                <a:off x="9826" y="719"/>
                <a:ext cx="1424" cy="1424"/>
              </a:xfrm>
              <a:prstGeom prst="ellipse">
                <a:avLst/>
              </a:prstGeom>
              <a:solidFill>
                <a:schemeClr val="bg1"/>
              </a:soli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2800" b="1" dirty="0">
                  <a:solidFill>
                    <a:schemeClr val="tx1"/>
                  </a:solidFill>
                  <a:effectLst/>
                  <a:latin typeface="微软雅黑" panose="020B0503020204020204" pitchFamily="34" charset="-122"/>
                  <a:cs typeface="+mn-ea"/>
                  <a:sym typeface="+mn-lt"/>
                </a:endParaRPr>
              </a:p>
            </p:txBody>
          </p:sp>
          <p:sp>
            <p:nvSpPr>
              <p:cNvPr id="147" name="椭圆 146"/>
              <p:cNvSpPr/>
              <p:nvPr/>
            </p:nvSpPr>
            <p:spPr>
              <a:xfrm>
                <a:off x="9925" y="818"/>
                <a:ext cx="1225" cy="1225"/>
              </a:xfrm>
              <a:prstGeom prst="ellipse">
                <a:avLst/>
              </a:prstGeom>
              <a:solidFill>
                <a:srgbClr val="45AD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ln>
                      <a:solidFill>
                        <a:srgbClr val="994B46"/>
                      </a:solidFill>
                    </a:ln>
                    <a:solidFill>
                      <a:srgbClr val="FFE7C1"/>
                    </a:solidFill>
                    <a:effectLst/>
                    <a:latin typeface="微软雅黑" panose="020B0503020204020204" pitchFamily="34" charset="-122"/>
                    <a:cs typeface="+mn-ea"/>
                    <a:sym typeface="+mn-lt"/>
                  </a:rPr>
                  <a:t>1</a:t>
                </a:r>
              </a:p>
            </p:txBody>
          </p:sp>
        </p:grpSp>
        <p:sp>
          <p:nvSpPr>
            <p:cNvPr id="149" name="文本框 148"/>
            <p:cNvSpPr txBox="1"/>
            <p:nvPr/>
          </p:nvSpPr>
          <p:spPr>
            <a:xfrm>
              <a:off x="10753" y="1949"/>
              <a:ext cx="4921" cy="824"/>
            </a:xfrm>
            <a:prstGeom prst="rect">
              <a:avLst/>
            </a:prstGeom>
            <a:noFill/>
          </p:spPr>
          <p:txBody>
            <a:bodyPr wrap="square" rtlCol="0">
              <a:spAutoFit/>
            </a:bodyPr>
            <a:lstStyle/>
            <a:p>
              <a:pPr algn="l"/>
              <a:r>
                <a:rPr lang="zh-CN" altLang="en-US" sz="2800">
                  <a:solidFill>
                    <a:schemeClr val="tx1"/>
                  </a:solidFill>
                  <a:latin typeface="微软雅黑" panose="020B0503020204020204" pitchFamily="34" charset="-122"/>
                  <a:cs typeface="+mn-ea"/>
                  <a:sym typeface="+mn-lt"/>
                </a:rPr>
                <a:t>一起认识儿童节</a:t>
              </a:r>
              <a:endParaRPr lang="zh-CN" altLang="en-US" sz="2800" dirty="0">
                <a:solidFill>
                  <a:schemeClr val="tx1"/>
                </a:solidFill>
                <a:latin typeface="微软雅黑" panose="020B0503020204020204" pitchFamily="34" charset="-122"/>
                <a:cs typeface="+mn-ea"/>
                <a:sym typeface="+mn-lt"/>
              </a:endParaRPr>
            </a:p>
          </p:txBody>
        </p:sp>
      </p:grpSp>
      <p:grpSp>
        <p:nvGrpSpPr>
          <p:cNvPr id="151" name="组合 150"/>
          <p:cNvGrpSpPr/>
          <p:nvPr/>
        </p:nvGrpSpPr>
        <p:grpSpPr>
          <a:xfrm>
            <a:off x="6025515" y="2538742"/>
            <a:ext cx="4004945" cy="722630"/>
            <a:chOff x="9469" y="1715"/>
            <a:chExt cx="6307" cy="1138"/>
          </a:xfrm>
        </p:grpSpPr>
        <p:grpSp>
          <p:nvGrpSpPr>
            <p:cNvPr id="152" name="组合 151"/>
            <p:cNvGrpSpPr/>
            <p:nvPr/>
          </p:nvGrpSpPr>
          <p:grpSpPr>
            <a:xfrm>
              <a:off x="9469" y="1715"/>
              <a:ext cx="1138" cy="1138"/>
              <a:chOff x="9826" y="719"/>
              <a:chExt cx="1424" cy="1424"/>
            </a:xfrm>
          </p:grpSpPr>
          <p:sp>
            <p:nvSpPr>
              <p:cNvPr id="153" name="椭圆 152"/>
              <p:cNvSpPr/>
              <p:nvPr/>
            </p:nvSpPr>
            <p:spPr>
              <a:xfrm>
                <a:off x="9826" y="719"/>
                <a:ext cx="1424" cy="1424"/>
              </a:xfrm>
              <a:prstGeom prst="ellipse">
                <a:avLst/>
              </a:prstGeom>
              <a:solidFill>
                <a:schemeClr val="bg1"/>
              </a:soli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2800" b="1" dirty="0">
                  <a:solidFill>
                    <a:schemeClr val="tx1"/>
                  </a:solidFill>
                  <a:effectLst/>
                  <a:latin typeface="微软雅黑" panose="020B0503020204020204" pitchFamily="34" charset="-122"/>
                  <a:cs typeface="+mn-ea"/>
                  <a:sym typeface="+mn-lt"/>
                </a:endParaRPr>
              </a:p>
            </p:txBody>
          </p:sp>
          <p:sp>
            <p:nvSpPr>
              <p:cNvPr id="154" name="椭圆 153"/>
              <p:cNvSpPr/>
              <p:nvPr/>
            </p:nvSpPr>
            <p:spPr>
              <a:xfrm>
                <a:off x="9925" y="818"/>
                <a:ext cx="1225" cy="1225"/>
              </a:xfrm>
              <a:prstGeom prst="ellipse">
                <a:avLst/>
              </a:prstGeom>
              <a:solidFill>
                <a:srgbClr val="9B8C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ln>
                      <a:solidFill>
                        <a:srgbClr val="994B46"/>
                      </a:solidFill>
                    </a:ln>
                    <a:solidFill>
                      <a:srgbClr val="FFE7C1"/>
                    </a:solidFill>
                    <a:effectLst/>
                    <a:latin typeface="微软雅黑" panose="020B0503020204020204" pitchFamily="34" charset="-122"/>
                    <a:cs typeface="+mn-ea"/>
                    <a:sym typeface="+mn-lt"/>
                  </a:rPr>
                  <a:t>2</a:t>
                </a:r>
                <a:endParaRPr lang="en-US" altLang="zh-CN" sz="2800" b="1" dirty="0">
                  <a:solidFill>
                    <a:srgbClr val="FFE7C1"/>
                  </a:solidFill>
                  <a:effectLst/>
                  <a:latin typeface="微软雅黑" panose="020B0503020204020204" pitchFamily="34" charset="-122"/>
                  <a:cs typeface="+mn-ea"/>
                  <a:sym typeface="+mn-lt"/>
                </a:endParaRPr>
              </a:p>
            </p:txBody>
          </p:sp>
        </p:grpSp>
        <p:sp>
          <p:nvSpPr>
            <p:cNvPr id="156" name="文本框 155"/>
            <p:cNvSpPr txBox="1"/>
            <p:nvPr/>
          </p:nvSpPr>
          <p:spPr>
            <a:xfrm>
              <a:off x="10855" y="1952"/>
              <a:ext cx="4921" cy="824"/>
            </a:xfrm>
            <a:prstGeom prst="rect">
              <a:avLst/>
            </a:prstGeom>
            <a:noFill/>
          </p:spPr>
          <p:txBody>
            <a:bodyPr wrap="square" rtlCol="0">
              <a:spAutoFit/>
            </a:bodyPr>
            <a:lstStyle/>
            <a:p>
              <a:pPr algn="l"/>
              <a:r>
                <a:rPr lang="zh-CN" altLang="en-US" sz="2800">
                  <a:solidFill>
                    <a:schemeClr val="tx1"/>
                  </a:solidFill>
                  <a:latin typeface="微软雅黑" panose="020B0503020204020204" pitchFamily="34" charset="-122"/>
                  <a:cs typeface="+mn-ea"/>
                  <a:sym typeface="+mn-lt"/>
                </a:rPr>
                <a:t>儿童节的由来</a:t>
              </a:r>
              <a:endParaRPr lang="zh-CN" altLang="en-US" sz="2800" dirty="0">
                <a:solidFill>
                  <a:schemeClr val="tx1"/>
                </a:solidFill>
                <a:latin typeface="微软雅黑" panose="020B0503020204020204" pitchFamily="34" charset="-122"/>
                <a:cs typeface="+mn-ea"/>
                <a:sym typeface="+mn-lt"/>
              </a:endParaRPr>
            </a:p>
          </p:txBody>
        </p:sp>
      </p:grpSp>
      <p:grpSp>
        <p:nvGrpSpPr>
          <p:cNvPr id="158" name="组合 157"/>
          <p:cNvGrpSpPr/>
          <p:nvPr/>
        </p:nvGrpSpPr>
        <p:grpSpPr>
          <a:xfrm>
            <a:off x="6025515" y="3606177"/>
            <a:ext cx="4012565" cy="722630"/>
            <a:chOff x="9469" y="1715"/>
            <a:chExt cx="6319" cy="1138"/>
          </a:xfrm>
        </p:grpSpPr>
        <p:grpSp>
          <p:nvGrpSpPr>
            <p:cNvPr id="159" name="组合 158"/>
            <p:cNvGrpSpPr/>
            <p:nvPr/>
          </p:nvGrpSpPr>
          <p:grpSpPr>
            <a:xfrm>
              <a:off x="9469" y="1715"/>
              <a:ext cx="1138" cy="1138"/>
              <a:chOff x="9826" y="719"/>
              <a:chExt cx="1424" cy="1424"/>
            </a:xfrm>
          </p:grpSpPr>
          <p:sp>
            <p:nvSpPr>
              <p:cNvPr id="160" name="椭圆 159"/>
              <p:cNvSpPr/>
              <p:nvPr/>
            </p:nvSpPr>
            <p:spPr>
              <a:xfrm>
                <a:off x="9826" y="719"/>
                <a:ext cx="1424" cy="1424"/>
              </a:xfrm>
              <a:prstGeom prst="ellipse">
                <a:avLst/>
              </a:prstGeom>
              <a:solidFill>
                <a:schemeClr val="bg1"/>
              </a:soli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2800" b="1" dirty="0">
                  <a:solidFill>
                    <a:schemeClr val="tx1"/>
                  </a:solidFill>
                  <a:effectLst/>
                  <a:latin typeface="微软雅黑" panose="020B0503020204020204" pitchFamily="34" charset="-122"/>
                  <a:cs typeface="+mn-ea"/>
                  <a:sym typeface="+mn-lt"/>
                </a:endParaRPr>
              </a:p>
            </p:txBody>
          </p:sp>
          <p:sp>
            <p:nvSpPr>
              <p:cNvPr id="161" name="椭圆 160"/>
              <p:cNvSpPr/>
              <p:nvPr/>
            </p:nvSpPr>
            <p:spPr>
              <a:xfrm>
                <a:off x="9925" y="818"/>
                <a:ext cx="1225" cy="1225"/>
              </a:xfrm>
              <a:prstGeom prst="ellipse">
                <a:avLst/>
              </a:prstGeom>
              <a:solidFill>
                <a:srgbClr val="6347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ln>
                      <a:solidFill>
                        <a:srgbClr val="994B46"/>
                      </a:solidFill>
                    </a:ln>
                    <a:solidFill>
                      <a:srgbClr val="FFE7C1"/>
                    </a:solidFill>
                    <a:effectLst/>
                    <a:latin typeface="微软雅黑" panose="020B0503020204020204" pitchFamily="34" charset="-122"/>
                    <a:cs typeface="+mn-ea"/>
                    <a:sym typeface="+mn-lt"/>
                  </a:rPr>
                  <a:t>3</a:t>
                </a:r>
                <a:endParaRPr lang="en-US" altLang="zh-CN" sz="2800" b="1" dirty="0">
                  <a:solidFill>
                    <a:srgbClr val="FFE7C1"/>
                  </a:solidFill>
                  <a:effectLst/>
                  <a:latin typeface="微软雅黑" panose="020B0503020204020204" pitchFamily="34" charset="-122"/>
                  <a:cs typeface="+mn-ea"/>
                  <a:sym typeface="+mn-lt"/>
                </a:endParaRPr>
              </a:p>
            </p:txBody>
          </p:sp>
        </p:grpSp>
        <p:sp>
          <p:nvSpPr>
            <p:cNvPr id="163" name="文本框 162"/>
            <p:cNvSpPr txBox="1"/>
            <p:nvPr/>
          </p:nvSpPr>
          <p:spPr>
            <a:xfrm>
              <a:off x="10867" y="1917"/>
              <a:ext cx="4921" cy="824"/>
            </a:xfrm>
            <a:prstGeom prst="rect">
              <a:avLst/>
            </a:prstGeom>
            <a:noFill/>
          </p:spPr>
          <p:txBody>
            <a:bodyPr wrap="square" rtlCol="0">
              <a:spAutoFit/>
            </a:bodyPr>
            <a:lstStyle/>
            <a:p>
              <a:pPr algn="l"/>
              <a:r>
                <a:rPr lang="zh-CN" altLang="en-US" sz="2800">
                  <a:solidFill>
                    <a:schemeClr val="tx1"/>
                  </a:solidFill>
                  <a:latin typeface="微软雅黑" panose="020B0503020204020204" pitchFamily="34" charset="-122"/>
                  <a:cs typeface="+mn-ea"/>
                  <a:sym typeface="+mn-lt"/>
                </a:rPr>
                <a:t>国外的儿童节</a:t>
              </a:r>
              <a:endParaRPr lang="zh-CN" altLang="en-US" sz="2800" dirty="0">
                <a:solidFill>
                  <a:schemeClr val="tx1"/>
                </a:solidFill>
                <a:latin typeface="微软雅黑" panose="020B0503020204020204" pitchFamily="34" charset="-122"/>
                <a:cs typeface="+mn-ea"/>
                <a:sym typeface="+mn-lt"/>
              </a:endParaRPr>
            </a:p>
          </p:txBody>
        </p:sp>
      </p:grpSp>
      <p:grpSp>
        <p:nvGrpSpPr>
          <p:cNvPr id="165" name="组合 164"/>
          <p:cNvGrpSpPr/>
          <p:nvPr/>
        </p:nvGrpSpPr>
        <p:grpSpPr>
          <a:xfrm>
            <a:off x="6025515" y="4706632"/>
            <a:ext cx="4012565" cy="722630"/>
            <a:chOff x="9469" y="1715"/>
            <a:chExt cx="6319" cy="1138"/>
          </a:xfrm>
        </p:grpSpPr>
        <p:grpSp>
          <p:nvGrpSpPr>
            <p:cNvPr id="166" name="组合 165"/>
            <p:cNvGrpSpPr/>
            <p:nvPr/>
          </p:nvGrpSpPr>
          <p:grpSpPr>
            <a:xfrm>
              <a:off x="9469" y="1715"/>
              <a:ext cx="1138" cy="1138"/>
              <a:chOff x="9826" y="719"/>
              <a:chExt cx="1424" cy="1424"/>
            </a:xfrm>
          </p:grpSpPr>
          <p:sp>
            <p:nvSpPr>
              <p:cNvPr id="167" name="椭圆 166"/>
              <p:cNvSpPr/>
              <p:nvPr/>
            </p:nvSpPr>
            <p:spPr>
              <a:xfrm>
                <a:off x="9826" y="719"/>
                <a:ext cx="1424" cy="1424"/>
              </a:xfrm>
              <a:prstGeom prst="ellipse">
                <a:avLst/>
              </a:prstGeom>
              <a:solidFill>
                <a:schemeClr val="bg1"/>
              </a:soli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2800" b="1" dirty="0">
                  <a:solidFill>
                    <a:schemeClr val="tx1"/>
                  </a:solidFill>
                  <a:effectLst/>
                  <a:latin typeface="微软雅黑" panose="020B0503020204020204" pitchFamily="34" charset="-122"/>
                  <a:cs typeface="+mn-ea"/>
                  <a:sym typeface="+mn-lt"/>
                </a:endParaRPr>
              </a:p>
            </p:txBody>
          </p:sp>
          <p:sp>
            <p:nvSpPr>
              <p:cNvPr id="168" name="椭圆 167"/>
              <p:cNvSpPr/>
              <p:nvPr/>
            </p:nvSpPr>
            <p:spPr>
              <a:xfrm>
                <a:off x="9925" y="818"/>
                <a:ext cx="1225" cy="1225"/>
              </a:xfrm>
              <a:prstGeom prst="ellipse">
                <a:avLst/>
              </a:prstGeom>
              <a:solidFill>
                <a:srgbClr val="FFB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ln>
                      <a:solidFill>
                        <a:srgbClr val="994B46"/>
                      </a:solidFill>
                    </a:ln>
                    <a:solidFill>
                      <a:srgbClr val="FFE7C1"/>
                    </a:solidFill>
                    <a:effectLst/>
                    <a:latin typeface="微软雅黑" panose="020B0503020204020204" pitchFamily="34" charset="-122"/>
                    <a:cs typeface="+mn-ea"/>
                    <a:sym typeface="+mn-lt"/>
                  </a:rPr>
                  <a:t>4</a:t>
                </a:r>
                <a:endParaRPr lang="en-US" altLang="zh-CN" sz="2800" b="1" dirty="0">
                  <a:solidFill>
                    <a:srgbClr val="FFE7C1"/>
                  </a:solidFill>
                  <a:effectLst/>
                  <a:latin typeface="微软雅黑" panose="020B0503020204020204" pitchFamily="34" charset="-122"/>
                  <a:cs typeface="+mn-ea"/>
                  <a:sym typeface="+mn-lt"/>
                </a:endParaRPr>
              </a:p>
            </p:txBody>
          </p:sp>
        </p:grpSp>
        <p:sp>
          <p:nvSpPr>
            <p:cNvPr id="170" name="文本框 169"/>
            <p:cNvSpPr txBox="1"/>
            <p:nvPr/>
          </p:nvSpPr>
          <p:spPr>
            <a:xfrm>
              <a:off x="10867" y="1872"/>
              <a:ext cx="4921" cy="824"/>
            </a:xfrm>
            <a:prstGeom prst="rect">
              <a:avLst/>
            </a:prstGeom>
            <a:noFill/>
          </p:spPr>
          <p:txBody>
            <a:bodyPr wrap="square" rtlCol="0">
              <a:spAutoFit/>
            </a:bodyPr>
            <a:lstStyle/>
            <a:p>
              <a:r>
                <a:rPr lang="zh-CN" altLang="en-US" sz="2800">
                  <a:latin typeface="微软雅黑" panose="020B0503020204020204" pitchFamily="34" charset="-122"/>
                  <a:cs typeface="+mn-ea"/>
                  <a:sym typeface="+mn-lt"/>
                </a:rPr>
                <a:t>游戏时间</a:t>
              </a:r>
              <a:endParaRPr lang="zh-CN" altLang="en-US" sz="2800" dirty="0">
                <a:latin typeface="微软雅黑" panose="020B0503020204020204" pitchFamily="34" charset="-122"/>
                <a:cs typeface="+mn-ea"/>
                <a:sym typeface="+mn-lt"/>
              </a:endParaRPr>
            </a:p>
          </p:txBody>
        </p:sp>
      </p:grpSp>
      <p:pic>
        <p:nvPicPr>
          <p:cNvPr id="118" name="图片 117" descr="E:\PPT\形状 2.png形状 2"/>
          <p:cNvPicPr>
            <a:picLocks noChangeAspect="1"/>
          </p:cNvPicPr>
          <p:nvPr/>
        </p:nvPicPr>
        <p:blipFill>
          <a:blip r:embed="rId5"/>
          <a:srcRect/>
          <a:stretch>
            <a:fillRect/>
          </a:stretch>
        </p:blipFill>
        <p:spPr>
          <a:xfrm>
            <a:off x="894080" y="3315336"/>
            <a:ext cx="3780790" cy="3562350"/>
          </a:xfrm>
          <a:prstGeom prst="rect">
            <a:avLst/>
          </a:prstGeom>
        </p:spPr>
      </p:pic>
      <p:sp>
        <p:nvSpPr>
          <p:cNvPr id="68" name="文本框 67"/>
          <p:cNvSpPr txBox="1"/>
          <p:nvPr/>
        </p:nvSpPr>
        <p:spPr>
          <a:xfrm>
            <a:off x="2585830" y="373492"/>
            <a:ext cx="7101963" cy="306705"/>
          </a:xfrm>
          <a:prstGeom prst="rect">
            <a:avLst/>
          </a:prstGeom>
          <a:noFill/>
        </p:spPr>
        <p:txBody>
          <a:bodyPr wrap="square" rtlCol="0">
            <a:spAutoFit/>
          </a:bodyPr>
          <a:lstStyle/>
          <a:p>
            <a:pPr algn="dist"/>
            <a:r>
              <a:rPr lang="zh-CN" altLang="en-US" sz="1400">
                <a:latin typeface="微软雅黑" panose="020B0503020204020204" pitchFamily="34" charset="-122"/>
                <a:cs typeface="+mn-ea"/>
                <a:sym typeface="+mn-lt"/>
              </a:rPr>
              <a:t>甜</a:t>
            </a:r>
            <a:r>
              <a:rPr lang="en-US" altLang="zh-CN" sz="1400">
                <a:latin typeface="微软雅黑" panose="020B0503020204020204" pitchFamily="34" charset="-122"/>
                <a:cs typeface="+mn-ea"/>
                <a:sym typeface="+mn-lt"/>
              </a:rPr>
              <a:t>-</a:t>
            </a:r>
            <a:r>
              <a:rPr lang="zh-CN" altLang="en-US" sz="1400">
                <a:latin typeface="微软雅黑" panose="020B0503020204020204" pitchFamily="34" charset="-122"/>
                <a:cs typeface="+mn-ea"/>
                <a:sym typeface="+mn-lt"/>
              </a:rPr>
              <a:t>蜜</a:t>
            </a:r>
            <a:r>
              <a:rPr lang="en-US" altLang="zh-CN" sz="1400">
                <a:latin typeface="微软雅黑" panose="020B0503020204020204" pitchFamily="34" charset="-122"/>
                <a:cs typeface="+mn-ea"/>
                <a:sym typeface="+mn-lt"/>
              </a:rPr>
              <a:t>-</a:t>
            </a:r>
            <a:r>
              <a:rPr lang="zh-CN" altLang="en-US" sz="1400">
                <a:latin typeface="微软雅黑" panose="020B0503020204020204" pitchFamily="34" charset="-122"/>
                <a:cs typeface="+mn-ea"/>
                <a:sym typeface="+mn-lt"/>
              </a:rPr>
              <a:t>童</a:t>
            </a:r>
            <a:r>
              <a:rPr lang="en-US" altLang="zh-CN" sz="1400">
                <a:latin typeface="微软雅黑" panose="020B0503020204020204" pitchFamily="34" charset="-122"/>
                <a:cs typeface="+mn-ea"/>
                <a:sym typeface="+mn-lt"/>
              </a:rPr>
              <a:t>-</a:t>
            </a:r>
            <a:r>
              <a:rPr lang="zh-CN" altLang="en-US" sz="1400">
                <a:latin typeface="微软雅黑" panose="020B0503020204020204" pitchFamily="34" charset="-122"/>
                <a:cs typeface="+mn-ea"/>
                <a:sym typeface="+mn-lt"/>
              </a:rPr>
              <a:t>年</a:t>
            </a:r>
            <a:r>
              <a:rPr lang="en-US" altLang="zh-CN" sz="1400">
                <a:latin typeface="微软雅黑" panose="020B0503020204020204" pitchFamily="34" charset="-122"/>
                <a:cs typeface="+mn-ea"/>
                <a:sym typeface="+mn-lt"/>
              </a:rPr>
              <a:t>-</a:t>
            </a:r>
            <a:r>
              <a:rPr lang="zh-CN" altLang="en-US" sz="1400">
                <a:latin typeface="微软雅黑" panose="020B0503020204020204" pitchFamily="34" charset="-122"/>
                <a:cs typeface="+mn-ea"/>
                <a:sym typeface="+mn-lt"/>
              </a:rPr>
              <a:t>纯</a:t>
            </a:r>
            <a:r>
              <a:rPr lang="en-US" altLang="zh-CN" sz="1400">
                <a:latin typeface="微软雅黑" panose="020B0503020204020204" pitchFamily="34" charset="-122"/>
                <a:cs typeface="+mn-ea"/>
                <a:sym typeface="+mn-lt"/>
              </a:rPr>
              <a:t>-</a:t>
            </a:r>
            <a:r>
              <a:rPr lang="zh-CN" altLang="en-US" sz="1400">
                <a:latin typeface="微软雅黑" panose="020B0503020204020204" pitchFamily="34" charset="-122"/>
                <a:cs typeface="+mn-ea"/>
                <a:sym typeface="+mn-lt"/>
              </a:rPr>
              <a:t>真</a:t>
            </a:r>
            <a:r>
              <a:rPr lang="en-US" altLang="zh-CN" sz="1400">
                <a:latin typeface="微软雅黑" panose="020B0503020204020204" pitchFamily="34" charset="-122"/>
                <a:cs typeface="+mn-ea"/>
                <a:sym typeface="+mn-lt"/>
              </a:rPr>
              <a:t>-</a:t>
            </a:r>
            <a:r>
              <a:rPr lang="zh-CN" altLang="en-US" sz="1400">
                <a:latin typeface="微软雅黑" panose="020B0503020204020204" pitchFamily="34" charset="-122"/>
                <a:cs typeface="+mn-ea"/>
                <a:sym typeface="+mn-lt"/>
              </a:rPr>
              <a:t>年</a:t>
            </a:r>
            <a:r>
              <a:rPr lang="en-US" altLang="zh-CN" sz="1400">
                <a:latin typeface="微软雅黑" panose="020B0503020204020204" pitchFamily="34" charset="-122"/>
                <a:cs typeface="+mn-ea"/>
                <a:sym typeface="+mn-lt"/>
              </a:rPr>
              <a:t>-</a:t>
            </a:r>
            <a:r>
              <a:rPr lang="zh-CN" altLang="en-US" sz="1400">
                <a:latin typeface="微软雅黑" panose="020B0503020204020204" pitchFamily="34" charset="-122"/>
                <a:cs typeface="+mn-ea"/>
                <a:sym typeface="+mn-lt"/>
              </a:rPr>
              <a:t>代</a:t>
            </a:r>
            <a:r>
              <a:rPr lang="en-US" altLang="zh-CN" sz="1400">
                <a:latin typeface="微软雅黑" panose="020B0503020204020204" pitchFamily="34" charset="-122"/>
                <a:cs typeface="+mn-ea"/>
                <a:sym typeface="+mn-lt"/>
              </a:rPr>
              <a:t>-</a:t>
            </a:r>
            <a:r>
              <a:rPr lang="zh-CN" altLang="en-US" sz="1400">
                <a:latin typeface="微软雅黑" panose="020B0503020204020204" pitchFamily="34" charset="-122"/>
                <a:cs typeface="+mn-ea"/>
                <a:sym typeface="+mn-lt"/>
              </a:rPr>
              <a:t>欢</a:t>
            </a:r>
            <a:r>
              <a:rPr lang="en-US" altLang="zh-CN" sz="1400">
                <a:latin typeface="微软雅黑" panose="020B0503020204020204" pitchFamily="34" charset="-122"/>
                <a:cs typeface="+mn-ea"/>
                <a:sym typeface="+mn-lt"/>
              </a:rPr>
              <a:t>-</a:t>
            </a:r>
            <a:r>
              <a:rPr lang="zh-CN" altLang="en-US" sz="1400">
                <a:latin typeface="微软雅黑" panose="020B0503020204020204" pitchFamily="34" charset="-122"/>
                <a:cs typeface="+mn-ea"/>
                <a:sym typeface="+mn-lt"/>
              </a:rPr>
              <a:t>乐</a:t>
            </a:r>
            <a:r>
              <a:rPr lang="en-US" altLang="zh-CN" sz="1400">
                <a:latin typeface="微软雅黑" panose="020B0503020204020204" pitchFamily="34" charset="-122"/>
                <a:cs typeface="+mn-ea"/>
                <a:sym typeface="+mn-lt"/>
              </a:rPr>
              <a:t>-</a:t>
            </a:r>
            <a:r>
              <a:rPr lang="zh-CN" altLang="en-US" sz="1400">
                <a:latin typeface="微软雅黑" panose="020B0503020204020204" pitchFamily="34" charset="-122"/>
                <a:cs typeface="+mn-ea"/>
                <a:sym typeface="+mn-lt"/>
              </a:rPr>
              <a:t>六</a:t>
            </a:r>
            <a:r>
              <a:rPr lang="en-US" altLang="zh-CN" sz="1400">
                <a:latin typeface="微软雅黑" panose="020B0503020204020204" pitchFamily="34" charset="-122"/>
                <a:cs typeface="+mn-ea"/>
                <a:sym typeface="+mn-lt"/>
              </a:rPr>
              <a:t>-</a:t>
            </a:r>
            <a:r>
              <a:rPr lang="zh-CN" altLang="en-US" sz="1400">
                <a:latin typeface="微软雅黑" panose="020B0503020204020204" pitchFamily="34" charset="-122"/>
                <a:cs typeface="+mn-ea"/>
                <a:sym typeface="+mn-lt"/>
              </a:rPr>
              <a:t>一</a:t>
            </a:r>
          </a:p>
        </p:txBody>
      </p:sp>
    </p:spTree>
    <p:custDataLst>
      <p:tags r:id="rId1"/>
    </p:custDataLst>
  </p:cSld>
  <p:clrMapOvr>
    <a:masterClrMapping/>
  </p:clrMapOvr>
  <p:transition advTm="3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44"/>
                                        </p:tgtEl>
                                        <p:attrNameLst>
                                          <p:attrName>style.visibility</p:attrName>
                                        </p:attrNameLst>
                                      </p:cBhvr>
                                      <p:to>
                                        <p:strVal val="visible"/>
                                      </p:to>
                                    </p:set>
                                    <p:animEffect transition="in" filter="fade">
                                      <p:cBhvr>
                                        <p:cTn id="7" dur="500"/>
                                        <p:tgtEl>
                                          <p:spTgt spid="14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51"/>
                                        </p:tgtEl>
                                        <p:attrNameLst>
                                          <p:attrName>style.visibility</p:attrName>
                                        </p:attrNameLst>
                                      </p:cBhvr>
                                      <p:to>
                                        <p:strVal val="visible"/>
                                      </p:to>
                                    </p:set>
                                    <p:animEffect transition="in" filter="fade">
                                      <p:cBhvr>
                                        <p:cTn id="11" dur="500"/>
                                        <p:tgtEl>
                                          <p:spTgt spid="151"/>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58"/>
                                        </p:tgtEl>
                                        <p:attrNameLst>
                                          <p:attrName>style.visibility</p:attrName>
                                        </p:attrNameLst>
                                      </p:cBhvr>
                                      <p:to>
                                        <p:strVal val="visible"/>
                                      </p:to>
                                    </p:set>
                                    <p:animEffect transition="in" filter="fade">
                                      <p:cBhvr>
                                        <p:cTn id="15" dur="500"/>
                                        <p:tgtEl>
                                          <p:spTgt spid="158"/>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65"/>
                                        </p:tgtEl>
                                        <p:attrNameLst>
                                          <p:attrName>style.visibility</p:attrName>
                                        </p:attrNameLst>
                                      </p:cBhvr>
                                      <p:to>
                                        <p:strVal val="visible"/>
                                      </p:to>
                                    </p:set>
                                    <p:animEffect transition="in" filter="fade">
                                      <p:cBhvr>
                                        <p:cTn id="19" dur="500"/>
                                        <p:tgtEl>
                                          <p:spTgt spid="1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 grpId="1" animBg="1"/>
      <p:bldP spid="68" grpId="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E7C1"/>
        </a:solidFill>
        <a:effectLst/>
      </p:bgPr>
    </p:bg>
    <p:spTree>
      <p:nvGrpSpPr>
        <p:cNvPr id="1" name=""/>
        <p:cNvGrpSpPr/>
        <p:nvPr/>
      </p:nvGrpSpPr>
      <p:grpSpPr>
        <a:xfrm>
          <a:off x="0" y="0"/>
          <a:ext cx="0" cy="0"/>
          <a:chOff x="0" y="0"/>
          <a:chExt cx="0" cy="0"/>
        </a:xfrm>
      </p:grpSpPr>
      <p:grpSp>
        <p:nvGrpSpPr>
          <p:cNvPr id="3" name="组合 2"/>
          <p:cNvGrpSpPr/>
          <p:nvPr/>
        </p:nvGrpSpPr>
        <p:grpSpPr>
          <a:xfrm>
            <a:off x="-635" y="3690620"/>
            <a:ext cx="12192350" cy="3167380"/>
            <a:chOff x="-1" y="6744"/>
            <a:chExt cx="15613" cy="4056"/>
          </a:xfrm>
        </p:grpSpPr>
        <p:pic>
          <p:nvPicPr>
            <p:cNvPr id="14" name="图片 13"/>
            <p:cNvPicPr>
              <a:picLocks noChangeAspect="1"/>
            </p:cNvPicPr>
            <p:nvPr/>
          </p:nvPicPr>
          <p:blipFill rotWithShape="1">
            <a:blip r:embed="rId3" cstate="screen">
              <a:extLst>
                <a:ext uri="{28A0092B-C50C-407E-A947-70E740481C1C}">
                  <a14:useLocalDpi xmlns:a14="http://schemas.microsoft.com/office/drawing/2010/main"/>
                </a:ext>
              </a:extLst>
            </a:blip>
            <a:srcRect r="23940"/>
            <a:stretch>
              <a:fillRect/>
            </a:stretch>
          </p:blipFill>
          <p:spPr>
            <a:xfrm>
              <a:off x="-1" y="6744"/>
              <a:ext cx="14261" cy="4056"/>
            </a:xfrm>
            <a:prstGeom prst="rect">
              <a:avLst/>
            </a:prstGeom>
          </p:spPr>
        </p:pic>
        <p:pic>
          <p:nvPicPr>
            <p:cNvPr id="16" name="图片 15"/>
            <p:cNvPicPr>
              <a:picLocks noChangeAspect="1"/>
            </p:cNvPicPr>
            <p:nvPr/>
          </p:nvPicPr>
          <p:blipFill rotWithShape="1">
            <a:blip r:embed="rId3" cstate="screen">
              <a:extLst>
                <a:ext uri="{28A0092B-C50C-407E-A947-70E740481C1C}">
                  <a14:useLocalDpi xmlns:a14="http://schemas.microsoft.com/office/drawing/2010/main"/>
                </a:ext>
              </a:extLst>
            </a:blip>
            <a:srcRect r="23940"/>
            <a:stretch>
              <a:fillRect/>
            </a:stretch>
          </p:blipFill>
          <p:spPr>
            <a:xfrm flipH="1">
              <a:off x="1351" y="6744"/>
              <a:ext cx="14261" cy="4056"/>
            </a:xfrm>
            <a:prstGeom prst="rect">
              <a:avLst/>
            </a:prstGeom>
          </p:spPr>
        </p:pic>
      </p:grpSp>
      <p:pic>
        <p:nvPicPr>
          <p:cNvPr id="4" name="图片 3" descr="E:\设计\PPT\图片3.png图片3"/>
          <p:cNvPicPr>
            <a:picLocks noChangeAspect="1"/>
          </p:cNvPicPr>
          <p:nvPr/>
        </p:nvPicPr>
        <p:blipFill>
          <a:blip r:embed="rId4"/>
          <a:srcRect/>
          <a:stretch>
            <a:fillRect/>
          </a:stretch>
        </p:blipFill>
        <p:spPr>
          <a:xfrm>
            <a:off x="0" y="1270"/>
            <a:ext cx="12206605" cy="5834380"/>
          </a:xfrm>
          <a:prstGeom prst="rect">
            <a:avLst/>
          </a:prstGeom>
        </p:spPr>
      </p:pic>
      <p:pic>
        <p:nvPicPr>
          <p:cNvPr id="2" name="图片 1" descr="D:\资料\图片1.png图片1"/>
          <p:cNvPicPr>
            <a:picLocks noChangeAspect="1"/>
          </p:cNvPicPr>
          <p:nvPr/>
        </p:nvPicPr>
        <p:blipFill>
          <a:blip r:embed="rId5"/>
          <a:srcRect/>
          <a:stretch>
            <a:fillRect/>
          </a:stretch>
        </p:blipFill>
        <p:spPr>
          <a:xfrm>
            <a:off x="3561080" y="1160145"/>
            <a:ext cx="5084445" cy="2498725"/>
          </a:xfrm>
          <a:prstGeom prst="rect">
            <a:avLst/>
          </a:prstGeom>
          <a:effectLst/>
        </p:spPr>
      </p:pic>
      <p:sp>
        <p:nvSpPr>
          <p:cNvPr id="8" name="圆角矩形 7"/>
          <p:cNvSpPr/>
          <p:nvPr/>
        </p:nvSpPr>
        <p:spPr>
          <a:xfrm>
            <a:off x="2896870" y="3658870"/>
            <a:ext cx="6412865" cy="558165"/>
          </a:xfrm>
          <a:prstGeom prst="roundRect">
            <a:avLst>
              <a:gd name="adj" fmla="val 50000"/>
            </a:avLst>
          </a:prstGeom>
          <a:solidFill>
            <a:srgbClr val="FED86E"/>
          </a:solidFill>
          <a:ln w="508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sz="2800" dirty="0">
                <a:solidFill>
                  <a:srgbClr val="994B46"/>
                </a:solidFill>
                <a:latin typeface="微软雅黑" panose="020B0503020204020204" pitchFamily="34" charset="-122"/>
                <a:cs typeface="+mn-ea"/>
                <a:sym typeface="+mn-lt"/>
              </a:rPr>
              <a:t>一起认识儿童节</a:t>
            </a:r>
          </a:p>
        </p:txBody>
      </p:sp>
      <p:sp>
        <p:nvSpPr>
          <p:cNvPr id="13" name="文本框 12"/>
          <p:cNvSpPr txBox="1"/>
          <p:nvPr/>
        </p:nvSpPr>
        <p:spPr>
          <a:xfrm>
            <a:off x="3375343" y="4473575"/>
            <a:ext cx="5455920" cy="460375"/>
          </a:xfrm>
          <a:prstGeom prst="rect">
            <a:avLst/>
          </a:prstGeom>
          <a:noFill/>
        </p:spPr>
        <p:txBody>
          <a:bodyPr wrap="square" rtlCol="0">
            <a:spAutoFit/>
          </a:bodyPr>
          <a:lstStyle/>
          <a:p>
            <a:pPr marL="0" lvl="0" indent="0" algn="dist" rtl="0">
              <a:spcBef>
                <a:spcPts val="0"/>
              </a:spcBef>
              <a:spcAft>
                <a:spcPts val="0"/>
              </a:spcAft>
              <a:buNone/>
            </a:pPr>
            <a:r>
              <a:rPr lang="zh-CN" sz="2400" dirty="0">
                <a:solidFill>
                  <a:schemeClr val="tx1"/>
                </a:solidFill>
                <a:latin typeface="微软雅黑" panose="020B0503020204020204" pitchFamily="34" charset="-122"/>
                <a:cs typeface="+mn-ea"/>
                <a:sym typeface="+mn-lt"/>
              </a:rPr>
              <a:t>儿</a:t>
            </a:r>
            <a:r>
              <a:rPr lang="en-US" altLang="zh-CN" sz="2400" dirty="0">
                <a:solidFill>
                  <a:schemeClr val="tx1"/>
                </a:solidFill>
                <a:latin typeface="微软雅黑" panose="020B0503020204020204" pitchFamily="34" charset="-122"/>
                <a:cs typeface="+mn-ea"/>
                <a:sym typeface="+mn-lt"/>
              </a:rPr>
              <a:t>/</a:t>
            </a:r>
            <a:r>
              <a:rPr lang="zh-CN" sz="2400" dirty="0">
                <a:solidFill>
                  <a:schemeClr val="tx1"/>
                </a:solidFill>
                <a:latin typeface="微软雅黑" panose="020B0503020204020204" pitchFamily="34" charset="-122"/>
                <a:cs typeface="+mn-ea"/>
                <a:sym typeface="+mn-lt"/>
              </a:rPr>
              <a:t>童</a:t>
            </a:r>
            <a:r>
              <a:rPr lang="en-US" sz="2400" dirty="0">
                <a:solidFill>
                  <a:schemeClr val="tx1"/>
                </a:solidFill>
                <a:latin typeface="微软雅黑" panose="020B0503020204020204" pitchFamily="34" charset="-122"/>
                <a:cs typeface="+mn-ea"/>
                <a:sym typeface="+mn-lt"/>
              </a:rPr>
              <a:t>/</a:t>
            </a:r>
            <a:r>
              <a:rPr sz="2400" dirty="0">
                <a:solidFill>
                  <a:schemeClr val="tx1"/>
                </a:solidFill>
                <a:latin typeface="微软雅黑" panose="020B0503020204020204" pitchFamily="34" charset="-122"/>
                <a:cs typeface="+mn-ea"/>
                <a:sym typeface="+mn-lt"/>
              </a:rPr>
              <a:t>节</a:t>
            </a:r>
            <a:r>
              <a:rPr lang="en-US" sz="2400" dirty="0">
                <a:solidFill>
                  <a:schemeClr val="tx1"/>
                </a:solidFill>
                <a:latin typeface="微软雅黑" panose="020B0503020204020204" pitchFamily="34" charset="-122"/>
                <a:cs typeface="+mn-ea"/>
                <a:sym typeface="+mn-lt"/>
              </a:rPr>
              <a:t>/</a:t>
            </a:r>
            <a:r>
              <a:rPr sz="2400" dirty="0">
                <a:solidFill>
                  <a:schemeClr val="tx1"/>
                </a:solidFill>
                <a:latin typeface="微软雅黑" panose="020B0503020204020204" pitchFamily="34" charset="-122"/>
                <a:cs typeface="+mn-ea"/>
                <a:sym typeface="+mn-lt"/>
              </a:rPr>
              <a:t>活</a:t>
            </a:r>
            <a:r>
              <a:rPr lang="en-US" sz="2400" dirty="0">
                <a:solidFill>
                  <a:schemeClr val="tx1"/>
                </a:solidFill>
                <a:latin typeface="微软雅黑" panose="020B0503020204020204" pitchFamily="34" charset="-122"/>
                <a:cs typeface="+mn-ea"/>
                <a:sym typeface="+mn-lt"/>
              </a:rPr>
              <a:t>/</a:t>
            </a:r>
            <a:r>
              <a:rPr sz="2400" dirty="0">
                <a:solidFill>
                  <a:schemeClr val="tx1"/>
                </a:solidFill>
                <a:latin typeface="微软雅黑" panose="020B0503020204020204" pitchFamily="34" charset="-122"/>
                <a:cs typeface="+mn-ea"/>
                <a:sym typeface="+mn-lt"/>
              </a:rPr>
              <a:t>动</a:t>
            </a:r>
            <a:r>
              <a:rPr lang="en-US" sz="2400" dirty="0">
                <a:solidFill>
                  <a:schemeClr val="tx1"/>
                </a:solidFill>
                <a:latin typeface="微软雅黑" panose="020B0503020204020204" pitchFamily="34" charset="-122"/>
                <a:cs typeface="+mn-ea"/>
                <a:sym typeface="+mn-lt"/>
              </a:rPr>
              <a:t>/</a:t>
            </a:r>
            <a:r>
              <a:rPr sz="2400" dirty="0">
                <a:solidFill>
                  <a:schemeClr val="tx1"/>
                </a:solidFill>
                <a:latin typeface="微软雅黑" panose="020B0503020204020204" pitchFamily="34" charset="-122"/>
                <a:cs typeface="+mn-ea"/>
                <a:sym typeface="+mn-lt"/>
              </a:rPr>
              <a:t>主</a:t>
            </a:r>
            <a:r>
              <a:rPr lang="en-US" sz="2400" dirty="0">
                <a:solidFill>
                  <a:schemeClr val="tx1"/>
                </a:solidFill>
                <a:latin typeface="微软雅黑" panose="020B0503020204020204" pitchFamily="34" charset="-122"/>
                <a:cs typeface="+mn-ea"/>
                <a:sym typeface="+mn-lt"/>
              </a:rPr>
              <a:t>/</a:t>
            </a:r>
            <a:r>
              <a:rPr sz="2400" dirty="0">
                <a:solidFill>
                  <a:schemeClr val="tx1"/>
                </a:solidFill>
                <a:latin typeface="微软雅黑" panose="020B0503020204020204" pitchFamily="34" charset="-122"/>
                <a:cs typeface="+mn-ea"/>
                <a:sym typeface="+mn-lt"/>
              </a:rPr>
              <a:t>题</a:t>
            </a:r>
            <a:r>
              <a:rPr lang="en-US" sz="2400" dirty="0">
                <a:solidFill>
                  <a:schemeClr val="tx1"/>
                </a:solidFill>
                <a:latin typeface="微软雅黑" panose="020B0503020204020204" pitchFamily="34" charset="-122"/>
                <a:cs typeface="+mn-ea"/>
                <a:sym typeface="+mn-lt"/>
              </a:rPr>
              <a:t>/</a:t>
            </a:r>
            <a:r>
              <a:rPr sz="2400" dirty="0">
                <a:solidFill>
                  <a:schemeClr val="tx1"/>
                </a:solidFill>
                <a:latin typeface="微软雅黑" panose="020B0503020204020204" pitchFamily="34" charset="-122"/>
                <a:cs typeface="+mn-ea"/>
                <a:sym typeface="+mn-lt"/>
              </a:rPr>
              <a:t>班</a:t>
            </a:r>
            <a:r>
              <a:rPr lang="en-US" sz="2400" dirty="0">
                <a:solidFill>
                  <a:schemeClr val="tx1"/>
                </a:solidFill>
                <a:latin typeface="微软雅黑" panose="020B0503020204020204" pitchFamily="34" charset="-122"/>
                <a:cs typeface="+mn-ea"/>
                <a:sym typeface="+mn-lt"/>
              </a:rPr>
              <a:t>/</a:t>
            </a:r>
            <a:r>
              <a:rPr sz="2400" dirty="0">
                <a:solidFill>
                  <a:schemeClr val="tx1"/>
                </a:solidFill>
                <a:latin typeface="微软雅黑" panose="020B0503020204020204" pitchFamily="34" charset="-122"/>
                <a:cs typeface="+mn-ea"/>
                <a:sym typeface="+mn-lt"/>
              </a:rPr>
              <a:t>会</a:t>
            </a:r>
            <a:endParaRPr lang="zh-CN" altLang="en-US" sz="2400" dirty="0">
              <a:solidFill>
                <a:schemeClr val="tx1"/>
              </a:solidFill>
              <a:latin typeface="微软雅黑" panose="020B0503020204020204" pitchFamily="34" charset="-122"/>
              <a:cs typeface="+mn-ea"/>
              <a:sym typeface="+mn-lt"/>
            </a:endParaRPr>
          </a:p>
        </p:txBody>
      </p:sp>
      <p:sp>
        <p:nvSpPr>
          <p:cNvPr id="15" name="文本框 14"/>
          <p:cNvSpPr txBox="1"/>
          <p:nvPr/>
        </p:nvSpPr>
        <p:spPr>
          <a:xfrm>
            <a:off x="2972753" y="4977130"/>
            <a:ext cx="6261100" cy="683264"/>
          </a:xfrm>
          <a:prstGeom prst="rect">
            <a:avLst/>
          </a:prstGeom>
          <a:noFill/>
          <a:ln w="9525">
            <a:noFill/>
          </a:ln>
        </p:spPr>
        <p:txBody>
          <a:bodyPr wrap="square">
            <a:spAutoFit/>
          </a:bodyPr>
          <a:lstStyle/>
          <a:p>
            <a:pPr algn="ctr">
              <a:lnSpc>
                <a:spcPct val="160000"/>
              </a:lnSpc>
            </a:pPr>
            <a:r>
              <a:rPr lang="zh-CN" altLang="en-US" sz="1200">
                <a:latin typeface="微软雅黑" panose="020B0503020204020204" pitchFamily="34" charset="-122"/>
                <a:cs typeface="+mn-ea"/>
                <a:sym typeface="+mn-lt"/>
              </a:rPr>
              <a:t>六月花儿美，六月歌声飘，六月儿童数最俏</a:t>
            </a:r>
            <a:r>
              <a:rPr lang="en-US" altLang="zh-CN" sz="1200">
                <a:latin typeface="微软雅黑" panose="020B0503020204020204" pitchFamily="34" charset="-122"/>
                <a:cs typeface="+mn-ea"/>
                <a:sym typeface="+mn-lt"/>
              </a:rPr>
              <a:t>:</a:t>
            </a:r>
          </a:p>
          <a:p>
            <a:pPr algn="ctr">
              <a:lnSpc>
                <a:spcPct val="160000"/>
              </a:lnSpc>
            </a:pPr>
            <a:r>
              <a:rPr lang="zh-CN" altLang="en-US" sz="1200">
                <a:latin typeface="微软雅黑" panose="020B0503020204020204" pitchFamily="34" charset="-122"/>
                <a:cs typeface="+mn-ea"/>
                <a:sym typeface="+mn-lt"/>
              </a:rPr>
              <a:t>穿新衣，戴新帽，欢歌热舞兴致高，迎接“六一”节日到。</a:t>
            </a:r>
          </a:p>
        </p:txBody>
      </p:sp>
      <p:grpSp>
        <p:nvGrpSpPr>
          <p:cNvPr id="119" name="组合 118"/>
          <p:cNvGrpSpPr/>
          <p:nvPr/>
        </p:nvGrpSpPr>
        <p:grpSpPr>
          <a:xfrm>
            <a:off x="-708025" y="-1741805"/>
            <a:ext cx="13550900" cy="3722370"/>
            <a:chOff x="-1115" y="-2743"/>
            <a:chExt cx="21340" cy="5862"/>
          </a:xfrm>
        </p:grpSpPr>
        <p:grpSp>
          <p:nvGrpSpPr>
            <p:cNvPr id="120" name="组合 119"/>
            <p:cNvGrpSpPr/>
            <p:nvPr/>
          </p:nvGrpSpPr>
          <p:grpSpPr>
            <a:xfrm>
              <a:off x="-1115" y="-2743"/>
              <a:ext cx="5754" cy="5862"/>
              <a:chOff x="-1115" y="-2668"/>
              <a:chExt cx="5754" cy="5862"/>
            </a:xfrm>
          </p:grpSpPr>
          <p:sp>
            <p:nvSpPr>
              <p:cNvPr id="121" name="等腰三角形 120"/>
              <p:cNvSpPr/>
              <p:nvPr/>
            </p:nvSpPr>
            <p:spPr>
              <a:xfrm rot="11820000">
                <a:off x="110" y="2116"/>
                <a:ext cx="777" cy="949"/>
              </a:xfrm>
              <a:prstGeom prst="triangle">
                <a:avLst/>
              </a:prstGeom>
              <a:solidFill>
                <a:srgbClr val="CA5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grpSp>
            <p:nvGrpSpPr>
              <p:cNvPr id="122" name="组合 121"/>
              <p:cNvGrpSpPr/>
              <p:nvPr/>
            </p:nvGrpSpPr>
            <p:grpSpPr>
              <a:xfrm>
                <a:off x="-1115" y="-2668"/>
                <a:ext cx="5755" cy="5862"/>
                <a:chOff x="-3487" y="-3690"/>
                <a:chExt cx="7948" cy="8096"/>
              </a:xfrm>
            </p:grpSpPr>
            <p:grpSp>
              <p:nvGrpSpPr>
                <p:cNvPr id="123" name="组合 122"/>
                <p:cNvGrpSpPr/>
                <p:nvPr/>
              </p:nvGrpSpPr>
              <p:grpSpPr>
                <a:xfrm>
                  <a:off x="-478" y="140"/>
                  <a:ext cx="4939" cy="4266"/>
                  <a:chOff x="-478" y="140"/>
                  <a:chExt cx="4939" cy="4266"/>
                </a:xfrm>
              </p:grpSpPr>
              <p:sp>
                <p:nvSpPr>
                  <p:cNvPr id="124" name="等腰三角形 123"/>
                  <p:cNvSpPr/>
                  <p:nvPr/>
                </p:nvSpPr>
                <p:spPr>
                  <a:xfrm rot="6420000">
                    <a:off x="3269" y="21"/>
                    <a:ext cx="1073" cy="1311"/>
                  </a:xfrm>
                  <a:prstGeom prst="triangle">
                    <a:avLst/>
                  </a:prstGeom>
                  <a:solidFill>
                    <a:srgbClr val="45AD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sp>
                <p:nvSpPr>
                  <p:cNvPr id="125" name="等腰三角形 124"/>
                  <p:cNvSpPr/>
                  <p:nvPr/>
                </p:nvSpPr>
                <p:spPr>
                  <a:xfrm rot="7200000">
                    <a:off x="2790" y="1190"/>
                    <a:ext cx="1073" cy="1311"/>
                  </a:xfrm>
                  <a:prstGeom prst="triangle">
                    <a:avLst/>
                  </a:prstGeom>
                  <a:solidFill>
                    <a:srgbClr val="FED8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sp>
                <p:nvSpPr>
                  <p:cNvPr id="126" name="等腰三角形 125"/>
                  <p:cNvSpPr/>
                  <p:nvPr/>
                </p:nvSpPr>
                <p:spPr>
                  <a:xfrm rot="8460000">
                    <a:off x="1924" y="2152"/>
                    <a:ext cx="1073" cy="1311"/>
                  </a:xfrm>
                  <a:prstGeom prst="triangle">
                    <a:avLst/>
                  </a:prstGeom>
                  <a:solidFill>
                    <a:srgbClr val="FFB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sp>
                <p:nvSpPr>
                  <p:cNvPr id="127" name="等腰三角形 126"/>
                  <p:cNvSpPr/>
                  <p:nvPr/>
                </p:nvSpPr>
                <p:spPr>
                  <a:xfrm rot="9540000">
                    <a:off x="839" y="2833"/>
                    <a:ext cx="1073" cy="1311"/>
                  </a:xfrm>
                  <a:prstGeom prst="triangle">
                    <a:avLst/>
                  </a:prstGeom>
                  <a:solidFill>
                    <a:srgbClr val="9284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sp>
                <p:nvSpPr>
                  <p:cNvPr id="128" name="等腰三角形 127"/>
                  <p:cNvSpPr/>
                  <p:nvPr/>
                </p:nvSpPr>
                <p:spPr>
                  <a:xfrm rot="10560000">
                    <a:off x="-478" y="3095"/>
                    <a:ext cx="1073" cy="1311"/>
                  </a:xfrm>
                  <a:prstGeom prst="triangle">
                    <a:avLst/>
                  </a:prstGeom>
                  <a:solidFill>
                    <a:srgbClr val="E470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grpSp>
            <p:sp>
              <p:nvSpPr>
                <p:cNvPr id="129" name="弧形 128"/>
                <p:cNvSpPr/>
                <p:nvPr/>
              </p:nvSpPr>
              <p:spPr>
                <a:xfrm flipV="1">
                  <a:off x="-3487" y="-3690"/>
                  <a:ext cx="6797" cy="6828"/>
                </a:xfrm>
                <a:prstGeom prst="arc">
                  <a:avLst>
                    <a:gd name="adj1" fmla="val 14021421"/>
                    <a:gd name="adj2" fmla="val 21340121"/>
                  </a:avLst>
                </a:prstGeom>
                <a:ln w="38100">
                  <a:solidFill>
                    <a:srgbClr val="634768"/>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微软雅黑" panose="020B0503020204020204" pitchFamily="34" charset="-122"/>
                    <a:cs typeface="+mn-ea"/>
                    <a:sym typeface="+mn-lt"/>
                  </a:endParaRPr>
                </a:p>
              </p:txBody>
            </p:sp>
          </p:grpSp>
        </p:grpSp>
        <p:grpSp>
          <p:nvGrpSpPr>
            <p:cNvPr id="130" name="组合 129"/>
            <p:cNvGrpSpPr/>
            <p:nvPr/>
          </p:nvGrpSpPr>
          <p:grpSpPr>
            <a:xfrm flipH="1">
              <a:off x="14471" y="-2743"/>
              <a:ext cx="5754" cy="5862"/>
              <a:chOff x="-1115" y="-2668"/>
              <a:chExt cx="5754" cy="5862"/>
            </a:xfrm>
          </p:grpSpPr>
          <p:sp>
            <p:nvSpPr>
              <p:cNvPr id="131" name="等腰三角形 130"/>
              <p:cNvSpPr/>
              <p:nvPr/>
            </p:nvSpPr>
            <p:spPr>
              <a:xfrm rot="11820000">
                <a:off x="110" y="2116"/>
                <a:ext cx="777" cy="949"/>
              </a:xfrm>
              <a:prstGeom prst="triangle">
                <a:avLst/>
              </a:prstGeom>
              <a:solidFill>
                <a:srgbClr val="CA5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grpSp>
            <p:nvGrpSpPr>
              <p:cNvPr id="132" name="组合 131"/>
              <p:cNvGrpSpPr/>
              <p:nvPr/>
            </p:nvGrpSpPr>
            <p:grpSpPr>
              <a:xfrm>
                <a:off x="-1115" y="-2668"/>
                <a:ext cx="5755" cy="5862"/>
                <a:chOff x="-3487" y="-3690"/>
                <a:chExt cx="7948" cy="8096"/>
              </a:xfrm>
            </p:grpSpPr>
            <p:grpSp>
              <p:nvGrpSpPr>
                <p:cNvPr id="133" name="组合 132"/>
                <p:cNvGrpSpPr/>
                <p:nvPr/>
              </p:nvGrpSpPr>
              <p:grpSpPr>
                <a:xfrm>
                  <a:off x="-478" y="140"/>
                  <a:ext cx="4939" cy="4266"/>
                  <a:chOff x="-478" y="140"/>
                  <a:chExt cx="4939" cy="4266"/>
                </a:xfrm>
              </p:grpSpPr>
              <p:sp>
                <p:nvSpPr>
                  <p:cNvPr id="134" name="等腰三角形 133"/>
                  <p:cNvSpPr/>
                  <p:nvPr/>
                </p:nvSpPr>
                <p:spPr>
                  <a:xfrm rot="6420000">
                    <a:off x="3269" y="21"/>
                    <a:ext cx="1073" cy="1311"/>
                  </a:xfrm>
                  <a:prstGeom prst="triangle">
                    <a:avLst/>
                  </a:prstGeom>
                  <a:solidFill>
                    <a:srgbClr val="45AD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sp>
                <p:nvSpPr>
                  <p:cNvPr id="135" name="等腰三角形 134"/>
                  <p:cNvSpPr/>
                  <p:nvPr/>
                </p:nvSpPr>
                <p:spPr>
                  <a:xfrm rot="7200000">
                    <a:off x="2790" y="1190"/>
                    <a:ext cx="1073" cy="1311"/>
                  </a:xfrm>
                  <a:prstGeom prst="triangle">
                    <a:avLst/>
                  </a:prstGeom>
                  <a:solidFill>
                    <a:srgbClr val="FED8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sp>
                <p:nvSpPr>
                  <p:cNvPr id="136" name="等腰三角形 135"/>
                  <p:cNvSpPr/>
                  <p:nvPr/>
                </p:nvSpPr>
                <p:spPr>
                  <a:xfrm rot="8460000">
                    <a:off x="1924" y="2152"/>
                    <a:ext cx="1073" cy="1311"/>
                  </a:xfrm>
                  <a:prstGeom prst="triangle">
                    <a:avLst/>
                  </a:prstGeom>
                  <a:solidFill>
                    <a:srgbClr val="FFB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sp>
                <p:nvSpPr>
                  <p:cNvPr id="137" name="等腰三角形 136"/>
                  <p:cNvSpPr/>
                  <p:nvPr/>
                </p:nvSpPr>
                <p:spPr>
                  <a:xfrm rot="9540000">
                    <a:off x="839" y="2833"/>
                    <a:ext cx="1073" cy="1311"/>
                  </a:xfrm>
                  <a:prstGeom prst="triangle">
                    <a:avLst/>
                  </a:prstGeom>
                  <a:solidFill>
                    <a:srgbClr val="9284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sp>
                <p:nvSpPr>
                  <p:cNvPr id="138" name="等腰三角形 137"/>
                  <p:cNvSpPr/>
                  <p:nvPr/>
                </p:nvSpPr>
                <p:spPr>
                  <a:xfrm rot="10560000">
                    <a:off x="-478" y="3095"/>
                    <a:ext cx="1073" cy="1311"/>
                  </a:xfrm>
                  <a:prstGeom prst="triangle">
                    <a:avLst/>
                  </a:prstGeom>
                  <a:solidFill>
                    <a:srgbClr val="E470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grpSp>
            <p:sp>
              <p:nvSpPr>
                <p:cNvPr id="139" name="弧形 138"/>
                <p:cNvSpPr/>
                <p:nvPr/>
              </p:nvSpPr>
              <p:spPr>
                <a:xfrm flipV="1">
                  <a:off x="-3487" y="-3690"/>
                  <a:ext cx="6797" cy="6828"/>
                </a:xfrm>
                <a:prstGeom prst="arc">
                  <a:avLst>
                    <a:gd name="adj1" fmla="val 14021421"/>
                    <a:gd name="adj2" fmla="val 21340121"/>
                  </a:avLst>
                </a:prstGeom>
                <a:ln w="38100">
                  <a:solidFill>
                    <a:srgbClr val="634768"/>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微软雅黑" panose="020B0503020204020204" pitchFamily="34" charset="-122"/>
                    <a:cs typeface="+mn-ea"/>
                    <a:sym typeface="+mn-lt"/>
                  </a:endParaRPr>
                </a:p>
              </p:txBody>
            </p:sp>
          </p:grpSp>
        </p:grpSp>
      </p:grpSp>
      <p:sp>
        <p:nvSpPr>
          <p:cNvPr id="32" name="文本框 31"/>
          <p:cNvSpPr txBox="1"/>
          <p:nvPr/>
        </p:nvSpPr>
        <p:spPr>
          <a:xfrm>
            <a:off x="2585830" y="373492"/>
            <a:ext cx="7101963" cy="306705"/>
          </a:xfrm>
          <a:prstGeom prst="rect">
            <a:avLst/>
          </a:prstGeom>
          <a:noFill/>
        </p:spPr>
        <p:txBody>
          <a:bodyPr wrap="square" rtlCol="0">
            <a:spAutoFit/>
          </a:bodyPr>
          <a:lstStyle/>
          <a:p>
            <a:pPr algn="dist"/>
            <a:r>
              <a:rPr lang="zh-CN" altLang="en-US" sz="1400">
                <a:latin typeface="微软雅黑" panose="020B0503020204020204" pitchFamily="34" charset="-122"/>
                <a:cs typeface="+mn-ea"/>
                <a:sym typeface="+mn-lt"/>
              </a:rPr>
              <a:t>甜</a:t>
            </a:r>
            <a:r>
              <a:rPr lang="en-US" altLang="zh-CN" sz="1400">
                <a:latin typeface="微软雅黑" panose="020B0503020204020204" pitchFamily="34" charset="-122"/>
                <a:cs typeface="+mn-ea"/>
                <a:sym typeface="+mn-lt"/>
              </a:rPr>
              <a:t>-</a:t>
            </a:r>
            <a:r>
              <a:rPr lang="zh-CN" altLang="en-US" sz="1400">
                <a:latin typeface="微软雅黑" panose="020B0503020204020204" pitchFamily="34" charset="-122"/>
                <a:cs typeface="+mn-ea"/>
                <a:sym typeface="+mn-lt"/>
              </a:rPr>
              <a:t>蜜</a:t>
            </a:r>
            <a:r>
              <a:rPr lang="en-US" altLang="zh-CN" sz="1400">
                <a:latin typeface="微软雅黑" panose="020B0503020204020204" pitchFamily="34" charset="-122"/>
                <a:cs typeface="+mn-ea"/>
                <a:sym typeface="+mn-lt"/>
              </a:rPr>
              <a:t>-</a:t>
            </a:r>
            <a:r>
              <a:rPr lang="zh-CN" altLang="en-US" sz="1400">
                <a:latin typeface="微软雅黑" panose="020B0503020204020204" pitchFamily="34" charset="-122"/>
                <a:cs typeface="+mn-ea"/>
                <a:sym typeface="+mn-lt"/>
              </a:rPr>
              <a:t>童</a:t>
            </a:r>
            <a:r>
              <a:rPr lang="en-US" altLang="zh-CN" sz="1400">
                <a:latin typeface="微软雅黑" panose="020B0503020204020204" pitchFamily="34" charset="-122"/>
                <a:cs typeface="+mn-ea"/>
                <a:sym typeface="+mn-lt"/>
              </a:rPr>
              <a:t>-</a:t>
            </a:r>
            <a:r>
              <a:rPr lang="zh-CN" altLang="en-US" sz="1400">
                <a:latin typeface="微软雅黑" panose="020B0503020204020204" pitchFamily="34" charset="-122"/>
                <a:cs typeface="+mn-ea"/>
                <a:sym typeface="+mn-lt"/>
              </a:rPr>
              <a:t>年</a:t>
            </a:r>
            <a:r>
              <a:rPr lang="en-US" altLang="zh-CN" sz="1400">
                <a:latin typeface="微软雅黑" panose="020B0503020204020204" pitchFamily="34" charset="-122"/>
                <a:cs typeface="+mn-ea"/>
                <a:sym typeface="+mn-lt"/>
              </a:rPr>
              <a:t>-</a:t>
            </a:r>
            <a:r>
              <a:rPr lang="zh-CN" altLang="en-US" sz="1400">
                <a:latin typeface="微软雅黑" panose="020B0503020204020204" pitchFamily="34" charset="-122"/>
                <a:cs typeface="+mn-ea"/>
                <a:sym typeface="+mn-lt"/>
              </a:rPr>
              <a:t>纯</a:t>
            </a:r>
            <a:r>
              <a:rPr lang="en-US" altLang="zh-CN" sz="1400">
                <a:latin typeface="微软雅黑" panose="020B0503020204020204" pitchFamily="34" charset="-122"/>
                <a:cs typeface="+mn-ea"/>
                <a:sym typeface="+mn-lt"/>
              </a:rPr>
              <a:t>-</a:t>
            </a:r>
            <a:r>
              <a:rPr lang="zh-CN" altLang="en-US" sz="1400">
                <a:latin typeface="微软雅黑" panose="020B0503020204020204" pitchFamily="34" charset="-122"/>
                <a:cs typeface="+mn-ea"/>
                <a:sym typeface="+mn-lt"/>
              </a:rPr>
              <a:t>真</a:t>
            </a:r>
            <a:r>
              <a:rPr lang="en-US" altLang="zh-CN" sz="1400">
                <a:latin typeface="微软雅黑" panose="020B0503020204020204" pitchFamily="34" charset="-122"/>
                <a:cs typeface="+mn-ea"/>
                <a:sym typeface="+mn-lt"/>
              </a:rPr>
              <a:t>-</a:t>
            </a:r>
            <a:r>
              <a:rPr lang="zh-CN" altLang="en-US" sz="1400">
                <a:latin typeface="微软雅黑" panose="020B0503020204020204" pitchFamily="34" charset="-122"/>
                <a:cs typeface="+mn-ea"/>
                <a:sym typeface="+mn-lt"/>
              </a:rPr>
              <a:t>年</a:t>
            </a:r>
            <a:r>
              <a:rPr lang="en-US" altLang="zh-CN" sz="1400">
                <a:latin typeface="微软雅黑" panose="020B0503020204020204" pitchFamily="34" charset="-122"/>
                <a:cs typeface="+mn-ea"/>
                <a:sym typeface="+mn-lt"/>
              </a:rPr>
              <a:t>-</a:t>
            </a:r>
            <a:r>
              <a:rPr lang="zh-CN" altLang="en-US" sz="1400">
                <a:latin typeface="微软雅黑" panose="020B0503020204020204" pitchFamily="34" charset="-122"/>
                <a:cs typeface="+mn-ea"/>
                <a:sym typeface="+mn-lt"/>
              </a:rPr>
              <a:t>代</a:t>
            </a:r>
            <a:r>
              <a:rPr lang="en-US" altLang="zh-CN" sz="1400">
                <a:latin typeface="微软雅黑" panose="020B0503020204020204" pitchFamily="34" charset="-122"/>
                <a:cs typeface="+mn-ea"/>
                <a:sym typeface="+mn-lt"/>
              </a:rPr>
              <a:t>-</a:t>
            </a:r>
            <a:r>
              <a:rPr lang="zh-CN" altLang="en-US" sz="1400">
                <a:latin typeface="微软雅黑" panose="020B0503020204020204" pitchFamily="34" charset="-122"/>
                <a:cs typeface="+mn-ea"/>
                <a:sym typeface="+mn-lt"/>
              </a:rPr>
              <a:t>欢</a:t>
            </a:r>
            <a:r>
              <a:rPr lang="en-US" altLang="zh-CN" sz="1400">
                <a:latin typeface="微软雅黑" panose="020B0503020204020204" pitchFamily="34" charset="-122"/>
                <a:cs typeface="+mn-ea"/>
                <a:sym typeface="+mn-lt"/>
              </a:rPr>
              <a:t>-</a:t>
            </a:r>
            <a:r>
              <a:rPr lang="zh-CN" altLang="en-US" sz="1400">
                <a:latin typeface="微软雅黑" panose="020B0503020204020204" pitchFamily="34" charset="-122"/>
                <a:cs typeface="+mn-ea"/>
                <a:sym typeface="+mn-lt"/>
              </a:rPr>
              <a:t>乐</a:t>
            </a:r>
            <a:r>
              <a:rPr lang="en-US" altLang="zh-CN" sz="1400">
                <a:latin typeface="微软雅黑" panose="020B0503020204020204" pitchFamily="34" charset="-122"/>
                <a:cs typeface="+mn-ea"/>
                <a:sym typeface="+mn-lt"/>
              </a:rPr>
              <a:t>-</a:t>
            </a:r>
            <a:r>
              <a:rPr lang="zh-CN" altLang="en-US" sz="1400">
                <a:latin typeface="微软雅黑" panose="020B0503020204020204" pitchFamily="34" charset="-122"/>
                <a:cs typeface="+mn-ea"/>
                <a:sym typeface="+mn-lt"/>
              </a:rPr>
              <a:t>六</a:t>
            </a:r>
            <a:r>
              <a:rPr lang="en-US" altLang="zh-CN" sz="1400">
                <a:latin typeface="微软雅黑" panose="020B0503020204020204" pitchFamily="34" charset="-122"/>
                <a:cs typeface="+mn-ea"/>
                <a:sym typeface="+mn-lt"/>
              </a:rPr>
              <a:t>-</a:t>
            </a:r>
            <a:r>
              <a:rPr lang="zh-CN" altLang="en-US" sz="1400">
                <a:latin typeface="微软雅黑" panose="020B0503020204020204" pitchFamily="34" charset="-122"/>
                <a:cs typeface="+mn-ea"/>
                <a:sym typeface="+mn-lt"/>
              </a:rPr>
              <a:t>一</a:t>
            </a:r>
          </a:p>
        </p:txBody>
      </p:sp>
    </p:spTree>
    <p:custDataLst>
      <p:tags r:id="rId1"/>
    </p:custDataLst>
  </p:cSld>
  <p:clrMapOvr>
    <a:masterClrMapping/>
  </p:clrMapOvr>
  <p:transition advTm="3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2"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6" presetClass="emph" presetSubtype="0" fill="hold" grpId="4" nodeType="afterEffect">
                                  <p:stCondLst>
                                    <p:cond delay="0"/>
                                  </p:stCondLst>
                                  <p:childTnLst>
                                    <p:animScale>
                                      <p:cBhvr>
                                        <p:cTn id="10" dur="2000" fill="hold"/>
                                        <p:tgtEl>
                                          <p:spTgt spid="8"/>
                                        </p:tgtEl>
                                      </p:cBhvr>
                                      <p:by x="150000" y="150000"/>
                                    </p:animScale>
                                  </p:childTnLst>
                                </p:cTn>
                              </p:par>
                            </p:childTnLst>
                          </p:cTn>
                        </p:par>
                        <p:par>
                          <p:cTn id="11" fill="hold">
                            <p:stCondLst>
                              <p:cond delay="2500"/>
                            </p:stCondLst>
                            <p:childTnLst>
                              <p:par>
                                <p:cTn id="12" presetID="6" presetClass="emph" presetSubtype="0" fill="hold" grpId="5" nodeType="afterEffect">
                                  <p:stCondLst>
                                    <p:cond delay="0"/>
                                  </p:stCondLst>
                                  <p:childTnLst>
                                    <p:animScale>
                                      <p:cBhvr>
                                        <p:cTn id="13" dur="2000" fill="hold"/>
                                        <p:tgtEl>
                                          <p:spTgt spid="8"/>
                                        </p:tgtEl>
                                      </p:cBhvr>
                                      <p:by x="50000" y="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1" animBg="1"/>
      <p:bldP spid="8" grpId="2" animBg="1"/>
      <p:bldP spid="8" grpId="4" animBg="1"/>
      <p:bldP spid="8" grpId="5" animBg="1"/>
      <p:bldP spid="13" grpId="1"/>
      <p:bldP spid="15" grpId="1"/>
      <p:bldP spid="32" grpId="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7" name="流程图: 手动输入 36"/>
          <p:cNvSpPr/>
          <p:nvPr/>
        </p:nvSpPr>
        <p:spPr>
          <a:xfrm rot="5400000">
            <a:off x="219075" y="-219075"/>
            <a:ext cx="6858000" cy="7295515"/>
          </a:xfrm>
          <a:prstGeom prst="flowChartManualInput">
            <a:avLst/>
          </a:prstGeom>
          <a:solidFill>
            <a:srgbClr val="FDE3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sp>
        <p:nvSpPr>
          <p:cNvPr id="38" name="圆角矩形 37"/>
          <p:cNvSpPr/>
          <p:nvPr/>
        </p:nvSpPr>
        <p:spPr>
          <a:xfrm>
            <a:off x="417830" y="392430"/>
            <a:ext cx="11356340" cy="6073140"/>
          </a:xfrm>
          <a:prstGeom prst="roundRect">
            <a:avLst>
              <a:gd name="adj" fmla="val 8908"/>
            </a:avLst>
          </a:prstGeom>
          <a:solidFill>
            <a:srgbClr val="FDFAF5"/>
          </a:solidFill>
          <a:ln w="50800">
            <a:solidFill>
              <a:srgbClr val="FDE3BD"/>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2400">
              <a:solidFill>
                <a:schemeClr val="bg1"/>
              </a:solidFill>
              <a:latin typeface="微软雅黑" panose="020B0503020204020204" pitchFamily="34" charset="-122"/>
              <a:cs typeface="+mn-ea"/>
              <a:sym typeface="+mn-lt"/>
            </a:endParaRPr>
          </a:p>
        </p:txBody>
      </p:sp>
      <p:pic>
        <p:nvPicPr>
          <p:cNvPr id="46" name="图片 4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24290" y="139065"/>
            <a:ext cx="3267710" cy="2572385"/>
          </a:xfrm>
          <a:prstGeom prst="rect">
            <a:avLst/>
          </a:prstGeom>
        </p:spPr>
      </p:pic>
      <p:pic>
        <p:nvPicPr>
          <p:cNvPr id="47" name="图片 4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35" y="4171315"/>
            <a:ext cx="2747010" cy="2162810"/>
          </a:xfrm>
          <a:prstGeom prst="rect">
            <a:avLst/>
          </a:prstGeom>
        </p:spPr>
      </p:pic>
      <p:grpSp>
        <p:nvGrpSpPr>
          <p:cNvPr id="48" name="组合 47"/>
          <p:cNvGrpSpPr/>
          <p:nvPr/>
        </p:nvGrpSpPr>
        <p:grpSpPr>
          <a:xfrm>
            <a:off x="673100" y="613410"/>
            <a:ext cx="4012565" cy="722630"/>
            <a:chOff x="9469" y="1715"/>
            <a:chExt cx="6319" cy="1138"/>
          </a:xfrm>
        </p:grpSpPr>
        <p:grpSp>
          <p:nvGrpSpPr>
            <p:cNvPr id="49" name="组合 48"/>
            <p:cNvGrpSpPr/>
            <p:nvPr/>
          </p:nvGrpSpPr>
          <p:grpSpPr>
            <a:xfrm>
              <a:off x="9469" y="1715"/>
              <a:ext cx="1138" cy="1138"/>
              <a:chOff x="9826" y="719"/>
              <a:chExt cx="1424" cy="1424"/>
            </a:xfrm>
          </p:grpSpPr>
          <p:sp>
            <p:nvSpPr>
              <p:cNvPr id="50" name="椭圆 49"/>
              <p:cNvSpPr/>
              <p:nvPr/>
            </p:nvSpPr>
            <p:spPr>
              <a:xfrm>
                <a:off x="9826" y="719"/>
                <a:ext cx="1424" cy="1424"/>
              </a:xfrm>
              <a:prstGeom prst="ellipse">
                <a:avLst/>
              </a:prstGeom>
              <a:solidFill>
                <a:schemeClr val="bg1"/>
              </a:soli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2800" b="1" dirty="0">
                  <a:solidFill>
                    <a:schemeClr val="tx1"/>
                  </a:solidFill>
                  <a:effectLst/>
                  <a:latin typeface="微软雅黑" panose="020B0503020204020204" pitchFamily="34" charset="-122"/>
                  <a:cs typeface="+mn-ea"/>
                  <a:sym typeface="+mn-lt"/>
                </a:endParaRPr>
              </a:p>
            </p:txBody>
          </p:sp>
          <p:sp>
            <p:nvSpPr>
              <p:cNvPr id="54" name="椭圆 53"/>
              <p:cNvSpPr/>
              <p:nvPr/>
            </p:nvSpPr>
            <p:spPr>
              <a:xfrm>
                <a:off x="9925" y="818"/>
                <a:ext cx="1225" cy="1225"/>
              </a:xfrm>
              <a:prstGeom prst="ellipse">
                <a:avLst/>
              </a:prstGeom>
              <a:solidFill>
                <a:srgbClr val="FED8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ln>
                      <a:solidFill>
                        <a:srgbClr val="994B46"/>
                      </a:solidFill>
                    </a:ln>
                    <a:solidFill>
                      <a:srgbClr val="FFE7C1"/>
                    </a:solidFill>
                    <a:effectLst/>
                    <a:latin typeface="微软雅黑" panose="020B0503020204020204" pitchFamily="34" charset="-122"/>
                    <a:cs typeface="+mn-ea"/>
                    <a:sym typeface="+mn-lt"/>
                  </a:rPr>
                  <a:t>1</a:t>
                </a:r>
              </a:p>
            </p:txBody>
          </p:sp>
        </p:grpSp>
        <p:grpSp>
          <p:nvGrpSpPr>
            <p:cNvPr id="55" name="组合 54"/>
            <p:cNvGrpSpPr/>
            <p:nvPr/>
          </p:nvGrpSpPr>
          <p:grpSpPr>
            <a:xfrm>
              <a:off x="10867" y="1715"/>
              <a:ext cx="4921" cy="1109"/>
              <a:chOff x="10701" y="1823"/>
              <a:chExt cx="4921" cy="1109"/>
            </a:xfrm>
          </p:grpSpPr>
          <p:sp>
            <p:nvSpPr>
              <p:cNvPr id="56" name="文本框 55"/>
              <p:cNvSpPr txBox="1"/>
              <p:nvPr/>
            </p:nvSpPr>
            <p:spPr>
              <a:xfrm>
                <a:off x="10701" y="1823"/>
                <a:ext cx="4921" cy="725"/>
              </a:xfrm>
              <a:prstGeom prst="rect">
                <a:avLst/>
              </a:prstGeom>
              <a:noFill/>
            </p:spPr>
            <p:txBody>
              <a:bodyPr wrap="square" rtlCol="0">
                <a:spAutoFit/>
              </a:bodyPr>
              <a:lstStyle/>
              <a:p>
                <a:pPr algn="l"/>
                <a:r>
                  <a:rPr lang="zh-CN" altLang="en-US" sz="2400">
                    <a:solidFill>
                      <a:schemeClr val="tx1"/>
                    </a:solidFill>
                    <a:latin typeface="微软雅黑" panose="020B0503020204020204" pitchFamily="34" charset="-122"/>
                    <a:cs typeface="+mn-ea"/>
                    <a:sym typeface="+mn-lt"/>
                  </a:rPr>
                  <a:t>一起认识儿童节</a:t>
                </a:r>
                <a:endParaRPr lang="zh-CN" altLang="en-US" sz="2400" dirty="0">
                  <a:solidFill>
                    <a:schemeClr val="tx1"/>
                  </a:solidFill>
                  <a:latin typeface="微软雅黑" panose="020B0503020204020204" pitchFamily="34" charset="-122"/>
                  <a:cs typeface="+mn-ea"/>
                  <a:sym typeface="+mn-lt"/>
                </a:endParaRPr>
              </a:p>
            </p:txBody>
          </p:sp>
          <p:sp>
            <p:nvSpPr>
              <p:cNvPr id="61" name="文本框 60"/>
              <p:cNvSpPr txBox="1"/>
              <p:nvPr/>
            </p:nvSpPr>
            <p:spPr>
              <a:xfrm>
                <a:off x="10731" y="2498"/>
                <a:ext cx="4030" cy="434"/>
              </a:xfrm>
              <a:prstGeom prst="rect">
                <a:avLst/>
              </a:prstGeom>
              <a:noFill/>
            </p:spPr>
            <p:txBody>
              <a:bodyPr wrap="square" rtlCol="0">
                <a:spAutoFit/>
              </a:bodyPr>
              <a:lstStyle/>
              <a:p>
                <a:pPr algn="l"/>
                <a:r>
                  <a:rPr lang="zh-CN" altLang="en-US" sz="1200">
                    <a:solidFill>
                      <a:schemeClr val="tx1"/>
                    </a:solidFill>
                    <a:latin typeface="微软雅黑" panose="020B0503020204020204" pitchFamily="34" charset="-122"/>
                    <a:cs typeface="+mn-ea"/>
                    <a:sym typeface="+mn-lt"/>
                  </a:rPr>
                  <a:t>Meet children's day together</a:t>
                </a:r>
              </a:p>
            </p:txBody>
          </p:sp>
        </p:grpSp>
      </p:grpSp>
      <p:grpSp>
        <p:nvGrpSpPr>
          <p:cNvPr id="62" name="组合 61"/>
          <p:cNvGrpSpPr/>
          <p:nvPr/>
        </p:nvGrpSpPr>
        <p:grpSpPr>
          <a:xfrm>
            <a:off x="4786725" y="985779"/>
            <a:ext cx="3095625" cy="548063"/>
            <a:chOff x="8524" y="6553"/>
            <a:chExt cx="5204" cy="808"/>
          </a:xfrm>
        </p:grpSpPr>
        <p:sp>
          <p:nvSpPr>
            <p:cNvPr id="64" name="圆角矩形 63"/>
            <p:cNvSpPr/>
            <p:nvPr/>
          </p:nvSpPr>
          <p:spPr>
            <a:xfrm>
              <a:off x="8524" y="6553"/>
              <a:ext cx="5204" cy="808"/>
            </a:xfrm>
            <a:prstGeom prst="roundRect">
              <a:avLst>
                <a:gd name="adj" fmla="val 50000"/>
              </a:avLst>
            </a:prstGeom>
            <a:solidFill>
              <a:srgbClr val="FED86E"/>
            </a:solidFill>
            <a:ln w="508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E7C1"/>
                </a:solidFill>
                <a:latin typeface="微软雅黑" panose="020B0503020204020204" pitchFamily="34" charset="-122"/>
                <a:cs typeface="+mn-ea"/>
                <a:sym typeface="+mn-lt"/>
              </a:endParaRPr>
            </a:p>
          </p:txBody>
        </p:sp>
        <p:sp>
          <p:nvSpPr>
            <p:cNvPr id="65" name="文本框 64"/>
            <p:cNvSpPr txBox="1"/>
            <p:nvPr/>
          </p:nvSpPr>
          <p:spPr>
            <a:xfrm>
              <a:off x="8672" y="6595"/>
              <a:ext cx="4908" cy="679"/>
            </a:xfrm>
            <a:prstGeom prst="rect">
              <a:avLst/>
            </a:prstGeom>
            <a:noFill/>
          </p:spPr>
          <p:txBody>
            <a:bodyPr wrap="square" rtlCol="0">
              <a:spAutoFit/>
            </a:bodyPr>
            <a:lstStyle/>
            <a:p>
              <a:pPr algn="ctr"/>
              <a:r>
                <a:rPr lang="zh-CN" altLang="en-US" sz="2400">
                  <a:solidFill>
                    <a:srgbClr val="994B46"/>
                  </a:solidFill>
                  <a:latin typeface="微软雅黑" panose="020B0503020204020204" pitchFamily="34" charset="-122"/>
                  <a:cs typeface="+mn-ea"/>
                  <a:sym typeface="+mn-lt"/>
                </a:rPr>
                <a:t>一起认识儿童节</a:t>
              </a:r>
            </a:p>
          </p:txBody>
        </p:sp>
      </p:grpSp>
      <p:sp>
        <p:nvSpPr>
          <p:cNvPr id="66" name="文本框 65"/>
          <p:cNvSpPr txBox="1"/>
          <p:nvPr/>
        </p:nvSpPr>
        <p:spPr>
          <a:xfrm>
            <a:off x="1991677" y="2178049"/>
            <a:ext cx="8208645" cy="3539430"/>
          </a:xfrm>
          <a:prstGeom prst="rect">
            <a:avLst/>
          </a:prstGeom>
          <a:noFill/>
        </p:spPr>
        <p:txBody>
          <a:bodyPr wrap="square" rtlCol="0">
            <a:spAutoFit/>
          </a:bodyPr>
          <a:lstStyle/>
          <a:p>
            <a:pPr>
              <a:lnSpc>
                <a:spcPct val="160000"/>
              </a:lnSpc>
            </a:pPr>
            <a:r>
              <a:rPr lang="zh-CN" altLang="en-US" sz="2800">
                <a:solidFill>
                  <a:schemeClr val="accent1"/>
                </a:solidFill>
                <a:latin typeface="微软雅黑" panose="020B0503020204020204" pitchFamily="34" charset="-122"/>
                <a:cs typeface="+mn-ea"/>
                <a:sym typeface="+mn-lt"/>
              </a:rPr>
              <a:t> 国际儿童节（又称儿童节，International Children's Day）定于每年的6月1日。</a:t>
            </a:r>
            <a:r>
              <a:rPr lang="zh-CN" altLang="en-US" sz="2800">
                <a:latin typeface="微软雅黑" panose="020B0503020204020204" pitchFamily="34" charset="-122"/>
                <a:cs typeface="+mn-ea"/>
                <a:sym typeface="+mn-lt"/>
              </a:rPr>
              <a:t>为了悼念1942年6月10日的利迪策惨案和全世界所有在战争中死难的儿童，反对虐杀和毒害儿童，以及保障儿童权利</a:t>
            </a:r>
            <a:r>
              <a:rPr lang="zh-CN" altLang="en-US" sz="2800" smtClean="0">
                <a:latin typeface="微软雅黑" panose="020B0503020204020204" pitchFamily="34" charset="-122"/>
                <a:cs typeface="+mn-ea"/>
                <a:sym typeface="+mn-lt"/>
              </a:rPr>
              <a:t>。</a:t>
            </a:r>
            <a:endParaRPr lang="zh-CN" altLang="en-US" sz="2800">
              <a:latin typeface="微软雅黑" panose="020B0503020204020204" pitchFamily="34" charset="-122"/>
              <a:cs typeface="+mn-ea"/>
              <a:sym typeface="+mn-lt"/>
            </a:endParaRPr>
          </a:p>
        </p:txBody>
      </p:sp>
      <p:pic>
        <p:nvPicPr>
          <p:cNvPr id="67" name="图片 66" descr="微信截图_20220505112400"/>
          <p:cNvPicPr>
            <a:picLocks noChangeAspect="1"/>
          </p:cNvPicPr>
          <p:nvPr/>
        </p:nvPicPr>
        <p:blipFill>
          <a:blip r:embed="rId5"/>
          <a:stretch>
            <a:fillRect/>
          </a:stretch>
        </p:blipFill>
        <p:spPr>
          <a:xfrm>
            <a:off x="9571990" y="613410"/>
            <a:ext cx="2352675" cy="2514600"/>
          </a:xfrm>
          <a:prstGeom prst="rect">
            <a:avLst/>
          </a:prstGeom>
        </p:spPr>
      </p:pic>
      <p:pic>
        <p:nvPicPr>
          <p:cNvPr id="68" name="图片 67" descr="微信截图_20220505112400"/>
          <p:cNvPicPr>
            <a:picLocks noChangeAspect="1"/>
          </p:cNvPicPr>
          <p:nvPr/>
        </p:nvPicPr>
        <p:blipFill>
          <a:blip r:embed="rId5"/>
          <a:stretch>
            <a:fillRect/>
          </a:stretch>
        </p:blipFill>
        <p:spPr>
          <a:xfrm>
            <a:off x="635" y="3995420"/>
            <a:ext cx="2352675" cy="2514600"/>
          </a:xfrm>
          <a:prstGeom prst="rect">
            <a:avLst/>
          </a:prstGeom>
        </p:spPr>
      </p:pic>
    </p:spTree>
    <p:custDataLst>
      <p:tags r:id="rId1"/>
    </p:custDataLst>
  </p:cSld>
  <p:clrMapOvr>
    <a:masterClrMapping/>
  </p:clrMapOvr>
  <p:transition advTm="3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2" nodeType="click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fade">
                                      <p:cBhvr>
                                        <p:cTn id="7"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1" animBg="1"/>
      <p:bldP spid="38" grpId="1" animBg="1"/>
      <p:bldP spid="66" grpId="1"/>
      <p:bldP spid="66" grpId="2"/>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流程图: 手动输入 36"/>
          <p:cNvSpPr/>
          <p:nvPr/>
        </p:nvSpPr>
        <p:spPr>
          <a:xfrm rot="5400000">
            <a:off x="219075" y="-219075"/>
            <a:ext cx="6858000" cy="7295515"/>
          </a:xfrm>
          <a:prstGeom prst="flowChartManualInput">
            <a:avLst/>
          </a:prstGeom>
          <a:solidFill>
            <a:srgbClr val="FDE3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sp>
        <p:nvSpPr>
          <p:cNvPr id="38" name="圆角矩形 37"/>
          <p:cNvSpPr/>
          <p:nvPr/>
        </p:nvSpPr>
        <p:spPr>
          <a:xfrm>
            <a:off x="417830" y="392430"/>
            <a:ext cx="11356340" cy="6073140"/>
          </a:xfrm>
          <a:prstGeom prst="roundRect">
            <a:avLst>
              <a:gd name="adj" fmla="val 8908"/>
            </a:avLst>
          </a:prstGeom>
          <a:solidFill>
            <a:srgbClr val="FDFAF5"/>
          </a:solidFill>
          <a:ln w="50800">
            <a:solidFill>
              <a:srgbClr val="FDE3BD"/>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2400">
              <a:solidFill>
                <a:schemeClr val="bg1"/>
              </a:solidFill>
              <a:latin typeface="微软雅黑" panose="020B0503020204020204" pitchFamily="34" charset="-122"/>
              <a:cs typeface="+mn-ea"/>
              <a:sym typeface="+mn-lt"/>
            </a:endParaRPr>
          </a:p>
        </p:txBody>
      </p:sp>
      <p:pic>
        <p:nvPicPr>
          <p:cNvPr id="46" name="图片 4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924290" y="139065"/>
            <a:ext cx="3267710" cy="2572385"/>
          </a:xfrm>
          <a:prstGeom prst="rect">
            <a:avLst/>
          </a:prstGeom>
        </p:spPr>
      </p:pic>
      <p:pic>
        <p:nvPicPr>
          <p:cNvPr id="47" name="图片 4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5" y="4171315"/>
            <a:ext cx="2747010" cy="2162810"/>
          </a:xfrm>
          <a:prstGeom prst="rect">
            <a:avLst/>
          </a:prstGeom>
        </p:spPr>
      </p:pic>
      <p:grpSp>
        <p:nvGrpSpPr>
          <p:cNvPr id="48" name="组合 47"/>
          <p:cNvGrpSpPr/>
          <p:nvPr/>
        </p:nvGrpSpPr>
        <p:grpSpPr>
          <a:xfrm>
            <a:off x="673100" y="613410"/>
            <a:ext cx="4012565" cy="722630"/>
            <a:chOff x="9469" y="1715"/>
            <a:chExt cx="6319" cy="1138"/>
          </a:xfrm>
        </p:grpSpPr>
        <p:grpSp>
          <p:nvGrpSpPr>
            <p:cNvPr id="49" name="组合 48"/>
            <p:cNvGrpSpPr/>
            <p:nvPr/>
          </p:nvGrpSpPr>
          <p:grpSpPr>
            <a:xfrm>
              <a:off x="9469" y="1715"/>
              <a:ext cx="1138" cy="1138"/>
              <a:chOff x="9826" y="719"/>
              <a:chExt cx="1424" cy="1424"/>
            </a:xfrm>
          </p:grpSpPr>
          <p:sp>
            <p:nvSpPr>
              <p:cNvPr id="50" name="椭圆 49"/>
              <p:cNvSpPr/>
              <p:nvPr/>
            </p:nvSpPr>
            <p:spPr>
              <a:xfrm>
                <a:off x="9826" y="719"/>
                <a:ext cx="1424" cy="1424"/>
              </a:xfrm>
              <a:prstGeom prst="ellipse">
                <a:avLst/>
              </a:prstGeom>
              <a:solidFill>
                <a:schemeClr val="bg1"/>
              </a:soli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2800" b="1" dirty="0">
                  <a:solidFill>
                    <a:schemeClr val="tx1"/>
                  </a:solidFill>
                  <a:effectLst/>
                  <a:latin typeface="微软雅黑" panose="020B0503020204020204" pitchFamily="34" charset="-122"/>
                  <a:cs typeface="+mn-ea"/>
                  <a:sym typeface="+mn-lt"/>
                </a:endParaRPr>
              </a:p>
            </p:txBody>
          </p:sp>
          <p:sp>
            <p:nvSpPr>
              <p:cNvPr id="54" name="椭圆 53"/>
              <p:cNvSpPr/>
              <p:nvPr/>
            </p:nvSpPr>
            <p:spPr>
              <a:xfrm>
                <a:off x="9925" y="818"/>
                <a:ext cx="1225" cy="1225"/>
              </a:xfrm>
              <a:prstGeom prst="ellipse">
                <a:avLst/>
              </a:prstGeom>
              <a:solidFill>
                <a:srgbClr val="FED8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ln>
                      <a:solidFill>
                        <a:srgbClr val="994B46"/>
                      </a:solidFill>
                    </a:ln>
                    <a:solidFill>
                      <a:srgbClr val="FFE7C1"/>
                    </a:solidFill>
                    <a:effectLst/>
                    <a:latin typeface="微软雅黑" panose="020B0503020204020204" pitchFamily="34" charset="-122"/>
                    <a:cs typeface="+mn-ea"/>
                    <a:sym typeface="+mn-lt"/>
                  </a:rPr>
                  <a:t>1</a:t>
                </a:r>
              </a:p>
            </p:txBody>
          </p:sp>
        </p:grpSp>
        <p:grpSp>
          <p:nvGrpSpPr>
            <p:cNvPr id="55" name="组合 54"/>
            <p:cNvGrpSpPr/>
            <p:nvPr/>
          </p:nvGrpSpPr>
          <p:grpSpPr>
            <a:xfrm>
              <a:off x="10867" y="1715"/>
              <a:ext cx="4921" cy="1109"/>
              <a:chOff x="10701" y="1823"/>
              <a:chExt cx="4921" cy="1109"/>
            </a:xfrm>
          </p:grpSpPr>
          <p:sp>
            <p:nvSpPr>
              <p:cNvPr id="56" name="文本框 55"/>
              <p:cNvSpPr txBox="1"/>
              <p:nvPr/>
            </p:nvSpPr>
            <p:spPr>
              <a:xfrm>
                <a:off x="10701" y="1823"/>
                <a:ext cx="4921" cy="725"/>
              </a:xfrm>
              <a:prstGeom prst="rect">
                <a:avLst/>
              </a:prstGeom>
              <a:noFill/>
            </p:spPr>
            <p:txBody>
              <a:bodyPr wrap="square" rtlCol="0">
                <a:spAutoFit/>
              </a:bodyPr>
              <a:lstStyle/>
              <a:p>
                <a:pPr algn="l"/>
                <a:r>
                  <a:rPr lang="zh-CN" altLang="en-US" sz="2400">
                    <a:solidFill>
                      <a:schemeClr val="tx1"/>
                    </a:solidFill>
                    <a:latin typeface="微软雅黑" panose="020B0503020204020204" pitchFamily="34" charset="-122"/>
                    <a:cs typeface="+mn-ea"/>
                    <a:sym typeface="+mn-lt"/>
                  </a:rPr>
                  <a:t>一起认识儿童节</a:t>
                </a:r>
                <a:endParaRPr lang="zh-CN" altLang="en-US" sz="2400" dirty="0">
                  <a:solidFill>
                    <a:schemeClr val="tx1"/>
                  </a:solidFill>
                  <a:latin typeface="微软雅黑" panose="020B0503020204020204" pitchFamily="34" charset="-122"/>
                  <a:cs typeface="+mn-ea"/>
                  <a:sym typeface="+mn-lt"/>
                </a:endParaRPr>
              </a:p>
            </p:txBody>
          </p:sp>
          <p:sp>
            <p:nvSpPr>
              <p:cNvPr id="61" name="文本框 60"/>
              <p:cNvSpPr txBox="1"/>
              <p:nvPr/>
            </p:nvSpPr>
            <p:spPr>
              <a:xfrm>
                <a:off x="10731" y="2498"/>
                <a:ext cx="4030" cy="434"/>
              </a:xfrm>
              <a:prstGeom prst="rect">
                <a:avLst/>
              </a:prstGeom>
              <a:noFill/>
            </p:spPr>
            <p:txBody>
              <a:bodyPr wrap="square" rtlCol="0">
                <a:spAutoFit/>
              </a:bodyPr>
              <a:lstStyle/>
              <a:p>
                <a:pPr algn="l"/>
                <a:r>
                  <a:rPr lang="zh-CN" altLang="en-US" sz="1200">
                    <a:solidFill>
                      <a:schemeClr val="tx1"/>
                    </a:solidFill>
                    <a:latin typeface="微软雅黑" panose="020B0503020204020204" pitchFamily="34" charset="-122"/>
                    <a:cs typeface="+mn-ea"/>
                    <a:sym typeface="+mn-lt"/>
                  </a:rPr>
                  <a:t>Meet children's day together</a:t>
                </a:r>
              </a:p>
            </p:txBody>
          </p:sp>
        </p:grpSp>
      </p:grpSp>
      <p:grpSp>
        <p:nvGrpSpPr>
          <p:cNvPr id="62" name="组合 61"/>
          <p:cNvGrpSpPr/>
          <p:nvPr/>
        </p:nvGrpSpPr>
        <p:grpSpPr>
          <a:xfrm>
            <a:off x="4786725" y="985779"/>
            <a:ext cx="3095625" cy="548063"/>
            <a:chOff x="8524" y="6553"/>
            <a:chExt cx="5204" cy="808"/>
          </a:xfrm>
        </p:grpSpPr>
        <p:sp>
          <p:nvSpPr>
            <p:cNvPr id="64" name="圆角矩形 63"/>
            <p:cNvSpPr/>
            <p:nvPr/>
          </p:nvSpPr>
          <p:spPr>
            <a:xfrm>
              <a:off x="8524" y="6553"/>
              <a:ext cx="5204" cy="808"/>
            </a:xfrm>
            <a:prstGeom prst="roundRect">
              <a:avLst>
                <a:gd name="adj" fmla="val 50000"/>
              </a:avLst>
            </a:prstGeom>
            <a:solidFill>
              <a:srgbClr val="FED86E"/>
            </a:solidFill>
            <a:ln w="508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E7C1"/>
                </a:solidFill>
                <a:latin typeface="微软雅黑" panose="020B0503020204020204" pitchFamily="34" charset="-122"/>
                <a:cs typeface="+mn-ea"/>
                <a:sym typeface="+mn-lt"/>
              </a:endParaRPr>
            </a:p>
          </p:txBody>
        </p:sp>
        <p:sp>
          <p:nvSpPr>
            <p:cNvPr id="65" name="文本框 64"/>
            <p:cNvSpPr txBox="1"/>
            <p:nvPr/>
          </p:nvSpPr>
          <p:spPr>
            <a:xfrm>
              <a:off x="8672" y="6595"/>
              <a:ext cx="4908" cy="679"/>
            </a:xfrm>
            <a:prstGeom prst="rect">
              <a:avLst/>
            </a:prstGeom>
            <a:noFill/>
          </p:spPr>
          <p:txBody>
            <a:bodyPr wrap="square" rtlCol="0">
              <a:spAutoFit/>
            </a:bodyPr>
            <a:lstStyle/>
            <a:p>
              <a:pPr algn="ctr"/>
              <a:r>
                <a:rPr lang="zh-CN" altLang="en-US" sz="2400">
                  <a:solidFill>
                    <a:srgbClr val="994B46"/>
                  </a:solidFill>
                  <a:latin typeface="微软雅黑" panose="020B0503020204020204" pitchFamily="34" charset="-122"/>
                  <a:cs typeface="+mn-ea"/>
                  <a:sym typeface="+mn-lt"/>
                </a:rPr>
                <a:t>一起认识儿童节</a:t>
              </a:r>
            </a:p>
          </p:txBody>
        </p:sp>
      </p:grpSp>
      <p:sp>
        <p:nvSpPr>
          <p:cNvPr id="66" name="文本框 65"/>
          <p:cNvSpPr txBox="1"/>
          <p:nvPr/>
        </p:nvSpPr>
        <p:spPr>
          <a:xfrm>
            <a:off x="1991677" y="1724339"/>
            <a:ext cx="8208645" cy="2850011"/>
          </a:xfrm>
          <a:prstGeom prst="rect">
            <a:avLst/>
          </a:prstGeom>
          <a:noFill/>
        </p:spPr>
        <p:txBody>
          <a:bodyPr wrap="square" rtlCol="0">
            <a:spAutoFit/>
          </a:bodyPr>
          <a:lstStyle/>
          <a:p>
            <a:pPr>
              <a:lnSpc>
                <a:spcPct val="160000"/>
              </a:lnSpc>
            </a:pPr>
            <a:r>
              <a:rPr lang="zh-CN" altLang="en-US" sz="2800" smtClean="0">
                <a:latin typeface="微软雅黑" panose="020B0503020204020204" pitchFamily="34" charset="-122"/>
                <a:cs typeface="+mn-ea"/>
                <a:sym typeface="+mn-lt"/>
              </a:rPr>
              <a:t>1949年11月</a:t>
            </a:r>
            <a:r>
              <a:rPr lang="zh-CN" altLang="en-US" sz="2800">
                <a:latin typeface="微软雅黑" panose="020B0503020204020204" pitchFamily="34" charset="-122"/>
                <a:cs typeface="+mn-ea"/>
                <a:sym typeface="+mn-lt"/>
              </a:rPr>
              <a:t>，国际民主妇女联合会在莫斯科举行理事会议，中国和其他国家的代表愤怒地揭露了帝国主义分子和各国反动派残杀、毒害</a:t>
            </a:r>
            <a:r>
              <a:rPr lang="zh-CN" altLang="en-US" sz="2800" smtClean="0">
                <a:latin typeface="微软雅黑" panose="020B0503020204020204" pitchFamily="34" charset="-122"/>
                <a:cs typeface="+mn-ea"/>
                <a:sym typeface="+mn-lt"/>
              </a:rPr>
              <a:t>儿童</a:t>
            </a:r>
            <a:r>
              <a:rPr lang="zh-CN" altLang="en-US" sz="2800">
                <a:latin typeface="微软雅黑" panose="020B0503020204020204" pitchFamily="34" charset="-122"/>
                <a:cs typeface="+mn-ea"/>
                <a:sym typeface="+mn-lt"/>
              </a:rPr>
              <a:t>的罪行。</a:t>
            </a:r>
            <a:r>
              <a:rPr lang="zh-CN" altLang="en-US" sz="2800">
                <a:solidFill>
                  <a:srgbClr val="FFB900"/>
                </a:solidFill>
                <a:latin typeface="微软雅黑" panose="020B0503020204020204" pitchFamily="34" charset="-122"/>
                <a:cs typeface="+mn-ea"/>
                <a:sym typeface="+mn-lt"/>
              </a:rPr>
              <a:t>会议决定以每年的6月1日为国际儿童节</a:t>
            </a:r>
            <a:r>
              <a:rPr lang="zh-CN" altLang="en-US" sz="2800" smtClean="0">
                <a:solidFill>
                  <a:srgbClr val="FFB900"/>
                </a:solidFill>
                <a:latin typeface="微软雅黑" panose="020B0503020204020204" pitchFamily="34" charset="-122"/>
                <a:cs typeface="+mn-ea"/>
                <a:sym typeface="+mn-lt"/>
              </a:rPr>
              <a:t>。</a:t>
            </a:r>
            <a:endParaRPr lang="zh-CN" altLang="en-US" sz="2800">
              <a:latin typeface="微软雅黑" panose="020B0503020204020204" pitchFamily="34" charset="-122"/>
              <a:cs typeface="+mn-ea"/>
              <a:sym typeface="+mn-lt"/>
            </a:endParaRPr>
          </a:p>
        </p:txBody>
      </p:sp>
      <p:pic>
        <p:nvPicPr>
          <p:cNvPr id="67" name="图片 66" descr="微信截图_20220505112400"/>
          <p:cNvPicPr>
            <a:picLocks noChangeAspect="1"/>
          </p:cNvPicPr>
          <p:nvPr/>
        </p:nvPicPr>
        <p:blipFill>
          <a:blip r:embed="rId4"/>
          <a:stretch>
            <a:fillRect/>
          </a:stretch>
        </p:blipFill>
        <p:spPr>
          <a:xfrm>
            <a:off x="9571990" y="613410"/>
            <a:ext cx="2352675" cy="2514600"/>
          </a:xfrm>
          <a:prstGeom prst="rect">
            <a:avLst/>
          </a:prstGeom>
        </p:spPr>
      </p:pic>
      <p:pic>
        <p:nvPicPr>
          <p:cNvPr id="68" name="图片 67" descr="微信截图_20220505112400"/>
          <p:cNvPicPr>
            <a:picLocks noChangeAspect="1"/>
          </p:cNvPicPr>
          <p:nvPr/>
        </p:nvPicPr>
        <p:blipFill>
          <a:blip r:embed="rId4"/>
          <a:stretch>
            <a:fillRect/>
          </a:stretch>
        </p:blipFill>
        <p:spPr>
          <a:xfrm>
            <a:off x="635" y="3995420"/>
            <a:ext cx="2352675" cy="2514600"/>
          </a:xfrm>
          <a:prstGeom prst="rect">
            <a:avLst/>
          </a:prstGeom>
        </p:spPr>
      </p:pic>
    </p:spTree>
    <p:custDataLst>
      <p:tags r:id="rId1"/>
    </p:custDataLst>
    <p:extLst>
      <p:ext uri="{BB962C8B-B14F-4D97-AF65-F5344CB8AC3E}">
        <p14:creationId xmlns:p14="http://schemas.microsoft.com/office/powerpoint/2010/main" val="1225161027"/>
      </p:ext>
    </p:extLst>
  </p:cSld>
  <p:clrMapOvr>
    <a:masterClrMapping/>
  </p:clrMapOvr>
  <p:transition advTm="3000"/>
  <p:timing>
    <p:tnLst>
      <p:par>
        <p:cTn id="1" dur="indefinite" restart="never" nodeType="tmRoot"/>
      </p:par>
    </p:tnLst>
    <p:bldLst>
      <p:bldP spid="37" grpId="1" animBg="1"/>
      <p:bldP spid="38" grpId="1" animBg="1"/>
      <p:bldP spid="66"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流程图: 手动输入 36"/>
          <p:cNvSpPr/>
          <p:nvPr/>
        </p:nvSpPr>
        <p:spPr>
          <a:xfrm rot="5400000">
            <a:off x="219075" y="-219075"/>
            <a:ext cx="6858000" cy="7295515"/>
          </a:xfrm>
          <a:prstGeom prst="flowChartManualInput">
            <a:avLst/>
          </a:prstGeom>
          <a:solidFill>
            <a:srgbClr val="FDE3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sp>
        <p:nvSpPr>
          <p:cNvPr id="38" name="圆角矩形 37"/>
          <p:cNvSpPr/>
          <p:nvPr/>
        </p:nvSpPr>
        <p:spPr>
          <a:xfrm>
            <a:off x="417830" y="392430"/>
            <a:ext cx="11356340" cy="6073140"/>
          </a:xfrm>
          <a:prstGeom prst="roundRect">
            <a:avLst>
              <a:gd name="adj" fmla="val 8908"/>
            </a:avLst>
          </a:prstGeom>
          <a:solidFill>
            <a:srgbClr val="FDFAF5"/>
          </a:solidFill>
          <a:ln w="50800">
            <a:solidFill>
              <a:srgbClr val="FDE3BD"/>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2400">
              <a:solidFill>
                <a:schemeClr val="bg1"/>
              </a:solidFill>
              <a:latin typeface="微软雅黑" panose="020B0503020204020204" pitchFamily="34" charset="-122"/>
              <a:cs typeface="+mn-ea"/>
              <a:sym typeface="+mn-lt"/>
            </a:endParaRPr>
          </a:p>
        </p:txBody>
      </p:sp>
      <p:pic>
        <p:nvPicPr>
          <p:cNvPr id="46" name="图片 4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924290" y="139065"/>
            <a:ext cx="3267710" cy="2572385"/>
          </a:xfrm>
          <a:prstGeom prst="rect">
            <a:avLst/>
          </a:prstGeom>
        </p:spPr>
      </p:pic>
      <p:pic>
        <p:nvPicPr>
          <p:cNvPr id="47" name="图片 4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5" y="4171315"/>
            <a:ext cx="2747010" cy="2162810"/>
          </a:xfrm>
          <a:prstGeom prst="rect">
            <a:avLst/>
          </a:prstGeom>
        </p:spPr>
      </p:pic>
      <p:grpSp>
        <p:nvGrpSpPr>
          <p:cNvPr id="48" name="组合 47"/>
          <p:cNvGrpSpPr/>
          <p:nvPr/>
        </p:nvGrpSpPr>
        <p:grpSpPr>
          <a:xfrm>
            <a:off x="673100" y="613410"/>
            <a:ext cx="4012565" cy="722630"/>
            <a:chOff x="9469" y="1715"/>
            <a:chExt cx="6319" cy="1138"/>
          </a:xfrm>
        </p:grpSpPr>
        <p:grpSp>
          <p:nvGrpSpPr>
            <p:cNvPr id="49" name="组合 48"/>
            <p:cNvGrpSpPr/>
            <p:nvPr/>
          </p:nvGrpSpPr>
          <p:grpSpPr>
            <a:xfrm>
              <a:off x="9469" y="1715"/>
              <a:ext cx="1138" cy="1138"/>
              <a:chOff x="9826" y="719"/>
              <a:chExt cx="1424" cy="1424"/>
            </a:xfrm>
          </p:grpSpPr>
          <p:sp>
            <p:nvSpPr>
              <p:cNvPr id="50" name="椭圆 49"/>
              <p:cNvSpPr/>
              <p:nvPr/>
            </p:nvSpPr>
            <p:spPr>
              <a:xfrm>
                <a:off x="9826" y="719"/>
                <a:ext cx="1424" cy="1424"/>
              </a:xfrm>
              <a:prstGeom prst="ellipse">
                <a:avLst/>
              </a:prstGeom>
              <a:solidFill>
                <a:schemeClr val="bg1"/>
              </a:soli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2800" b="1" dirty="0">
                  <a:solidFill>
                    <a:schemeClr val="tx1"/>
                  </a:solidFill>
                  <a:effectLst/>
                  <a:latin typeface="微软雅黑" panose="020B0503020204020204" pitchFamily="34" charset="-122"/>
                  <a:cs typeface="+mn-ea"/>
                  <a:sym typeface="+mn-lt"/>
                </a:endParaRPr>
              </a:p>
            </p:txBody>
          </p:sp>
          <p:sp>
            <p:nvSpPr>
              <p:cNvPr id="54" name="椭圆 53"/>
              <p:cNvSpPr/>
              <p:nvPr/>
            </p:nvSpPr>
            <p:spPr>
              <a:xfrm>
                <a:off x="9925" y="818"/>
                <a:ext cx="1225" cy="1225"/>
              </a:xfrm>
              <a:prstGeom prst="ellipse">
                <a:avLst/>
              </a:prstGeom>
              <a:solidFill>
                <a:srgbClr val="FED8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ln>
                      <a:solidFill>
                        <a:srgbClr val="994B46"/>
                      </a:solidFill>
                    </a:ln>
                    <a:solidFill>
                      <a:srgbClr val="FFE7C1"/>
                    </a:solidFill>
                    <a:effectLst/>
                    <a:latin typeface="微软雅黑" panose="020B0503020204020204" pitchFamily="34" charset="-122"/>
                    <a:cs typeface="+mn-ea"/>
                    <a:sym typeface="+mn-lt"/>
                  </a:rPr>
                  <a:t>1</a:t>
                </a:r>
              </a:p>
            </p:txBody>
          </p:sp>
        </p:grpSp>
        <p:grpSp>
          <p:nvGrpSpPr>
            <p:cNvPr id="55" name="组合 54"/>
            <p:cNvGrpSpPr/>
            <p:nvPr/>
          </p:nvGrpSpPr>
          <p:grpSpPr>
            <a:xfrm>
              <a:off x="10867" y="1715"/>
              <a:ext cx="4921" cy="1109"/>
              <a:chOff x="10701" y="1823"/>
              <a:chExt cx="4921" cy="1109"/>
            </a:xfrm>
          </p:grpSpPr>
          <p:sp>
            <p:nvSpPr>
              <p:cNvPr id="56" name="文本框 55"/>
              <p:cNvSpPr txBox="1"/>
              <p:nvPr/>
            </p:nvSpPr>
            <p:spPr>
              <a:xfrm>
                <a:off x="10701" y="1823"/>
                <a:ext cx="4921" cy="725"/>
              </a:xfrm>
              <a:prstGeom prst="rect">
                <a:avLst/>
              </a:prstGeom>
              <a:noFill/>
            </p:spPr>
            <p:txBody>
              <a:bodyPr wrap="square" rtlCol="0">
                <a:spAutoFit/>
              </a:bodyPr>
              <a:lstStyle/>
              <a:p>
                <a:pPr algn="l"/>
                <a:r>
                  <a:rPr lang="zh-CN" altLang="en-US" sz="2400">
                    <a:solidFill>
                      <a:schemeClr val="tx1"/>
                    </a:solidFill>
                    <a:latin typeface="微软雅黑" panose="020B0503020204020204" pitchFamily="34" charset="-122"/>
                    <a:cs typeface="+mn-ea"/>
                    <a:sym typeface="+mn-lt"/>
                  </a:rPr>
                  <a:t>一起认识儿童节</a:t>
                </a:r>
                <a:endParaRPr lang="zh-CN" altLang="en-US" sz="2400" dirty="0">
                  <a:solidFill>
                    <a:schemeClr val="tx1"/>
                  </a:solidFill>
                  <a:latin typeface="微软雅黑" panose="020B0503020204020204" pitchFamily="34" charset="-122"/>
                  <a:cs typeface="+mn-ea"/>
                  <a:sym typeface="+mn-lt"/>
                </a:endParaRPr>
              </a:p>
            </p:txBody>
          </p:sp>
          <p:sp>
            <p:nvSpPr>
              <p:cNvPr id="61" name="文本框 60"/>
              <p:cNvSpPr txBox="1"/>
              <p:nvPr/>
            </p:nvSpPr>
            <p:spPr>
              <a:xfrm>
                <a:off x="10731" y="2498"/>
                <a:ext cx="4030" cy="434"/>
              </a:xfrm>
              <a:prstGeom prst="rect">
                <a:avLst/>
              </a:prstGeom>
              <a:noFill/>
            </p:spPr>
            <p:txBody>
              <a:bodyPr wrap="square" rtlCol="0">
                <a:spAutoFit/>
              </a:bodyPr>
              <a:lstStyle/>
              <a:p>
                <a:pPr algn="l"/>
                <a:r>
                  <a:rPr lang="zh-CN" altLang="en-US" sz="1200">
                    <a:solidFill>
                      <a:schemeClr val="tx1"/>
                    </a:solidFill>
                    <a:latin typeface="微软雅黑" panose="020B0503020204020204" pitchFamily="34" charset="-122"/>
                    <a:cs typeface="+mn-ea"/>
                    <a:sym typeface="+mn-lt"/>
                  </a:rPr>
                  <a:t>Meet children's day together</a:t>
                </a:r>
              </a:p>
            </p:txBody>
          </p:sp>
        </p:grpSp>
      </p:grpSp>
      <p:grpSp>
        <p:nvGrpSpPr>
          <p:cNvPr id="62" name="组合 61"/>
          <p:cNvGrpSpPr/>
          <p:nvPr/>
        </p:nvGrpSpPr>
        <p:grpSpPr>
          <a:xfrm>
            <a:off x="4786725" y="985779"/>
            <a:ext cx="3095625" cy="548063"/>
            <a:chOff x="8524" y="6553"/>
            <a:chExt cx="5204" cy="808"/>
          </a:xfrm>
        </p:grpSpPr>
        <p:sp>
          <p:nvSpPr>
            <p:cNvPr id="64" name="圆角矩形 63"/>
            <p:cNvSpPr/>
            <p:nvPr/>
          </p:nvSpPr>
          <p:spPr>
            <a:xfrm>
              <a:off x="8524" y="6553"/>
              <a:ext cx="5204" cy="808"/>
            </a:xfrm>
            <a:prstGeom prst="roundRect">
              <a:avLst>
                <a:gd name="adj" fmla="val 50000"/>
              </a:avLst>
            </a:prstGeom>
            <a:solidFill>
              <a:srgbClr val="FED86E"/>
            </a:solidFill>
            <a:ln w="508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E7C1"/>
                </a:solidFill>
                <a:latin typeface="微软雅黑" panose="020B0503020204020204" pitchFamily="34" charset="-122"/>
                <a:cs typeface="+mn-ea"/>
                <a:sym typeface="+mn-lt"/>
              </a:endParaRPr>
            </a:p>
          </p:txBody>
        </p:sp>
        <p:sp>
          <p:nvSpPr>
            <p:cNvPr id="65" name="文本框 64"/>
            <p:cNvSpPr txBox="1"/>
            <p:nvPr/>
          </p:nvSpPr>
          <p:spPr>
            <a:xfrm>
              <a:off x="8672" y="6595"/>
              <a:ext cx="4908" cy="679"/>
            </a:xfrm>
            <a:prstGeom prst="rect">
              <a:avLst/>
            </a:prstGeom>
            <a:noFill/>
          </p:spPr>
          <p:txBody>
            <a:bodyPr wrap="square" rtlCol="0">
              <a:spAutoFit/>
            </a:bodyPr>
            <a:lstStyle/>
            <a:p>
              <a:pPr algn="ctr"/>
              <a:r>
                <a:rPr lang="zh-CN" altLang="en-US" sz="2400">
                  <a:solidFill>
                    <a:srgbClr val="994B46"/>
                  </a:solidFill>
                  <a:latin typeface="微软雅黑" panose="020B0503020204020204" pitchFamily="34" charset="-122"/>
                  <a:cs typeface="+mn-ea"/>
                  <a:sym typeface="+mn-lt"/>
                </a:rPr>
                <a:t>一起认识儿童节</a:t>
              </a:r>
            </a:p>
          </p:txBody>
        </p:sp>
      </p:grpSp>
      <p:sp>
        <p:nvSpPr>
          <p:cNvPr id="66" name="文本框 65"/>
          <p:cNvSpPr txBox="1"/>
          <p:nvPr/>
        </p:nvSpPr>
        <p:spPr>
          <a:xfrm>
            <a:off x="1991677" y="1724339"/>
            <a:ext cx="8208645" cy="2850011"/>
          </a:xfrm>
          <a:prstGeom prst="rect">
            <a:avLst/>
          </a:prstGeom>
          <a:noFill/>
        </p:spPr>
        <p:txBody>
          <a:bodyPr wrap="square" rtlCol="0">
            <a:spAutoFit/>
          </a:bodyPr>
          <a:lstStyle/>
          <a:p>
            <a:pPr>
              <a:lnSpc>
                <a:spcPct val="160000"/>
              </a:lnSpc>
            </a:pPr>
            <a:r>
              <a:rPr lang="zh-CN" altLang="en-US" sz="2800" smtClean="0">
                <a:latin typeface="微软雅黑" panose="020B0503020204020204" pitchFamily="34" charset="-122"/>
                <a:cs typeface="+mn-ea"/>
                <a:sym typeface="+mn-lt"/>
              </a:rPr>
              <a:t>它</a:t>
            </a:r>
            <a:r>
              <a:rPr lang="zh-CN" altLang="en-US" sz="2800">
                <a:latin typeface="微软雅黑" panose="020B0503020204020204" pitchFamily="34" charset="-122"/>
                <a:cs typeface="+mn-ea"/>
                <a:sym typeface="+mn-lt"/>
              </a:rPr>
              <a:t>是为了保障世界各国儿童的生存权、保健权和受教育权，抚养权，为了改善儿童的生活，为了反对虐杀儿童和毒害儿童而设立的节日。目前世界上许多国家都将6月1日定为儿童的节日。</a:t>
            </a:r>
          </a:p>
        </p:txBody>
      </p:sp>
      <p:pic>
        <p:nvPicPr>
          <p:cNvPr id="67" name="图片 66" descr="微信截图_20220505112400"/>
          <p:cNvPicPr>
            <a:picLocks noChangeAspect="1"/>
          </p:cNvPicPr>
          <p:nvPr/>
        </p:nvPicPr>
        <p:blipFill>
          <a:blip r:embed="rId4"/>
          <a:stretch>
            <a:fillRect/>
          </a:stretch>
        </p:blipFill>
        <p:spPr>
          <a:xfrm>
            <a:off x="9571990" y="613410"/>
            <a:ext cx="2352675" cy="2514600"/>
          </a:xfrm>
          <a:prstGeom prst="rect">
            <a:avLst/>
          </a:prstGeom>
        </p:spPr>
      </p:pic>
      <p:pic>
        <p:nvPicPr>
          <p:cNvPr id="68" name="图片 67" descr="微信截图_20220505112400"/>
          <p:cNvPicPr>
            <a:picLocks noChangeAspect="1"/>
          </p:cNvPicPr>
          <p:nvPr/>
        </p:nvPicPr>
        <p:blipFill>
          <a:blip r:embed="rId4"/>
          <a:stretch>
            <a:fillRect/>
          </a:stretch>
        </p:blipFill>
        <p:spPr>
          <a:xfrm>
            <a:off x="635" y="3995420"/>
            <a:ext cx="2352675" cy="2514600"/>
          </a:xfrm>
          <a:prstGeom prst="rect">
            <a:avLst/>
          </a:prstGeom>
        </p:spPr>
      </p:pic>
    </p:spTree>
    <p:custDataLst>
      <p:tags r:id="rId1"/>
    </p:custDataLst>
    <p:extLst>
      <p:ext uri="{BB962C8B-B14F-4D97-AF65-F5344CB8AC3E}">
        <p14:creationId xmlns:p14="http://schemas.microsoft.com/office/powerpoint/2010/main" val="1206272030"/>
      </p:ext>
    </p:extLst>
  </p:cSld>
  <p:clrMapOvr>
    <a:masterClrMapping/>
  </p:clrMapOvr>
  <p:transition advTm="3000"/>
  <p:timing>
    <p:tnLst>
      <p:par>
        <p:cTn id="1" dur="indefinite" restart="never" nodeType="tmRoot"/>
      </p:par>
    </p:tnLst>
    <p:bldLst>
      <p:bldP spid="37" grpId="1" animBg="1"/>
      <p:bldP spid="38" grpId="1" animBg="1"/>
      <p:bldP spid="66" grpId="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E7C1"/>
        </a:solidFill>
        <a:effectLst/>
      </p:bgPr>
    </p:bg>
    <p:spTree>
      <p:nvGrpSpPr>
        <p:cNvPr id="1" name=""/>
        <p:cNvGrpSpPr/>
        <p:nvPr/>
      </p:nvGrpSpPr>
      <p:grpSpPr>
        <a:xfrm>
          <a:off x="0" y="0"/>
          <a:ext cx="0" cy="0"/>
          <a:chOff x="0" y="0"/>
          <a:chExt cx="0" cy="0"/>
        </a:xfrm>
      </p:grpSpPr>
      <p:grpSp>
        <p:nvGrpSpPr>
          <p:cNvPr id="3" name="组合 2"/>
          <p:cNvGrpSpPr/>
          <p:nvPr/>
        </p:nvGrpSpPr>
        <p:grpSpPr>
          <a:xfrm>
            <a:off x="-635" y="3690620"/>
            <a:ext cx="12192350" cy="3167380"/>
            <a:chOff x="-1" y="6744"/>
            <a:chExt cx="15613" cy="4056"/>
          </a:xfrm>
        </p:grpSpPr>
        <p:pic>
          <p:nvPicPr>
            <p:cNvPr id="14" name="图片 13"/>
            <p:cNvPicPr>
              <a:picLocks noChangeAspect="1"/>
            </p:cNvPicPr>
            <p:nvPr/>
          </p:nvPicPr>
          <p:blipFill rotWithShape="1">
            <a:blip r:embed="rId3" cstate="screen">
              <a:extLst>
                <a:ext uri="{28A0092B-C50C-407E-A947-70E740481C1C}">
                  <a14:useLocalDpi xmlns:a14="http://schemas.microsoft.com/office/drawing/2010/main"/>
                </a:ext>
              </a:extLst>
            </a:blip>
            <a:srcRect r="23940"/>
            <a:stretch>
              <a:fillRect/>
            </a:stretch>
          </p:blipFill>
          <p:spPr>
            <a:xfrm>
              <a:off x="-1" y="6744"/>
              <a:ext cx="14261" cy="4056"/>
            </a:xfrm>
            <a:prstGeom prst="rect">
              <a:avLst/>
            </a:prstGeom>
          </p:spPr>
        </p:pic>
        <p:pic>
          <p:nvPicPr>
            <p:cNvPr id="16" name="图片 15"/>
            <p:cNvPicPr>
              <a:picLocks noChangeAspect="1"/>
            </p:cNvPicPr>
            <p:nvPr/>
          </p:nvPicPr>
          <p:blipFill rotWithShape="1">
            <a:blip r:embed="rId3" cstate="screen">
              <a:extLst>
                <a:ext uri="{28A0092B-C50C-407E-A947-70E740481C1C}">
                  <a14:useLocalDpi xmlns:a14="http://schemas.microsoft.com/office/drawing/2010/main"/>
                </a:ext>
              </a:extLst>
            </a:blip>
            <a:srcRect r="23940"/>
            <a:stretch>
              <a:fillRect/>
            </a:stretch>
          </p:blipFill>
          <p:spPr>
            <a:xfrm flipH="1">
              <a:off x="1351" y="6744"/>
              <a:ext cx="14261" cy="4056"/>
            </a:xfrm>
            <a:prstGeom prst="rect">
              <a:avLst/>
            </a:prstGeom>
          </p:spPr>
        </p:pic>
      </p:grpSp>
      <p:pic>
        <p:nvPicPr>
          <p:cNvPr id="4" name="图片 3" descr="E:\设计\PPT\图片3.png图片3"/>
          <p:cNvPicPr>
            <a:picLocks noChangeAspect="1"/>
          </p:cNvPicPr>
          <p:nvPr/>
        </p:nvPicPr>
        <p:blipFill>
          <a:blip r:embed="rId4"/>
          <a:srcRect/>
          <a:stretch>
            <a:fillRect/>
          </a:stretch>
        </p:blipFill>
        <p:spPr>
          <a:xfrm>
            <a:off x="0" y="1270"/>
            <a:ext cx="12206605" cy="5834380"/>
          </a:xfrm>
          <a:prstGeom prst="rect">
            <a:avLst/>
          </a:prstGeom>
        </p:spPr>
      </p:pic>
      <p:pic>
        <p:nvPicPr>
          <p:cNvPr id="2" name="图片 1" descr="D:\资料\图片1.png图片1"/>
          <p:cNvPicPr>
            <a:picLocks noChangeAspect="1"/>
          </p:cNvPicPr>
          <p:nvPr/>
        </p:nvPicPr>
        <p:blipFill>
          <a:blip r:embed="rId5"/>
          <a:srcRect/>
          <a:stretch>
            <a:fillRect/>
          </a:stretch>
        </p:blipFill>
        <p:spPr>
          <a:xfrm>
            <a:off x="3561080" y="1160145"/>
            <a:ext cx="5084445" cy="2498725"/>
          </a:xfrm>
          <a:prstGeom prst="rect">
            <a:avLst/>
          </a:prstGeom>
          <a:effectLst/>
        </p:spPr>
      </p:pic>
      <p:sp>
        <p:nvSpPr>
          <p:cNvPr id="13" name="文本框 12"/>
          <p:cNvSpPr txBox="1"/>
          <p:nvPr/>
        </p:nvSpPr>
        <p:spPr>
          <a:xfrm>
            <a:off x="3375343" y="4473575"/>
            <a:ext cx="5455920" cy="460375"/>
          </a:xfrm>
          <a:prstGeom prst="rect">
            <a:avLst/>
          </a:prstGeom>
          <a:noFill/>
        </p:spPr>
        <p:txBody>
          <a:bodyPr wrap="square" rtlCol="0">
            <a:spAutoFit/>
          </a:bodyPr>
          <a:lstStyle/>
          <a:p>
            <a:pPr marL="0" lvl="0" indent="0" algn="dist" rtl="0">
              <a:spcBef>
                <a:spcPts val="0"/>
              </a:spcBef>
              <a:spcAft>
                <a:spcPts val="0"/>
              </a:spcAft>
              <a:buNone/>
            </a:pPr>
            <a:r>
              <a:rPr lang="zh-CN" sz="2400" dirty="0">
                <a:solidFill>
                  <a:schemeClr val="tx1"/>
                </a:solidFill>
                <a:latin typeface="微软雅黑" panose="020B0503020204020204" pitchFamily="34" charset="-122"/>
                <a:cs typeface="+mn-ea"/>
                <a:sym typeface="+mn-lt"/>
              </a:rPr>
              <a:t>儿</a:t>
            </a:r>
            <a:r>
              <a:rPr lang="en-US" altLang="zh-CN" sz="2400" dirty="0">
                <a:solidFill>
                  <a:schemeClr val="tx1"/>
                </a:solidFill>
                <a:latin typeface="微软雅黑" panose="020B0503020204020204" pitchFamily="34" charset="-122"/>
                <a:cs typeface="+mn-ea"/>
                <a:sym typeface="+mn-lt"/>
              </a:rPr>
              <a:t>/</a:t>
            </a:r>
            <a:r>
              <a:rPr lang="zh-CN" sz="2400" dirty="0">
                <a:solidFill>
                  <a:schemeClr val="tx1"/>
                </a:solidFill>
                <a:latin typeface="微软雅黑" panose="020B0503020204020204" pitchFamily="34" charset="-122"/>
                <a:cs typeface="+mn-ea"/>
                <a:sym typeface="+mn-lt"/>
              </a:rPr>
              <a:t>童</a:t>
            </a:r>
            <a:r>
              <a:rPr lang="en-US" sz="2400" dirty="0">
                <a:solidFill>
                  <a:schemeClr val="tx1"/>
                </a:solidFill>
                <a:latin typeface="微软雅黑" panose="020B0503020204020204" pitchFamily="34" charset="-122"/>
                <a:cs typeface="+mn-ea"/>
                <a:sym typeface="+mn-lt"/>
              </a:rPr>
              <a:t>/</a:t>
            </a:r>
            <a:r>
              <a:rPr sz="2400" dirty="0">
                <a:solidFill>
                  <a:schemeClr val="tx1"/>
                </a:solidFill>
                <a:latin typeface="微软雅黑" panose="020B0503020204020204" pitchFamily="34" charset="-122"/>
                <a:cs typeface="+mn-ea"/>
                <a:sym typeface="+mn-lt"/>
              </a:rPr>
              <a:t>节</a:t>
            </a:r>
            <a:r>
              <a:rPr lang="en-US" sz="2400" dirty="0">
                <a:solidFill>
                  <a:schemeClr val="tx1"/>
                </a:solidFill>
                <a:latin typeface="微软雅黑" panose="020B0503020204020204" pitchFamily="34" charset="-122"/>
                <a:cs typeface="+mn-ea"/>
                <a:sym typeface="+mn-lt"/>
              </a:rPr>
              <a:t>/</a:t>
            </a:r>
            <a:r>
              <a:rPr sz="2400" dirty="0">
                <a:solidFill>
                  <a:schemeClr val="tx1"/>
                </a:solidFill>
                <a:latin typeface="微软雅黑" panose="020B0503020204020204" pitchFamily="34" charset="-122"/>
                <a:cs typeface="+mn-ea"/>
                <a:sym typeface="+mn-lt"/>
              </a:rPr>
              <a:t>活</a:t>
            </a:r>
            <a:r>
              <a:rPr lang="en-US" sz="2400" dirty="0">
                <a:solidFill>
                  <a:schemeClr val="tx1"/>
                </a:solidFill>
                <a:latin typeface="微软雅黑" panose="020B0503020204020204" pitchFamily="34" charset="-122"/>
                <a:cs typeface="+mn-ea"/>
                <a:sym typeface="+mn-lt"/>
              </a:rPr>
              <a:t>/</a:t>
            </a:r>
            <a:r>
              <a:rPr sz="2400" dirty="0">
                <a:solidFill>
                  <a:schemeClr val="tx1"/>
                </a:solidFill>
                <a:latin typeface="微软雅黑" panose="020B0503020204020204" pitchFamily="34" charset="-122"/>
                <a:cs typeface="+mn-ea"/>
                <a:sym typeface="+mn-lt"/>
              </a:rPr>
              <a:t>动</a:t>
            </a:r>
            <a:r>
              <a:rPr lang="en-US" sz="2400" dirty="0">
                <a:solidFill>
                  <a:schemeClr val="tx1"/>
                </a:solidFill>
                <a:latin typeface="微软雅黑" panose="020B0503020204020204" pitchFamily="34" charset="-122"/>
                <a:cs typeface="+mn-ea"/>
                <a:sym typeface="+mn-lt"/>
              </a:rPr>
              <a:t>/</a:t>
            </a:r>
            <a:r>
              <a:rPr sz="2400" dirty="0">
                <a:solidFill>
                  <a:schemeClr val="tx1"/>
                </a:solidFill>
                <a:latin typeface="微软雅黑" panose="020B0503020204020204" pitchFamily="34" charset="-122"/>
                <a:cs typeface="+mn-ea"/>
                <a:sym typeface="+mn-lt"/>
              </a:rPr>
              <a:t>主</a:t>
            </a:r>
            <a:r>
              <a:rPr lang="en-US" sz="2400" dirty="0">
                <a:solidFill>
                  <a:schemeClr val="tx1"/>
                </a:solidFill>
                <a:latin typeface="微软雅黑" panose="020B0503020204020204" pitchFamily="34" charset="-122"/>
                <a:cs typeface="+mn-ea"/>
                <a:sym typeface="+mn-lt"/>
              </a:rPr>
              <a:t>/</a:t>
            </a:r>
            <a:r>
              <a:rPr sz="2400" dirty="0">
                <a:solidFill>
                  <a:schemeClr val="tx1"/>
                </a:solidFill>
                <a:latin typeface="微软雅黑" panose="020B0503020204020204" pitchFamily="34" charset="-122"/>
                <a:cs typeface="+mn-ea"/>
                <a:sym typeface="+mn-lt"/>
              </a:rPr>
              <a:t>题</a:t>
            </a:r>
            <a:r>
              <a:rPr lang="en-US" sz="2400" dirty="0">
                <a:solidFill>
                  <a:schemeClr val="tx1"/>
                </a:solidFill>
                <a:latin typeface="微软雅黑" panose="020B0503020204020204" pitchFamily="34" charset="-122"/>
                <a:cs typeface="+mn-ea"/>
                <a:sym typeface="+mn-lt"/>
              </a:rPr>
              <a:t>/</a:t>
            </a:r>
            <a:r>
              <a:rPr sz="2400" dirty="0">
                <a:solidFill>
                  <a:schemeClr val="tx1"/>
                </a:solidFill>
                <a:latin typeface="微软雅黑" panose="020B0503020204020204" pitchFamily="34" charset="-122"/>
                <a:cs typeface="+mn-ea"/>
                <a:sym typeface="+mn-lt"/>
              </a:rPr>
              <a:t>班</a:t>
            </a:r>
            <a:r>
              <a:rPr lang="en-US" sz="2400" dirty="0">
                <a:solidFill>
                  <a:schemeClr val="tx1"/>
                </a:solidFill>
                <a:latin typeface="微软雅黑" panose="020B0503020204020204" pitchFamily="34" charset="-122"/>
                <a:cs typeface="+mn-ea"/>
                <a:sym typeface="+mn-lt"/>
              </a:rPr>
              <a:t>/</a:t>
            </a:r>
            <a:r>
              <a:rPr sz="2400" dirty="0">
                <a:solidFill>
                  <a:schemeClr val="tx1"/>
                </a:solidFill>
                <a:latin typeface="微软雅黑" panose="020B0503020204020204" pitchFamily="34" charset="-122"/>
                <a:cs typeface="+mn-ea"/>
                <a:sym typeface="+mn-lt"/>
              </a:rPr>
              <a:t>会</a:t>
            </a:r>
            <a:endParaRPr lang="zh-CN" altLang="en-US" sz="2400" dirty="0">
              <a:solidFill>
                <a:schemeClr val="tx1"/>
              </a:solidFill>
              <a:latin typeface="微软雅黑" panose="020B0503020204020204" pitchFamily="34" charset="-122"/>
              <a:cs typeface="+mn-ea"/>
              <a:sym typeface="+mn-lt"/>
            </a:endParaRPr>
          </a:p>
        </p:txBody>
      </p:sp>
      <p:sp>
        <p:nvSpPr>
          <p:cNvPr id="15" name="文本框 14"/>
          <p:cNvSpPr txBox="1"/>
          <p:nvPr/>
        </p:nvSpPr>
        <p:spPr>
          <a:xfrm>
            <a:off x="2972753" y="4977130"/>
            <a:ext cx="6261100" cy="683264"/>
          </a:xfrm>
          <a:prstGeom prst="rect">
            <a:avLst/>
          </a:prstGeom>
          <a:noFill/>
          <a:ln w="9525">
            <a:noFill/>
          </a:ln>
        </p:spPr>
        <p:txBody>
          <a:bodyPr wrap="square">
            <a:spAutoFit/>
          </a:bodyPr>
          <a:lstStyle/>
          <a:p>
            <a:pPr algn="ctr">
              <a:lnSpc>
                <a:spcPct val="160000"/>
              </a:lnSpc>
            </a:pPr>
            <a:r>
              <a:rPr lang="zh-CN" altLang="en-US" sz="1200">
                <a:latin typeface="微软雅黑" panose="020B0503020204020204" pitchFamily="34" charset="-122"/>
                <a:cs typeface="+mn-ea"/>
                <a:sym typeface="+mn-lt"/>
              </a:rPr>
              <a:t>六月花儿美，六月歌声飘，六月儿童数最俏</a:t>
            </a:r>
            <a:r>
              <a:rPr lang="en-US" altLang="zh-CN" sz="1200">
                <a:latin typeface="微软雅黑" panose="020B0503020204020204" pitchFamily="34" charset="-122"/>
                <a:cs typeface="+mn-ea"/>
                <a:sym typeface="+mn-lt"/>
              </a:rPr>
              <a:t>:</a:t>
            </a:r>
          </a:p>
          <a:p>
            <a:pPr algn="ctr">
              <a:lnSpc>
                <a:spcPct val="160000"/>
              </a:lnSpc>
            </a:pPr>
            <a:r>
              <a:rPr lang="zh-CN" altLang="en-US" sz="1200">
                <a:latin typeface="微软雅黑" panose="020B0503020204020204" pitchFamily="34" charset="-122"/>
                <a:cs typeface="+mn-ea"/>
                <a:sym typeface="+mn-lt"/>
              </a:rPr>
              <a:t>穿新衣，戴新帽，欢歌热舞兴致高，迎接“六一”节日到。</a:t>
            </a:r>
          </a:p>
        </p:txBody>
      </p:sp>
      <p:grpSp>
        <p:nvGrpSpPr>
          <p:cNvPr id="119" name="组合 118"/>
          <p:cNvGrpSpPr/>
          <p:nvPr/>
        </p:nvGrpSpPr>
        <p:grpSpPr>
          <a:xfrm>
            <a:off x="-708025" y="-1741805"/>
            <a:ext cx="13550900" cy="3722370"/>
            <a:chOff x="-1115" y="-2743"/>
            <a:chExt cx="21340" cy="5862"/>
          </a:xfrm>
        </p:grpSpPr>
        <p:grpSp>
          <p:nvGrpSpPr>
            <p:cNvPr id="120" name="组合 119"/>
            <p:cNvGrpSpPr/>
            <p:nvPr/>
          </p:nvGrpSpPr>
          <p:grpSpPr>
            <a:xfrm>
              <a:off x="-1115" y="-2743"/>
              <a:ext cx="5754" cy="5862"/>
              <a:chOff x="-1115" y="-2668"/>
              <a:chExt cx="5754" cy="5862"/>
            </a:xfrm>
          </p:grpSpPr>
          <p:sp>
            <p:nvSpPr>
              <p:cNvPr id="121" name="等腰三角形 120"/>
              <p:cNvSpPr/>
              <p:nvPr/>
            </p:nvSpPr>
            <p:spPr>
              <a:xfrm rot="11820000">
                <a:off x="110" y="2116"/>
                <a:ext cx="777" cy="949"/>
              </a:xfrm>
              <a:prstGeom prst="triangle">
                <a:avLst/>
              </a:prstGeom>
              <a:solidFill>
                <a:srgbClr val="CA5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grpSp>
            <p:nvGrpSpPr>
              <p:cNvPr id="122" name="组合 121"/>
              <p:cNvGrpSpPr/>
              <p:nvPr/>
            </p:nvGrpSpPr>
            <p:grpSpPr>
              <a:xfrm>
                <a:off x="-1115" y="-2668"/>
                <a:ext cx="5755" cy="5862"/>
                <a:chOff x="-3487" y="-3690"/>
                <a:chExt cx="7948" cy="8096"/>
              </a:xfrm>
            </p:grpSpPr>
            <p:grpSp>
              <p:nvGrpSpPr>
                <p:cNvPr id="123" name="组合 122"/>
                <p:cNvGrpSpPr/>
                <p:nvPr/>
              </p:nvGrpSpPr>
              <p:grpSpPr>
                <a:xfrm>
                  <a:off x="-478" y="140"/>
                  <a:ext cx="4939" cy="4266"/>
                  <a:chOff x="-478" y="140"/>
                  <a:chExt cx="4939" cy="4266"/>
                </a:xfrm>
              </p:grpSpPr>
              <p:sp>
                <p:nvSpPr>
                  <p:cNvPr id="124" name="等腰三角形 123"/>
                  <p:cNvSpPr/>
                  <p:nvPr/>
                </p:nvSpPr>
                <p:spPr>
                  <a:xfrm rot="6420000">
                    <a:off x="3269" y="21"/>
                    <a:ext cx="1073" cy="1311"/>
                  </a:xfrm>
                  <a:prstGeom prst="triangle">
                    <a:avLst/>
                  </a:prstGeom>
                  <a:solidFill>
                    <a:srgbClr val="45AD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sp>
                <p:nvSpPr>
                  <p:cNvPr id="125" name="等腰三角形 124"/>
                  <p:cNvSpPr/>
                  <p:nvPr/>
                </p:nvSpPr>
                <p:spPr>
                  <a:xfrm rot="7200000">
                    <a:off x="2790" y="1190"/>
                    <a:ext cx="1073" cy="1311"/>
                  </a:xfrm>
                  <a:prstGeom prst="triangle">
                    <a:avLst/>
                  </a:prstGeom>
                  <a:solidFill>
                    <a:srgbClr val="FED8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sp>
                <p:nvSpPr>
                  <p:cNvPr id="126" name="等腰三角形 125"/>
                  <p:cNvSpPr/>
                  <p:nvPr/>
                </p:nvSpPr>
                <p:spPr>
                  <a:xfrm rot="8460000">
                    <a:off x="1924" y="2152"/>
                    <a:ext cx="1073" cy="1311"/>
                  </a:xfrm>
                  <a:prstGeom prst="triangle">
                    <a:avLst/>
                  </a:prstGeom>
                  <a:solidFill>
                    <a:srgbClr val="FFB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sp>
                <p:nvSpPr>
                  <p:cNvPr id="127" name="等腰三角形 126"/>
                  <p:cNvSpPr/>
                  <p:nvPr/>
                </p:nvSpPr>
                <p:spPr>
                  <a:xfrm rot="9540000">
                    <a:off x="839" y="2833"/>
                    <a:ext cx="1073" cy="1311"/>
                  </a:xfrm>
                  <a:prstGeom prst="triangle">
                    <a:avLst/>
                  </a:prstGeom>
                  <a:solidFill>
                    <a:srgbClr val="9284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sp>
                <p:nvSpPr>
                  <p:cNvPr id="128" name="等腰三角形 127"/>
                  <p:cNvSpPr/>
                  <p:nvPr/>
                </p:nvSpPr>
                <p:spPr>
                  <a:xfrm rot="10560000">
                    <a:off x="-478" y="3095"/>
                    <a:ext cx="1073" cy="1311"/>
                  </a:xfrm>
                  <a:prstGeom prst="triangle">
                    <a:avLst/>
                  </a:prstGeom>
                  <a:solidFill>
                    <a:srgbClr val="E470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grpSp>
            <p:sp>
              <p:nvSpPr>
                <p:cNvPr id="129" name="弧形 128"/>
                <p:cNvSpPr/>
                <p:nvPr/>
              </p:nvSpPr>
              <p:spPr>
                <a:xfrm flipV="1">
                  <a:off x="-3487" y="-3690"/>
                  <a:ext cx="6797" cy="6828"/>
                </a:xfrm>
                <a:prstGeom prst="arc">
                  <a:avLst>
                    <a:gd name="adj1" fmla="val 14021421"/>
                    <a:gd name="adj2" fmla="val 21340121"/>
                  </a:avLst>
                </a:prstGeom>
                <a:ln w="38100">
                  <a:solidFill>
                    <a:srgbClr val="634768"/>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微软雅黑" panose="020B0503020204020204" pitchFamily="34" charset="-122"/>
                    <a:cs typeface="+mn-ea"/>
                    <a:sym typeface="+mn-lt"/>
                  </a:endParaRPr>
                </a:p>
              </p:txBody>
            </p:sp>
          </p:grpSp>
        </p:grpSp>
        <p:grpSp>
          <p:nvGrpSpPr>
            <p:cNvPr id="130" name="组合 129"/>
            <p:cNvGrpSpPr/>
            <p:nvPr/>
          </p:nvGrpSpPr>
          <p:grpSpPr>
            <a:xfrm flipH="1">
              <a:off x="14471" y="-2743"/>
              <a:ext cx="5754" cy="5862"/>
              <a:chOff x="-1115" y="-2668"/>
              <a:chExt cx="5754" cy="5862"/>
            </a:xfrm>
          </p:grpSpPr>
          <p:sp>
            <p:nvSpPr>
              <p:cNvPr id="131" name="等腰三角形 130"/>
              <p:cNvSpPr/>
              <p:nvPr/>
            </p:nvSpPr>
            <p:spPr>
              <a:xfrm rot="11820000">
                <a:off x="110" y="2116"/>
                <a:ext cx="777" cy="949"/>
              </a:xfrm>
              <a:prstGeom prst="triangle">
                <a:avLst/>
              </a:prstGeom>
              <a:solidFill>
                <a:srgbClr val="CA5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grpSp>
            <p:nvGrpSpPr>
              <p:cNvPr id="132" name="组合 131"/>
              <p:cNvGrpSpPr/>
              <p:nvPr/>
            </p:nvGrpSpPr>
            <p:grpSpPr>
              <a:xfrm>
                <a:off x="-1115" y="-2668"/>
                <a:ext cx="5755" cy="5862"/>
                <a:chOff x="-3487" y="-3690"/>
                <a:chExt cx="7948" cy="8096"/>
              </a:xfrm>
            </p:grpSpPr>
            <p:grpSp>
              <p:nvGrpSpPr>
                <p:cNvPr id="133" name="组合 132"/>
                <p:cNvGrpSpPr/>
                <p:nvPr/>
              </p:nvGrpSpPr>
              <p:grpSpPr>
                <a:xfrm>
                  <a:off x="-478" y="140"/>
                  <a:ext cx="4939" cy="4266"/>
                  <a:chOff x="-478" y="140"/>
                  <a:chExt cx="4939" cy="4266"/>
                </a:xfrm>
              </p:grpSpPr>
              <p:sp>
                <p:nvSpPr>
                  <p:cNvPr id="134" name="等腰三角形 133"/>
                  <p:cNvSpPr/>
                  <p:nvPr/>
                </p:nvSpPr>
                <p:spPr>
                  <a:xfrm rot="6420000">
                    <a:off x="3269" y="21"/>
                    <a:ext cx="1073" cy="1311"/>
                  </a:xfrm>
                  <a:prstGeom prst="triangle">
                    <a:avLst/>
                  </a:prstGeom>
                  <a:solidFill>
                    <a:srgbClr val="45AD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sp>
                <p:nvSpPr>
                  <p:cNvPr id="135" name="等腰三角形 134"/>
                  <p:cNvSpPr/>
                  <p:nvPr/>
                </p:nvSpPr>
                <p:spPr>
                  <a:xfrm rot="7200000">
                    <a:off x="2790" y="1190"/>
                    <a:ext cx="1073" cy="1311"/>
                  </a:xfrm>
                  <a:prstGeom prst="triangle">
                    <a:avLst/>
                  </a:prstGeom>
                  <a:solidFill>
                    <a:srgbClr val="FED8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sp>
                <p:nvSpPr>
                  <p:cNvPr id="136" name="等腰三角形 135"/>
                  <p:cNvSpPr/>
                  <p:nvPr/>
                </p:nvSpPr>
                <p:spPr>
                  <a:xfrm rot="8460000">
                    <a:off x="1924" y="2152"/>
                    <a:ext cx="1073" cy="1311"/>
                  </a:xfrm>
                  <a:prstGeom prst="triangle">
                    <a:avLst/>
                  </a:prstGeom>
                  <a:solidFill>
                    <a:srgbClr val="FFB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sp>
                <p:nvSpPr>
                  <p:cNvPr id="137" name="等腰三角形 136"/>
                  <p:cNvSpPr/>
                  <p:nvPr/>
                </p:nvSpPr>
                <p:spPr>
                  <a:xfrm rot="9540000">
                    <a:off x="839" y="2833"/>
                    <a:ext cx="1073" cy="1311"/>
                  </a:xfrm>
                  <a:prstGeom prst="triangle">
                    <a:avLst/>
                  </a:prstGeom>
                  <a:solidFill>
                    <a:srgbClr val="9284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sp>
                <p:nvSpPr>
                  <p:cNvPr id="138" name="等腰三角形 137"/>
                  <p:cNvSpPr/>
                  <p:nvPr/>
                </p:nvSpPr>
                <p:spPr>
                  <a:xfrm rot="10560000">
                    <a:off x="-478" y="3095"/>
                    <a:ext cx="1073" cy="1311"/>
                  </a:xfrm>
                  <a:prstGeom prst="triangle">
                    <a:avLst/>
                  </a:prstGeom>
                  <a:solidFill>
                    <a:srgbClr val="E470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grpSp>
            <p:sp>
              <p:nvSpPr>
                <p:cNvPr id="139" name="弧形 138"/>
                <p:cNvSpPr/>
                <p:nvPr/>
              </p:nvSpPr>
              <p:spPr>
                <a:xfrm flipV="1">
                  <a:off x="-3487" y="-3690"/>
                  <a:ext cx="6797" cy="6828"/>
                </a:xfrm>
                <a:prstGeom prst="arc">
                  <a:avLst>
                    <a:gd name="adj1" fmla="val 14021421"/>
                    <a:gd name="adj2" fmla="val 21340121"/>
                  </a:avLst>
                </a:prstGeom>
                <a:ln w="38100">
                  <a:solidFill>
                    <a:srgbClr val="634768"/>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微软雅黑" panose="020B0503020204020204" pitchFamily="34" charset="-122"/>
                    <a:cs typeface="+mn-ea"/>
                    <a:sym typeface="+mn-lt"/>
                  </a:endParaRPr>
                </a:p>
              </p:txBody>
            </p:sp>
          </p:grpSp>
        </p:grpSp>
      </p:grpSp>
      <p:sp>
        <p:nvSpPr>
          <p:cNvPr id="32" name="文本框 31"/>
          <p:cNvSpPr txBox="1"/>
          <p:nvPr/>
        </p:nvSpPr>
        <p:spPr>
          <a:xfrm>
            <a:off x="2585830" y="373492"/>
            <a:ext cx="7101963" cy="306705"/>
          </a:xfrm>
          <a:prstGeom prst="rect">
            <a:avLst/>
          </a:prstGeom>
          <a:noFill/>
        </p:spPr>
        <p:txBody>
          <a:bodyPr wrap="square" rtlCol="0">
            <a:spAutoFit/>
          </a:bodyPr>
          <a:lstStyle/>
          <a:p>
            <a:pPr algn="dist"/>
            <a:r>
              <a:rPr lang="zh-CN" altLang="en-US" sz="1400">
                <a:latin typeface="微软雅黑" panose="020B0503020204020204" pitchFamily="34" charset="-122"/>
                <a:cs typeface="+mn-ea"/>
                <a:sym typeface="+mn-lt"/>
              </a:rPr>
              <a:t>甜</a:t>
            </a:r>
            <a:r>
              <a:rPr lang="en-US" altLang="zh-CN" sz="1400">
                <a:latin typeface="微软雅黑" panose="020B0503020204020204" pitchFamily="34" charset="-122"/>
                <a:cs typeface="+mn-ea"/>
                <a:sym typeface="+mn-lt"/>
              </a:rPr>
              <a:t>-</a:t>
            </a:r>
            <a:r>
              <a:rPr lang="zh-CN" altLang="en-US" sz="1400">
                <a:latin typeface="微软雅黑" panose="020B0503020204020204" pitchFamily="34" charset="-122"/>
                <a:cs typeface="+mn-ea"/>
                <a:sym typeface="+mn-lt"/>
              </a:rPr>
              <a:t>蜜</a:t>
            </a:r>
            <a:r>
              <a:rPr lang="en-US" altLang="zh-CN" sz="1400">
                <a:latin typeface="微软雅黑" panose="020B0503020204020204" pitchFamily="34" charset="-122"/>
                <a:cs typeface="+mn-ea"/>
                <a:sym typeface="+mn-lt"/>
              </a:rPr>
              <a:t>-</a:t>
            </a:r>
            <a:r>
              <a:rPr lang="zh-CN" altLang="en-US" sz="1400">
                <a:latin typeface="微软雅黑" panose="020B0503020204020204" pitchFamily="34" charset="-122"/>
                <a:cs typeface="+mn-ea"/>
                <a:sym typeface="+mn-lt"/>
              </a:rPr>
              <a:t>童</a:t>
            </a:r>
            <a:r>
              <a:rPr lang="en-US" altLang="zh-CN" sz="1400">
                <a:latin typeface="微软雅黑" panose="020B0503020204020204" pitchFamily="34" charset="-122"/>
                <a:cs typeface="+mn-ea"/>
                <a:sym typeface="+mn-lt"/>
              </a:rPr>
              <a:t>-</a:t>
            </a:r>
            <a:r>
              <a:rPr lang="zh-CN" altLang="en-US" sz="1400">
                <a:latin typeface="微软雅黑" panose="020B0503020204020204" pitchFamily="34" charset="-122"/>
                <a:cs typeface="+mn-ea"/>
                <a:sym typeface="+mn-lt"/>
              </a:rPr>
              <a:t>年</a:t>
            </a:r>
            <a:r>
              <a:rPr lang="en-US" altLang="zh-CN" sz="1400">
                <a:latin typeface="微软雅黑" panose="020B0503020204020204" pitchFamily="34" charset="-122"/>
                <a:cs typeface="+mn-ea"/>
                <a:sym typeface="+mn-lt"/>
              </a:rPr>
              <a:t>-</a:t>
            </a:r>
            <a:r>
              <a:rPr lang="zh-CN" altLang="en-US" sz="1400">
                <a:latin typeface="微软雅黑" panose="020B0503020204020204" pitchFamily="34" charset="-122"/>
                <a:cs typeface="+mn-ea"/>
                <a:sym typeface="+mn-lt"/>
              </a:rPr>
              <a:t>纯</a:t>
            </a:r>
            <a:r>
              <a:rPr lang="en-US" altLang="zh-CN" sz="1400">
                <a:latin typeface="微软雅黑" panose="020B0503020204020204" pitchFamily="34" charset="-122"/>
                <a:cs typeface="+mn-ea"/>
                <a:sym typeface="+mn-lt"/>
              </a:rPr>
              <a:t>-</a:t>
            </a:r>
            <a:r>
              <a:rPr lang="zh-CN" altLang="en-US" sz="1400">
                <a:latin typeface="微软雅黑" panose="020B0503020204020204" pitchFamily="34" charset="-122"/>
                <a:cs typeface="+mn-ea"/>
                <a:sym typeface="+mn-lt"/>
              </a:rPr>
              <a:t>真</a:t>
            </a:r>
            <a:r>
              <a:rPr lang="en-US" altLang="zh-CN" sz="1400">
                <a:latin typeface="微软雅黑" panose="020B0503020204020204" pitchFamily="34" charset="-122"/>
                <a:cs typeface="+mn-ea"/>
                <a:sym typeface="+mn-lt"/>
              </a:rPr>
              <a:t>-</a:t>
            </a:r>
            <a:r>
              <a:rPr lang="zh-CN" altLang="en-US" sz="1400">
                <a:latin typeface="微软雅黑" panose="020B0503020204020204" pitchFamily="34" charset="-122"/>
                <a:cs typeface="+mn-ea"/>
                <a:sym typeface="+mn-lt"/>
              </a:rPr>
              <a:t>年</a:t>
            </a:r>
            <a:r>
              <a:rPr lang="en-US" altLang="zh-CN" sz="1400">
                <a:latin typeface="微软雅黑" panose="020B0503020204020204" pitchFamily="34" charset="-122"/>
                <a:cs typeface="+mn-ea"/>
                <a:sym typeface="+mn-lt"/>
              </a:rPr>
              <a:t>-</a:t>
            </a:r>
            <a:r>
              <a:rPr lang="zh-CN" altLang="en-US" sz="1400">
                <a:latin typeface="微软雅黑" panose="020B0503020204020204" pitchFamily="34" charset="-122"/>
                <a:cs typeface="+mn-ea"/>
                <a:sym typeface="+mn-lt"/>
              </a:rPr>
              <a:t>代</a:t>
            </a:r>
            <a:r>
              <a:rPr lang="en-US" altLang="zh-CN" sz="1400">
                <a:latin typeface="微软雅黑" panose="020B0503020204020204" pitchFamily="34" charset="-122"/>
                <a:cs typeface="+mn-ea"/>
                <a:sym typeface="+mn-lt"/>
              </a:rPr>
              <a:t>-</a:t>
            </a:r>
            <a:r>
              <a:rPr lang="zh-CN" altLang="en-US" sz="1400">
                <a:latin typeface="微软雅黑" panose="020B0503020204020204" pitchFamily="34" charset="-122"/>
                <a:cs typeface="+mn-ea"/>
                <a:sym typeface="+mn-lt"/>
              </a:rPr>
              <a:t>欢</a:t>
            </a:r>
            <a:r>
              <a:rPr lang="en-US" altLang="zh-CN" sz="1400">
                <a:latin typeface="微软雅黑" panose="020B0503020204020204" pitchFamily="34" charset="-122"/>
                <a:cs typeface="+mn-ea"/>
                <a:sym typeface="+mn-lt"/>
              </a:rPr>
              <a:t>-</a:t>
            </a:r>
            <a:r>
              <a:rPr lang="zh-CN" altLang="en-US" sz="1400">
                <a:latin typeface="微软雅黑" panose="020B0503020204020204" pitchFamily="34" charset="-122"/>
                <a:cs typeface="+mn-ea"/>
                <a:sym typeface="+mn-lt"/>
              </a:rPr>
              <a:t>乐</a:t>
            </a:r>
            <a:r>
              <a:rPr lang="en-US" altLang="zh-CN" sz="1400">
                <a:latin typeface="微软雅黑" panose="020B0503020204020204" pitchFamily="34" charset="-122"/>
                <a:cs typeface="+mn-ea"/>
                <a:sym typeface="+mn-lt"/>
              </a:rPr>
              <a:t>-</a:t>
            </a:r>
            <a:r>
              <a:rPr lang="zh-CN" altLang="en-US" sz="1400">
                <a:latin typeface="微软雅黑" panose="020B0503020204020204" pitchFamily="34" charset="-122"/>
                <a:cs typeface="+mn-ea"/>
                <a:sym typeface="+mn-lt"/>
              </a:rPr>
              <a:t>六</a:t>
            </a:r>
            <a:r>
              <a:rPr lang="en-US" altLang="zh-CN" sz="1400">
                <a:latin typeface="微软雅黑" panose="020B0503020204020204" pitchFamily="34" charset="-122"/>
                <a:cs typeface="+mn-ea"/>
                <a:sym typeface="+mn-lt"/>
              </a:rPr>
              <a:t>-</a:t>
            </a:r>
            <a:r>
              <a:rPr lang="zh-CN" altLang="en-US" sz="1400">
                <a:latin typeface="微软雅黑" panose="020B0503020204020204" pitchFamily="34" charset="-122"/>
                <a:cs typeface="+mn-ea"/>
                <a:sym typeface="+mn-lt"/>
              </a:rPr>
              <a:t>一</a:t>
            </a:r>
          </a:p>
        </p:txBody>
      </p:sp>
      <p:sp>
        <p:nvSpPr>
          <p:cNvPr id="33" name="圆角矩形 32"/>
          <p:cNvSpPr/>
          <p:nvPr/>
        </p:nvSpPr>
        <p:spPr>
          <a:xfrm>
            <a:off x="2912868" y="3789634"/>
            <a:ext cx="6412865" cy="558165"/>
          </a:xfrm>
          <a:prstGeom prst="roundRect">
            <a:avLst>
              <a:gd name="adj" fmla="val 50000"/>
            </a:avLst>
          </a:prstGeom>
          <a:solidFill>
            <a:srgbClr val="FED86E"/>
          </a:solidFill>
          <a:ln w="508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solidFill>
                  <a:srgbClr val="994B46"/>
                </a:solidFill>
                <a:latin typeface="微软雅黑" panose="020B0503020204020204" pitchFamily="34" charset="-122"/>
                <a:cs typeface="+mn-ea"/>
                <a:sym typeface="+mn-lt"/>
              </a:rPr>
              <a:t>儿童节的由来</a:t>
            </a:r>
            <a:endParaRPr lang="zh-CN" altLang="en-US" sz="2800" dirty="0">
              <a:solidFill>
                <a:srgbClr val="994B46"/>
              </a:solidFill>
              <a:latin typeface="微软雅黑" panose="020B0503020204020204" pitchFamily="34" charset="-122"/>
              <a:cs typeface="+mn-ea"/>
              <a:sym typeface="+mn-lt"/>
            </a:endParaRPr>
          </a:p>
        </p:txBody>
      </p:sp>
    </p:spTree>
    <p:custDataLst>
      <p:tags r:id="rId1"/>
    </p:custDataLst>
  </p:cSld>
  <p:clrMapOvr>
    <a:masterClrMapping/>
  </p:clrMapOvr>
  <p:transition advTm="3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childTnLst>
                          </p:cTn>
                        </p:par>
                        <p:par>
                          <p:cTn id="8" fill="hold">
                            <p:stCondLst>
                              <p:cond delay="500"/>
                            </p:stCondLst>
                            <p:childTnLst>
                              <p:par>
                                <p:cTn id="9" presetID="6" presetClass="emph" presetSubtype="0" fill="hold" grpId="2" nodeType="afterEffect">
                                  <p:stCondLst>
                                    <p:cond delay="0"/>
                                  </p:stCondLst>
                                  <p:childTnLst>
                                    <p:animScale>
                                      <p:cBhvr>
                                        <p:cTn id="10" dur="2000" fill="hold"/>
                                        <p:tgtEl>
                                          <p:spTgt spid="33"/>
                                        </p:tgtEl>
                                      </p:cBhvr>
                                      <p:by x="150000" y="150000"/>
                                    </p:animScale>
                                  </p:childTnLst>
                                </p:cTn>
                              </p:par>
                            </p:childTnLst>
                          </p:cTn>
                        </p:par>
                        <p:par>
                          <p:cTn id="11" fill="hold">
                            <p:stCondLst>
                              <p:cond delay="2500"/>
                            </p:stCondLst>
                            <p:childTnLst>
                              <p:par>
                                <p:cTn id="12" presetID="6" presetClass="emph" presetSubtype="0" fill="hold" grpId="3" nodeType="afterEffect">
                                  <p:stCondLst>
                                    <p:cond delay="0"/>
                                  </p:stCondLst>
                                  <p:childTnLst>
                                    <p:animScale>
                                      <p:cBhvr>
                                        <p:cTn id="13" dur="2000" fill="hold"/>
                                        <p:tgtEl>
                                          <p:spTgt spid="33"/>
                                        </p:tgtEl>
                                      </p:cBhvr>
                                      <p:by x="50000" y="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1"/>
      <p:bldP spid="15" grpId="1"/>
      <p:bldP spid="32" grpId="1"/>
      <p:bldP spid="33" grpId="0" animBg="1"/>
      <p:bldP spid="33" grpId="1" animBg="1"/>
      <p:bldP spid="33" grpId="2" animBg="1"/>
      <p:bldP spid="33" grpId="3"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7" name="流程图: 手动输入 36"/>
          <p:cNvSpPr/>
          <p:nvPr/>
        </p:nvSpPr>
        <p:spPr>
          <a:xfrm rot="5400000">
            <a:off x="219075" y="-219075"/>
            <a:ext cx="6858000" cy="7295515"/>
          </a:xfrm>
          <a:prstGeom prst="flowChartManualInput">
            <a:avLst/>
          </a:prstGeom>
          <a:solidFill>
            <a:srgbClr val="FDE3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sp>
        <p:nvSpPr>
          <p:cNvPr id="38" name="圆角矩形 37"/>
          <p:cNvSpPr/>
          <p:nvPr/>
        </p:nvSpPr>
        <p:spPr>
          <a:xfrm>
            <a:off x="417830" y="392430"/>
            <a:ext cx="11356340" cy="6073140"/>
          </a:xfrm>
          <a:prstGeom prst="roundRect">
            <a:avLst>
              <a:gd name="adj" fmla="val 8908"/>
            </a:avLst>
          </a:prstGeom>
          <a:solidFill>
            <a:srgbClr val="FDFAF5"/>
          </a:solidFill>
          <a:ln w="50800">
            <a:solidFill>
              <a:srgbClr val="FDE3BD"/>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2400">
              <a:solidFill>
                <a:schemeClr val="bg1"/>
              </a:solidFill>
              <a:latin typeface="微软雅黑" panose="020B0503020204020204" pitchFamily="34" charset="-122"/>
              <a:cs typeface="+mn-ea"/>
              <a:sym typeface="+mn-lt"/>
            </a:endParaRPr>
          </a:p>
        </p:txBody>
      </p:sp>
      <p:pic>
        <p:nvPicPr>
          <p:cNvPr id="46" name="图片 4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24290" y="139065"/>
            <a:ext cx="3267710" cy="2572385"/>
          </a:xfrm>
          <a:prstGeom prst="rect">
            <a:avLst/>
          </a:prstGeom>
        </p:spPr>
      </p:pic>
      <p:pic>
        <p:nvPicPr>
          <p:cNvPr id="47" name="图片 4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35" y="4171315"/>
            <a:ext cx="2747010" cy="2162810"/>
          </a:xfrm>
          <a:prstGeom prst="rect">
            <a:avLst/>
          </a:prstGeom>
        </p:spPr>
      </p:pic>
      <p:grpSp>
        <p:nvGrpSpPr>
          <p:cNvPr id="2" name="组合 1"/>
          <p:cNvGrpSpPr/>
          <p:nvPr/>
        </p:nvGrpSpPr>
        <p:grpSpPr>
          <a:xfrm>
            <a:off x="673100" y="613410"/>
            <a:ext cx="4012565" cy="722630"/>
            <a:chOff x="9469" y="1715"/>
            <a:chExt cx="6319" cy="1138"/>
          </a:xfrm>
        </p:grpSpPr>
        <p:grpSp>
          <p:nvGrpSpPr>
            <p:cNvPr id="3" name="组合 2"/>
            <p:cNvGrpSpPr/>
            <p:nvPr/>
          </p:nvGrpSpPr>
          <p:grpSpPr>
            <a:xfrm>
              <a:off x="9469" y="1715"/>
              <a:ext cx="1138" cy="1138"/>
              <a:chOff x="9826" y="719"/>
              <a:chExt cx="1424" cy="1424"/>
            </a:xfrm>
          </p:grpSpPr>
          <p:sp>
            <p:nvSpPr>
              <p:cNvPr id="4" name="椭圆 3"/>
              <p:cNvSpPr/>
              <p:nvPr/>
            </p:nvSpPr>
            <p:spPr>
              <a:xfrm>
                <a:off x="9826" y="719"/>
                <a:ext cx="1424" cy="1424"/>
              </a:xfrm>
              <a:prstGeom prst="ellipse">
                <a:avLst/>
              </a:prstGeom>
              <a:solidFill>
                <a:schemeClr val="bg1"/>
              </a:soli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2800" b="1" dirty="0">
                  <a:solidFill>
                    <a:schemeClr val="tx1"/>
                  </a:solidFill>
                  <a:effectLst/>
                  <a:latin typeface="微软雅黑" panose="020B0503020204020204" pitchFamily="34" charset="-122"/>
                  <a:cs typeface="+mn-ea"/>
                  <a:sym typeface="+mn-lt"/>
                </a:endParaRPr>
              </a:p>
            </p:txBody>
          </p:sp>
          <p:sp>
            <p:nvSpPr>
              <p:cNvPr id="5" name="椭圆 4"/>
              <p:cNvSpPr/>
              <p:nvPr/>
            </p:nvSpPr>
            <p:spPr>
              <a:xfrm>
                <a:off x="9925" y="818"/>
                <a:ext cx="1225" cy="1225"/>
              </a:xfrm>
              <a:prstGeom prst="ellipse">
                <a:avLst/>
              </a:prstGeom>
              <a:solidFill>
                <a:srgbClr val="9B8C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ln>
                      <a:solidFill>
                        <a:srgbClr val="994B46"/>
                      </a:solidFill>
                    </a:ln>
                    <a:solidFill>
                      <a:srgbClr val="FFE7C1"/>
                    </a:solidFill>
                    <a:effectLst/>
                    <a:latin typeface="微软雅黑" panose="020B0503020204020204" pitchFamily="34" charset="-122"/>
                    <a:cs typeface="+mn-ea"/>
                    <a:sym typeface="+mn-lt"/>
                  </a:rPr>
                  <a:t>2</a:t>
                </a:r>
                <a:endParaRPr lang="en-US" altLang="zh-CN" sz="2800" b="1" dirty="0">
                  <a:solidFill>
                    <a:srgbClr val="FFE7C1"/>
                  </a:solidFill>
                  <a:effectLst/>
                  <a:latin typeface="微软雅黑" panose="020B0503020204020204" pitchFamily="34" charset="-122"/>
                  <a:cs typeface="+mn-ea"/>
                  <a:sym typeface="+mn-lt"/>
                </a:endParaRPr>
              </a:p>
            </p:txBody>
          </p:sp>
        </p:grpSp>
        <p:grpSp>
          <p:nvGrpSpPr>
            <p:cNvPr id="6" name="组合 5"/>
            <p:cNvGrpSpPr/>
            <p:nvPr/>
          </p:nvGrpSpPr>
          <p:grpSpPr>
            <a:xfrm>
              <a:off x="10867" y="1715"/>
              <a:ext cx="4921" cy="1109"/>
              <a:chOff x="10701" y="1823"/>
              <a:chExt cx="4921" cy="1109"/>
            </a:xfrm>
          </p:grpSpPr>
          <p:sp>
            <p:nvSpPr>
              <p:cNvPr id="7" name="文本框 6"/>
              <p:cNvSpPr txBox="1"/>
              <p:nvPr/>
            </p:nvSpPr>
            <p:spPr>
              <a:xfrm>
                <a:off x="10701" y="1823"/>
                <a:ext cx="4921" cy="725"/>
              </a:xfrm>
              <a:prstGeom prst="rect">
                <a:avLst/>
              </a:prstGeom>
              <a:noFill/>
            </p:spPr>
            <p:txBody>
              <a:bodyPr wrap="square" rtlCol="0">
                <a:spAutoFit/>
              </a:bodyPr>
              <a:lstStyle/>
              <a:p>
                <a:pPr algn="l"/>
                <a:r>
                  <a:rPr lang="zh-CN" altLang="en-US" sz="2400">
                    <a:solidFill>
                      <a:schemeClr val="tx1"/>
                    </a:solidFill>
                    <a:latin typeface="微软雅黑" panose="020B0503020204020204" pitchFamily="34" charset="-122"/>
                    <a:cs typeface="+mn-ea"/>
                    <a:sym typeface="+mn-lt"/>
                  </a:rPr>
                  <a:t>儿童节的由来</a:t>
                </a:r>
                <a:endParaRPr lang="zh-CN" altLang="en-US" sz="2400" dirty="0">
                  <a:solidFill>
                    <a:schemeClr val="tx1"/>
                  </a:solidFill>
                  <a:latin typeface="微软雅黑" panose="020B0503020204020204" pitchFamily="34" charset="-122"/>
                  <a:cs typeface="+mn-ea"/>
                  <a:sym typeface="+mn-lt"/>
                </a:endParaRPr>
              </a:p>
            </p:txBody>
          </p:sp>
          <p:sp>
            <p:nvSpPr>
              <p:cNvPr id="8" name="文本框 7"/>
              <p:cNvSpPr txBox="1"/>
              <p:nvPr/>
            </p:nvSpPr>
            <p:spPr>
              <a:xfrm>
                <a:off x="10731" y="2498"/>
                <a:ext cx="4030" cy="434"/>
              </a:xfrm>
              <a:prstGeom prst="rect">
                <a:avLst/>
              </a:prstGeom>
              <a:noFill/>
            </p:spPr>
            <p:txBody>
              <a:bodyPr wrap="square" rtlCol="0">
                <a:spAutoFit/>
              </a:bodyPr>
              <a:lstStyle/>
              <a:p>
                <a:pPr algn="l"/>
                <a:r>
                  <a:rPr lang="zh-CN" altLang="en-US" sz="1200">
                    <a:latin typeface="微软雅黑" panose="020B0503020204020204" pitchFamily="34" charset="-122"/>
                    <a:cs typeface="+mn-ea"/>
                    <a:sym typeface="+mn-lt"/>
                  </a:rPr>
                  <a:t>Meet children's day together</a:t>
                </a:r>
                <a:endParaRPr lang="zh-CN" altLang="en-US" sz="1200">
                  <a:solidFill>
                    <a:schemeClr val="tx1"/>
                  </a:solidFill>
                  <a:latin typeface="微软雅黑" panose="020B0503020204020204" pitchFamily="34" charset="-122"/>
                  <a:cs typeface="+mn-ea"/>
                  <a:sym typeface="+mn-lt"/>
                </a:endParaRPr>
              </a:p>
            </p:txBody>
          </p:sp>
        </p:grpSp>
      </p:grpSp>
      <p:grpSp>
        <p:nvGrpSpPr>
          <p:cNvPr id="43" name="组合 42"/>
          <p:cNvGrpSpPr/>
          <p:nvPr/>
        </p:nvGrpSpPr>
        <p:grpSpPr>
          <a:xfrm>
            <a:off x="4721225" y="970895"/>
            <a:ext cx="2847975" cy="531197"/>
            <a:chOff x="6938" y="7911"/>
            <a:chExt cx="5204" cy="851"/>
          </a:xfrm>
        </p:grpSpPr>
        <p:sp>
          <p:nvSpPr>
            <p:cNvPr id="44" name="圆角矩形 43"/>
            <p:cNvSpPr/>
            <p:nvPr/>
          </p:nvSpPr>
          <p:spPr>
            <a:xfrm>
              <a:off x="6938" y="7911"/>
              <a:ext cx="5204" cy="808"/>
            </a:xfrm>
            <a:prstGeom prst="roundRect">
              <a:avLst>
                <a:gd name="adj" fmla="val 50000"/>
              </a:avLst>
            </a:prstGeom>
            <a:solidFill>
              <a:schemeClr val="accent1"/>
            </a:solidFill>
            <a:ln w="508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微软雅黑" panose="020B0503020204020204" pitchFamily="34" charset="-122"/>
                <a:cs typeface="+mn-ea"/>
                <a:sym typeface="+mn-lt"/>
              </a:endParaRPr>
            </a:p>
          </p:txBody>
        </p:sp>
        <p:sp>
          <p:nvSpPr>
            <p:cNvPr id="45" name="文本框 44"/>
            <p:cNvSpPr txBox="1"/>
            <p:nvPr/>
          </p:nvSpPr>
          <p:spPr>
            <a:xfrm>
              <a:off x="7086" y="7935"/>
              <a:ext cx="4908" cy="827"/>
            </a:xfrm>
            <a:prstGeom prst="roundRect">
              <a:avLst/>
            </a:prstGeom>
            <a:noFill/>
          </p:spPr>
          <p:txBody>
            <a:bodyPr wrap="square" rtlCol="0">
              <a:spAutoFit/>
            </a:bodyPr>
            <a:lstStyle/>
            <a:p>
              <a:pPr algn="ctr"/>
              <a:r>
                <a:rPr lang="zh-CN" altLang="en-US" sz="2400">
                  <a:solidFill>
                    <a:schemeClr val="bg1"/>
                  </a:solidFill>
                  <a:latin typeface="微软雅黑" panose="020B0503020204020204" pitchFamily="34" charset="-122"/>
                  <a:cs typeface="+mn-ea"/>
                  <a:sym typeface="+mn-lt"/>
                </a:rPr>
                <a:t>儿童节的由来</a:t>
              </a:r>
            </a:p>
          </p:txBody>
        </p:sp>
      </p:grpSp>
      <p:grpSp>
        <p:nvGrpSpPr>
          <p:cNvPr id="10" name="组合 9"/>
          <p:cNvGrpSpPr/>
          <p:nvPr/>
        </p:nvGrpSpPr>
        <p:grpSpPr>
          <a:xfrm>
            <a:off x="1207135" y="2258060"/>
            <a:ext cx="5863590" cy="2234565"/>
            <a:chOff x="1898" y="4113"/>
            <a:chExt cx="9234" cy="3519"/>
          </a:xfrm>
        </p:grpSpPr>
        <p:grpSp>
          <p:nvGrpSpPr>
            <p:cNvPr id="18" name="组合 17"/>
            <p:cNvGrpSpPr/>
            <p:nvPr/>
          </p:nvGrpSpPr>
          <p:grpSpPr>
            <a:xfrm>
              <a:off x="1898" y="4113"/>
              <a:ext cx="9234" cy="3224"/>
              <a:chOff x="2813" y="4113"/>
              <a:chExt cx="9234" cy="3224"/>
            </a:xfrm>
          </p:grpSpPr>
          <p:sp>
            <p:nvSpPr>
              <p:cNvPr id="19" name="矩形 18"/>
              <p:cNvSpPr/>
              <p:nvPr/>
            </p:nvSpPr>
            <p:spPr>
              <a:xfrm>
                <a:off x="2813" y="4258"/>
                <a:ext cx="9234" cy="3079"/>
              </a:xfrm>
              <a:prstGeom prst="rect">
                <a:avLst/>
              </a:prstGeom>
              <a:solidFill>
                <a:schemeClr val="bg1"/>
              </a:solidFill>
            </p:spPr>
            <p:txBody>
              <a:bodyPr wrap="square">
                <a:spAutoFit/>
              </a:bodyPr>
              <a:lstStyle/>
              <a:p>
                <a:pPr algn="l" eaLnBrk="0">
                  <a:lnSpc>
                    <a:spcPct val="150000"/>
                  </a:lnSpc>
                </a:pPr>
                <a:r>
                  <a:rPr lang="en-US" altLang="zh-CN" sz="2800">
                    <a:solidFill>
                      <a:srgbClr val="000000"/>
                    </a:solidFill>
                    <a:latin typeface="+mn-ea"/>
                    <a:cs typeface="+mn-ea"/>
                    <a:sym typeface="+mn-lt"/>
                  </a:rPr>
                  <a:t>第二次世界大战结束后，世界各地经济萧条，成千上万的工人失业，过着饥寒交迫的生活</a:t>
                </a:r>
                <a:r>
                  <a:rPr lang="en-US" altLang="zh-CN" sz="2800" smtClean="0">
                    <a:solidFill>
                      <a:srgbClr val="000000"/>
                    </a:solidFill>
                    <a:latin typeface="+mn-ea"/>
                    <a:cs typeface="+mn-ea"/>
                    <a:sym typeface="+mn-lt"/>
                  </a:rPr>
                  <a:t>。</a:t>
                </a:r>
                <a:endParaRPr lang="en-US" altLang="zh-CN" sz="2800">
                  <a:solidFill>
                    <a:srgbClr val="000000"/>
                  </a:solidFill>
                  <a:latin typeface="+mn-ea"/>
                  <a:cs typeface="+mn-ea"/>
                  <a:sym typeface="+mn-lt"/>
                </a:endParaRPr>
              </a:p>
            </p:txBody>
          </p:sp>
          <p:cxnSp>
            <p:nvCxnSpPr>
              <p:cNvPr id="22" name="直接连接符 21"/>
              <p:cNvCxnSpPr/>
              <p:nvPr/>
            </p:nvCxnSpPr>
            <p:spPr>
              <a:xfrm>
                <a:off x="3045" y="4113"/>
                <a:ext cx="8265" cy="0"/>
              </a:xfrm>
              <a:prstGeom prst="line">
                <a:avLst/>
              </a:prstGeom>
              <a:solidFill>
                <a:srgbClr val="FC8FB0"/>
              </a:solidFill>
              <a:ln w="12700" cmpd="sng">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cxnSp>
        </p:grpSp>
        <p:cxnSp>
          <p:nvCxnSpPr>
            <p:cNvPr id="27" name="直接连接符 26"/>
            <p:cNvCxnSpPr/>
            <p:nvPr/>
          </p:nvCxnSpPr>
          <p:spPr>
            <a:xfrm>
              <a:off x="1898" y="7632"/>
              <a:ext cx="8475" cy="0"/>
            </a:xfrm>
            <a:prstGeom prst="line">
              <a:avLst/>
            </a:prstGeom>
            <a:solidFill>
              <a:srgbClr val="FC8FB0"/>
            </a:solidFill>
            <a:ln w="12700" cmpd="sng">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cxnSp>
      </p:grpSp>
      <p:pic>
        <p:nvPicPr>
          <p:cNvPr id="31" name="图片 30" descr="E:\PPT\图层 1.png图层 1"/>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6911975" y="2315210"/>
            <a:ext cx="4109085" cy="3183255"/>
          </a:xfrm>
          <a:prstGeom prst="rect">
            <a:avLst/>
          </a:prstGeom>
        </p:spPr>
      </p:pic>
      <p:pic>
        <p:nvPicPr>
          <p:cNvPr id="67" name="图片 66" descr="微信截图_20220505112400"/>
          <p:cNvPicPr>
            <a:picLocks noChangeAspect="1"/>
          </p:cNvPicPr>
          <p:nvPr/>
        </p:nvPicPr>
        <p:blipFill>
          <a:blip r:embed="rId6"/>
          <a:stretch>
            <a:fillRect/>
          </a:stretch>
        </p:blipFill>
        <p:spPr>
          <a:xfrm rot="20340000">
            <a:off x="10178415" y="51435"/>
            <a:ext cx="2111375" cy="2256790"/>
          </a:xfrm>
          <a:prstGeom prst="rect">
            <a:avLst/>
          </a:prstGeom>
        </p:spPr>
      </p:pic>
      <p:pic>
        <p:nvPicPr>
          <p:cNvPr id="68" name="图片 67" descr="微信截图_20220505112400"/>
          <p:cNvPicPr>
            <a:picLocks noChangeAspect="1"/>
          </p:cNvPicPr>
          <p:nvPr/>
        </p:nvPicPr>
        <p:blipFill>
          <a:blip r:embed="rId6"/>
          <a:stretch>
            <a:fillRect/>
          </a:stretch>
        </p:blipFill>
        <p:spPr>
          <a:xfrm rot="20520000">
            <a:off x="-285115" y="4753610"/>
            <a:ext cx="2035175" cy="2175510"/>
          </a:xfrm>
          <a:prstGeom prst="rect">
            <a:avLst/>
          </a:prstGeom>
        </p:spPr>
      </p:pic>
    </p:spTree>
    <p:custDataLst>
      <p:tags r:id="rId1"/>
    </p:custDataLst>
  </p:cSld>
  <p:clrMapOvr>
    <a:masterClrMapping/>
  </p:clrMapOvr>
  <p:transition advTm="3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1" animBg="1"/>
      <p:bldP spid="38"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流程图: 手动输入 36"/>
          <p:cNvSpPr/>
          <p:nvPr/>
        </p:nvSpPr>
        <p:spPr>
          <a:xfrm rot="5400000">
            <a:off x="219075" y="-219075"/>
            <a:ext cx="6858000" cy="7295515"/>
          </a:xfrm>
          <a:prstGeom prst="flowChartManualInput">
            <a:avLst/>
          </a:prstGeom>
          <a:solidFill>
            <a:srgbClr val="FDE3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sp>
        <p:nvSpPr>
          <p:cNvPr id="38" name="圆角矩形 37"/>
          <p:cNvSpPr/>
          <p:nvPr/>
        </p:nvSpPr>
        <p:spPr>
          <a:xfrm>
            <a:off x="417830" y="392430"/>
            <a:ext cx="11356340" cy="6073140"/>
          </a:xfrm>
          <a:prstGeom prst="roundRect">
            <a:avLst>
              <a:gd name="adj" fmla="val 8908"/>
            </a:avLst>
          </a:prstGeom>
          <a:solidFill>
            <a:srgbClr val="FDFAF5"/>
          </a:solidFill>
          <a:ln w="50800">
            <a:solidFill>
              <a:srgbClr val="FDE3BD"/>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2400">
              <a:solidFill>
                <a:schemeClr val="bg1"/>
              </a:solidFill>
              <a:latin typeface="微软雅黑" panose="020B0503020204020204" pitchFamily="34" charset="-122"/>
              <a:cs typeface="+mn-ea"/>
              <a:sym typeface="+mn-lt"/>
            </a:endParaRPr>
          </a:p>
        </p:txBody>
      </p:sp>
      <p:pic>
        <p:nvPicPr>
          <p:cNvPr id="46" name="图片 4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924290" y="139065"/>
            <a:ext cx="3267710" cy="2572385"/>
          </a:xfrm>
          <a:prstGeom prst="rect">
            <a:avLst/>
          </a:prstGeom>
        </p:spPr>
      </p:pic>
      <p:pic>
        <p:nvPicPr>
          <p:cNvPr id="47" name="图片 4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5" y="4171315"/>
            <a:ext cx="2747010" cy="2162810"/>
          </a:xfrm>
          <a:prstGeom prst="rect">
            <a:avLst/>
          </a:prstGeom>
        </p:spPr>
      </p:pic>
      <p:grpSp>
        <p:nvGrpSpPr>
          <p:cNvPr id="2" name="组合 1"/>
          <p:cNvGrpSpPr/>
          <p:nvPr/>
        </p:nvGrpSpPr>
        <p:grpSpPr>
          <a:xfrm>
            <a:off x="673100" y="613410"/>
            <a:ext cx="4012565" cy="722630"/>
            <a:chOff x="9469" y="1715"/>
            <a:chExt cx="6319" cy="1138"/>
          </a:xfrm>
        </p:grpSpPr>
        <p:grpSp>
          <p:nvGrpSpPr>
            <p:cNvPr id="3" name="组合 2"/>
            <p:cNvGrpSpPr/>
            <p:nvPr/>
          </p:nvGrpSpPr>
          <p:grpSpPr>
            <a:xfrm>
              <a:off x="9469" y="1715"/>
              <a:ext cx="1138" cy="1138"/>
              <a:chOff x="9826" y="719"/>
              <a:chExt cx="1424" cy="1424"/>
            </a:xfrm>
          </p:grpSpPr>
          <p:sp>
            <p:nvSpPr>
              <p:cNvPr id="4" name="椭圆 3"/>
              <p:cNvSpPr/>
              <p:nvPr/>
            </p:nvSpPr>
            <p:spPr>
              <a:xfrm>
                <a:off x="9826" y="719"/>
                <a:ext cx="1424" cy="1424"/>
              </a:xfrm>
              <a:prstGeom prst="ellipse">
                <a:avLst/>
              </a:prstGeom>
              <a:solidFill>
                <a:schemeClr val="bg1"/>
              </a:soli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2800" b="1" dirty="0">
                  <a:solidFill>
                    <a:schemeClr val="tx1"/>
                  </a:solidFill>
                  <a:effectLst/>
                  <a:latin typeface="微软雅黑" panose="020B0503020204020204" pitchFamily="34" charset="-122"/>
                  <a:cs typeface="+mn-ea"/>
                  <a:sym typeface="+mn-lt"/>
                </a:endParaRPr>
              </a:p>
            </p:txBody>
          </p:sp>
          <p:sp>
            <p:nvSpPr>
              <p:cNvPr id="5" name="椭圆 4"/>
              <p:cNvSpPr/>
              <p:nvPr/>
            </p:nvSpPr>
            <p:spPr>
              <a:xfrm>
                <a:off x="9925" y="818"/>
                <a:ext cx="1225" cy="1225"/>
              </a:xfrm>
              <a:prstGeom prst="ellipse">
                <a:avLst/>
              </a:prstGeom>
              <a:solidFill>
                <a:srgbClr val="9B8C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ln>
                      <a:solidFill>
                        <a:srgbClr val="994B46"/>
                      </a:solidFill>
                    </a:ln>
                    <a:solidFill>
                      <a:srgbClr val="FFE7C1"/>
                    </a:solidFill>
                    <a:effectLst/>
                    <a:latin typeface="微软雅黑" panose="020B0503020204020204" pitchFamily="34" charset="-122"/>
                    <a:cs typeface="+mn-ea"/>
                    <a:sym typeface="+mn-lt"/>
                  </a:rPr>
                  <a:t>2</a:t>
                </a:r>
                <a:endParaRPr lang="en-US" altLang="zh-CN" sz="2800" b="1" dirty="0">
                  <a:solidFill>
                    <a:srgbClr val="FFE7C1"/>
                  </a:solidFill>
                  <a:effectLst/>
                  <a:latin typeface="微软雅黑" panose="020B0503020204020204" pitchFamily="34" charset="-122"/>
                  <a:cs typeface="+mn-ea"/>
                  <a:sym typeface="+mn-lt"/>
                </a:endParaRPr>
              </a:p>
            </p:txBody>
          </p:sp>
        </p:grpSp>
        <p:grpSp>
          <p:nvGrpSpPr>
            <p:cNvPr id="6" name="组合 5"/>
            <p:cNvGrpSpPr/>
            <p:nvPr/>
          </p:nvGrpSpPr>
          <p:grpSpPr>
            <a:xfrm>
              <a:off x="10867" y="1715"/>
              <a:ext cx="4921" cy="1109"/>
              <a:chOff x="10701" y="1823"/>
              <a:chExt cx="4921" cy="1109"/>
            </a:xfrm>
          </p:grpSpPr>
          <p:sp>
            <p:nvSpPr>
              <p:cNvPr id="7" name="文本框 6"/>
              <p:cNvSpPr txBox="1"/>
              <p:nvPr/>
            </p:nvSpPr>
            <p:spPr>
              <a:xfrm>
                <a:off x="10701" y="1823"/>
                <a:ext cx="4921" cy="725"/>
              </a:xfrm>
              <a:prstGeom prst="rect">
                <a:avLst/>
              </a:prstGeom>
              <a:noFill/>
            </p:spPr>
            <p:txBody>
              <a:bodyPr wrap="square" rtlCol="0">
                <a:spAutoFit/>
              </a:bodyPr>
              <a:lstStyle/>
              <a:p>
                <a:pPr algn="l"/>
                <a:r>
                  <a:rPr lang="zh-CN" altLang="en-US" sz="2400">
                    <a:solidFill>
                      <a:schemeClr val="tx1"/>
                    </a:solidFill>
                    <a:latin typeface="微软雅黑" panose="020B0503020204020204" pitchFamily="34" charset="-122"/>
                    <a:cs typeface="+mn-ea"/>
                    <a:sym typeface="+mn-lt"/>
                  </a:rPr>
                  <a:t>儿童节的由来</a:t>
                </a:r>
                <a:endParaRPr lang="zh-CN" altLang="en-US" sz="2400" dirty="0">
                  <a:solidFill>
                    <a:schemeClr val="tx1"/>
                  </a:solidFill>
                  <a:latin typeface="微软雅黑" panose="020B0503020204020204" pitchFamily="34" charset="-122"/>
                  <a:cs typeface="+mn-ea"/>
                  <a:sym typeface="+mn-lt"/>
                </a:endParaRPr>
              </a:p>
            </p:txBody>
          </p:sp>
          <p:sp>
            <p:nvSpPr>
              <p:cNvPr id="8" name="文本框 7"/>
              <p:cNvSpPr txBox="1"/>
              <p:nvPr/>
            </p:nvSpPr>
            <p:spPr>
              <a:xfrm>
                <a:off x="10731" y="2498"/>
                <a:ext cx="4030" cy="434"/>
              </a:xfrm>
              <a:prstGeom prst="rect">
                <a:avLst/>
              </a:prstGeom>
              <a:noFill/>
            </p:spPr>
            <p:txBody>
              <a:bodyPr wrap="square" rtlCol="0">
                <a:spAutoFit/>
              </a:bodyPr>
              <a:lstStyle/>
              <a:p>
                <a:pPr algn="l"/>
                <a:r>
                  <a:rPr lang="zh-CN" altLang="en-US" sz="1200">
                    <a:latin typeface="微软雅黑" panose="020B0503020204020204" pitchFamily="34" charset="-122"/>
                    <a:cs typeface="+mn-ea"/>
                    <a:sym typeface="+mn-lt"/>
                  </a:rPr>
                  <a:t>Meet children's day together</a:t>
                </a:r>
                <a:endParaRPr lang="zh-CN" altLang="en-US" sz="1200">
                  <a:solidFill>
                    <a:schemeClr val="tx1"/>
                  </a:solidFill>
                  <a:latin typeface="微软雅黑" panose="020B0503020204020204" pitchFamily="34" charset="-122"/>
                  <a:cs typeface="+mn-ea"/>
                  <a:sym typeface="+mn-lt"/>
                </a:endParaRPr>
              </a:p>
            </p:txBody>
          </p:sp>
        </p:grpSp>
      </p:grpSp>
      <p:grpSp>
        <p:nvGrpSpPr>
          <p:cNvPr id="43" name="组合 42"/>
          <p:cNvGrpSpPr/>
          <p:nvPr/>
        </p:nvGrpSpPr>
        <p:grpSpPr>
          <a:xfrm>
            <a:off x="4721225" y="970895"/>
            <a:ext cx="2847975" cy="531197"/>
            <a:chOff x="6938" y="7911"/>
            <a:chExt cx="5204" cy="851"/>
          </a:xfrm>
        </p:grpSpPr>
        <p:sp>
          <p:nvSpPr>
            <p:cNvPr id="44" name="圆角矩形 43"/>
            <p:cNvSpPr/>
            <p:nvPr/>
          </p:nvSpPr>
          <p:spPr>
            <a:xfrm>
              <a:off x="6938" y="7911"/>
              <a:ext cx="5204" cy="808"/>
            </a:xfrm>
            <a:prstGeom prst="roundRect">
              <a:avLst>
                <a:gd name="adj" fmla="val 50000"/>
              </a:avLst>
            </a:prstGeom>
            <a:solidFill>
              <a:schemeClr val="accent1"/>
            </a:solidFill>
            <a:ln w="508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微软雅黑" panose="020B0503020204020204" pitchFamily="34" charset="-122"/>
                <a:cs typeface="+mn-ea"/>
                <a:sym typeface="+mn-lt"/>
              </a:endParaRPr>
            </a:p>
          </p:txBody>
        </p:sp>
        <p:sp>
          <p:nvSpPr>
            <p:cNvPr id="45" name="文本框 44"/>
            <p:cNvSpPr txBox="1"/>
            <p:nvPr/>
          </p:nvSpPr>
          <p:spPr>
            <a:xfrm>
              <a:off x="7086" y="7935"/>
              <a:ext cx="4908" cy="827"/>
            </a:xfrm>
            <a:prstGeom prst="roundRect">
              <a:avLst/>
            </a:prstGeom>
            <a:noFill/>
          </p:spPr>
          <p:txBody>
            <a:bodyPr wrap="square" rtlCol="0">
              <a:spAutoFit/>
            </a:bodyPr>
            <a:lstStyle/>
            <a:p>
              <a:pPr algn="ctr"/>
              <a:r>
                <a:rPr lang="zh-CN" altLang="en-US" sz="2400">
                  <a:solidFill>
                    <a:schemeClr val="bg1"/>
                  </a:solidFill>
                  <a:latin typeface="微软雅黑" panose="020B0503020204020204" pitchFamily="34" charset="-122"/>
                  <a:cs typeface="+mn-ea"/>
                  <a:sym typeface="+mn-lt"/>
                </a:rPr>
                <a:t>儿童节的由来</a:t>
              </a:r>
            </a:p>
          </p:txBody>
        </p:sp>
      </p:grpSp>
      <p:grpSp>
        <p:nvGrpSpPr>
          <p:cNvPr id="10" name="组合 9"/>
          <p:cNvGrpSpPr/>
          <p:nvPr/>
        </p:nvGrpSpPr>
        <p:grpSpPr>
          <a:xfrm>
            <a:off x="1170940" y="1791652"/>
            <a:ext cx="5863590" cy="3693795"/>
            <a:chOff x="1898" y="4113"/>
            <a:chExt cx="9234" cy="5817"/>
          </a:xfrm>
        </p:grpSpPr>
        <p:grpSp>
          <p:nvGrpSpPr>
            <p:cNvPr id="18" name="组合 17"/>
            <p:cNvGrpSpPr/>
            <p:nvPr/>
          </p:nvGrpSpPr>
          <p:grpSpPr>
            <a:xfrm>
              <a:off x="1898" y="4113"/>
              <a:ext cx="9234" cy="5719"/>
              <a:chOff x="2813" y="4113"/>
              <a:chExt cx="9234" cy="5719"/>
            </a:xfrm>
          </p:grpSpPr>
          <p:sp>
            <p:nvSpPr>
              <p:cNvPr id="19" name="矩形 18"/>
              <p:cNvSpPr/>
              <p:nvPr/>
            </p:nvSpPr>
            <p:spPr>
              <a:xfrm>
                <a:off x="2813" y="4258"/>
                <a:ext cx="9234" cy="5574"/>
              </a:xfrm>
              <a:prstGeom prst="rect">
                <a:avLst/>
              </a:prstGeom>
              <a:solidFill>
                <a:schemeClr val="bg1"/>
              </a:solidFill>
            </p:spPr>
            <p:txBody>
              <a:bodyPr wrap="square">
                <a:spAutoFit/>
              </a:bodyPr>
              <a:lstStyle/>
              <a:p>
                <a:pPr eaLnBrk="0"/>
                <a:r>
                  <a:rPr lang="en-US" altLang="zh-CN" sz="2800" smtClean="0">
                    <a:solidFill>
                      <a:srgbClr val="000000"/>
                    </a:solidFill>
                    <a:latin typeface="+mn-ea"/>
                    <a:cs typeface="+mn-ea"/>
                    <a:sym typeface="+mn-lt"/>
                  </a:rPr>
                  <a:t>儿童的处境更糟, 有的得了传染病，一批批地死去；</a:t>
                </a:r>
                <a:r>
                  <a:rPr lang="zh-CN" altLang="en-US" sz="2800">
                    <a:solidFill>
                      <a:srgbClr val="000000"/>
                    </a:solidFill>
                    <a:latin typeface="+mn-ea"/>
                    <a:cs typeface="+mn-ea"/>
                    <a:sym typeface="+mn-lt"/>
                  </a:rPr>
                  <a:t>有的则被迫当童工，受尽折磨，生活和生命得不到保障。 为了给全世界儿童争取生存、保障和受教育的权利，加强各国儿童的友谊，国际民主妇女联合会于</a:t>
                </a:r>
                <a:r>
                  <a:rPr lang="en-US" altLang="zh-CN" sz="2800">
                    <a:solidFill>
                      <a:srgbClr val="000000"/>
                    </a:solidFill>
                    <a:latin typeface="+mn-ea"/>
                    <a:cs typeface="+mn-ea"/>
                    <a:sym typeface="+mn-lt"/>
                  </a:rPr>
                  <a:t>1949</a:t>
                </a:r>
                <a:r>
                  <a:rPr lang="zh-CN" altLang="en-US" sz="2800">
                    <a:solidFill>
                      <a:srgbClr val="000000"/>
                    </a:solidFill>
                    <a:latin typeface="+mn-ea"/>
                    <a:cs typeface="+mn-ea"/>
                    <a:sym typeface="+mn-lt"/>
                  </a:rPr>
                  <a:t>年</a:t>
                </a:r>
                <a:r>
                  <a:rPr lang="en-US" altLang="zh-CN" sz="2800">
                    <a:solidFill>
                      <a:srgbClr val="000000"/>
                    </a:solidFill>
                    <a:latin typeface="+mn-ea"/>
                    <a:cs typeface="+mn-ea"/>
                    <a:sym typeface="+mn-lt"/>
                  </a:rPr>
                  <a:t>11</a:t>
                </a:r>
                <a:r>
                  <a:rPr lang="zh-CN" altLang="en-US" sz="2800">
                    <a:solidFill>
                      <a:srgbClr val="000000"/>
                    </a:solidFill>
                    <a:latin typeface="+mn-ea"/>
                    <a:cs typeface="+mn-ea"/>
                    <a:sym typeface="+mn-lt"/>
                  </a:rPr>
                  <a:t>月在莫斯科召开了执委会，正式决定</a:t>
                </a:r>
                <a:r>
                  <a:rPr lang="en-US" altLang="zh-CN" sz="2800">
                    <a:solidFill>
                      <a:srgbClr val="000000"/>
                    </a:solidFill>
                    <a:latin typeface="+mn-ea"/>
                    <a:cs typeface="+mn-ea"/>
                    <a:sym typeface="+mn-lt"/>
                  </a:rPr>
                  <a:t>6</a:t>
                </a:r>
                <a:r>
                  <a:rPr lang="zh-CN" altLang="en-US" sz="2800">
                    <a:solidFill>
                      <a:srgbClr val="000000"/>
                    </a:solidFill>
                    <a:latin typeface="+mn-ea"/>
                    <a:cs typeface="+mn-ea"/>
                    <a:sym typeface="+mn-lt"/>
                  </a:rPr>
                  <a:t>月</a:t>
                </a:r>
                <a:r>
                  <a:rPr lang="en-US" altLang="zh-CN" sz="2800">
                    <a:solidFill>
                      <a:srgbClr val="000000"/>
                    </a:solidFill>
                    <a:latin typeface="+mn-ea"/>
                    <a:cs typeface="+mn-ea"/>
                    <a:sym typeface="+mn-lt"/>
                  </a:rPr>
                  <a:t>1</a:t>
                </a:r>
                <a:r>
                  <a:rPr lang="zh-CN" altLang="en-US" sz="2800">
                    <a:solidFill>
                      <a:srgbClr val="000000"/>
                    </a:solidFill>
                    <a:latin typeface="+mn-ea"/>
                    <a:cs typeface="+mn-ea"/>
                    <a:sym typeface="+mn-lt"/>
                  </a:rPr>
                  <a:t>日为国际儿童节</a:t>
                </a:r>
                <a:r>
                  <a:rPr lang="zh-CN" altLang="en-US" sz="2800" smtClean="0">
                    <a:solidFill>
                      <a:srgbClr val="000000"/>
                    </a:solidFill>
                    <a:latin typeface="+mn-ea"/>
                    <a:cs typeface="+mn-ea"/>
                    <a:sym typeface="+mn-lt"/>
                  </a:rPr>
                  <a:t>。</a:t>
                </a:r>
                <a:endParaRPr lang="en-US" altLang="zh-CN" sz="2800">
                  <a:solidFill>
                    <a:srgbClr val="000000"/>
                  </a:solidFill>
                  <a:latin typeface="+mn-ea"/>
                  <a:cs typeface="+mn-ea"/>
                  <a:sym typeface="+mn-lt"/>
                </a:endParaRPr>
              </a:p>
            </p:txBody>
          </p:sp>
          <p:cxnSp>
            <p:nvCxnSpPr>
              <p:cNvPr id="22" name="直接连接符 21"/>
              <p:cNvCxnSpPr/>
              <p:nvPr/>
            </p:nvCxnSpPr>
            <p:spPr>
              <a:xfrm>
                <a:off x="3045" y="4113"/>
                <a:ext cx="8265" cy="0"/>
              </a:xfrm>
              <a:prstGeom prst="line">
                <a:avLst/>
              </a:prstGeom>
              <a:solidFill>
                <a:srgbClr val="FC8FB0"/>
              </a:solidFill>
              <a:ln w="12700" cmpd="sng">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cxnSp>
        </p:grpSp>
        <p:cxnSp>
          <p:nvCxnSpPr>
            <p:cNvPr id="27" name="直接连接符 26"/>
            <p:cNvCxnSpPr/>
            <p:nvPr/>
          </p:nvCxnSpPr>
          <p:spPr>
            <a:xfrm>
              <a:off x="2025" y="9930"/>
              <a:ext cx="8475" cy="0"/>
            </a:xfrm>
            <a:prstGeom prst="line">
              <a:avLst/>
            </a:prstGeom>
            <a:solidFill>
              <a:srgbClr val="FC8FB0"/>
            </a:solidFill>
            <a:ln w="12700" cmpd="sng">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cxnSp>
      </p:grpSp>
      <p:pic>
        <p:nvPicPr>
          <p:cNvPr id="31" name="图片 30" descr="E:\PPT\图层 1.png图层 1"/>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6911975" y="2315210"/>
            <a:ext cx="4109085" cy="3183255"/>
          </a:xfrm>
          <a:prstGeom prst="rect">
            <a:avLst/>
          </a:prstGeom>
        </p:spPr>
      </p:pic>
      <p:pic>
        <p:nvPicPr>
          <p:cNvPr id="67" name="图片 66" descr="微信截图_20220505112400"/>
          <p:cNvPicPr>
            <a:picLocks noChangeAspect="1"/>
          </p:cNvPicPr>
          <p:nvPr/>
        </p:nvPicPr>
        <p:blipFill>
          <a:blip r:embed="rId5"/>
          <a:stretch>
            <a:fillRect/>
          </a:stretch>
        </p:blipFill>
        <p:spPr>
          <a:xfrm rot="20340000">
            <a:off x="10178415" y="51435"/>
            <a:ext cx="2111375" cy="2256790"/>
          </a:xfrm>
          <a:prstGeom prst="rect">
            <a:avLst/>
          </a:prstGeom>
        </p:spPr>
      </p:pic>
      <p:pic>
        <p:nvPicPr>
          <p:cNvPr id="68" name="图片 67" descr="微信截图_20220505112400"/>
          <p:cNvPicPr>
            <a:picLocks noChangeAspect="1"/>
          </p:cNvPicPr>
          <p:nvPr/>
        </p:nvPicPr>
        <p:blipFill>
          <a:blip r:embed="rId5"/>
          <a:stretch>
            <a:fillRect/>
          </a:stretch>
        </p:blipFill>
        <p:spPr>
          <a:xfrm rot="20520000">
            <a:off x="-285115" y="4753610"/>
            <a:ext cx="2035175" cy="2175510"/>
          </a:xfrm>
          <a:prstGeom prst="rect">
            <a:avLst/>
          </a:prstGeom>
        </p:spPr>
      </p:pic>
    </p:spTree>
    <p:custDataLst>
      <p:tags r:id="rId1"/>
    </p:custDataLst>
    <p:extLst>
      <p:ext uri="{BB962C8B-B14F-4D97-AF65-F5344CB8AC3E}">
        <p14:creationId xmlns:p14="http://schemas.microsoft.com/office/powerpoint/2010/main" val="1289148780"/>
      </p:ext>
    </p:extLst>
  </p:cSld>
  <p:clrMapOvr>
    <a:masterClrMapping/>
  </p:clrMapOvr>
  <p:transition advTm="3000"/>
  <p:timing>
    <p:tnLst>
      <p:par>
        <p:cTn id="1" dur="indefinite" restart="never" nodeType="tmRoot"/>
      </p:par>
    </p:tnLst>
    <p:bldLst>
      <p:bldP spid="37" grpId="1" animBg="1"/>
      <p:bldP spid="38"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7" name="流程图: 手动输入 36"/>
          <p:cNvSpPr/>
          <p:nvPr/>
        </p:nvSpPr>
        <p:spPr>
          <a:xfrm rot="5400000">
            <a:off x="219075" y="-219075"/>
            <a:ext cx="6858000" cy="7295515"/>
          </a:xfrm>
          <a:prstGeom prst="flowChartManualInput">
            <a:avLst/>
          </a:prstGeom>
          <a:solidFill>
            <a:srgbClr val="FDE3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sp>
        <p:nvSpPr>
          <p:cNvPr id="38" name="圆角矩形 37"/>
          <p:cNvSpPr/>
          <p:nvPr/>
        </p:nvSpPr>
        <p:spPr>
          <a:xfrm>
            <a:off x="417830" y="392430"/>
            <a:ext cx="11356340" cy="6073140"/>
          </a:xfrm>
          <a:prstGeom prst="roundRect">
            <a:avLst>
              <a:gd name="adj" fmla="val 8908"/>
            </a:avLst>
          </a:prstGeom>
          <a:solidFill>
            <a:srgbClr val="FDFAF5"/>
          </a:solidFill>
          <a:ln w="50800">
            <a:solidFill>
              <a:srgbClr val="FDE3BD"/>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2400">
              <a:solidFill>
                <a:schemeClr val="bg1"/>
              </a:solidFill>
              <a:latin typeface="微软雅黑" panose="020B0503020204020204" pitchFamily="34" charset="-122"/>
              <a:cs typeface="+mn-ea"/>
              <a:sym typeface="+mn-lt"/>
            </a:endParaRPr>
          </a:p>
        </p:txBody>
      </p:sp>
      <p:pic>
        <p:nvPicPr>
          <p:cNvPr id="46" name="图片 4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24290" y="139065"/>
            <a:ext cx="3267710" cy="2572385"/>
          </a:xfrm>
          <a:prstGeom prst="rect">
            <a:avLst/>
          </a:prstGeom>
        </p:spPr>
      </p:pic>
      <p:pic>
        <p:nvPicPr>
          <p:cNvPr id="47" name="图片 4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35" y="4171315"/>
            <a:ext cx="2747010" cy="2162810"/>
          </a:xfrm>
          <a:prstGeom prst="rect">
            <a:avLst/>
          </a:prstGeom>
        </p:spPr>
      </p:pic>
      <p:grpSp>
        <p:nvGrpSpPr>
          <p:cNvPr id="2" name="组合 1"/>
          <p:cNvGrpSpPr/>
          <p:nvPr/>
        </p:nvGrpSpPr>
        <p:grpSpPr>
          <a:xfrm>
            <a:off x="673100" y="613410"/>
            <a:ext cx="4012565" cy="722630"/>
            <a:chOff x="9469" y="1715"/>
            <a:chExt cx="6319" cy="1138"/>
          </a:xfrm>
        </p:grpSpPr>
        <p:grpSp>
          <p:nvGrpSpPr>
            <p:cNvPr id="3" name="组合 2"/>
            <p:cNvGrpSpPr/>
            <p:nvPr/>
          </p:nvGrpSpPr>
          <p:grpSpPr>
            <a:xfrm>
              <a:off x="9469" y="1715"/>
              <a:ext cx="1138" cy="1138"/>
              <a:chOff x="9826" y="719"/>
              <a:chExt cx="1424" cy="1424"/>
            </a:xfrm>
          </p:grpSpPr>
          <p:sp>
            <p:nvSpPr>
              <p:cNvPr id="4" name="椭圆 3"/>
              <p:cNvSpPr/>
              <p:nvPr/>
            </p:nvSpPr>
            <p:spPr>
              <a:xfrm>
                <a:off x="9826" y="719"/>
                <a:ext cx="1424" cy="1424"/>
              </a:xfrm>
              <a:prstGeom prst="ellipse">
                <a:avLst/>
              </a:prstGeom>
              <a:solidFill>
                <a:schemeClr val="bg1"/>
              </a:soli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2800" b="1" dirty="0">
                  <a:solidFill>
                    <a:schemeClr val="tx1"/>
                  </a:solidFill>
                  <a:effectLst/>
                  <a:latin typeface="微软雅黑" panose="020B0503020204020204" pitchFamily="34" charset="-122"/>
                  <a:cs typeface="+mn-ea"/>
                  <a:sym typeface="+mn-lt"/>
                </a:endParaRPr>
              </a:p>
            </p:txBody>
          </p:sp>
          <p:sp>
            <p:nvSpPr>
              <p:cNvPr id="5" name="椭圆 4"/>
              <p:cNvSpPr/>
              <p:nvPr/>
            </p:nvSpPr>
            <p:spPr>
              <a:xfrm>
                <a:off x="9925" y="818"/>
                <a:ext cx="1225" cy="1225"/>
              </a:xfrm>
              <a:prstGeom prst="ellipse">
                <a:avLst/>
              </a:prstGeom>
              <a:solidFill>
                <a:srgbClr val="9B8C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ln>
                      <a:solidFill>
                        <a:srgbClr val="994B46"/>
                      </a:solidFill>
                    </a:ln>
                    <a:solidFill>
                      <a:srgbClr val="FFE7C1"/>
                    </a:solidFill>
                    <a:effectLst/>
                    <a:latin typeface="微软雅黑" panose="020B0503020204020204" pitchFamily="34" charset="-122"/>
                    <a:cs typeface="+mn-ea"/>
                    <a:sym typeface="+mn-lt"/>
                  </a:rPr>
                  <a:t>2</a:t>
                </a:r>
                <a:endParaRPr lang="en-US" altLang="zh-CN" sz="2800" b="1" dirty="0">
                  <a:solidFill>
                    <a:srgbClr val="FFE7C1"/>
                  </a:solidFill>
                  <a:effectLst/>
                  <a:latin typeface="微软雅黑" panose="020B0503020204020204" pitchFamily="34" charset="-122"/>
                  <a:cs typeface="+mn-ea"/>
                  <a:sym typeface="+mn-lt"/>
                </a:endParaRPr>
              </a:p>
            </p:txBody>
          </p:sp>
        </p:grpSp>
        <p:grpSp>
          <p:nvGrpSpPr>
            <p:cNvPr id="6" name="组合 5"/>
            <p:cNvGrpSpPr/>
            <p:nvPr/>
          </p:nvGrpSpPr>
          <p:grpSpPr>
            <a:xfrm>
              <a:off x="10867" y="1715"/>
              <a:ext cx="4921" cy="1109"/>
              <a:chOff x="10701" y="1823"/>
              <a:chExt cx="4921" cy="1109"/>
            </a:xfrm>
          </p:grpSpPr>
          <p:sp>
            <p:nvSpPr>
              <p:cNvPr id="7" name="文本框 6"/>
              <p:cNvSpPr txBox="1"/>
              <p:nvPr/>
            </p:nvSpPr>
            <p:spPr>
              <a:xfrm>
                <a:off x="10701" y="1823"/>
                <a:ext cx="4921" cy="725"/>
              </a:xfrm>
              <a:prstGeom prst="rect">
                <a:avLst/>
              </a:prstGeom>
              <a:noFill/>
            </p:spPr>
            <p:txBody>
              <a:bodyPr wrap="square" rtlCol="0">
                <a:spAutoFit/>
              </a:bodyPr>
              <a:lstStyle/>
              <a:p>
                <a:pPr algn="l"/>
                <a:r>
                  <a:rPr lang="zh-CN" altLang="en-US" sz="2400">
                    <a:solidFill>
                      <a:schemeClr val="tx1"/>
                    </a:solidFill>
                    <a:latin typeface="微软雅黑" panose="020B0503020204020204" pitchFamily="34" charset="-122"/>
                    <a:cs typeface="+mn-ea"/>
                    <a:sym typeface="+mn-lt"/>
                  </a:rPr>
                  <a:t>儿童节的由来</a:t>
                </a:r>
                <a:endParaRPr lang="zh-CN" altLang="en-US" sz="2400" dirty="0">
                  <a:solidFill>
                    <a:schemeClr val="tx1"/>
                  </a:solidFill>
                  <a:latin typeface="微软雅黑" panose="020B0503020204020204" pitchFamily="34" charset="-122"/>
                  <a:cs typeface="+mn-ea"/>
                  <a:sym typeface="+mn-lt"/>
                </a:endParaRPr>
              </a:p>
            </p:txBody>
          </p:sp>
          <p:sp>
            <p:nvSpPr>
              <p:cNvPr id="8" name="文本框 7"/>
              <p:cNvSpPr txBox="1"/>
              <p:nvPr/>
            </p:nvSpPr>
            <p:spPr>
              <a:xfrm>
                <a:off x="10731" y="2498"/>
                <a:ext cx="4030" cy="434"/>
              </a:xfrm>
              <a:prstGeom prst="rect">
                <a:avLst/>
              </a:prstGeom>
              <a:noFill/>
            </p:spPr>
            <p:txBody>
              <a:bodyPr wrap="square" rtlCol="0">
                <a:spAutoFit/>
              </a:bodyPr>
              <a:lstStyle/>
              <a:p>
                <a:pPr algn="l"/>
                <a:r>
                  <a:rPr lang="zh-CN" altLang="en-US" sz="1200">
                    <a:latin typeface="微软雅黑" panose="020B0503020204020204" pitchFamily="34" charset="-122"/>
                    <a:cs typeface="+mn-ea"/>
                    <a:sym typeface="+mn-lt"/>
                  </a:rPr>
                  <a:t>Meet children's day together</a:t>
                </a:r>
                <a:endParaRPr lang="zh-CN" altLang="en-US" sz="1200">
                  <a:solidFill>
                    <a:schemeClr val="tx1"/>
                  </a:solidFill>
                  <a:latin typeface="微软雅黑" panose="020B0503020204020204" pitchFamily="34" charset="-122"/>
                  <a:cs typeface="+mn-ea"/>
                  <a:sym typeface="+mn-lt"/>
                </a:endParaRPr>
              </a:p>
            </p:txBody>
          </p:sp>
        </p:grpSp>
      </p:grpSp>
      <p:grpSp>
        <p:nvGrpSpPr>
          <p:cNvPr id="29" name="组合 28"/>
          <p:cNvGrpSpPr/>
          <p:nvPr/>
        </p:nvGrpSpPr>
        <p:grpSpPr>
          <a:xfrm>
            <a:off x="1407795" y="1901190"/>
            <a:ext cx="9679305" cy="3229610"/>
            <a:chOff x="2337" y="2604"/>
            <a:chExt cx="15243" cy="5086"/>
          </a:xfrm>
        </p:grpSpPr>
        <p:grpSp>
          <p:nvGrpSpPr>
            <p:cNvPr id="10" name="组合 9"/>
            <p:cNvGrpSpPr/>
            <p:nvPr/>
          </p:nvGrpSpPr>
          <p:grpSpPr>
            <a:xfrm>
              <a:off x="2337" y="2613"/>
              <a:ext cx="15243" cy="5077"/>
              <a:chOff x="1327" y="3093"/>
              <a:chExt cx="15243" cy="5077"/>
            </a:xfrm>
          </p:grpSpPr>
          <p:sp>
            <p:nvSpPr>
              <p:cNvPr id="58" name="圆角矩形 57"/>
              <p:cNvSpPr/>
              <p:nvPr/>
            </p:nvSpPr>
            <p:spPr>
              <a:xfrm>
                <a:off x="1448" y="3093"/>
                <a:ext cx="4060" cy="856"/>
              </a:xfrm>
              <a:prstGeom prst="roundRect">
                <a:avLst>
                  <a:gd name="adj" fmla="val 50000"/>
                </a:avLst>
              </a:prstGeom>
              <a:solidFill>
                <a:srgbClr val="634768"/>
              </a:solidFill>
              <a:ln w="508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0E0E1E"/>
                  </a:solidFill>
                  <a:latin typeface="微软雅黑" panose="020B0503020204020204" pitchFamily="34" charset="-122"/>
                  <a:cs typeface="+mn-ea"/>
                  <a:sym typeface="+mn-lt"/>
                </a:endParaRPr>
              </a:p>
            </p:txBody>
          </p:sp>
          <p:sp>
            <p:nvSpPr>
              <p:cNvPr id="60" name="文本框 59"/>
              <p:cNvSpPr txBox="1"/>
              <p:nvPr/>
            </p:nvSpPr>
            <p:spPr>
              <a:xfrm>
                <a:off x="1327" y="4225"/>
                <a:ext cx="15243" cy="3945"/>
              </a:xfrm>
              <a:prstGeom prst="rect">
                <a:avLst/>
              </a:prstGeom>
              <a:noFill/>
            </p:spPr>
            <p:txBody>
              <a:bodyPr wrap="square" rtlCol="0">
                <a:spAutoFit/>
              </a:bodyPr>
              <a:lstStyle/>
              <a:p>
                <a:pPr algn="l" eaLnBrk="0">
                  <a:lnSpc>
                    <a:spcPct val="140000"/>
                  </a:lnSpc>
                </a:pPr>
                <a:r>
                  <a:rPr lang="en-US" altLang="zh-CN" sz="2800">
                    <a:solidFill>
                      <a:srgbClr val="000000"/>
                    </a:solidFill>
                    <a:latin typeface="微软雅黑" panose="020B0503020204020204" pitchFamily="34" charset="-122"/>
                    <a:cs typeface="+mn-ea"/>
                    <a:sym typeface="+mn-lt"/>
                  </a:rPr>
                  <a:t>1949年12月，中央人民政府政务院发出通令，废除旧的“4·4”儿童节，将6月1日作为我国的儿童节。与“六一”国际儿童节统一起来。从此，每年的这一天，全国少年儿童都要举行各种活动，欢庆自己的节日。</a:t>
                </a:r>
                <a:endParaRPr lang="zh-CN" altLang="en-US" sz="2800">
                  <a:latin typeface="微软雅黑" panose="020B0503020204020204" pitchFamily="34" charset="-122"/>
                  <a:cs typeface="+mn-ea"/>
                  <a:sym typeface="+mn-lt"/>
                </a:endParaRPr>
              </a:p>
            </p:txBody>
          </p:sp>
        </p:grpSp>
        <p:sp>
          <p:nvSpPr>
            <p:cNvPr id="28" name="文本框 27"/>
            <p:cNvSpPr txBox="1"/>
            <p:nvPr/>
          </p:nvSpPr>
          <p:spPr>
            <a:xfrm>
              <a:off x="2578" y="2604"/>
              <a:ext cx="3722" cy="804"/>
            </a:xfrm>
            <a:prstGeom prst="roundRect">
              <a:avLst/>
            </a:prstGeom>
            <a:noFill/>
          </p:spPr>
          <p:txBody>
            <a:bodyPr wrap="square" rtlCol="0">
              <a:spAutoFit/>
            </a:bodyPr>
            <a:lstStyle/>
            <a:p>
              <a:pPr algn="ctr"/>
              <a:r>
                <a:rPr lang="zh-CN" altLang="en-US" sz="2400">
                  <a:solidFill>
                    <a:schemeClr val="bg1"/>
                  </a:solidFill>
                  <a:latin typeface="微软雅黑" panose="020B0503020204020204" pitchFamily="34" charset="-122"/>
                  <a:cs typeface="+mn-ea"/>
                  <a:sym typeface="+mn-lt"/>
                </a:rPr>
                <a:t>儿童节的由来</a:t>
              </a:r>
            </a:p>
          </p:txBody>
        </p:sp>
      </p:grpSp>
      <p:pic>
        <p:nvPicPr>
          <p:cNvPr id="67" name="图片 66" descr="微信截图_20220505112400"/>
          <p:cNvPicPr>
            <a:picLocks noChangeAspect="1"/>
          </p:cNvPicPr>
          <p:nvPr/>
        </p:nvPicPr>
        <p:blipFill>
          <a:blip r:embed="rId5"/>
          <a:stretch>
            <a:fillRect/>
          </a:stretch>
        </p:blipFill>
        <p:spPr>
          <a:xfrm rot="20340000">
            <a:off x="10178415" y="51435"/>
            <a:ext cx="2111375" cy="2256790"/>
          </a:xfrm>
          <a:prstGeom prst="rect">
            <a:avLst/>
          </a:prstGeom>
        </p:spPr>
      </p:pic>
      <p:pic>
        <p:nvPicPr>
          <p:cNvPr id="68" name="图片 67" descr="微信截图_20220505112400"/>
          <p:cNvPicPr>
            <a:picLocks noChangeAspect="1"/>
          </p:cNvPicPr>
          <p:nvPr/>
        </p:nvPicPr>
        <p:blipFill>
          <a:blip r:embed="rId5"/>
          <a:stretch>
            <a:fillRect/>
          </a:stretch>
        </p:blipFill>
        <p:spPr>
          <a:xfrm rot="20520000">
            <a:off x="-285115" y="4753610"/>
            <a:ext cx="2035175" cy="2175510"/>
          </a:xfrm>
          <a:prstGeom prst="rect">
            <a:avLst/>
          </a:prstGeom>
        </p:spPr>
      </p:pic>
      <p:sp>
        <p:nvSpPr>
          <p:cNvPr id="11" name="TextBox 5">
            <a:extLst>
              <a:ext uri="{FF2B5EF4-FFF2-40B4-BE49-F238E27FC236}">
                <a16:creationId xmlns:a16="http://schemas.microsoft.com/office/drawing/2014/main" id="{C6E0D6E0-D3DD-6FAE-6DB3-C5288F7DADFB}"/>
              </a:ext>
            </a:extLst>
          </p:cNvPr>
          <p:cNvSpPr txBox="1"/>
          <p:nvPr/>
        </p:nvSpPr>
        <p:spPr>
          <a:xfrm>
            <a:off x="8452791" y="6660355"/>
            <a:ext cx="1440159" cy="118430"/>
          </a:xfrm>
          <a:prstGeom prst="rect">
            <a:avLst/>
          </a:prstGeom>
          <a:noFill/>
        </p:spPr>
        <p:txBody>
          <a:bodyPr wrap="square" rtlCol="0">
            <a:spAutoFit/>
          </a:bodyPr>
          <a:lstStyle/>
          <a:p>
            <a:pPr>
              <a:lnSpc>
                <a:spcPct val="200000"/>
              </a:lnSpc>
            </a:pPr>
            <a:r>
              <a:rPr lang="zh-CN" altLang="en-US" sz="100" dirty="0">
                <a:solidFill>
                  <a:srgbClr val="FFE7C1"/>
                </a:solidFill>
                <a:latin typeface="微软雅黑" panose="020B0503020204020204" pitchFamily="34" charset="-122"/>
              </a:rPr>
              <a:t>节日</a:t>
            </a:r>
            <a:r>
              <a:rPr lang="en-US" altLang="zh-CN" sz="100" dirty="0">
                <a:solidFill>
                  <a:srgbClr val="FFE7C1"/>
                </a:solidFill>
                <a:latin typeface="微软雅黑" panose="020B0503020204020204" pitchFamily="34" charset="-122"/>
              </a:rPr>
              <a:t>PPT</a:t>
            </a:r>
            <a:r>
              <a:rPr lang="zh-CN" altLang="en-US" sz="100" dirty="0">
                <a:solidFill>
                  <a:srgbClr val="FFE7C1"/>
                </a:solidFill>
                <a:latin typeface="微软雅黑" panose="020B0503020204020204" pitchFamily="34" charset="-122"/>
              </a:rPr>
              <a:t>模板 </a:t>
            </a:r>
            <a:r>
              <a:rPr lang="en-US" altLang="zh-CN" sz="100" dirty="0">
                <a:solidFill>
                  <a:srgbClr val="FFE7C1"/>
                </a:solidFill>
                <a:latin typeface="微软雅黑" panose="020B0503020204020204" pitchFamily="34" charset="-122"/>
              </a:rPr>
              <a:t>http://www.1ppt.com/jieri/</a:t>
            </a:r>
          </a:p>
        </p:txBody>
      </p:sp>
    </p:spTree>
    <p:custDataLst>
      <p:tags r:id="rId1"/>
    </p:custDataLst>
  </p:cSld>
  <p:clrMapOvr>
    <a:masterClrMapping/>
  </p:clrMapOvr>
  <p:transition advTm="3000"/>
  <p:timing>
    <p:tnLst>
      <p:par>
        <p:cTn id="1" dur="indefinite" restart="never" nodeType="tmRoot"/>
      </p:par>
    </p:tnLst>
    <p:bldLst>
      <p:bldP spid="37" grpId="1" animBg="1"/>
      <p:bldP spid="38"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流程图: 手动输入 36"/>
          <p:cNvSpPr/>
          <p:nvPr/>
        </p:nvSpPr>
        <p:spPr>
          <a:xfrm rot="5400000">
            <a:off x="219075" y="-219075"/>
            <a:ext cx="6858000" cy="7295515"/>
          </a:xfrm>
          <a:prstGeom prst="flowChartManualInput">
            <a:avLst/>
          </a:prstGeom>
          <a:solidFill>
            <a:srgbClr val="FDE3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sp>
        <p:nvSpPr>
          <p:cNvPr id="38" name="圆角矩形 37"/>
          <p:cNvSpPr/>
          <p:nvPr/>
        </p:nvSpPr>
        <p:spPr>
          <a:xfrm>
            <a:off x="417830" y="392430"/>
            <a:ext cx="11356340" cy="6073140"/>
          </a:xfrm>
          <a:prstGeom prst="roundRect">
            <a:avLst>
              <a:gd name="adj" fmla="val 8908"/>
            </a:avLst>
          </a:prstGeom>
          <a:solidFill>
            <a:srgbClr val="FDFAF5"/>
          </a:solidFill>
          <a:ln w="50800">
            <a:solidFill>
              <a:srgbClr val="FDE3BD"/>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2400">
              <a:solidFill>
                <a:schemeClr val="bg1"/>
              </a:solidFill>
              <a:latin typeface="微软雅黑" panose="020B0503020204020204" pitchFamily="34" charset="-122"/>
              <a:cs typeface="+mn-ea"/>
              <a:sym typeface="+mn-lt"/>
            </a:endParaRPr>
          </a:p>
        </p:txBody>
      </p:sp>
      <p:pic>
        <p:nvPicPr>
          <p:cNvPr id="46" name="图片 4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924290" y="139065"/>
            <a:ext cx="3267710" cy="2572385"/>
          </a:xfrm>
          <a:prstGeom prst="rect">
            <a:avLst/>
          </a:prstGeom>
        </p:spPr>
      </p:pic>
      <p:pic>
        <p:nvPicPr>
          <p:cNvPr id="47" name="图片 4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5" y="4171315"/>
            <a:ext cx="2747010" cy="2162810"/>
          </a:xfrm>
          <a:prstGeom prst="rect">
            <a:avLst/>
          </a:prstGeom>
        </p:spPr>
      </p:pic>
      <p:grpSp>
        <p:nvGrpSpPr>
          <p:cNvPr id="2" name="组合 1"/>
          <p:cNvGrpSpPr/>
          <p:nvPr/>
        </p:nvGrpSpPr>
        <p:grpSpPr>
          <a:xfrm>
            <a:off x="673100" y="613410"/>
            <a:ext cx="4012565" cy="722630"/>
            <a:chOff x="9469" y="1715"/>
            <a:chExt cx="6319" cy="1138"/>
          </a:xfrm>
        </p:grpSpPr>
        <p:grpSp>
          <p:nvGrpSpPr>
            <p:cNvPr id="3" name="组合 2"/>
            <p:cNvGrpSpPr/>
            <p:nvPr/>
          </p:nvGrpSpPr>
          <p:grpSpPr>
            <a:xfrm>
              <a:off x="9469" y="1715"/>
              <a:ext cx="1138" cy="1138"/>
              <a:chOff x="9826" y="719"/>
              <a:chExt cx="1424" cy="1424"/>
            </a:xfrm>
          </p:grpSpPr>
          <p:sp>
            <p:nvSpPr>
              <p:cNvPr id="4" name="椭圆 3"/>
              <p:cNvSpPr/>
              <p:nvPr/>
            </p:nvSpPr>
            <p:spPr>
              <a:xfrm>
                <a:off x="9826" y="719"/>
                <a:ext cx="1424" cy="1424"/>
              </a:xfrm>
              <a:prstGeom prst="ellipse">
                <a:avLst/>
              </a:prstGeom>
              <a:solidFill>
                <a:schemeClr val="bg1"/>
              </a:soli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2800" b="1" dirty="0">
                  <a:solidFill>
                    <a:schemeClr val="tx1"/>
                  </a:solidFill>
                  <a:effectLst/>
                  <a:latin typeface="微软雅黑" panose="020B0503020204020204" pitchFamily="34" charset="-122"/>
                  <a:cs typeface="+mn-ea"/>
                  <a:sym typeface="+mn-lt"/>
                </a:endParaRPr>
              </a:p>
            </p:txBody>
          </p:sp>
          <p:sp>
            <p:nvSpPr>
              <p:cNvPr id="5" name="椭圆 4"/>
              <p:cNvSpPr/>
              <p:nvPr/>
            </p:nvSpPr>
            <p:spPr>
              <a:xfrm>
                <a:off x="9925" y="818"/>
                <a:ext cx="1225" cy="1225"/>
              </a:xfrm>
              <a:prstGeom prst="ellipse">
                <a:avLst/>
              </a:prstGeom>
              <a:solidFill>
                <a:srgbClr val="9B8C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ln>
                      <a:solidFill>
                        <a:srgbClr val="994B46"/>
                      </a:solidFill>
                    </a:ln>
                    <a:solidFill>
                      <a:srgbClr val="FFE7C1"/>
                    </a:solidFill>
                    <a:effectLst/>
                    <a:latin typeface="微软雅黑" panose="020B0503020204020204" pitchFamily="34" charset="-122"/>
                    <a:cs typeface="+mn-ea"/>
                    <a:sym typeface="+mn-lt"/>
                  </a:rPr>
                  <a:t>2</a:t>
                </a:r>
                <a:endParaRPr lang="en-US" altLang="zh-CN" sz="2800" b="1" dirty="0">
                  <a:solidFill>
                    <a:srgbClr val="FFE7C1"/>
                  </a:solidFill>
                  <a:effectLst/>
                  <a:latin typeface="微软雅黑" panose="020B0503020204020204" pitchFamily="34" charset="-122"/>
                  <a:cs typeface="+mn-ea"/>
                  <a:sym typeface="+mn-lt"/>
                </a:endParaRPr>
              </a:p>
            </p:txBody>
          </p:sp>
        </p:grpSp>
        <p:grpSp>
          <p:nvGrpSpPr>
            <p:cNvPr id="6" name="组合 5"/>
            <p:cNvGrpSpPr/>
            <p:nvPr/>
          </p:nvGrpSpPr>
          <p:grpSpPr>
            <a:xfrm>
              <a:off x="10867" y="1715"/>
              <a:ext cx="4921" cy="1109"/>
              <a:chOff x="10701" y="1823"/>
              <a:chExt cx="4921" cy="1109"/>
            </a:xfrm>
          </p:grpSpPr>
          <p:sp>
            <p:nvSpPr>
              <p:cNvPr id="7" name="文本框 6"/>
              <p:cNvSpPr txBox="1"/>
              <p:nvPr/>
            </p:nvSpPr>
            <p:spPr>
              <a:xfrm>
                <a:off x="10701" y="1823"/>
                <a:ext cx="4921" cy="725"/>
              </a:xfrm>
              <a:prstGeom prst="rect">
                <a:avLst/>
              </a:prstGeom>
              <a:noFill/>
            </p:spPr>
            <p:txBody>
              <a:bodyPr wrap="square" rtlCol="0">
                <a:spAutoFit/>
              </a:bodyPr>
              <a:lstStyle/>
              <a:p>
                <a:pPr algn="l"/>
                <a:r>
                  <a:rPr lang="zh-CN" altLang="en-US" sz="2400">
                    <a:solidFill>
                      <a:schemeClr val="tx1"/>
                    </a:solidFill>
                    <a:latin typeface="微软雅黑" panose="020B0503020204020204" pitchFamily="34" charset="-122"/>
                    <a:cs typeface="+mn-ea"/>
                    <a:sym typeface="+mn-lt"/>
                  </a:rPr>
                  <a:t>儿童节的由来</a:t>
                </a:r>
                <a:endParaRPr lang="zh-CN" altLang="en-US" sz="2400" dirty="0">
                  <a:solidFill>
                    <a:schemeClr val="tx1"/>
                  </a:solidFill>
                  <a:latin typeface="微软雅黑" panose="020B0503020204020204" pitchFamily="34" charset="-122"/>
                  <a:cs typeface="+mn-ea"/>
                  <a:sym typeface="+mn-lt"/>
                </a:endParaRPr>
              </a:p>
            </p:txBody>
          </p:sp>
          <p:sp>
            <p:nvSpPr>
              <p:cNvPr id="8" name="文本框 7"/>
              <p:cNvSpPr txBox="1"/>
              <p:nvPr/>
            </p:nvSpPr>
            <p:spPr>
              <a:xfrm>
                <a:off x="10731" y="2498"/>
                <a:ext cx="4030" cy="434"/>
              </a:xfrm>
              <a:prstGeom prst="rect">
                <a:avLst/>
              </a:prstGeom>
              <a:noFill/>
            </p:spPr>
            <p:txBody>
              <a:bodyPr wrap="square" rtlCol="0">
                <a:spAutoFit/>
              </a:bodyPr>
              <a:lstStyle/>
              <a:p>
                <a:pPr algn="l"/>
                <a:r>
                  <a:rPr lang="zh-CN" altLang="en-US" sz="1200">
                    <a:latin typeface="微软雅黑" panose="020B0503020204020204" pitchFamily="34" charset="-122"/>
                    <a:cs typeface="+mn-ea"/>
                    <a:sym typeface="+mn-lt"/>
                  </a:rPr>
                  <a:t>Meet children's day together</a:t>
                </a:r>
                <a:endParaRPr lang="zh-CN" altLang="en-US" sz="1200">
                  <a:solidFill>
                    <a:schemeClr val="tx1"/>
                  </a:solidFill>
                  <a:latin typeface="微软雅黑" panose="020B0503020204020204" pitchFamily="34" charset="-122"/>
                  <a:cs typeface="+mn-ea"/>
                  <a:sym typeface="+mn-lt"/>
                </a:endParaRPr>
              </a:p>
            </p:txBody>
          </p:sp>
        </p:grpSp>
      </p:grpSp>
      <p:grpSp>
        <p:nvGrpSpPr>
          <p:cNvPr id="30" name="组合 29"/>
          <p:cNvGrpSpPr/>
          <p:nvPr/>
        </p:nvGrpSpPr>
        <p:grpSpPr>
          <a:xfrm>
            <a:off x="2036391" y="1638706"/>
            <a:ext cx="9101455" cy="3832860"/>
            <a:chOff x="2337" y="2604"/>
            <a:chExt cx="14333" cy="6036"/>
          </a:xfrm>
        </p:grpSpPr>
        <p:grpSp>
          <p:nvGrpSpPr>
            <p:cNvPr id="31" name="组合 30"/>
            <p:cNvGrpSpPr/>
            <p:nvPr/>
          </p:nvGrpSpPr>
          <p:grpSpPr>
            <a:xfrm>
              <a:off x="2337" y="2613"/>
              <a:ext cx="14333" cy="6027"/>
              <a:chOff x="1327" y="3093"/>
              <a:chExt cx="14333" cy="6027"/>
            </a:xfrm>
          </p:grpSpPr>
          <p:sp>
            <p:nvSpPr>
              <p:cNvPr id="32" name="圆角矩形 31"/>
              <p:cNvSpPr/>
              <p:nvPr/>
            </p:nvSpPr>
            <p:spPr>
              <a:xfrm>
                <a:off x="1448" y="3093"/>
                <a:ext cx="4060" cy="856"/>
              </a:xfrm>
              <a:prstGeom prst="roundRect">
                <a:avLst>
                  <a:gd name="adj" fmla="val 50000"/>
                </a:avLst>
              </a:prstGeom>
              <a:solidFill>
                <a:srgbClr val="FED86E"/>
              </a:solidFill>
              <a:ln w="508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0E0E1E"/>
                  </a:solidFill>
                  <a:latin typeface="微软雅黑" panose="020B0503020204020204" pitchFamily="34" charset="-122"/>
                  <a:cs typeface="+mn-ea"/>
                  <a:sym typeface="+mn-lt"/>
                </a:endParaRPr>
              </a:p>
            </p:txBody>
          </p:sp>
          <p:sp>
            <p:nvSpPr>
              <p:cNvPr id="33" name="文本框 32"/>
              <p:cNvSpPr txBox="1"/>
              <p:nvPr/>
            </p:nvSpPr>
            <p:spPr>
              <a:xfrm>
                <a:off x="1327" y="4225"/>
                <a:ext cx="14333" cy="4895"/>
              </a:xfrm>
              <a:prstGeom prst="rect">
                <a:avLst/>
              </a:prstGeom>
              <a:noFill/>
            </p:spPr>
            <p:txBody>
              <a:bodyPr wrap="square" rtlCol="0">
                <a:spAutoFit/>
              </a:bodyPr>
              <a:lstStyle/>
              <a:p>
                <a:pPr algn="l">
                  <a:lnSpc>
                    <a:spcPct val="140000"/>
                  </a:lnSpc>
                </a:pPr>
                <a:r>
                  <a:rPr lang="en-US" altLang="zh-CN" sz="2800">
                    <a:solidFill>
                      <a:srgbClr val="000000"/>
                    </a:solidFill>
                    <a:latin typeface="微软雅黑" panose="020B0503020204020204" pitchFamily="34" charset="-122"/>
                    <a:cs typeface="+mn-ea"/>
                    <a:sym typeface="+mn-lt"/>
                  </a:rPr>
                  <a:t>许多公共娱乐场所特地为孩子们免费开放，各机关、团体、企业在这天还向本单位职工的子女和幼儿园的小朋友馈赠礼物，这是孩子们最愉快的一天。 六一儿童节,也叫"六一国际儿童节"，每年的6月1日举行，是全世界少年儿童的节日。 </a:t>
                </a:r>
                <a:endParaRPr lang="zh-CN" altLang="en-US" sz="2800">
                  <a:latin typeface="微软雅黑" panose="020B0503020204020204" pitchFamily="34" charset="-122"/>
                  <a:cs typeface="+mn-ea"/>
                  <a:sym typeface="+mn-lt"/>
                </a:endParaRPr>
              </a:p>
            </p:txBody>
          </p:sp>
        </p:grpSp>
        <p:sp>
          <p:nvSpPr>
            <p:cNvPr id="34" name="文本框 33"/>
            <p:cNvSpPr txBox="1"/>
            <p:nvPr/>
          </p:nvSpPr>
          <p:spPr>
            <a:xfrm>
              <a:off x="2578" y="2604"/>
              <a:ext cx="3722" cy="804"/>
            </a:xfrm>
            <a:prstGeom prst="roundRect">
              <a:avLst/>
            </a:prstGeom>
            <a:noFill/>
          </p:spPr>
          <p:txBody>
            <a:bodyPr wrap="square" rtlCol="0">
              <a:spAutoFit/>
            </a:bodyPr>
            <a:lstStyle/>
            <a:p>
              <a:pPr algn="ctr"/>
              <a:r>
                <a:rPr lang="zh-CN" altLang="en-US" sz="2400">
                  <a:solidFill>
                    <a:srgbClr val="994B46"/>
                  </a:solidFill>
                  <a:latin typeface="微软雅黑" panose="020B0503020204020204" pitchFamily="34" charset="-122"/>
                  <a:cs typeface="+mn-ea"/>
                  <a:sym typeface="+mn-lt"/>
                </a:rPr>
                <a:t>儿童节的由来</a:t>
              </a:r>
            </a:p>
          </p:txBody>
        </p:sp>
      </p:grpSp>
      <p:pic>
        <p:nvPicPr>
          <p:cNvPr id="67" name="图片 66" descr="微信截图_20220505112400"/>
          <p:cNvPicPr>
            <a:picLocks noChangeAspect="1"/>
          </p:cNvPicPr>
          <p:nvPr/>
        </p:nvPicPr>
        <p:blipFill>
          <a:blip r:embed="rId4"/>
          <a:stretch>
            <a:fillRect/>
          </a:stretch>
        </p:blipFill>
        <p:spPr>
          <a:xfrm rot="20340000">
            <a:off x="10178415" y="51435"/>
            <a:ext cx="2111375" cy="2256790"/>
          </a:xfrm>
          <a:prstGeom prst="rect">
            <a:avLst/>
          </a:prstGeom>
        </p:spPr>
      </p:pic>
      <p:pic>
        <p:nvPicPr>
          <p:cNvPr id="68" name="图片 67" descr="微信截图_20220505112400"/>
          <p:cNvPicPr>
            <a:picLocks noChangeAspect="1"/>
          </p:cNvPicPr>
          <p:nvPr/>
        </p:nvPicPr>
        <p:blipFill>
          <a:blip r:embed="rId4"/>
          <a:stretch>
            <a:fillRect/>
          </a:stretch>
        </p:blipFill>
        <p:spPr>
          <a:xfrm rot="20520000">
            <a:off x="-285115" y="4753610"/>
            <a:ext cx="2035175" cy="2175510"/>
          </a:xfrm>
          <a:prstGeom prst="rect">
            <a:avLst/>
          </a:prstGeom>
        </p:spPr>
      </p:pic>
      <p:sp>
        <p:nvSpPr>
          <p:cNvPr id="11" name="TextBox 5">
            <a:extLst>
              <a:ext uri="{FF2B5EF4-FFF2-40B4-BE49-F238E27FC236}">
                <a16:creationId xmlns:a16="http://schemas.microsoft.com/office/drawing/2014/main" id="{C6E0D6E0-D3DD-6FAE-6DB3-C5288F7DADFB}"/>
              </a:ext>
            </a:extLst>
          </p:cNvPr>
          <p:cNvSpPr txBox="1"/>
          <p:nvPr/>
        </p:nvSpPr>
        <p:spPr>
          <a:xfrm>
            <a:off x="8452791" y="6660355"/>
            <a:ext cx="1440159" cy="118430"/>
          </a:xfrm>
          <a:prstGeom prst="rect">
            <a:avLst/>
          </a:prstGeom>
          <a:noFill/>
        </p:spPr>
        <p:txBody>
          <a:bodyPr wrap="square" rtlCol="0">
            <a:spAutoFit/>
          </a:bodyPr>
          <a:lstStyle/>
          <a:p>
            <a:pPr>
              <a:lnSpc>
                <a:spcPct val="200000"/>
              </a:lnSpc>
            </a:pPr>
            <a:r>
              <a:rPr lang="zh-CN" altLang="en-US" sz="100" dirty="0">
                <a:solidFill>
                  <a:srgbClr val="FFE7C1"/>
                </a:solidFill>
                <a:latin typeface="微软雅黑" panose="020B0503020204020204" pitchFamily="34" charset="-122"/>
              </a:rPr>
              <a:t>节日</a:t>
            </a:r>
            <a:r>
              <a:rPr lang="en-US" altLang="zh-CN" sz="100" dirty="0">
                <a:solidFill>
                  <a:srgbClr val="FFE7C1"/>
                </a:solidFill>
                <a:latin typeface="微软雅黑" panose="020B0503020204020204" pitchFamily="34" charset="-122"/>
              </a:rPr>
              <a:t>PPT</a:t>
            </a:r>
            <a:r>
              <a:rPr lang="zh-CN" altLang="en-US" sz="100" dirty="0">
                <a:solidFill>
                  <a:srgbClr val="FFE7C1"/>
                </a:solidFill>
                <a:latin typeface="微软雅黑" panose="020B0503020204020204" pitchFamily="34" charset="-122"/>
              </a:rPr>
              <a:t>模板 </a:t>
            </a:r>
            <a:r>
              <a:rPr lang="en-US" altLang="zh-CN" sz="100" dirty="0">
                <a:solidFill>
                  <a:srgbClr val="FFE7C1"/>
                </a:solidFill>
                <a:latin typeface="微软雅黑" panose="020B0503020204020204" pitchFamily="34" charset="-122"/>
              </a:rPr>
              <a:t>http://www.1ppt.com/jieri/</a:t>
            </a:r>
          </a:p>
        </p:txBody>
      </p:sp>
    </p:spTree>
    <p:custDataLst>
      <p:tags r:id="rId1"/>
    </p:custDataLst>
    <p:extLst>
      <p:ext uri="{BB962C8B-B14F-4D97-AF65-F5344CB8AC3E}">
        <p14:creationId xmlns:p14="http://schemas.microsoft.com/office/powerpoint/2010/main" val="306851816"/>
      </p:ext>
    </p:extLst>
  </p:cSld>
  <p:clrMapOvr>
    <a:masterClrMapping/>
  </p:clrMapOvr>
  <p:transition advTm="3000"/>
  <p:timing>
    <p:tnLst>
      <p:par>
        <p:cTn id="1" dur="indefinite" restart="never" nodeType="tmRoot"/>
      </p:par>
    </p:tnLst>
    <p:bldLst>
      <p:bldP spid="37" grpId="1" animBg="1"/>
      <p:bldP spid="38"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E7C1"/>
        </a:solidFill>
        <a:effectLst/>
      </p:bgPr>
    </p:bg>
    <p:spTree>
      <p:nvGrpSpPr>
        <p:cNvPr id="1" name=""/>
        <p:cNvGrpSpPr/>
        <p:nvPr/>
      </p:nvGrpSpPr>
      <p:grpSpPr>
        <a:xfrm>
          <a:off x="0" y="0"/>
          <a:ext cx="0" cy="0"/>
          <a:chOff x="0" y="0"/>
          <a:chExt cx="0" cy="0"/>
        </a:xfrm>
      </p:grpSpPr>
      <p:grpSp>
        <p:nvGrpSpPr>
          <p:cNvPr id="3" name="组合 2"/>
          <p:cNvGrpSpPr/>
          <p:nvPr/>
        </p:nvGrpSpPr>
        <p:grpSpPr>
          <a:xfrm>
            <a:off x="-635" y="3690620"/>
            <a:ext cx="12192350" cy="3167380"/>
            <a:chOff x="-1" y="6744"/>
            <a:chExt cx="15613" cy="4056"/>
          </a:xfrm>
        </p:grpSpPr>
        <p:pic>
          <p:nvPicPr>
            <p:cNvPr id="14" name="图片 13"/>
            <p:cNvPicPr>
              <a:picLocks noChangeAspect="1"/>
            </p:cNvPicPr>
            <p:nvPr/>
          </p:nvPicPr>
          <p:blipFill rotWithShape="1">
            <a:blip r:embed="rId3" cstate="screen">
              <a:extLst>
                <a:ext uri="{28A0092B-C50C-407E-A947-70E740481C1C}">
                  <a14:useLocalDpi xmlns:a14="http://schemas.microsoft.com/office/drawing/2010/main"/>
                </a:ext>
              </a:extLst>
            </a:blip>
            <a:srcRect r="23940"/>
            <a:stretch>
              <a:fillRect/>
            </a:stretch>
          </p:blipFill>
          <p:spPr>
            <a:xfrm>
              <a:off x="-1" y="6744"/>
              <a:ext cx="14261" cy="4056"/>
            </a:xfrm>
            <a:prstGeom prst="rect">
              <a:avLst/>
            </a:prstGeom>
          </p:spPr>
        </p:pic>
        <p:pic>
          <p:nvPicPr>
            <p:cNvPr id="16" name="图片 15"/>
            <p:cNvPicPr>
              <a:picLocks noChangeAspect="1"/>
            </p:cNvPicPr>
            <p:nvPr/>
          </p:nvPicPr>
          <p:blipFill rotWithShape="1">
            <a:blip r:embed="rId3" cstate="screen">
              <a:extLst>
                <a:ext uri="{28A0092B-C50C-407E-A947-70E740481C1C}">
                  <a14:useLocalDpi xmlns:a14="http://schemas.microsoft.com/office/drawing/2010/main"/>
                </a:ext>
              </a:extLst>
            </a:blip>
            <a:srcRect r="23940"/>
            <a:stretch>
              <a:fillRect/>
            </a:stretch>
          </p:blipFill>
          <p:spPr>
            <a:xfrm flipH="1">
              <a:off x="1351" y="6744"/>
              <a:ext cx="14261" cy="4056"/>
            </a:xfrm>
            <a:prstGeom prst="rect">
              <a:avLst/>
            </a:prstGeom>
          </p:spPr>
        </p:pic>
      </p:grpSp>
      <p:pic>
        <p:nvPicPr>
          <p:cNvPr id="4" name="图片 3" descr="E:\设计\PPT\图片3.png图片3"/>
          <p:cNvPicPr>
            <a:picLocks noChangeAspect="1"/>
          </p:cNvPicPr>
          <p:nvPr/>
        </p:nvPicPr>
        <p:blipFill>
          <a:blip r:embed="rId4"/>
          <a:srcRect/>
          <a:stretch>
            <a:fillRect/>
          </a:stretch>
        </p:blipFill>
        <p:spPr>
          <a:xfrm>
            <a:off x="0" y="1270"/>
            <a:ext cx="12206605" cy="5834380"/>
          </a:xfrm>
          <a:prstGeom prst="rect">
            <a:avLst/>
          </a:prstGeom>
        </p:spPr>
      </p:pic>
      <p:pic>
        <p:nvPicPr>
          <p:cNvPr id="2" name="图片 1" descr="D:\资料\图片1.png图片1"/>
          <p:cNvPicPr>
            <a:picLocks noChangeAspect="1"/>
          </p:cNvPicPr>
          <p:nvPr/>
        </p:nvPicPr>
        <p:blipFill>
          <a:blip r:embed="rId5"/>
          <a:srcRect/>
          <a:stretch>
            <a:fillRect/>
          </a:stretch>
        </p:blipFill>
        <p:spPr>
          <a:xfrm>
            <a:off x="3561080" y="1160145"/>
            <a:ext cx="5084445" cy="2498725"/>
          </a:xfrm>
          <a:prstGeom prst="rect">
            <a:avLst/>
          </a:prstGeom>
          <a:effectLst/>
        </p:spPr>
      </p:pic>
      <p:sp>
        <p:nvSpPr>
          <p:cNvPr id="13" name="文本框 12"/>
          <p:cNvSpPr txBox="1"/>
          <p:nvPr/>
        </p:nvSpPr>
        <p:spPr>
          <a:xfrm>
            <a:off x="3375343" y="4473575"/>
            <a:ext cx="5455920" cy="460375"/>
          </a:xfrm>
          <a:prstGeom prst="rect">
            <a:avLst/>
          </a:prstGeom>
          <a:noFill/>
        </p:spPr>
        <p:txBody>
          <a:bodyPr wrap="square" rtlCol="0">
            <a:spAutoFit/>
          </a:bodyPr>
          <a:lstStyle/>
          <a:p>
            <a:pPr marL="0" lvl="0" indent="0" algn="dist" rtl="0">
              <a:spcBef>
                <a:spcPts val="0"/>
              </a:spcBef>
              <a:spcAft>
                <a:spcPts val="0"/>
              </a:spcAft>
              <a:buNone/>
            </a:pPr>
            <a:r>
              <a:rPr lang="zh-CN" sz="2400" dirty="0">
                <a:solidFill>
                  <a:schemeClr val="tx1"/>
                </a:solidFill>
                <a:latin typeface="微软雅黑" panose="020B0503020204020204" pitchFamily="34" charset="-122"/>
                <a:cs typeface="+mn-ea"/>
                <a:sym typeface="+mn-lt"/>
              </a:rPr>
              <a:t>儿</a:t>
            </a:r>
            <a:r>
              <a:rPr lang="en-US" altLang="zh-CN" sz="2400" dirty="0">
                <a:solidFill>
                  <a:schemeClr val="tx1"/>
                </a:solidFill>
                <a:latin typeface="微软雅黑" panose="020B0503020204020204" pitchFamily="34" charset="-122"/>
                <a:cs typeface="+mn-ea"/>
                <a:sym typeface="+mn-lt"/>
              </a:rPr>
              <a:t>/</a:t>
            </a:r>
            <a:r>
              <a:rPr lang="zh-CN" sz="2400" dirty="0">
                <a:solidFill>
                  <a:schemeClr val="tx1"/>
                </a:solidFill>
                <a:latin typeface="微软雅黑" panose="020B0503020204020204" pitchFamily="34" charset="-122"/>
                <a:cs typeface="+mn-ea"/>
                <a:sym typeface="+mn-lt"/>
              </a:rPr>
              <a:t>童</a:t>
            </a:r>
            <a:r>
              <a:rPr lang="en-US" sz="2400" dirty="0">
                <a:solidFill>
                  <a:schemeClr val="tx1"/>
                </a:solidFill>
                <a:latin typeface="微软雅黑" panose="020B0503020204020204" pitchFamily="34" charset="-122"/>
                <a:cs typeface="+mn-ea"/>
                <a:sym typeface="+mn-lt"/>
              </a:rPr>
              <a:t>/</a:t>
            </a:r>
            <a:r>
              <a:rPr sz="2400" dirty="0">
                <a:solidFill>
                  <a:schemeClr val="tx1"/>
                </a:solidFill>
                <a:latin typeface="微软雅黑" panose="020B0503020204020204" pitchFamily="34" charset="-122"/>
                <a:cs typeface="+mn-ea"/>
                <a:sym typeface="+mn-lt"/>
              </a:rPr>
              <a:t>节</a:t>
            </a:r>
            <a:r>
              <a:rPr lang="en-US" sz="2400" dirty="0">
                <a:solidFill>
                  <a:schemeClr val="tx1"/>
                </a:solidFill>
                <a:latin typeface="微软雅黑" panose="020B0503020204020204" pitchFamily="34" charset="-122"/>
                <a:cs typeface="+mn-ea"/>
                <a:sym typeface="+mn-lt"/>
              </a:rPr>
              <a:t>/</a:t>
            </a:r>
            <a:r>
              <a:rPr sz="2400" dirty="0">
                <a:solidFill>
                  <a:schemeClr val="tx1"/>
                </a:solidFill>
                <a:latin typeface="微软雅黑" panose="020B0503020204020204" pitchFamily="34" charset="-122"/>
                <a:cs typeface="+mn-ea"/>
                <a:sym typeface="+mn-lt"/>
              </a:rPr>
              <a:t>活</a:t>
            </a:r>
            <a:r>
              <a:rPr lang="en-US" sz="2400" dirty="0">
                <a:solidFill>
                  <a:schemeClr val="tx1"/>
                </a:solidFill>
                <a:latin typeface="微软雅黑" panose="020B0503020204020204" pitchFamily="34" charset="-122"/>
                <a:cs typeface="+mn-ea"/>
                <a:sym typeface="+mn-lt"/>
              </a:rPr>
              <a:t>/</a:t>
            </a:r>
            <a:r>
              <a:rPr sz="2400" dirty="0">
                <a:solidFill>
                  <a:schemeClr val="tx1"/>
                </a:solidFill>
                <a:latin typeface="微软雅黑" panose="020B0503020204020204" pitchFamily="34" charset="-122"/>
                <a:cs typeface="+mn-ea"/>
                <a:sym typeface="+mn-lt"/>
              </a:rPr>
              <a:t>动</a:t>
            </a:r>
            <a:r>
              <a:rPr lang="en-US" sz="2400" dirty="0">
                <a:solidFill>
                  <a:schemeClr val="tx1"/>
                </a:solidFill>
                <a:latin typeface="微软雅黑" panose="020B0503020204020204" pitchFamily="34" charset="-122"/>
                <a:cs typeface="+mn-ea"/>
                <a:sym typeface="+mn-lt"/>
              </a:rPr>
              <a:t>/</a:t>
            </a:r>
            <a:r>
              <a:rPr sz="2400" dirty="0">
                <a:solidFill>
                  <a:schemeClr val="tx1"/>
                </a:solidFill>
                <a:latin typeface="微软雅黑" panose="020B0503020204020204" pitchFamily="34" charset="-122"/>
                <a:cs typeface="+mn-ea"/>
                <a:sym typeface="+mn-lt"/>
              </a:rPr>
              <a:t>主</a:t>
            </a:r>
            <a:r>
              <a:rPr lang="en-US" sz="2400" dirty="0">
                <a:solidFill>
                  <a:schemeClr val="tx1"/>
                </a:solidFill>
                <a:latin typeface="微软雅黑" panose="020B0503020204020204" pitchFamily="34" charset="-122"/>
                <a:cs typeface="+mn-ea"/>
                <a:sym typeface="+mn-lt"/>
              </a:rPr>
              <a:t>/</a:t>
            </a:r>
            <a:r>
              <a:rPr sz="2400" dirty="0">
                <a:solidFill>
                  <a:schemeClr val="tx1"/>
                </a:solidFill>
                <a:latin typeface="微软雅黑" panose="020B0503020204020204" pitchFamily="34" charset="-122"/>
                <a:cs typeface="+mn-ea"/>
                <a:sym typeface="+mn-lt"/>
              </a:rPr>
              <a:t>题</a:t>
            </a:r>
            <a:r>
              <a:rPr lang="en-US" sz="2400" dirty="0">
                <a:solidFill>
                  <a:schemeClr val="tx1"/>
                </a:solidFill>
                <a:latin typeface="微软雅黑" panose="020B0503020204020204" pitchFamily="34" charset="-122"/>
                <a:cs typeface="+mn-ea"/>
                <a:sym typeface="+mn-lt"/>
              </a:rPr>
              <a:t>/</a:t>
            </a:r>
            <a:r>
              <a:rPr sz="2400" dirty="0">
                <a:solidFill>
                  <a:schemeClr val="tx1"/>
                </a:solidFill>
                <a:latin typeface="微软雅黑" panose="020B0503020204020204" pitchFamily="34" charset="-122"/>
                <a:cs typeface="+mn-ea"/>
                <a:sym typeface="+mn-lt"/>
              </a:rPr>
              <a:t>班</a:t>
            </a:r>
            <a:r>
              <a:rPr lang="en-US" sz="2400" dirty="0">
                <a:solidFill>
                  <a:schemeClr val="tx1"/>
                </a:solidFill>
                <a:latin typeface="微软雅黑" panose="020B0503020204020204" pitchFamily="34" charset="-122"/>
                <a:cs typeface="+mn-ea"/>
                <a:sym typeface="+mn-lt"/>
              </a:rPr>
              <a:t>/</a:t>
            </a:r>
            <a:r>
              <a:rPr sz="2400" dirty="0">
                <a:solidFill>
                  <a:schemeClr val="tx1"/>
                </a:solidFill>
                <a:latin typeface="微软雅黑" panose="020B0503020204020204" pitchFamily="34" charset="-122"/>
                <a:cs typeface="+mn-ea"/>
                <a:sym typeface="+mn-lt"/>
              </a:rPr>
              <a:t>会</a:t>
            </a:r>
            <a:endParaRPr lang="zh-CN" altLang="en-US" sz="2400" dirty="0">
              <a:solidFill>
                <a:schemeClr val="tx1"/>
              </a:solidFill>
              <a:latin typeface="微软雅黑" panose="020B0503020204020204" pitchFamily="34" charset="-122"/>
              <a:cs typeface="+mn-ea"/>
              <a:sym typeface="+mn-lt"/>
            </a:endParaRPr>
          </a:p>
        </p:txBody>
      </p:sp>
      <p:sp>
        <p:nvSpPr>
          <p:cNvPr id="15" name="文本框 14"/>
          <p:cNvSpPr txBox="1"/>
          <p:nvPr/>
        </p:nvSpPr>
        <p:spPr>
          <a:xfrm>
            <a:off x="2972753" y="4977130"/>
            <a:ext cx="6261100" cy="646011"/>
          </a:xfrm>
          <a:prstGeom prst="rect">
            <a:avLst/>
          </a:prstGeom>
          <a:noFill/>
          <a:ln w="9525">
            <a:noFill/>
          </a:ln>
        </p:spPr>
        <p:txBody>
          <a:bodyPr wrap="square">
            <a:spAutoFit/>
          </a:bodyPr>
          <a:lstStyle/>
          <a:p>
            <a:pPr algn="ctr">
              <a:lnSpc>
                <a:spcPct val="160000"/>
              </a:lnSpc>
            </a:pPr>
            <a:r>
              <a:rPr lang="zh-CN" altLang="en-US" sz="1200">
                <a:latin typeface="微软雅黑" panose="020B0503020204020204" pitchFamily="34" charset="-122"/>
                <a:cs typeface="+mn-ea"/>
                <a:sym typeface="+mn-lt"/>
              </a:rPr>
              <a:t>六月花儿美，六月歌声飘，六月儿童数最俏</a:t>
            </a:r>
            <a:r>
              <a:rPr lang="en-US" altLang="zh-CN" sz="1200">
                <a:latin typeface="微软雅黑" panose="020B0503020204020204" pitchFamily="34" charset="-122"/>
                <a:cs typeface="+mn-ea"/>
                <a:sym typeface="+mn-lt"/>
              </a:rPr>
              <a:t>:</a:t>
            </a:r>
          </a:p>
          <a:p>
            <a:pPr algn="ctr">
              <a:lnSpc>
                <a:spcPct val="160000"/>
              </a:lnSpc>
            </a:pPr>
            <a:r>
              <a:rPr lang="zh-CN" altLang="en-US" sz="1200">
                <a:latin typeface="微软雅黑" panose="020B0503020204020204" pitchFamily="34" charset="-122"/>
                <a:cs typeface="+mn-ea"/>
                <a:sym typeface="+mn-lt"/>
              </a:rPr>
              <a:t>穿新衣，戴新帽，欢歌热舞兴致高，迎接“六一”节日到。</a:t>
            </a:r>
          </a:p>
        </p:txBody>
      </p:sp>
      <p:grpSp>
        <p:nvGrpSpPr>
          <p:cNvPr id="119" name="组合 118"/>
          <p:cNvGrpSpPr/>
          <p:nvPr/>
        </p:nvGrpSpPr>
        <p:grpSpPr>
          <a:xfrm>
            <a:off x="-708025" y="-1741805"/>
            <a:ext cx="13550900" cy="3722370"/>
            <a:chOff x="-1115" y="-2743"/>
            <a:chExt cx="21340" cy="5862"/>
          </a:xfrm>
        </p:grpSpPr>
        <p:grpSp>
          <p:nvGrpSpPr>
            <p:cNvPr id="120" name="组合 119"/>
            <p:cNvGrpSpPr/>
            <p:nvPr/>
          </p:nvGrpSpPr>
          <p:grpSpPr>
            <a:xfrm>
              <a:off x="-1115" y="-2743"/>
              <a:ext cx="5754" cy="5862"/>
              <a:chOff x="-1115" y="-2668"/>
              <a:chExt cx="5754" cy="5862"/>
            </a:xfrm>
          </p:grpSpPr>
          <p:sp>
            <p:nvSpPr>
              <p:cNvPr id="121" name="等腰三角形 120"/>
              <p:cNvSpPr/>
              <p:nvPr/>
            </p:nvSpPr>
            <p:spPr>
              <a:xfrm rot="11820000">
                <a:off x="110" y="2116"/>
                <a:ext cx="777" cy="949"/>
              </a:xfrm>
              <a:prstGeom prst="triangle">
                <a:avLst/>
              </a:prstGeom>
              <a:solidFill>
                <a:srgbClr val="CA5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grpSp>
            <p:nvGrpSpPr>
              <p:cNvPr id="122" name="组合 121"/>
              <p:cNvGrpSpPr/>
              <p:nvPr/>
            </p:nvGrpSpPr>
            <p:grpSpPr>
              <a:xfrm>
                <a:off x="-1115" y="-2668"/>
                <a:ext cx="5755" cy="5862"/>
                <a:chOff x="-3487" y="-3690"/>
                <a:chExt cx="7948" cy="8096"/>
              </a:xfrm>
            </p:grpSpPr>
            <p:grpSp>
              <p:nvGrpSpPr>
                <p:cNvPr id="123" name="组合 122"/>
                <p:cNvGrpSpPr/>
                <p:nvPr/>
              </p:nvGrpSpPr>
              <p:grpSpPr>
                <a:xfrm>
                  <a:off x="-478" y="140"/>
                  <a:ext cx="4939" cy="4266"/>
                  <a:chOff x="-478" y="140"/>
                  <a:chExt cx="4939" cy="4266"/>
                </a:xfrm>
              </p:grpSpPr>
              <p:sp>
                <p:nvSpPr>
                  <p:cNvPr id="124" name="等腰三角形 123"/>
                  <p:cNvSpPr/>
                  <p:nvPr/>
                </p:nvSpPr>
                <p:spPr>
                  <a:xfrm rot="6420000">
                    <a:off x="3269" y="21"/>
                    <a:ext cx="1073" cy="1311"/>
                  </a:xfrm>
                  <a:prstGeom prst="triangle">
                    <a:avLst/>
                  </a:prstGeom>
                  <a:solidFill>
                    <a:srgbClr val="45AD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sp>
                <p:nvSpPr>
                  <p:cNvPr id="125" name="等腰三角形 124"/>
                  <p:cNvSpPr/>
                  <p:nvPr/>
                </p:nvSpPr>
                <p:spPr>
                  <a:xfrm rot="7200000">
                    <a:off x="2790" y="1190"/>
                    <a:ext cx="1073" cy="1311"/>
                  </a:xfrm>
                  <a:prstGeom prst="triangle">
                    <a:avLst/>
                  </a:prstGeom>
                  <a:solidFill>
                    <a:srgbClr val="FED8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sp>
                <p:nvSpPr>
                  <p:cNvPr id="126" name="等腰三角形 125"/>
                  <p:cNvSpPr/>
                  <p:nvPr/>
                </p:nvSpPr>
                <p:spPr>
                  <a:xfrm rot="8460000">
                    <a:off x="1924" y="2152"/>
                    <a:ext cx="1073" cy="1311"/>
                  </a:xfrm>
                  <a:prstGeom prst="triangle">
                    <a:avLst/>
                  </a:prstGeom>
                  <a:solidFill>
                    <a:srgbClr val="FFB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sp>
                <p:nvSpPr>
                  <p:cNvPr id="127" name="等腰三角形 126"/>
                  <p:cNvSpPr/>
                  <p:nvPr/>
                </p:nvSpPr>
                <p:spPr>
                  <a:xfrm rot="9540000">
                    <a:off x="839" y="2833"/>
                    <a:ext cx="1073" cy="1311"/>
                  </a:xfrm>
                  <a:prstGeom prst="triangle">
                    <a:avLst/>
                  </a:prstGeom>
                  <a:solidFill>
                    <a:srgbClr val="9284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sp>
                <p:nvSpPr>
                  <p:cNvPr id="128" name="等腰三角形 127"/>
                  <p:cNvSpPr/>
                  <p:nvPr/>
                </p:nvSpPr>
                <p:spPr>
                  <a:xfrm rot="10560000">
                    <a:off x="-478" y="3095"/>
                    <a:ext cx="1073" cy="1311"/>
                  </a:xfrm>
                  <a:prstGeom prst="triangle">
                    <a:avLst/>
                  </a:prstGeom>
                  <a:solidFill>
                    <a:srgbClr val="E470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grpSp>
            <p:sp>
              <p:nvSpPr>
                <p:cNvPr id="129" name="弧形 128"/>
                <p:cNvSpPr/>
                <p:nvPr/>
              </p:nvSpPr>
              <p:spPr>
                <a:xfrm flipV="1">
                  <a:off x="-3487" y="-3690"/>
                  <a:ext cx="6797" cy="6828"/>
                </a:xfrm>
                <a:prstGeom prst="arc">
                  <a:avLst>
                    <a:gd name="adj1" fmla="val 14021421"/>
                    <a:gd name="adj2" fmla="val 21340121"/>
                  </a:avLst>
                </a:prstGeom>
                <a:ln w="38100">
                  <a:solidFill>
                    <a:srgbClr val="634768"/>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微软雅黑" panose="020B0503020204020204" pitchFamily="34" charset="-122"/>
                    <a:cs typeface="+mn-ea"/>
                    <a:sym typeface="+mn-lt"/>
                  </a:endParaRPr>
                </a:p>
              </p:txBody>
            </p:sp>
          </p:grpSp>
        </p:grpSp>
        <p:grpSp>
          <p:nvGrpSpPr>
            <p:cNvPr id="130" name="组合 129"/>
            <p:cNvGrpSpPr/>
            <p:nvPr/>
          </p:nvGrpSpPr>
          <p:grpSpPr>
            <a:xfrm flipH="1">
              <a:off x="14471" y="-2743"/>
              <a:ext cx="5754" cy="5862"/>
              <a:chOff x="-1115" y="-2668"/>
              <a:chExt cx="5754" cy="5862"/>
            </a:xfrm>
          </p:grpSpPr>
          <p:sp>
            <p:nvSpPr>
              <p:cNvPr id="131" name="等腰三角形 130"/>
              <p:cNvSpPr/>
              <p:nvPr/>
            </p:nvSpPr>
            <p:spPr>
              <a:xfrm rot="11820000">
                <a:off x="110" y="2116"/>
                <a:ext cx="777" cy="949"/>
              </a:xfrm>
              <a:prstGeom prst="triangle">
                <a:avLst/>
              </a:prstGeom>
              <a:solidFill>
                <a:srgbClr val="CA5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grpSp>
            <p:nvGrpSpPr>
              <p:cNvPr id="132" name="组合 131"/>
              <p:cNvGrpSpPr/>
              <p:nvPr/>
            </p:nvGrpSpPr>
            <p:grpSpPr>
              <a:xfrm>
                <a:off x="-1115" y="-2668"/>
                <a:ext cx="5755" cy="5862"/>
                <a:chOff x="-3487" y="-3690"/>
                <a:chExt cx="7948" cy="8096"/>
              </a:xfrm>
            </p:grpSpPr>
            <p:grpSp>
              <p:nvGrpSpPr>
                <p:cNvPr id="133" name="组合 132"/>
                <p:cNvGrpSpPr/>
                <p:nvPr/>
              </p:nvGrpSpPr>
              <p:grpSpPr>
                <a:xfrm>
                  <a:off x="-478" y="140"/>
                  <a:ext cx="4939" cy="4266"/>
                  <a:chOff x="-478" y="140"/>
                  <a:chExt cx="4939" cy="4266"/>
                </a:xfrm>
              </p:grpSpPr>
              <p:sp>
                <p:nvSpPr>
                  <p:cNvPr id="134" name="等腰三角形 133"/>
                  <p:cNvSpPr/>
                  <p:nvPr/>
                </p:nvSpPr>
                <p:spPr>
                  <a:xfrm rot="6420000">
                    <a:off x="3269" y="21"/>
                    <a:ext cx="1073" cy="1311"/>
                  </a:xfrm>
                  <a:prstGeom prst="triangle">
                    <a:avLst/>
                  </a:prstGeom>
                  <a:solidFill>
                    <a:srgbClr val="45AD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sp>
                <p:nvSpPr>
                  <p:cNvPr id="135" name="等腰三角形 134"/>
                  <p:cNvSpPr/>
                  <p:nvPr/>
                </p:nvSpPr>
                <p:spPr>
                  <a:xfrm rot="7200000">
                    <a:off x="2790" y="1190"/>
                    <a:ext cx="1073" cy="1311"/>
                  </a:xfrm>
                  <a:prstGeom prst="triangle">
                    <a:avLst/>
                  </a:prstGeom>
                  <a:solidFill>
                    <a:srgbClr val="FED8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sp>
                <p:nvSpPr>
                  <p:cNvPr id="136" name="等腰三角形 135"/>
                  <p:cNvSpPr/>
                  <p:nvPr/>
                </p:nvSpPr>
                <p:spPr>
                  <a:xfrm rot="8460000">
                    <a:off x="1924" y="2152"/>
                    <a:ext cx="1073" cy="1311"/>
                  </a:xfrm>
                  <a:prstGeom prst="triangle">
                    <a:avLst/>
                  </a:prstGeom>
                  <a:solidFill>
                    <a:srgbClr val="FFB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sp>
                <p:nvSpPr>
                  <p:cNvPr id="137" name="等腰三角形 136"/>
                  <p:cNvSpPr/>
                  <p:nvPr/>
                </p:nvSpPr>
                <p:spPr>
                  <a:xfrm rot="9540000">
                    <a:off x="839" y="2833"/>
                    <a:ext cx="1073" cy="1311"/>
                  </a:xfrm>
                  <a:prstGeom prst="triangle">
                    <a:avLst/>
                  </a:prstGeom>
                  <a:solidFill>
                    <a:srgbClr val="9284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sp>
                <p:nvSpPr>
                  <p:cNvPr id="138" name="等腰三角形 137"/>
                  <p:cNvSpPr/>
                  <p:nvPr/>
                </p:nvSpPr>
                <p:spPr>
                  <a:xfrm rot="10560000">
                    <a:off x="-478" y="3095"/>
                    <a:ext cx="1073" cy="1311"/>
                  </a:xfrm>
                  <a:prstGeom prst="triangle">
                    <a:avLst/>
                  </a:prstGeom>
                  <a:solidFill>
                    <a:srgbClr val="E470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grpSp>
            <p:sp>
              <p:nvSpPr>
                <p:cNvPr id="139" name="弧形 138"/>
                <p:cNvSpPr/>
                <p:nvPr/>
              </p:nvSpPr>
              <p:spPr>
                <a:xfrm flipV="1">
                  <a:off x="-3487" y="-3690"/>
                  <a:ext cx="6797" cy="6828"/>
                </a:xfrm>
                <a:prstGeom prst="arc">
                  <a:avLst>
                    <a:gd name="adj1" fmla="val 14021421"/>
                    <a:gd name="adj2" fmla="val 21340121"/>
                  </a:avLst>
                </a:prstGeom>
                <a:ln w="38100">
                  <a:solidFill>
                    <a:srgbClr val="634768"/>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微软雅黑" panose="020B0503020204020204" pitchFamily="34" charset="-122"/>
                    <a:cs typeface="+mn-ea"/>
                    <a:sym typeface="+mn-lt"/>
                  </a:endParaRPr>
                </a:p>
              </p:txBody>
            </p:sp>
          </p:grpSp>
        </p:grpSp>
      </p:grpSp>
      <p:sp>
        <p:nvSpPr>
          <p:cNvPr id="32" name="文本框 31"/>
          <p:cNvSpPr txBox="1"/>
          <p:nvPr/>
        </p:nvSpPr>
        <p:spPr>
          <a:xfrm>
            <a:off x="2585830" y="373492"/>
            <a:ext cx="7101963" cy="306705"/>
          </a:xfrm>
          <a:prstGeom prst="rect">
            <a:avLst/>
          </a:prstGeom>
          <a:noFill/>
        </p:spPr>
        <p:txBody>
          <a:bodyPr wrap="square" rtlCol="0">
            <a:spAutoFit/>
          </a:bodyPr>
          <a:lstStyle/>
          <a:p>
            <a:pPr algn="dist"/>
            <a:r>
              <a:rPr lang="zh-CN" altLang="en-US" sz="1400">
                <a:latin typeface="微软雅黑" panose="020B0503020204020204" pitchFamily="34" charset="-122"/>
                <a:cs typeface="+mn-ea"/>
                <a:sym typeface="+mn-lt"/>
              </a:rPr>
              <a:t>甜</a:t>
            </a:r>
            <a:r>
              <a:rPr lang="en-US" altLang="zh-CN" sz="1400">
                <a:latin typeface="微软雅黑" panose="020B0503020204020204" pitchFamily="34" charset="-122"/>
                <a:cs typeface="+mn-ea"/>
                <a:sym typeface="+mn-lt"/>
              </a:rPr>
              <a:t>-</a:t>
            </a:r>
            <a:r>
              <a:rPr lang="zh-CN" altLang="en-US" sz="1400">
                <a:latin typeface="微软雅黑" panose="020B0503020204020204" pitchFamily="34" charset="-122"/>
                <a:cs typeface="+mn-ea"/>
                <a:sym typeface="+mn-lt"/>
              </a:rPr>
              <a:t>蜜</a:t>
            </a:r>
            <a:r>
              <a:rPr lang="en-US" altLang="zh-CN" sz="1400">
                <a:latin typeface="微软雅黑" panose="020B0503020204020204" pitchFamily="34" charset="-122"/>
                <a:cs typeface="+mn-ea"/>
                <a:sym typeface="+mn-lt"/>
              </a:rPr>
              <a:t>-</a:t>
            </a:r>
            <a:r>
              <a:rPr lang="zh-CN" altLang="en-US" sz="1400">
                <a:latin typeface="微软雅黑" panose="020B0503020204020204" pitchFamily="34" charset="-122"/>
                <a:cs typeface="+mn-ea"/>
                <a:sym typeface="+mn-lt"/>
              </a:rPr>
              <a:t>童</a:t>
            </a:r>
            <a:r>
              <a:rPr lang="en-US" altLang="zh-CN" sz="1400">
                <a:latin typeface="微软雅黑" panose="020B0503020204020204" pitchFamily="34" charset="-122"/>
                <a:cs typeface="+mn-ea"/>
                <a:sym typeface="+mn-lt"/>
              </a:rPr>
              <a:t>-</a:t>
            </a:r>
            <a:r>
              <a:rPr lang="zh-CN" altLang="en-US" sz="1400">
                <a:latin typeface="微软雅黑" panose="020B0503020204020204" pitchFamily="34" charset="-122"/>
                <a:cs typeface="+mn-ea"/>
                <a:sym typeface="+mn-lt"/>
              </a:rPr>
              <a:t>年</a:t>
            </a:r>
            <a:r>
              <a:rPr lang="en-US" altLang="zh-CN" sz="1400">
                <a:latin typeface="微软雅黑" panose="020B0503020204020204" pitchFamily="34" charset="-122"/>
                <a:cs typeface="+mn-ea"/>
                <a:sym typeface="+mn-lt"/>
              </a:rPr>
              <a:t>-</a:t>
            </a:r>
            <a:r>
              <a:rPr lang="zh-CN" altLang="en-US" sz="1400">
                <a:latin typeface="微软雅黑" panose="020B0503020204020204" pitchFamily="34" charset="-122"/>
                <a:cs typeface="+mn-ea"/>
                <a:sym typeface="+mn-lt"/>
              </a:rPr>
              <a:t>纯</a:t>
            </a:r>
            <a:r>
              <a:rPr lang="en-US" altLang="zh-CN" sz="1400">
                <a:latin typeface="微软雅黑" panose="020B0503020204020204" pitchFamily="34" charset="-122"/>
                <a:cs typeface="+mn-ea"/>
                <a:sym typeface="+mn-lt"/>
              </a:rPr>
              <a:t>-</a:t>
            </a:r>
            <a:r>
              <a:rPr lang="zh-CN" altLang="en-US" sz="1400">
                <a:latin typeface="微软雅黑" panose="020B0503020204020204" pitchFamily="34" charset="-122"/>
                <a:cs typeface="+mn-ea"/>
                <a:sym typeface="+mn-lt"/>
              </a:rPr>
              <a:t>真</a:t>
            </a:r>
            <a:r>
              <a:rPr lang="en-US" altLang="zh-CN" sz="1400">
                <a:latin typeface="微软雅黑" panose="020B0503020204020204" pitchFamily="34" charset="-122"/>
                <a:cs typeface="+mn-ea"/>
                <a:sym typeface="+mn-lt"/>
              </a:rPr>
              <a:t>-</a:t>
            </a:r>
            <a:r>
              <a:rPr lang="zh-CN" altLang="en-US" sz="1400">
                <a:latin typeface="微软雅黑" panose="020B0503020204020204" pitchFamily="34" charset="-122"/>
                <a:cs typeface="+mn-ea"/>
                <a:sym typeface="+mn-lt"/>
              </a:rPr>
              <a:t>年</a:t>
            </a:r>
            <a:r>
              <a:rPr lang="en-US" altLang="zh-CN" sz="1400">
                <a:latin typeface="微软雅黑" panose="020B0503020204020204" pitchFamily="34" charset="-122"/>
                <a:cs typeface="+mn-ea"/>
                <a:sym typeface="+mn-lt"/>
              </a:rPr>
              <a:t>-</a:t>
            </a:r>
            <a:r>
              <a:rPr lang="zh-CN" altLang="en-US" sz="1400">
                <a:latin typeface="微软雅黑" panose="020B0503020204020204" pitchFamily="34" charset="-122"/>
                <a:cs typeface="+mn-ea"/>
                <a:sym typeface="+mn-lt"/>
              </a:rPr>
              <a:t>代</a:t>
            </a:r>
            <a:r>
              <a:rPr lang="en-US" altLang="zh-CN" sz="1400">
                <a:latin typeface="微软雅黑" panose="020B0503020204020204" pitchFamily="34" charset="-122"/>
                <a:cs typeface="+mn-ea"/>
                <a:sym typeface="+mn-lt"/>
              </a:rPr>
              <a:t>-</a:t>
            </a:r>
            <a:r>
              <a:rPr lang="zh-CN" altLang="en-US" sz="1400">
                <a:latin typeface="微软雅黑" panose="020B0503020204020204" pitchFamily="34" charset="-122"/>
                <a:cs typeface="+mn-ea"/>
                <a:sym typeface="+mn-lt"/>
              </a:rPr>
              <a:t>欢</a:t>
            </a:r>
            <a:r>
              <a:rPr lang="en-US" altLang="zh-CN" sz="1400">
                <a:latin typeface="微软雅黑" panose="020B0503020204020204" pitchFamily="34" charset="-122"/>
                <a:cs typeface="+mn-ea"/>
                <a:sym typeface="+mn-lt"/>
              </a:rPr>
              <a:t>-</a:t>
            </a:r>
            <a:r>
              <a:rPr lang="zh-CN" altLang="en-US" sz="1400">
                <a:latin typeface="微软雅黑" panose="020B0503020204020204" pitchFamily="34" charset="-122"/>
                <a:cs typeface="+mn-ea"/>
                <a:sym typeface="+mn-lt"/>
              </a:rPr>
              <a:t>乐</a:t>
            </a:r>
            <a:r>
              <a:rPr lang="en-US" altLang="zh-CN" sz="1400">
                <a:latin typeface="微软雅黑" panose="020B0503020204020204" pitchFamily="34" charset="-122"/>
                <a:cs typeface="+mn-ea"/>
                <a:sym typeface="+mn-lt"/>
              </a:rPr>
              <a:t>-</a:t>
            </a:r>
            <a:r>
              <a:rPr lang="zh-CN" altLang="en-US" sz="1400">
                <a:latin typeface="微软雅黑" panose="020B0503020204020204" pitchFamily="34" charset="-122"/>
                <a:cs typeface="+mn-ea"/>
                <a:sym typeface="+mn-lt"/>
              </a:rPr>
              <a:t>六</a:t>
            </a:r>
            <a:r>
              <a:rPr lang="en-US" altLang="zh-CN" sz="1400">
                <a:latin typeface="微软雅黑" panose="020B0503020204020204" pitchFamily="34" charset="-122"/>
                <a:cs typeface="+mn-ea"/>
                <a:sym typeface="+mn-lt"/>
              </a:rPr>
              <a:t>-</a:t>
            </a:r>
            <a:r>
              <a:rPr lang="zh-CN" altLang="en-US" sz="1400">
                <a:latin typeface="微软雅黑" panose="020B0503020204020204" pitchFamily="34" charset="-122"/>
                <a:cs typeface="+mn-ea"/>
                <a:sym typeface="+mn-lt"/>
              </a:rPr>
              <a:t>一</a:t>
            </a:r>
          </a:p>
        </p:txBody>
      </p:sp>
      <p:sp>
        <p:nvSpPr>
          <p:cNvPr id="33" name="圆角矩形 32"/>
          <p:cNvSpPr/>
          <p:nvPr/>
        </p:nvSpPr>
        <p:spPr>
          <a:xfrm>
            <a:off x="2930378" y="3718333"/>
            <a:ext cx="6412865" cy="558165"/>
          </a:xfrm>
          <a:prstGeom prst="roundRect">
            <a:avLst>
              <a:gd name="adj" fmla="val 50000"/>
            </a:avLst>
          </a:prstGeom>
          <a:solidFill>
            <a:srgbClr val="FED86E"/>
          </a:solidFill>
          <a:ln w="508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solidFill>
                  <a:srgbClr val="994B46"/>
                </a:solidFill>
                <a:latin typeface="微软雅黑" panose="020B0503020204020204" pitchFamily="34" charset="-122"/>
                <a:cs typeface="+mn-ea"/>
                <a:sym typeface="+mn-lt"/>
              </a:rPr>
              <a:t>国外的儿童节</a:t>
            </a:r>
            <a:endParaRPr lang="zh-CN" altLang="en-US" sz="2800" dirty="0">
              <a:solidFill>
                <a:srgbClr val="994B46"/>
              </a:solidFill>
              <a:latin typeface="微软雅黑" panose="020B0503020204020204" pitchFamily="34" charset="-122"/>
              <a:cs typeface="+mn-ea"/>
              <a:sym typeface="+mn-lt"/>
            </a:endParaRPr>
          </a:p>
        </p:txBody>
      </p:sp>
    </p:spTree>
    <p:custDataLst>
      <p:tags r:id="rId1"/>
    </p:custDataLst>
  </p:cSld>
  <p:clrMapOvr>
    <a:masterClrMapping/>
  </p:clrMapOvr>
  <p:transition advTm="3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childTnLst>
                          </p:cTn>
                        </p:par>
                        <p:par>
                          <p:cTn id="8" fill="hold">
                            <p:stCondLst>
                              <p:cond delay="500"/>
                            </p:stCondLst>
                            <p:childTnLst>
                              <p:par>
                                <p:cTn id="9" presetID="6" presetClass="emph" presetSubtype="0" fill="hold" grpId="2" nodeType="afterEffect">
                                  <p:stCondLst>
                                    <p:cond delay="0"/>
                                  </p:stCondLst>
                                  <p:childTnLst>
                                    <p:animScale>
                                      <p:cBhvr>
                                        <p:cTn id="10" dur="2000" fill="hold"/>
                                        <p:tgtEl>
                                          <p:spTgt spid="33"/>
                                        </p:tgtEl>
                                      </p:cBhvr>
                                      <p:by x="150000" y="150000"/>
                                    </p:animScale>
                                  </p:childTnLst>
                                </p:cTn>
                              </p:par>
                            </p:childTnLst>
                          </p:cTn>
                        </p:par>
                        <p:par>
                          <p:cTn id="11" fill="hold">
                            <p:stCondLst>
                              <p:cond delay="2500"/>
                            </p:stCondLst>
                            <p:childTnLst>
                              <p:par>
                                <p:cTn id="12" presetID="6" presetClass="emph" presetSubtype="0" fill="hold" grpId="3" nodeType="afterEffect">
                                  <p:stCondLst>
                                    <p:cond delay="0"/>
                                  </p:stCondLst>
                                  <p:childTnLst>
                                    <p:animScale>
                                      <p:cBhvr>
                                        <p:cTn id="13" dur="2000" fill="hold"/>
                                        <p:tgtEl>
                                          <p:spTgt spid="33"/>
                                        </p:tgtEl>
                                      </p:cBhvr>
                                      <p:by x="50000" y="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1"/>
      <p:bldP spid="15" grpId="1"/>
      <p:bldP spid="32" grpId="1"/>
      <p:bldP spid="33" grpId="0" animBg="1"/>
      <p:bldP spid="33" grpId="1" animBg="1"/>
      <p:bldP spid="33" grpId="2" animBg="1"/>
      <p:bldP spid="33" grpId="3"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7" name="流程图: 手动输入 36"/>
          <p:cNvSpPr/>
          <p:nvPr/>
        </p:nvSpPr>
        <p:spPr>
          <a:xfrm rot="5400000">
            <a:off x="219075" y="-219075"/>
            <a:ext cx="6858000" cy="7295515"/>
          </a:xfrm>
          <a:prstGeom prst="flowChartManualInput">
            <a:avLst/>
          </a:prstGeom>
          <a:solidFill>
            <a:srgbClr val="FDE3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sp>
        <p:nvSpPr>
          <p:cNvPr id="38" name="圆角矩形 37"/>
          <p:cNvSpPr/>
          <p:nvPr/>
        </p:nvSpPr>
        <p:spPr>
          <a:xfrm>
            <a:off x="417830" y="392430"/>
            <a:ext cx="11356340" cy="6073140"/>
          </a:xfrm>
          <a:prstGeom prst="roundRect">
            <a:avLst>
              <a:gd name="adj" fmla="val 8908"/>
            </a:avLst>
          </a:prstGeom>
          <a:solidFill>
            <a:srgbClr val="FDFAF5"/>
          </a:solidFill>
          <a:ln w="50800">
            <a:solidFill>
              <a:srgbClr val="FDE3BD"/>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2400">
              <a:solidFill>
                <a:schemeClr val="bg1"/>
              </a:solidFill>
              <a:latin typeface="微软雅黑" panose="020B0503020204020204" pitchFamily="34" charset="-122"/>
              <a:cs typeface="+mn-ea"/>
              <a:sym typeface="+mn-lt"/>
            </a:endParaRPr>
          </a:p>
        </p:txBody>
      </p:sp>
      <p:pic>
        <p:nvPicPr>
          <p:cNvPr id="46" name="图片 4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24290" y="139065"/>
            <a:ext cx="3267710" cy="2572385"/>
          </a:xfrm>
          <a:prstGeom prst="rect">
            <a:avLst/>
          </a:prstGeom>
        </p:spPr>
      </p:pic>
      <p:pic>
        <p:nvPicPr>
          <p:cNvPr id="47" name="图片 4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35" y="4171315"/>
            <a:ext cx="2747010" cy="2162810"/>
          </a:xfrm>
          <a:prstGeom prst="rect">
            <a:avLst/>
          </a:prstGeom>
        </p:spPr>
      </p:pic>
      <p:grpSp>
        <p:nvGrpSpPr>
          <p:cNvPr id="9" name="组合 8"/>
          <p:cNvGrpSpPr/>
          <p:nvPr/>
        </p:nvGrpSpPr>
        <p:grpSpPr>
          <a:xfrm>
            <a:off x="673100" y="613410"/>
            <a:ext cx="4012565" cy="722630"/>
            <a:chOff x="9469" y="1715"/>
            <a:chExt cx="6319" cy="1138"/>
          </a:xfrm>
        </p:grpSpPr>
        <p:grpSp>
          <p:nvGrpSpPr>
            <p:cNvPr id="10" name="组合 9"/>
            <p:cNvGrpSpPr/>
            <p:nvPr/>
          </p:nvGrpSpPr>
          <p:grpSpPr>
            <a:xfrm>
              <a:off x="9469" y="1715"/>
              <a:ext cx="1138" cy="1138"/>
              <a:chOff x="9826" y="719"/>
              <a:chExt cx="1424" cy="1424"/>
            </a:xfrm>
          </p:grpSpPr>
          <p:sp>
            <p:nvSpPr>
              <p:cNvPr id="11" name="椭圆 10"/>
              <p:cNvSpPr/>
              <p:nvPr/>
            </p:nvSpPr>
            <p:spPr>
              <a:xfrm>
                <a:off x="9826" y="719"/>
                <a:ext cx="1424" cy="1424"/>
              </a:xfrm>
              <a:prstGeom prst="ellipse">
                <a:avLst/>
              </a:prstGeom>
              <a:solidFill>
                <a:schemeClr val="bg1"/>
              </a:soli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2800" b="1" dirty="0">
                  <a:solidFill>
                    <a:schemeClr val="tx1"/>
                  </a:solidFill>
                  <a:effectLst/>
                  <a:latin typeface="微软雅黑" panose="020B0503020204020204" pitchFamily="34" charset="-122"/>
                  <a:cs typeface="+mn-ea"/>
                  <a:sym typeface="+mn-lt"/>
                </a:endParaRPr>
              </a:p>
            </p:txBody>
          </p:sp>
          <p:sp>
            <p:nvSpPr>
              <p:cNvPr id="12" name="椭圆 11"/>
              <p:cNvSpPr/>
              <p:nvPr/>
            </p:nvSpPr>
            <p:spPr>
              <a:xfrm>
                <a:off x="9925" y="818"/>
                <a:ext cx="1225" cy="1225"/>
              </a:xfrm>
              <a:prstGeom prst="ellipse">
                <a:avLst/>
              </a:prstGeom>
              <a:solidFill>
                <a:srgbClr val="6347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ln>
                      <a:solidFill>
                        <a:srgbClr val="994B46"/>
                      </a:solidFill>
                    </a:ln>
                    <a:solidFill>
                      <a:srgbClr val="FFE7C1"/>
                    </a:solidFill>
                    <a:effectLst/>
                    <a:latin typeface="微软雅黑" panose="020B0503020204020204" pitchFamily="34" charset="-122"/>
                    <a:cs typeface="+mn-ea"/>
                    <a:sym typeface="+mn-lt"/>
                  </a:rPr>
                  <a:t>3</a:t>
                </a:r>
                <a:endParaRPr lang="en-US" altLang="zh-CN" sz="2800" b="1" dirty="0">
                  <a:solidFill>
                    <a:srgbClr val="FFE7C1"/>
                  </a:solidFill>
                  <a:effectLst/>
                  <a:latin typeface="微软雅黑" panose="020B0503020204020204" pitchFamily="34" charset="-122"/>
                  <a:cs typeface="+mn-ea"/>
                  <a:sym typeface="+mn-lt"/>
                </a:endParaRPr>
              </a:p>
            </p:txBody>
          </p:sp>
        </p:grpSp>
        <p:grpSp>
          <p:nvGrpSpPr>
            <p:cNvPr id="13" name="组合 12"/>
            <p:cNvGrpSpPr/>
            <p:nvPr/>
          </p:nvGrpSpPr>
          <p:grpSpPr>
            <a:xfrm>
              <a:off x="10867" y="1715"/>
              <a:ext cx="4921" cy="1109"/>
              <a:chOff x="10701" y="1823"/>
              <a:chExt cx="4921" cy="1109"/>
            </a:xfrm>
          </p:grpSpPr>
          <p:sp>
            <p:nvSpPr>
              <p:cNvPr id="14" name="文本框 13"/>
              <p:cNvSpPr txBox="1"/>
              <p:nvPr/>
            </p:nvSpPr>
            <p:spPr>
              <a:xfrm>
                <a:off x="10701" y="1823"/>
                <a:ext cx="4921" cy="725"/>
              </a:xfrm>
              <a:prstGeom prst="rect">
                <a:avLst/>
              </a:prstGeom>
              <a:noFill/>
            </p:spPr>
            <p:txBody>
              <a:bodyPr wrap="square" rtlCol="0">
                <a:spAutoFit/>
              </a:bodyPr>
              <a:lstStyle/>
              <a:p>
                <a:pPr algn="l"/>
                <a:r>
                  <a:rPr lang="zh-CN" altLang="en-US" sz="2400">
                    <a:solidFill>
                      <a:schemeClr val="tx1"/>
                    </a:solidFill>
                    <a:latin typeface="微软雅黑" panose="020B0503020204020204" pitchFamily="34" charset="-122"/>
                    <a:cs typeface="+mn-ea"/>
                    <a:sym typeface="+mn-lt"/>
                  </a:rPr>
                  <a:t>国外的儿童节</a:t>
                </a:r>
                <a:endParaRPr lang="zh-CN" altLang="en-US" sz="2400" dirty="0">
                  <a:solidFill>
                    <a:schemeClr val="tx1"/>
                  </a:solidFill>
                  <a:latin typeface="微软雅黑" panose="020B0503020204020204" pitchFamily="34" charset="-122"/>
                  <a:cs typeface="+mn-ea"/>
                  <a:sym typeface="+mn-lt"/>
                </a:endParaRPr>
              </a:p>
            </p:txBody>
          </p:sp>
          <p:sp>
            <p:nvSpPr>
              <p:cNvPr id="15" name="文本框 14"/>
              <p:cNvSpPr txBox="1"/>
              <p:nvPr/>
            </p:nvSpPr>
            <p:spPr>
              <a:xfrm>
                <a:off x="10731" y="2498"/>
                <a:ext cx="4030" cy="434"/>
              </a:xfrm>
              <a:prstGeom prst="rect">
                <a:avLst/>
              </a:prstGeom>
              <a:noFill/>
            </p:spPr>
            <p:txBody>
              <a:bodyPr wrap="square" rtlCol="0">
                <a:spAutoFit/>
              </a:bodyPr>
              <a:lstStyle/>
              <a:p>
                <a:pPr algn="l"/>
                <a:r>
                  <a:rPr lang="zh-CN" altLang="en-US" sz="1200">
                    <a:latin typeface="微软雅黑" panose="020B0503020204020204" pitchFamily="34" charset="-122"/>
                    <a:cs typeface="+mn-ea"/>
                    <a:sym typeface="+mn-lt"/>
                  </a:rPr>
                  <a:t>Meet children's day together</a:t>
                </a:r>
                <a:endParaRPr lang="zh-CN" altLang="en-US" sz="1200">
                  <a:solidFill>
                    <a:schemeClr val="tx1"/>
                  </a:solidFill>
                  <a:latin typeface="微软雅黑" panose="020B0503020204020204" pitchFamily="34" charset="-122"/>
                  <a:cs typeface="+mn-ea"/>
                  <a:sym typeface="+mn-lt"/>
                </a:endParaRPr>
              </a:p>
            </p:txBody>
          </p:sp>
        </p:grpSp>
      </p:grpSp>
      <p:grpSp>
        <p:nvGrpSpPr>
          <p:cNvPr id="30" name="组合 29"/>
          <p:cNvGrpSpPr/>
          <p:nvPr/>
        </p:nvGrpSpPr>
        <p:grpSpPr>
          <a:xfrm>
            <a:off x="5604384" y="2365375"/>
            <a:ext cx="6054090" cy="3832860"/>
            <a:chOff x="-1533" y="2604"/>
            <a:chExt cx="9534" cy="6036"/>
          </a:xfrm>
        </p:grpSpPr>
        <p:grpSp>
          <p:nvGrpSpPr>
            <p:cNvPr id="31" name="组合 30"/>
            <p:cNvGrpSpPr/>
            <p:nvPr/>
          </p:nvGrpSpPr>
          <p:grpSpPr>
            <a:xfrm>
              <a:off x="-1533" y="2604"/>
              <a:ext cx="9534" cy="6036"/>
              <a:chOff x="-2543" y="3084"/>
              <a:chExt cx="9534" cy="6036"/>
            </a:xfrm>
          </p:grpSpPr>
          <p:sp>
            <p:nvSpPr>
              <p:cNvPr id="32" name="圆角矩形 31"/>
              <p:cNvSpPr/>
              <p:nvPr/>
            </p:nvSpPr>
            <p:spPr>
              <a:xfrm>
                <a:off x="74" y="3084"/>
                <a:ext cx="4060" cy="856"/>
              </a:xfrm>
              <a:prstGeom prst="roundRect">
                <a:avLst>
                  <a:gd name="adj" fmla="val 50000"/>
                </a:avLst>
              </a:prstGeom>
              <a:solidFill>
                <a:schemeClr val="accent1"/>
              </a:solidFill>
              <a:ln w="508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0E0E1E"/>
                  </a:solidFill>
                  <a:latin typeface="微软雅黑" panose="020B0503020204020204" pitchFamily="34" charset="-122"/>
                  <a:cs typeface="+mn-ea"/>
                  <a:sym typeface="+mn-lt"/>
                </a:endParaRPr>
              </a:p>
            </p:txBody>
          </p:sp>
          <p:sp>
            <p:nvSpPr>
              <p:cNvPr id="33" name="文本框 32"/>
              <p:cNvSpPr txBox="1"/>
              <p:nvPr/>
            </p:nvSpPr>
            <p:spPr>
              <a:xfrm>
                <a:off x="-2543" y="4225"/>
                <a:ext cx="9534" cy="4895"/>
              </a:xfrm>
              <a:prstGeom prst="rect">
                <a:avLst/>
              </a:prstGeom>
              <a:noFill/>
            </p:spPr>
            <p:txBody>
              <a:bodyPr wrap="square" rtlCol="0">
                <a:spAutoFit/>
              </a:bodyPr>
              <a:lstStyle/>
              <a:p>
                <a:pPr indent="0" eaLnBrk="0">
                  <a:lnSpc>
                    <a:spcPct val="140000"/>
                  </a:lnSpc>
                  <a:buNone/>
                </a:pPr>
                <a:r>
                  <a:rPr lang="en-US" altLang="zh-CN" sz="2800">
                    <a:latin typeface="微软雅黑" panose="020B0503020204020204" pitchFamily="34" charset="-122"/>
                    <a:cs typeface="+mn-ea"/>
                    <a:sym typeface="+mn-lt"/>
                  </a:rPr>
                  <a:t>3月3日女孩节：这个节日是专门为小女孩设立的，每到这一天，家中有女儿的父母会在家里设置一个陈列台，台上放上穿着日本和服的漂亮女娃娃玩偶，作为给自己女儿的节日礼物。</a:t>
                </a:r>
                <a:endParaRPr lang="zh-CN" altLang="en-US" sz="2800">
                  <a:latin typeface="微软雅黑" panose="020B0503020204020204" pitchFamily="34" charset="-122"/>
                  <a:cs typeface="+mn-ea"/>
                  <a:sym typeface="+mn-lt"/>
                </a:endParaRPr>
              </a:p>
            </p:txBody>
          </p:sp>
        </p:grpSp>
        <p:sp>
          <p:nvSpPr>
            <p:cNvPr id="34" name="文本框 33"/>
            <p:cNvSpPr txBox="1"/>
            <p:nvPr/>
          </p:nvSpPr>
          <p:spPr>
            <a:xfrm>
              <a:off x="1253" y="2644"/>
              <a:ext cx="3722" cy="803"/>
            </a:xfrm>
            <a:prstGeom prst="roundRect">
              <a:avLst/>
            </a:prstGeom>
            <a:noFill/>
          </p:spPr>
          <p:txBody>
            <a:bodyPr wrap="square" rtlCol="0">
              <a:spAutoFit/>
            </a:bodyPr>
            <a:lstStyle/>
            <a:p>
              <a:pPr algn="ctr"/>
              <a:r>
                <a:rPr lang="zh-CN" altLang="en-US" sz="2400">
                  <a:solidFill>
                    <a:schemeClr val="bg1"/>
                  </a:solidFill>
                  <a:latin typeface="微软雅黑" panose="020B0503020204020204" pitchFamily="34" charset="-122"/>
                  <a:cs typeface="+mn-ea"/>
                  <a:sym typeface="+mn-lt"/>
                </a:rPr>
                <a:t>日本的儿童节</a:t>
              </a:r>
            </a:p>
          </p:txBody>
        </p:sp>
      </p:grpSp>
      <p:pic>
        <p:nvPicPr>
          <p:cNvPr id="21" name="图片 20" descr="图层 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433808" y="1505744"/>
            <a:ext cx="3753485" cy="3481070"/>
          </a:xfrm>
          <a:prstGeom prst="rect">
            <a:avLst/>
          </a:prstGeom>
        </p:spPr>
      </p:pic>
      <p:pic>
        <p:nvPicPr>
          <p:cNvPr id="67" name="图片 66" descr="微信截图_20220505112400"/>
          <p:cNvPicPr>
            <a:picLocks noChangeAspect="1"/>
          </p:cNvPicPr>
          <p:nvPr/>
        </p:nvPicPr>
        <p:blipFill>
          <a:blip r:embed="rId6"/>
          <a:stretch>
            <a:fillRect/>
          </a:stretch>
        </p:blipFill>
        <p:spPr>
          <a:xfrm rot="20340000">
            <a:off x="10178415" y="51435"/>
            <a:ext cx="2111375" cy="2256790"/>
          </a:xfrm>
          <a:prstGeom prst="rect">
            <a:avLst/>
          </a:prstGeom>
        </p:spPr>
      </p:pic>
      <p:pic>
        <p:nvPicPr>
          <p:cNvPr id="68" name="图片 67" descr="微信截图_20220505112400"/>
          <p:cNvPicPr>
            <a:picLocks noChangeAspect="1"/>
          </p:cNvPicPr>
          <p:nvPr/>
        </p:nvPicPr>
        <p:blipFill>
          <a:blip r:embed="rId6"/>
          <a:stretch>
            <a:fillRect/>
          </a:stretch>
        </p:blipFill>
        <p:spPr>
          <a:xfrm rot="20520000">
            <a:off x="-285115" y="4753610"/>
            <a:ext cx="2035175" cy="2175510"/>
          </a:xfrm>
          <a:prstGeom prst="rect">
            <a:avLst/>
          </a:prstGeom>
        </p:spPr>
      </p:pic>
      <p:sp>
        <p:nvSpPr>
          <p:cNvPr id="26" name="矩形 25"/>
          <p:cNvSpPr/>
          <p:nvPr/>
        </p:nvSpPr>
        <p:spPr>
          <a:xfrm>
            <a:off x="4323080" y="780477"/>
            <a:ext cx="5722620" cy="978729"/>
          </a:xfrm>
          <a:prstGeom prst="rect">
            <a:avLst/>
          </a:prstGeom>
        </p:spPr>
        <p:txBody>
          <a:bodyPr wrap="square">
            <a:spAutoFit/>
          </a:bodyPr>
          <a:lstStyle/>
          <a:p>
            <a:pPr algn="ctr" eaLnBrk="0">
              <a:lnSpc>
                <a:spcPct val="120000"/>
              </a:lnSpc>
            </a:pPr>
            <a:r>
              <a:rPr lang="en-US" altLang="zh-CN" sz="2400" cap="none">
                <a:solidFill>
                  <a:srgbClr val="000000"/>
                </a:solidFill>
                <a:latin typeface="微软雅黑" panose="020B0503020204020204" pitchFamily="34" charset="-122"/>
                <a:cs typeface="+mn-ea"/>
                <a:sym typeface="+mn-lt"/>
              </a:rPr>
              <a:t>日本是世界上庆祝儿童节次数最多的国家，</a:t>
            </a:r>
            <a:r>
              <a:rPr lang="en-US" altLang="zh-CN" sz="2400" cap="none" smtClean="0">
                <a:solidFill>
                  <a:srgbClr val="000000"/>
                </a:solidFill>
                <a:latin typeface="微软雅黑" panose="020B0503020204020204" pitchFamily="34" charset="-122"/>
                <a:cs typeface="+mn-ea"/>
                <a:sym typeface="+mn-lt"/>
              </a:rPr>
              <a:t>他们一年要庆祝三次儿童节</a:t>
            </a:r>
            <a:endParaRPr lang="en-US" altLang="zh-CN" sz="2400" cap="none">
              <a:solidFill>
                <a:srgbClr val="000000"/>
              </a:solidFill>
              <a:latin typeface="微软雅黑" panose="020B0503020204020204" pitchFamily="34" charset="-122"/>
              <a:cs typeface="+mn-ea"/>
              <a:sym typeface="+mn-lt"/>
            </a:endParaRPr>
          </a:p>
        </p:txBody>
      </p:sp>
    </p:spTree>
    <p:custDataLst>
      <p:tags r:id="rId1"/>
    </p:custDataLst>
  </p:cSld>
  <p:clrMapOvr>
    <a:masterClrMapping/>
  </p:clrMapOvr>
  <p:transition advTm="3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2"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xit" presetSubtype="0" fill="hold" grpId="3" nodeType="clickEffect">
                                  <p:stCondLst>
                                    <p:cond delay="0"/>
                                  </p:stCondLst>
                                  <p:childTnLst>
                                    <p:set>
                                      <p:cBhvr>
                                        <p:cTn id="11" dur="1" fill="hold">
                                          <p:stCondLst>
                                            <p:cond delay="0"/>
                                          </p:stCondLst>
                                        </p:cTn>
                                        <p:tgtEl>
                                          <p:spTgt spid="26"/>
                                        </p:tgtEl>
                                        <p:attrNameLst>
                                          <p:attrName>style.visibility</p:attrName>
                                        </p:attrNameLst>
                                      </p:cBhvr>
                                      <p:to>
                                        <p:strVal val="hidden"/>
                                      </p:to>
                                    </p:set>
                                  </p:childTnLst>
                                </p:cTn>
                              </p:par>
                              <p:par>
                                <p:cTn id="12" presetID="10" presetClass="entr" presetSubtype="0" fill="hold" nodeType="withEffect">
                                  <p:stCondLst>
                                    <p:cond delay="0"/>
                                  </p:stCondLst>
                                  <p:childTnLst>
                                    <p:set>
                                      <p:cBhvr>
                                        <p:cTn id="13" dur="1" fill="hold">
                                          <p:stCondLst>
                                            <p:cond delay="0"/>
                                          </p:stCondLst>
                                        </p:cTn>
                                        <p:tgtEl>
                                          <p:spTgt spid="30"/>
                                        </p:tgtEl>
                                        <p:attrNameLst>
                                          <p:attrName>style.visibility</p:attrName>
                                        </p:attrNameLst>
                                      </p:cBhvr>
                                      <p:to>
                                        <p:strVal val="visible"/>
                                      </p:to>
                                    </p:set>
                                    <p:animEffect transition="in" filter="fade">
                                      <p:cBhvr>
                                        <p:cTn id="1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1" animBg="1"/>
      <p:bldP spid="38" grpId="1" animBg="1"/>
      <p:bldP spid="26" grpId="1"/>
      <p:bldP spid="26" grpId="2"/>
      <p:bldP spid="26" grpId="3"/>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流程图: 手动输入 36"/>
          <p:cNvSpPr/>
          <p:nvPr/>
        </p:nvSpPr>
        <p:spPr>
          <a:xfrm rot="5400000">
            <a:off x="219075" y="-219075"/>
            <a:ext cx="6858000" cy="7295515"/>
          </a:xfrm>
          <a:prstGeom prst="flowChartManualInput">
            <a:avLst/>
          </a:prstGeom>
          <a:solidFill>
            <a:srgbClr val="FDE3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sp>
        <p:nvSpPr>
          <p:cNvPr id="38" name="圆角矩形 37"/>
          <p:cNvSpPr/>
          <p:nvPr/>
        </p:nvSpPr>
        <p:spPr>
          <a:xfrm>
            <a:off x="417830" y="392430"/>
            <a:ext cx="11356340" cy="6073140"/>
          </a:xfrm>
          <a:prstGeom prst="roundRect">
            <a:avLst>
              <a:gd name="adj" fmla="val 8908"/>
            </a:avLst>
          </a:prstGeom>
          <a:solidFill>
            <a:srgbClr val="FDFAF5"/>
          </a:solidFill>
          <a:ln w="50800">
            <a:solidFill>
              <a:srgbClr val="FDE3BD"/>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2400">
              <a:solidFill>
                <a:schemeClr val="bg1"/>
              </a:solidFill>
              <a:latin typeface="微软雅黑" panose="020B0503020204020204" pitchFamily="34" charset="-122"/>
              <a:cs typeface="+mn-ea"/>
              <a:sym typeface="+mn-lt"/>
            </a:endParaRPr>
          </a:p>
        </p:txBody>
      </p:sp>
      <p:pic>
        <p:nvPicPr>
          <p:cNvPr id="46" name="图片 4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924290" y="139065"/>
            <a:ext cx="3267710" cy="2572385"/>
          </a:xfrm>
          <a:prstGeom prst="rect">
            <a:avLst/>
          </a:prstGeom>
        </p:spPr>
      </p:pic>
      <p:pic>
        <p:nvPicPr>
          <p:cNvPr id="47" name="图片 4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5" y="4171315"/>
            <a:ext cx="2747010" cy="2162810"/>
          </a:xfrm>
          <a:prstGeom prst="rect">
            <a:avLst/>
          </a:prstGeom>
        </p:spPr>
      </p:pic>
      <p:grpSp>
        <p:nvGrpSpPr>
          <p:cNvPr id="9" name="组合 8"/>
          <p:cNvGrpSpPr/>
          <p:nvPr/>
        </p:nvGrpSpPr>
        <p:grpSpPr>
          <a:xfrm>
            <a:off x="673100" y="613410"/>
            <a:ext cx="4012565" cy="722630"/>
            <a:chOff x="9469" y="1715"/>
            <a:chExt cx="6319" cy="1138"/>
          </a:xfrm>
        </p:grpSpPr>
        <p:grpSp>
          <p:nvGrpSpPr>
            <p:cNvPr id="10" name="组合 9"/>
            <p:cNvGrpSpPr/>
            <p:nvPr/>
          </p:nvGrpSpPr>
          <p:grpSpPr>
            <a:xfrm>
              <a:off x="9469" y="1715"/>
              <a:ext cx="1138" cy="1138"/>
              <a:chOff x="9826" y="719"/>
              <a:chExt cx="1424" cy="1424"/>
            </a:xfrm>
          </p:grpSpPr>
          <p:sp>
            <p:nvSpPr>
              <p:cNvPr id="11" name="椭圆 10"/>
              <p:cNvSpPr/>
              <p:nvPr/>
            </p:nvSpPr>
            <p:spPr>
              <a:xfrm>
                <a:off x="9826" y="719"/>
                <a:ext cx="1424" cy="1424"/>
              </a:xfrm>
              <a:prstGeom prst="ellipse">
                <a:avLst/>
              </a:prstGeom>
              <a:solidFill>
                <a:schemeClr val="bg1"/>
              </a:soli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2800" b="1" dirty="0">
                  <a:solidFill>
                    <a:schemeClr val="tx1"/>
                  </a:solidFill>
                  <a:effectLst/>
                  <a:latin typeface="微软雅黑" panose="020B0503020204020204" pitchFamily="34" charset="-122"/>
                  <a:cs typeface="+mn-ea"/>
                  <a:sym typeface="+mn-lt"/>
                </a:endParaRPr>
              </a:p>
            </p:txBody>
          </p:sp>
          <p:sp>
            <p:nvSpPr>
              <p:cNvPr id="12" name="椭圆 11"/>
              <p:cNvSpPr/>
              <p:nvPr/>
            </p:nvSpPr>
            <p:spPr>
              <a:xfrm>
                <a:off x="9925" y="818"/>
                <a:ext cx="1225" cy="1225"/>
              </a:xfrm>
              <a:prstGeom prst="ellipse">
                <a:avLst/>
              </a:prstGeom>
              <a:solidFill>
                <a:srgbClr val="6347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ln>
                      <a:solidFill>
                        <a:srgbClr val="994B46"/>
                      </a:solidFill>
                    </a:ln>
                    <a:solidFill>
                      <a:srgbClr val="FFE7C1"/>
                    </a:solidFill>
                    <a:effectLst/>
                    <a:latin typeface="微软雅黑" panose="020B0503020204020204" pitchFamily="34" charset="-122"/>
                    <a:cs typeface="+mn-ea"/>
                    <a:sym typeface="+mn-lt"/>
                  </a:rPr>
                  <a:t>3</a:t>
                </a:r>
                <a:endParaRPr lang="en-US" altLang="zh-CN" sz="2800" b="1" dirty="0">
                  <a:solidFill>
                    <a:srgbClr val="FFE7C1"/>
                  </a:solidFill>
                  <a:effectLst/>
                  <a:latin typeface="微软雅黑" panose="020B0503020204020204" pitchFamily="34" charset="-122"/>
                  <a:cs typeface="+mn-ea"/>
                  <a:sym typeface="+mn-lt"/>
                </a:endParaRPr>
              </a:p>
            </p:txBody>
          </p:sp>
        </p:grpSp>
        <p:grpSp>
          <p:nvGrpSpPr>
            <p:cNvPr id="13" name="组合 12"/>
            <p:cNvGrpSpPr/>
            <p:nvPr/>
          </p:nvGrpSpPr>
          <p:grpSpPr>
            <a:xfrm>
              <a:off x="10867" y="1715"/>
              <a:ext cx="4921" cy="1109"/>
              <a:chOff x="10701" y="1823"/>
              <a:chExt cx="4921" cy="1109"/>
            </a:xfrm>
          </p:grpSpPr>
          <p:sp>
            <p:nvSpPr>
              <p:cNvPr id="14" name="文本框 13"/>
              <p:cNvSpPr txBox="1"/>
              <p:nvPr/>
            </p:nvSpPr>
            <p:spPr>
              <a:xfrm>
                <a:off x="10701" y="1823"/>
                <a:ext cx="4921" cy="725"/>
              </a:xfrm>
              <a:prstGeom prst="rect">
                <a:avLst/>
              </a:prstGeom>
              <a:noFill/>
            </p:spPr>
            <p:txBody>
              <a:bodyPr wrap="square" rtlCol="0">
                <a:spAutoFit/>
              </a:bodyPr>
              <a:lstStyle/>
              <a:p>
                <a:pPr algn="l"/>
                <a:r>
                  <a:rPr lang="zh-CN" altLang="en-US" sz="2400">
                    <a:solidFill>
                      <a:schemeClr val="tx1"/>
                    </a:solidFill>
                    <a:latin typeface="微软雅黑" panose="020B0503020204020204" pitchFamily="34" charset="-122"/>
                    <a:cs typeface="+mn-ea"/>
                    <a:sym typeface="+mn-lt"/>
                  </a:rPr>
                  <a:t>国外的儿童节</a:t>
                </a:r>
                <a:endParaRPr lang="zh-CN" altLang="en-US" sz="2400" dirty="0">
                  <a:solidFill>
                    <a:schemeClr val="tx1"/>
                  </a:solidFill>
                  <a:latin typeface="微软雅黑" panose="020B0503020204020204" pitchFamily="34" charset="-122"/>
                  <a:cs typeface="+mn-ea"/>
                  <a:sym typeface="+mn-lt"/>
                </a:endParaRPr>
              </a:p>
            </p:txBody>
          </p:sp>
          <p:sp>
            <p:nvSpPr>
              <p:cNvPr id="15" name="文本框 14"/>
              <p:cNvSpPr txBox="1"/>
              <p:nvPr/>
            </p:nvSpPr>
            <p:spPr>
              <a:xfrm>
                <a:off x="10731" y="2498"/>
                <a:ext cx="4030" cy="434"/>
              </a:xfrm>
              <a:prstGeom prst="rect">
                <a:avLst/>
              </a:prstGeom>
              <a:noFill/>
            </p:spPr>
            <p:txBody>
              <a:bodyPr wrap="square" rtlCol="0">
                <a:spAutoFit/>
              </a:bodyPr>
              <a:lstStyle/>
              <a:p>
                <a:pPr algn="l"/>
                <a:r>
                  <a:rPr lang="zh-CN" altLang="en-US" sz="1200">
                    <a:latin typeface="微软雅黑" panose="020B0503020204020204" pitchFamily="34" charset="-122"/>
                    <a:cs typeface="+mn-ea"/>
                    <a:sym typeface="+mn-lt"/>
                  </a:rPr>
                  <a:t>Meet children's day together</a:t>
                </a:r>
                <a:endParaRPr lang="zh-CN" altLang="en-US" sz="1200">
                  <a:solidFill>
                    <a:schemeClr val="tx1"/>
                  </a:solidFill>
                  <a:latin typeface="微软雅黑" panose="020B0503020204020204" pitchFamily="34" charset="-122"/>
                  <a:cs typeface="+mn-ea"/>
                  <a:sym typeface="+mn-lt"/>
                </a:endParaRPr>
              </a:p>
            </p:txBody>
          </p:sp>
        </p:grpSp>
      </p:grpSp>
      <p:grpSp>
        <p:nvGrpSpPr>
          <p:cNvPr id="16" name="组合 15"/>
          <p:cNvGrpSpPr/>
          <p:nvPr/>
        </p:nvGrpSpPr>
        <p:grpSpPr>
          <a:xfrm>
            <a:off x="1362118" y="1425981"/>
            <a:ext cx="7023735" cy="4916170"/>
            <a:chOff x="1373" y="1907"/>
            <a:chExt cx="11061" cy="7742"/>
          </a:xfrm>
        </p:grpSpPr>
        <p:grpSp>
          <p:nvGrpSpPr>
            <p:cNvPr id="17" name="组合 16"/>
            <p:cNvGrpSpPr/>
            <p:nvPr/>
          </p:nvGrpSpPr>
          <p:grpSpPr>
            <a:xfrm>
              <a:off x="1373" y="1916"/>
              <a:ext cx="11061" cy="7733"/>
              <a:chOff x="363" y="2396"/>
              <a:chExt cx="11061" cy="7733"/>
            </a:xfrm>
          </p:grpSpPr>
          <p:sp>
            <p:nvSpPr>
              <p:cNvPr id="18" name="圆角矩形 17"/>
              <p:cNvSpPr/>
              <p:nvPr/>
            </p:nvSpPr>
            <p:spPr>
              <a:xfrm>
                <a:off x="3219" y="2396"/>
                <a:ext cx="4060" cy="856"/>
              </a:xfrm>
              <a:prstGeom prst="roundRect">
                <a:avLst>
                  <a:gd name="adj" fmla="val 50000"/>
                </a:avLst>
              </a:prstGeom>
              <a:solidFill>
                <a:srgbClr val="FED86E"/>
              </a:solidFill>
              <a:ln w="508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0E0E1E"/>
                  </a:solidFill>
                  <a:latin typeface="微软雅黑" panose="020B0503020204020204" pitchFamily="34" charset="-122"/>
                  <a:cs typeface="+mn-ea"/>
                  <a:sym typeface="+mn-lt"/>
                </a:endParaRPr>
              </a:p>
            </p:txBody>
          </p:sp>
          <p:sp>
            <p:nvSpPr>
              <p:cNvPr id="19" name="文本框 18"/>
              <p:cNvSpPr txBox="1"/>
              <p:nvPr/>
            </p:nvSpPr>
            <p:spPr>
              <a:xfrm>
                <a:off x="363" y="3469"/>
                <a:ext cx="11061" cy="6660"/>
              </a:xfrm>
              <a:prstGeom prst="rect">
                <a:avLst/>
              </a:prstGeom>
              <a:noFill/>
            </p:spPr>
            <p:txBody>
              <a:bodyPr wrap="square" rtlCol="0">
                <a:spAutoFit/>
              </a:bodyPr>
              <a:lstStyle/>
              <a:p>
                <a:pPr indent="0" eaLnBrk="0">
                  <a:lnSpc>
                    <a:spcPct val="120000"/>
                  </a:lnSpc>
                  <a:buNone/>
                </a:pPr>
                <a:r>
                  <a:rPr lang="en-US" altLang="zh-CN" sz="2800">
                    <a:latin typeface="微软雅黑" panose="020B0503020204020204" pitchFamily="34" charset="-122"/>
                    <a:cs typeface="+mn-ea"/>
                    <a:sym typeface="+mn-lt"/>
                  </a:rPr>
                  <a:t>5月5日男孩节：节日当天，有儿子的家庭，门前都悬挂“鲤鱼旗”，表示鲤鱼跳龙门的意思。鲤鱼旗，用布匹或绸缎裁成“空心鲤鱼”，分黑、红和青蓝三种颜色。黑，代表父亲；红，代表母亲；青蓝代表男孩自己。家里有几个男孩儿，门口就悬挂几面青蓝旗。青蓝旗子越多，</a:t>
                </a:r>
                <a:r>
                  <a:rPr lang="en-US" altLang="zh-CN" sz="2800" smtClean="0">
                    <a:latin typeface="微软雅黑" panose="020B0503020204020204" pitchFamily="34" charset="-122"/>
                    <a:cs typeface="+mn-ea"/>
                    <a:sym typeface="+mn-lt"/>
                  </a:rPr>
                  <a:t>表示这家的</a:t>
                </a:r>
                <a:r>
                  <a:rPr lang="zh-CN" altLang="en-US" sz="2800" smtClean="0">
                    <a:latin typeface="微软雅黑" panose="020B0503020204020204" pitchFamily="34" charset="-122"/>
                    <a:cs typeface="+mn-ea"/>
                    <a:sym typeface="+mn-lt"/>
                  </a:rPr>
                  <a:t>男孩</a:t>
                </a:r>
                <a:r>
                  <a:rPr lang="en-US" altLang="zh-CN" sz="2800" smtClean="0">
                    <a:latin typeface="微软雅黑" panose="020B0503020204020204" pitchFamily="34" charset="-122"/>
                    <a:cs typeface="+mn-ea"/>
                    <a:sym typeface="+mn-lt"/>
                  </a:rPr>
                  <a:t>就越多</a:t>
                </a:r>
                <a:r>
                  <a:rPr lang="en-US" altLang="zh-CN" sz="2800">
                    <a:latin typeface="微软雅黑" panose="020B0503020204020204" pitchFamily="34" charset="-122"/>
                    <a:cs typeface="+mn-ea"/>
                    <a:sym typeface="+mn-lt"/>
                  </a:rPr>
                  <a:t>。在日本人心目中，鲤鱼象征力量和勇气。</a:t>
                </a:r>
                <a:endParaRPr lang="zh-CN" altLang="en-US" sz="2800">
                  <a:latin typeface="微软雅黑" panose="020B0503020204020204" pitchFamily="34" charset="-122"/>
                  <a:cs typeface="+mn-ea"/>
                  <a:sym typeface="+mn-lt"/>
                </a:endParaRPr>
              </a:p>
            </p:txBody>
          </p:sp>
        </p:grpSp>
        <p:sp>
          <p:nvSpPr>
            <p:cNvPr id="20" name="文本框 19"/>
            <p:cNvSpPr txBox="1"/>
            <p:nvPr/>
          </p:nvSpPr>
          <p:spPr>
            <a:xfrm>
              <a:off x="4398" y="1907"/>
              <a:ext cx="3722" cy="803"/>
            </a:xfrm>
            <a:prstGeom prst="roundRect">
              <a:avLst/>
            </a:prstGeom>
            <a:noFill/>
          </p:spPr>
          <p:txBody>
            <a:bodyPr wrap="square" rtlCol="0">
              <a:spAutoFit/>
            </a:bodyPr>
            <a:lstStyle/>
            <a:p>
              <a:pPr algn="ctr"/>
              <a:r>
                <a:rPr lang="zh-CN" altLang="en-US" sz="2400">
                  <a:solidFill>
                    <a:srgbClr val="994B46"/>
                  </a:solidFill>
                  <a:latin typeface="微软雅黑" panose="020B0503020204020204" pitchFamily="34" charset="-122"/>
                  <a:cs typeface="+mn-ea"/>
                  <a:sym typeface="+mn-lt"/>
                </a:rPr>
                <a:t>日本的儿童节</a:t>
              </a:r>
            </a:p>
          </p:txBody>
        </p:sp>
      </p:grpSp>
      <p:pic>
        <p:nvPicPr>
          <p:cNvPr id="67" name="图片 66" descr="微信截图_20220505112400"/>
          <p:cNvPicPr>
            <a:picLocks noChangeAspect="1"/>
          </p:cNvPicPr>
          <p:nvPr/>
        </p:nvPicPr>
        <p:blipFill>
          <a:blip r:embed="rId4"/>
          <a:stretch>
            <a:fillRect/>
          </a:stretch>
        </p:blipFill>
        <p:spPr>
          <a:xfrm rot="20340000">
            <a:off x="10178415" y="51435"/>
            <a:ext cx="2111375" cy="2256790"/>
          </a:xfrm>
          <a:prstGeom prst="rect">
            <a:avLst/>
          </a:prstGeom>
        </p:spPr>
      </p:pic>
      <p:pic>
        <p:nvPicPr>
          <p:cNvPr id="68" name="图片 67" descr="微信截图_20220505112400"/>
          <p:cNvPicPr>
            <a:picLocks noChangeAspect="1"/>
          </p:cNvPicPr>
          <p:nvPr/>
        </p:nvPicPr>
        <p:blipFill>
          <a:blip r:embed="rId4"/>
          <a:stretch>
            <a:fillRect/>
          </a:stretch>
        </p:blipFill>
        <p:spPr>
          <a:xfrm rot="20520000">
            <a:off x="-285115" y="4753610"/>
            <a:ext cx="2035175" cy="2175510"/>
          </a:xfrm>
          <a:prstGeom prst="rect">
            <a:avLst/>
          </a:prstGeom>
        </p:spPr>
      </p:pic>
      <p:pic>
        <p:nvPicPr>
          <p:cNvPr id="2" name="图片 1"/>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468995" y="2379751"/>
            <a:ext cx="3305175" cy="3810000"/>
          </a:xfrm>
          <a:prstGeom prst="rect">
            <a:avLst/>
          </a:prstGeom>
        </p:spPr>
      </p:pic>
    </p:spTree>
    <p:custDataLst>
      <p:tags r:id="rId1"/>
    </p:custDataLst>
    <p:extLst>
      <p:ext uri="{BB962C8B-B14F-4D97-AF65-F5344CB8AC3E}">
        <p14:creationId xmlns:p14="http://schemas.microsoft.com/office/powerpoint/2010/main" val="3076379198"/>
      </p:ext>
    </p:extLst>
  </p:cSld>
  <p:clrMapOvr>
    <a:masterClrMapping/>
  </p:clrMapOvr>
  <p:transition advTm="3000"/>
  <p:timing>
    <p:tnLst>
      <p:par>
        <p:cTn id="1" dur="indefinite" restart="never" nodeType="tmRoot"/>
      </p:par>
    </p:tnLst>
    <p:bldLst>
      <p:bldP spid="37" grpId="1" animBg="1"/>
      <p:bldP spid="38"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7" name="流程图: 手动输入 36"/>
          <p:cNvSpPr/>
          <p:nvPr/>
        </p:nvSpPr>
        <p:spPr>
          <a:xfrm rot="5400000">
            <a:off x="219075" y="-219075"/>
            <a:ext cx="6858000" cy="7295515"/>
          </a:xfrm>
          <a:prstGeom prst="flowChartManualInput">
            <a:avLst/>
          </a:prstGeom>
          <a:solidFill>
            <a:srgbClr val="FDE3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sp>
        <p:nvSpPr>
          <p:cNvPr id="38" name="圆角矩形 37"/>
          <p:cNvSpPr/>
          <p:nvPr/>
        </p:nvSpPr>
        <p:spPr>
          <a:xfrm>
            <a:off x="417830" y="392430"/>
            <a:ext cx="11356340" cy="6073140"/>
          </a:xfrm>
          <a:prstGeom prst="roundRect">
            <a:avLst>
              <a:gd name="adj" fmla="val 8908"/>
            </a:avLst>
          </a:prstGeom>
          <a:solidFill>
            <a:srgbClr val="FDFAF5"/>
          </a:solidFill>
          <a:ln w="50800">
            <a:solidFill>
              <a:srgbClr val="FDE3BD"/>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2400">
              <a:solidFill>
                <a:schemeClr val="bg1"/>
              </a:solidFill>
              <a:latin typeface="微软雅黑" panose="020B0503020204020204" pitchFamily="34" charset="-122"/>
              <a:cs typeface="+mn-ea"/>
              <a:sym typeface="+mn-lt"/>
            </a:endParaRPr>
          </a:p>
        </p:txBody>
      </p:sp>
      <p:pic>
        <p:nvPicPr>
          <p:cNvPr id="46" name="图片 4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24290" y="139065"/>
            <a:ext cx="3267710" cy="2572385"/>
          </a:xfrm>
          <a:prstGeom prst="rect">
            <a:avLst/>
          </a:prstGeom>
        </p:spPr>
      </p:pic>
      <p:pic>
        <p:nvPicPr>
          <p:cNvPr id="47" name="图片 4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39725" y="5115560"/>
            <a:ext cx="2747010" cy="2162810"/>
          </a:xfrm>
          <a:prstGeom prst="rect">
            <a:avLst/>
          </a:prstGeom>
        </p:spPr>
      </p:pic>
      <p:grpSp>
        <p:nvGrpSpPr>
          <p:cNvPr id="9" name="组合 8"/>
          <p:cNvGrpSpPr/>
          <p:nvPr/>
        </p:nvGrpSpPr>
        <p:grpSpPr>
          <a:xfrm>
            <a:off x="673100" y="613410"/>
            <a:ext cx="4012565" cy="722630"/>
            <a:chOff x="9469" y="1715"/>
            <a:chExt cx="6319" cy="1138"/>
          </a:xfrm>
        </p:grpSpPr>
        <p:grpSp>
          <p:nvGrpSpPr>
            <p:cNvPr id="10" name="组合 9"/>
            <p:cNvGrpSpPr/>
            <p:nvPr/>
          </p:nvGrpSpPr>
          <p:grpSpPr>
            <a:xfrm>
              <a:off x="9469" y="1715"/>
              <a:ext cx="1138" cy="1138"/>
              <a:chOff x="9826" y="719"/>
              <a:chExt cx="1424" cy="1424"/>
            </a:xfrm>
          </p:grpSpPr>
          <p:sp>
            <p:nvSpPr>
              <p:cNvPr id="11" name="椭圆 10"/>
              <p:cNvSpPr/>
              <p:nvPr/>
            </p:nvSpPr>
            <p:spPr>
              <a:xfrm>
                <a:off x="9826" y="719"/>
                <a:ext cx="1424" cy="1424"/>
              </a:xfrm>
              <a:prstGeom prst="ellipse">
                <a:avLst/>
              </a:prstGeom>
              <a:solidFill>
                <a:schemeClr val="bg1"/>
              </a:soli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2800" b="1" dirty="0">
                  <a:solidFill>
                    <a:schemeClr val="tx1"/>
                  </a:solidFill>
                  <a:effectLst/>
                  <a:latin typeface="微软雅黑" panose="020B0503020204020204" pitchFamily="34" charset="-122"/>
                  <a:cs typeface="+mn-ea"/>
                  <a:sym typeface="+mn-lt"/>
                </a:endParaRPr>
              </a:p>
            </p:txBody>
          </p:sp>
          <p:sp>
            <p:nvSpPr>
              <p:cNvPr id="12" name="椭圆 11"/>
              <p:cNvSpPr/>
              <p:nvPr/>
            </p:nvSpPr>
            <p:spPr>
              <a:xfrm>
                <a:off x="9925" y="818"/>
                <a:ext cx="1225" cy="1225"/>
              </a:xfrm>
              <a:prstGeom prst="ellipse">
                <a:avLst/>
              </a:prstGeom>
              <a:solidFill>
                <a:srgbClr val="6347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ln>
                      <a:solidFill>
                        <a:srgbClr val="994B46"/>
                      </a:solidFill>
                    </a:ln>
                    <a:solidFill>
                      <a:srgbClr val="FFE7C1"/>
                    </a:solidFill>
                    <a:effectLst/>
                    <a:latin typeface="微软雅黑" panose="020B0503020204020204" pitchFamily="34" charset="-122"/>
                    <a:cs typeface="+mn-ea"/>
                    <a:sym typeface="+mn-lt"/>
                  </a:rPr>
                  <a:t>3</a:t>
                </a:r>
                <a:endParaRPr lang="en-US" altLang="zh-CN" sz="2800" b="1" dirty="0">
                  <a:solidFill>
                    <a:srgbClr val="FFE7C1"/>
                  </a:solidFill>
                  <a:effectLst/>
                  <a:latin typeface="微软雅黑" panose="020B0503020204020204" pitchFamily="34" charset="-122"/>
                  <a:cs typeface="+mn-ea"/>
                  <a:sym typeface="+mn-lt"/>
                </a:endParaRPr>
              </a:p>
            </p:txBody>
          </p:sp>
        </p:grpSp>
        <p:grpSp>
          <p:nvGrpSpPr>
            <p:cNvPr id="13" name="组合 12"/>
            <p:cNvGrpSpPr/>
            <p:nvPr/>
          </p:nvGrpSpPr>
          <p:grpSpPr>
            <a:xfrm>
              <a:off x="10867" y="1715"/>
              <a:ext cx="4921" cy="1109"/>
              <a:chOff x="10701" y="1823"/>
              <a:chExt cx="4921" cy="1109"/>
            </a:xfrm>
          </p:grpSpPr>
          <p:sp>
            <p:nvSpPr>
              <p:cNvPr id="14" name="文本框 13"/>
              <p:cNvSpPr txBox="1"/>
              <p:nvPr/>
            </p:nvSpPr>
            <p:spPr>
              <a:xfrm>
                <a:off x="10701" y="1823"/>
                <a:ext cx="4921" cy="725"/>
              </a:xfrm>
              <a:prstGeom prst="rect">
                <a:avLst/>
              </a:prstGeom>
              <a:noFill/>
            </p:spPr>
            <p:txBody>
              <a:bodyPr wrap="square" rtlCol="0">
                <a:spAutoFit/>
              </a:bodyPr>
              <a:lstStyle/>
              <a:p>
                <a:pPr algn="l"/>
                <a:r>
                  <a:rPr lang="zh-CN" altLang="en-US" sz="2400">
                    <a:solidFill>
                      <a:schemeClr val="tx1"/>
                    </a:solidFill>
                    <a:latin typeface="微软雅黑" panose="020B0503020204020204" pitchFamily="34" charset="-122"/>
                    <a:cs typeface="+mn-ea"/>
                    <a:sym typeface="+mn-lt"/>
                  </a:rPr>
                  <a:t>国外的儿童节</a:t>
                </a:r>
                <a:endParaRPr lang="zh-CN" altLang="en-US" sz="2400" dirty="0">
                  <a:solidFill>
                    <a:schemeClr val="tx1"/>
                  </a:solidFill>
                  <a:latin typeface="微软雅黑" panose="020B0503020204020204" pitchFamily="34" charset="-122"/>
                  <a:cs typeface="+mn-ea"/>
                  <a:sym typeface="+mn-lt"/>
                </a:endParaRPr>
              </a:p>
            </p:txBody>
          </p:sp>
          <p:sp>
            <p:nvSpPr>
              <p:cNvPr id="15" name="文本框 14"/>
              <p:cNvSpPr txBox="1"/>
              <p:nvPr/>
            </p:nvSpPr>
            <p:spPr>
              <a:xfrm>
                <a:off x="10731" y="2498"/>
                <a:ext cx="4030" cy="434"/>
              </a:xfrm>
              <a:prstGeom prst="rect">
                <a:avLst/>
              </a:prstGeom>
              <a:noFill/>
            </p:spPr>
            <p:txBody>
              <a:bodyPr wrap="square" rtlCol="0">
                <a:spAutoFit/>
              </a:bodyPr>
              <a:lstStyle/>
              <a:p>
                <a:pPr algn="l"/>
                <a:r>
                  <a:rPr lang="zh-CN" altLang="en-US" sz="1200">
                    <a:latin typeface="微软雅黑" panose="020B0503020204020204" pitchFamily="34" charset="-122"/>
                    <a:cs typeface="+mn-ea"/>
                    <a:sym typeface="+mn-lt"/>
                  </a:rPr>
                  <a:t>Meet children's day together</a:t>
                </a:r>
                <a:endParaRPr lang="zh-CN" altLang="en-US" sz="1200">
                  <a:solidFill>
                    <a:schemeClr val="tx1"/>
                  </a:solidFill>
                  <a:latin typeface="微软雅黑" panose="020B0503020204020204" pitchFamily="34" charset="-122"/>
                  <a:cs typeface="+mn-ea"/>
                  <a:sym typeface="+mn-lt"/>
                </a:endParaRPr>
              </a:p>
            </p:txBody>
          </p:sp>
        </p:grpSp>
      </p:grpSp>
      <p:grpSp>
        <p:nvGrpSpPr>
          <p:cNvPr id="17" name="组合 16"/>
          <p:cNvGrpSpPr/>
          <p:nvPr/>
        </p:nvGrpSpPr>
        <p:grpSpPr>
          <a:xfrm>
            <a:off x="1459706" y="1669098"/>
            <a:ext cx="7773035" cy="4589145"/>
            <a:chOff x="2414" y="4593"/>
            <a:chExt cx="12241" cy="7227"/>
          </a:xfrm>
        </p:grpSpPr>
        <p:grpSp>
          <p:nvGrpSpPr>
            <p:cNvPr id="4" name="组合 3"/>
            <p:cNvGrpSpPr/>
            <p:nvPr/>
          </p:nvGrpSpPr>
          <p:grpSpPr>
            <a:xfrm>
              <a:off x="2414" y="4593"/>
              <a:ext cx="12241" cy="7227"/>
              <a:chOff x="1300" y="3588"/>
              <a:chExt cx="12241" cy="7227"/>
            </a:xfrm>
          </p:grpSpPr>
          <p:sp>
            <p:nvSpPr>
              <p:cNvPr id="8" name="圆角矩形 7"/>
              <p:cNvSpPr/>
              <p:nvPr/>
            </p:nvSpPr>
            <p:spPr>
              <a:xfrm>
                <a:off x="1448" y="3588"/>
                <a:ext cx="4186" cy="945"/>
              </a:xfrm>
              <a:prstGeom prst="roundRect">
                <a:avLst>
                  <a:gd name="adj" fmla="val 50000"/>
                </a:avLst>
              </a:prstGeom>
              <a:solidFill>
                <a:srgbClr val="634768"/>
              </a:solidFill>
              <a:ln w="508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0E0E1E"/>
                  </a:solidFill>
                  <a:latin typeface="微软雅黑" panose="020B0503020204020204" pitchFamily="34" charset="-122"/>
                  <a:cs typeface="+mn-ea"/>
                  <a:sym typeface="+mn-lt"/>
                </a:endParaRPr>
              </a:p>
            </p:txBody>
          </p:sp>
          <p:sp>
            <p:nvSpPr>
              <p:cNvPr id="5" name="文本框 4"/>
              <p:cNvSpPr txBox="1"/>
              <p:nvPr/>
            </p:nvSpPr>
            <p:spPr>
              <a:xfrm>
                <a:off x="1300" y="4750"/>
                <a:ext cx="12241" cy="6065"/>
              </a:xfrm>
              <a:prstGeom prst="rect">
                <a:avLst/>
              </a:prstGeom>
              <a:noFill/>
            </p:spPr>
            <p:txBody>
              <a:bodyPr wrap="square" rtlCol="0">
                <a:spAutoFit/>
              </a:bodyPr>
              <a:lstStyle/>
              <a:p>
                <a:pPr indent="0" eaLnBrk="0">
                  <a:lnSpc>
                    <a:spcPct val="110000"/>
                  </a:lnSpc>
                  <a:buNone/>
                </a:pPr>
                <a:r>
                  <a:rPr lang="en-US" altLang="zh-CN" sz="2800">
                    <a:solidFill>
                      <a:schemeClr val="tx1"/>
                    </a:solidFill>
                    <a:latin typeface="微软雅黑" panose="020B0503020204020204" pitchFamily="34" charset="-122"/>
                    <a:cs typeface="+mn-ea"/>
                    <a:sym typeface="+mn-lt"/>
                  </a:rPr>
                  <a:t>11月15日“七五三”儿童节：在日本习俗里，三岁、五岁和七岁是小朋友特别幸运的三个年纪，所以每年的这一天，会专门为这三个年纪的孩子热闹地庆祝一番。这一天，小朋友会穿上最好的传统和服，还会背上一个画了松树、乌龟或鹤等图案的小纸袋，纸袋里装满了父母买的糖果和玩具。穿戴整齐后，父母会带小朋友上神社，祈求并感谢神明给小朋友带来健康和快乐。</a:t>
                </a:r>
              </a:p>
            </p:txBody>
          </p:sp>
        </p:grpSp>
        <p:sp>
          <p:nvSpPr>
            <p:cNvPr id="16" name="文本框 15"/>
            <p:cNvSpPr txBox="1"/>
            <p:nvPr/>
          </p:nvSpPr>
          <p:spPr>
            <a:xfrm>
              <a:off x="2764" y="4674"/>
              <a:ext cx="3722" cy="804"/>
            </a:xfrm>
            <a:prstGeom prst="roundRect">
              <a:avLst/>
            </a:prstGeom>
            <a:noFill/>
          </p:spPr>
          <p:txBody>
            <a:bodyPr wrap="square" rtlCol="0">
              <a:spAutoFit/>
            </a:bodyPr>
            <a:lstStyle/>
            <a:p>
              <a:pPr algn="ctr"/>
              <a:r>
                <a:rPr lang="zh-CN" altLang="en-US" sz="2400">
                  <a:solidFill>
                    <a:schemeClr val="bg1"/>
                  </a:solidFill>
                  <a:latin typeface="微软雅黑" panose="020B0503020204020204" pitchFamily="34" charset="-122"/>
                  <a:cs typeface="+mn-ea"/>
                  <a:sym typeface="+mn-lt"/>
                </a:rPr>
                <a:t>日本的儿童节</a:t>
              </a:r>
            </a:p>
          </p:txBody>
        </p:sp>
      </p:grpSp>
      <p:pic>
        <p:nvPicPr>
          <p:cNvPr id="18" name="图片 17" descr="D:\资料\椭圆 1.png椭圆 1"/>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9347200" y="3002610"/>
            <a:ext cx="2118588" cy="1896469"/>
          </a:xfrm>
          <a:prstGeom prst="rect">
            <a:avLst/>
          </a:prstGeom>
          <a:effectLst>
            <a:outerShdw blurRad="50800" dist="38100" dir="5400000" algn="t" rotWithShape="0">
              <a:prstClr val="black">
                <a:alpha val="40000"/>
              </a:prstClr>
            </a:outerShdw>
          </a:effectLst>
        </p:spPr>
      </p:pic>
      <p:pic>
        <p:nvPicPr>
          <p:cNvPr id="67" name="图片 66" descr="微信截图_20220505112400"/>
          <p:cNvPicPr>
            <a:picLocks noChangeAspect="1"/>
          </p:cNvPicPr>
          <p:nvPr/>
        </p:nvPicPr>
        <p:blipFill>
          <a:blip r:embed="rId6"/>
          <a:stretch>
            <a:fillRect/>
          </a:stretch>
        </p:blipFill>
        <p:spPr>
          <a:xfrm rot="20340000">
            <a:off x="10178415" y="51435"/>
            <a:ext cx="2111375" cy="2256790"/>
          </a:xfrm>
          <a:prstGeom prst="rect">
            <a:avLst/>
          </a:prstGeom>
        </p:spPr>
      </p:pic>
      <p:pic>
        <p:nvPicPr>
          <p:cNvPr id="68" name="图片 67" descr="微信截图_20220505112400"/>
          <p:cNvPicPr>
            <a:picLocks noChangeAspect="1"/>
          </p:cNvPicPr>
          <p:nvPr/>
        </p:nvPicPr>
        <p:blipFill>
          <a:blip r:embed="rId6"/>
          <a:stretch>
            <a:fillRect/>
          </a:stretch>
        </p:blipFill>
        <p:spPr>
          <a:xfrm rot="20520000">
            <a:off x="-285115" y="4753610"/>
            <a:ext cx="2035175" cy="2175510"/>
          </a:xfrm>
          <a:prstGeom prst="rect">
            <a:avLst/>
          </a:prstGeom>
        </p:spPr>
      </p:pic>
    </p:spTree>
    <p:custDataLst>
      <p:tags r:id="rId1"/>
    </p:custDataLst>
  </p:cSld>
  <p:clrMapOvr>
    <a:masterClrMapping/>
  </p:clrMapOvr>
  <p:transition advTm="3000"/>
  <p:timing>
    <p:tnLst>
      <p:par>
        <p:cTn id="1" dur="indefinite" restart="never" nodeType="tmRoot"/>
      </p:par>
    </p:tnLst>
    <p:bldLst>
      <p:bldP spid="37" grpId="1" animBg="1"/>
      <p:bldP spid="38"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7" name="流程图: 手动输入 36"/>
          <p:cNvSpPr/>
          <p:nvPr/>
        </p:nvSpPr>
        <p:spPr>
          <a:xfrm rot="5400000">
            <a:off x="219075" y="-219075"/>
            <a:ext cx="6858000" cy="7295515"/>
          </a:xfrm>
          <a:prstGeom prst="flowChartManualInput">
            <a:avLst/>
          </a:prstGeom>
          <a:solidFill>
            <a:srgbClr val="FDE3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sp>
        <p:nvSpPr>
          <p:cNvPr id="38" name="圆角矩形 37"/>
          <p:cNvSpPr/>
          <p:nvPr/>
        </p:nvSpPr>
        <p:spPr>
          <a:xfrm>
            <a:off x="417830" y="392430"/>
            <a:ext cx="11356340" cy="6073140"/>
          </a:xfrm>
          <a:prstGeom prst="roundRect">
            <a:avLst>
              <a:gd name="adj" fmla="val 8908"/>
            </a:avLst>
          </a:prstGeom>
          <a:solidFill>
            <a:srgbClr val="FDFAF5"/>
          </a:solidFill>
          <a:ln w="50800">
            <a:solidFill>
              <a:srgbClr val="FDE3BD"/>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2400">
              <a:solidFill>
                <a:schemeClr val="bg1"/>
              </a:solidFill>
              <a:latin typeface="微软雅黑" panose="020B0503020204020204" pitchFamily="34" charset="-122"/>
              <a:cs typeface="+mn-ea"/>
              <a:sym typeface="+mn-lt"/>
            </a:endParaRPr>
          </a:p>
        </p:txBody>
      </p:sp>
      <p:pic>
        <p:nvPicPr>
          <p:cNvPr id="46" name="图片 4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24290" y="139065"/>
            <a:ext cx="3267710" cy="2572385"/>
          </a:xfrm>
          <a:prstGeom prst="rect">
            <a:avLst/>
          </a:prstGeom>
        </p:spPr>
      </p:pic>
      <p:pic>
        <p:nvPicPr>
          <p:cNvPr id="47" name="图片 4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39725" y="5115560"/>
            <a:ext cx="2747010" cy="2162810"/>
          </a:xfrm>
          <a:prstGeom prst="rect">
            <a:avLst/>
          </a:prstGeom>
        </p:spPr>
      </p:pic>
      <p:grpSp>
        <p:nvGrpSpPr>
          <p:cNvPr id="9" name="组合 8"/>
          <p:cNvGrpSpPr/>
          <p:nvPr/>
        </p:nvGrpSpPr>
        <p:grpSpPr>
          <a:xfrm>
            <a:off x="673100" y="613410"/>
            <a:ext cx="4012565" cy="722630"/>
            <a:chOff x="9469" y="1715"/>
            <a:chExt cx="6319" cy="1138"/>
          </a:xfrm>
        </p:grpSpPr>
        <p:grpSp>
          <p:nvGrpSpPr>
            <p:cNvPr id="10" name="组合 9"/>
            <p:cNvGrpSpPr/>
            <p:nvPr/>
          </p:nvGrpSpPr>
          <p:grpSpPr>
            <a:xfrm>
              <a:off x="9469" y="1715"/>
              <a:ext cx="1138" cy="1138"/>
              <a:chOff x="9826" y="719"/>
              <a:chExt cx="1424" cy="1424"/>
            </a:xfrm>
          </p:grpSpPr>
          <p:sp>
            <p:nvSpPr>
              <p:cNvPr id="11" name="椭圆 10"/>
              <p:cNvSpPr/>
              <p:nvPr/>
            </p:nvSpPr>
            <p:spPr>
              <a:xfrm>
                <a:off x="9826" y="719"/>
                <a:ext cx="1424" cy="1424"/>
              </a:xfrm>
              <a:prstGeom prst="ellipse">
                <a:avLst/>
              </a:prstGeom>
              <a:solidFill>
                <a:schemeClr val="bg1"/>
              </a:soli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2800" b="1" dirty="0">
                  <a:solidFill>
                    <a:schemeClr val="tx1"/>
                  </a:solidFill>
                  <a:effectLst/>
                  <a:latin typeface="微软雅黑" panose="020B0503020204020204" pitchFamily="34" charset="-122"/>
                  <a:cs typeface="+mn-ea"/>
                  <a:sym typeface="+mn-lt"/>
                </a:endParaRPr>
              </a:p>
            </p:txBody>
          </p:sp>
          <p:sp>
            <p:nvSpPr>
              <p:cNvPr id="12" name="椭圆 11"/>
              <p:cNvSpPr/>
              <p:nvPr/>
            </p:nvSpPr>
            <p:spPr>
              <a:xfrm>
                <a:off x="9925" y="818"/>
                <a:ext cx="1225" cy="1225"/>
              </a:xfrm>
              <a:prstGeom prst="ellipse">
                <a:avLst/>
              </a:prstGeom>
              <a:solidFill>
                <a:srgbClr val="6347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ln>
                      <a:solidFill>
                        <a:srgbClr val="994B46"/>
                      </a:solidFill>
                    </a:ln>
                    <a:solidFill>
                      <a:srgbClr val="FFE7C1"/>
                    </a:solidFill>
                    <a:effectLst/>
                    <a:latin typeface="微软雅黑" panose="020B0503020204020204" pitchFamily="34" charset="-122"/>
                    <a:cs typeface="+mn-ea"/>
                    <a:sym typeface="+mn-lt"/>
                  </a:rPr>
                  <a:t>3</a:t>
                </a:r>
                <a:endParaRPr lang="en-US" altLang="zh-CN" sz="2800" b="1" dirty="0">
                  <a:solidFill>
                    <a:srgbClr val="FFE7C1"/>
                  </a:solidFill>
                  <a:effectLst/>
                  <a:latin typeface="微软雅黑" panose="020B0503020204020204" pitchFamily="34" charset="-122"/>
                  <a:cs typeface="+mn-ea"/>
                  <a:sym typeface="+mn-lt"/>
                </a:endParaRPr>
              </a:p>
            </p:txBody>
          </p:sp>
        </p:grpSp>
        <p:grpSp>
          <p:nvGrpSpPr>
            <p:cNvPr id="13" name="组合 12"/>
            <p:cNvGrpSpPr/>
            <p:nvPr/>
          </p:nvGrpSpPr>
          <p:grpSpPr>
            <a:xfrm>
              <a:off x="10867" y="1715"/>
              <a:ext cx="4921" cy="1109"/>
              <a:chOff x="10701" y="1823"/>
              <a:chExt cx="4921" cy="1109"/>
            </a:xfrm>
          </p:grpSpPr>
          <p:sp>
            <p:nvSpPr>
              <p:cNvPr id="14" name="文本框 13"/>
              <p:cNvSpPr txBox="1"/>
              <p:nvPr/>
            </p:nvSpPr>
            <p:spPr>
              <a:xfrm>
                <a:off x="10701" y="1823"/>
                <a:ext cx="4921" cy="725"/>
              </a:xfrm>
              <a:prstGeom prst="rect">
                <a:avLst/>
              </a:prstGeom>
              <a:noFill/>
            </p:spPr>
            <p:txBody>
              <a:bodyPr wrap="square" rtlCol="0">
                <a:spAutoFit/>
              </a:bodyPr>
              <a:lstStyle/>
              <a:p>
                <a:pPr algn="l"/>
                <a:r>
                  <a:rPr lang="zh-CN" altLang="en-US" sz="2400">
                    <a:solidFill>
                      <a:schemeClr val="tx1"/>
                    </a:solidFill>
                    <a:latin typeface="微软雅黑" panose="020B0503020204020204" pitchFamily="34" charset="-122"/>
                    <a:cs typeface="+mn-ea"/>
                    <a:sym typeface="+mn-lt"/>
                  </a:rPr>
                  <a:t>国外的儿童节</a:t>
                </a:r>
                <a:endParaRPr lang="zh-CN" altLang="en-US" sz="2400" dirty="0">
                  <a:solidFill>
                    <a:schemeClr val="tx1"/>
                  </a:solidFill>
                  <a:latin typeface="微软雅黑" panose="020B0503020204020204" pitchFamily="34" charset="-122"/>
                  <a:cs typeface="+mn-ea"/>
                  <a:sym typeface="+mn-lt"/>
                </a:endParaRPr>
              </a:p>
            </p:txBody>
          </p:sp>
          <p:sp>
            <p:nvSpPr>
              <p:cNvPr id="15" name="文本框 14"/>
              <p:cNvSpPr txBox="1"/>
              <p:nvPr/>
            </p:nvSpPr>
            <p:spPr>
              <a:xfrm>
                <a:off x="10731" y="2498"/>
                <a:ext cx="4030" cy="434"/>
              </a:xfrm>
              <a:prstGeom prst="rect">
                <a:avLst/>
              </a:prstGeom>
              <a:noFill/>
            </p:spPr>
            <p:txBody>
              <a:bodyPr wrap="square" rtlCol="0">
                <a:spAutoFit/>
              </a:bodyPr>
              <a:lstStyle/>
              <a:p>
                <a:pPr algn="l"/>
                <a:r>
                  <a:rPr lang="zh-CN" altLang="en-US" sz="1200">
                    <a:latin typeface="微软雅黑" panose="020B0503020204020204" pitchFamily="34" charset="-122"/>
                    <a:cs typeface="+mn-ea"/>
                    <a:sym typeface="+mn-lt"/>
                  </a:rPr>
                  <a:t>Meet children's day together</a:t>
                </a:r>
                <a:endParaRPr lang="zh-CN" altLang="en-US" sz="1200">
                  <a:solidFill>
                    <a:schemeClr val="tx1"/>
                  </a:solidFill>
                  <a:latin typeface="微软雅黑" panose="020B0503020204020204" pitchFamily="34" charset="-122"/>
                  <a:cs typeface="+mn-ea"/>
                  <a:sym typeface="+mn-lt"/>
                </a:endParaRPr>
              </a:p>
            </p:txBody>
          </p:sp>
        </p:grpSp>
      </p:grpSp>
      <p:grpSp>
        <p:nvGrpSpPr>
          <p:cNvPr id="17" name="组合 16"/>
          <p:cNvGrpSpPr/>
          <p:nvPr/>
        </p:nvGrpSpPr>
        <p:grpSpPr>
          <a:xfrm>
            <a:off x="1553210" y="1945005"/>
            <a:ext cx="9622790" cy="3576320"/>
            <a:chOff x="2414" y="4593"/>
            <a:chExt cx="15154" cy="5632"/>
          </a:xfrm>
        </p:grpSpPr>
        <p:grpSp>
          <p:nvGrpSpPr>
            <p:cNvPr id="4" name="组合 3"/>
            <p:cNvGrpSpPr/>
            <p:nvPr/>
          </p:nvGrpSpPr>
          <p:grpSpPr>
            <a:xfrm>
              <a:off x="2414" y="4593"/>
              <a:ext cx="15154" cy="5632"/>
              <a:chOff x="1300" y="3588"/>
              <a:chExt cx="15154" cy="5632"/>
            </a:xfrm>
          </p:grpSpPr>
          <p:sp>
            <p:nvSpPr>
              <p:cNvPr id="8" name="圆角矩形 7"/>
              <p:cNvSpPr/>
              <p:nvPr/>
            </p:nvSpPr>
            <p:spPr>
              <a:xfrm>
                <a:off x="1448" y="3588"/>
                <a:ext cx="4186" cy="945"/>
              </a:xfrm>
              <a:prstGeom prst="roundRect">
                <a:avLst>
                  <a:gd name="adj" fmla="val 50000"/>
                </a:avLst>
              </a:prstGeom>
              <a:solidFill>
                <a:srgbClr val="FED86E"/>
              </a:solidFill>
              <a:ln w="508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0E0E1E"/>
                  </a:solidFill>
                  <a:latin typeface="微软雅黑" panose="020B0503020204020204" pitchFamily="34" charset="-122"/>
                  <a:cs typeface="+mn-ea"/>
                  <a:sym typeface="+mn-lt"/>
                </a:endParaRPr>
              </a:p>
            </p:txBody>
          </p:sp>
          <p:sp>
            <p:nvSpPr>
              <p:cNvPr id="5" name="文本框 4"/>
              <p:cNvSpPr txBox="1"/>
              <p:nvPr/>
            </p:nvSpPr>
            <p:spPr>
              <a:xfrm>
                <a:off x="1300" y="4750"/>
                <a:ext cx="15154" cy="4470"/>
              </a:xfrm>
              <a:prstGeom prst="rect">
                <a:avLst/>
              </a:prstGeom>
              <a:noFill/>
            </p:spPr>
            <p:txBody>
              <a:bodyPr wrap="square" rtlCol="0">
                <a:spAutoFit/>
              </a:bodyPr>
              <a:lstStyle/>
              <a:p>
                <a:pPr indent="0">
                  <a:lnSpc>
                    <a:spcPct val="130000"/>
                  </a:lnSpc>
                  <a:buNone/>
                </a:pPr>
                <a:r>
                  <a:rPr lang="en-US" altLang="zh-CN" sz="2800">
                    <a:solidFill>
                      <a:srgbClr val="000000"/>
                    </a:solidFill>
                    <a:latin typeface="微软雅黑" panose="020B0503020204020204" pitchFamily="34" charset="-122"/>
                    <a:cs typeface="+mn-ea"/>
                    <a:sym typeface="+mn-lt"/>
                  </a:rPr>
                  <a:t>巴西的儿童节在8月15日，这一天正好也是巴西的“全国防疫日”。所以，每到这个日子，各地的医生们都要为孩子们看病，还要给5岁以下的儿童注射预防小儿麻痹症的疫苗，表明政府十分关心儿童的健康。另外，巴西的“圣母显灵日”10月12日也往往作为儿童节，有一些庆祝活动。</a:t>
                </a:r>
                <a:endParaRPr lang="en-US" altLang="zh-CN" sz="2800">
                  <a:solidFill>
                    <a:schemeClr val="tx1"/>
                  </a:solidFill>
                  <a:latin typeface="微软雅黑" panose="020B0503020204020204" pitchFamily="34" charset="-122"/>
                  <a:cs typeface="+mn-ea"/>
                  <a:sym typeface="+mn-lt"/>
                </a:endParaRPr>
              </a:p>
            </p:txBody>
          </p:sp>
        </p:grpSp>
        <p:sp>
          <p:nvSpPr>
            <p:cNvPr id="16" name="文本框 15"/>
            <p:cNvSpPr txBox="1"/>
            <p:nvPr/>
          </p:nvSpPr>
          <p:spPr>
            <a:xfrm>
              <a:off x="2764" y="4674"/>
              <a:ext cx="3722" cy="803"/>
            </a:xfrm>
            <a:prstGeom prst="roundRect">
              <a:avLst/>
            </a:prstGeom>
            <a:noFill/>
          </p:spPr>
          <p:txBody>
            <a:bodyPr wrap="square" rtlCol="0">
              <a:spAutoFit/>
            </a:bodyPr>
            <a:lstStyle/>
            <a:p>
              <a:pPr algn="ctr"/>
              <a:r>
                <a:rPr lang="zh-CN" altLang="en-US" sz="2400">
                  <a:solidFill>
                    <a:srgbClr val="994B46"/>
                  </a:solidFill>
                  <a:latin typeface="微软雅黑" panose="020B0503020204020204" pitchFamily="34" charset="-122"/>
                  <a:cs typeface="+mn-ea"/>
                  <a:sym typeface="+mn-lt"/>
                </a:rPr>
                <a:t>巴西的儿童节</a:t>
              </a:r>
            </a:p>
          </p:txBody>
        </p:sp>
      </p:grpSp>
      <p:pic>
        <p:nvPicPr>
          <p:cNvPr id="3" name="图片 2" descr="E:\PPT\图层 1.png图层 1"/>
          <p:cNvPicPr>
            <a:picLocks noChangeAspect="1"/>
          </p:cNvPicPr>
          <p:nvPr/>
        </p:nvPicPr>
        <p:blipFill>
          <a:blip r:embed="rId5"/>
          <a:srcRect/>
          <a:stretch>
            <a:fillRect/>
          </a:stretch>
        </p:blipFill>
        <p:spPr>
          <a:xfrm>
            <a:off x="7439477" y="443636"/>
            <a:ext cx="3118668" cy="2200910"/>
          </a:xfrm>
          <a:prstGeom prst="rect">
            <a:avLst/>
          </a:prstGeom>
        </p:spPr>
      </p:pic>
      <p:pic>
        <p:nvPicPr>
          <p:cNvPr id="67" name="图片 66" descr="微信截图_20220505112400"/>
          <p:cNvPicPr>
            <a:picLocks noChangeAspect="1"/>
          </p:cNvPicPr>
          <p:nvPr/>
        </p:nvPicPr>
        <p:blipFill>
          <a:blip r:embed="rId6"/>
          <a:stretch>
            <a:fillRect/>
          </a:stretch>
        </p:blipFill>
        <p:spPr>
          <a:xfrm rot="20340000">
            <a:off x="10178415" y="51435"/>
            <a:ext cx="2111375" cy="2256790"/>
          </a:xfrm>
          <a:prstGeom prst="rect">
            <a:avLst/>
          </a:prstGeom>
        </p:spPr>
      </p:pic>
      <p:pic>
        <p:nvPicPr>
          <p:cNvPr id="68" name="图片 67" descr="微信截图_20220505112400"/>
          <p:cNvPicPr>
            <a:picLocks noChangeAspect="1"/>
          </p:cNvPicPr>
          <p:nvPr/>
        </p:nvPicPr>
        <p:blipFill>
          <a:blip r:embed="rId6"/>
          <a:stretch>
            <a:fillRect/>
          </a:stretch>
        </p:blipFill>
        <p:spPr>
          <a:xfrm rot="20520000">
            <a:off x="-285115" y="4753610"/>
            <a:ext cx="2035175" cy="2175510"/>
          </a:xfrm>
          <a:prstGeom prst="rect">
            <a:avLst/>
          </a:prstGeom>
        </p:spPr>
      </p:pic>
    </p:spTree>
    <p:custDataLst>
      <p:tags r:id="rId1"/>
    </p:custDataLst>
  </p:cSld>
  <p:clrMapOvr>
    <a:masterClrMapping/>
  </p:clrMapOvr>
  <p:transition advTm="3000"/>
  <p:timing>
    <p:tnLst>
      <p:par>
        <p:cTn id="1" dur="indefinite" restart="never" nodeType="tmRoot"/>
      </p:par>
    </p:tnLst>
    <p:bldLst>
      <p:bldP spid="37" grpId="1" animBg="1"/>
      <p:bldP spid="38"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7" name="流程图: 手动输入 36"/>
          <p:cNvSpPr/>
          <p:nvPr/>
        </p:nvSpPr>
        <p:spPr>
          <a:xfrm rot="5400000">
            <a:off x="219075" y="-219075"/>
            <a:ext cx="6858000" cy="7295515"/>
          </a:xfrm>
          <a:prstGeom prst="flowChartManualInput">
            <a:avLst/>
          </a:prstGeom>
          <a:solidFill>
            <a:srgbClr val="FDE3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sp>
        <p:nvSpPr>
          <p:cNvPr id="38" name="圆角矩形 37"/>
          <p:cNvSpPr/>
          <p:nvPr/>
        </p:nvSpPr>
        <p:spPr>
          <a:xfrm>
            <a:off x="417830" y="392430"/>
            <a:ext cx="11356340" cy="6073140"/>
          </a:xfrm>
          <a:prstGeom prst="roundRect">
            <a:avLst>
              <a:gd name="adj" fmla="val 8908"/>
            </a:avLst>
          </a:prstGeom>
          <a:solidFill>
            <a:srgbClr val="FDFAF5"/>
          </a:solidFill>
          <a:ln w="50800">
            <a:solidFill>
              <a:srgbClr val="FDE3BD"/>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2400">
              <a:solidFill>
                <a:schemeClr val="bg1"/>
              </a:solidFill>
              <a:latin typeface="微软雅黑" panose="020B0503020204020204" pitchFamily="34" charset="-122"/>
              <a:cs typeface="+mn-ea"/>
              <a:sym typeface="+mn-lt"/>
            </a:endParaRPr>
          </a:p>
        </p:txBody>
      </p:sp>
      <p:pic>
        <p:nvPicPr>
          <p:cNvPr id="46" name="图片 4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24290" y="139065"/>
            <a:ext cx="3267710" cy="2572385"/>
          </a:xfrm>
          <a:prstGeom prst="rect">
            <a:avLst/>
          </a:prstGeom>
        </p:spPr>
      </p:pic>
      <p:pic>
        <p:nvPicPr>
          <p:cNvPr id="47" name="图片 4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39725" y="5115560"/>
            <a:ext cx="2747010" cy="2162810"/>
          </a:xfrm>
          <a:prstGeom prst="rect">
            <a:avLst/>
          </a:prstGeom>
        </p:spPr>
      </p:pic>
      <p:grpSp>
        <p:nvGrpSpPr>
          <p:cNvPr id="9" name="组合 8"/>
          <p:cNvGrpSpPr/>
          <p:nvPr/>
        </p:nvGrpSpPr>
        <p:grpSpPr>
          <a:xfrm>
            <a:off x="673100" y="613410"/>
            <a:ext cx="4012565" cy="722630"/>
            <a:chOff x="9469" y="1715"/>
            <a:chExt cx="6319" cy="1138"/>
          </a:xfrm>
        </p:grpSpPr>
        <p:grpSp>
          <p:nvGrpSpPr>
            <p:cNvPr id="10" name="组合 9"/>
            <p:cNvGrpSpPr/>
            <p:nvPr/>
          </p:nvGrpSpPr>
          <p:grpSpPr>
            <a:xfrm>
              <a:off x="9469" y="1715"/>
              <a:ext cx="1138" cy="1138"/>
              <a:chOff x="9826" y="719"/>
              <a:chExt cx="1424" cy="1424"/>
            </a:xfrm>
          </p:grpSpPr>
          <p:sp>
            <p:nvSpPr>
              <p:cNvPr id="11" name="椭圆 10"/>
              <p:cNvSpPr/>
              <p:nvPr/>
            </p:nvSpPr>
            <p:spPr>
              <a:xfrm>
                <a:off x="9826" y="719"/>
                <a:ext cx="1424" cy="1424"/>
              </a:xfrm>
              <a:prstGeom prst="ellipse">
                <a:avLst/>
              </a:prstGeom>
              <a:solidFill>
                <a:schemeClr val="bg1"/>
              </a:soli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2800" b="1" dirty="0">
                  <a:solidFill>
                    <a:schemeClr val="tx1"/>
                  </a:solidFill>
                  <a:effectLst/>
                  <a:latin typeface="微软雅黑" panose="020B0503020204020204" pitchFamily="34" charset="-122"/>
                  <a:cs typeface="+mn-ea"/>
                  <a:sym typeface="+mn-lt"/>
                </a:endParaRPr>
              </a:p>
            </p:txBody>
          </p:sp>
          <p:sp>
            <p:nvSpPr>
              <p:cNvPr id="12" name="椭圆 11"/>
              <p:cNvSpPr/>
              <p:nvPr/>
            </p:nvSpPr>
            <p:spPr>
              <a:xfrm>
                <a:off x="9925" y="818"/>
                <a:ext cx="1225" cy="1225"/>
              </a:xfrm>
              <a:prstGeom prst="ellipse">
                <a:avLst/>
              </a:prstGeom>
              <a:solidFill>
                <a:srgbClr val="6347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ln>
                      <a:solidFill>
                        <a:srgbClr val="994B46"/>
                      </a:solidFill>
                    </a:ln>
                    <a:solidFill>
                      <a:srgbClr val="FFE7C1"/>
                    </a:solidFill>
                    <a:effectLst/>
                    <a:latin typeface="微软雅黑" panose="020B0503020204020204" pitchFamily="34" charset="-122"/>
                    <a:cs typeface="+mn-ea"/>
                    <a:sym typeface="+mn-lt"/>
                  </a:rPr>
                  <a:t>3</a:t>
                </a:r>
                <a:endParaRPr lang="en-US" altLang="zh-CN" sz="2800" b="1" dirty="0">
                  <a:solidFill>
                    <a:srgbClr val="FFE7C1"/>
                  </a:solidFill>
                  <a:effectLst/>
                  <a:latin typeface="微软雅黑" panose="020B0503020204020204" pitchFamily="34" charset="-122"/>
                  <a:cs typeface="+mn-ea"/>
                  <a:sym typeface="+mn-lt"/>
                </a:endParaRPr>
              </a:p>
            </p:txBody>
          </p:sp>
        </p:grpSp>
        <p:grpSp>
          <p:nvGrpSpPr>
            <p:cNvPr id="13" name="组合 12"/>
            <p:cNvGrpSpPr/>
            <p:nvPr/>
          </p:nvGrpSpPr>
          <p:grpSpPr>
            <a:xfrm>
              <a:off x="10867" y="1715"/>
              <a:ext cx="4921" cy="1109"/>
              <a:chOff x="10701" y="1823"/>
              <a:chExt cx="4921" cy="1109"/>
            </a:xfrm>
          </p:grpSpPr>
          <p:sp>
            <p:nvSpPr>
              <p:cNvPr id="14" name="文本框 13"/>
              <p:cNvSpPr txBox="1"/>
              <p:nvPr/>
            </p:nvSpPr>
            <p:spPr>
              <a:xfrm>
                <a:off x="10701" y="1823"/>
                <a:ext cx="4921" cy="725"/>
              </a:xfrm>
              <a:prstGeom prst="rect">
                <a:avLst/>
              </a:prstGeom>
              <a:noFill/>
            </p:spPr>
            <p:txBody>
              <a:bodyPr wrap="square" rtlCol="0">
                <a:spAutoFit/>
              </a:bodyPr>
              <a:lstStyle/>
              <a:p>
                <a:pPr algn="l"/>
                <a:r>
                  <a:rPr lang="zh-CN" altLang="en-US" sz="2400">
                    <a:solidFill>
                      <a:schemeClr val="tx1"/>
                    </a:solidFill>
                    <a:latin typeface="微软雅黑" panose="020B0503020204020204" pitchFamily="34" charset="-122"/>
                    <a:cs typeface="+mn-ea"/>
                    <a:sym typeface="+mn-lt"/>
                  </a:rPr>
                  <a:t>国外的儿童节</a:t>
                </a:r>
                <a:endParaRPr lang="zh-CN" altLang="en-US" sz="2400" dirty="0">
                  <a:solidFill>
                    <a:schemeClr val="tx1"/>
                  </a:solidFill>
                  <a:latin typeface="微软雅黑" panose="020B0503020204020204" pitchFamily="34" charset="-122"/>
                  <a:cs typeface="+mn-ea"/>
                  <a:sym typeface="+mn-lt"/>
                </a:endParaRPr>
              </a:p>
            </p:txBody>
          </p:sp>
          <p:sp>
            <p:nvSpPr>
              <p:cNvPr id="15" name="文本框 14"/>
              <p:cNvSpPr txBox="1"/>
              <p:nvPr/>
            </p:nvSpPr>
            <p:spPr>
              <a:xfrm>
                <a:off x="10731" y="2498"/>
                <a:ext cx="4030" cy="434"/>
              </a:xfrm>
              <a:prstGeom prst="rect">
                <a:avLst/>
              </a:prstGeom>
              <a:noFill/>
            </p:spPr>
            <p:txBody>
              <a:bodyPr wrap="square" rtlCol="0">
                <a:spAutoFit/>
              </a:bodyPr>
              <a:lstStyle/>
              <a:p>
                <a:pPr algn="l"/>
                <a:r>
                  <a:rPr lang="zh-CN" altLang="en-US" sz="1200">
                    <a:latin typeface="微软雅黑" panose="020B0503020204020204" pitchFamily="34" charset="-122"/>
                    <a:cs typeface="+mn-ea"/>
                    <a:sym typeface="+mn-lt"/>
                  </a:rPr>
                  <a:t>Meet children's day together</a:t>
                </a:r>
                <a:endParaRPr lang="zh-CN" altLang="en-US" sz="1200">
                  <a:solidFill>
                    <a:schemeClr val="tx1"/>
                  </a:solidFill>
                  <a:latin typeface="微软雅黑" panose="020B0503020204020204" pitchFamily="34" charset="-122"/>
                  <a:cs typeface="+mn-ea"/>
                  <a:sym typeface="+mn-lt"/>
                </a:endParaRPr>
              </a:p>
            </p:txBody>
          </p:sp>
        </p:grpSp>
      </p:grpSp>
      <p:grpSp>
        <p:nvGrpSpPr>
          <p:cNvPr id="7" name="组合 6"/>
          <p:cNvGrpSpPr/>
          <p:nvPr/>
        </p:nvGrpSpPr>
        <p:grpSpPr>
          <a:xfrm>
            <a:off x="6132196" y="1254290"/>
            <a:ext cx="5144770" cy="4142105"/>
            <a:chOff x="10635" y="3063"/>
            <a:chExt cx="8102" cy="6523"/>
          </a:xfrm>
        </p:grpSpPr>
        <p:sp>
          <p:nvSpPr>
            <p:cNvPr id="5" name="文本框 4"/>
            <p:cNvSpPr txBox="1"/>
            <p:nvPr/>
          </p:nvSpPr>
          <p:spPr>
            <a:xfrm>
              <a:off x="10635" y="4555"/>
              <a:ext cx="8102" cy="5031"/>
            </a:xfrm>
            <a:prstGeom prst="rect">
              <a:avLst/>
            </a:prstGeom>
            <a:noFill/>
          </p:spPr>
          <p:txBody>
            <a:bodyPr wrap="square" rtlCol="0">
              <a:spAutoFit/>
            </a:bodyPr>
            <a:lstStyle/>
            <a:p>
              <a:pPr indent="0" eaLnBrk="0">
                <a:lnSpc>
                  <a:spcPct val="120000"/>
                </a:lnSpc>
                <a:buNone/>
              </a:pPr>
              <a:r>
                <a:rPr lang="en-US" altLang="zh-CN" sz="2800" smtClean="0">
                  <a:solidFill>
                    <a:srgbClr val="000000"/>
                  </a:solidFill>
                  <a:latin typeface="微软雅黑" panose="020B0503020204020204" pitchFamily="34" charset="-122"/>
                  <a:cs typeface="+mn-ea"/>
                  <a:sym typeface="+mn-lt"/>
                </a:rPr>
                <a:t>俄罗斯的儿童节，</a:t>
              </a:r>
              <a:r>
                <a:rPr lang="en-US" altLang="zh-CN" sz="2800">
                  <a:solidFill>
                    <a:srgbClr val="000000"/>
                  </a:solidFill>
                  <a:latin typeface="微软雅黑" panose="020B0503020204020204" pitchFamily="34" charset="-122"/>
                  <a:cs typeface="+mn-ea"/>
                  <a:sym typeface="+mn-lt"/>
                </a:rPr>
                <a:t>就在6月1日。每当儿童节来临的时候，俄罗斯各地的孩子们都会兴高采烈地欢度自己的节日，还会表演一些民族歌舞，学校里则举行庆祝活动</a:t>
              </a:r>
              <a:r>
                <a:rPr lang="en-US" altLang="zh-CN" sz="2800" smtClean="0">
                  <a:solidFill>
                    <a:srgbClr val="000000"/>
                  </a:solidFill>
                  <a:latin typeface="微软雅黑" panose="020B0503020204020204" pitchFamily="34" charset="-122"/>
                  <a:cs typeface="+mn-ea"/>
                  <a:sym typeface="+mn-lt"/>
                </a:rPr>
                <a:t>。</a:t>
              </a:r>
              <a:endParaRPr lang="en-US" altLang="zh-CN" sz="2800">
                <a:solidFill>
                  <a:schemeClr val="tx1"/>
                </a:solidFill>
                <a:latin typeface="微软雅黑" panose="020B0503020204020204" pitchFamily="34" charset="-122"/>
                <a:cs typeface="+mn-ea"/>
                <a:sym typeface="+mn-lt"/>
              </a:endParaRPr>
            </a:p>
          </p:txBody>
        </p:sp>
        <p:grpSp>
          <p:nvGrpSpPr>
            <p:cNvPr id="6" name="组合 5"/>
            <p:cNvGrpSpPr/>
            <p:nvPr/>
          </p:nvGrpSpPr>
          <p:grpSpPr>
            <a:xfrm>
              <a:off x="12636" y="3063"/>
              <a:ext cx="4380" cy="944"/>
              <a:chOff x="3996" y="3063"/>
              <a:chExt cx="4380" cy="944"/>
            </a:xfrm>
          </p:grpSpPr>
          <p:sp>
            <p:nvSpPr>
              <p:cNvPr id="2" name="圆角矩形 1"/>
              <p:cNvSpPr/>
              <p:nvPr/>
            </p:nvSpPr>
            <p:spPr>
              <a:xfrm>
                <a:off x="4094" y="3063"/>
                <a:ext cx="4186" cy="945"/>
              </a:xfrm>
              <a:prstGeom prst="roundRect">
                <a:avLst>
                  <a:gd name="adj" fmla="val 50000"/>
                </a:avLst>
              </a:prstGeom>
              <a:solidFill>
                <a:schemeClr val="accent1"/>
              </a:solidFill>
              <a:ln w="508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微软雅黑" panose="020B0503020204020204" pitchFamily="34" charset="-122"/>
                  <a:cs typeface="+mn-ea"/>
                  <a:sym typeface="+mn-lt"/>
                </a:endParaRPr>
              </a:p>
            </p:txBody>
          </p:sp>
          <p:sp>
            <p:nvSpPr>
              <p:cNvPr id="3" name="文本框 2"/>
              <p:cNvSpPr txBox="1"/>
              <p:nvPr/>
            </p:nvSpPr>
            <p:spPr>
              <a:xfrm>
                <a:off x="3996" y="3144"/>
                <a:ext cx="4381" cy="809"/>
              </a:xfrm>
              <a:prstGeom prst="roundRect">
                <a:avLst/>
              </a:prstGeom>
              <a:noFill/>
            </p:spPr>
            <p:txBody>
              <a:bodyPr wrap="square" rtlCol="0">
                <a:spAutoFit/>
              </a:bodyPr>
              <a:lstStyle/>
              <a:p>
                <a:pPr algn="ctr"/>
                <a:r>
                  <a:rPr lang="zh-CN" altLang="en-US" sz="2400">
                    <a:solidFill>
                      <a:schemeClr val="bg1"/>
                    </a:solidFill>
                    <a:latin typeface="微软雅黑" panose="020B0503020204020204" pitchFamily="34" charset="-122"/>
                    <a:cs typeface="+mn-ea"/>
                    <a:sym typeface="+mn-lt"/>
                  </a:rPr>
                  <a:t>俄罗斯的儿童节</a:t>
                </a:r>
              </a:p>
            </p:txBody>
          </p:sp>
        </p:grpSp>
      </p:grpSp>
      <p:pic>
        <p:nvPicPr>
          <p:cNvPr id="54" name="图片 53" descr="E:\PPT\微信截图_20220503140421.png微信截图_20220503140421"/>
          <p:cNvPicPr>
            <a:picLocks noChangeAspect="1"/>
          </p:cNvPicPr>
          <p:nvPr/>
        </p:nvPicPr>
        <p:blipFill>
          <a:blip r:embed="rId5" cstate="screen">
            <a:extLst>
              <a:ext uri="{28A0092B-C50C-407E-A947-70E740481C1C}">
                <a14:useLocalDpi xmlns:a14="http://schemas.microsoft.com/office/drawing/2010/main"/>
              </a:ext>
            </a:extLst>
          </a:blip>
          <a:srcRect t="-1285" b="1285"/>
          <a:stretch>
            <a:fillRect/>
          </a:stretch>
        </p:blipFill>
        <p:spPr>
          <a:xfrm>
            <a:off x="553403" y="1386279"/>
            <a:ext cx="5409565" cy="4448175"/>
          </a:xfrm>
          <a:prstGeom prst="rect">
            <a:avLst/>
          </a:prstGeom>
        </p:spPr>
      </p:pic>
      <p:pic>
        <p:nvPicPr>
          <p:cNvPr id="67" name="图片 66" descr="微信截图_20220505112400"/>
          <p:cNvPicPr>
            <a:picLocks noChangeAspect="1"/>
          </p:cNvPicPr>
          <p:nvPr/>
        </p:nvPicPr>
        <p:blipFill>
          <a:blip r:embed="rId6"/>
          <a:stretch>
            <a:fillRect/>
          </a:stretch>
        </p:blipFill>
        <p:spPr>
          <a:xfrm rot="20340000">
            <a:off x="10178415" y="51435"/>
            <a:ext cx="2111375" cy="2256790"/>
          </a:xfrm>
          <a:prstGeom prst="rect">
            <a:avLst/>
          </a:prstGeom>
        </p:spPr>
      </p:pic>
      <p:pic>
        <p:nvPicPr>
          <p:cNvPr id="68" name="图片 67" descr="微信截图_20220505112400"/>
          <p:cNvPicPr>
            <a:picLocks noChangeAspect="1"/>
          </p:cNvPicPr>
          <p:nvPr/>
        </p:nvPicPr>
        <p:blipFill>
          <a:blip r:embed="rId6"/>
          <a:stretch>
            <a:fillRect/>
          </a:stretch>
        </p:blipFill>
        <p:spPr>
          <a:xfrm rot="20520000">
            <a:off x="-285115" y="4753610"/>
            <a:ext cx="2035175" cy="2175510"/>
          </a:xfrm>
          <a:prstGeom prst="rect">
            <a:avLst/>
          </a:prstGeom>
        </p:spPr>
      </p:pic>
    </p:spTree>
    <p:custDataLst>
      <p:tags r:id="rId1"/>
    </p:custDataLst>
  </p:cSld>
  <p:clrMapOvr>
    <a:masterClrMapping/>
  </p:clrMapOvr>
  <p:transition advTm="3000"/>
  <p:timing>
    <p:tnLst>
      <p:par>
        <p:cTn id="1" dur="indefinite" restart="never" nodeType="tmRoot"/>
      </p:par>
    </p:tnLst>
    <p:bldLst>
      <p:bldP spid="37" grpId="1" animBg="1"/>
      <p:bldP spid="38"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7" name="流程图: 手动输入 36"/>
          <p:cNvSpPr/>
          <p:nvPr/>
        </p:nvSpPr>
        <p:spPr>
          <a:xfrm rot="5400000">
            <a:off x="219075" y="-219075"/>
            <a:ext cx="6858000" cy="7295515"/>
          </a:xfrm>
          <a:prstGeom prst="flowChartManualInput">
            <a:avLst/>
          </a:prstGeom>
          <a:solidFill>
            <a:srgbClr val="FDE3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sp>
        <p:nvSpPr>
          <p:cNvPr id="38" name="圆角矩形 37"/>
          <p:cNvSpPr/>
          <p:nvPr/>
        </p:nvSpPr>
        <p:spPr>
          <a:xfrm>
            <a:off x="417830" y="392430"/>
            <a:ext cx="11356340" cy="6073140"/>
          </a:xfrm>
          <a:prstGeom prst="roundRect">
            <a:avLst>
              <a:gd name="adj" fmla="val 8908"/>
            </a:avLst>
          </a:prstGeom>
          <a:solidFill>
            <a:srgbClr val="FDFAF5"/>
          </a:solidFill>
          <a:ln w="50800">
            <a:solidFill>
              <a:srgbClr val="FDE3BD"/>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2400">
              <a:solidFill>
                <a:schemeClr val="bg1"/>
              </a:solidFill>
              <a:latin typeface="微软雅黑" panose="020B0503020204020204" pitchFamily="34" charset="-122"/>
              <a:cs typeface="+mn-ea"/>
              <a:sym typeface="+mn-lt"/>
            </a:endParaRPr>
          </a:p>
        </p:txBody>
      </p:sp>
      <p:pic>
        <p:nvPicPr>
          <p:cNvPr id="46" name="图片 4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24290" y="139065"/>
            <a:ext cx="3267710" cy="2572385"/>
          </a:xfrm>
          <a:prstGeom prst="rect">
            <a:avLst/>
          </a:prstGeom>
        </p:spPr>
      </p:pic>
      <p:pic>
        <p:nvPicPr>
          <p:cNvPr id="47" name="图片 4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35" y="4171315"/>
            <a:ext cx="2747010" cy="2162810"/>
          </a:xfrm>
          <a:prstGeom prst="rect">
            <a:avLst/>
          </a:prstGeom>
        </p:spPr>
      </p:pic>
      <p:grpSp>
        <p:nvGrpSpPr>
          <p:cNvPr id="9" name="组合 8"/>
          <p:cNvGrpSpPr/>
          <p:nvPr/>
        </p:nvGrpSpPr>
        <p:grpSpPr>
          <a:xfrm>
            <a:off x="673100" y="613410"/>
            <a:ext cx="4012565" cy="722630"/>
            <a:chOff x="9469" y="1715"/>
            <a:chExt cx="6319" cy="1138"/>
          </a:xfrm>
        </p:grpSpPr>
        <p:grpSp>
          <p:nvGrpSpPr>
            <p:cNvPr id="10" name="组合 9"/>
            <p:cNvGrpSpPr/>
            <p:nvPr/>
          </p:nvGrpSpPr>
          <p:grpSpPr>
            <a:xfrm>
              <a:off x="9469" y="1715"/>
              <a:ext cx="1138" cy="1138"/>
              <a:chOff x="9826" y="719"/>
              <a:chExt cx="1424" cy="1424"/>
            </a:xfrm>
          </p:grpSpPr>
          <p:sp>
            <p:nvSpPr>
              <p:cNvPr id="11" name="椭圆 10"/>
              <p:cNvSpPr/>
              <p:nvPr/>
            </p:nvSpPr>
            <p:spPr>
              <a:xfrm>
                <a:off x="9826" y="719"/>
                <a:ext cx="1424" cy="1424"/>
              </a:xfrm>
              <a:prstGeom prst="ellipse">
                <a:avLst/>
              </a:prstGeom>
              <a:solidFill>
                <a:schemeClr val="bg1"/>
              </a:soli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2800" b="1" dirty="0">
                  <a:solidFill>
                    <a:schemeClr val="tx1"/>
                  </a:solidFill>
                  <a:effectLst/>
                  <a:latin typeface="微软雅黑" panose="020B0503020204020204" pitchFamily="34" charset="-122"/>
                  <a:cs typeface="+mn-ea"/>
                  <a:sym typeface="+mn-lt"/>
                </a:endParaRPr>
              </a:p>
            </p:txBody>
          </p:sp>
          <p:sp>
            <p:nvSpPr>
              <p:cNvPr id="12" name="椭圆 11"/>
              <p:cNvSpPr/>
              <p:nvPr/>
            </p:nvSpPr>
            <p:spPr>
              <a:xfrm>
                <a:off x="9925" y="818"/>
                <a:ext cx="1225" cy="1225"/>
              </a:xfrm>
              <a:prstGeom prst="ellipse">
                <a:avLst/>
              </a:prstGeom>
              <a:solidFill>
                <a:srgbClr val="6347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ln>
                      <a:solidFill>
                        <a:srgbClr val="994B46"/>
                      </a:solidFill>
                    </a:ln>
                    <a:solidFill>
                      <a:srgbClr val="FFE7C1"/>
                    </a:solidFill>
                    <a:effectLst/>
                    <a:latin typeface="微软雅黑" panose="020B0503020204020204" pitchFamily="34" charset="-122"/>
                    <a:cs typeface="+mn-ea"/>
                    <a:sym typeface="+mn-lt"/>
                  </a:rPr>
                  <a:t>3</a:t>
                </a:r>
                <a:endParaRPr lang="en-US" altLang="zh-CN" sz="2800" b="1" dirty="0">
                  <a:solidFill>
                    <a:srgbClr val="FFE7C1"/>
                  </a:solidFill>
                  <a:effectLst/>
                  <a:latin typeface="微软雅黑" panose="020B0503020204020204" pitchFamily="34" charset="-122"/>
                  <a:cs typeface="+mn-ea"/>
                  <a:sym typeface="+mn-lt"/>
                </a:endParaRPr>
              </a:p>
            </p:txBody>
          </p:sp>
        </p:grpSp>
        <p:grpSp>
          <p:nvGrpSpPr>
            <p:cNvPr id="13" name="组合 12"/>
            <p:cNvGrpSpPr/>
            <p:nvPr/>
          </p:nvGrpSpPr>
          <p:grpSpPr>
            <a:xfrm>
              <a:off x="10867" y="1715"/>
              <a:ext cx="4921" cy="1109"/>
              <a:chOff x="10701" y="1823"/>
              <a:chExt cx="4921" cy="1109"/>
            </a:xfrm>
          </p:grpSpPr>
          <p:sp>
            <p:nvSpPr>
              <p:cNvPr id="14" name="文本框 13"/>
              <p:cNvSpPr txBox="1"/>
              <p:nvPr/>
            </p:nvSpPr>
            <p:spPr>
              <a:xfrm>
                <a:off x="10701" y="1823"/>
                <a:ext cx="4921" cy="725"/>
              </a:xfrm>
              <a:prstGeom prst="rect">
                <a:avLst/>
              </a:prstGeom>
              <a:noFill/>
            </p:spPr>
            <p:txBody>
              <a:bodyPr wrap="square" rtlCol="0">
                <a:spAutoFit/>
              </a:bodyPr>
              <a:lstStyle/>
              <a:p>
                <a:pPr algn="l"/>
                <a:r>
                  <a:rPr lang="zh-CN" altLang="en-US" sz="2400">
                    <a:solidFill>
                      <a:schemeClr val="tx1"/>
                    </a:solidFill>
                    <a:latin typeface="微软雅黑" panose="020B0503020204020204" pitchFamily="34" charset="-122"/>
                    <a:cs typeface="+mn-ea"/>
                    <a:sym typeface="+mn-lt"/>
                  </a:rPr>
                  <a:t>国外的儿童节</a:t>
                </a:r>
                <a:endParaRPr lang="zh-CN" altLang="en-US" sz="2400" dirty="0">
                  <a:solidFill>
                    <a:schemeClr val="tx1"/>
                  </a:solidFill>
                  <a:latin typeface="微软雅黑" panose="020B0503020204020204" pitchFamily="34" charset="-122"/>
                  <a:cs typeface="+mn-ea"/>
                  <a:sym typeface="+mn-lt"/>
                </a:endParaRPr>
              </a:p>
            </p:txBody>
          </p:sp>
          <p:sp>
            <p:nvSpPr>
              <p:cNvPr id="15" name="文本框 14"/>
              <p:cNvSpPr txBox="1"/>
              <p:nvPr/>
            </p:nvSpPr>
            <p:spPr>
              <a:xfrm>
                <a:off x="10731" y="2498"/>
                <a:ext cx="4030" cy="434"/>
              </a:xfrm>
              <a:prstGeom prst="rect">
                <a:avLst/>
              </a:prstGeom>
              <a:noFill/>
            </p:spPr>
            <p:txBody>
              <a:bodyPr wrap="square" rtlCol="0">
                <a:spAutoFit/>
              </a:bodyPr>
              <a:lstStyle/>
              <a:p>
                <a:pPr algn="l"/>
                <a:r>
                  <a:rPr lang="zh-CN" altLang="en-US" sz="1200">
                    <a:latin typeface="微软雅黑" panose="020B0503020204020204" pitchFamily="34" charset="-122"/>
                    <a:cs typeface="+mn-ea"/>
                    <a:sym typeface="+mn-lt"/>
                  </a:rPr>
                  <a:t>Meet children's day together</a:t>
                </a:r>
                <a:endParaRPr lang="zh-CN" altLang="en-US" sz="1200">
                  <a:solidFill>
                    <a:schemeClr val="tx1"/>
                  </a:solidFill>
                  <a:latin typeface="微软雅黑" panose="020B0503020204020204" pitchFamily="34" charset="-122"/>
                  <a:cs typeface="+mn-ea"/>
                  <a:sym typeface="+mn-lt"/>
                </a:endParaRPr>
              </a:p>
            </p:txBody>
          </p:sp>
        </p:grpSp>
      </p:grpSp>
      <p:grpSp>
        <p:nvGrpSpPr>
          <p:cNvPr id="17" name="组合 16"/>
          <p:cNvGrpSpPr/>
          <p:nvPr/>
        </p:nvGrpSpPr>
        <p:grpSpPr>
          <a:xfrm>
            <a:off x="1338580" y="1830705"/>
            <a:ext cx="4857750" cy="4136390"/>
            <a:chOff x="2414" y="4593"/>
            <a:chExt cx="7650" cy="6514"/>
          </a:xfrm>
        </p:grpSpPr>
        <p:grpSp>
          <p:nvGrpSpPr>
            <p:cNvPr id="4" name="组合 3"/>
            <p:cNvGrpSpPr/>
            <p:nvPr/>
          </p:nvGrpSpPr>
          <p:grpSpPr>
            <a:xfrm>
              <a:off x="2414" y="4593"/>
              <a:ext cx="7650" cy="6514"/>
              <a:chOff x="1300" y="3588"/>
              <a:chExt cx="7650" cy="6514"/>
            </a:xfrm>
          </p:grpSpPr>
          <p:sp>
            <p:nvSpPr>
              <p:cNvPr id="8" name="圆角矩形 7"/>
              <p:cNvSpPr/>
              <p:nvPr/>
            </p:nvSpPr>
            <p:spPr>
              <a:xfrm>
                <a:off x="1448" y="3588"/>
                <a:ext cx="4186" cy="945"/>
              </a:xfrm>
              <a:prstGeom prst="roundRect">
                <a:avLst>
                  <a:gd name="adj" fmla="val 50000"/>
                </a:avLst>
              </a:prstGeom>
              <a:solidFill>
                <a:srgbClr val="634768"/>
              </a:solidFill>
              <a:ln w="508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0E0E1E"/>
                  </a:solidFill>
                  <a:latin typeface="微软雅黑" panose="020B0503020204020204" pitchFamily="34" charset="-122"/>
                  <a:cs typeface="+mn-ea"/>
                  <a:sym typeface="+mn-lt"/>
                </a:endParaRPr>
              </a:p>
            </p:txBody>
          </p:sp>
          <p:sp>
            <p:nvSpPr>
              <p:cNvPr id="5" name="文本框 4"/>
              <p:cNvSpPr txBox="1"/>
              <p:nvPr/>
            </p:nvSpPr>
            <p:spPr>
              <a:xfrm>
                <a:off x="1300" y="4750"/>
                <a:ext cx="7650" cy="5352"/>
              </a:xfrm>
              <a:prstGeom prst="rect">
                <a:avLst/>
              </a:prstGeom>
              <a:noFill/>
            </p:spPr>
            <p:txBody>
              <a:bodyPr wrap="square" rtlCol="0">
                <a:spAutoFit/>
              </a:bodyPr>
              <a:lstStyle/>
              <a:p>
                <a:pPr indent="0" eaLnBrk="0">
                  <a:lnSpc>
                    <a:spcPct val="130000"/>
                  </a:lnSpc>
                  <a:buNone/>
                </a:pPr>
                <a:r>
                  <a:rPr lang="en-US" altLang="zh-CN" sz="2800">
                    <a:solidFill>
                      <a:srgbClr val="000000"/>
                    </a:solidFill>
                    <a:latin typeface="微软雅黑" panose="020B0503020204020204" pitchFamily="34" charset="-122"/>
                    <a:cs typeface="+mn-ea"/>
                    <a:sym typeface="+mn-lt"/>
                  </a:rPr>
                  <a:t>非洲西部的国家大都有专门的“儿童狂欢节”，一般持续一个月。非洲人能歌善舞，“儿童狂欢节”，尽管人们的生活条件不相同，所有孩子都会尽情欢乐，热闹非凡。</a:t>
                </a:r>
                <a:endParaRPr lang="en-US" altLang="zh-CN" sz="2800">
                  <a:solidFill>
                    <a:schemeClr val="tx1"/>
                  </a:solidFill>
                  <a:latin typeface="微软雅黑" panose="020B0503020204020204" pitchFamily="34" charset="-122"/>
                  <a:cs typeface="+mn-ea"/>
                  <a:sym typeface="+mn-lt"/>
                </a:endParaRPr>
              </a:p>
            </p:txBody>
          </p:sp>
        </p:grpSp>
        <p:sp>
          <p:nvSpPr>
            <p:cNvPr id="16" name="文本框 15"/>
            <p:cNvSpPr txBox="1"/>
            <p:nvPr/>
          </p:nvSpPr>
          <p:spPr>
            <a:xfrm>
              <a:off x="2764" y="4674"/>
              <a:ext cx="3722" cy="803"/>
            </a:xfrm>
            <a:prstGeom prst="roundRect">
              <a:avLst/>
            </a:prstGeom>
            <a:noFill/>
          </p:spPr>
          <p:txBody>
            <a:bodyPr wrap="square" rtlCol="0">
              <a:spAutoFit/>
            </a:bodyPr>
            <a:lstStyle/>
            <a:p>
              <a:pPr algn="ctr"/>
              <a:r>
                <a:rPr lang="zh-CN" altLang="en-US" sz="2400">
                  <a:solidFill>
                    <a:schemeClr val="bg1"/>
                  </a:solidFill>
                  <a:latin typeface="微软雅黑" panose="020B0503020204020204" pitchFamily="34" charset="-122"/>
                  <a:cs typeface="+mn-ea"/>
                  <a:sym typeface="+mn-lt"/>
                </a:rPr>
                <a:t>非洲的儿童节</a:t>
              </a:r>
            </a:p>
          </p:txBody>
        </p:sp>
      </p:grpSp>
      <p:pic>
        <p:nvPicPr>
          <p:cNvPr id="35" name="图片 34" descr="D:\资料\图片1.png图片1"/>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6715233" y="3285881"/>
            <a:ext cx="4418113" cy="2171489"/>
          </a:xfrm>
          <a:prstGeom prst="rect">
            <a:avLst/>
          </a:prstGeom>
          <a:effectLst/>
        </p:spPr>
      </p:pic>
      <p:pic>
        <p:nvPicPr>
          <p:cNvPr id="67" name="图片 66" descr="微信截图_20220505112400"/>
          <p:cNvPicPr>
            <a:picLocks noChangeAspect="1"/>
          </p:cNvPicPr>
          <p:nvPr/>
        </p:nvPicPr>
        <p:blipFill>
          <a:blip r:embed="rId6"/>
          <a:stretch>
            <a:fillRect/>
          </a:stretch>
        </p:blipFill>
        <p:spPr>
          <a:xfrm rot="20340000">
            <a:off x="10178415" y="51435"/>
            <a:ext cx="2111375" cy="2256790"/>
          </a:xfrm>
          <a:prstGeom prst="rect">
            <a:avLst/>
          </a:prstGeom>
        </p:spPr>
      </p:pic>
      <p:pic>
        <p:nvPicPr>
          <p:cNvPr id="68" name="图片 67" descr="微信截图_20220505112400"/>
          <p:cNvPicPr>
            <a:picLocks noChangeAspect="1"/>
          </p:cNvPicPr>
          <p:nvPr/>
        </p:nvPicPr>
        <p:blipFill>
          <a:blip r:embed="rId6"/>
          <a:stretch>
            <a:fillRect/>
          </a:stretch>
        </p:blipFill>
        <p:spPr>
          <a:xfrm rot="20520000">
            <a:off x="-285115" y="4753610"/>
            <a:ext cx="2035175" cy="2175510"/>
          </a:xfrm>
          <a:prstGeom prst="rect">
            <a:avLst/>
          </a:prstGeom>
        </p:spPr>
      </p:pic>
    </p:spTree>
    <p:custDataLst>
      <p:tags r:id="rId1"/>
    </p:custDataLst>
  </p:cSld>
  <p:clrMapOvr>
    <a:masterClrMapping/>
  </p:clrMapOvr>
  <p:transition advTm="3000"/>
  <p:timing>
    <p:tnLst>
      <p:par>
        <p:cTn id="1" dur="indefinite" restart="never" nodeType="tmRoot"/>
      </p:par>
    </p:tnLst>
    <p:bldLst>
      <p:bldP spid="37" grpId="1" animBg="1"/>
      <p:bldP spid="38"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流程图: 手动输入 36"/>
          <p:cNvSpPr/>
          <p:nvPr/>
        </p:nvSpPr>
        <p:spPr>
          <a:xfrm rot="5400000">
            <a:off x="219075" y="-219075"/>
            <a:ext cx="6858000" cy="7295515"/>
          </a:xfrm>
          <a:prstGeom prst="flowChartManualInput">
            <a:avLst/>
          </a:prstGeom>
          <a:solidFill>
            <a:srgbClr val="FDE3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sp>
        <p:nvSpPr>
          <p:cNvPr id="38" name="圆角矩形 37"/>
          <p:cNvSpPr/>
          <p:nvPr/>
        </p:nvSpPr>
        <p:spPr>
          <a:xfrm>
            <a:off x="417830" y="392430"/>
            <a:ext cx="11356340" cy="6073140"/>
          </a:xfrm>
          <a:prstGeom prst="roundRect">
            <a:avLst>
              <a:gd name="adj" fmla="val 8908"/>
            </a:avLst>
          </a:prstGeom>
          <a:solidFill>
            <a:srgbClr val="FDFAF5"/>
          </a:solidFill>
          <a:ln w="50800">
            <a:solidFill>
              <a:srgbClr val="FDE3BD"/>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2400">
              <a:solidFill>
                <a:schemeClr val="bg1"/>
              </a:solidFill>
              <a:latin typeface="微软雅黑" panose="020B0503020204020204" pitchFamily="34" charset="-122"/>
              <a:cs typeface="+mn-ea"/>
              <a:sym typeface="+mn-lt"/>
            </a:endParaRPr>
          </a:p>
        </p:txBody>
      </p:sp>
      <p:pic>
        <p:nvPicPr>
          <p:cNvPr id="46" name="图片 4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924290" y="139065"/>
            <a:ext cx="3267710" cy="2572385"/>
          </a:xfrm>
          <a:prstGeom prst="rect">
            <a:avLst/>
          </a:prstGeom>
        </p:spPr>
      </p:pic>
      <p:pic>
        <p:nvPicPr>
          <p:cNvPr id="47" name="图片 4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5" y="4171315"/>
            <a:ext cx="2747010" cy="2162810"/>
          </a:xfrm>
          <a:prstGeom prst="rect">
            <a:avLst/>
          </a:prstGeom>
        </p:spPr>
      </p:pic>
      <p:grpSp>
        <p:nvGrpSpPr>
          <p:cNvPr id="9" name="组合 8"/>
          <p:cNvGrpSpPr/>
          <p:nvPr/>
        </p:nvGrpSpPr>
        <p:grpSpPr>
          <a:xfrm>
            <a:off x="673100" y="613410"/>
            <a:ext cx="4012565" cy="722630"/>
            <a:chOff x="9469" y="1715"/>
            <a:chExt cx="6319" cy="1138"/>
          </a:xfrm>
        </p:grpSpPr>
        <p:grpSp>
          <p:nvGrpSpPr>
            <p:cNvPr id="10" name="组合 9"/>
            <p:cNvGrpSpPr/>
            <p:nvPr/>
          </p:nvGrpSpPr>
          <p:grpSpPr>
            <a:xfrm>
              <a:off x="9469" y="1715"/>
              <a:ext cx="1138" cy="1138"/>
              <a:chOff x="9826" y="719"/>
              <a:chExt cx="1424" cy="1424"/>
            </a:xfrm>
          </p:grpSpPr>
          <p:sp>
            <p:nvSpPr>
              <p:cNvPr id="11" name="椭圆 10"/>
              <p:cNvSpPr/>
              <p:nvPr/>
            </p:nvSpPr>
            <p:spPr>
              <a:xfrm>
                <a:off x="9826" y="719"/>
                <a:ext cx="1424" cy="1424"/>
              </a:xfrm>
              <a:prstGeom prst="ellipse">
                <a:avLst/>
              </a:prstGeom>
              <a:solidFill>
                <a:schemeClr val="bg1"/>
              </a:soli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2800" b="1" dirty="0">
                  <a:solidFill>
                    <a:schemeClr val="tx1"/>
                  </a:solidFill>
                  <a:effectLst/>
                  <a:latin typeface="微软雅黑" panose="020B0503020204020204" pitchFamily="34" charset="-122"/>
                  <a:cs typeface="+mn-ea"/>
                  <a:sym typeface="+mn-lt"/>
                </a:endParaRPr>
              </a:p>
            </p:txBody>
          </p:sp>
          <p:sp>
            <p:nvSpPr>
              <p:cNvPr id="12" name="椭圆 11"/>
              <p:cNvSpPr/>
              <p:nvPr/>
            </p:nvSpPr>
            <p:spPr>
              <a:xfrm>
                <a:off x="9925" y="818"/>
                <a:ext cx="1225" cy="1225"/>
              </a:xfrm>
              <a:prstGeom prst="ellipse">
                <a:avLst/>
              </a:prstGeom>
              <a:solidFill>
                <a:srgbClr val="6347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ln>
                      <a:solidFill>
                        <a:srgbClr val="994B46"/>
                      </a:solidFill>
                    </a:ln>
                    <a:solidFill>
                      <a:srgbClr val="FFE7C1"/>
                    </a:solidFill>
                    <a:effectLst/>
                    <a:latin typeface="微软雅黑" panose="020B0503020204020204" pitchFamily="34" charset="-122"/>
                    <a:cs typeface="+mn-ea"/>
                    <a:sym typeface="+mn-lt"/>
                  </a:rPr>
                  <a:t>3</a:t>
                </a:r>
                <a:endParaRPr lang="en-US" altLang="zh-CN" sz="2800" b="1" dirty="0">
                  <a:solidFill>
                    <a:srgbClr val="FFE7C1"/>
                  </a:solidFill>
                  <a:effectLst/>
                  <a:latin typeface="微软雅黑" panose="020B0503020204020204" pitchFamily="34" charset="-122"/>
                  <a:cs typeface="+mn-ea"/>
                  <a:sym typeface="+mn-lt"/>
                </a:endParaRPr>
              </a:p>
            </p:txBody>
          </p:sp>
        </p:grpSp>
        <p:grpSp>
          <p:nvGrpSpPr>
            <p:cNvPr id="13" name="组合 12"/>
            <p:cNvGrpSpPr/>
            <p:nvPr/>
          </p:nvGrpSpPr>
          <p:grpSpPr>
            <a:xfrm>
              <a:off x="10867" y="1715"/>
              <a:ext cx="4921" cy="1109"/>
              <a:chOff x="10701" y="1823"/>
              <a:chExt cx="4921" cy="1109"/>
            </a:xfrm>
          </p:grpSpPr>
          <p:sp>
            <p:nvSpPr>
              <p:cNvPr id="14" name="文本框 13"/>
              <p:cNvSpPr txBox="1"/>
              <p:nvPr/>
            </p:nvSpPr>
            <p:spPr>
              <a:xfrm>
                <a:off x="10701" y="1823"/>
                <a:ext cx="4921" cy="725"/>
              </a:xfrm>
              <a:prstGeom prst="rect">
                <a:avLst/>
              </a:prstGeom>
              <a:noFill/>
            </p:spPr>
            <p:txBody>
              <a:bodyPr wrap="square" rtlCol="0">
                <a:spAutoFit/>
              </a:bodyPr>
              <a:lstStyle/>
              <a:p>
                <a:pPr algn="l"/>
                <a:r>
                  <a:rPr lang="zh-CN" altLang="en-US" sz="2400">
                    <a:solidFill>
                      <a:schemeClr val="tx1"/>
                    </a:solidFill>
                    <a:latin typeface="微软雅黑" panose="020B0503020204020204" pitchFamily="34" charset="-122"/>
                    <a:cs typeface="+mn-ea"/>
                    <a:sym typeface="+mn-lt"/>
                  </a:rPr>
                  <a:t>国外的儿童节</a:t>
                </a:r>
                <a:endParaRPr lang="zh-CN" altLang="en-US" sz="2400" dirty="0">
                  <a:solidFill>
                    <a:schemeClr val="tx1"/>
                  </a:solidFill>
                  <a:latin typeface="微软雅黑" panose="020B0503020204020204" pitchFamily="34" charset="-122"/>
                  <a:cs typeface="+mn-ea"/>
                  <a:sym typeface="+mn-lt"/>
                </a:endParaRPr>
              </a:p>
            </p:txBody>
          </p:sp>
          <p:sp>
            <p:nvSpPr>
              <p:cNvPr id="15" name="文本框 14"/>
              <p:cNvSpPr txBox="1"/>
              <p:nvPr/>
            </p:nvSpPr>
            <p:spPr>
              <a:xfrm>
                <a:off x="10731" y="2498"/>
                <a:ext cx="4030" cy="434"/>
              </a:xfrm>
              <a:prstGeom prst="rect">
                <a:avLst/>
              </a:prstGeom>
              <a:noFill/>
            </p:spPr>
            <p:txBody>
              <a:bodyPr wrap="square" rtlCol="0">
                <a:spAutoFit/>
              </a:bodyPr>
              <a:lstStyle/>
              <a:p>
                <a:pPr algn="l"/>
                <a:r>
                  <a:rPr lang="zh-CN" altLang="en-US" sz="1200">
                    <a:latin typeface="微软雅黑" panose="020B0503020204020204" pitchFamily="34" charset="-122"/>
                    <a:cs typeface="+mn-ea"/>
                    <a:sym typeface="+mn-lt"/>
                  </a:rPr>
                  <a:t>Meet children's day together</a:t>
                </a:r>
                <a:endParaRPr lang="zh-CN" altLang="en-US" sz="1200">
                  <a:solidFill>
                    <a:schemeClr val="tx1"/>
                  </a:solidFill>
                  <a:latin typeface="微软雅黑" panose="020B0503020204020204" pitchFamily="34" charset="-122"/>
                  <a:cs typeface="+mn-ea"/>
                  <a:sym typeface="+mn-lt"/>
                </a:endParaRPr>
              </a:p>
            </p:txBody>
          </p:sp>
        </p:grpSp>
      </p:grpSp>
      <p:grpSp>
        <p:nvGrpSpPr>
          <p:cNvPr id="2" name="组合 1"/>
          <p:cNvGrpSpPr/>
          <p:nvPr/>
        </p:nvGrpSpPr>
        <p:grpSpPr>
          <a:xfrm>
            <a:off x="5886346" y="1643425"/>
            <a:ext cx="5400675" cy="4384040"/>
            <a:chOff x="2414" y="4593"/>
            <a:chExt cx="8505" cy="6904"/>
          </a:xfrm>
        </p:grpSpPr>
        <p:grpSp>
          <p:nvGrpSpPr>
            <p:cNvPr id="3" name="组合 2"/>
            <p:cNvGrpSpPr/>
            <p:nvPr/>
          </p:nvGrpSpPr>
          <p:grpSpPr>
            <a:xfrm>
              <a:off x="2414" y="4593"/>
              <a:ext cx="8505" cy="6904"/>
              <a:chOff x="1300" y="3588"/>
              <a:chExt cx="8505" cy="6904"/>
            </a:xfrm>
          </p:grpSpPr>
          <p:sp>
            <p:nvSpPr>
              <p:cNvPr id="6" name="圆角矩形 5"/>
              <p:cNvSpPr/>
              <p:nvPr/>
            </p:nvSpPr>
            <p:spPr>
              <a:xfrm>
                <a:off x="1448" y="3588"/>
                <a:ext cx="4696" cy="945"/>
              </a:xfrm>
              <a:prstGeom prst="roundRect">
                <a:avLst>
                  <a:gd name="adj" fmla="val 50000"/>
                </a:avLst>
              </a:prstGeom>
              <a:solidFill>
                <a:srgbClr val="FED86E"/>
              </a:solidFill>
              <a:ln w="508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0E0E1E"/>
                  </a:solidFill>
                  <a:latin typeface="微软雅黑" panose="020B0503020204020204" pitchFamily="34" charset="-122"/>
                  <a:cs typeface="+mn-ea"/>
                  <a:sym typeface="+mn-lt"/>
                </a:endParaRPr>
              </a:p>
            </p:txBody>
          </p:sp>
          <p:sp>
            <p:nvSpPr>
              <p:cNvPr id="7" name="文本框 6"/>
              <p:cNvSpPr txBox="1"/>
              <p:nvPr/>
            </p:nvSpPr>
            <p:spPr>
              <a:xfrm>
                <a:off x="1300" y="4750"/>
                <a:ext cx="8505" cy="5742"/>
              </a:xfrm>
              <a:prstGeom prst="rect">
                <a:avLst/>
              </a:prstGeom>
              <a:noFill/>
            </p:spPr>
            <p:txBody>
              <a:bodyPr wrap="square" rtlCol="0">
                <a:spAutoFit/>
              </a:bodyPr>
              <a:lstStyle/>
              <a:p>
                <a:pPr indent="0" eaLnBrk="0">
                  <a:lnSpc>
                    <a:spcPct val="140000"/>
                  </a:lnSpc>
                  <a:buNone/>
                </a:pPr>
                <a:r>
                  <a:rPr lang="en-US" altLang="zh-CN" sz="2800">
                    <a:solidFill>
                      <a:srgbClr val="000000"/>
                    </a:solidFill>
                    <a:latin typeface="微软雅黑" panose="020B0503020204020204" pitchFamily="34" charset="-122"/>
                    <a:cs typeface="+mn-ea"/>
                    <a:sym typeface="+mn-lt"/>
                  </a:rPr>
                  <a:t>哥伦比亚将每年的7月4日定为儿童节。在这个节日里，全国的学校都要举行各种生动活泼的庆祝活动，儿童们还常常戴上各式各样的假面具，扮成小丑的样子在街头玩耍，十分开心。</a:t>
                </a:r>
                <a:endParaRPr lang="en-US" altLang="zh-CN" sz="2800">
                  <a:solidFill>
                    <a:schemeClr val="tx1"/>
                  </a:solidFill>
                  <a:latin typeface="微软雅黑" panose="020B0503020204020204" pitchFamily="34" charset="-122"/>
                  <a:cs typeface="+mn-ea"/>
                  <a:sym typeface="+mn-lt"/>
                </a:endParaRPr>
              </a:p>
            </p:txBody>
          </p:sp>
        </p:grpSp>
        <p:sp>
          <p:nvSpPr>
            <p:cNvPr id="18" name="文本框 17"/>
            <p:cNvSpPr txBox="1"/>
            <p:nvPr/>
          </p:nvSpPr>
          <p:spPr>
            <a:xfrm>
              <a:off x="2705" y="4674"/>
              <a:ext cx="4464" cy="810"/>
            </a:xfrm>
            <a:prstGeom prst="roundRect">
              <a:avLst/>
            </a:prstGeom>
            <a:noFill/>
          </p:spPr>
          <p:txBody>
            <a:bodyPr wrap="square" rtlCol="0">
              <a:spAutoFit/>
            </a:bodyPr>
            <a:lstStyle/>
            <a:p>
              <a:pPr algn="ctr"/>
              <a:r>
                <a:rPr lang="zh-CN" altLang="en-US" sz="2400">
                  <a:solidFill>
                    <a:srgbClr val="994B46"/>
                  </a:solidFill>
                  <a:latin typeface="微软雅黑" panose="020B0503020204020204" pitchFamily="34" charset="-122"/>
                  <a:cs typeface="+mn-ea"/>
                  <a:sym typeface="+mn-lt"/>
                </a:rPr>
                <a:t>哥伦比亚的儿童节</a:t>
              </a:r>
            </a:p>
          </p:txBody>
        </p:sp>
      </p:grpSp>
      <p:pic>
        <p:nvPicPr>
          <p:cNvPr id="67" name="图片 66" descr="微信截图_20220505112400"/>
          <p:cNvPicPr>
            <a:picLocks noChangeAspect="1"/>
          </p:cNvPicPr>
          <p:nvPr/>
        </p:nvPicPr>
        <p:blipFill>
          <a:blip r:embed="rId4"/>
          <a:stretch>
            <a:fillRect/>
          </a:stretch>
        </p:blipFill>
        <p:spPr>
          <a:xfrm rot="20340000">
            <a:off x="10178415" y="51435"/>
            <a:ext cx="2111375" cy="2256790"/>
          </a:xfrm>
          <a:prstGeom prst="rect">
            <a:avLst/>
          </a:prstGeom>
        </p:spPr>
      </p:pic>
      <p:pic>
        <p:nvPicPr>
          <p:cNvPr id="68" name="图片 67" descr="微信截图_20220505112400"/>
          <p:cNvPicPr>
            <a:picLocks noChangeAspect="1"/>
          </p:cNvPicPr>
          <p:nvPr/>
        </p:nvPicPr>
        <p:blipFill>
          <a:blip r:embed="rId4"/>
          <a:stretch>
            <a:fillRect/>
          </a:stretch>
        </p:blipFill>
        <p:spPr>
          <a:xfrm rot="20520000">
            <a:off x="-285115" y="4753610"/>
            <a:ext cx="2035175" cy="2175510"/>
          </a:xfrm>
          <a:prstGeom prst="rect">
            <a:avLst/>
          </a:prstGeom>
        </p:spPr>
      </p:pic>
      <p:pic>
        <p:nvPicPr>
          <p:cNvPr id="22" name="图片 21"/>
          <p:cNvPicPr>
            <a:picLocks noChangeAspect="1"/>
          </p:cNvPicPr>
          <p:nvPr/>
        </p:nvPicPr>
        <p:blipFill>
          <a:blip r:embed="rId5">
            <a:clrChange>
              <a:clrFrom>
                <a:srgbClr val="FFFDFE"/>
              </a:clrFrom>
              <a:clrTo>
                <a:srgbClr val="FFFDFE">
                  <a:alpha val="0"/>
                </a:srgbClr>
              </a:clrTo>
            </a:clrChange>
            <a:extLst>
              <a:ext uri="{28A0092B-C50C-407E-A947-70E740481C1C}">
                <a14:useLocalDpi xmlns:a14="http://schemas.microsoft.com/office/drawing/2010/main" val="0"/>
              </a:ext>
            </a:extLst>
          </a:blip>
          <a:stretch>
            <a:fillRect/>
          </a:stretch>
        </p:blipFill>
        <p:spPr>
          <a:xfrm>
            <a:off x="153835" y="974471"/>
            <a:ext cx="5938824" cy="4200844"/>
          </a:xfrm>
          <a:prstGeom prst="rect">
            <a:avLst/>
          </a:prstGeom>
          <a:effectLst>
            <a:outerShdw blurRad="76200" dir="18900000" sy="23000" kx="-1200000" algn="bl" rotWithShape="0">
              <a:prstClr val="black">
                <a:alpha val="20000"/>
              </a:prstClr>
            </a:outerShdw>
          </a:effectLst>
        </p:spPr>
      </p:pic>
      <p:cxnSp>
        <p:nvCxnSpPr>
          <p:cNvPr id="24" name="直接连接符 23"/>
          <p:cNvCxnSpPr/>
          <p:nvPr/>
        </p:nvCxnSpPr>
        <p:spPr>
          <a:xfrm flipV="1">
            <a:off x="1665583" y="5160801"/>
            <a:ext cx="3289935" cy="14514"/>
          </a:xfrm>
          <a:prstGeom prst="line">
            <a:avLst/>
          </a:prstGeom>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931352369"/>
      </p:ext>
    </p:extLst>
  </p:cSld>
  <p:clrMapOvr>
    <a:masterClrMapping/>
  </p:clrMapOvr>
  <p:transition advTm="3000"/>
  <p:timing>
    <p:tnLst>
      <p:par>
        <p:cTn id="1" dur="indefinite" restart="never" nodeType="tmRoot"/>
      </p:par>
    </p:tnLst>
    <p:bldLst>
      <p:bldP spid="37" grpId="1" animBg="1"/>
      <p:bldP spid="38"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7" name="流程图: 手动输入 36"/>
          <p:cNvSpPr/>
          <p:nvPr/>
        </p:nvSpPr>
        <p:spPr>
          <a:xfrm rot="5400000">
            <a:off x="219075" y="-219075"/>
            <a:ext cx="6858000" cy="7295515"/>
          </a:xfrm>
          <a:prstGeom prst="flowChartManualInput">
            <a:avLst/>
          </a:prstGeom>
          <a:solidFill>
            <a:srgbClr val="FDE3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sp>
        <p:nvSpPr>
          <p:cNvPr id="38" name="圆角矩形 37"/>
          <p:cNvSpPr/>
          <p:nvPr/>
        </p:nvSpPr>
        <p:spPr>
          <a:xfrm>
            <a:off x="417830" y="392430"/>
            <a:ext cx="11356340" cy="6073140"/>
          </a:xfrm>
          <a:prstGeom prst="roundRect">
            <a:avLst>
              <a:gd name="adj" fmla="val 8908"/>
            </a:avLst>
          </a:prstGeom>
          <a:solidFill>
            <a:srgbClr val="FDFAF5"/>
          </a:solidFill>
          <a:ln w="50800">
            <a:solidFill>
              <a:srgbClr val="FDE3BD"/>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2400">
              <a:solidFill>
                <a:schemeClr val="bg1"/>
              </a:solidFill>
              <a:latin typeface="微软雅黑" panose="020B0503020204020204" pitchFamily="34" charset="-122"/>
              <a:cs typeface="+mn-ea"/>
              <a:sym typeface="+mn-lt"/>
            </a:endParaRPr>
          </a:p>
        </p:txBody>
      </p:sp>
      <p:pic>
        <p:nvPicPr>
          <p:cNvPr id="46" name="图片 4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24290" y="139065"/>
            <a:ext cx="3267710" cy="2572385"/>
          </a:xfrm>
          <a:prstGeom prst="rect">
            <a:avLst/>
          </a:prstGeom>
        </p:spPr>
      </p:pic>
      <p:pic>
        <p:nvPicPr>
          <p:cNvPr id="47" name="图片 4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35" y="4171315"/>
            <a:ext cx="2747010" cy="2162810"/>
          </a:xfrm>
          <a:prstGeom prst="rect">
            <a:avLst/>
          </a:prstGeom>
        </p:spPr>
      </p:pic>
      <p:grpSp>
        <p:nvGrpSpPr>
          <p:cNvPr id="9" name="组合 8"/>
          <p:cNvGrpSpPr/>
          <p:nvPr/>
        </p:nvGrpSpPr>
        <p:grpSpPr>
          <a:xfrm>
            <a:off x="673100" y="613410"/>
            <a:ext cx="4012565" cy="722630"/>
            <a:chOff x="9469" y="1715"/>
            <a:chExt cx="6319" cy="1138"/>
          </a:xfrm>
        </p:grpSpPr>
        <p:grpSp>
          <p:nvGrpSpPr>
            <p:cNvPr id="10" name="组合 9"/>
            <p:cNvGrpSpPr/>
            <p:nvPr/>
          </p:nvGrpSpPr>
          <p:grpSpPr>
            <a:xfrm>
              <a:off x="9469" y="1715"/>
              <a:ext cx="1138" cy="1138"/>
              <a:chOff x="9826" y="719"/>
              <a:chExt cx="1424" cy="1424"/>
            </a:xfrm>
          </p:grpSpPr>
          <p:sp>
            <p:nvSpPr>
              <p:cNvPr id="11" name="椭圆 10"/>
              <p:cNvSpPr/>
              <p:nvPr/>
            </p:nvSpPr>
            <p:spPr>
              <a:xfrm>
                <a:off x="9826" y="719"/>
                <a:ext cx="1424" cy="1424"/>
              </a:xfrm>
              <a:prstGeom prst="ellipse">
                <a:avLst/>
              </a:prstGeom>
              <a:solidFill>
                <a:schemeClr val="bg1"/>
              </a:soli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2800" b="1" dirty="0">
                  <a:solidFill>
                    <a:schemeClr val="tx1"/>
                  </a:solidFill>
                  <a:effectLst/>
                  <a:latin typeface="微软雅黑" panose="020B0503020204020204" pitchFamily="34" charset="-122"/>
                  <a:cs typeface="+mn-ea"/>
                  <a:sym typeface="+mn-lt"/>
                </a:endParaRPr>
              </a:p>
            </p:txBody>
          </p:sp>
          <p:sp>
            <p:nvSpPr>
              <p:cNvPr id="12" name="椭圆 11"/>
              <p:cNvSpPr/>
              <p:nvPr/>
            </p:nvSpPr>
            <p:spPr>
              <a:xfrm>
                <a:off x="9925" y="818"/>
                <a:ext cx="1225" cy="1225"/>
              </a:xfrm>
              <a:prstGeom prst="ellipse">
                <a:avLst/>
              </a:prstGeom>
              <a:solidFill>
                <a:srgbClr val="6347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ln>
                      <a:solidFill>
                        <a:srgbClr val="994B46"/>
                      </a:solidFill>
                    </a:ln>
                    <a:solidFill>
                      <a:srgbClr val="FFE7C1"/>
                    </a:solidFill>
                    <a:effectLst/>
                    <a:latin typeface="微软雅黑" panose="020B0503020204020204" pitchFamily="34" charset="-122"/>
                    <a:cs typeface="+mn-ea"/>
                    <a:sym typeface="+mn-lt"/>
                  </a:rPr>
                  <a:t>3</a:t>
                </a:r>
                <a:endParaRPr lang="en-US" altLang="zh-CN" sz="2800" b="1" dirty="0">
                  <a:solidFill>
                    <a:srgbClr val="FFE7C1"/>
                  </a:solidFill>
                  <a:effectLst/>
                  <a:latin typeface="微软雅黑" panose="020B0503020204020204" pitchFamily="34" charset="-122"/>
                  <a:cs typeface="+mn-ea"/>
                  <a:sym typeface="+mn-lt"/>
                </a:endParaRPr>
              </a:p>
            </p:txBody>
          </p:sp>
        </p:grpSp>
        <p:grpSp>
          <p:nvGrpSpPr>
            <p:cNvPr id="13" name="组合 12"/>
            <p:cNvGrpSpPr/>
            <p:nvPr/>
          </p:nvGrpSpPr>
          <p:grpSpPr>
            <a:xfrm>
              <a:off x="10867" y="1715"/>
              <a:ext cx="4921" cy="1109"/>
              <a:chOff x="10701" y="1823"/>
              <a:chExt cx="4921" cy="1109"/>
            </a:xfrm>
          </p:grpSpPr>
          <p:sp>
            <p:nvSpPr>
              <p:cNvPr id="14" name="文本框 13"/>
              <p:cNvSpPr txBox="1"/>
              <p:nvPr/>
            </p:nvSpPr>
            <p:spPr>
              <a:xfrm>
                <a:off x="10701" y="1823"/>
                <a:ext cx="4921" cy="725"/>
              </a:xfrm>
              <a:prstGeom prst="rect">
                <a:avLst/>
              </a:prstGeom>
              <a:noFill/>
            </p:spPr>
            <p:txBody>
              <a:bodyPr wrap="square" rtlCol="0">
                <a:spAutoFit/>
              </a:bodyPr>
              <a:lstStyle/>
              <a:p>
                <a:pPr algn="l"/>
                <a:r>
                  <a:rPr lang="zh-CN" altLang="en-US" sz="2400">
                    <a:solidFill>
                      <a:schemeClr val="tx1"/>
                    </a:solidFill>
                    <a:latin typeface="微软雅黑" panose="020B0503020204020204" pitchFamily="34" charset="-122"/>
                    <a:cs typeface="+mn-ea"/>
                    <a:sym typeface="+mn-lt"/>
                  </a:rPr>
                  <a:t>国外的儿童节</a:t>
                </a:r>
                <a:endParaRPr lang="zh-CN" altLang="en-US" sz="2400" dirty="0">
                  <a:solidFill>
                    <a:schemeClr val="tx1"/>
                  </a:solidFill>
                  <a:latin typeface="微软雅黑" panose="020B0503020204020204" pitchFamily="34" charset="-122"/>
                  <a:cs typeface="+mn-ea"/>
                  <a:sym typeface="+mn-lt"/>
                </a:endParaRPr>
              </a:p>
            </p:txBody>
          </p:sp>
          <p:sp>
            <p:nvSpPr>
              <p:cNvPr id="15" name="文本框 14"/>
              <p:cNvSpPr txBox="1"/>
              <p:nvPr/>
            </p:nvSpPr>
            <p:spPr>
              <a:xfrm>
                <a:off x="10731" y="2498"/>
                <a:ext cx="4030" cy="434"/>
              </a:xfrm>
              <a:prstGeom prst="rect">
                <a:avLst/>
              </a:prstGeom>
              <a:noFill/>
            </p:spPr>
            <p:txBody>
              <a:bodyPr wrap="square" rtlCol="0">
                <a:spAutoFit/>
              </a:bodyPr>
              <a:lstStyle/>
              <a:p>
                <a:pPr algn="l"/>
                <a:r>
                  <a:rPr lang="zh-CN" altLang="en-US" sz="1200">
                    <a:latin typeface="微软雅黑" panose="020B0503020204020204" pitchFamily="34" charset="-122"/>
                    <a:cs typeface="+mn-ea"/>
                    <a:sym typeface="+mn-lt"/>
                  </a:rPr>
                  <a:t>Meet children's day together</a:t>
                </a:r>
                <a:endParaRPr lang="zh-CN" altLang="en-US" sz="1200">
                  <a:solidFill>
                    <a:schemeClr val="tx1"/>
                  </a:solidFill>
                  <a:latin typeface="微软雅黑" panose="020B0503020204020204" pitchFamily="34" charset="-122"/>
                  <a:cs typeface="+mn-ea"/>
                  <a:sym typeface="+mn-lt"/>
                </a:endParaRPr>
              </a:p>
            </p:txBody>
          </p:sp>
        </p:grpSp>
      </p:grpSp>
      <p:grpSp>
        <p:nvGrpSpPr>
          <p:cNvPr id="17" name="组合 16"/>
          <p:cNvGrpSpPr/>
          <p:nvPr/>
        </p:nvGrpSpPr>
        <p:grpSpPr>
          <a:xfrm>
            <a:off x="1204912" y="1630680"/>
            <a:ext cx="10029190" cy="3916045"/>
            <a:chOff x="2193" y="4593"/>
            <a:chExt cx="15794" cy="6167"/>
          </a:xfrm>
        </p:grpSpPr>
        <p:grpSp>
          <p:nvGrpSpPr>
            <p:cNvPr id="4" name="组合 3"/>
            <p:cNvGrpSpPr/>
            <p:nvPr/>
          </p:nvGrpSpPr>
          <p:grpSpPr>
            <a:xfrm>
              <a:off x="2193" y="4593"/>
              <a:ext cx="15794" cy="6167"/>
              <a:chOff x="1079" y="3588"/>
              <a:chExt cx="15794" cy="6167"/>
            </a:xfrm>
          </p:grpSpPr>
          <p:sp>
            <p:nvSpPr>
              <p:cNvPr id="8" name="圆角矩形 7"/>
              <p:cNvSpPr/>
              <p:nvPr/>
            </p:nvSpPr>
            <p:spPr>
              <a:xfrm>
                <a:off x="1448" y="3588"/>
                <a:ext cx="4186" cy="945"/>
              </a:xfrm>
              <a:prstGeom prst="roundRect">
                <a:avLst>
                  <a:gd name="adj" fmla="val 50000"/>
                </a:avLst>
              </a:prstGeom>
              <a:solidFill>
                <a:schemeClr val="accent1"/>
              </a:solidFill>
              <a:ln w="508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0E0E1E"/>
                  </a:solidFill>
                  <a:latin typeface="微软雅黑" panose="020B0503020204020204" pitchFamily="34" charset="-122"/>
                  <a:cs typeface="+mn-ea"/>
                  <a:sym typeface="+mn-lt"/>
                </a:endParaRPr>
              </a:p>
            </p:txBody>
          </p:sp>
          <p:sp>
            <p:nvSpPr>
              <p:cNvPr id="5" name="文本框 4"/>
              <p:cNvSpPr txBox="1"/>
              <p:nvPr/>
            </p:nvSpPr>
            <p:spPr>
              <a:xfrm>
                <a:off x="1079" y="4724"/>
                <a:ext cx="15794" cy="5031"/>
              </a:xfrm>
              <a:prstGeom prst="rect">
                <a:avLst/>
              </a:prstGeom>
              <a:noFill/>
            </p:spPr>
            <p:txBody>
              <a:bodyPr wrap="square" rtlCol="0">
                <a:spAutoFit/>
              </a:bodyPr>
              <a:lstStyle/>
              <a:p>
                <a:pPr algn="l" eaLnBrk="0">
                  <a:lnSpc>
                    <a:spcPct val="120000"/>
                  </a:lnSpc>
                </a:pPr>
                <a:r>
                  <a:rPr lang="en-US" altLang="zh-CN" sz="2800" smtClean="0">
                    <a:solidFill>
                      <a:srgbClr val="000000"/>
                    </a:solidFill>
                    <a:latin typeface="微软雅黑" panose="020B0503020204020204" pitchFamily="34" charset="-122"/>
                    <a:cs typeface="+mn-ea"/>
                    <a:sym typeface="+mn-lt"/>
                  </a:rPr>
                  <a:t>8</a:t>
                </a:r>
                <a:r>
                  <a:rPr lang="en-US" altLang="zh-CN" sz="2800">
                    <a:solidFill>
                      <a:srgbClr val="000000"/>
                    </a:solidFill>
                    <a:latin typeface="微软雅黑" panose="020B0503020204020204" pitchFamily="34" charset="-122"/>
                    <a:cs typeface="+mn-ea"/>
                    <a:sym typeface="+mn-lt"/>
                  </a:rPr>
                  <a:t>月7日是“男孩节”，又称为“龙虾节”，意思是鼓励全国的小男孩学习龙虾的勇敢精神。这一天，</a:t>
                </a:r>
                <a:r>
                  <a:rPr lang="en-US" altLang="zh-CN" sz="2800" smtClean="0">
                    <a:solidFill>
                      <a:srgbClr val="000000"/>
                    </a:solidFill>
                    <a:latin typeface="微软雅黑" panose="020B0503020204020204" pitchFamily="34" charset="-122"/>
                    <a:cs typeface="+mn-ea"/>
                    <a:sym typeface="+mn-lt"/>
                  </a:rPr>
                  <a:t>孩子们要打扮成龙虾的样子，表演一些非常活泼可爱的节目。</a:t>
                </a:r>
              </a:p>
              <a:p>
                <a:pPr algn="l" eaLnBrk="0">
                  <a:lnSpc>
                    <a:spcPct val="120000"/>
                  </a:lnSpc>
                </a:pPr>
                <a:r>
                  <a:rPr lang="en-US" altLang="zh-CN" sz="2800" smtClean="0">
                    <a:solidFill>
                      <a:srgbClr val="000000"/>
                    </a:solidFill>
                    <a:latin typeface="微软雅黑" panose="020B0503020204020204" pitchFamily="34" charset="-122"/>
                    <a:cs typeface="+mn-ea"/>
                    <a:sym typeface="+mn-lt"/>
                  </a:rPr>
                  <a:t>12</a:t>
                </a:r>
                <a:r>
                  <a:rPr lang="en-US" altLang="zh-CN" sz="2800">
                    <a:solidFill>
                      <a:srgbClr val="000000"/>
                    </a:solidFill>
                    <a:latin typeface="微软雅黑" panose="020B0503020204020204" pitchFamily="34" charset="-122"/>
                    <a:cs typeface="+mn-ea"/>
                    <a:sym typeface="+mn-lt"/>
                  </a:rPr>
                  <a:t>月13</a:t>
                </a:r>
                <a:r>
                  <a:rPr lang="en-US" altLang="zh-CN" sz="2800" smtClean="0">
                    <a:solidFill>
                      <a:srgbClr val="000000"/>
                    </a:solidFill>
                    <a:latin typeface="微软雅黑" panose="020B0503020204020204" pitchFamily="34" charset="-122"/>
                    <a:cs typeface="+mn-ea"/>
                    <a:sym typeface="+mn-lt"/>
                  </a:rPr>
                  <a:t>日则是 “</a:t>
                </a:r>
                <a:r>
                  <a:rPr lang="en-US" altLang="zh-CN" sz="2800">
                    <a:solidFill>
                      <a:srgbClr val="000000"/>
                    </a:solidFill>
                    <a:latin typeface="微软雅黑" panose="020B0503020204020204" pitchFamily="34" charset="-122"/>
                    <a:cs typeface="+mn-ea"/>
                    <a:sym typeface="+mn-lt"/>
                  </a:rPr>
                  <a:t>女孩节”，又叫“露西娅女神节</a:t>
                </a:r>
                <a:r>
                  <a:rPr lang="en-US" altLang="zh-CN" sz="2800" smtClean="0">
                    <a:solidFill>
                      <a:srgbClr val="000000"/>
                    </a:solidFill>
                    <a:latin typeface="微软雅黑" panose="020B0503020204020204" pitchFamily="34" charset="-122"/>
                    <a:cs typeface="+mn-ea"/>
                    <a:sym typeface="+mn-lt"/>
                  </a:rPr>
                  <a:t>”。露西娅是瑞典传说中专门保护女孩的女神，每到这个节日，女孩子都要打扮成女神的模样，为其他孩子做好事。</a:t>
                </a:r>
                <a:endParaRPr lang="en-US" altLang="zh-CN" sz="2800">
                  <a:solidFill>
                    <a:schemeClr val="tx1"/>
                  </a:solidFill>
                  <a:latin typeface="微软雅黑" panose="020B0503020204020204" pitchFamily="34" charset="-122"/>
                  <a:cs typeface="+mn-ea"/>
                  <a:sym typeface="+mn-lt"/>
                </a:endParaRPr>
              </a:p>
            </p:txBody>
          </p:sp>
        </p:grpSp>
        <p:sp>
          <p:nvSpPr>
            <p:cNvPr id="16" name="文本框 15"/>
            <p:cNvSpPr txBox="1"/>
            <p:nvPr/>
          </p:nvSpPr>
          <p:spPr>
            <a:xfrm>
              <a:off x="2764" y="4674"/>
              <a:ext cx="3722" cy="803"/>
            </a:xfrm>
            <a:prstGeom prst="roundRect">
              <a:avLst/>
            </a:prstGeom>
            <a:noFill/>
          </p:spPr>
          <p:txBody>
            <a:bodyPr wrap="square" rtlCol="0">
              <a:spAutoFit/>
            </a:bodyPr>
            <a:lstStyle/>
            <a:p>
              <a:pPr algn="ctr"/>
              <a:r>
                <a:rPr lang="zh-CN" altLang="en-US" sz="2400">
                  <a:solidFill>
                    <a:schemeClr val="bg1"/>
                  </a:solidFill>
                  <a:latin typeface="微软雅黑" panose="020B0503020204020204" pitchFamily="34" charset="-122"/>
                  <a:cs typeface="+mn-ea"/>
                  <a:sym typeface="+mn-lt"/>
                </a:rPr>
                <a:t>瑞典的儿童节</a:t>
              </a:r>
            </a:p>
          </p:txBody>
        </p:sp>
      </p:grpSp>
      <p:pic>
        <p:nvPicPr>
          <p:cNvPr id="67" name="图片 66" descr="微信截图_20220505112400"/>
          <p:cNvPicPr>
            <a:picLocks noChangeAspect="1"/>
          </p:cNvPicPr>
          <p:nvPr/>
        </p:nvPicPr>
        <p:blipFill>
          <a:blip r:embed="rId5"/>
          <a:stretch>
            <a:fillRect/>
          </a:stretch>
        </p:blipFill>
        <p:spPr>
          <a:xfrm rot="20340000">
            <a:off x="10178415" y="51435"/>
            <a:ext cx="2111375" cy="2256790"/>
          </a:xfrm>
          <a:prstGeom prst="rect">
            <a:avLst/>
          </a:prstGeom>
        </p:spPr>
      </p:pic>
      <p:pic>
        <p:nvPicPr>
          <p:cNvPr id="68" name="图片 67" descr="微信截图_20220505112400"/>
          <p:cNvPicPr>
            <a:picLocks noChangeAspect="1"/>
          </p:cNvPicPr>
          <p:nvPr/>
        </p:nvPicPr>
        <p:blipFill>
          <a:blip r:embed="rId5"/>
          <a:stretch>
            <a:fillRect/>
          </a:stretch>
        </p:blipFill>
        <p:spPr>
          <a:xfrm rot="20520000">
            <a:off x="-285115" y="4753610"/>
            <a:ext cx="2035175" cy="2175510"/>
          </a:xfrm>
          <a:prstGeom prst="rect">
            <a:avLst/>
          </a:prstGeom>
        </p:spPr>
      </p:pic>
      <p:pic>
        <p:nvPicPr>
          <p:cNvPr id="3" name="图片 2"/>
          <p:cNvPicPr>
            <a:picLocks noChangeAspect="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3012822">
            <a:off x="7176381" y="652462"/>
            <a:ext cx="1638935" cy="1638935"/>
          </a:xfrm>
          <a:prstGeom prst="rect">
            <a:avLst/>
          </a:prstGeom>
        </p:spPr>
      </p:pic>
    </p:spTree>
    <p:custDataLst>
      <p:tags r:id="rId1"/>
    </p:custDataLst>
  </p:cSld>
  <p:clrMapOvr>
    <a:masterClrMapping/>
  </p:clrMapOvr>
  <p:transition advTm="3000"/>
  <p:timing>
    <p:tnLst>
      <p:par>
        <p:cTn id="1" dur="indefinite" restart="never" nodeType="tmRoot"/>
      </p:par>
    </p:tnLst>
    <p:bldLst>
      <p:bldP spid="37" grpId="1" animBg="1"/>
      <p:bldP spid="38"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7" name="流程图: 手动输入 36"/>
          <p:cNvSpPr/>
          <p:nvPr/>
        </p:nvSpPr>
        <p:spPr>
          <a:xfrm rot="5400000">
            <a:off x="219075" y="-219075"/>
            <a:ext cx="6858000" cy="7295515"/>
          </a:xfrm>
          <a:prstGeom prst="flowChartManualInput">
            <a:avLst/>
          </a:prstGeom>
          <a:solidFill>
            <a:srgbClr val="FDE3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sp>
        <p:nvSpPr>
          <p:cNvPr id="38" name="圆角矩形 37"/>
          <p:cNvSpPr/>
          <p:nvPr/>
        </p:nvSpPr>
        <p:spPr>
          <a:xfrm>
            <a:off x="417830" y="392430"/>
            <a:ext cx="11356340" cy="6073140"/>
          </a:xfrm>
          <a:prstGeom prst="roundRect">
            <a:avLst>
              <a:gd name="adj" fmla="val 8908"/>
            </a:avLst>
          </a:prstGeom>
          <a:solidFill>
            <a:srgbClr val="FDFAF5"/>
          </a:solidFill>
          <a:ln w="50800">
            <a:solidFill>
              <a:srgbClr val="FDE3BD"/>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2400">
              <a:solidFill>
                <a:schemeClr val="bg1"/>
              </a:solidFill>
              <a:latin typeface="微软雅黑" panose="020B0503020204020204" pitchFamily="34" charset="-122"/>
              <a:cs typeface="+mn-ea"/>
              <a:sym typeface="+mn-lt"/>
            </a:endParaRPr>
          </a:p>
        </p:txBody>
      </p:sp>
      <p:pic>
        <p:nvPicPr>
          <p:cNvPr id="46" name="图片 4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24290" y="139065"/>
            <a:ext cx="3267710" cy="2572385"/>
          </a:xfrm>
          <a:prstGeom prst="rect">
            <a:avLst/>
          </a:prstGeom>
        </p:spPr>
      </p:pic>
      <p:pic>
        <p:nvPicPr>
          <p:cNvPr id="47" name="图片 4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35" y="4171315"/>
            <a:ext cx="2747010" cy="2162810"/>
          </a:xfrm>
          <a:prstGeom prst="rect">
            <a:avLst/>
          </a:prstGeom>
        </p:spPr>
      </p:pic>
      <p:grpSp>
        <p:nvGrpSpPr>
          <p:cNvPr id="9" name="组合 8"/>
          <p:cNvGrpSpPr/>
          <p:nvPr/>
        </p:nvGrpSpPr>
        <p:grpSpPr>
          <a:xfrm>
            <a:off x="673100" y="613410"/>
            <a:ext cx="4012565" cy="722630"/>
            <a:chOff x="9469" y="1715"/>
            <a:chExt cx="6319" cy="1138"/>
          </a:xfrm>
        </p:grpSpPr>
        <p:grpSp>
          <p:nvGrpSpPr>
            <p:cNvPr id="10" name="组合 9"/>
            <p:cNvGrpSpPr/>
            <p:nvPr/>
          </p:nvGrpSpPr>
          <p:grpSpPr>
            <a:xfrm>
              <a:off x="9469" y="1715"/>
              <a:ext cx="1138" cy="1138"/>
              <a:chOff x="9826" y="719"/>
              <a:chExt cx="1424" cy="1424"/>
            </a:xfrm>
          </p:grpSpPr>
          <p:sp>
            <p:nvSpPr>
              <p:cNvPr id="11" name="椭圆 10"/>
              <p:cNvSpPr/>
              <p:nvPr/>
            </p:nvSpPr>
            <p:spPr>
              <a:xfrm>
                <a:off x="9826" y="719"/>
                <a:ext cx="1424" cy="1424"/>
              </a:xfrm>
              <a:prstGeom prst="ellipse">
                <a:avLst/>
              </a:prstGeom>
              <a:solidFill>
                <a:schemeClr val="bg1"/>
              </a:soli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2800" b="1" dirty="0">
                  <a:solidFill>
                    <a:schemeClr val="tx1"/>
                  </a:solidFill>
                  <a:effectLst/>
                  <a:latin typeface="微软雅黑" panose="020B0503020204020204" pitchFamily="34" charset="-122"/>
                  <a:cs typeface="+mn-ea"/>
                  <a:sym typeface="+mn-lt"/>
                </a:endParaRPr>
              </a:p>
            </p:txBody>
          </p:sp>
          <p:sp>
            <p:nvSpPr>
              <p:cNvPr id="12" name="椭圆 11"/>
              <p:cNvSpPr/>
              <p:nvPr/>
            </p:nvSpPr>
            <p:spPr>
              <a:xfrm>
                <a:off x="9925" y="818"/>
                <a:ext cx="1225" cy="1225"/>
              </a:xfrm>
              <a:prstGeom prst="ellipse">
                <a:avLst/>
              </a:prstGeom>
              <a:solidFill>
                <a:srgbClr val="6347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ln>
                      <a:solidFill>
                        <a:srgbClr val="994B46"/>
                      </a:solidFill>
                    </a:ln>
                    <a:solidFill>
                      <a:srgbClr val="FFE7C1"/>
                    </a:solidFill>
                    <a:effectLst/>
                    <a:latin typeface="微软雅黑" panose="020B0503020204020204" pitchFamily="34" charset="-122"/>
                    <a:cs typeface="+mn-ea"/>
                    <a:sym typeface="+mn-lt"/>
                  </a:rPr>
                  <a:t>3</a:t>
                </a:r>
                <a:endParaRPr lang="en-US" altLang="zh-CN" sz="2800" b="1" dirty="0">
                  <a:solidFill>
                    <a:srgbClr val="FFE7C1"/>
                  </a:solidFill>
                  <a:effectLst/>
                  <a:latin typeface="微软雅黑" panose="020B0503020204020204" pitchFamily="34" charset="-122"/>
                  <a:cs typeface="+mn-ea"/>
                  <a:sym typeface="+mn-lt"/>
                </a:endParaRPr>
              </a:p>
            </p:txBody>
          </p:sp>
        </p:grpSp>
        <p:grpSp>
          <p:nvGrpSpPr>
            <p:cNvPr id="13" name="组合 12"/>
            <p:cNvGrpSpPr/>
            <p:nvPr/>
          </p:nvGrpSpPr>
          <p:grpSpPr>
            <a:xfrm>
              <a:off x="10867" y="1715"/>
              <a:ext cx="4921" cy="1109"/>
              <a:chOff x="10701" y="1823"/>
              <a:chExt cx="4921" cy="1109"/>
            </a:xfrm>
          </p:grpSpPr>
          <p:sp>
            <p:nvSpPr>
              <p:cNvPr id="14" name="文本框 13"/>
              <p:cNvSpPr txBox="1"/>
              <p:nvPr/>
            </p:nvSpPr>
            <p:spPr>
              <a:xfrm>
                <a:off x="10701" y="1823"/>
                <a:ext cx="4921" cy="725"/>
              </a:xfrm>
              <a:prstGeom prst="rect">
                <a:avLst/>
              </a:prstGeom>
              <a:noFill/>
            </p:spPr>
            <p:txBody>
              <a:bodyPr wrap="square" rtlCol="0">
                <a:spAutoFit/>
              </a:bodyPr>
              <a:lstStyle/>
              <a:p>
                <a:pPr algn="l"/>
                <a:r>
                  <a:rPr lang="zh-CN" altLang="en-US" sz="2400">
                    <a:solidFill>
                      <a:schemeClr val="tx1"/>
                    </a:solidFill>
                    <a:latin typeface="微软雅黑" panose="020B0503020204020204" pitchFamily="34" charset="-122"/>
                    <a:cs typeface="+mn-ea"/>
                    <a:sym typeface="+mn-lt"/>
                  </a:rPr>
                  <a:t>国外的儿童节</a:t>
                </a:r>
                <a:endParaRPr lang="zh-CN" altLang="en-US" sz="2400" dirty="0">
                  <a:solidFill>
                    <a:schemeClr val="tx1"/>
                  </a:solidFill>
                  <a:latin typeface="微软雅黑" panose="020B0503020204020204" pitchFamily="34" charset="-122"/>
                  <a:cs typeface="+mn-ea"/>
                  <a:sym typeface="+mn-lt"/>
                </a:endParaRPr>
              </a:p>
            </p:txBody>
          </p:sp>
          <p:sp>
            <p:nvSpPr>
              <p:cNvPr id="15" name="文本框 14"/>
              <p:cNvSpPr txBox="1"/>
              <p:nvPr/>
            </p:nvSpPr>
            <p:spPr>
              <a:xfrm>
                <a:off x="10731" y="2498"/>
                <a:ext cx="4030" cy="434"/>
              </a:xfrm>
              <a:prstGeom prst="rect">
                <a:avLst/>
              </a:prstGeom>
              <a:noFill/>
            </p:spPr>
            <p:txBody>
              <a:bodyPr wrap="square" rtlCol="0">
                <a:spAutoFit/>
              </a:bodyPr>
              <a:lstStyle/>
              <a:p>
                <a:pPr algn="l"/>
                <a:r>
                  <a:rPr lang="zh-CN" altLang="en-US" sz="1200">
                    <a:latin typeface="微软雅黑" panose="020B0503020204020204" pitchFamily="34" charset="-122"/>
                    <a:cs typeface="+mn-ea"/>
                    <a:sym typeface="+mn-lt"/>
                  </a:rPr>
                  <a:t>Meet children's day together</a:t>
                </a:r>
                <a:endParaRPr lang="zh-CN" altLang="en-US" sz="1200">
                  <a:solidFill>
                    <a:schemeClr val="tx1"/>
                  </a:solidFill>
                  <a:latin typeface="微软雅黑" panose="020B0503020204020204" pitchFamily="34" charset="-122"/>
                  <a:cs typeface="+mn-ea"/>
                  <a:sym typeface="+mn-lt"/>
                </a:endParaRPr>
              </a:p>
            </p:txBody>
          </p:sp>
        </p:grpSp>
      </p:grpSp>
      <p:grpSp>
        <p:nvGrpSpPr>
          <p:cNvPr id="19" name="组合 18"/>
          <p:cNvGrpSpPr/>
          <p:nvPr/>
        </p:nvGrpSpPr>
        <p:grpSpPr>
          <a:xfrm>
            <a:off x="3340260" y="838042"/>
            <a:ext cx="8081010" cy="5477510"/>
            <a:chOff x="2293" y="4593"/>
            <a:chExt cx="12726" cy="8626"/>
          </a:xfrm>
        </p:grpSpPr>
        <p:grpSp>
          <p:nvGrpSpPr>
            <p:cNvPr id="20" name="组合 19"/>
            <p:cNvGrpSpPr/>
            <p:nvPr/>
          </p:nvGrpSpPr>
          <p:grpSpPr>
            <a:xfrm>
              <a:off x="2293" y="4593"/>
              <a:ext cx="12726" cy="8626"/>
              <a:chOff x="1179" y="3588"/>
              <a:chExt cx="12726" cy="8626"/>
            </a:xfrm>
          </p:grpSpPr>
          <p:sp>
            <p:nvSpPr>
              <p:cNvPr id="21" name="圆角矩形 20"/>
              <p:cNvSpPr/>
              <p:nvPr/>
            </p:nvSpPr>
            <p:spPr>
              <a:xfrm>
                <a:off x="4584" y="3588"/>
                <a:ext cx="4186" cy="945"/>
              </a:xfrm>
              <a:prstGeom prst="roundRect">
                <a:avLst>
                  <a:gd name="adj" fmla="val 50000"/>
                </a:avLst>
              </a:prstGeom>
              <a:solidFill>
                <a:srgbClr val="9B8CF5"/>
              </a:solidFill>
              <a:ln w="508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0E0E1E"/>
                  </a:solidFill>
                  <a:latin typeface="微软雅黑" panose="020B0503020204020204" pitchFamily="34" charset="-122"/>
                  <a:cs typeface="+mn-ea"/>
                  <a:sym typeface="+mn-lt"/>
                </a:endParaRPr>
              </a:p>
            </p:txBody>
          </p:sp>
          <p:sp>
            <p:nvSpPr>
              <p:cNvPr id="22" name="文本框 21"/>
              <p:cNvSpPr txBox="1"/>
              <p:nvPr/>
            </p:nvSpPr>
            <p:spPr>
              <a:xfrm>
                <a:off x="1179" y="5962"/>
                <a:ext cx="12726" cy="6252"/>
              </a:xfrm>
              <a:prstGeom prst="rect">
                <a:avLst/>
              </a:prstGeom>
              <a:noFill/>
            </p:spPr>
            <p:txBody>
              <a:bodyPr wrap="square" rtlCol="0">
                <a:spAutoFit/>
              </a:bodyPr>
              <a:lstStyle/>
              <a:p>
                <a:pPr eaLnBrk="0"/>
                <a:r>
                  <a:rPr lang="en-US" altLang="zh-CN" sz="2800" smtClean="0">
                    <a:solidFill>
                      <a:srgbClr val="000000"/>
                    </a:solidFill>
                    <a:latin typeface="微软雅黑" panose="020B0503020204020204" pitchFamily="34" charset="-122"/>
                    <a:cs typeface="+mn-ea"/>
                    <a:sym typeface="+mn-lt"/>
                  </a:rPr>
                  <a:t>传说很久以前</a:t>
                </a:r>
                <a:r>
                  <a:rPr lang="en-US" altLang="zh-CN" sz="2800">
                    <a:solidFill>
                      <a:srgbClr val="000000"/>
                    </a:solidFill>
                    <a:latin typeface="微软雅黑" panose="020B0503020204020204" pitchFamily="34" charset="-122"/>
                    <a:cs typeface="+mn-ea"/>
                    <a:sym typeface="+mn-lt"/>
                  </a:rPr>
                  <a:t>，</a:t>
                </a:r>
                <a:r>
                  <a:rPr lang="en-US" altLang="zh-CN" sz="2800" smtClean="0">
                    <a:solidFill>
                      <a:srgbClr val="000000"/>
                    </a:solidFill>
                    <a:latin typeface="微软雅黑" panose="020B0503020204020204" pitchFamily="34" charset="-122"/>
                    <a:cs typeface="+mn-ea"/>
                    <a:sym typeface="+mn-lt"/>
                  </a:rPr>
                  <a:t>从东方来了黑脸国王</a:t>
                </a:r>
                <a:r>
                  <a:rPr lang="en-US" altLang="zh-CN" sz="2800">
                    <a:solidFill>
                      <a:srgbClr val="000000"/>
                    </a:solidFill>
                    <a:latin typeface="微软雅黑" panose="020B0503020204020204" pitchFamily="34" charset="-122"/>
                    <a:cs typeface="+mn-ea"/>
                    <a:sym typeface="+mn-lt"/>
                  </a:rPr>
                  <a:t>、</a:t>
                </a:r>
                <a:r>
                  <a:rPr lang="en-US" altLang="zh-CN" sz="2800" smtClean="0">
                    <a:solidFill>
                      <a:srgbClr val="000000"/>
                    </a:solidFill>
                    <a:latin typeface="微软雅黑" panose="020B0503020204020204" pitchFamily="34" charset="-122"/>
                    <a:cs typeface="+mn-ea"/>
                    <a:sym typeface="+mn-lt"/>
                  </a:rPr>
                  <a:t>黄脸国王和白脸国王，</a:t>
                </a:r>
                <a:r>
                  <a:rPr lang="en-US" altLang="zh-CN" sz="2800">
                    <a:solidFill>
                      <a:srgbClr val="000000"/>
                    </a:solidFill>
                    <a:latin typeface="微软雅黑" panose="020B0503020204020204" pitchFamily="34" charset="-122"/>
                    <a:cs typeface="+mn-ea"/>
                    <a:sym typeface="+mn-lt"/>
                  </a:rPr>
                  <a:t>这三个国王给人们带来了幸福和欢乐。在每年的1月5</a:t>
                </a:r>
                <a:r>
                  <a:rPr lang="en-US" altLang="zh-CN" sz="2800" smtClean="0">
                    <a:solidFill>
                      <a:srgbClr val="000000"/>
                    </a:solidFill>
                    <a:latin typeface="微软雅黑" panose="020B0503020204020204" pitchFamily="34" charset="-122"/>
                    <a:cs typeface="+mn-ea"/>
                    <a:sym typeface="+mn-lt"/>
                  </a:rPr>
                  <a:t>日还专门给小孩送礼物</a:t>
                </a:r>
                <a:r>
                  <a:rPr lang="zh-CN" altLang="en-US" sz="2800" smtClean="0">
                    <a:solidFill>
                      <a:srgbClr val="000000"/>
                    </a:solidFill>
                    <a:latin typeface="微软雅黑" panose="020B0503020204020204" pitchFamily="34" charset="-122"/>
                    <a:cs typeface="+mn-ea"/>
                    <a:sym typeface="+mn-lt"/>
                  </a:rPr>
                  <a:t>，</a:t>
                </a:r>
                <a:r>
                  <a:rPr lang="en-US" altLang="zh-CN" sz="2800" smtClean="0">
                    <a:solidFill>
                      <a:srgbClr val="000000"/>
                    </a:solidFill>
                    <a:latin typeface="微软雅黑" panose="020B0503020204020204" pitchFamily="34" charset="-122"/>
                    <a:cs typeface="+mn-ea"/>
                    <a:sym typeface="+mn-lt"/>
                  </a:rPr>
                  <a:t>于是这</a:t>
                </a:r>
                <a:r>
                  <a:rPr lang="zh-CN" altLang="en-US" sz="2800" smtClean="0">
                    <a:solidFill>
                      <a:srgbClr val="000000"/>
                    </a:solidFill>
                    <a:latin typeface="微软雅黑" panose="020B0503020204020204" pitchFamily="34" charset="-122"/>
                    <a:cs typeface="+mn-ea"/>
                    <a:sym typeface="+mn-lt"/>
                  </a:rPr>
                  <a:t>一天</a:t>
                </a:r>
                <a:r>
                  <a:rPr lang="en-US" altLang="zh-CN" sz="2800" smtClean="0">
                    <a:solidFill>
                      <a:srgbClr val="000000"/>
                    </a:solidFill>
                    <a:latin typeface="微软雅黑" panose="020B0503020204020204" pitchFamily="34" charset="-122"/>
                    <a:cs typeface="+mn-ea"/>
                    <a:sym typeface="+mn-lt"/>
                  </a:rPr>
                  <a:t>就和儿童挂上了钩。</a:t>
                </a:r>
              </a:p>
              <a:p>
                <a:pPr eaLnBrk="0"/>
                <a:r>
                  <a:rPr lang="zh-CN" altLang="en-US" sz="2800" smtClean="0">
                    <a:solidFill>
                      <a:srgbClr val="000000"/>
                    </a:solidFill>
                    <a:latin typeface="微软雅黑" panose="020B0503020204020204" pitchFamily="34" charset="-122"/>
                    <a:cs typeface="+mn-ea"/>
                    <a:sym typeface="+mn-lt"/>
                  </a:rPr>
                  <a:t>这天傍晚到次日</a:t>
                </a:r>
                <a:r>
                  <a:rPr lang="en-US" altLang="zh-CN" sz="2800" smtClean="0">
                    <a:solidFill>
                      <a:srgbClr val="000000"/>
                    </a:solidFill>
                    <a:latin typeface="微软雅黑" panose="020B0503020204020204" pitchFamily="34" charset="-122"/>
                    <a:cs typeface="+mn-ea"/>
                    <a:sym typeface="+mn-lt"/>
                  </a:rPr>
                  <a:t>早晨，</a:t>
                </a:r>
                <a:r>
                  <a:rPr lang="zh-CN" altLang="en-US" sz="2800" smtClean="0">
                    <a:solidFill>
                      <a:srgbClr val="000000"/>
                    </a:solidFill>
                    <a:latin typeface="微软雅黑" panose="020B0503020204020204" pitchFamily="34" charset="-122"/>
                    <a:cs typeface="+mn-ea"/>
                    <a:sym typeface="+mn-lt"/>
                  </a:rPr>
                  <a:t>要举行</a:t>
                </a:r>
                <a:r>
                  <a:rPr lang="en-US" altLang="zh-CN" sz="2800" smtClean="0">
                    <a:solidFill>
                      <a:srgbClr val="000000"/>
                    </a:solidFill>
                    <a:latin typeface="微软雅黑" panose="020B0503020204020204" pitchFamily="34" charset="-122"/>
                    <a:cs typeface="+mn-ea"/>
                    <a:sym typeface="+mn-lt"/>
                  </a:rPr>
                  <a:t>花车游行。花车上“三个国王”不断撒出各式糖果来慰问儿童。当游行队伍到达市政府或区政府的大门口时，凡能坐在国王腿上的儿童都能得到一件精美的礼品，得到礼品的孩子也必须向国王保证一定会好好学习。</a:t>
                </a:r>
                <a:endParaRPr lang="en-US" altLang="zh-CN" sz="2800">
                  <a:solidFill>
                    <a:schemeClr val="tx1"/>
                  </a:solidFill>
                  <a:latin typeface="微软雅黑" panose="020B0503020204020204" pitchFamily="34" charset="-122"/>
                  <a:cs typeface="+mn-ea"/>
                  <a:sym typeface="+mn-lt"/>
                </a:endParaRPr>
              </a:p>
            </p:txBody>
          </p:sp>
        </p:grpSp>
        <p:sp>
          <p:nvSpPr>
            <p:cNvPr id="23" name="文本框 22"/>
            <p:cNvSpPr txBox="1"/>
            <p:nvPr/>
          </p:nvSpPr>
          <p:spPr>
            <a:xfrm>
              <a:off x="5541" y="4674"/>
              <a:ext cx="4501" cy="803"/>
            </a:xfrm>
            <a:prstGeom prst="roundRect">
              <a:avLst/>
            </a:prstGeom>
            <a:noFill/>
          </p:spPr>
          <p:txBody>
            <a:bodyPr wrap="square" rtlCol="0">
              <a:spAutoFit/>
            </a:bodyPr>
            <a:lstStyle/>
            <a:p>
              <a:pPr algn="ctr"/>
              <a:r>
                <a:rPr lang="zh-CN" altLang="en-US" sz="2400">
                  <a:solidFill>
                    <a:schemeClr val="bg1"/>
                  </a:solidFill>
                  <a:latin typeface="微软雅黑" panose="020B0503020204020204" pitchFamily="34" charset="-122"/>
                  <a:cs typeface="+mn-ea"/>
                  <a:sym typeface="+mn-lt"/>
                </a:rPr>
                <a:t>西班牙的儿童节</a:t>
              </a:r>
            </a:p>
          </p:txBody>
        </p:sp>
      </p:grpSp>
      <p:pic>
        <p:nvPicPr>
          <p:cNvPr id="24" name="图片 23" descr="D:\资料\微信截图_20220505113023.png微信截图_20220505113023"/>
          <p:cNvPicPr>
            <a:picLocks noChangeAspect="1"/>
          </p:cNvPicPr>
          <p:nvPr/>
        </p:nvPicPr>
        <p:blipFill>
          <a:blip r:embed="rId5"/>
          <a:srcRect/>
          <a:stretch>
            <a:fillRect/>
          </a:stretch>
        </p:blipFill>
        <p:spPr>
          <a:xfrm>
            <a:off x="-170180" y="1837690"/>
            <a:ext cx="3943985" cy="4224655"/>
          </a:xfrm>
          <a:prstGeom prst="rect">
            <a:avLst/>
          </a:prstGeom>
        </p:spPr>
      </p:pic>
      <p:pic>
        <p:nvPicPr>
          <p:cNvPr id="25" name="图片 24" descr="微信截图_20220505112400"/>
          <p:cNvPicPr>
            <a:picLocks noChangeAspect="1"/>
          </p:cNvPicPr>
          <p:nvPr/>
        </p:nvPicPr>
        <p:blipFill>
          <a:blip r:embed="rId6"/>
          <a:stretch>
            <a:fillRect/>
          </a:stretch>
        </p:blipFill>
        <p:spPr>
          <a:xfrm>
            <a:off x="9669780" y="392430"/>
            <a:ext cx="2352675" cy="2514600"/>
          </a:xfrm>
          <a:prstGeom prst="rect">
            <a:avLst/>
          </a:prstGeom>
        </p:spPr>
      </p:pic>
    </p:spTree>
    <p:custDataLst>
      <p:tags r:id="rId1"/>
    </p:custDataLst>
  </p:cSld>
  <p:clrMapOvr>
    <a:masterClrMapping/>
  </p:clrMapOvr>
  <p:transition advTm="3000"/>
  <p:timing>
    <p:tnLst>
      <p:par>
        <p:cTn id="1" dur="indefinite" restart="never" nodeType="tmRoot"/>
      </p:par>
    </p:tnLst>
    <p:bldLst>
      <p:bldP spid="37" grpId="1" animBg="1"/>
      <p:bldP spid="38"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E7C1"/>
        </a:solidFill>
        <a:effectLst/>
      </p:bgPr>
    </p:bg>
    <p:spTree>
      <p:nvGrpSpPr>
        <p:cNvPr id="1" name=""/>
        <p:cNvGrpSpPr/>
        <p:nvPr/>
      </p:nvGrpSpPr>
      <p:grpSpPr>
        <a:xfrm>
          <a:off x="0" y="0"/>
          <a:ext cx="0" cy="0"/>
          <a:chOff x="0" y="0"/>
          <a:chExt cx="0" cy="0"/>
        </a:xfrm>
      </p:grpSpPr>
      <p:grpSp>
        <p:nvGrpSpPr>
          <p:cNvPr id="3" name="组合 2"/>
          <p:cNvGrpSpPr/>
          <p:nvPr/>
        </p:nvGrpSpPr>
        <p:grpSpPr>
          <a:xfrm>
            <a:off x="-635" y="3690620"/>
            <a:ext cx="12192350" cy="3167380"/>
            <a:chOff x="-1" y="6744"/>
            <a:chExt cx="15613" cy="4056"/>
          </a:xfrm>
        </p:grpSpPr>
        <p:pic>
          <p:nvPicPr>
            <p:cNvPr id="14" name="图片 13"/>
            <p:cNvPicPr>
              <a:picLocks noChangeAspect="1"/>
            </p:cNvPicPr>
            <p:nvPr/>
          </p:nvPicPr>
          <p:blipFill rotWithShape="1">
            <a:blip r:embed="rId3" cstate="screen">
              <a:extLst>
                <a:ext uri="{28A0092B-C50C-407E-A947-70E740481C1C}">
                  <a14:useLocalDpi xmlns:a14="http://schemas.microsoft.com/office/drawing/2010/main"/>
                </a:ext>
              </a:extLst>
            </a:blip>
            <a:srcRect r="23940"/>
            <a:stretch>
              <a:fillRect/>
            </a:stretch>
          </p:blipFill>
          <p:spPr>
            <a:xfrm>
              <a:off x="-1" y="6744"/>
              <a:ext cx="14261" cy="4056"/>
            </a:xfrm>
            <a:prstGeom prst="rect">
              <a:avLst/>
            </a:prstGeom>
          </p:spPr>
        </p:pic>
        <p:pic>
          <p:nvPicPr>
            <p:cNvPr id="16" name="图片 15"/>
            <p:cNvPicPr>
              <a:picLocks noChangeAspect="1"/>
            </p:cNvPicPr>
            <p:nvPr/>
          </p:nvPicPr>
          <p:blipFill rotWithShape="1">
            <a:blip r:embed="rId3" cstate="screen">
              <a:extLst>
                <a:ext uri="{28A0092B-C50C-407E-A947-70E740481C1C}">
                  <a14:useLocalDpi xmlns:a14="http://schemas.microsoft.com/office/drawing/2010/main"/>
                </a:ext>
              </a:extLst>
            </a:blip>
            <a:srcRect r="23940"/>
            <a:stretch>
              <a:fillRect/>
            </a:stretch>
          </p:blipFill>
          <p:spPr>
            <a:xfrm flipH="1">
              <a:off x="1351" y="6744"/>
              <a:ext cx="14261" cy="4056"/>
            </a:xfrm>
            <a:prstGeom prst="rect">
              <a:avLst/>
            </a:prstGeom>
          </p:spPr>
        </p:pic>
      </p:grpSp>
      <p:pic>
        <p:nvPicPr>
          <p:cNvPr id="4" name="图片 3" descr="E:\设计\PPT\图片3.png图片3"/>
          <p:cNvPicPr>
            <a:picLocks noChangeAspect="1"/>
          </p:cNvPicPr>
          <p:nvPr/>
        </p:nvPicPr>
        <p:blipFill>
          <a:blip r:embed="rId4"/>
          <a:srcRect/>
          <a:stretch>
            <a:fillRect/>
          </a:stretch>
        </p:blipFill>
        <p:spPr>
          <a:xfrm>
            <a:off x="0" y="1270"/>
            <a:ext cx="12206605" cy="5834380"/>
          </a:xfrm>
          <a:prstGeom prst="rect">
            <a:avLst/>
          </a:prstGeom>
        </p:spPr>
      </p:pic>
      <p:pic>
        <p:nvPicPr>
          <p:cNvPr id="2" name="图片 1" descr="D:\资料\图片1.png图片1"/>
          <p:cNvPicPr>
            <a:picLocks noChangeAspect="1"/>
          </p:cNvPicPr>
          <p:nvPr/>
        </p:nvPicPr>
        <p:blipFill>
          <a:blip r:embed="rId5"/>
          <a:srcRect/>
          <a:stretch>
            <a:fillRect/>
          </a:stretch>
        </p:blipFill>
        <p:spPr>
          <a:xfrm>
            <a:off x="3561080" y="1160145"/>
            <a:ext cx="5084445" cy="2498725"/>
          </a:xfrm>
          <a:prstGeom prst="rect">
            <a:avLst/>
          </a:prstGeom>
          <a:effectLst/>
        </p:spPr>
      </p:pic>
      <p:sp>
        <p:nvSpPr>
          <p:cNvPr id="13" name="文本框 12"/>
          <p:cNvSpPr txBox="1"/>
          <p:nvPr/>
        </p:nvSpPr>
        <p:spPr>
          <a:xfrm>
            <a:off x="3375343" y="4473575"/>
            <a:ext cx="5455920" cy="460375"/>
          </a:xfrm>
          <a:prstGeom prst="rect">
            <a:avLst/>
          </a:prstGeom>
          <a:noFill/>
        </p:spPr>
        <p:txBody>
          <a:bodyPr wrap="square" rtlCol="0">
            <a:spAutoFit/>
          </a:bodyPr>
          <a:lstStyle/>
          <a:p>
            <a:pPr marL="0" lvl="0" indent="0" algn="dist" rtl="0">
              <a:spcBef>
                <a:spcPts val="0"/>
              </a:spcBef>
              <a:spcAft>
                <a:spcPts val="0"/>
              </a:spcAft>
              <a:buNone/>
            </a:pPr>
            <a:r>
              <a:rPr lang="zh-CN" sz="2400" dirty="0">
                <a:solidFill>
                  <a:schemeClr val="tx1"/>
                </a:solidFill>
                <a:latin typeface="微软雅黑" panose="020B0503020204020204" pitchFamily="34" charset="-122"/>
                <a:cs typeface="+mn-ea"/>
                <a:sym typeface="+mn-lt"/>
              </a:rPr>
              <a:t>儿</a:t>
            </a:r>
            <a:r>
              <a:rPr lang="en-US" altLang="zh-CN" sz="2400" dirty="0">
                <a:solidFill>
                  <a:schemeClr val="tx1"/>
                </a:solidFill>
                <a:latin typeface="微软雅黑" panose="020B0503020204020204" pitchFamily="34" charset="-122"/>
                <a:cs typeface="+mn-ea"/>
                <a:sym typeface="+mn-lt"/>
              </a:rPr>
              <a:t>/</a:t>
            </a:r>
            <a:r>
              <a:rPr lang="zh-CN" sz="2400" dirty="0">
                <a:solidFill>
                  <a:schemeClr val="tx1"/>
                </a:solidFill>
                <a:latin typeface="微软雅黑" panose="020B0503020204020204" pitchFamily="34" charset="-122"/>
                <a:cs typeface="+mn-ea"/>
                <a:sym typeface="+mn-lt"/>
              </a:rPr>
              <a:t>童</a:t>
            </a:r>
            <a:r>
              <a:rPr lang="en-US" sz="2400" dirty="0">
                <a:solidFill>
                  <a:schemeClr val="tx1"/>
                </a:solidFill>
                <a:latin typeface="微软雅黑" panose="020B0503020204020204" pitchFamily="34" charset="-122"/>
                <a:cs typeface="+mn-ea"/>
                <a:sym typeface="+mn-lt"/>
              </a:rPr>
              <a:t>/</a:t>
            </a:r>
            <a:r>
              <a:rPr sz="2400" dirty="0">
                <a:solidFill>
                  <a:schemeClr val="tx1"/>
                </a:solidFill>
                <a:latin typeface="微软雅黑" panose="020B0503020204020204" pitchFamily="34" charset="-122"/>
                <a:cs typeface="+mn-ea"/>
                <a:sym typeface="+mn-lt"/>
              </a:rPr>
              <a:t>节</a:t>
            </a:r>
            <a:r>
              <a:rPr lang="en-US" sz="2400" dirty="0">
                <a:solidFill>
                  <a:schemeClr val="tx1"/>
                </a:solidFill>
                <a:latin typeface="微软雅黑" panose="020B0503020204020204" pitchFamily="34" charset="-122"/>
                <a:cs typeface="+mn-ea"/>
                <a:sym typeface="+mn-lt"/>
              </a:rPr>
              <a:t>/</a:t>
            </a:r>
            <a:r>
              <a:rPr sz="2400" dirty="0">
                <a:solidFill>
                  <a:schemeClr val="tx1"/>
                </a:solidFill>
                <a:latin typeface="微软雅黑" panose="020B0503020204020204" pitchFamily="34" charset="-122"/>
                <a:cs typeface="+mn-ea"/>
                <a:sym typeface="+mn-lt"/>
              </a:rPr>
              <a:t>活</a:t>
            </a:r>
            <a:r>
              <a:rPr lang="en-US" sz="2400" dirty="0">
                <a:solidFill>
                  <a:schemeClr val="tx1"/>
                </a:solidFill>
                <a:latin typeface="微软雅黑" panose="020B0503020204020204" pitchFamily="34" charset="-122"/>
                <a:cs typeface="+mn-ea"/>
                <a:sym typeface="+mn-lt"/>
              </a:rPr>
              <a:t>/</a:t>
            </a:r>
            <a:r>
              <a:rPr sz="2400" dirty="0">
                <a:solidFill>
                  <a:schemeClr val="tx1"/>
                </a:solidFill>
                <a:latin typeface="微软雅黑" panose="020B0503020204020204" pitchFamily="34" charset="-122"/>
                <a:cs typeface="+mn-ea"/>
                <a:sym typeface="+mn-lt"/>
              </a:rPr>
              <a:t>动</a:t>
            </a:r>
            <a:r>
              <a:rPr lang="en-US" sz="2400" dirty="0">
                <a:solidFill>
                  <a:schemeClr val="tx1"/>
                </a:solidFill>
                <a:latin typeface="微软雅黑" panose="020B0503020204020204" pitchFamily="34" charset="-122"/>
                <a:cs typeface="+mn-ea"/>
                <a:sym typeface="+mn-lt"/>
              </a:rPr>
              <a:t>/</a:t>
            </a:r>
            <a:r>
              <a:rPr sz="2400" dirty="0">
                <a:solidFill>
                  <a:schemeClr val="tx1"/>
                </a:solidFill>
                <a:latin typeface="微软雅黑" panose="020B0503020204020204" pitchFamily="34" charset="-122"/>
                <a:cs typeface="+mn-ea"/>
                <a:sym typeface="+mn-lt"/>
              </a:rPr>
              <a:t>主</a:t>
            </a:r>
            <a:r>
              <a:rPr lang="en-US" sz="2400" dirty="0">
                <a:solidFill>
                  <a:schemeClr val="tx1"/>
                </a:solidFill>
                <a:latin typeface="微软雅黑" panose="020B0503020204020204" pitchFamily="34" charset="-122"/>
                <a:cs typeface="+mn-ea"/>
                <a:sym typeface="+mn-lt"/>
              </a:rPr>
              <a:t>/</a:t>
            </a:r>
            <a:r>
              <a:rPr sz="2400" dirty="0">
                <a:solidFill>
                  <a:schemeClr val="tx1"/>
                </a:solidFill>
                <a:latin typeface="微软雅黑" panose="020B0503020204020204" pitchFamily="34" charset="-122"/>
                <a:cs typeface="+mn-ea"/>
                <a:sym typeface="+mn-lt"/>
              </a:rPr>
              <a:t>题</a:t>
            </a:r>
            <a:r>
              <a:rPr lang="en-US" sz="2400" dirty="0">
                <a:solidFill>
                  <a:schemeClr val="tx1"/>
                </a:solidFill>
                <a:latin typeface="微软雅黑" panose="020B0503020204020204" pitchFamily="34" charset="-122"/>
                <a:cs typeface="+mn-ea"/>
                <a:sym typeface="+mn-lt"/>
              </a:rPr>
              <a:t>/</a:t>
            </a:r>
            <a:r>
              <a:rPr sz="2400" dirty="0">
                <a:solidFill>
                  <a:schemeClr val="tx1"/>
                </a:solidFill>
                <a:latin typeface="微软雅黑" panose="020B0503020204020204" pitchFamily="34" charset="-122"/>
                <a:cs typeface="+mn-ea"/>
                <a:sym typeface="+mn-lt"/>
              </a:rPr>
              <a:t>班</a:t>
            </a:r>
            <a:r>
              <a:rPr lang="en-US" sz="2400" dirty="0">
                <a:solidFill>
                  <a:schemeClr val="tx1"/>
                </a:solidFill>
                <a:latin typeface="微软雅黑" panose="020B0503020204020204" pitchFamily="34" charset="-122"/>
                <a:cs typeface="+mn-ea"/>
                <a:sym typeface="+mn-lt"/>
              </a:rPr>
              <a:t>/</a:t>
            </a:r>
            <a:r>
              <a:rPr sz="2400" dirty="0">
                <a:solidFill>
                  <a:schemeClr val="tx1"/>
                </a:solidFill>
                <a:latin typeface="微软雅黑" panose="020B0503020204020204" pitchFamily="34" charset="-122"/>
                <a:cs typeface="+mn-ea"/>
                <a:sym typeface="+mn-lt"/>
              </a:rPr>
              <a:t>会</a:t>
            </a:r>
            <a:endParaRPr lang="zh-CN" altLang="en-US" sz="2400" dirty="0">
              <a:solidFill>
                <a:schemeClr val="tx1"/>
              </a:solidFill>
              <a:latin typeface="微软雅黑" panose="020B0503020204020204" pitchFamily="34" charset="-122"/>
              <a:cs typeface="+mn-ea"/>
              <a:sym typeface="+mn-lt"/>
            </a:endParaRPr>
          </a:p>
        </p:txBody>
      </p:sp>
      <p:sp>
        <p:nvSpPr>
          <p:cNvPr id="15" name="文本框 14"/>
          <p:cNvSpPr txBox="1"/>
          <p:nvPr/>
        </p:nvSpPr>
        <p:spPr>
          <a:xfrm>
            <a:off x="2972753" y="4977130"/>
            <a:ext cx="6261100" cy="646011"/>
          </a:xfrm>
          <a:prstGeom prst="rect">
            <a:avLst/>
          </a:prstGeom>
          <a:noFill/>
          <a:ln w="9525">
            <a:noFill/>
          </a:ln>
        </p:spPr>
        <p:txBody>
          <a:bodyPr wrap="square">
            <a:spAutoFit/>
          </a:bodyPr>
          <a:lstStyle/>
          <a:p>
            <a:pPr algn="ctr">
              <a:lnSpc>
                <a:spcPct val="160000"/>
              </a:lnSpc>
            </a:pPr>
            <a:r>
              <a:rPr lang="zh-CN" altLang="en-US" sz="1200">
                <a:latin typeface="微软雅黑" panose="020B0503020204020204" pitchFamily="34" charset="-122"/>
                <a:cs typeface="+mn-ea"/>
                <a:sym typeface="+mn-lt"/>
              </a:rPr>
              <a:t>六月花儿美，六月歌声飘，六月儿童数最俏</a:t>
            </a:r>
            <a:r>
              <a:rPr lang="en-US" altLang="zh-CN" sz="1200">
                <a:latin typeface="微软雅黑" panose="020B0503020204020204" pitchFamily="34" charset="-122"/>
                <a:cs typeface="+mn-ea"/>
                <a:sym typeface="+mn-lt"/>
              </a:rPr>
              <a:t>:</a:t>
            </a:r>
          </a:p>
          <a:p>
            <a:pPr algn="ctr">
              <a:lnSpc>
                <a:spcPct val="160000"/>
              </a:lnSpc>
            </a:pPr>
            <a:r>
              <a:rPr lang="zh-CN" altLang="en-US" sz="1200">
                <a:latin typeface="微软雅黑" panose="020B0503020204020204" pitchFamily="34" charset="-122"/>
                <a:cs typeface="+mn-ea"/>
                <a:sym typeface="+mn-lt"/>
              </a:rPr>
              <a:t>穿新衣，戴新帽，欢歌热舞兴致高，迎接“六一”节日到。</a:t>
            </a:r>
          </a:p>
        </p:txBody>
      </p:sp>
      <p:grpSp>
        <p:nvGrpSpPr>
          <p:cNvPr id="119" name="组合 118"/>
          <p:cNvGrpSpPr/>
          <p:nvPr/>
        </p:nvGrpSpPr>
        <p:grpSpPr>
          <a:xfrm>
            <a:off x="-708025" y="-1741805"/>
            <a:ext cx="13550900" cy="3722370"/>
            <a:chOff x="-1115" y="-2743"/>
            <a:chExt cx="21340" cy="5862"/>
          </a:xfrm>
        </p:grpSpPr>
        <p:grpSp>
          <p:nvGrpSpPr>
            <p:cNvPr id="120" name="组合 119"/>
            <p:cNvGrpSpPr/>
            <p:nvPr/>
          </p:nvGrpSpPr>
          <p:grpSpPr>
            <a:xfrm>
              <a:off x="-1115" y="-2743"/>
              <a:ext cx="5754" cy="5862"/>
              <a:chOff x="-1115" y="-2668"/>
              <a:chExt cx="5754" cy="5862"/>
            </a:xfrm>
          </p:grpSpPr>
          <p:sp>
            <p:nvSpPr>
              <p:cNvPr id="121" name="等腰三角形 120"/>
              <p:cNvSpPr/>
              <p:nvPr/>
            </p:nvSpPr>
            <p:spPr>
              <a:xfrm rot="11820000">
                <a:off x="110" y="2116"/>
                <a:ext cx="777" cy="949"/>
              </a:xfrm>
              <a:prstGeom prst="triangle">
                <a:avLst/>
              </a:prstGeom>
              <a:solidFill>
                <a:srgbClr val="CA5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grpSp>
            <p:nvGrpSpPr>
              <p:cNvPr id="122" name="组合 121"/>
              <p:cNvGrpSpPr/>
              <p:nvPr/>
            </p:nvGrpSpPr>
            <p:grpSpPr>
              <a:xfrm>
                <a:off x="-1115" y="-2668"/>
                <a:ext cx="5755" cy="5862"/>
                <a:chOff x="-3487" y="-3690"/>
                <a:chExt cx="7948" cy="8096"/>
              </a:xfrm>
            </p:grpSpPr>
            <p:grpSp>
              <p:nvGrpSpPr>
                <p:cNvPr id="123" name="组合 122"/>
                <p:cNvGrpSpPr/>
                <p:nvPr/>
              </p:nvGrpSpPr>
              <p:grpSpPr>
                <a:xfrm>
                  <a:off x="-478" y="140"/>
                  <a:ext cx="4939" cy="4266"/>
                  <a:chOff x="-478" y="140"/>
                  <a:chExt cx="4939" cy="4266"/>
                </a:xfrm>
              </p:grpSpPr>
              <p:sp>
                <p:nvSpPr>
                  <p:cNvPr id="124" name="等腰三角形 123"/>
                  <p:cNvSpPr/>
                  <p:nvPr/>
                </p:nvSpPr>
                <p:spPr>
                  <a:xfrm rot="6420000">
                    <a:off x="3269" y="21"/>
                    <a:ext cx="1073" cy="1311"/>
                  </a:xfrm>
                  <a:prstGeom prst="triangle">
                    <a:avLst/>
                  </a:prstGeom>
                  <a:solidFill>
                    <a:srgbClr val="45AD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sp>
                <p:nvSpPr>
                  <p:cNvPr id="125" name="等腰三角形 124"/>
                  <p:cNvSpPr/>
                  <p:nvPr/>
                </p:nvSpPr>
                <p:spPr>
                  <a:xfrm rot="7200000">
                    <a:off x="2790" y="1190"/>
                    <a:ext cx="1073" cy="1311"/>
                  </a:xfrm>
                  <a:prstGeom prst="triangle">
                    <a:avLst/>
                  </a:prstGeom>
                  <a:solidFill>
                    <a:srgbClr val="FED8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sp>
                <p:nvSpPr>
                  <p:cNvPr id="126" name="等腰三角形 125"/>
                  <p:cNvSpPr/>
                  <p:nvPr/>
                </p:nvSpPr>
                <p:spPr>
                  <a:xfrm rot="8460000">
                    <a:off x="1924" y="2152"/>
                    <a:ext cx="1073" cy="1311"/>
                  </a:xfrm>
                  <a:prstGeom prst="triangle">
                    <a:avLst/>
                  </a:prstGeom>
                  <a:solidFill>
                    <a:srgbClr val="FFB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sp>
                <p:nvSpPr>
                  <p:cNvPr id="127" name="等腰三角形 126"/>
                  <p:cNvSpPr/>
                  <p:nvPr/>
                </p:nvSpPr>
                <p:spPr>
                  <a:xfrm rot="9540000">
                    <a:off x="839" y="2833"/>
                    <a:ext cx="1073" cy="1311"/>
                  </a:xfrm>
                  <a:prstGeom prst="triangle">
                    <a:avLst/>
                  </a:prstGeom>
                  <a:solidFill>
                    <a:srgbClr val="9284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sp>
                <p:nvSpPr>
                  <p:cNvPr id="128" name="等腰三角形 127"/>
                  <p:cNvSpPr/>
                  <p:nvPr/>
                </p:nvSpPr>
                <p:spPr>
                  <a:xfrm rot="10560000">
                    <a:off x="-478" y="3095"/>
                    <a:ext cx="1073" cy="1311"/>
                  </a:xfrm>
                  <a:prstGeom prst="triangle">
                    <a:avLst/>
                  </a:prstGeom>
                  <a:solidFill>
                    <a:srgbClr val="E470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grpSp>
            <p:sp>
              <p:nvSpPr>
                <p:cNvPr id="129" name="弧形 128"/>
                <p:cNvSpPr/>
                <p:nvPr/>
              </p:nvSpPr>
              <p:spPr>
                <a:xfrm flipV="1">
                  <a:off x="-3487" y="-3690"/>
                  <a:ext cx="6797" cy="6828"/>
                </a:xfrm>
                <a:prstGeom prst="arc">
                  <a:avLst>
                    <a:gd name="adj1" fmla="val 14021421"/>
                    <a:gd name="adj2" fmla="val 21340121"/>
                  </a:avLst>
                </a:prstGeom>
                <a:ln w="38100">
                  <a:solidFill>
                    <a:srgbClr val="634768"/>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微软雅黑" panose="020B0503020204020204" pitchFamily="34" charset="-122"/>
                    <a:cs typeface="+mn-ea"/>
                    <a:sym typeface="+mn-lt"/>
                  </a:endParaRPr>
                </a:p>
              </p:txBody>
            </p:sp>
          </p:grpSp>
        </p:grpSp>
        <p:grpSp>
          <p:nvGrpSpPr>
            <p:cNvPr id="130" name="组合 129"/>
            <p:cNvGrpSpPr/>
            <p:nvPr/>
          </p:nvGrpSpPr>
          <p:grpSpPr>
            <a:xfrm flipH="1">
              <a:off x="14471" y="-2743"/>
              <a:ext cx="5754" cy="5862"/>
              <a:chOff x="-1115" y="-2668"/>
              <a:chExt cx="5754" cy="5862"/>
            </a:xfrm>
          </p:grpSpPr>
          <p:sp>
            <p:nvSpPr>
              <p:cNvPr id="131" name="等腰三角形 130"/>
              <p:cNvSpPr/>
              <p:nvPr/>
            </p:nvSpPr>
            <p:spPr>
              <a:xfrm rot="11820000">
                <a:off x="110" y="2116"/>
                <a:ext cx="777" cy="949"/>
              </a:xfrm>
              <a:prstGeom prst="triangle">
                <a:avLst/>
              </a:prstGeom>
              <a:solidFill>
                <a:srgbClr val="CA5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grpSp>
            <p:nvGrpSpPr>
              <p:cNvPr id="132" name="组合 131"/>
              <p:cNvGrpSpPr/>
              <p:nvPr/>
            </p:nvGrpSpPr>
            <p:grpSpPr>
              <a:xfrm>
                <a:off x="-1115" y="-2668"/>
                <a:ext cx="5755" cy="5862"/>
                <a:chOff x="-3487" y="-3690"/>
                <a:chExt cx="7948" cy="8096"/>
              </a:xfrm>
            </p:grpSpPr>
            <p:grpSp>
              <p:nvGrpSpPr>
                <p:cNvPr id="133" name="组合 132"/>
                <p:cNvGrpSpPr/>
                <p:nvPr/>
              </p:nvGrpSpPr>
              <p:grpSpPr>
                <a:xfrm>
                  <a:off x="-478" y="140"/>
                  <a:ext cx="4939" cy="4266"/>
                  <a:chOff x="-478" y="140"/>
                  <a:chExt cx="4939" cy="4266"/>
                </a:xfrm>
              </p:grpSpPr>
              <p:sp>
                <p:nvSpPr>
                  <p:cNvPr id="134" name="等腰三角形 133"/>
                  <p:cNvSpPr/>
                  <p:nvPr/>
                </p:nvSpPr>
                <p:spPr>
                  <a:xfrm rot="6420000">
                    <a:off x="3269" y="21"/>
                    <a:ext cx="1073" cy="1311"/>
                  </a:xfrm>
                  <a:prstGeom prst="triangle">
                    <a:avLst/>
                  </a:prstGeom>
                  <a:solidFill>
                    <a:srgbClr val="45AD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sp>
                <p:nvSpPr>
                  <p:cNvPr id="135" name="等腰三角形 134"/>
                  <p:cNvSpPr/>
                  <p:nvPr/>
                </p:nvSpPr>
                <p:spPr>
                  <a:xfrm rot="7200000">
                    <a:off x="2790" y="1190"/>
                    <a:ext cx="1073" cy="1311"/>
                  </a:xfrm>
                  <a:prstGeom prst="triangle">
                    <a:avLst/>
                  </a:prstGeom>
                  <a:solidFill>
                    <a:srgbClr val="FED8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sp>
                <p:nvSpPr>
                  <p:cNvPr id="136" name="等腰三角形 135"/>
                  <p:cNvSpPr/>
                  <p:nvPr/>
                </p:nvSpPr>
                <p:spPr>
                  <a:xfrm rot="8460000">
                    <a:off x="1924" y="2152"/>
                    <a:ext cx="1073" cy="1311"/>
                  </a:xfrm>
                  <a:prstGeom prst="triangle">
                    <a:avLst/>
                  </a:prstGeom>
                  <a:solidFill>
                    <a:srgbClr val="FFB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sp>
                <p:nvSpPr>
                  <p:cNvPr id="137" name="等腰三角形 136"/>
                  <p:cNvSpPr/>
                  <p:nvPr/>
                </p:nvSpPr>
                <p:spPr>
                  <a:xfrm rot="9540000">
                    <a:off x="839" y="2833"/>
                    <a:ext cx="1073" cy="1311"/>
                  </a:xfrm>
                  <a:prstGeom prst="triangle">
                    <a:avLst/>
                  </a:prstGeom>
                  <a:solidFill>
                    <a:srgbClr val="9284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sp>
                <p:nvSpPr>
                  <p:cNvPr id="138" name="等腰三角形 137"/>
                  <p:cNvSpPr/>
                  <p:nvPr/>
                </p:nvSpPr>
                <p:spPr>
                  <a:xfrm rot="10560000">
                    <a:off x="-478" y="3095"/>
                    <a:ext cx="1073" cy="1311"/>
                  </a:xfrm>
                  <a:prstGeom prst="triangle">
                    <a:avLst/>
                  </a:prstGeom>
                  <a:solidFill>
                    <a:srgbClr val="E470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grpSp>
            <p:sp>
              <p:nvSpPr>
                <p:cNvPr id="139" name="弧形 138"/>
                <p:cNvSpPr/>
                <p:nvPr/>
              </p:nvSpPr>
              <p:spPr>
                <a:xfrm flipV="1">
                  <a:off x="-3487" y="-3690"/>
                  <a:ext cx="6797" cy="6828"/>
                </a:xfrm>
                <a:prstGeom prst="arc">
                  <a:avLst>
                    <a:gd name="adj1" fmla="val 14021421"/>
                    <a:gd name="adj2" fmla="val 21340121"/>
                  </a:avLst>
                </a:prstGeom>
                <a:ln w="38100">
                  <a:solidFill>
                    <a:srgbClr val="634768"/>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微软雅黑" panose="020B0503020204020204" pitchFamily="34" charset="-122"/>
                    <a:cs typeface="+mn-ea"/>
                    <a:sym typeface="+mn-lt"/>
                  </a:endParaRPr>
                </a:p>
              </p:txBody>
            </p:sp>
          </p:grpSp>
        </p:grpSp>
      </p:grpSp>
      <p:sp>
        <p:nvSpPr>
          <p:cNvPr id="32" name="文本框 31"/>
          <p:cNvSpPr txBox="1"/>
          <p:nvPr/>
        </p:nvSpPr>
        <p:spPr>
          <a:xfrm>
            <a:off x="2585830" y="373492"/>
            <a:ext cx="7101963" cy="306705"/>
          </a:xfrm>
          <a:prstGeom prst="rect">
            <a:avLst/>
          </a:prstGeom>
          <a:noFill/>
        </p:spPr>
        <p:txBody>
          <a:bodyPr wrap="square" rtlCol="0">
            <a:spAutoFit/>
          </a:bodyPr>
          <a:lstStyle/>
          <a:p>
            <a:pPr algn="dist"/>
            <a:r>
              <a:rPr lang="zh-CN" altLang="en-US" sz="1400">
                <a:latin typeface="微软雅黑" panose="020B0503020204020204" pitchFamily="34" charset="-122"/>
                <a:cs typeface="+mn-ea"/>
                <a:sym typeface="+mn-lt"/>
              </a:rPr>
              <a:t>甜</a:t>
            </a:r>
            <a:r>
              <a:rPr lang="en-US" altLang="zh-CN" sz="1400">
                <a:latin typeface="微软雅黑" panose="020B0503020204020204" pitchFamily="34" charset="-122"/>
                <a:cs typeface="+mn-ea"/>
                <a:sym typeface="+mn-lt"/>
              </a:rPr>
              <a:t>-</a:t>
            </a:r>
            <a:r>
              <a:rPr lang="zh-CN" altLang="en-US" sz="1400">
                <a:latin typeface="微软雅黑" panose="020B0503020204020204" pitchFamily="34" charset="-122"/>
                <a:cs typeface="+mn-ea"/>
                <a:sym typeface="+mn-lt"/>
              </a:rPr>
              <a:t>蜜</a:t>
            </a:r>
            <a:r>
              <a:rPr lang="en-US" altLang="zh-CN" sz="1400">
                <a:latin typeface="微软雅黑" panose="020B0503020204020204" pitchFamily="34" charset="-122"/>
                <a:cs typeface="+mn-ea"/>
                <a:sym typeface="+mn-lt"/>
              </a:rPr>
              <a:t>-</a:t>
            </a:r>
            <a:r>
              <a:rPr lang="zh-CN" altLang="en-US" sz="1400">
                <a:latin typeface="微软雅黑" panose="020B0503020204020204" pitchFamily="34" charset="-122"/>
                <a:cs typeface="+mn-ea"/>
                <a:sym typeface="+mn-lt"/>
              </a:rPr>
              <a:t>童</a:t>
            </a:r>
            <a:r>
              <a:rPr lang="en-US" altLang="zh-CN" sz="1400">
                <a:latin typeface="微软雅黑" panose="020B0503020204020204" pitchFamily="34" charset="-122"/>
                <a:cs typeface="+mn-ea"/>
                <a:sym typeface="+mn-lt"/>
              </a:rPr>
              <a:t>-</a:t>
            </a:r>
            <a:r>
              <a:rPr lang="zh-CN" altLang="en-US" sz="1400">
                <a:latin typeface="微软雅黑" panose="020B0503020204020204" pitchFamily="34" charset="-122"/>
                <a:cs typeface="+mn-ea"/>
                <a:sym typeface="+mn-lt"/>
              </a:rPr>
              <a:t>年</a:t>
            </a:r>
            <a:r>
              <a:rPr lang="en-US" altLang="zh-CN" sz="1400">
                <a:latin typeface="微软雅黑" panose="020B0503020204020204" pitchFamily="34" charset="-122"/>
                <a:cs typeface="+mn-ea"/>
                <a:sym typeface="+mn-lt"/>
              </a:rPr>
              <a:t>-</a:t>
            </a:r>
            <a:r>
              <a:rPr lang="zh-CN" altLang="en-US" sz="1400">
                <a:latin typeface="微软雅黑" panose="020B0503020204020204" pitchFamily="34" charset="-122"/>
                <a:cs typeface="+mn-ea"/>
                <a:sym typeface="+mn-lt"/>
              </a:rPr>
              <a:t>纯</a:t>
            </a:r>
            <a:r>
              <a:rPr lang="en-US" altLang="zh-CN" sz="1400">
                <a:latin typeface="微软雅黑" panose="020B0503020204020204" pitchFamily="34" charset="-122"/>
                <a:cs typeface="+mn-ea"/>
                <a:sym typeface="+mn-lt"/>
              </a:rPr>
              <a:t>-</a:t>
            </a:r>
            <a:r>
              <a:rPr lang="zh-CN" altLang="en-US" sz="1400">
                <a:latin typeface="微软雅黑" panose="020B0503020204020204" pitchFamily="34" charset="-122"/>
                <a:cs typeface="+mn-ea"/>
                <a:sym typeface="+mn-lt"/>
              </a:rPr>
              <a:t>真</a:t>
            </a:r>
            <a:r>
              <a:rPr lang="en-US" altLang="zh-CN" sz="1400">
                <a:latin typeface="微软雅黑" panose="020B0503020204020204" pitchFamily="34" charset="-122"/>
                <a:cs typeface="+mn-ea"/>
                <a:sym typeface="+mn-lt"/>
              </a:rPr>
              <a:t>-</a:t>
            </a:r>
            <a:r>
              <a:rPr lang="zh-CN" altLang="en-US" sz="1400">
                <a:latin typeface="微软雅黑" panose="020B0503020204020204" pitchFamily="34" charset="-122"/>
                <a:cs typeface="+mn-ea"/>
                <a:sym typeface="+mn-lt"/>
              </a:rPr>
              <a:t>年</a:t>
            </a:r>
            <a:r>
              <a:rPr lang="en-US" altLang="zh-CN" sz="1400">
                <a:latin typeface="微软雅黑" panose="020B0503020204020204" pitchFamily="34" charset="-122"/>
                <a:cs typeface="+mn-ea"/>
                <a:sym typeface="+mn-lt"/>
              </a:rPr>
              <a:t>-</a:t>
            </a:r>
            <a:r>
              <a:rPr lang="zh-CN" altLang="en-US" sz="1400">
                <a:latin typeface="微软雅黑" panose="020B0503020204020204" pitchFamily="34" charset="-122"/>
                <a:cs typeface="+mn-ea"/>
                <a:sym typeface="+mn-lt"/>
              </a:rPr>
              <a:t>代</a:t>
            </a:r>
            <a:r>
              <a:rPr lang="en-US" altLang="zh-CN" sz="1400">
                <a:latin typeface="微软雅黑" panose="020B0503020204020204" pitchFamily="34" charset="-122"/>
                <a:cs typeface="+mn-ea"/>
                <a:sym typeface="+mn-lt"/>
              </a:rPr>
              <a:t>-</a:t>
            </a:r>
            <a:r>
              <a:rPr lang="zh-CN" altLang="en-US" sz="1400">
                <a:latin typeface="微软雅黑" panose="020B0503020204020204" pitchFamily="34" charset="-122"/>
                <a:cs typeface="+mn-ea"/>
                <a:sym typeface="+mn-lt"/>
              </a:rPr>
              <a:t>欢</a:t>
            </a:r>
            <a:r>
              <a:rPr lang="en-US" altLang="zh-CN" sz="1400">
                <a:latin typeface="微软雅黑" panose="020B0503020204020204" pitchFamily="34" charset="-122"/>
                <a:cs typeface="+mn-ea"/>
                <a:sym typeface="+mn-lt"/>
              </a:rPr>
              <a:t>-</a:t>
            </a:r>
            <a:r>
              <a:rPr lang="zh-CN" altLang="en-US" sz="1400">
                <a:latin typeface="微软雅黑" panose="020B0503020204020204" pitchFamily="34" charset="-122"/>
                <a:cs typeface="+mn-ea"/>
                <a:sym typeface="+mn-lt"/>
              </a:rPr>
              <a:t>乐</a:t>
            </a:r>
            <a:r>
              <a:rPr lang="en-US" altLang="zh-CN" sz="1400">
                <a:latin typeface="微软雅黑" panose="020B0503020204020204" pitchFamily="34" charset="-122"/>
                <a:cs typeface="+mn-ea"/>
                <a:sym typeface="+mn-lt"/>
              </a:rPr>
              <a:t>-</a:t>
            </a:r>
            <a:r>
              <a:rPr lang="zh-CN" altLang="en-US" sz="1400">
                <a:latin typeface="微软雅黑" panose="020B0503020204020204" pitchFamily="34" charset="-122"/>
                <a:cs typeface="+mn-ea"/>
                <a:sym typeface="+mn-lt"/>
              </a:rPr>
              <a:t>六</a:t>
            </a:r>
            <a:r>
              <a:rPr lang="en-US" altLang="zh-CN" sz="1400">
                <a:latin typeface="微软雅黑" panose="020B0503020204020204" pitchFamily="34" charset="-122"/>
                <a:cs typeface="+mn-ea"/>
                <a:sym typeface="+mn-lt"/>
              </a:rPr>
              <a:t>-</a:t>
            </a:r>
            <a:r>
              <a:rPr lang="zh-CN" altLang="en-US" sz="1400">
                <a:latin typeface="微软雅黑" panose="020B0503020204020204" pitchFamily="34" charset="-122"/>
                <a:cs typeface="+mn-ea"/>
                <a:sym typeface="+mn-lt"/>
              </a:rPr>
              <a:t>一</a:t>
            </a:r>
          </a:p>
        </p:txBody>
      </p:sp>
      <p:sp>
        <p:nvSpPr>
          <p:cNvPr id="33" name="圆角矩形 32"/>
          <p:cNvSpPr/>
          <p:nvPr/>
        </p:nvSpPr>
        <p:spPr>
          <a:xfrm>
            <a:off x="3005351" y="3803015"/>
            <a:ext cx="6412865" cy="558165"/>
          </a:xfrm>
          <a:prstGeom prst="roundRect">
            <a:avLst>
              <a:gd name="adj" fmla="val 50000"/>
            </a:avLst>
          </a:prstGeom>
          <a:solidFill>
            <a:srgbClr val="FED86E"/>
          </a:solidFill>
          <a:ln w="508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solidFill>
                  <a:srgbClr val="994B46"/>
                </a:solidFill>
                <a:latin typeface="微软雅黑" panose="020B0503020204020204" pitchFamily="34" charset="-122"/>
                <a:cs typeface="+mn-ea"/>
                <a:sym typeface="+mn-lt"/>
              </a:rPr>
              <a:t>游戏时间</a:t>
            </a:r>
            <a:endParaRPr lang="zh-CN" altLang="en-US" sz="2800" dirty="0">
              <a:solidFill>
                <a:srgbClr val="994B46"/>
              </a:solidFill>
              <a:latin typeface="微软雅黑" panose="020B0503020204020204" pitchFamily="34" charset="-122"/>
              <a:cs typeface="+mn-ea"/>
              <a:sym typeface="+mn-lt"/>
            </a:endParaRPr>
          </a:p>
        </p:txBody>
      </p:sp>
    </p:spTree>
    <p:custDataLst>
      <p:tags r:id="rId1"/>
    </p:custDataLst>
  </p:cSld>
  <p:clrMapOvr>
    <a:masterClrMapping/>
  </p:clrMapOvr>
  <p:transition advTm="3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childTnLst>
                          </p:cTn>
                        </p:par>
                        <p:par>
                          <p:cTn id="8" fill="hold">
                            <p:stCondLst>
                              <p:cond delay="500"/>
                            </p:stCondLst>
                            <p:childTnLst>
                              <p:par>
                                <p:cTn id="9" presetID="6" presetClass="emph" presetSubtype="0" fill="hold" grpId="2" nodeType="afterEffect">
                                  <p:stCondLst>
                                    <p:cond delay="0"/>
                                  </p:stCondLst>
                                  <p:childTnLst>
                                    <p:animScale>
                                      <p:cBhvr>
                                        <p:cTn id="10" dur="2000" fill="hold"/>
                                        <p:tgtEl>
                                          <p:spTgt spid="33"/>
                                        </p:tgtEl>
                                      </p:cBhvr>
                                      <p:by x="150000" y="150000"/>
                                    </p:animScale>
                                  </p:childTnLst>
                                </p:cTn>
                              </p:par>
                            </p:childTnLst>
                          </p:cTn>
                        </p:par>
                        <p:par>
                          <p:cTn id="11" fill="hold">
                            <p:stCondLst>
                              <p:cond delay="2500"/>
                            </p:stCondLst>
                            <p:childTnLst>
                              <p:par>
                                <p:cTn id="12" presetID="6" presetClass="emph" presetSubtype="0" fill="hold" grpId="3" nodeType="afterEffect">
                                  <p:stCondLst>
                                    <p:cond delay="0"/>
                                  </p:stCondLst>
                                  <p:childTnLst>
                                    <p:animScale>
                                      <p:cBhvr>
                                        <p:cTn id="13" dur="2000" fill="hold"/>
                                        <p:tgtEl>
                                          <p:spTgt spid="33"/>
                                        </p:tgtEl>
                                      </p:cBhvr>
                                      <p:by x="50000" y="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1"/>
      <p:bldP spid="15" grpId="1"/>
      <p:bldP spid="32" grpId="1"/>
      <p:bldP spid="33" grpId="0" animBg="1"/>
      <p:bldP spid="33" grpId="1" animBg="1"/>
      <p:bldP spid="33" grpId="2" animBg="1"/>
      <p:bldP spid="33" grpId="3"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7" name="流程图: 手动输入 36"/>
          <p:cNvSpPr/>
          <p:nvPr/>
        </p:nvSpPr>
        <p:spPr>
          <a:xfrm rot="5400000">
            <a:off x="219075" y="-219075"/>
            <a:ext cx="6858000" cy="7295515"/>
          </a:xfrm>
          <a:prstGeom prst="flowChartManualInput">
            <a:avLst/>
          </a:prstGeom>
          <a:solidFill>
            <a:srgbClr val="FDE3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sp>
        <p:nvSpPr>
          <p:cNvPr id="38" name="圆角矩形 37"/>
          <p:cNvSpPr/>
          <p:nvPr/>
        </p:nvSpPr>
        <p:spPr>
          <a:xfrm>
            <a:off x="417830" y="392430"/>
            <a:ext cx="11356340" cy="6073140"/>
          </a:xfrm>
          <a:prstGeom prst="roundRect">
            <a:avLst>
              <a:gd name="adj" fmla="val 8908"/>
            </a:avLst>
          </a:prstGeom>
          <a:solidFill>
            <a:srgbClr val="FDFAF5"/>
          </a:solidFill>
          <a:ln w="50800">
            <a:solidFill>
              <a:srgbClr val="FDE3BD"/>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2400">
              <a:solidFill>
                <a:schemeClr val="bg1"/>
              </a:solidFill>
              <a:latin typeface="微软雅黑" panose="020B0503020204020204" pitchFamily="34" charset="-122"/>
              <a:cs typeface="+mn-ea"/>
              <a:sym typeface="+mn-lt"/>
            </a:endParaRPr>
          </a:p>
        </p:txBody>
      </p:sp>
      <p:pic>
        <p:nvPicPr>
          <p:cNvPr id="46" name="图片 4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24290" y="139065"/>
            <a:ext cx="3267710" cy="2572385"/>
          </a:xfrm>
          <a:prstGeom prst="rect">
            <a:avLst/>
          </a:prstGeom>
        </p:spPr>
      </p:pic>
      <p:pic>
        <p:nvPicPr>
          <p:cNvPr id="47" name="图片 4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35" y="4171315"/>
            <a:ext cx="2747010" cy="2162810"/>
          </a:xfrm>
          <a:prstGeom prst="rect">
            <a:avLst/>
          </a:prstGeom>
        </p:spPr>
      </p:pic>
      <p:grpSp>
        <p:nvGrpSpPr>
          <p:cNvPr id="2" name="组合 1"/>
          <p:cNvGrpSpPr/>
          <p:nvPr/>
        </p:nvGrpSpPr>
        <p:grpSpPr>
          <a:xfrm>
            <a:off x="673100" y="613410"/>
            <a:ext cx="4012565" cy="722630"/>
            <a:chOff x="9469" y="1715"/>
            <a:chExt cx="6319" cy="1138"/>
          </a:xfrm>
        </p:grpSpPr>
        <p:grpSp>
          <p:nvGrpSpPr>
            <p:cNvPr id="3" name="组合 2"/>
            <p:cNvGrpSpPr/>
            <p:nvPr/>
          </p:nvGrpSpPr>
          <p:grpSpPr>
            <a:xfrm>
              <a:off x="9469" y="1715"/>
              <a:ext cx="1138" cy="1138"/>
              <a:chOff x="9826" y="719"/>
              <a:chExt cx="1424" cy="1424"/>
            </a:xfrm>
          </p:grpSpPr>
          <p:sp>
            <p:nvSpPr>
              <p:cNvPr id="6" name="椭圆 5"/>
              <p:cNvSpPr/>
              <p:nvPr/>
            </p:nvSpPr>
            <p:spPr>
              <a:xfrm>
                <a:off x="9826" y="719"/>
                <a:ext cx="1424" cy="1424"/>
              </a:xfrm>
              <a:prstGeom prst="ellipse">
                <a:avLst/>
              </a:prstGeom>
              <a:solidFill>
                <a:schemeClr val="bg1"/>
              </a:soli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2800" b="1" dirty="0">
                  <a:solidFill>
                    <a:schemeClr val="tx1"/>
                  </a:solidFill>
                  <a:effectLst/>
                  <a:latin typeface="微软雅黑" panose="020B0503020204020204" pitchFamily="34" charset="-122"/>
                  <a:cs typeface="+mn-ea"/>
                  <a:sym typeface="+mn-lt"/>
                </a:endParaRPr>
              </a:p>
            </p:txBody>
          </p:sp>
          <p:sp>
            <p:nvSpPr>
              <p:cNvPr id="7" name="椭圆 6"/>
              <p:cNvSpPr/>
              <p:nvPr/>
            </p:nvSpPr>
            <p:spPr>
              <a:xfrm>
                <a:off x="9925" y="818"/>
                <a:ext cx="1225" cy="1225"/>
              </a:xfrm>
              <a:prstGeom prst="ellipse">
                <a:avLst/>
              </a:prstGeom>
              <a:solidFill>
                <a:srgbClr val="E470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smtClean="0">
                    <a:ln>
                      <a:solidFill>
                        <a:srgbClr val="994B46"/>
                      </a:solidFill>
                    </a:ln>
                    <a:solidFill>
                      <a:srgbClr val="FFE7C1"/>
                    </a:solidFill>
                    <a:effectLst/>
                    <a:latin typeface="微软雅黑" panose="020B0503020204020204" pitchFamily="34" charset="-122"/>
                    <a:cs typeface="+mn-ea"/>
                    <a:sym typeface="+mn-lt"/>
                  </a:rPr>
                  <a:t>4</a:t>
                </a:r>
                <a:endParaRPr lang="en-US" altLang="zh-CN" sz="2800" b="1" dirty="0">
                  <a:solidFill>
                    <a:srgbClr val="FFE7C1"/>
                  </a:solidFill>
                  <a:effectLst/>
                  <a:latin typeface="微软雅黑" panose="020B0503020204020204" pitchFamily="34" charset="-122"/>
                  <a:cs typeface="+mn-ea"/>
                  <a:sym typeface="+mn-lt"/>
                </a:endParaRPr>
              </a:p>
            </p:txBody>
          </p:sp>
        </p:grpSp>
        <p:grpSp>
          <p:nvGrpSpPr>
            <p:cNvPr id="9" name="组合 8"/>
            <p:cNvGrpSpPr/>
            <p:nvPr/>
          </p:nvGrpSpPr>
          <p:grpSpPr>
            <a:xfrm>
              <a:off x="10867" y="1715"/>
              <a:ext cx="4921" cy="1109"/>
              <a:chOff x="10701" y="1823"/>
              <a:chExt cx="4921" cy="1109"/>
            </a:xfrm>
          </p:grpSpPr>
          <p:sp>
            <p:nvSpPr>
              <p:cNvPr id="10" name="文本框 9"/>
              <p:cNvSpPr txBox="1"/>
              <p:nvPr/>
            </p:nvSpPr>
            <p:spPr>
              <a:xfrm>
                <a:off x="10701" y="1823"/>
                <a:ext cx="4921" cy="725"/>
              </a:xfrm>
              <a:prstGeom prst="rect">
                <a:avLst/>
              </a:prstGeom>
              <a:noFill/>
            </p:spPr>
            <p:txBody>
              <a:bodyPr wrap="square" rtlCol="0">
                <a:spAutoFit/>
              </a:bodyPr>
              <a:lstStyle/>
              <a:p>
                <a:pPr algn="l"/>
                <a:r>
                  <a:rPr lang="zh-CN" altLang="en-US" sz="2400">
                    <a:solidFill>
                      <a:schemeClr val="tx1"/>
                    </a:solidFill>
                    <a:latin typeface="微软雅黑" panose="020B0503020204020204" pitchFamily="34" charset="-122"/>
                    <a:cs typeface="+mn-ea"/>
                    <a:sym typeface="+mn-lt"/>
                  </a:rPr>
                  <a:t>游戏时间</a:t>
                </a:r>
                <a:endParaRPr lang="zh-CN" altLang="en-US" sz="2400" dirty="0">
                  <a:solidFill>
                    <a:schemeClr val="tx1"/>
                  </a:solidFill>
                  <a:latin typeface="微软雅黑" panose="020B0503020204020204" pitchFamily="34" charset="-122"/>
                  <a:cs typeface="+mn-ea"/>
                  <a:sym typeface="+mn-lt"/>
                </a:endParaRPr>
              </a:p>
            </p:txBody>
          </p:sp>
          <p:sp>
            <p:nvSpPr>
              <p:cNvPr id="11" name="文本框 10"/>
              <p:cNvSpPr txBox="1"/>
              <p:nvPr/>
            </p:nvSpPr>
            <p:spPr>
              <a:xfrm>
                <a:off x="10731" y="2498"/>
                <a:ext cx="4030" cy="434"/>
              </a:xfrm>
              <a:prstGeom prst="rect">
                <a:avLst/>
              </a:prstGeom>
              <a:noFill/>
            </p:spPr>
            <p:txBody>
              <a:bodyPr wrap="square" rtlCol="0">
                <a:spAutoFit/>
              </a:bodyPr>
              <a:lstStyle/>
              <a:p>
                <a:pPr algn="l"/>
                <a:r>
                  <a:rPr lang="zh-CN" altLang="en-US" sz="1200">
                    <a:latin typeface="微软雅黑" panose="020B0503020204020204" pitchFamily="34" charset="-122"/>
                    <a:cs typeface="+mn-ea"/>
                    <a:sym typeface="+mn-lt"/>
                  </a:rPr>
                  <a:t>Meet children's day together</a:t>
                </a:r>
                <a:endParaRPr lang="zh-CN" altLang="en-US" sz="1200">
                  <a:solidFill>
                    <a:schemeClr val="tx1"/>
                  </a:solidFill>
                  <a:latin typeface="微软雅黑" panose="020B0503020204020204" pitchFamily="34" charset="-122"/>
                  <a:cs typeface="+mn-ea"/>
                  <a:sym typeface="+mn-lt"/>
                </a:endParaRPr>
              </a:p>
            </p:txBody>
          </p:sp>
        </p:grpSp>
      </p:grpSp>
      <p:grpSp>
        <p:nvGrpSpPr>
          <p:cNvPr id="19" name="组合 18"/>
          <p:cNvGrpSpPr/>
          <p:nvPr/>
        </p:nvGrpSpPr>
        <p:grpSpPr>
          <a:xfrm>
            <a:off x="2171700" y="1607820"/>
            <a:ext cx="7848600" cy="3896995"/>
            <a:chOff x="3420" y="2532"/>
            <a:chExt cx="12360" cy="6137"/>
          </a:xfrm>
        </p:grpSpPr>
        <p:grpSp>
          <p:nvGrpSpPr>
            <p:cNvPr id="12" name="组合 11"/>
            <p:cNvGrpSpPr/>
            <p:nvPr/>
          </p:nvGrpSpPr>
          <p:grpSpPr>
            <a:xfrm>
              <a:off x="3420" y="2532"/>
              <a:ext cx="12360" cy="6137"/>
              <a:chOff x="-677" y="2519"/>
              <a:chExt cx="12360" cy="6137"/>
            </a:xfrm>
          </p:grpSpPr>
          <p:sp>
            <p:nvSpPr>
              <p:cNvPr id="13" name="椭圆形标注 12"/>
              <p:cNvSpPr/>
              <p:nvPr/>
            </p:nvSpPr>
            <p:spPr>
              <a:xfrm flipH="1">
                <a:off x="-677" y="2519"/>
                <a:ext cx="12360" cy="6137"/>
              </a:xfrm>
              <a:prstGeom prst="wedgeEllipseCallout">
                <a:avLst>
                  <a:gd name="adj1" fmla="val -15625"/>
                  <a:gd name="adj2" fmla="val 45109"/>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cs typeface="+mn-ea"/>
                  <a:sym typeface="+mn-lt"/>
                </a:endParaRPr>
              </a:p>
            </p:txBody>
          </p:sp>
          <p:sp>
            <p:nvSpPr>
              <p:cNvPr id="14" name="文本框 13"/>
              <p:cNvSpPr txBox="1"/>
              <p:nvPr/>
            </p:nvSpPr>
            <p:spPr>
              <a:xfrm>
                <a:off x="887" y="4721"/>
                <a:ext cx="9496" cy="3538"/>
              </a:xfrm>
              <a:prstGeom prst="rect">
                <a:avLst/>
              </a:prstGeom>
              <a:noFill/>
              <a:ln w="9525">
                <a:noFill/>
              </a:ln>
            </p:spPr>
            <p:txBody>
              <a:bodyPr wrap="square">
                <a:spAutoFit/>
              </a:bodyPr>
              <a:lstStyle/>
              <a:p>
                <a:pPr algn="ctr" eaLnBrk="0"/>
                <a:r>
                  <a:rPr lang="en-US" altLang="zh-CN" sz="2800">
                    <a:solidFill>
                      <a:srgbClr val="000000"/>
                    </a:solidFill>
                    <a:latin typeface="微软雅黑" panose="020B0503020204020204" pitchFamily="34" charset="-122"/>
                    <a:cs typeface="+mn-ea"/>
                    <a:sym typeface="+mn-lt"/>
                  </a:rPr>
                  <a:t>主持人事先写好一个整数随机值在1~100，同学可猜一个整数，如果数值小于随机值，主持人提示“小了”；如果数字大于随机值，主持人则提示“大了”，有7次机会。</a:t>
                </a:r>
              </a:p>
            </p:txBody>
          </p:sp>
        </p:grpSp>
        <p:sp>
          <p:nvSpPr>
            <p:cNvPr id="15" name="圆角矩形 14"/>
            <p:cNvSpPr/>
            <p:nvPr/>
          </p:nvSpPr>
          <p:spPr>
            <a:xfrm>
              <a:off x="7668" y="3532"/>
              <a:ext cx="3864" cy="899"/>
            </a:xfrm>
            <a:prstGeom prst="roundRect">
              <a:avLst>
                <a:gd name="adj" fmla="val 50000"/>
              </a:avLst>
            </a:prstGeom>
            <a:solidFill>
              <a:schemeClr val="accent1"/>
            </a:solidFill>
            <a:ln w="508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微软雅黑" panose="020B0503020204020204" pitchFamily="34" charset="-122"/>
                <a:cs typeface="+mn-ea"/>
                <a:sym typeface="+mn-lt"/>
              </a:endParaRPr>
            </a:p>
          </p:txBody>
        </p:sp>
        <p:sp>
          <p:nvSpPr>
            <p:cNvPr id="18" name="文本框 17"/>
            <p:cNvSpPr txBox="1"/>
            <p:nvPr/>
          </p:nvSpPr>
          <p:spPr>
            <a:xfrm>
              <a:off x="8084" y="3532"/>
              <a:ext cx="3033" cy="804"/>
            </a:xfrm>
            <a:prstGeom prst="roundRect">
              <a:avLst/>
            </a:prstGeom>
            <a:noFill/>
          </p:spPr>
          <p:txBody>
            <a:bodyPr wrap="square" rtlCol="0">
              <a:spAutoFit/>
            </a:bodyPr>
            <a:lstStyle/>
            <a:p>
              <a:pPr algn="ctr"/>
              <a:r>
                <a:rPr lang="zh-CN" altLang="en-US" sz="2400">
                  <a:solidFill>
                    <a:schemeClr val="bg1"/>
                  </a:solidFill>
                  <a:latin typeface="微软雅黑" panose="020B0503020204020204" pitchFamily="34" charset="-122"/>
                  <a:cs typeface="+mn-ea"/>
                  <a:sym typeface="+mn-lt"/>
                </a:rPr>
                <a:t>猜数字</a:t>
              </a:r>
            </a:p>
          </p:txBody>
        </p:sp>
      </p:grpSp>
      <p:pic>
        <p:nvPicPr>
          <p:cNvPr id="67" name="图片 66" descr="微信截图_20220505112400"/>
          <p:cNvPicPr>
            <a:picLocks noChangeAspect="1"/>
          </p:cNvPicPr>
          <p:nvPr/>
        </p:nvPicPr>
        <p:blipFill>
          <a:blip r:embed="rId5"/>
          <a:stretch>
            <a:fillRect/>
          </a:stretch>
        </p:blipFill>
        <p:spPr>
          <a:xfrm rot="20340000">
            <a:off x="10178415" y="51435"/>
            <a:ext cx="2111375" cy="2256790"/>
          </a:xfrm>
          <a:prstGeom prst="rect">
            <a:avLst/>
          </a:prstGeom>
        </p:spPr>
      </p:pic>
      <p:pic>
        <p:nvPicPr>
          <p:cNvPr id="68" name="图片 67" descr="微信截图_20220505112400"/>
          <p:cNvPicPr>
            <a:picLocks noChangeAspect="1"/>
          </p:cNvPicPr>
          <p:nvPr/>
        </p:nvPicPr>
        <p:blipFill>
          <a:blip r:embed="rId5"/>
          <a:stretch>
            <a:fillRect/>
          </a:stretch>
        </p:blipFill>
        <p:spPr>
          <a:xfrm rot="20520000">
            <a:off x="-285115" y="4753610"/>
            <a:ext cx="2035175" cy="2175510"/>
          </a:xfrm>
          <a:prstGeom prst="rect">
            <a:avLst/>
          </a:prstGeom>
        </p:spPr>
      </p:pic>
    </p:spTree>
    <p:custDataLst>
      <p:tags r:id="rId1"/>
    </p:custDataLst>
  </p:cSld>
  <p:clrMapOvr>
    <a:masterClrMapping/>
  </p:clrMapOvr>
  <p:transition advTm="3000"/>
  <p:timing>
    <p:tnLst>
      <p:par>
        <p:cTn id="1" dur="indefinite" restart="never" nodeType="tmRoot"/>
      </p:par>
    </p:tnLst>
    <p:bldLst>
      <p:bldP spid="37" grpId="1" animBg="1"/>
      <p:bldP spid="38"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7" name="流程图: 手动输入 36"/>
          <p:cNvSpPr/>
          <p:nvPr/>
        </p:nvSpPr>
        <p:spPr>
          <a:xfrm rot="5400000">
            <a:off x="219075" y="-219075"/>
            <a:ext cx="6858000" cy="7295515"/>
          </a:xfrm>
          <a:prstGeom prst="flowChartManualInput">
            <a:avLst/>
          </a:prstGeom>
          <a:solidFill>
            <a:srgbClr val="FDE3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sp>
        <p:nvSpPr>
          <p:cNvPr id="38" name="圆角矩形 37"/>
          <p:cNvSpPr/>
          <p:nvPr/>
        </p:nvSpPr>
        <p:spPr>
          <a:xfrm>
            <a:off x="417830" y="392430"/>
            <a:ext cx="11356340" cy="6073140"/>
          </a:xfrm>
          <a:prstGeom prst="roundRect">
            <a:avLst>
              <a:gd name="adj" fmla="val 8908"/>
            </a:avLst>
          </a:prstGeom>
          <a:solidFill>
            <a:srgbClr val="FDFAF5"/>
          </a:solidFill>
          <a:ln w="50800">
            <a:solidFill>
              <a:srgbClr val="FDE3BD"/>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2400">
              <a:solidFill>
                <a:schemeClr val="bg1"/>
              </a:solidFill>
              <a:latin typeface="微软雅黑" panose="020B0503020204020204" pitchFamily="34" charset="-122"/>
              <a:cs typeface="+mn-ea"/>
              <a:sym typeface="+mn-lt"/>
            </a:endParaRPr>
          </a:p>
        </p:txBody>
      </p:sp>
      <p:pic>
        <p:nvPicPr>
          <p:cNvPr id="46" name="图片 4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24290" y="139065"/>
            <a:ext cx="3267710" cy="2572385"/>
          </a:xfrm>
          <a:prstGeom prst="rect">
            <a:avLst/>
          </a:prstGeom>
        </p:spPr>
      </p:pic>
      <p:pic>
        <p:nvPicPr>
          <p:cNvPr id="47" name="图片 4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35" y="4171315"/>
            <a:ext cx="2747010" cy="2162810"/>
          </a:xfrm>
          <a:prstGeom prst="rect">
            <a:avLst/>
          </a:prstGeom>
        </p:spPr>
      </p:pic>
      <p:grpSp>
        <p:nvGrpSpPr>
          <p:cNvPr id="2" name="组合 1"/>
          <p:cNvGrpSpPr/>
          <p:nvPr/>
        </p:nvGrpSpPr>
        <p:grpSpPr>
          <a:xfrm>
            <a:off x="673100" y="613410"/>
            <a:ext cx="4012565" cy="722630"/>
            <a:chOff x="9469" y="1715"/>
            <a:chExt cx="6319" cy="1138"/>
          </a:xfrm>
        </p:grpSpPr>
        <p:grpSp>
          <p:nvGrpSpPr>
            <p:cNvPr id="3" name="组合 2"/>
            <p:cNvGrpSpPr/>
            <p:nvPr/>
          </p:nvGrpSpPr>
          <p:grpSpPr>
            <a:xfrm>
              <a:off x="9469" y="1715"/>
              <a:ext cx="1138" cy="1138"/>
              <a:chOff x="9826" y="719"/>
              <a:chExt cx="1424" cy="1424"/>
            </a:xfrm>
          </p:grpSpPr>
          <p:sp>
            <p:nvSpPr>
              <p:cNvPr id="6" name="椭圆 5"/>
              <p:cNvSpPr/>
              <p:nvPr/>
            </p:nvSpPr>
            <p:spPr>
              <a:xfrm>
                <a:off x="9826" y="719"/>
                <a:ext cx="1424" cy="1424"/>
              </a:xfrm>
              <a:prstGeom prst="ellipse">
                <a:avLst/>
              </a:prstGeom>
              <a:solidFill>
                <a:schemeClr val="bg1"/>
              </a:soli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2800" b="1" dirty="0">
                  <a:solidFill>
                    <a:schemeClr val="tx1"/>
                  </a:solidFill>
                  <a:effectLst/>
                  <a:latin typeface="微软雅黑" panose="020B0503020204020204" pitchFamily="34" charset="-122"/>
                  <a:cs typeface="+mn-ea"/>
                  <a:sym typeface="+mn-lt"/>
                </a:endParaRPr>
              </a:p>
            </p:txBody>
          </p:sp>
          <p:sp>
            <p:nvSpPr>
              <p:cNvPr id="7" name="椭圆 6"/>
              <p:cNvSpPr/>
              <p:nvPr/>
            </p:nvSpPr>
            <p:spPr>
              <a:xfrm>
                <a:off x="9925" y="818"/>
                <a:ext cx="1225" cy="1225"/>
              </a:xfrm>
              <a:prstGeom prst="ellipse">
                <a:avLst/>
              </a:prstGeom>
              <a:solidFill>
                <a:srgbClr val="E470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smtClean="0">
                    <a:ln>
                      <a:solidFill>
                        <a:srgbClr val="994B46"/>
                      </a:solidFill>
                    </a:ln>
                    <a:solidFill>
                      <a:srgbClr val="FFE7C1"/>
                    </a:solidFill>
                    <a:effectLst/>
                    <a:latin typeface="微软雅黑" panose="020B0503020204020204" pitchFamily="34" charset="-122"/>
                    <a:cs typeface="+mn-ea"/>
                    <a:sym typeface="+mn-lt"/>
                  </a:rPr>
                  <a:t>4</a:t>
                </a:r>
                <a:endParaRPr lang="en-US" altLang="zh-CN" sz="2800" b="1" dirty="0">
                  <a:solidFill>
                    <a:srgbClr val="FFE7C1"/>
                  </a:solidFill>
                  <a:effectLst/>
                  <a:latin typeface="微软雅黑" panose="020B0503020204020204" pitchFamily="34" charset="-122"/>
                  <a:cs typeface="+mn-ea"/>
                  <a:sym typeface="+mn-lt"/>
                </a:endParaRPr>
              </a:p>
            </p:txBody>
          </p:sp>
        </p:grpSp>
        <p:grpSp>
          <p:nvGrpSpPr>
            <p:cNvPr id="9" name="组合 8"/>
            <p:cNvGrpSpPr/>
            <p:nvPr/>
          </p:nvGrpSpPr>
          <p:grpSpPr>
            <a:xfrm>
              <a:off x="10867" y="1715"/>
              <a:ext cx="4921" cy="1109"/>
              <a:chOff x="10701" y="1823"/>
              <a:chExt cx="4921" cy="1109"/>
            </a:xfrm>
          </p:grpSpPr>
          <p:sp>
            <p:nvSpPr>
              <p:cNvPr id="10" name="文本框 9"/>
              <p:cNvSpPr txBox="1"/>
              <p:nvPr/>
            </p:nvSpPr>
            <p:spPr>
              <a:xfrm>
                <a:off x="10701" y="1823"/>
                <a:ext cx="4921" cy="725"/>
              </a:xfrm>
              <a:prstGeom prst="rect">
                <a:avLst/>
              </a:prstGeom>
              <a:noFill/>
            </p:spPr>
            <p:txBody>
              <a:bodyPr wrap="square" rtlCol="0">
                <a:spAutoFit/>
              </a:bodyPr>
              <a:lstStyle/>
              <a:p>
                <a:pPr algn="l"/>
                <a:r>
                  <a:rPr lang="zh-CN" altLang="en-US" sz="2400">
                    <a:solidFill>
                      <a:schemeClr val="tx1"/>
                    </a:solidFill>
                    <a:latin typeface="微软雅黑" panose="020B0503020204020204" pitchFamily="34" charset="-122"/>
                    <a:cs typeface="+mn-ea"/>
                    <a:sym typeface="+mn-lt"/>
                  </a:rPr>
                  <a:t>游戏时间</a:t>
                </a:r>
                <a:endParaRPr lang="zh-CN" altLang="en-US" sz="2400" dirty="0">
                  <a:solidFill>
                    <a:schemeClr val="tx1"/>
                  </a:solidFill>
                  <a:latin typeface="微软雅黑" panose="020B0503020204020204" pitchFamily="34" charset="-122"/>
                  <a:cs typeface="+mn-ea"/>
                  <a:sym typeface="+mn-lt"/>
                </a:endParaRPr>
              </a:p>
            </p:txBody>
          </p:sp>
          <p:sp>
            <p:nvSpPr>
              <p:cNvPr id="11" name="文本框 10"/>
              <p:cNvSpPr txBox="1"/>
              <p:nvPr/>
            </p:nvSpPr>
            <p:spPr>
              <a:xfrm>
                <a:off x="10731" y="2498"/>
                <a:ext cx="4030" cy="434"/>
              </a:xfrm>
              <a:prstGeom prst="rect">
                <a:avLst/>
              </a:prstGeom>
              <a:noFill/>
            </p:spPr>
            <p:txBody>
              <a:bodyPr wrap="square" rtlCol="0">
                <a:spAutoFit/>
              </a:bodyPr>
              <a:lstStyle/>
              <a:p>
                <a:pPr algn="l"/>
                <a:r>
                  <a:rPr lang="zh-CN" altLang="en-US" sz="1200">
                    <a:latin typeface="微软雅黑" panose="020B0503020204020204" pitchFamily="34" charset="-122"/>
                    <a:cs typeface="+mn-ea"/>
                    <a:sym typeface="+mn-lt"/>
                  </a:rPr>
                  <a:t>Meet children's day together</a:t>
                </a:r>
                <a:endParaRPr lang="zh-CN" altLang="en-US" sz="1200">
                  <a:solidFill>
                    <a:schemeClr val="tx1"/>
                  </a:solidFill>
                  <a:latin typeface="微软雅黑" panose="020B0503020204020204" pitchFamily="34" charset="-122"/>
                  <a:cs typeface="+mn-ea"/>
                  <a:sym typeface="+mn-lt"/>
                </a:endParaRPr>
              </a:p>
            </p:txBody>
          </p:sp>
        </p:grpSp>
      </p:grpSp>
      <p:sp>
        <p:nvSpPr>
          <p:cNvPr id="5" name="文本框 4"/>
          <p:cNvSpPr txBox="1"/>
          <p:nvPr/>
        </p:nvSpPr>
        <p:spPr>
          <a:xfrm>
            <a:off x="1389380" y="2423838"/>
            <a:ext cx="6841490" cy="3711759"/>
          </a:xfrm>
          <a:prstGeom prst="rect">
            <a:avLst/>
          </a:prstGeom>
          <a:noFill/>
          <a:ln w="9525">
            <a:noFill/>
          </a:ln>
        </p:spPr>
        <p:txBody>
          <a:bodyPr wrap="square">
            <a:spAutoFit/>
          </a:bodyPr>
          <a:lstStyle/>
          <a:p>
            <a:pPr algn="l" eaLnBrk="0">
              <a:lnSpc>
                <a:spcPct val="120000"/>
              </a:lnSpc>
            </a:pPr>
            <a:r>
              <a:rPr lang="en-US" altLang="zh-CN" sz="2800">
                <a:solidFill>
                  <a:srgbClr val="000000"/>
                </a:solidFill>
                <a:latin typeface="微软雅黑" panose="020B0503020204020204" pitchFamily="34" charset="-122"/>
                <a:cs typeface="+mn-ea"/>
                <a:sym typeface="+mn-lt"/>
              </a:rPr>
              <a:t>1.小郭画了朵红花，小葛画了朵黄花，小郭想拿他的红花换小葛的黄花，小葛把他的黄花换了小郭的红花。（快速重复两遍） </a:t>
            </a:r>
          </a:p>
          <a:p>
            <a:pPr algn="l" eaLnBrk="0">
              <a:lnSpc>
                <a:spcPct val="120000"/>
              </a:lnSpc>
            </a:pPr>
            <a:endParaRPr lang="en-US" altLang="zh-CN" sz="2800">
              <a:solidFill>
                <a:srgbClr val="000000"/>
              </a:solidFill>
              <a:latin typeface="微软雅黑" panose="020B0503020204020204" pitchFamily="34" charset="-122"/>
              <a:cs typeface="+mn-ea"/>
              <a:sym typeface="+mn-lt"/>
            </a:endParaRPr>
          </a:p>
          <a:p>
            <a:pPr eaLnBrk="0">
              <a:lnSpc>
                <a:spcPct val="120000"/>
              </a:lnSpc>
            </a:pPr>
            <a:r>
              <a:rPr lang="en-US" altLang="zh-CN" sz="2800">
                <a:solidFill>
                  <a:srgbClr val="000000"/>
                </a:solidFill>
                <a:latin typeface="微软雅黑" panose="020B0503020204020204" pitchFamily="34" charset="-122"/>
                <a:cs typeface="+mn-ea"/>
                <a:sym typeface="+mn-lt"/>
              </a:rPr>
              <a:t>2</a:t>
            </a:r>
            <a:r>
              <a:rPr lang="en-US" altLang="zh-CN" sz="2800" smtClean="0">
                <a:solidFill>
                  <a:srgbClr val="000000"/>
                </a:solidFill>
                <a:latin typeface="微软雅黑" panose="020B0503020204020204" pitchFamily="34" charset="-122"/>
                <a:cs typeface="+mn-ea"/>
                <a:sym typeface="+mn-lt"/>
              </a:rPr>
              <a:t>.</a:t>
            </a:r>
            <a:r>
              <a:rPr lang="zh-CN" altLang="en-US" sz="2800">
                <a:solidFill>
                  <a:srgbClr val="000000"/>
                </a:solidFill>
                <a:latin typeface="微软雅黑" panose="020B0503020204020204" pitchFamily="34" charset="-122"/>
                <a:cs typeface="+mn-ea"/>
                <a:sym typeface="+mn-lt"/>
              </a:rPr>
              <a:t>红防护服红，黄防护服黄，红防护服防蜂，黄防护服防化，红防护服和黄防护服都是消防防护服”</a:t>
            </a:r>
            <a:r>
              <a:rPr lang="en-US" altLang="zh-CN" sz="2800" smtClean="0">
                <a:solidFill>
                  <a:srgbClr val="000000"/>
                </a:solidFill>
                <a:latin typeface="微软雅黑" panose="020B0503020204020204" pitchFamily="34" charset="-122"/>
                <a:cs typeface="+mn-ea"/>
                <a:sym typeface="+mn-lt"/>
              </a:rPr>
              <a:t>（快速重复两遍） </a:t>
            </a:r>
            <a:endParaRPr lang="en-US" altLang="zh-CN" sz="2800">
              <a:solidFill>
                <a:srgbClr val="000000"/>
              </a:solidFill>
              <a:latin typeface="微软雅黑" panose="020B0503020204020204" pitchFamily="34" charset="-122"/>
              <a:cs typeface="+mn-ea"/>
              <a:sym typeface="+mn-lt"/>
            </a:endParaRPr>
          </a:p>
        </p:txBody>
      </p:sp>
      <p:grpSp>
        <p:nvGrpSpPr>
          <p:cNvPr id="8" name="组合 7"/>
          <p:cNvGrpSpPr/>
          <p:nvPr/>
        </p:nvGrpSpPr>
        <p:grpSpPr>
          <a:xfrm>
            <a:off x="1487170" y="1557020"/>
            <a:ext cx="2505710" cy="630586"/>
            <a:chOff x="6938" y="7668"/>
            <a:chExt cx="5204" cy="1148"/>
          </a:xfrm>
        </p:grpSpPr>
        <p:sp>
          <p:nvSpPr>
            <p:cNvPr id="12" name="圆角矩形 11"/>
            <p:cNvSpPr/>
            <p:nvPr/>
          </p:nvSpPr>
          <p:spPr>
            <a:xfrm>
              <a:off x="6938" y="7668"/>
              <a:ext cx="5204" cy="1148"/>
            </a:xfrm>
            <a:prstGeom prst="roundRect">
              <a:avLst>
                <a:gd name="adj" fmla="val 50000"/>
              </a:avLst>
            </a:prstGeom>
            <a:solidFill>
              <a:srgbClr val="FED86E"/>
            </a:solidFill>
            <a:ln w="508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0E0E1E"/>
                </a:solidFill>
                <a:latin typeface="微软雅黑" panose="020B0503020204020204" pitchFamily="34" charset="-122"/>
                <a:cs typeface="+mn-ea"/>
                <a:sym typeface="+mn-lt"/>
              </a:endParaRPr>
            </a:p>
          </p:txBody>
        </p:sp>
        <p:sp>
          <p:nvSpPr>
            <p:cNvPr id="14" name="文本框 13"/>
            <p:cNvSpPr txBox="1"/>
            <p:nvPr/>
          </p:nvSpPr>
          <p:spPr>
            <a:xfrm>
              <a:off x="7086" y="7823"/>
              <a:ext cx="4908" cy="838"/>
            </a:xfrm>
            <a:prstGeom prst="rect">
              <a:avLst/>
            </a:prstGeom>
            <a:noFill/>
          </p:spPr>
          <p:txBody>
            <a:bodyPr wrap="square" rtlCol="0">
              <a:spAutoFit/>
            </a:bodyPr>
            <a:lstStyle/>
            <a:p>
              <a:pPr algn="ctr"/>
              <a:r>
                <a:rPr lang="zh-CN" altLang="en-US" sz="2400">
                  <a:solidFill>
                    <a:srgbClr val="994B46"/>
                  </a:solidFill>
                  <a:latin typeface="微软雅黑" panose="020B0503020204020204" pitchFamily="34" charset="-122"/>
                  <a:cs typeface="+mn-ea"/>
                  <a:sym typeface="+mn-lt"/>
                </a:rPr>
                <a:t>绕口令</a:t>
              </a:r>
            </a:p>
          </p:txBody>
        </p:sp>
      </p:grpSp>
      <p:pic>
        <p:nvPicPr>
          <p:cNvPr id="67" name="图片 66" descr="微信截图_20220505112400"/>
          <p:cNvPicPr>
            <a:picLocks noChangeAspect="1"/>
          </p:cNvPicPr>
          <p:nvPr/>
        </p:nvPicPr>
        <p:blipFill>
          <a:blip r:embed="rId5"/>
          <a:stretch>
            <a:fillRect/>
          </a:stretch>
        </p:blipFill>
        <p:spPr>
          <a:xfrm rot="20340000">
            <a:off x="10178415" y="51435"/>
            <a:ext cx="2111375" cy="2256790"/>
          </a:xfrm>
          <a:prstGeom prst="rect">
            <a:avLst/>
          </a:prstGeom>
        </p:spPr>
      </p:pic>
      <p:pic>
        <p:nvPicPr>
          <p:cNvPr id="68" name="图片 67" descr="微信截图_20220505112400"/>
          <p:cNvPicPr>
            <a:picLocks noChangeAspect="1"/>
          </p:cNvPicPr>
          <p:nvPr/>
        </p:nvPicPr>
        <p:blipFill>
          <a:blip r:embed="rId5"/>
          <a:stretch>
            <a:fillRect/>
          </a:stretch>
        </p:blipFill>
        <p:spPr>
          <a:xfrm rot="20520000">
            <a:off x="-285115" y="4753610"/>
            <a:ext cx="2035175" cy="2175510"/>
          </a:xfrm>
          <a:prstGeom prst="rect">
            <a:avLst/>
          </a:prstGeom>
        </p:spPr>
      </p:pic>
      <p:pic>
        <p:nvPicPr>
          <p:cNvPr id="15" name="图片 14" descr="E:\PPT\形状 2.png形状 2"/>
          <p:cNvPicPr>
            <a:picLocks noChangeAspect="1"/>
          </p:cNvPicPr>
          <p:nvPr/>
        </p:nvPicPr>
        <p:blipFill>
          <a:blip r:embed="rId6"/>
          <a:srcRect/>
          <a:stretch>
            <a:fillRect/>
          </a:stretch>
        </p:blipFill>
        <p:spPr>
          <a:xfrm>
            <a:off x="7747699" y="2611603"/>
            <a:ext cx="3780790" cy="3562350"/>
          </a:xfrm>
          <a:prstGeom prst="rect">
            <a:avLst/>
          </a:prstGeom>
        </p:spPr>
      </p:pic>
    </p:spTree>
    <p:custDataLst>
      <p:tags r:id="rId1"/>
    </p:custDataLst>
  </p:cSld>
  <p:clrMapOvr>
    <a:masterClrMapping/>
  </p:clrMapOvr>
  <p:transition advTm="3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1" animBg="1"/>
      <p:bldP spid="38" grpId="1"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7" name="流程图: 手动输入 36"/>
          <p:cNvSpPr/>
          <p:nvPr/>
        </p:nvSpPr>
        <p:spPr>
          <a:xfrm rot="5400000">
            <a:off x="219075" y="-219075"/>
            <a:ext cx="6858000" cy="7295515"/>
          </a:xfrm>
          <a:prstGeom prst="flowChartManualInput">
            <a:avLst/>
          </a:prstGeom>
          <a:solidFill>
            <a:srgbClr val="FDE3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cs typeface="+mn-ea"/>
              <a:sym typeface="+mn-lt"/>
            </a:endParaRPr>
          </a:p>
        </p:txBody>
      </p:sp>
      <p:sp>
        <p:nvSpPr>
          <p:cNvPr id="38" name="圆角矩形 37"/>
          <p:cNvSpPr/>
          <p:nvPr/>
        </p:nvSpPr>
        <p:spPr>
          <a:xfrm>
            <a:off x="417830" y="392430"/>
            <a:ext cx="11356340" cy="6073140"/>
          </a:xfrm>
          <a:prstGeom prst="roundRect">
            <a:avLst>
              <a:gd name="adj" fmla="val 8908"/>
            </a:avLst>
          </a:prstGeom>
          <a:solidFill>
            <a:srgbClr val="FDFAF5"/>
          </a:solidFill>
          <a:ln w="50800">
            <a:solidFill>
              <a:srgbClr val="FDE3BD"/>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2400">
              <a:solidFill>
                <a:schemeClr val="bg1"/>
              </a:solidFill>
              <a:latin typeface="微软雅黑" panose="020B0503020204020204" pitchFamily="34" charset="-122"/>
              <a:cs typeface="+mn-ea"/>
              <a:sym typeface="+mn-lt"/>
            </a:endParaRPr>
          </a:p>
        </p:txBody>
      </p:sp>
      <p:pic>
        <p:nvPicPr>
          <p:cNvPr id="46" name="图片 4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24290" y="139065"/>
            <a:ext cx="3267710" cy="2572385"/>
          </a:xfrm>
          <a:prstGeom prst="rect">
            <a:avLst/>
          </a:prstGeom>
        </p:spPr>
      </p:pic>
      <p:pic>
        <p:nvPicPr>
          <p:cNvPr id="47" name="图片 4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35" y="4171315"/>
            <a:ext cx="2747010" cy="2162810"/>
          </a:xfrm>
          <a:prstGeom prst="rect">
            <a:avLst/>
          </a:prstGeom>
        </p:spPr>
      </p:pic>
      <p:sp>
        <p:nvSpPr>
          <p:cNvPr id="8" name="文本框 7"/>
          <p:cNvSpPr txBox="1"/>
          <p:nvPr/>
        </p:nvSpPr>
        <p:spPr>
          <a:xfrm>
            <a:off x="2711450" y="3335020"/>
            <a:ext cx="6769100" cy="1865126"/>
          </a:xfrm>
          <a:prstGeom prst="rect">
            <a:avLst/>
          </a:prstGeom>
          <a:noFill/>
          <a:ln w="9525">
            <a:noFill/>
          </a:ln>
        </p:spPr>
        <p:txBody>
          <a:bodyPr wrap="square">
            <a:spAutoFit/>
          </a:bodyPr>
          <a:lstStyle/>
          <a:p>
            <a:pPr algn="ctr" eaLnBrk="0">
              <a:lnSpc>
                <a:spcPct val="240000"/>
              </a:lnSpc>
            </a:pPr>
            <a:r>
              <a:rPr lang="en-US" altLang="zh-CN" sz="2400" smtClean="0">
                <a:solidFill>
                  <a:schemeClr val="tx1"/>
                </a:solidFill>
                <a:latin typeface="微软雅黑" panose="020B0503020204020204" pitchFamily="34" charset="-122"/>
                <a:cs typeface="+mn-ea"/>
                <a:sym typeface="+mn-lt"/>
              </a:rPr>
              <a:t>充满欢乐的</a:t>
            </a:r>
            <a:r>
              <a:rPr lang="en-US" altLang="zh-CN" sz="2400">
                <a:solidFill>
                  <a:schemeClr val="tx1"/>
                </a:solidFill>
                <a:latin typeface="微软雅黑" panose="020B0503020204020204" pitchFamily="34" charset="-122"/>
                <a:cs typeface="+mn-ea"/>
                <a:sym typeface="+mn-lt"/>
              </a:rPr>
              <a:t>“六一</a:t>
            </a:r>
            <a:r>
              <a:rPr lang="en-US" altLang="zh-CN" sz="2400" smtClean="0">
                <a:solidFill>
                  <a:schemeClr val="tx1"/>
                </a:solidFill>
                <a:latin typeface="微软雅黑" panose="020B0503020204020204" pitchFamily="34" charset="-122"/>
                <a:cs typeface="+mn-ea"/>
                <a:sym typeface="+mn-lt"/>
              </a:rPr>
              <a:t>”，是属于</a:t>
            </a:r>
            <a:r>
              <a:rPr lang="zh-CN" altLang="en-US" sz="2400" smtClean="0">
                <a:solidFill>
                  <a:schemeClr val="tx1"/>
                </a:solidFill>
                <a:latin typeface="微软雅黑" panose="020B0503020204020204" pitchFamily="34" charset="-122"/>
                <a:cs typeface="+mn-ea"/>
                <a:sym typeface="+mn-lt"/>
              </a:rPr>
              <a:t>你们</a:t>
            </a:r>
            <a:r>
              <a:rPr lang="en-US" altLang="zh-CN" sz="2400" smtClean="0">
                <a:solidFill>
                  <a:schemeClr val="tx1"/>
                </a:solidFill>
                <a:latin typeface="微软雅黑" panose="020B0503020204020204" pitchFamily="34" charset="-122"/>
                <a:cs typeface="+mn-ea"/>
                <a:sym typeface="+mn-lt"/>
              </a:rPr>
              <a:t>的节日</a:t>
            </a:r>
            <a:r>
              <a:rPr lang="en-US" altLang="zh-CN" sz="2400">
                <a:solidFill>
                  <a:schemeClr val="tx1"/>
                </a:solidFill>
                <a:latin typeface="微软雅黑" panose="020B0503020204020204" pitchFamily="34" charset="-122"/>
                <a:cs typeface="+mn-ea"/>
                <a:sym typeface="+mn-lt"/>
              </a:rPr>
              <a:t>。</a:t>
            </a:r>
          </a:p>
          <a:p>
            <a:pPr algn="ctr" eaLnBrk="0">
              <a:lnSpc>
                <a:spcPct val="240000"/>
              </a:lnSpc>
            </a:pPr>
            <a:r>
              <a:rPr lang="zh-CN" altLang="en-US" sz="2400" smtClean="0">
                <a:latin typeface="微软雅黑" panose="020B0503020204020204" pitchFamily="34" charset="-122"/>
                <a:cs typeface="+mn-ea"/>
                <a:sym typeface="+mn-lt"/>
              </a:rPr>
              <a:t>祝愿你们</a:t>
            </a:r>
            <a:r>
              <a:rPr lang="en-US" altLang="zh-CN" sz="2400" smtClean="0">
                <a:solidFill>
                  <a:schemeClr val="tx1"/>
                </a:solidFill>
                <a:latin typeface="微软雅黑" panose="020B0503020204020204" pitchFamily="34" charset="-122"/>
                <a:cs typeface="+mn-ea"/>
                <a:sym typeface="+mn-lt"/>
              </a:rPr>
              <a:t>健康成长</a:t>
            </a:r>
            <a:r>
              <a:rPr lang="en-US" altLang="zh-CN" sz="2400">
                <a:solidFill>
                  <a:schemeClr val="tx1"/>
                </a:solidFill>
                <a:latin typeface="微软雅黑" panose="020B0503020204020204" pitchFamily="34" charset="-122"/>
                <a:cs typeface="+mn-ea"/>
                <a:sym typeface="+mn-lt"/>
              </a:rPr>
              <a:t>，</a:t>
            </a:r>
            <a:r>
              <a:rPr lang="en-US" altLang="zh-CN" sz="2400" smtClean="0">
                <a:solidFill>
                  <a:schemeClr val="tx1"/>
                </a:solidFill>
                <a:latin typeface="微软雅黑" panose="020B0503020204020204" pitchFamily="34" charset="-122"/>
                <a:cs typeface="+mn-ea"/>
                <a:sym typeface="+mn-lt"/>
              </a:rPr>
              <a:t>快乐度过每一天</a:t>
            </a:r>
            <a:r>
              <a:rPr lang="en-US" altLang="zh-CN" sz="2400">
                <a:solidFill>
                  <a:schemeClr val="tx1"/>
                </a:solidFill>
                <a:latin typeface="微软雅黑" panose="020B0503020204020204" pitchFamily="34" charset="-122"/>
                <a:cs typeface="+mn-ea"/>
                <a:sym typeface="+mn-lt"/>
              </a:rPr>
              <a:t>！</a:t>
            </a:r>
          </a:p>
        </p:txBody>
      </p:sp>
      <p:grpSp>
        <p:nvGrpSpPr>
          <p:cNvPr id="12" name="组合 11"/>
          <p:cNvGrpSpPr/>
          <p:nvPr/>
        </p:nvGrpSpPr>
        <p:grpSpPr>
          <a:xfrm>
            <a:off x="2136458" y="1874520"/>
            <a:ext cx="7919085" cy="1198880"/>
            <a:chOff x="1923" y="9162"/>
            <a:chExt cx="14205" cy="1673"/>
          </a:xfrm>
          <a:effectLst>
            <a:outerShdw blurRad="50800" dist="38100" dir="5400000" algn="t" rotWithShape="0">
              <a:prstClr val="black">
                <a:alpha val="40000"/>
              </a:prstClr>
            </a:outerShdw>
          </a:effectLst>
        </p:grpSpPr>
        <p:sp>
          <p:nvSpPr>
            <p:cNvPr id="13" name="文本框 12"/>
            <p:cNvSpPr txBox="1"/>
            <p:nvPr/>
          </p:nvSpPr>
          <p:spPr>
            <a:xfrm>
              <a:off x="1923" y="9162"/>
              <a:ext cx="14205" cy="1673"/>
            </a:xfrm>
            <a:prstGeom prst="rect">
              <a:avLst/>
            </a:prstGeom>
            <a:noFill/>
            <a:effectLst>
              <a:outerShdw dist="38100" dir="2700000" algn="tl" rotWithShape="0">
                <a:prstClr val="black">
                  <a:alpha val="10000"/>
                </a:prstClr>
              </a:outerShdw>
            </a:effectLst>
          </p:spPr>
          <p:txBody>
            <a:bodyPr wrap="square" rtlCol="0">
              <a:spAutoFit/>
            </a:bodyPr>
            <a:lstStyle/>
            <a:p>
              <a:pPr algn="ctr"/>
              <a:r>
                <a:rPr lang="zh-CN" sz="7200" spc="-150" dirty="0">
                  <a:ln w="304800">
                    <a:solidFill>
                      <a:srgbClr val="45ADDF"/>
                    </a:solidFill>
                  </a:ln>
                  <a:solidFill>
                    <a:srgbClr val="45ADDF"/>
                  </a:solidFill>
                  <a:effectLst/>
                  <a:latin typeface="微软雅黑" panose="020B0503020204020204" pitchFamily="34" charset="-122"/>
                  <a:cs typeface="+mn-ea"/>
                  <a:sym typeface="+mn-lt"/>
                </a:rPr>
                <a:t>同</a:t>
              </a:r>
              <a:r>
                <a:rPr lang="zh-CN" sz="7200" spc="-150" dirty="0">
                  <a:ln w="304800">
                    <a:solidFill>
                      <a:srgbClr val="FED86E"/>
                    </a:solidFill>
                  </a:ln>
                  <a:solidFill>
                    <a:srgbClr val="FED86E"/>
                  </a:solidFill>
                  <a:effectLst/>
                  <a:latin typeface="微软雅黑" panose="020B0503020204020204" pitchFamily="34" charset="-122"/>
                  <a:cs typeface="+mn-ea"/>
                  <a:sym typeface="+mn-lt"/>
                </a:rPr>
                <a:t>学</a:t>
              </a:r>
              <a:r>
                <a:rPr lang="zh-CN" sz="7200" spc="-150" dirty="0">
                  <a:ln w="304800">
                    <a:solidFill>
                      <a:srgbClr val="994B46"/>
                    </a:solidFill>
                  </a:ln>
                  <a:solidFill>
                    <a:srgbClr val="FED86E"/>
                  </a:solidFill>
                  <a:effectLst/>
                  <a:latin typeface="微软雅黑" panose="020B0503020204020204" pitchFamily="34" charset="-122"/>
                  <a:cs typeface="+mn-ea"/>
                  <a:sym typeface="+mn-lt"/>
                </a:rPr>
                <a:t>们</a:t>
              </a:r>
              <a:r>
                <a:rPr lang="zh-CN" sz="7200" spc="-150" dirty="0">
                  <a:ln w="304800">
                    <a:solidFill>
                      <a:srgbClr val="FFB963"/>
                    </a:solidFill>
                  </a:ln>
                  <a:solidFill>
                    <a:srgbClr val="FED86E"/>
                  </a:solidFill>
                  <a:effectLst/>
                  <a:latin typeface="微软雅黑" panose="020B0503020204020204" pitchFamily="34" charset="-122"/>
                  <a:cs typeface="+mn-ea"/>
                  <a:sym typeface="+mn-lt"/>
                </a:rPr>
                <a:t>儿</a:t>
              </a:r>
              <a:r>
                <a:rPr lang="zh-CN" sz="7200" spc="-150" dirty="0">
                  <a:ln w="304800">
                    <a:solidFill>
                      <a:srgbClr val="9B8CF5"/>
                    </a:solidFill>
                  </a:ln>
                  <a:noFill/>
                  <a:effectLst/>
                  <a:latin typeface="微软雅黑" panose="020B0503020204020204" pitchFamily="34" charset="-122"/>
                  <a:cs typeface="+mn-ea"/>
                  <a:sym typeface="+mn-lt"/>
                </a:rPr>
                <a:t>童</a:t>
              </a:r>
              <a:r>
                <a:rPr lang="zh-CN" sz="7200" spc="-150" dirty="0">
                  <a:ln w="304800">
                    <a:solidFill>
                      <a:srgbClr val="CA5455"/>
                    </a:solidFill>
                  </a:ln>
                  <a:noFill/>
                  <a:effectLst/>
                  <a:latin typeface="微软雅黑" panose="020B0503020204020204" pitchFamily="34" charset="-122"/>
                  <a:cs typeface="+mn-ea"/>
                  <a:sym typeface="+mn-lt"/>
                </a:rPr>
                <a:t>节</a:t>
              </a:r>
              <a:r>
                <a:rPr lang="zh-CN" sz="7200" spc="-150" dirty="0">
                  <a:ln w="304800">
                    <a:solidFill>
                      <a:srgbClr val="E47069"/>
                    </a:solidFill>
                  </a:ln>
                  <a:noFill/>
                  <a:effectLst/>
                  <a:latin typeface="微软雅黑" panose="020B0503020204020204" pitchFamily="34" charset="-122"/>
                  <a:cs typeface="+mn-ea"/>
                  <a:sym typeface="+mn-lt"/>
                </a:rPr>
                <a:t>快</a:t>
              </a:r>
              <a:r>
                <a:rPr lang="zh-CN" sz="7200" spc="-150" dirty="0">
                  <a:ln w="304800">
                    <a:solidFill>
                      <a:srgbClr val="634768"/>
                    </a:solidFill>
                  </a:ln>
                  <a:noFill/>
                  <a:effectLst/>
                  <a:latin typeface="微软雅黑" panose="020B0503020204020204" pitchFamily="34" charset="-122"/>
                  <a:cs typeface="+mn-ea"/>
                  <a:sym typeface="+mn-lt"/>
                </a:rPr>
                <a:t>乐</a:t>
              </a:r>
            </a:p>
          </p:txBody>
        </p:sp>
        <p:sp>
          <p:nvSpPr>
            <p:cNvPr id="14" name="文本框 13"/>
            <p:cNvSpPr txBox="1"/>
            <p:nvPr/>
          </p:nvSpPr>
          <p:spPr>
            <a:xfrm>
              <a:off x="1923" y="9162"/>
              <a:ext cx="14205" cy="1673"/>
            </a:xfrm>
            <a:prstGeom prst="rect">
              <a:avLst/>
            </a:prstGeom>
            <a:noFill/>
            <a:effectLst>
              <a:outerShdw blurRad="50800" dist="38100" dir="5400000" algn="t" rotWithShape="0">
                <a:prstClr val="black">
                  <a:alpha val="40000"/>
                </a:prstClr>
              </a:outerShdw>
            </a:effectLst>
          </p:spPr>
          <p:txBody>
            <a:bodyPr wrap="square" rtlCol="0">
              <a:spAutoFit/>
            </a:bodyPr>
            <a:lstStyle/>
            <a:p>
              <a:pPr algn="ctr"/>
              <a:r>
                <a:rPr lang="zh-CN" sz="7200" spc="-150" dirty="0">
                  <a:ln>
                    <a:solidFill>
                      <a:srgbClr val="634768"/>
                    </a:solidFill>
                  </a:ln>
                  <a:solidFill>
                    <a:srgbClr val="FFE7C1"/>
                  </a:solidFill>
                  <a:effectLst/>
                  <a:latin typeface="微软雅黑" panose="020B0503020204020204" pitchFamily="34" charset="-122"/>
                  <a:cs typeface="+mn-ea"/>
                  <a:sym typeface="+mn-lt"/>
                </a:rPr>
                <a:t>同学们儿童节快乐</a:t>
              </a:r>
            </a:p>
          </p:txBody>
        </p:sp>
      </p:grpSp>
      <p:pic>
        <p:nvPicPr>
          <p:cNvPr id="67" name="图片 66" descr="微信截图_20220505112400"/>
          <p:cNvPicPr>
            <a:picLocks noChangeAspect="1"/>
          </p:cNvPicPr>
          <p:nvPr/>
        </p:nvPicPr>
        <p:blipFill>
          <a:blip r:embed="rId5"/>
          <a:stretch>
            <a:fillRect/>
          </a:stretch>
        </p:blipFill>
        <p:spPr>
          <a:xfrm rot="20340000">
            <a:off x="10178415" y="51435"/>
            <a:ext cx="2111375" cy="2256790"/>
          </a:xfrm>
          <a:prstGeom prst="rect">
            <a:avLst/>
          </a:prstGeom>
        </p:spPr>
      </p:pic>
      <p:pic>
        <p:nvPicPr>
          <p:cNvPr id="68" name="图片 67" descr="微信截图_20220505112400"/>
          <p:cNvPicPr>
            <a:picLocks noChangeAspect="1"/>
          </p:cNvPicPr>
          <p:nvPr/>
        </p:nvPicPr>
        <p:blipFill>
          <a:blip r:embed="rId5"/>
          <a:stretch>
            <a:fillRect/>
          </a:stretch>
        </p:blipFill>
        <p:spPr>
          <a:xfrm rot="20520000">
            <a:off x="-285115" y="4753610"/>
            <a:ext cx="2035175" cy="2175510"/>
          </a:xfrm>
          <a:prstGeom prst="rect">
            <a:avLst/>
          </a:prstGeom>
        </p:spPr>
      </p:pic>
    </p:spTree>
    <p:custDataLst>
      <p:tags r:id="rId1"/>
    </p:custDataLst>
  </p:cSld>
  <p:clrMapOvr>
    <a:masterClrMapping/>
  </p:clrMapOvr>
  <p:transition advTm="3000"/>
  <p:timing>
    <p:tnLst>
      <p:par>
        <p:cTn id="1" dur="indefinite" restart="never" nodeType="tmRoot"/>
      </p:par>
    </p:tnLst>
    <p:bldLst>
      <p:bldP spid="37" grpId="1" animBg="1"/>
      <p:bldP spid="38" grpId="1" animBg="1"/>
      <p:bldP spid="8" grpId="1"/>
    </p:bldLst>
  </p:timing>
</p:sld>
</file>

<file path=ppt/tags/tag1.xml><?xml version="1.0" encoding="utf-8"?>
<p:tagLst xmlns:a="http://schemas.openxmlformats.org/drawingml/2006/main" xmlns:r="http://schemas.openxmlformats.org/officeDocument/2006/relationships"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1.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2.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3.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4.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5.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6.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7.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8.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9.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0.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1.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2.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3.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4.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5.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6.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7.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8.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9.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90.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91.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92.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93.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94.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95.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heme/theme1.xml><?xml version="1.0" encoding="utf-8"?>
<a:theme xmlns:a="http://schemas.openxmlformats.org/drawingml/2006/main" name="第一PPT，www.1ppt.com">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nxpjifga">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153</TotalTime>
  <Words>1278</Words>
  <Application>Microsoft Office PowerPoint</Application>
  <PresentationFormat>宽屏</PresentationFormat>
  <Paragraphs>144</Paragraphs>
  <Slides>25</Slides>
  <Notes>0</Notes>
  <HiddenSlides>0</HiddenSlides>
  <MMClips>0</MMClips>
  <ScaleCrop>false</ScaleCrop>
  <HeadingPairs>
    <vt:vector size="6" baseType="variant">
      <vt:variant>
        <vt:lpstr>已用的字体</vt:lpstr>
      </vt:variant>
      <vt:variant>
        <vt:i4>6</vt:i4>
      </vt:variant>
      <vt:variant>
        <vt:lpstr>主题</vt:lpstr>
      </vt:variant>
      <vt:variant>
        <vt:i4>2</vt:i4>
      </vt:variant>
      <vt:variant>
        <vt:lpstr>幻灯片标题</vt:lpstr>
      </vt:variant>
      <vt:variant>
        <vt:i4>25</vt:i4>
      </vt:variant>
    </vt:vector>
  </HeadingPairs>
  <TitlesOfParts>
    <vt:vector size="33" baseType="lpstr">
      <vt:lpstr>三极趣味广告体</vt:lpstr>
      <vt:lpstr>宋体</vt:lpstr>
      <vt:lpstr>微软雅黑</vt:lpstr>
      <vt:lpstr>Arial</vt:lpstr>
      <vt:lpstr>Calibri</vt:lpstr>
      <vt:lpstr>Wingdings</vt:lpstr>
      <vt:lpstr>第一PPT，www.1ppt.com</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keywords>www.1ppt.com</cp:keywords>
  <dcterms:created xsi:type="dcterms:W3CDTF">2019-06-19T02:08:00Z</dcterms:created>
  <dcterms:modified xsi:type="dcterms:W3CDTF">2024-04-12T03:20:25Z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2052-11.1.0.11691</vt:lpwstr>
  </property>
  <property fmtid="{D5CDD505-2E9C-101B-9397-08002B2CF9AE}" pid="3" name="ICV">
    <vt:lpwstr>8D8600BCD39B487C8B652C2252153C3A</vt:lpwstr>
  </property>
</Properties>
</file>