
<file path=[Content_Types].xml><?xml version="1.0" encoding="utf-8"?>
<Types xmlns="http://schemas.openxmlformats.org/package/2006/content-types">
  <Default Extension="png" ContentType="image/png"/>
  <Default Extension="mp3" ContentType="audio/mpeg"/>
  <Default Extension="jpeg" ContentType="image/jpeg"/>
  <Default Extension="webp"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72" r:id="rId3"/>
    <p:sldId id="259" r:id="rId4"/>
    <p:sldId id="274" r:id="rId5"/>
    <p:sldId id="276" r:id="rId6"/>
    <p:sldId id="277" r:id="rId7"/>
    <p:sldId id="278" r:id="rId8"/>
    <p:sldId id="261" r:id="rId9"/>
    <p:sldId id="263" r:id="rId10"/>
    <p:sldId id="283" r:id="rId11"/>
    <p:sldId id="279" r:id="rId12"/>
    <p:sldId id="281" r:id="rId13"/>
    <p:sldId id="282" r:id="rId14"/>
    <p:sldId id="287" r:id="rId15"/>
    <p:sldId id="280" r:id="rId16"/>
    <p:sldId id="284" r:id="rId17"/>
    <p:sldId id="286" r:id="rId18"/>
    <p:sldId id="288" r:id="rId19"/>
    <p:sldId id="289" r:id="rId20"/>
    <p:sldId id="285" r:id="rId21"/>
    <p:sldId id="297" r:id="rId22"/>
    <p:sldId id="299" r:id="rId23"/>
    <p:sldId id="300" r:id="rId24"/>
    <p:sldId id="301" r:id="rId25"/>
    <p:sldId id="302" r:id="rId26"/>
    <p:sldId id="298" r:id="rId27"/>
    <p:sldId id="264" r:id="rId28"/>
    <p:sldId id="303" r:id="rId29"/>
    <p:sldId id="262" r:id="rId30"/>
    <p:sldId id="291" r:id="rId31"/>
    <p:sldId id="266" r:id="rId32"/>
    <p:sldId id="292" r:id="rId33"/>
    <p:sldId id="267" r:id="rId34"/>
    <p:sldId id="268" r:id="rId35"/>
    <p:sldId id="293" r:id="rId36"/>
    <p:sldId id="294" r:id="rId37"/>
    <p:sldId id="295" r:id="rId38"/>
    <p:sldId id="296" r:id="rId39"/>
    <p:sldId id="257" r:id="rId40"/>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500"/>
    <a:srgbClr val="FFFAA2"/>
    <a:srgbClr val="C8C8C8"/>
    <a:srgbClr val="C9C9C9"/>
    <a:srgbClr val="C5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6" d="100"/>
          <a:sy n="66" d="100"/>
        </p:scale>
        <p:origin x="492" y="630"/>
      </p:cViewPr>
      <p:guideLst>
        <p:guide orient="horz" pos="2160"/>
        <p:guide pos="384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slideMaster" Target="../slideMasters/slideMaster1.xml"/><Relationship Id="rId4" Type="http://schemas.openxmlformats.org/officeDocument/2006/relationships/tags" Target="../tags/tag34.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slideMaster" Target="../slideMasters/slideMaster1.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slideMaster" Target="../slideMasters/slideMaster1.xml"/><Relationship Id="rId5" Type="http://schemas.openxmlformats.org/officeDocument/2006/relationships/tags" Target="../tags/tag59.xml"/><Relationship Id="rId4" Type="http://schemas.openxmlformats.org/officeDocument/2006/relationships/tags" Target="../tags/tag5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custDataLst>
              <p:tags r:id="rId2"/>
            </p:custDataLst>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custDataLst>
              <p:tags r:id="rId3"/>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5" name="页脚占位符 4"/>
          <p:cNvSpPr>
            <a:spLocks noGrp="1"/>
          </p:cNvSpPr>
          <p:nvPr>
            <p:ph type="ftr" sz="quarter" idx="11"/>
            <p:custDataLst>
              <p:tags r:id="rId4"/>
            </p:custDataLst>
          </p:nvPr>
        </p:nvSpPr>
        <p:spPr>
          <a:xfrm>
            <a:off x="4038600" y="6356352"/>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8200" y="365127"/>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custDataLst>
              <p:tags r:id="rId2"/>
            </p:custDataLst>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5" name="页脚占位符 4"/>
          <p:cNvSpPr>
            <a:spLocks noGrp="1"/>
          </p:cNvSpPr>
          <p:nvPr>
            <p:ph type="ftr" sz="quarter" idx="11"/>
            <p:custDataLst>
              <p:tags r:id="rId4"/>
            </p:custDataLst>
          </p:nvPr>
        </p:nvSpPr>
        <p:spPr>
          <a:xfrm>
            <a:off x="4038600" y="6356352"/>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1851" y="1709740"/>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custDataLst>
              <p:tags r:id="rId2"/>
            </p:custDataLst>
          </p:nvPr>
        </p:nvSpPr>
        <p:spPr>
          <a:xfrm>
            <a:off x="831851" y="4589465"/>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custDataLst>
              <p:tags r:id="rId3"/>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5" name="页脚占位符 4"/>
          <p:cNvSpPr>
            <a:spLocks noGrp="1"/>
          </p:cNvSpPr>
          <p:nvPr>
            <p:ph type="ftr" sz="quarter" idx="11"/>
            <p:custDataLst>
              <p:tags r:id="rId4"/>
            </p:custDataLst>
          </p:nvPr>
        </p:nvSpPr>
        <p:spPr>
          <a:xfrm>
            <a:off x="4038600" y="6356352"/>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8200" y="365127"/>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custDataLst>
              <p:tags r:id="rId4"/>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6" name="页脚占位符 5"/>
          <p:cNvSpPr>
            <a:spLocks noGrp="1"/>
          </p:cNvSpPr>
          <p:nvPr>
            <p:ph type="ftr" sz="quarter" idx="11"/>
            <p:custDataLst>
              <p:tags r:id="rId5"/>
            </p:custDataLst>
          </p:nvPr>
        </p:nvSpPr>
        <p:spPr>
          <a:xfrm>
            <a:off x="4038600" y="6356352"/>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6"/>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9788" y="365127"/>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custDataLst>
              <p:tags r:id="rId3"/>
            </p:custDataLst>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custDataLst>
              <p:tags r:id="rId4"/>
            </p:custDataLst>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custDataLst>
              <p:tags r:id="rId5"/>
            </p:custDataLst>
          </p:nvPr>
        </p:nvSpPr>
        <p:spPr>
          <a:xfrm>
            <a:off x="6172201"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8" name="页脚占位符 7"/>
          <p:cNvSpPr>
            <a:spLocks noGrp="1"/>
          </p:cNvSpPr>
          <p:nvPr>
            <p:ph type="ftr" sz="quarter" idx="11"/>
            <p:custDataLst>
              <p:tags r:id="rId7"/>
            </p:custDataLst>
          </p:nvPr>
        </p:nvSpPr>
        <p:spPr>
          <a:xfrm>
            <a:off x="4038600" y="6356352"/>
            <a:ext cx="4114800" cy="365125"/>
          </a:xfrm>
          <a:prstGeom prst="rect">
            <a:avLst/>
          </a:prstGeom>
        </p:spPr>
        <p:txBody>
          <a:bodyPr/>
          <a:lstStyle/>
          <a:p>
            <a:endParaRPr lang="zh-CN" altLang="en-US"/>
          </a:p>
        </p:txBody>
      </p:sp>
      <p:sp>
        <p:nvSpPr>
          <p:cNvPr id="9" name="灯片编号占位符 8"/>
          <p:cNvSpPr>
            <a:spLocks noGrp="1"/>
          </p:cNvSpPr>
          <p:nvPr>
            <p:ph type="sldNum" sz="quarter" idx="12"/>
            <p:custDataLst>
              <p:tags r:id="rId8"/>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8200" y="365127"/>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custDataLst>
              <p:tags r:id="rId2"/>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4" name="页脚占位符 3"/>
          <p:cNvSpPr>
            <a:spLocks noGrp="1"/>
          </p:cNvSpPr>
          <p:nvPr>
            <p:ph type="ftr" sz="quarter" idx="11"/>
            <p:custDataLst>
              <p:tags r:id="rId3"/>
            </p:custDataLst>
          </p:nvPr>
        </p:nvSpPr>
        <p:spPr>
          <a:xfrm>
            <a:off x="4038600" y="6356352"/>
            <a:ext cx="4114800" cy="365125"/>
          </a:xfrm>
          <a:prstGeom prst="rect">
            <a:avLst/>
          </a:prstGeo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3" name="页脚占位符 2"/>
          <p:cNvSpPr>
            <a:spLocks noGrp="1"/>
          </p:cNvSpPr>
          <p:nvPr>
            <p:ph type="ftr" sz="quarter" idx="11"/>
            <p:custDataLst>
              <p:tags r:id="rId2"/>
            </p:custDataLst>
          </p:nvPr>
        </p:nvSpPr>
        <p:spPr>
          <a:xfrm>
            <a:off x="4038600" y="6356352"/>
            <a:ext cx="4114800" cy="365125"/>
          </a:xfrm>
          <a:prstGeom prst="rect">
            <a:avLst/>
          </a:prstGeom>
        </p:spPr>
        <p:txBody>
          <a:bodyPr/>
          <a:lstStyle/>
          <a:p>
            <a:endParaRPr lang="zh-CN" altLang="en-US"/>
          </a:p>
        </p:txBody>
      </p:sp>
      <p:sp>
        <p:nvSpPr>
          <p:cNvPr id="4" name="灯片编号占位符 3"/>
          <p:cNvSpPr>
            <a:spLocks noGrp="1"/>
          </p:cNvSpPr>
          <p:nvPr>
            <p:ph type="sldNum" sz="quarter" idx="12"/>
            <p:custDataLst>
              <p:tags r:id="rId3"/>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custDataLst>
              <p:tags r:id="rId2"/>
            </p:custDataLst>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custDataLst>
              <p:tags r:id="rId3"/>
            </p:custDataLst>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custDataLst>
              <p:tags r:id="rId4"/>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6" name="页脚占位符 5"/>
          <p:cNvSpPr>
            <a:spLocks noGrp="1"/>
          </p:cNvSpPr>
          <p:nvPr>
            <p:ph type="ftr" sz="quarter" idx="11"/>
            <p:custDataLst>
              <p:tags r:id="rId5"/>
            </p:custDataLst>
          </p:nvPr>
        </p:nvSpPr>
        <p:spPr>
          <a:xfrm>
            <a:off x="4038600" y="6356352"/>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6"/>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custDataLst>
              <p:tags r:id="rId2"/>
            </p:custDataLst>
          </p:nvPr>
        </p:nvSpPr>
        <p:spPr>
          <a:xfrm>
            <a:off x="5183188" y="987427"/>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3"/>
            </p:custDataLst>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custDataLst>
              <p:tags r:id="rId4"/>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6" name="页脚占位符 5"/>
          <p:cNvSpPr>
            <a:spLocks noGrp="1"/>
          </p:cNvSpPr>
          <p:nvPr>
            <p:ph type="ftr" sz="quarter" idx="11"/>
            <p:custDataLst>
              <p:tags r:id="rId5"/>
            </p:custDataLst>
          </p:nvPr>
        </p:nvSpPr>
        <p:spPr>
          <a:xfrm>
            <a:off x="4038600" y="6356352"/>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6"/>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8200" y="365127"/>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5" name="页脚占位符 4"/>
          <p:cNvSpPr>
            <a:spLocks noGrp="1"/>
          </p:cNvSpPr>
          <p:nvPr>
            <p:ph type="ftr" sz="quarter" idx="11"/>
            <p:custDataLst>
              <p:tags r:id="rId4"/>
            </p:custDataLst>
          </p:nvPr>
        </p:nvSpPr>
        <p:spPr>
          <a:xfrm>
            <a:off x="4038600" y="6356352"/>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 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8724901"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838201"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a:xfrm>
            <a:off x="838200" y="6356352"/>
            <a:ext cx="2743200" cy="365125"/>
          </a:xfrm>
          <a:prstGeom prst="rect">
            <a:avLst/>
          </a:prstGeom>
        </p:spPr>
        <p:txBody>
          <a:bodyPr/>
          <a:lstStyle/>
          <a:p>
            <a:fld id="{D997B5FA-0921-464F-AAE1-844C04324D75}" type="datetimeFigureOut">
              <a:rPr lang="zh-CN" altLang="en-US" smtClean="0"/>
              <a:t>2024/4/15</a:t>
            </a:fld>
            <a:endParaRPr lang="zh-CN" altLang="en-US"/>
          </a:p>
        </p:txBody>
      </p:sp>
      <p:sp>
        <p:nvSpPr>
          <p:cNvPr id="5" name="页脚占位符 4"/>
          <p:cNvSpPr>
            <a:spLocks noGrp="1"/>
          </p:cNvSpPr>
          <p:nvPr>
            <p:ph type="ftr" sz="quarter" idx="11"/>
            <p:custDataLst>
              <p:tags r:id="rId4"/>
            </p:custDataLst>
          </p:nvPr>
        </p:nvSpPr>
        <p:spPr>
          <a:xfrm>
            <a:off x="4038600" y="6356352"/>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image" Target="../media/image4.png"/><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3.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2.png"/><Relationship Id="rId5" Type="http://schemas.openxmlformats.org/officeDocument/2006/relationships/tags" Target="../tags/tag64.xml"/><Relationship Id="rId15" Type="http://schemas.microsoft.com/office/2007/relationships/hdphoto" Target="../media/hdphoto1.wdp"/><Relationship Id="rId10" Type="http://schemas.openxmlformats.org/officeDocument/2006/relationships/image" Target="../media/image1.png"/><Relationship Id="rId4" Type="http://schemas.openxmlformats.org/officeDocument/2006/relationships/tags" Target="../tags/tag63.xml"/><Relationship Id="rId9" Type="http://schemas.openxmlformats.org/officeDocument/2006/relationships/slideLayout" Target="../slideLayouts/slideLayout1.xml"/><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70.xml"/><Relationship Id="rId7" Type="http://schemas.openxmlformats.org/officeDocument/2006/relationships/image" Target="../media/image4.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1.png"/><Relationship Id="rId5" Type="http://schemas.openxmlformats.org/officeDocument/2006/relationships/slideLayout" Target="../slideLayouts/slideLayout1.xml"/><Relationship Id="rId10" Type="http://schemas.openxmlformats.org/officeDocument/2006/relationships/image" Target="../media/image3.png"/><Relationship Id="rId4" Type="http://schemas.openxmlformats.org/officeDocument/2006/relationships/tags" Target="../tags/tag71.xml"/><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3.wdp"/><Relationship Id="rId3" Type="http://schemas.openxmlformats.org/officeDocument/2006/relationships/tags" Target="../tags/tag74.xml"/><Relationship Id="rId7" Type="http://schemas.openxmlformats.org/officeDocument/2006/relationships/slideLayout" Target="../slideLayouts/slideLayout1.xml"/><Relationship Id="rId12" Type="http://schemas.openxmlformats.org/officeDocument/2006/relationships/image" Target="../media/image9.png"/><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11" Type="http://schemas.microsoft.com/office/2007/relationships/hdphoto" Target="../media/hdphoto2.wdp"/><Relationship Id="rId5" Type="http://schemas.openxmlformats.org/officeDocument/2006/relationships/tags" Target="../tags/tag76.xml"/><Relationship Id="rId10" Type="http://schemas.openxmlformats.org/officeDocument/2006/relationships/image" Target="../media/image8.png"/><Relationship Id="rId4" Type="http://schemas.openxmlformats.org/officeDocument/2006/relationships/tags" Target="../tags/tag75.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80.xml"/><Relationship Id="rId7" Type="http://schemas.openxmlformats.org/officeDocument/2006/relationships/slideLayout" Target="../slideLayouts/slideLayout1.xml"/><Relationship Id="rId12" Type="http://schemas.openxmlformats.org/officeDocument/2006/relationships/image" Target="../media/image10.jp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microsoft.com/office/2007/relationships/hdphoto" Target="../media/hdphoto2.wdp"/><Relationship Id="rId5" Type="http://schemas.openxmlformats.org/officeDocument/2006/relationships/tags" Target="../tags/tag82.xml"/><Relationship Id="rId10" Type="http://schemas.openxmlformats.org/officeDocument/2006/relationships/image" Target="../media/image8.png"/><Relationship Id="rId4" Type="http://schemas.openxmlformats.org/officeDocument/2006/relationships/tags" Target="../tags/tag81.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86.xml"/><Relationship Id="rId7" Type="http://schemas.openxmlformats.org/officeDocument/2006/relationships/slideLayout" Target="../slideLayouts/slideLayout1.xml"/><Relationship Id="rId12" Type="http://schemas.openxmlformats.org/officeDocument/2006/relationships/image" Target="../media/image11.jp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microsoft.com/office/2007/relationships/hdphoto" Target="../media/hdphoto2.wdp"/><Relationship Id="rId5" Type="http://schemas.openxmlformats.org/officeDocument/2006/relationships/tags" Target="../tags/tag88.xml"/><Relationship Id="rId10" Type="http://schemas.openxmlformats.org/officeDocument/2006/relationships/image" Target="../media/image8.png"/><Relationship Id="rId4" Type="http://schemas.openxmlformats.org/officeDocument/2006/relationships/tags" Target="../tags/tag87.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2.xml"/><Relationship Id="rId7" Type="http://schemas.openxmlformats.org/officeDocument/2006/relationships/slideLayout" Target="../slideLayouts/slideLayout1.xml"/><Relationship Id="rId12" Type="http://schemas.openxmlformats.org/officeDocument/2006/relationships/image" Target="../media/image12.jpg"/><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11" Type="http://schemas.microsoft.com/office/2007/relationships/hdphoto" Target="../media/hdphoto2.wdp"/><Relationship Id="rId5" Type="http://schemas.openxmlformats.org/officeDocument/2006/relationships/tags" Target="../tags/tag94.xml"/><Relationship Id="rId10" Type="http://schemas.openxmlformats.org/officeDocument/2006/relationships/image" Target="../media/image8.png"/><Relationship Id="rId4" Type="http://schemas.openxmlformats.org/officeDocument/2006/relationships/tags" Target="../tags/tag93.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8.xml"/><Relationship Id="rId7" Type="http://schemas.openxmlformats.org/officeDocument/2006/relationships/slideLayout" Target="../slideLayouts/slideLayout1.xml"/><Relationship Id="rId12" Type="http://schemas.openxmlformats.org/officeDocument/2006/relationships/image" Target="../media/image13.png"/><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microsoft.com/office/2007/relationships/hdphoto" Target="../media/hdphoto2.wdp"/><Relationship Id="rId5" Type="http://schemas.openxmlformats.org/officeDocument/2006/relationships/tags" Target="../tags/tag100.xml"/><Relationship Id="rId10" Type="http://schemas.openxmlformats.org/officeDocument/2006/relationships/image" Target="../media/image8.png"/><Relationship Id="rId4" Type="http://schemas.openxmlformats.org/officeDocument/2006/relationships/tags" Target="../tags/tag99.xm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6.png"/><Relationship Id="rId3" Type="http://schemas.openxmlformats.org/officeDocument/2006/relationships/tags" Target="../tags/tag104.xml"/><Relationship Id="rId7" Type="http://schemas.openxmlformats.org/officeDocument/2006/relationships/image" Target="../media/image7.png"/><Relationship Id="rId12" Type="http://schemas.openxmlformats.org/officeDocument/2006/relationships/image" Target="../media/image15.jpe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1.xml"/><Relationship Id="rId11" Type="http://schemas.openxmlformats.org/officeDocument/2006/relationships/image" Target="../media/image14.jpeg"/><Relationship Id="rId5" Type="http://schemas.openxmlformats.org/officeDocument/2006/relationships/tags" Target="../tags/tag106.xml"/><Relationship Id="rId10" Type="http://schemas.openxmlformats.org/officeDocument/2006/relationships/image" Target="../media/image3.png"/><Relationship Id="rId4" Type="http://schemas.openxmlformats.org/officeDocument/2006/relationships/tags" Target="../tags/tag105.xml"/><Relationship Id="rId9" Type="http://schemas.microsoft.com/office/2007/relationships/hdphoto" Target="../media/hdphoto2.wdp"/></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9.xml"/><Relationship Id="rId7" Type="http://schemas.openxmlformats.org/officeDocument/2006/relationships/slideLayout" Target="../slideLayouts/slideLayout1.xml"/><Relationship Id="rId12" Type="http://schemas.openxmlformats.org/officeDocument/2006/relationships/image" Target="../media/image17.jpeg"/><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image" Target="../media/image3.png"/><Relationship Id="rId5" Type="http://schemas.openxmlformats.org/officeDocument/2006/relationships/tags" Target="../tags/tag111.xml"/><Relationship Id="rId10" Type="http://schemas.microsoft.com/office/2007/relationships/hdphoto" Target="../media/hdphoto2.wdp"/><Relationship Id="rId4" Type="http://schemas.openxmlformats.org/officeDocument/2006/relationships/tags" Target="../tags/tag110.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15.xml"/><Relationship Id="rId7" Type="http://schemas.openxmlformats.org/officeDocument/2006/relationships/slideLayout" Target="../slideLayouts/slideLayout1.xml"/><Relationship Id="rId12" Type="http://schemas.openxmlformats.org/officeDocument/2006/relationships/image" Target="../media/image17.jpeg"/><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image" Target="../media/image3.png"/><Relationship Id="rId5" Type="http://schemas.openxmlformats.org/officeDocument/2006/relationships/tags" Target="../tags/tag117.xml"/><Relationship Id="rId10" Type="http://schemas.microsoft.com/office/2007/relationships/hdphoto" Target="../media/hdphoto2.wdp"/><Relationship Id="rId4" Type="http://schemas.openxmlformats.org/officeDocument/2006/relationships/tags" Target="../tags/tag116.xml"/><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21.xml"/><Relationship Id="rId7" Type="http://schemas.openxmlformats.org/officeDocument/2006/relationships/image" Target="../media/image7.png"/><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slideLayout" Target="../slideLayouts/slideLayout1.xml"/><Relationship Id="rId5" Type="http://schemas.openxmlformats.org/officeDocument/2006/relationships/tags" Target="../tags/tag123.xml"/><Relationship Id="rId10" Type="http://schemas.openxmlformats.org/officeDocument/2006/relationships/image" Target="../media/image3.png"/><Relationship Id="rId4" Type="http://schemas.openxmlformats.org/officeDocument/2006/relationships/tags" Target="../tags/tag122.xml"/><Relationship Id="rId9"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26.xml"/><Relationship Id="rId7" Type="http://schemas.openxmlformats.org/officeDocument/2006/relationships/image" Target="../media/image7.png"/><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slideLayout" Target="../slideLayouts/slideLayout1.xml"/><Relationship Id="rId5" Type="http://schemas.openxmlformats.org/officeDocument/2006/relationships/tags" Target="../tags/tag128.xml"/><Relationship Id="rId10" Type="http://schemas.openxmlformats.org/officeDocument/2006/relationships/image" Target="../media/image3.png"/><Relationship Id="rId4" Type="http://schemas.openxmlformats.org/officeDocument/2006/relationships/tags" Target="../tags/tag127.xml"/><Relationship Id="rId9"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31.xml"/><Relationship Id="rId7" Type="http://schemas.openxmlformats.org/officeDocument/2006/relationships/image" Target="../media/image7.png"/><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1.xml"/><Relationship Id="rId5" Type="http://schemas.openxmlformats.org/officeDocument/2006/relationships/tags" Target="../tags/tag133.xml"/><Relationship Id="rId10" Type="http://schemas.openxmlformats.org/officeDocument/2006/relationships/image" Target="../media/image3.png"/><Relationship Id="rId4" Type="http://schemas.openxmlformats.org/officeDocument/2006/relationships/tags" Target="../tags/tag132.xml"/><Relationship Id="rId9" Type="http://schemas.microsoft.com/office/2007/relationships/hdphoto" Target="../media/hdphoto2.wdp"/></Relationships>
</file>

<file path=ppt/slides/_rels/slide1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36.xml"/><Relationship Id="rId7" Type="http://schemas.openxmlformats.org/officeDocument/2006/relationships/image" Target="../media/image8.png"/><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18.webp"/><Relationship Id="rId4" Type="http://schemas.openxmlformats.org/officeDocument/2006/relationships/tags" Target="../tags/tag137.xml"/><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40.xml"/><Relationship Id="rId7" Type="http://schemas.openxmlformats.org/officeDocument/2006/relationships/image" Target="../media/image8.png"/><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19.jpeg"/><Relationship Id="rId4" Type="http://schemas.openxmlformats.org/officeDocument/2006/relationships/tags" Target="../tags/tag141.xml"/><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44.xml"/><Relationship Id="rId7" Type="http://schemas.openxmlformats.org/officeDocument/2006/relationships/image" Target="../media/image8.png"/><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20.webp"/><Relationship Id="rId4" Type="http://schemas.openxmlformats.org/officeDocument/2006/relationships/tags" Target="../tags/tag145.xml"/><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48.xml"/><Relationship Id="rId7" Type="http://schemas.openxmlformats.org/officeDocument/2006/relationships/image" Target="../media/image8.png"/><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21.webp"/><Relationship Id="rId4" Type="http://schemas.openxmlformats.org/officeDocument/2006/relationships/tags" Target="../tags/tag149.xml"/><Relationship Id="rId9"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52.xml"/><Relationship Id="rId7" Type="http://schemas.openxmlformats.org/officeDocument/2006/relationships/image" Target="../media/image8.png"/><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22.webp"/><Relationship Id="rId4" Type="http://schemas.openxmlformats.org/officeDocument/2006/relationships/tags" Target="../tags/tag153.xml"/><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56.xml"/><Relationship Id="rId7" Type="http://schemas.openxmlformats.org/officeDocument/2006/relationships/image" Target="../media/image8.png"/><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23.webp"/><Relationship Id="rId4" Type="http://schemas.openxmlformats.org/officeDocument/2006/relationships/tags" Target="../tags/tag157.xml"/><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60.xml"/><Relationship Id="rId7" Type="http://schemas.openxmlformats.org/officeDocument/2006/relationships/image" Target="../media/image8.png"/><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24.jpeg"/><Relationship Id="rId4" Type="http://schemas.openxmlformats.org/officeDocument/2006/relationships/tags" Target="../tags/tag161.xml"/><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64.xml"/><Relationship Id="rId7" Type="http://schemas.openxmlformats.org/officeDocument/2006/relationships/image" Target="../media/image8.png"/><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tags" Target="../tags/tag165.xml"/><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68.xml"/><Relationship Id="rId7" Type="http://schemas.openxmlformats.org/officeDocument/2006/relationships/image" Target="../media/image8.png"/><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tags" Target="../tags/tag169.xml"/><Relationship Id="rId9"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72.xml"/><Relationship Id="rId7" Type="http://schemas.openxmlformats.org/officeDocument/2006/relationships/image" Target="../media/image8.png"/><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tags" Target="../tags/tag173.xml"/><Relationship Id="rId9"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76.xml"/><Relationship Id="rId7" Type="http://schemas.openxmlformats.org/officeDocument/2006/relationships/image" Target="../media/image8.png"/><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tags" Target="../tags/tag177.xml"/><Relationship Id="rId9"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80.xml"/><Relationship Id="rId7" Type="http://schemas.openxmlformats.org/officeDocument/2006/relationships/image" Target="../media/image8.png"/><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tags" Target="../tags/tag181.xml"/><Relationship Id="rId9"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184.xml"/><Relationship Id="rId7" Type="http://schemas.openxmlformats.org/officeDocument/2006/relationships/image" Target="../media/image8.png"/><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6.png"/><Relationship Id="rId4" Type="http://schemas.openxmlformats.org/officeDocument/2006/relationships/tags" Target="../tags/tag185.xml"/><Relationship Id="rId9"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88.xml"/><Relationship Id="rId7" Type="http://schemas.openxmlformats.org/officeDocument/2006/relationships/image" Target="../media/image7.png"/><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slideLayout" Target="../slideLayouts/slideLayout1.xml"/><Relationship Id="rId5" Type="http://schemas.openxmlformats.org/officeDocument/2006/relationships/tags" Target="../tags/tag190.xml"/><Relationship Id="rId10" Type="http://schemas.openxmlformats.org/officeDocument/2006/relationships/image" Target="../media/image3.png"/><Relationship Id="rId4" Type="http://schemas.openxmlformats.org/officeDocument/2006/relationships/tags" Target="../tags/tag189.xml"/><Relationship Id="rId9" Type="http://schemas.microsoft.com/office/2007/relationships/hdphoto" Target="../media/hdphoto2.wdp"/></Relationships>
</file>

<file path=ppt/slides/_rels/slide2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93.xml"/><Relationship Id="rId7" Type="http://schemas.openxmlformats.org/officeDocument/2006/relationships/image" Target="../media/image7.png"/><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slideLayout" Target="../slideLayouts/slideLayout1.xml"/><Relationship Id="rId5" Type="http://schemas.openxmlformats.org/officeDocument/2006/relationships/tags" Target="../tags/tag195.xml"/><Relationship Id="rId10" Type="http://schemas.openxmlformats.org/officeDocument/2006/relationships/image" Target="../media/image3.png"/><Relationship Id="rId4" Type="http://schemas.openxmlformats.org/officeDocument/2006/relationships/tags" Target="../tags/tag194.xml"/><Relationship Id="rId9" Type="http://schemas.microsoft.com/office/2007/relationships/hdphoto" Target="../media/hdphoto2.wdp"/></Relationships>
</file>

<file path=ppt/slides/_rels/slide2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98.xml"/><Relationship Id="rId7" Type="http://schemas.openxmlformats.org/officeDocument/2006/relationships/image" Target="../media/image7.png"/><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slideLayout" Target="../slideLayouts/slideLayout1.xml"/><Relationship Id="rId5" Type="http://schemas.openxmlformats.org/officeDocument/2006/relationships/audio" Target="../media/media1.mp3"/><Relationship Id="rId4" Type="http://schemas.microsoft.com/office/2007/relationships/media" Target="../media/media1.mp3"/><Relationship Id="rId9" Type="http://schemas.openxmlformats.org/officeDocument/2006/relationships/image" Target="../media/image25.png"/></Relationships>
</file>

<file path=ppt/slides/_rels/slide3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27.jpeg"/><Relationship Id="rId3" Type="http://schemas.openxmlformats.org/officeDocument/2006/relationships/tags" Target="../tags/tag201.xml"/><Relationship Id="rId7" Type="http://schemas.openxmlformats.org/officeDocument/2006/relationships/image" Target="../media/image7.png"/><Relationship Id="rId12" Type="http://schemas.openxmlformats.org/officeDocument/2006/relationships/image" Target="../media/image18.webp"/><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slideLayout" Target="../slideLayouts/slideLayout1.xml"/><Relationship Id="rId11" Type="http://schemas.openxmlformats.org/officeDocument/2006/relationships/image" Target="../media/image26.webp"/><Relationship Id="rId5" Type="http://schemas.openxmlformats.org/officeDocument/2006/relationships/tags" Target="../tags/tag203.xml"/><Relationship Id="rId15" Type="http://schemas.openxmlformats.org/officeDocument/2006/relationships/image" Target="../media/image29.jpeg"/><Relationship Id="rId10" Type="http://schemas.openxmlformats.org/officeDocument/2006/relationships/image" Target="../media/image3.png"/><Relationship Id="rId4" Type="http://schemas.openxmlformats.org/officeDocument/2006/relationships/tags" Target="../tags/tag202.xml"/><Relationship Id="rId9" Type="http://schemas.microsoft.com/office/2007/relationships/hdphoto" Target="../media/hdphoto2.wdp"/><Relationship Id="rId14" Type="http://schemas.openxmlformats.org/officeDocument/2006/relationships/image" Target="../media/image28.jpeg"/></Relationships>
</file>

<file path=ppt/slides/_rels/slide3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206.xml"/><Relationship Id="rId7" Type="http://schemas.openxmlformats.org/officeDocument/2006/relationships/image" Target="../media/image8.png"/><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30.webp"/><Relationship Id="rId4" Type="http://schemas.openxmlformats.org/officeDocument/2006/relationships/tags" Target="../tags/tag207.xml"/><Relationship Id="rId9"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210.xml"/><Relationship Id="rId7" Type="http://schemas.openxmlformats.org/officeDocument/2006/relationships/image" Target="../media/image8.png"/><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31.jpg"/><Relationship Id="rId4" Type="http://schemas.openxmlformats.org/officeDocument/2006/relationships/tags" Target="../tags/tag211.xml"/><Relationship Id="rId9"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14.xml"/><Relationship Id="rId7" Type="http://schemas.openxmlformats.org/officeDocument/2006/relationships/slideLayout" Target="../slideLayouts/slideLayout1.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image" Target="../media/image3.png"/><Relationship Id="rId5" Type="http://schemas.openxmlformats.org/officeDocument/2006/relationships/tags" Target="../tags/tag216.xml"/><Relationship Id="rId10" Type="http://schemas.microsoft.com/office/2007/relationships/hdphoto" Target="../media/hdphoto2.wdp"/><Relationship Id="rId4" Type="http://schemas.openxmlformats.org/officeDocument/2006/relationships/tags" Target="../tags/tag215.xml"/><Relationship Id="rId9" Type="http://schemas.openxmlformats.org/officeDocument/2006/relationships/image" Target="../media/image8.png"/></Relationships>
</file>

<file path=ppt/slides/_rels/slide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20.xml"/><Relationship Id="rId7" Type="http://schemas.openxmlformats.org/officeDocument/2006/relationships/slideLayout" Target="../slideLayouts/slideLayout1.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11" Type="http://schemas.microsoft.com/office/2007/relationships/hdphoto" Target="../media/hdphoto2.wdp"/><Relationship Id="rId5" Type="http://schemas.openxmlformats.org/officeDocument/2006/relationships/tags" Target="../tags/tag222.xml"/><Relationship Id="rId10" Type="http://schemas.openxmlformats.org/officeDocument/2006/relationships/image" Target="../media/image8.png"/><Relationship Id="rId4" Type="http://schemas.openxmlformats.org/officeDocument/2006/relationships/tags" Target="../tags/tag221.xml"/><Relationship Id="rId9" Type="http://schemas.openxmlformats.org/officeDocument/2006/relationships/image" Target="../media/image3.png"/></Relationships>
</file>

<file path=ppt/slides/_rels/slide3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26.xml"/><Relationship Id="rId7" Type="http://schemas.openxmlformats.org/officeDocument/2006/relationships/slideLayout" Target="../slideLayouts/slideLayout1.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11" Type="http://schemas.microsoft.com/office/2007/relationships/hdphoto" Target="../media/hdphoto2.wdp"/><Relationship Id="rId5" Type="http://schemas.openxmlformats.org/officeDocument/2006/relationships/tags" Target="../tags/tag228.xml"/><Relationship Id="rId10" Type="http://schemas.openxmlformats.org/officeDocument/2006/relationships/image" Target="../media/image8.png"/><Relationship Id="rId4" Type="http://schemas.openxmlformats.org/officeDocument/2006/relationships/tags" Target="../tags/tag227.xml"/><Relationship Id="rId9"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32.xml"/><Relationship Id="rId7" Type="http://schemas.openxmlformats.org/officeDocument/2006/relationships/slideLayout" Target="../slideLayouts/slideLayout1.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11" Type="http://schemas.microsoft.com/office/2007/relationships/hdphoto" Target="../media/hdphoto2.wdp"/><Relationship Id="rId5" Type="http://schemas.openxmlformats.org/officeDocument/2006/relationships/tags" Target="../tags/tag234.xml"/><Relationship Id="rId10" Type="http://schemas.openxmlformats.org/officeDocument/2006/relationships/image" Target="../media/image8.png"/><Relationship Id="rId4" Type="http://schemas.openxmlformats.org/officeDocument/2006/relationships/tags" Target="../tags/tag233.xml"/><Relationship Id="rId9" Type="http://schemas.openxmlformats.org/officeDocument/2006/relationships/image" Target="../media/image3.png"/></Relationships>
</file>

<file path=ppt/slides/_rels/slide37.xml.rels><?xml version="1.0" encoding="UTF-8" standalone="yes"?>
<Relationships xmlns="http://schemas.openxmlformats.org/package/2006/relationships"><Relationship Id="rId8" Type="http://schemas.openxmlformats.org/officeDocument/2006/relationships/tags" Target="../tags/tag243.xml"/><Relationship Id="rId13" Type="http://schemas.microsoft.com/office/2007/relationships/hdphoto" Target="../media/hdphoto2.wdp"/><Relationship Id="rId3" Type="http://schemas.openxmlformats.org/officeDocument/2006/relationships/tags" Target="../tags/tag238.xml"/><Relationship Id="rId7" Type="http://schemas.openxmlformats.org/officeDocument/2006/relationships/tags" Target="../tags/tag242.xml"/><Relationship Id="rId12" Type="http://schemas.openxmlformats.org/officeDocument/2006/relationships/image" Target="../media/image8.png"/><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11" Type="http://schemas.openxmlformats.org/officeDocument/2006/relationships/image" Target="../media/image3.png"/><Relationship Id="rId5" Type="http://schemas.openxmlformats.org/officeDocument/2006/relationships/tags" Target="../tags/tag240.xml"/><Relationship Id="rId10" Type="http://schemas.openxmlformats.org/officeDocument/2006/relationships/image" Target="../media/image7.png"/><Relationship Id="rId4" Type="http://schemas.openxmlformats.org/officeDocument/2006/relationships/tags" Target="../tags/tag239.xml"/><Relationship Id="rId9"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46.xml"/><Relationship Id="rId7" Type="http://schemas.openxmlformats.org/officeDocument/2006/relationships/slideLayout" Target="../slideLayouts/slideLayout1.xml"/><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tags" Target="../tags/tag249.xml"/><Relationship Id="rId11" Type="http://schemas.microsoft.com/office/2007/relationships/hdphoto" Target="../media/hdphoto2.wdp"/><Relationship Id="rId5" Type="http://schemas.openxmlformats.org/officeDocument/2006/relationships/tags" Target="../tags/tag248.xml"/><Relationship Id="rId10" Type="http://schemas.openxmlformats.org/officeDocument/2006/relationships/image" Target="../media/image8.png"/><Relationship Id="rId4" Type="http://schemas.openxmlformats.org/officeDocument/2006/relationships/tags" Target="../tags/tag247.xml"/><Relationship Id="rId9" Type="http://schemas.openxmlformats.org/officeDocument/2006/relationships/image" Target="../media/image3.png"/></Relationships>
</file>

<file path=ppt/slides/_rels/slide39.xml.rels><?xml version="1.0" encoding="UTF-8" standalone="yes"?>
<Relationships xmlns="http://schemas.openxmlformats.org/package/2006/relationships"><Relationship Id="rId8" Type="http://schemas.openxmlformats.org/officeDocument/2006/relationships/image" Target="../media/image1.png"/><Relationship Id="rId13" Type="http://schemas.microsoft.com/office/2007/relationships/hdphoto" Target="../media/hdphoto4.wdp"/><Relationship Id="rId3" Type="http://schemas.openxmlformats.org/officeDocument/2006/relationships/tags" Target="../tags/tag252.xml"/><Relationship Id="rId7" Type="http://schemas.openxmlformats.org/officeDocument/2006/relationships/slideLayout" Target="../slideLayouts/slideLayout1.xml"/><Relationship Id="rId12" Type="http://schemas.openxmlformats.org/officeDocument/2006/relationships/image" Target="../media/image5.png"/><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tags" Target="../tags/tag255.xml"/><Relationship Id="rId11" Type="http://schemas.openxmlformats.org/officeDocument/2006/relationships/image" Target="../media/image4.png"/><Relationship Id="rId5" Type="http://schemas.openxmlformats.org/officeDocument/2006/relationships/tags" Target="../tags/tag254.xml"/><Relationship Id="rId10" Type="http://schemas.openxmlformats.org/officeDocument/2006/relationships/image" Target="../media/image3.png"/><Relationship Id="rId4" Type="http://schemas.openxmlformats.org/officeDocument/2006/relationships/tags" Target="../tags/tag253.xm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10"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TOP-PPT-2"/>
          <p:cNvPicPr>
            <a:picLocks noChangeAspect="1"/>
          </p:cNvPicPr>
          <p:nvPr>
            <p:custDataLst>
              <p:tags r:id="rId2"/>
            </p:custDataLst>
          </p:nvPr>
        </p:nvPicPr>
        <p:blipFill>
          <a:blip r:embed="rId11" cstate="email">
            <a:extLst>
              <a:ext uri="{28A0092B-C50C-407E-A947-70E740481C1C}">
                <a14:useLocalDpi xmlns:a14="http://schemas.microsoft.com/office/drawing/2010/main"/>
              </a:ext>
            </a:extLst>
          </a:blip>
          <a:stretch>
            <a:fillRect/>
          </a:stretch>
        </p:blipFill>
        <p:spPr>
          <a:xfrm>
            <a:off x="255905" y="3556000"/>
            <a:ext cx="3114499" cy="3178810"/>
          </a:xfrm>
          <a:prstGeom prst="rect">
            <a:avLst/>
          </a:prstGeom>
        </p:spPr>
      </p:pic>
      <p:pic>
        <p:nvPicPr>
          <p:cNvPr id="11" name="TOP-PPT-3"/>
          <p:cNvPicPr>
            <a:picLocks noChangeAspect="1"/>
          </p:cNvPicPr>
          <p:nvPr>
            <p:custDataLst>
              <p:tags r:id="rId3"/>
            </p:custDataLst>
          </p:nvPr>
        </p:nvPicPr>
        <p:blipFill>
          <a:blip r:embed="rId12"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pic>
        <p:nvPicPr>
          <p:cNvPr id="13" name="TOP-PPT-4"/>
          <p:cNvPicPr>
            <a:picLocks noChangeAspect="1"/>
          </p:cNvPicPr>
          <p:nvPr>
            <p:custDataLst>
              <p:tags r:id="rId4"/>
            </p:custDataLst>
          </p:nvPr>
        </p:nvPicPr>
        <p:blipFill>
          <a:blip r:embed="rId13" cstate="email">
            <a:extLst>
              <a:ext uri="{28A0092B-C50C-407E-A947-70E740481C1C}">
                <a14:useLocalDpi xmlns:a14="http://schemas.microsoft.com/office/drawing/2010/main"/>
              </a:ext>
            </a:extLst>
          </a:blip>
          <a:stretch>
            <a:fillRect/>
          </a:stretch>
        </p:blipFill>
        <p:spPr>
          <a:xfrm>
            <a:off x="10073323" y="1127284"/>
            <a:ext cx="1305879" cy="1393985"/>
          </a:xfrm>
          <a:prstGeom prst="rect">
            <a:avLst/>
          </a:prstGeom>
        </p:spPr>
      </p:pic>
      <p:sp>
        <p:nvSpPr>
          <p:cNvPr id="14" name="TOP-PPT-5"/>
          <p:cNvSpPr txBox="1"/>
          <p:nvPr>
            <p:custDataLst>
              <p:tags r:id="rId5"/>
            </p:custDataLst>
          </p:nvPr>
        </p:nvSpPr>
        <p:spPr>
          <a:xfrm>
            <a:off x="2757428" y="1971396"/>
            <a:ext cx="5724644" cy="1200329"/>
          </a:xfrm>
          <a:prstGeom prst="rect">
            <a:avLst/>
          </a:prstGeom>
          <a:noFill/>
        </p:spPr>
        <p:txBody>
          <a:bodyPr wrap="none" rtlCol="0">
            <a:spAutoFit/>
          </a:bodyPr>
          <a:lstStyle/>
          <a:p>
            <a:r>
              <a:rPr lang="zh-CN" altLang="en-US" sz="7200" dirty="0">
                <a:gradFill>
                  <a:gsLst>
                    <a:gs pos="100000">
                      <a:srgbClr val="EA8125"/>
                    </a:gs>
                    <a:gs pos="40000">
                      <a:srgbClr val="C00000"/>
                    </a:gs>
                  </a:gsLst>
                  <a:lin ang="10800000" scaled="0"/>
                </a:gradFill>
                <a:latin typeface="汉仪尚巍手书简" panose="00020600040101010101" pitchFamily="18" charset="-122"/>
                <a:ea typeface="汉仪尚巍手书简" panose="00020600040101010101" pitchFamily="18" charset="-122"/>
              </a:rPr>
              <a:t>传承雷锋精神</a:t>
            </a:r>
          </a:p>
        </p:txBody>
      </p:sp>
      <p:sp>
        <p:nvSpPr>
          <p:cNvPr id="15" name="TOP-PPT-6"/>
          <p:cNvSpPr txBox="1"/>
          <p:nvPr>
            <p:custDataLst>
              <p:tags r:id="rId6"/>
            </p:custDataLst>
          </p:nvPr>
        </p:nvSpPr>
        <p:spPr>
          <a:xfrm>
            <a:off x="4730093" y="3083856"/>
            <a:ext cx="5724644" cy="1200329"/>
          </a:xfrm>
          <a:prstGeom prst="rect">
            <a:avLst/>
          </a:prstGeom>
          <a:noFill/>
        </p:spPr>
        <p:txBody>
          <a:bodyPr wrap="none" rtlCol="0">
            <a:spAutoFit/>
          </a:bodyPr>
          <a:lstStyle/>
          <a:p>
            <a:r>
              <a:rPr lang="zh-CN" altLang="en-US" sz="7200" dirty="0">
                <a:gradFill>
                  <a:gsLst>
                    <a:gs pos="100000">
                      <a:srgbClr val="EA8125"/>
                    </a:gs>
                    <a:gs pos="40000">
                      <a:srgbClr val="C00000"/>
                    </a:gs>
                  </a:gsLst>
                  <a:lin ang="10800000" scaled="0"/>
                </a:gradFill>
                <a:latin typeface="汉仪尚巍手书简" panose="00020600040101010101" pitchFamily="18" charset="-122"/>
                <a:ea typeface="汉仪尚巍手书简" panose="00020600040101010101" pitchFamily="18" charset="-122"/>
              </a:rPr>
              <a:t>争做文明学生</a:t>
            </a:r>
          </a:p>
        </p:txBody>
      </p:sp>
      <p:pic>
        <p:nvPicPr>
          <p:cNvPr id="17" name="TOP-PPT-8"/>
          <p:cNvPicPr>
            <a:picLocks noChangeAspect="1"/>
          </p:cNvPicPr>
          <p:nvPr>
            <p:custDataLst>
              <p:tags r:id="rId7"/>
            </p:custDataLst>
          </p:nvPr>
        </p:nvPicPr>
        <p:blipFill>
          <a:blip r:embed="rId14" cstate="email">
            <a:extLst>
              <a:ext uri="{BEBA8EAE-BF5A-486C-A8C5-ECC9F3942E4B}">
                <a14:imgProps xmlns:a14="http://schemas.microsoft.com/office/drawing/2010/main">
                  <a14:imgLayer r:embed="rId1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5251390" y="4372265"/>
            <a:ext cx="2480447" cy="269306"/>
          </a:xfrm>
          <a:prstGeom prst="rect">
            <a:avLst/>
          </a:prstGeom>
        </p:spPr>
      </p:pic>
      <p:sp>
        <p:nvSpPr>
          <p:cNvPr id="18" name="TOP-PPT-9"/>
          <p:cNvSpPr txBox="1"/>
          <p:nvPr>
            <p:custDataLst>
              <p:tags r:id="rId8"/>
            </p:custDataLst>
          </p:nvPr>
        </p:nvSpPr>
        <p:spPr>
          <a:xfrm>
            <a:off x="2922317" y="1410621"/>
            <a:ext cx="3905204" cy="369332"/>
          </a:xfrm>
          <a:prstGeom prst="rect">
            <a:avLst/>
          </a:prstGeom>
          <a:noFill/>
        </p:spPr>
        <p:txBody>
          <a:bodyPr wrap="square">
            <a:spAutoFit/>
          </a:bodyPr>
          <a:lstStyle/>
          <a:p>
            <a:r>
              <a:rPr lang="en-US" altLang="zh-CN" dirty="0"/>
              <a:t>——</a:t>
            </a:r>
            <a:r>
              <a:rPr lang="zh-CN" altLang="en-US" dirty="0"/>
              <a:t>学习雷锋纪念日主题班会活动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TOP-PPT-4"/>
          <p:cNvPicPr>
            <a:picLocks noChangeAspect="1"/>
          </p:cNvPicPr>
          <p:nvPr>
            <p:custDataLst>
              <p:tags r:id="rId2"/>
            </p:custDataLst>
          </p:nvPr>
        </p:nvPicPr>
        <p:blipFill>
          <a:blip r:embed="rId7" cstate="email">
            <a:extLst>
              <a:ext uri="{28A0092B-C50C-407E-A947-70E740481C1C}">
                <a14:useLocalDpi xmlns:a14="http://schemas.microsoft.com/office/drawing/2010/main"/>
              </a:ext>
            </a:extLst>
          </a:blip>
          <a:stretch>
            <a:fillRect/>
          </a:stretch>
        </p:blipFill>
        <p:spPr>
          <a:xfrm>
            <a:off x="10391375" y="1418832"/>
            <a:ext cx="1305879" cy="1393985"/>
          </a:xfrm>
          <a:prstGeom prst="rect">
            <a:avLst/>
          </a:prstGeom>
        </p:spPr>
      </p:pic>
      <p:sp>
        <p:nvSpPr>
          <p:cNvPr id="12" name="矩形: 圆角 7">
            <a:extLst>
              <a:ext uri="{FF2B5EF4-FFF2-40B4-BE49-F238E27FC236}">
                <a16:creationId xmlns:a16="http://schemas.microsoft.com/office/drawing/2014/main" id="{0DF1382C-2AA9-4F83-8CF7-4E38B76323AB}"/>
              </a:ext>
            </a:extLst>
          </p:cNvPr>
          <p:cNvSpPr/>
          <p:nvPr/>
        </p:nvSpPr>
        <p:spPr>
          <a:xfrm>
            <a:off x="3969906" y="837537"/>
            <a:ext cx="7922986" cy="4846320"/>
          </a:xfrm>
          <a:prstGeom prst="roundRect">
            <a:avLst>
              <a:gd name="adj" fmla="val 2411"/>
            </a:avLst>
          </a:prstGeom>
          <a:solidFill>
            <a:srgbClr val="C50000"/>
          </a:solidFill>
          <a:ln>
            <a:solidFill>
              <a:srgbClr val="FFFF00"/>
            </a:solidFill>
          </a:ln>
          <a:effectLst>
            <a:outerShdw blurRad="50800" dist="38100" dir="2700000" algn="tl" rotWithShape="0">
              <a:srgbClr val="00323A">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CE859608-7C2A-4502-A18B-6BC3E33F5D1B}"/>
              </a:ext>
            </a:extLst>
          </p:cNvPr>
          <p:cNvSpPr txBox="1"/>
          <p:nvPr/>
        </p:nvSpPr>
        <p:spPr>
          <a:xfrm>
            <a:off x="804403" y="1548953"/>
            <a:ext cx="1313180" cy="1446550"/>
          </a:xfrm>
          <a:prstGeom prst="rect">
            <a:avLst/>
          </a:prstGeom>
          <a:noFill/>
        </p:spPr>
        <p:txBody>
          <a:bodyPr wrap="none" rtlCol="0">
            <a:spAutoFit/>
          </a:bodyPr>
          <a:lstStyle/>
          <a:p>
            <a:r>
              <a:rPr lang="zh-CN" altLang="en-US" sz="8800" dirty="0">
                <a:solidFill>
                  <a:srgbClr val="C50000"/>
                </a:solidFill>
                <a:latin typeface="微软雅黑" panose="020B0503020204020204" pitchFamily="34" charset="-122"/>
                <a:ea typeface="微软雅黑" panose="020B0503020204020204" pitchFamily="34" charset="-122"/>
              </a:rPr>
              <a:t>目</a:t>
            </a:r>
          </a:p>
        </p:txBody>
      </p:sp>
      <p:sp>
        <p:nvSpPr>
          <p:cNvPr id="19" name="文本框 18">
            <a:extLst>
              <a:ext uri="{FF2B5EF4-FFF2-40B4-BE49-F238E27FC236}">
                <a16:creationId xmlns:a16="http://schemas.microsoft.com/office/drawing/2014/main" id="{06BA1B01-CED4-48A4-81A3-9D1F604790A4}"/>
              </a:ext>
            </a:extLst>
          </p:cNvPr>
          <p:cNvSpPr txBox="1"/>
          <p:nvPr/>
        </p:nvSpPr>
        <p:spPr>
          <a:xfrm>
            <a:off x="1662202" y="2272228"/>
            <a:ext cx="1313180" cy="1446550"/>
          </a:xfrm>
          <a:prstGeom prst="rect">
            <a:avLst/>
          </a:prstGeom>
          <a:noFill/>
        </p:spPr>
        <p:txBody>
          <a:bodyPr wrap="none" rtlCol="0">
            <a:spAutoFit/>
          </a:bodyPr>
          <a:lstStyle/>
          <a:p>
            <a:r>
              <a:rPr lang="zh-CN" altLang="en-US" sz="8800" dirty="0">
                <a:solidFill>
                  <a:srgbClr val="C50000"/>
                </a:solidFill>
                <a:latin typeface="微软雅黑" panose="020B0503020204020204" pitchFamily="34" charset="-122"/>
                <a:ea typeface="微软雅黑" panose="020B0503020204020204" pitchFamily="34" charset="-122"/>
              </a:rPr>
              <a:t>录</a:t>
            </a:r>
          </a:p>
        </p:txBody>
      </p:sp>
      <p:sp>
        <p:nvSpPr>
          <p:cNvPr id="20" name="椭圆 19">
            <a:extLst>
              <a:ext uri="{FF2B5EF4-FFF2-40B4-BE49-F238E27FC236}">
                <a16:creationId xmlns:a16="http://schemas.microsoft.com/office/drawing/2014/main" id="{D96521FB-0529-4B61-98D2-57902802E8AE}"/>
              </a:ext>
            </a:extLst>
          </p:cNvPr>
          <p:cNvSpPr/>
          <p:nvPr/>
        </p:nvSpPr>
        <p:spPr>
          <a:xfrm>
            <a:off x="435462" y="1422166"/>
            <a:ext cx="2828925" cy="2828925"/>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a:extLst>
              <a:ext uri="{FF2B5EF4-FFF2-40B4-BE49-F238E27FC236}">
                <a16:creationId xmlns:a16="http://schemas.microsoft.com/office/drawing/2014/main" id="{E07FDF7B-DAFC-44B0-A893-7DBA9A86652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89087" y="979013"/>
            <a:ext cx="1175203" cy="1175203"/>
          </a:xfrm>
          <a:prstGeom prst="rect">
            <a:avLst/>
          </a:prstGeom>
        </p:spPr>
      </p:pic>
      <p:sp>
        <p:nvSpPr>
          <p:cNvPr id="24" name="文本框 23">
            <a:extLst>
              <a:ext uri="{FF2B5EF4-FFF2-40B4-BE49-F238E27FC236}">
                <a16:creationId xmlns:a16="http://schemas.microsoft.com/office/drawing/2014/main" id="{D554F862-6F5E-4970-989F-1AA7605EAE41}"/>
              </a:ext>
            </a:extLst>
          </p:cNvPr>
          <p:cNvSpPr txBox="1"/>
          <p:nvPr/>
        </p:nvSpPr>
        <p:spPr>
          <a:xfrm>
            <a:off x="6497178" y="1358496"/>
            <a:ext cx="677108" cy="1323439"/>
          </a:xfrm>
          <a:prstGeom prst="rect">
            <a:avLst/>
          </a:prstGeom>
          <a:noFill/>
        </p:spPr>
        <p:txBody>
          <a:bodyPr vert="eaVert" wrap="none" rtlCol="0">
            <a:spAutoFit/>
          </a:bodyPr>
          <a:lstStyle/>
          <a:p>
            <a:r>
              <a:rPr lang="zh-CN" altLang="en-US" sz="3200" smtClean="0">
                <a:solidFill>
                  <a:schemeClr val="accent4">
                    <a:lumMod val="20000"/>
                    <a:lumOff val="80000"/>
                  </a:schemeClr>
                </a:solidFill>
                <a:latin typeface="微软雅黑" panose="020B0503020204020204" pitchFamily="34" charset="-122"/>
                <a:ea typeface="微软雅黑" panose="020B0503020204020204" pitchFamily="34" charset="-122"/>
              </a:rPr>
              <a:t>第四章</a:t>
            </a:r>
            <a:endParaRPr lang="zh-CN" altLang="en-US" sz="3200" dirty="0">
              <a:solidFill>
                <a:schemeClr val="accent4">
                  <a:lumMod val="20000"/>
                  <a:lumOff val="80000"/>
                </a:schemeClr>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id="{BA682018-4208-4464-A977-C68BF6141C25}"/>
              </a:ext>
            </a:extLst>
          </p:cNvPr>
          <p:cNvSpPr txBox="1"/>
          <p:nvPr/>
        </p:nvSpPr>
        <p:spPr>
          <a:xfrm>
            <a:off x="7697310" y="1358496"/>
            <a:ext cx="677108" cy="1323439"/>
          </a:xfrm>
          <a:prstGeom prst="rect">
            <a:avLst/>
          </a:prstGeom>
          <a:noFill/>
        </p:spPr>
        <p:txBody>
          <a:bodyPr vert="eaVert" wrap="none" rtlCol="0">
            <a:spAutoFit/>
          </a:bodyPr>
          <a:lstStyle/>
          <a:p>
            <a:r>
              <a:rPr lang="zh-CN" altLang="en-US" sz="3200" smtClean="0">
                <a:solidFill>
                  <a:schemeClr val="accent4">
                    <a:lumMod val="20000"/>
                    <a:lumOff val="80000"/>
                  </a:schemeClr>
                </a:solidFill>
                <a:latin typeface="微软雅黑" panose="020B0503020204020204" pitchFamily="34" charset="-122"/>
                <a:ea typeface="微软雅黑" panose="020B0503020204020204" pitchFamily="34" charset="-122"/>
              </a:rPr>
              <a:t>第三章</a:t>
            </a:r>
            <a:endParaRPr lang="zh-CN" altLang="en-US" sz="3200" dirty="0">
              <a:solidFill>
                <a:schemeClr val="accent4">
                  <a:lumMod val="20000"/>
                  <a:lumOff val="80000"/>
                </a:schemeClr>
              </a:solidFill>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id="{A921FE17-8537-4155-9642-2E309C30FB4A}"/>
              </a:ext>
            </a:extLst>
          </p:cNvPr>
          <p:cNvSpPr txBox="1"/>
          <p:nvPr/>
        </p:nvSpPr>
        <p:spPr>
          <a:xfrm>
            <a:off x="10097574" y="1358496"/>
            <a:ext cx="677108" cy="1323439"/>
          </a:xfrm>
          <a:prstGeom prst="rect">
            <a:avLst/>
          </a:prstGeom>
          <a:noFill/>
        </p:spPr>
        <p:txBody>
          <a:bodyPr vert="eaVert" wrap="none" rtlCol="0">
            <a:spAutoFit/>
          </a:bodyPr>
          <a:lstStyle/>
          <a:p>
            <a:r>
              <a:rPr lang="zh-CN" altLang="en-US" sz="3200" smtClean="0">
                <a:solidFill>
                  <a:schemeClr val="accent4">
                    <a:lumMod val="20000"/>
                    <a:lumOff val="80000"/>
                  </a:schemeClr>
                </a:solidFill>
                <a:latin typeface="微软雅黑" panose="020B0503020204020204" pitchFamily="34" charset="-122"/>
                <a:ea typeface="微软雅黑" panose="020B0503020204020204" pitchFamily="34" charset="-122"/>
              </a:rPr>
              <a:t>第一章</a:t>
            </a:r>
            <a:endParaRPr lang="zh-CN" altLang="en-US" sz="3200" dirty="0">
              <a:solidFill>
                <a:schemeClr val="accent4">
                  <a:lumMod val="20000"/>
                  <a:lumOff val="80000"/>
                </a:schemeClr>
              </a:solidFill>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a16="http://schemas.microsoft.com/office/drawing/2014/main" id="{BA682018-4208-4464-A977-C68BF6141C25}"/>
              </a:ext>
            </a:extLst>
          </p:cNvPr>
          <p:cNvSpPr txBox="1"/>
          <p:nvPr/>
        </p:nvSpPr>
        <p:spPr>
          <a:xfrm>
            <a:off x="8897442" y="1358496"/>
            <a:ext cx="677108" cy="1323439"/>
          </a:xfrm>
          <a:prstGeom prst="rect">
            <a:avLst/>
          </a:prstGeom>
          <a:noFill/>
        </p:spPr>
        <p:txBody>
          <a:bodyPr vert="eaVert" wrap="none" rtlCol="0">
            <a:spAutoFit/>
          </a:bodyPr>
          <a:lstStyle/>
          <a:p>
            <a:r>
              <a:rPr lang="zh-CN" altLang="en-US" sz="3200" smtClean="0">
                <a:solidFill>
                  <a:schemeClr val="accent4">
                    <a:lumMod val="20000"/>
                    <a:lumOff val="80000"/>
                  </a:schemeClr>
                </a:solidFill>
                <a:latin typeface="微软雅黑" panose="020B0503020204020204" pitchFamily="34" charset="-122"/>
                <a:ea typeface="微软雅黑" panose="020B0503020204020204" pitchFamily="34" charset="-122"/>
              </a:rPr>
              <a:t>第二章</a:t>
            </a:r>
            <a:endParaRPr lang="zh-CN" altLang="en-US" sz="3200" dirty="0">
              <a:solidFill>
                <a:schemeClr val="accent4">
                  <a:lumMod val="20000"/>
                  <a:lumOff val="80000"/>
                </a:schemeClr>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id="{D554F862-6F5E-4970-989F-1AA7605EAE41}"/>
              </a:ext>
            </a:extLst>
          </p:cNvPr>
          <p:cNvSpPr txBox="1"/>
          <p:nvPr/>
        </p:nvSpPr>
        <p:spPr>
          <a:xfrm>
            <a:off x="5297046" y="1358496"/>
            <a:ext cx="677108" cy="1323439"/>
          </a:xfrm>
          <a:prstGeom prst="rect">
            <a:avLst/>
          </a:prstGeom>
          <a:noFill/>
        </p:spPr>
        <p:txBody>
          <a:bodyPr vert="eaVert" wrap="none" rtlCol="0">
            <a:spAutoFit/>
          </a:bodyPr>
          <a:lstStyle/>
          <a:p>
            <a:r>
              <a:rPr lang="zh-CN" altLang="en-US" sz="3200" smtClean="0">
                <a:solidFill>
                  <a:schemeClr val="accent4">
                    <a:lumMod val="20000"/>
                    <a:lumOff val="80000"/>
                  </a:schemeClr>
                </a:solidFill>
                <a:latin typeface="微软雅黑" panose="020B0503020204020204" pitchFamily="34" charset="-122"/>
                <a:ea typeface="微软雅黑" panose="020B0503020204020204" pitchFamily="34" charset="-122"/>
              </a:rPr>
              <a:t>第五章</a:t>
            </a:r>
            <a:endParaRPr lang="zh-CN" altLang="en-US" sz="3200" dirty="0">
              <a:solidFill>
                <a:schemeClr val="accent4">
                  <a:lumMod val="20000"/>
                  <a:lumOff val="80000"/>
                </a:schemeClr>
              </a:solidFill>
              <a:latin typeface="微软雅黑" panose="020B0503020204020204" pitchFamily="34" charset="-122"/>
              <a:ea typeface="微软雅黑" panose="020B0503020204020204" pitchFamily="34" charset="-122"/>
            </a:endParaRPr>
          </a:p>
        </p:txBody>
      </p:sp>
      <p:pic>
        <p:nvPicPr>
          <p:cNvPr id="10" name="TOP-PPT-2"/>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255905" y="3556000"/>
            <a:ext cx="3114499" cy="3178810"/>
          </a:xfrm>
          <a:prstGeom prst="rect">
            <a:avLst/>
          </a:prstGeom>
        </p:spPr>
      </p:pic>
      <p:pic>
        <p:nvPicPr>
          <p:cNvPr id="11" name="TOP-PPT-3"/>
          <p:cNvPicPr>
            <a:picLocks noChangeAspect="1"/>
          </p:cNvPicPr>
          <p:nvPr>
            <p:custDataLst>
              <p:tags r:id="rId4"/>
            </p:custDataLst>
          </p:nvPr>
        </p:nvPicPr>
        <p:blipFill>
          <a:blip r:embed="rId10"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5" name="文本框 4"/>
          <p:cNvSpPr txBox="1"/>
          <p:nvPr/>
        </p:nvSpPr>
        <p:spPr>
          <a:xfrm>
            <a:off x="10158277" y="2681935"/>
            <a:ext cx="492421" cy="2677656"/>
          </a:xfrm>
          <a:prstGeom prst="rect">
            <a:avLst/>
          </a:prstGeom>
          <a:noFill/>
        </p:spPr>
        <p:txBody>
          <a:bodyPr wrap="square" rtlCol="0">
            <a:spAutoFit/>
          </a:bodyPr>
          <a:lstStyle/>
          <a:p>
            <a:pPr>
              <a:lnSpc>
                <a:spcPct val="150000"/>
              </a:lnSpc>
            </a:pPr>
            <a:r>
              <a:rPr lang="zh-CN" altLang="en-US" sz="2800" spc="150">
                <a:solidFill>
                  <a:schemeClr val="bg1"/>
                </a:solidFill>
                <a:latin typeface="微软雅黑" panose="020B0503020204020204" pitchFamily="34" charset="-122"/>
              </a:rPr>
              <a:t>雷锋生平</a:t>
            </a:r>
            <a:endParaRPr lang="zh-CN" altLang="en-US" sz="2800" spc="150" dirty="0">
              <a:solidFill>
                <a:schemeClr val="bg1"/>
              </a:solidFill>
              <a:latin typeface="微软雅黑" panose="020B0503020204020204" pitchFamily="34" charset="-122"/>
            </a:endParaRPr>
          </a:p>
        </p:txBody>
      </p:sp>
      <p:sp>
        <p:nvSpPr>
          <p:cNvPr id="37" name="文本框 36"/>
          <p:cNvSpPr txBox="1"/>
          <p:nvPr/>
        </p:nvSpPr>
        <p:spPr>
          <a:xfrm>
            <a:off x="8960337" y="2681935"/>
            <a:ext cx="492421" cy="2677656"/>
          </a:xfrm>
          <a:prstGeom prst="rect">
            <a:avLst/>
          </a:prstGeom>
          <a:noFill/>
        </p:spPr>
        <p:txBody>
          <a:bodyPr wrap="square" rtlCol="0">
            <a:spAutoFit/>
          </a:bodyPr>
          <a:lstStyle/>
          <a:p>
            <a:pPr>
              <a:lnSpc>
                <a:spcPct val="150000"/>
              </a:lnSpc>
            </a:pPr>
            <a:r>
              <a:rPr lang="zh-CN" altLang="en-US" sz="2800">
                <a:solidFill>
                  <a:schemeClr val="bg1"/>
                </a:solidFill>
                <a:latin typeface="微软雅黑" panose="020B0503020204020204" pitchFamily="34" charset="-122"/>
              </a:rPr>
              <a:t>雷锋事迹</a:t>
            </a:r>
            <a:endParaRPr lang="zh-CN" altLang="en-US" sz="2800" spc="150" dirty="0">
              <a:solidFill>
                <a:schemeClr val="bg1"/>
              </a:solidFill>
              <a:latin typeface="微软雅黑" panose="020B0503020204020204" pitchFamily="34" charset="-122"/>
            </a:endParaRPr>
          </a:p>
        </p:txBody>
      </p:sp>
      <p:sp>
        <p:nvSpPr>
          <p:cNvPr id="38" name="文本框 37"/>
          <p:cNvSpPr txBox="1"/>
          <p:nvPr/>
        </p:nvSpPr>
        <p:spPr>
          <a:xfrm>
            <a:off x="7819791" y="2681935"/>
            <a:ext cx="492421" cy="2677656"/>
          </a:xfrm>
          <a:prstGeom prst="rect">
            <a:avLst/>
          </a:prstGeom>
          <a:noFill/>
        </p:spPr>
        <p:txBody>
          <a:bodyPr wrap="square" rtlCol="0">
            <a:spAutoFit/>
          </a:bodyPr>
          <a:lstStyle/>
          <a:p>
            <a:pPr>
              <a:lnSpc>
                <a:spcPct val="150000"/>
              </a:lnSpc>
            </a:pPr>
            <a:r>
              <a:rPr lang="zh-CN" altLang="en-US" sz="2800" spc="150">
                <a:solidFill>
                  <a:schemeClr val="bg1"/>
                </a:solidFill>
                <a:latin typeface="微软雅黑" panose="020B0503020204020204" pitchFamily="34" charset="-122"/>
              </a:rPr>
              <a:t>雷锋名言</a:t>
            </a:r>
          </a:p>
        </p:txBody>
      </p:sp>
      <p:sp>
        <p:nvSpPr>
          <p:cNvPr id="39" name="文本框 38"/>
          <p:cNvSpPr txBox="1"/>
          <p:nvPr/>
        </p:nvSpPr>
        <p:spPr>
          <a:xfrm>
            <a:off x="6563857" y="2681935"/>
            <a:ext cx="492421" cy="2601546"/>
          </a:xfrm>
          <a:prstGeom prst="rect">
            <a:avLst/>
          </a:prstGeom>
          <a:noFill/>
        </p:spPr>
        <p:txBody>
          <a:bodyPr wrap="square" rtlCol="0">
            <a:spAutoFit/>
          </a:bodyPr>
          <a:lstStyle/>
          <a:p>
            <a:pPr>
              <a:lnSpc>
                <a:spcPct val="150000"/>
              </a:lnSpc>
            </a:pPr>
            <a:r>
              <a:rPr lang="zh-CN" altLang="en-US" sz="2800" smtClean="0">
                <a:solidFill>
                  <a:schemeClr val="bg1"/>
                </a:solidFill>
                <a:latin typeface="微软雅黑" panose="020B0503020204020204" pitchFamily="34" charset="-122"/>
              </a:rPr>
              <a:t>雷锋精神</a:t>
            </a:r>
            <a:endParaRPr lang="zh-CN" altLang="en-US" sz="2800">
              <a:solidFill>
                <a:schemeClr val="bg1"/>
              </a:solidFill>
              <a:latin typeface="微软雅黑" panose="020B0503020204020204" pitchFamily="34" charset="-122"/>
            </a:endParaRPr>
          </a:p>
        </p:txBody>
      </p:sp>
      <p:sp>
        <p:nvSpPr>
          <p:cNvPr id="40" name="文本框 39"/>
          <p:cNvSpPr txBox="1"/>
          <p:nvPr/>
        </p:nvSpPr>
        <p:spPr>
          <a:xfrm>
            <a:off x="5365917" y="2812817"/>
            <a:ext cx="492421" cy="2677656"/>
          </a:xfrm>
          <a:prstGeom prst="rect">
            <a:avLst/>
          </a:prstGeom>
          <a:noFill/>
        </p:spPr>
        <p:txBody>
          <a:bodyPr wrap="square" rtlCol="0">
            <a:spAutoFit/>
          </a:bodyPr>
          <a:lstStyle/>
          <a:p>
            <a:r>
              <a:rPr lang="zh-CN" altLang="en-US" sz="2800">
                <a:solidFill>
                  <a:schemeClr val="bg1"/>
                </a:solidFill>
                <a:latin typeface="微软雅黑" panose="020B0503020204020204" pitchFamily="34" charset="-122"/>
              </a:rPr>
              <a:t>传承雷锋精神</a:t>
            </a:r>
            <a:endParaRPr lang="en-US" altLang="zh-CN" sz="2800">
              <a:solidFill>
                <a:schemeClr val="bg1"/>
              </a:solidFill>
              <a:latin typeface="微软雅黑" panose="020B0503020204020204" pitchFamily="34" charset="-122"/>
            </a:endParaRPr>
          </a:p>
        </p:txBody>
      </p:sp>
    </p:spTree>
    <p:extLst>
      <p:ext uri="{BB962C8B-B14F-4D97-AF65-F5344CB8AC3E}">
        <p14:creationId xmlns:p14="http://schemas.microsoft.com/office/powerpoint/2010/main" val="18063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8" grpId="0"/>
      <p:bldP spid="29" grpId="0"/>
      <p:bldP spid="5" grpId="0"/>
      <p:bldP spid="37" grpId="0"/>
      <p:bldP spid="38" grpId="0"/>
      <p:bldP spid="39" grpId="0"/>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1" name="TOP-PPT-2"/>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2" name="TOP-PPT-3"/>
          <p:cNvSpPr txBox="1"/>
          <p:nvPr>
            <p:custDataLst>
              <p:tags r:id="rId3"/>
            </p:custDataLst>
          </p:nvPr>
        </p:nvSpPr>
        <p:spPr>
          <a:xfrm>
            <a:off x="1057751"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一、雷锋生平</a:t>
            </a:r>
          </a:p>
        </p:txBody>
      </p:sp>
      <p:pic>
        <p:nvPicPr>
          <p:cNvPr id="19" name="TOP-PPT-4"/>
          <p:cNvPicPr>
            <a:picLocks noChangeAspect="1"/>
          </p:cNvPicPr>
          <p:nvPr>
            <p:custDataLst>
              <p:tags r:id="rId4"/>
            </p:custDataLst>
          </p:nvPr>
        </p:nvPicPr>
        <p:blipFill>
          <a:blip r:embed="rId10" cstate="email">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
        <p:nvSpPr>
          <p:cNvPr id="43" name="TOP-PPT-9"/>
          <p:cNvSpPr txBox="1"/>
          <p:nvPr>
            <p:custDataLst>
              <p:tags r:id="rId5"/>
            </p:custDataLst>
          </p:nvPr>
        </p:nvSpPr>
        <p:spPr>
          <a:xfrm>
            <a:off x="5555310" y="1644417"/>
            <a:ext cx="5756746" cy="4332404"/>
          </a:xfrm>
          <a:prstGeom prst="rect">
            <a:avLst/>
          </a:prstGeom>
          <a:noFill/>
        </p:spPr>
        <p:txBody>
          <a:bodyPr wrap="square">
            <a:spAutoFit/>
          </a:bodyPr>
          <a:lstStyle/>
          <a:p>
            <a:pPr>
              <a:lnSpc>
                <a:spcPct val="110000"/>
              </a:lnSpc>
            </a:pPr>
            <a:r>
              <a:rPr lang="en-US" altLang="zh-CN" sz="2800" smtClean="0"/>
              <a:t>1940</a:t>
            </a:r>
            <a:r>
              <a:rPr lang="zh-CN" altLang="en-US" sz="2800" smtClean="0"/>
              <a:t>年</a:t>
            </a:r>
            <a:r>
              <a:rPr lang="en-US" altLang="zh-CN" sz="2800" smtClean="0"/>
              <a:t>12</a:t>
            </a:r>
            <a:r>
              <a:rPr lang="zh-CN" altLang="en-US" sz="2800"/>
              <a:t>月</a:t>
            </a:r>
            <a:r>
              <a:rPr lang="en-US" altLang="zh-CN" sz="2800"/>
              <a:t>18</a:t>
            </a:r>
            <a:r>
              <a:rPr lang="zh-CN" altLang="en-US" sz="2800"/>
              <a:t>日，雷锋在湖南长沙望城县一户贫苦农民家里出生，这一年是农历庚辰年，父母给他取乳名叫“庚伢子”</a:t>
            </a:r>
            <a:r>
              <a:rPr lang="zh-CN" altLang="en-US" sz="2800" smtClean="0"/>
              <a:t>。</a:t>
            </a:r>
            <a:endParaRPr lang="en-US" altLang="zh-CN" sz="2800" smtClean="0"/>
          </a:p>
          <a:p>
            <a:pPr>
              <a:lnSpc>
                <a:spcPct val="110000"/>
              </a:lnSpc>
            </a:pPr>
            <a:r>
              <a:rPr lang="en-US" altLang="zh-CN" sz="2800" smtClean="0"/>
              <a:t>1943</a:t>
            </a:r>
            <a:r>
              <a:rPr lang="zh-CN" altLang="en-US" sz="2800"/>
              <a:t>年</a:t>
            </a:r>
            <a:r>
              <a:rPr lang="en-US" altLang="zh-CN" sz="2800"/>
              <a:t>-1947</a:t>
            </a:r>
            <a:r>
              <a:rPr lang="zh-CN" altLang="en-US" sz="2800" smtClean="0"/>
              <a:t>年，祖父</a:t>
            </a:r>
            <a:r>
              <a:rPr lang="zh-CN" altLang="en-US" sz="2800"/>
              <a:t>、</a:t>
            </a:r>
            <a:r>
              <a:rPr lang="zh-CN" altLang="en-US" sz="2800" smtClean="0"/>
              <a:t>父亲、母亲、 哥哥相继</a:t>
            </a:r>
            <a:r>
              <a:rPr lang="zh-CN" altLang="en-US" sz="2800"/>
              <a:t>悲惨死去，弟弟饿死在家中，年仅</a:t>
            </a:r>
            <a:r>
              <a:rPr lang="en-US" altLang="zh-CN" sz="2800"/>
              <a:t>7</a:t>
            </a:r>
            <a:r>
              <a:rPr lang="zh-CN" altLang="en-US" sz="2800"/>
              <a:t>岁的雷锋从此沦为孤儿，在六叔公和六叔奶奶的拉扯下，艰难地活下来。</a:t>
            </a:r>
            <a:endParaRPr lang="zh-CN" altLang="en-US" sz="2800" dirty="0"/>
          </a:p>
        </p:txBody>
      </p:sp>
      <p:sp>
        <p:nvSpPr>
          <p:cNvPr id="838" name="TOP-PPT-8"/>
          <p:cNvSpPr txBox="1"/>
          <p:nvPr>
            <p:custDataLst>
              <p:tags r:id="rId6"/>
            </p:custDataLst>
          </p:nvPr>
        </p:nvSpPr>
        <p:spPr>
          <a:xfrm>
            <a:off x="7382123" y="1014609"/>
            <a:ext cx="2103120" cy="523220"/>
          </a:xfrm>
          <a:prstGeom prst="rect">
            <a:avLst/>
          </a:prstGeom>
          <a:noFill/>
        </p:spPr>
        <p:txBody>
          <a:bodyPr wrap="square">
            <a:spAutoFit/>
          </a:bodyPr>
          <a:lstStyle/>
          <a:p>
            <a:pPr algn="dist"/>
            <a:r>
              <a:rPr lang="zh-CN" altLang="en-US" sz="2800" b="1">
                <a:solidFill>
                  <a:srgbClr val="BA1E26"/>
                </a:solidFill>
                <a:latin typeface="微软雅黑" panose="020B0503020204020204" pitchFamily="34" charset="-122"/>
              </a:rPr>
              <a:t>苦难童年</a:t>
            </a:r>
            <a:endParaRPr lang="zh-CN" altLang="en-US" sz="2800" b="1">
              <a:solidFill>
                <a:srgbClr val="BA1E26"/>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6242436" y="5959861"/>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9" name="直接连接符 838"/>
          <p:cNvCxnSpPr/>
          <p:nvPr/>
        </p:nvCxnSpPr>
        <p:spPr>
          <a:xfrm>
            <a:off x="7777701" y="1633604"/>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12">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tretch>
            <a:fillRect/>
          </a:stretch>
        </p:blipFill>
        <p:spPr>
          <a:xfrm>
            <a:off x="603590" y="1966354"/>
            <a:ext cx="4348131" cy="3261098"/>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1" name="TOP-PPT-2"/>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2" name="TOP-PPT-3"/>
          <p:cNvSpPr txBox="1"/>
          <p:nvPr>
            <p:custDataLst>
              <p:tags r:id="rId3"/>
            </p:custDataLst>
          </p:nvPr>
        </p:nvSpPr>
        <p:spPr>
          <a:xfrm>
            <a:off x="1057751"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一、雷锋生平</a:t>
            </a:r>
          </a:p>
        </p:txBody>
      </p:sp>
      <p:pic>
        <p:nvPicPr>
          <p:cNvPr id="19" name="TOP-PPT-4"/>
          <p:cNvPicPr>
            <a:picLocks noChangeAspect="1"/>
          </p:cNvPicPr>
          <p:nvPr>
            <p:custDataLst>
              <p:tags r:id="rId4"/>
            </p:custDataLst>
          </p:nvPr>
        </p:nvPicPr>
        <p:blipFill>
          <a:blip r:embed="rId10" cstate="email">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
        <p:nvSpPr>
          <p:cNvPr id="43" name="TOP-PPT-9"/>
          <p:cNvSpPr txBox="1"/>
          <p:nvPr>
            <p:custDataLst>
              <p:tags r:id="rId5"/>
            </p:custDataLst>
          </p:nvPr>
        </p:nvSpPr>
        <p:spPr>
          <a:xfrm>
            <a:off x="5555310" y="1644417"/>
            <a:ext cx="5756746" cy="3884140"/>
          </a:xfrm>
          <a:prstGeom prst="rect">
            <a:avLst/>
          </a:prstGeom>
          <a:noFill/>
        </p:spPr>
        <p:txBody>
          <a:bodyPr wrap="square">
            <a:spAutoFit/>
          </a:bodyPr>
          <a:lstStyle/>
          <a:p>
            <a:pPr>
              <a:lnSpc>
                <a:spcPct val="110000"/>
              </a:lnSpc>
            </a:pPr>
            <a:r>
              <a:rPr lang="en-US" altLang="zh-CN" sz="2800" smtClean="0"/>
              <a:t>1949</a:t>
            </a:r>
            <a:r>
              <a:rPr lang="zh-CN" altLang="en-US" sz="2800" smtClean="0"/>
              <a:t>年</a:t>
            </a:r>
            <a:r>
              <a:rPr lang="en-US" altLang="zh-CN" sz="2800" smtClean="0"/>
              <a:t>8</a:t>
            </a:r>
            <a:r>
              <a:rPr lang="zh-CN" altLang="en-US" sz="2800" smtClean="0"/>
              <a:t>月，湖南解放时，雷锋找到路过的解放军连长要求当兵，连长没同意，但把一支钢笔送给了他。</a:t>
            </a:r>
            <a:endParaRPr lang="en-US" altLang="zh-CN" sz="2800" smtClean="0"/>
          </a:p>
          <a:p>
            <a:pPr>
              <a:lnSpc>
                <a:spcPct val="110000"/>
              </a:lnSpc>
            </a:pPr>
            <a:r>
              <a:rPr lang="en-US" altLang="zh-CN" sz="2800" smtClean="0"/>
              <a:t>1950</a:t>
            </a:r>
            <a:r>
              <a:rPr lang="zh-CN" altLang="en-US" sz="2800"/>
              <a:t>年，当了儿童团团长，积极参加土改。</a:t>
            </a:r>
          </a:p>
          <a:p>
            <a:pPr>
              <a:lnSpc>
                <a:spcPct val="110000"/>
              </a:lnSpc>
            </a:pPr>
            <a:r>
              <a:rPr lang="en-US" altLang="zh-CN" sz="2800"/>
              <a:t>1950</a:t>
            </a:r>
            <a:r>
              <a:rPr lang="zh-CN" altLang="en-US" sz="2800"/>
              <a:t>年夏天，乡党支部书记让他免费上学读书。</a:t>
            </a:r>
          </a:p>
          <a:p>
            <a:pPr>
              <a:lnSpc>
                <a:spcPct val="110000"/>
              </a:lnSpc>
            </a:pPr>
            <a:r>
              <a:rPr lang="en-US" altLang="zh-CN" sz="2800"/>
              <a:t>1954</a:t>
            </a:r>
            <a:r>
              <a:rPr lang="zh-CN" altLang="en-US" sz="2800"/>
              <a:t>年，加入中国少先队。 </a:t>
            </a:r>
          </a:p>
        </p:txBody>
      </p:sp>
      <p:sp>
        <p:nvSpPr>
          <p:cNvPr id="838" name="TOP-PPT-8"/>
          <p:cNvSpPr txBox="1"/>
          <p:nvPr>
            <p:custDataLst>
              <p:tags r:id="rId6"/>
            </p:custDataLst>
          </p:nvPr>
        </p:nvSpPr>
        <p:spPr>
          <a:xfrm>
            <a:off x="7382123" y="1014609"/>
            <a:ext cx="2103120" cy="523220"/>
          </a:xfrm>
          <a:prstGeom prst="rect">
            <a:avLst/>
          </a:prstGeom>
          <a:noFill/>
        </p:spPr>
        <p:txBody>
          <a:bodyPr wrap="square">
            <a:spAutoFit/>
          </a:bodyPr>
          <a:lstStyle/>
          <a:p>
            <a:pPr algn="dist"/>
            <a:r>
              <a:rPr lang="zh-CN" altLang="en-US" sz="2800" b="1">
                <a:solidFill>
                  <a:srgbClr val="BA1E26"/>
                </a:solidFill>
                <a:latin typeface="微软雅黑" panose="020B0503020204020204" pitchFamily="34" charset="-122"/>
              </a:rPr>
              <a:t>翻身解放</a:t>
            </a:r>
            <a:endParaRPr lang="zh-CN" altLang="en-US" sz="2800" b="1">
              <a:solidFill>
                <a:srgbClr val="BA1E26"/>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6109915" y="5528557"/>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9" name="直接连接符 838"/>
          <p:cNvCxnSpPr/>
          <p:nvPr/>
        </p:nvCxnSpPr>
        <p:spPr>
          <a:xfrm>
            <a:off x="7777701" y="1633604"/>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834" name="图片 83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81727" y="1365624"/>
            <a:ext cx="2933652" cy="4378585"/>
          </a:xfrm>
          <a:prstGeom prst="rect">
            <a:avLst/>
          </a:prstGeom>
        </p:spPr>
      </p:pic>
    </p:spTree>
    <p:extLst>
      <p:ext uri="{BB962C8B-B14F-4D97-AF65-F5344CB8AC3E}">
        <p14:creationId xmlns:p14="http://schemas.microsoft.com/office/powerpoint/2010/main" val="94687993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1" name="TOP-PPT-2"/>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2" name="TOP-PPT-3"/>
          <p:cNvSpPr txBox="1"/>
          <p:nvPr>
            <p:custDataLst>
              <p:tags r:id="rId3"/>
            </p:custDataLst>
          </p:nvPr>
        </p:nvSpPr>
        <p:spPr>
          <a:xfrm>
            <a:off x="1057751"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一、雷锋生平</a:t>
            </a:r>
          </a:p>
        </p:txBody>
      </p:sp>
      <p:pic>
        <p:nvPicPr>
          <p:cNvPr id="19" name="TOP-PPT-4"/>
          <p:cNvPicPr>
            <a:picLocks noChangeAspect="1"/>
          </p:cNvPicPr>
          <p:nvPr>
            <p:custDataLst>
              <p:tags r:id="rId4"/>
            </p:custDataLst>
          </p:nvPr>
        </p:nvPicPr>
        <p:blipFill>
          <a:blip r:embed="rId10" cstate="email">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
        <p:nvSpPr>
          <p:cNvPr id="43" name="TOP-PPT-9"/>
          <p:cNvSpPr txBox="1"/>
          <p:nvPr>
            <p:custDataLst>
              <p:tags r:id="rId5"/>
            </p:custDataLst>
          </p:nvPr>
        </p:nvSpPr>
        <p:spPr>
          <a:xfrm>
            <a:off x="5555310" y="1644417"/>
            <a:ext cx="5756746" cy="4332404"/>
          </a:xfrm>
          <a:prstGeom prst="rect">
            <a:avLst/>
          </a:prstGeom>
          <a:noFill/>
        </p:spPr>
        <p:txBody>
          <a:bodyPr wrap="square">
            <a:spAutoFit/>
          </a:bodyPr>
          <a:lstStyle/>
          <a:p>
            <a:pPr>
              <a:lnSpc>
                <a:spcPct val="110000"/>
              </a:lnSpc>
            </a:pPr>
            <a:r>
              <a:rPr lang="en-US" altLang="zh-CN" sz="2800"/>
              <a:t>1956</a:t>
            </a:r>
            <a:r>
              <a:rPr lang="zh-CN" altLang="en-US" sz="2800"/>
              <a:t>年毕业后，雷锋先后在乡政府和望城县委当上了通信员和公务员。</a:t>
            </a:r>
          </a:p>
          <a:p>
            <a:pPr>
              <a:lnSpc>
                <a:spcPct val="110000"/>
              </a:lnSpc>
            </a:pPr>
            <a:r>
              <a:rPr lang="en-US" altLang="zh-CN" sz="2800"/>
              <a:t>1957</a:t>
            </a:r>
            <a:r>
              <a:rPr lang="zh-CN" altLang="en-US" sz="2800"/>
              <a:t>年</a:t>
            </a:r>
            <a:r>
              <a:rPr lang="en-US" altLang="zh-CN" sz="2800"/>
              <a:t>2</a:t>
            </a:r>
            <a:r>
              <a:rPr lang="zh-CN" altLang="en-US" sz="2800"/>
              <a:t>月，加入中国共产主义青年团。此后，他相继当过拖拉机手和推土机手。由于工作出色，他多次被评为</a:t>
            </a:r>
            <a:r>
              <a:rPr lang="zh-CN" altLang="en-US" sz="2800" smtClean="0"/>
              <a:t>“机关模范工作者” “红旗手” “劳动模范” “先进生产者”</a:t>
            </a:r>
            <a:r>
              <a:rPr lang="zh-CN" altLang="en-US" sz="2800"/>
              <a:t>，还光荣出席了鞍山市青年积极分子代表大会。</a:t>
            </a:r>
          </a:p>
        </p:txBody>
      </p:sp>
      <p:sp>
        <p:nvSpPr>
          <p:cNvPr id="838" name="TOP-PPT-8"/>
          <p:cNvSpPr txBox="1"/>
          <p:nvPr>
            <p:custDataLst>
              <p:tags r:id="rId6"/>
            </p:custDataLst>
          </p:nvPr>
        </p:nvSpPr>
        <p:spPr>
          <a:xfrm>
            <a:off x="7382123" y="1014609"/>
            <a:ext cx="2103120" cy="523220"/>
          </a:xfrm>
          <a:prstGeom prst="rect">
            <a:avLst/>
          </a:prstGeom>
          <a:noFill/>
        </p:spPr>
        <p:txBody>
          <a:bodyPr wrap="square">
            <a:spAutoFit/>
          </a:bodyPr>
          <a:lstStyle/>
          <a:p>
            <a:pPr algn="dist"/>
            <a:r>
              <a:rPr lang="zh-CN" altLang="en-US" sz="2800" b="1">
                <a:solidFill>
                  <a:srgbClr val="BA1E26"/>
                </a:solidFill>
                <a:latin typeface="微软雅黑" panose="020B0503020204020204" pitchFamily="34" charset="-122"/>
              </a:rPr>
              <a:t>参加工作</a:t>
            </a:r>
          </a:p>
        </p:txBody>
      </p:sp>
      <p:cxnSp>
        <p:nvCxnSpPr>
          <p:cNvPr id="16" name="直接连接符 15"/>
          <p:cNvCxnSpPr/>
          <p:nvPr/>
        </p:nvCxnSpPr>
        <p:spPr>
          <a:xfrm>
            <a:off x="5555310" y="5959861"/>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9" name="直接连接符 838"/>
          <p:cNvCxnSpPr/>
          <p:nvPr/>
        </p:nvCxnSpPr>
        <p:spPr>
          <a:xfrm>
            <a:off x="7777701" y="1633604"/>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0164" y="934395"/>
            <a:ext cx="3378602" cy="4929012"/>
          </a:xfrm>
          <a:prstGeom prst="rect">
            <a:avLst/>
          </a:prstGeom>
        </p:spPr>
      </p:pic>
    </p:spTree>
    <p:extLst>
      <p:ext uri="{BB962C8B-B14F-4D97-AF65-F5344CB8AC3E}">
        <p14:creationId xmlns:p14="http://schemas.microsoft.com/office/powerpoint/2010/main" val="193328535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1" name="TOP-PPT-2"/>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2" name="TOP-PPT-3"/>
          <p:cNvSpPr txBox="1"/>
          <p:nvPr>
            <p:custDataLst>
              <p:tags r:id="rId3"/>
            </p:custDataLst>
          </p:nvPr>
        </p:nvSpPr>
        <p:spPr>
          <a:xfrm>
            <a:off x="1057751"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一、雷锋生平</a:t>
            </a:r>
          </a:p>
        </p:txBody>
      </p:sp>
      <p:pic>
        <p:nvPicPr>
          <p:cNvPr id="19" name="TOP-PPT-4"/>
          <p:cNvPicPr>
            <a:picLocks noChangeAspect="1"/>
          </p:cNvPicPr>
          <p:nvPr>
            <p:custDataLst>
              <p:tags r:id="rId4"/>
            </p:custDataLst>
          </p:nvPr>
        </p:nvPicPr>
        <p:blipFill>
          <a:blip r:embed="rId10" cstate="email">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
        <p:nvSpPr>
          <p:cNvPr id="43" name="TOP-PPT-9"/>
          <p:cNvSpPr txBox="1"/>
          <p:nvPr>
            <p:custDataLst>
              <p:tags r:id="rId5"/>
            </p:custDataLst>
          </p:nvPr>
        </p:nvSpPr>
        <p:spPr>
          <a:xfrm>
            <a:off x="5555310" y="1644417"/>
            <a:ext cx="5756746" cy="4332404"/>
          </a:xfrm>
          <a:prstGeom prst="rect">
            <a:avLst/>
          </a:prstGeom>
          <a:noFill/>
        </p:spPr>
        <p:txBody>
          <a:bodyPr wrap="square">
            <a:spAutoFit/>
          </a:bodyPr>
          <a:lstStyle/>
          <a:p>
            <a:pPr>
              <a:lnSpc>
                <a:spcPct val="110000"/>
              </a:lnSpc>
            </a:pPr>
            <a:r>
              <a:rPr lang="en-US" altLang="zh-CN" sz="2800"/>
              <a:t>1959</a:t>
            </a:r>
            <a:r>
              <a:rPr lang="zh-CN" altLang="en-US" sz="2800"/>
              <a:t>年</a:t>
            </a:r>
            <a:r>
              <a:rPr lang="en-US" altLang="zh-CN" sz="2800"/>
              <a:t>12</a:t>
            </a:r>
            <a:r>
              <a:rPr lang="zh-CN" altLang="en-US" sz="2800"/>
              <a:t>月征兵开始后，雷锋跑了几十里路来到辽阳市兵役局，报名参军，他当时身高只有</a:t>
            </a:r>
            <a:r>
              <a:rPr lang="en-US" altLang="zh-CN" sz="2800"/>
              <a:t>1.54</a:t>
            </a:r>
            <a:r>
              <a:rPr lang="zh-CN" altLang="en-US" sz="2800"/>
              <a:t>米，不符合当兵的条件，但由于政治素质和技术过硬，最后还是被破例批准入伍。</a:t>
            </a:r>
          </a:p>
          <a:p>
            <a:pPr>
              <a:lnSpc>
                <a:spcPct val="110000"/>
              </a:lnSpc>
            </a:pPr>
            <a:r>
              <a:rPr lang="zh-CN" altLang="en-US" sz="2800"/>
              <a:t>雷锋成为沈阳军区工程兵某部运输连四班一名战士，努力钻研技术，后来担任班长，</a:t>
            </a:r>
            <a:r>
              <a:rPr lang="en-US" altLang="zh-CN" sz="2800"/>
              <a:t>1960</a:t>
            </a:r>
            <a:r>
              <a:rPr lang="zh-CN" altLang="en-US" sz="2800"/>
              <a:t>年</a:t>
            </a:r>
            <a:r>
              <a:rPr lang="en-US" altLang="zh-CN" sz="2800"/>
              <a:t>11</a:t>
            </a:r>
            <a:r>
              <a:rPr lang="zh-CN" altLang="en-US" sz="2800"/>
              <a:t>月入党。 </a:t>
            </a:r>
          </a:p>
        </p:txBody>
      </p:sp>
      <p:sp>
        <p:nvSpPr>
          <p:cNvPr id="838" name="TOP-PPT-8"/>
          <p:cNvSpPr txBox="1"/>
          <p:nvPr>
            <p:custDataLst>
              <p:tags r:id="rId6"/>
            </p:custDataLst>
          </p:nvPr>
        </p:nvSpPr>
        <p:spPr>
          <a:xfrm>
            <a:off x="7382123" y="1014609"/>
            <a:ext cx="2103120" cy="523220"/>
          </a:xfrm>
          <a:prstGeom prst="rect">
            <a:avLst/>
          </a:prstGeom>
          <a:noFill/>
        </p:spPr>
        <p:txBody>
          <a:bodyPr wrap="square">
            <a:spAutoFit/>
          </a:bodyPr>
          <a:lstStyle/>
          <a:p>
            <a:pPr algn="dist"/>
            <a:r>
              <a:rPr lang="zh-CN" altLang="en-US" sz="2800" b="1">
                <a:solidFill>
                  <a:srgbClr val="BA1E26"/>
                </a:solidFill>
                <a:latin typeface="微软雅黑" panose="020B0503020204020204" pitchFamily="34" charset="-122"/>
              </a:rPr>
              <a:t>参军入伍</a:t>
            </a:r>
          </a:p>
        </p:txBody>
      </p:sp>
      <p:cxnSp>
        <p:nvCxnSpPr>
          <p:cNvPr id="16" name="直接连接符 15"/>
          <p:cNvCxnSpPr/>
          <p:nvPr/>
        </p:nvCxnSpPr>
        <p:spPr>
          <a:xfrm>
            <a:off x="5555310" y="5959861"/>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9" name="直接连接符 838"/>
          <p:cNvCxnSpPr/>
          <p:nvPr/>
        </p:nvCxnSpPr>
        <p:spPr>
          <a:xfrm>
            <a:off x="7777701" y="1633604"/>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12">
            <a:extLst>
              <a:ext uri="{28A0092B-C50C-407E-A947-70E740481C1C}">
                <a14:useLocalDpi xmlns:a14="http://schemas.microsoft.com/office/drawing/2010/main" val="0"/>
              </a:ext>
            </a:extLst>
          </a:blip>
          <a:srcRect l="3102" r="15623"/>
          <a:stretch/>
        </p:blipFill>
        <p:spPr>
          <a:xfrm>
            <a:off x="972925" y="1014609"/>
            <a:ext cx="4056451" cy="4971141"/>
          </a:xfrm>
          <a:prstGeom prst="rect">
            <a:avLst/>
          </a:prstGeom>
        </p:spPr>
      </p:pic>
    </p:spTree>
    <p:extLst>
      <p:ext uri="{BB962C8B-B14F-4D97-AF65-F5344CB8AC3E}">
        <p14:creationId xmlns:p14="http://schemas.microsoft.com/office/powerpoint/2010/main" val="1299091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1" name="TOP-PPT-2"/>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2" name="TOP-PPT-3"/>
          <p:cNvSpPr txBox="1"/>
          <p:nvPr>
            <p:custDataLst>
              <p:tags r:id="rId3"/>
            </p:custDataLst>
          </p:nvPr>
        </p:nvSpPr>
        <p:spPr>
          <a:xfrm>
            <a:off x="1057751"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一、雷锋生平</a:t>
            </a:r>
          </a:p>
        </p:txBody>
      </p:sp>
      <p:pic>
        <p:nvPicPr>
          <p:cNvPr id="19" name="TOP-PPT-4"/>
          <p:cNvPicPr>
            <a:picLocks noChangeAspect="1"/>
          </p:cNvPicPr>
          <p:nvPr>
            <p:custDataLst>
              <p:tags r:id="rId4"/>
            </p:custDataLst>
          </p:nvPr>
        </p:nvPicPr>
        <p:blipFill>
          <a:blip r:embed="rId10" cstate="email">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
        <p:nvSpPr>
          <p:cNvPr id="43" name="TOP-PPT-9"/>
          <p:cNvSpPr txBox="1"/>
          <p:nvPr>
            <p:custDataLst>
              <p:tags r:id="rId5"/>
            </p:custDataLst>
          </p:nvPr>
        </p:nvSpPr>
        <p:spPr>
          <a:xfrm>
            <a:off x="1215539" y="1470247"/>
            <a:ext cx="5756746" cy="4332404"/>
          </a:xfrm>
          <a:prstGeom prst="rect">
            <a:avLst/>
          </a:prstGeom>
          <a:noFill/>
        </p:spPr>
        <p:txBody>
          <a:bodyPr wrap="square">
            <a:spAutoFit/>
          </a:bodyPr>
          <a:lstStyle/>
          <a:p>
            <a:pPr>
              <a:lnSpc>
                <a:spcPct val="110000"/>
              </a:lnSpc>
            </a:pPr>
            <a:r>
              <a:rPr lang="en-US" altLang="zh-CN" sz="2800"/>
              <a:t>1962</a:t>
            </a:r>
            <a:r>
              <a:rPr lang="zh-CN" altLang="en-US" sz="2800"/>
              <a:t>年</a:t>
            </a:r>
            <a:r>
              <a:rPr lang="en-US" altLang="zh-CN" sz="2800"/>
              <a:t>8</a:t>
            </a:r>
            <a:r>
              <a:rPr lang="zh-CN" altLang="en-US" sz="2800"/>
              <a:t>月</a:t>
            </a:r>
            <a:r>
              <a:rPr lang="en-US" altLang="zh-CN" sz="2800"/>
              <a:t>15</a:t>
            </a:r>
            <a:r>
              <a:rPr lang="zh-CN" altLang="en-US" sz="2800"/>
              <a:t>日上午 ，雷锋执行运输任务回到驻地，不顾长途行车的疲劳，他让助手乔安山发动车到空地去洗车，经过营房前一段比较窄的过道，汽车左后轮滑进了路边水沟，车身摇晃，碰倒了一根平常晒衣被用的木杆，砸在雷锋的右太阳穴上。雷锋当场晕倒在地，不幸因公殉职。</a:t>
            </a:r>
          </a:p>
        </p:txBody>
      </p:sp>
      <p:sp>
        <p:nvSpPr>
          <p:cNvPr id="838" name="TOP-PPT-8"/>
          <p:cNvSpPr txBox="1"/>
          <p:nvPr>
            <p:custDataLst>
              <p:tags r:id="rId6"/>
            </p:custDataLst>
          </p:nvPr>
        </p:nvSpPr>
        <p:spPr>
          <a:xfrm>
            <a:off x="3042352" y="840439"/>
            <a:ext cx="2103120" cy="523220"/>
          </a:xfrm>
          <a:prstGeom prst="rect">
            <a:avLst/>
          </a:prstGeom>
          <a:noFill/>
        </p:spPr>
        <p:txBody>
          <a:bodyPr wrap="square">
            <a:spAutoFit/>
          </a:bodyPr>
          <a:lstStyle/>
          <a:p>
            <a:pPr algn="dist"/>
            <a:r>
              <a:rPr lang="zh-CN" altLang="en-US" sz="2800" b="1">
                <a:solidFill>
                  <a:srgbClr val="BA1E26"/>
                </a:solidFill>
                <a:latin typeface="微软雅黑" panose="020B0503020204020204" pitchFamily="34" charset="-122"/>
              </a:rPr>
              <a:t>因公殉职</a:t>
            </a:r>
          </a:p>
        </p:txBody>
      </p:sp>
      <p:cxnSp>
        <p:nvCxnSpPr>
          <p:cNvPr id="16" name="直接连接符 15"/>
          <p:cNvCxnSpPr/>
          <p:nvPr/>
        </p:nvCxnSpPr>
        <p:spPr>
          <a:xfrm>
            <a:off x="1215539" y="5785691"/>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9" name="直接连接符 838"/>
          <p:cNvCxnSpPr/>
          <p:nvPr/>
        </p:nvCxnSpPr>
        <p:spPr>
          <a:xfrm>
            <a:off x="3437930" y="1459434"/>
            <a:ext cx="127220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2"/>
          <a:stretch>
            <a:fillRect/>
          </a:stretch>
        </p:blipFill>
        <p:spPr>
          <a:xfrm>
            <a:off x="7821657" y="837941"/>
            <a:ext cx="3504627" cy="4846676"/>
          </a:xfrm>
          <a:prstGeom prst="rect">
            <a:avLst/>
          </a:prstGeom>
        </p:spPr>
      </p:pic>
    </p:spTree>
    <p:extLst>
      <p:ext uri="{BB962C8B-B14F-4D97-AF65-F5344CB8AC3E}">
        <p14:creationId xmlns:p14="http://schemas.microsoft.com/office/powerpoint/2010/main" val="272940546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sp>
        <p:nvSpPr>
          <p:cNvPr id="12" name="TOP-PPT-2"/>
          <p:cNvSpPr txBox="1"/>
          <p:nvPr>
            <p:custDataLst>
              <p:tags r:id="rId2"/>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pic>
        <p:nvPicPr>
          <p:cNvPr id="19" name="TOP-PPT-3"/>
          <p:cNvPicPr>
            <a:picLocks noChangeAspect="1"/>
          </p:cNvPicPr>
          <p:nvPr>
            <p:custDataLst>
              <p:tags r:id="rId3"/>
            </p:custDataLst>
          </p:nvPr>
        </p:nvPicPr>
        <p:blipFill>
          <a:blip r:embed="rId8" cstate="email">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4"/>
            </p:custDataLst>
          </p:nvPr>
        </p:nvPicPr>
        <p:blipFill>
          <a:blip r:embed="rId10"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25" name="TOP-PPT-9"/>
          <p:cNvSpPr txBox="1"/>
          <p:nvPr>
            <p:custDataLst>
              <p:tags r:id="rId5"/>
            </p:custDataLst>
          </p:nvPr>
        </p:nvSpPr>
        <p:spPr>
          <a:xfrm>
            <a:off x="739503" y="1244992"/>
            <a:ext cx="11003280" cy="1089978"/>
          </a:xfrm>
          <a:prstGeom prst="rect">
            <a:avLst/>
          </a:prstGeom>
          <a:noFill/>
        </p:spPr>
        <p:txBody>
          <a:bodyPr wrap="square">
            <a:spAutoFit/>
          </a:bodyPr>
          <a:lstStyle/>
          <a:p>
            <a:pPr>
              <a:lnSpc>
                <a:spcPct val="120000"/>
              </a:lnSpc>
            </a:pPr>
            <a:r>
              <a:rPr lang="zh-CN" altLang="en-US" sz="2800" dirty="0"/>
              <a:t>雷锋虽然只活了</a:t>
            </a:r>
            <a:r>
              <a:rPr lang="en-US" altLang="zh-CN" sz="2800" dirty="0"/>
              <a:t>22</a:t>
            </a:r>
            <a:r>
              <a:rPr lang="zh-CN" altLang="en-US" sz="2800" dirty="0"/>
              <a:t>岁，离开</a:t>
            </a:r>
            <a:r>
              <a:rPr lang="zh-CN" altLang="en-US" sz="2800"/>
              <a:t>我们</a:t>
            </a:r>
            <a:r>
              <a:rPr lang="zh-CN" altLang="en-US" sz="2800" smtClean="0"/>
              <a:t>已经</a:t>
            </a:r>
            <a:r>
              <a:rPr lang="en-US" altLang="zh-CN" sz="2800" smtClean="0"/>
              <a:t>62</a:t>
            </a:r>
            <a:r>
              <a:rPr lang="zh-CN" altLang="en-US" sz="2800" smtClean="0"/>
              <a:t>年</a:t>
            </a:r>
            <a:r>
              <a:rPr lang="zh-CN" altLang="en-US" sz="2800" dirty="0"/>
              <a:t>，但是他的模范事迹，至今广为流传。</a:t>
            </a:r>
          </a:p>
        </p:txBody>
      </p:sp>
      <p:pic>
        <p:nvPicPr>
          <p:cNvPr id="2" name="图片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7751" y="2466412"/>
            <a:ext cx="2187469" cy="3297713"/>
          </a:xfrm>
          <a:prstGeom prst="rect">
            <a:avLst/>
          </a:prstGeom>
        </p:spPr>
      </p:pic>
      <p:pic>
        <p:nvPicPr>
          <p:cNvPr id="3" name="图片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65719" y="2530705"/>
            <a:ext cx="4412343" cy="3233420"/>
          </a:xfrm>
          <a:prstGeom prst="rect">
            <a:avLst/>
          </a:prstGeom>
        </p:spPr>
      </p:pic>
      <p:pic>
        <p:nvPicPr>
          <p:cNvPr id="4" name="图片 3"/>
          <p:cNvPicPr>
            <a:picLocks noChangeAspect="1"/>
          </p:cNvPicPr>
          <p:nvPr/>
        </p:nvPicPr>
        <p:blipFill>
          <a:blip r:embed="rId13"/>
          <a:stretch>
            <a:fillRect/>
          </a:stretch>
        </p:blipFill>
        <p:spPr>
          <a:xfrm>
            <a:off x="8962920" y="2466411"/>
            <a:ext cx="2644222" cy="3297713"/>
          </a:xfrm>
          <a:prstGeom prst="rect">
            <a:avLst/>
          </a:prstGeo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9" cstate="email">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11"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5" name="TOP-PPT-5"/>
          <p:cNvSpPr txBox="1"/>
          <p:nvPr>
            <p:custDataLst>
              <p:tags r:id="rId4"/>
            </p:custDataLst>
          </p:nvPr>
        </p:nvSpPr>
        <p:spPr>
          <a:xfrm>
            <a:off x="3911893" y="1149206"/>
            <a:ext cx="7663543" cy="3901517"/>
          </a:xfrm>
          <a:prstGeom prst="rect">
            <a:avLst/>
          </a:prstGeom>
          <a:noFill/>
        </p:spPr>
        <p:txBody>
          <a:bodyPr wrap="square">
            <a:spAutoFit/>
          </a:bodyPr>
          <a:lstStyle/>
          <a:p>
            <a:pPr>
              <a:lnSpc>
                <a:spcPct val="150000"/>
              </a:lnSpc>
            </a:pPr>
            <a:r>
              <a:rPr lang="zh-CN" altLang="en-US" sz="2800" b="1"/>
              <a:t> 雷锋，有读书摘抄、记日记的好习惯。</a:t>
            </a:r>
          </a:p>
          <a:p>
            <a:pPr>
              <a:lnSpc>
                <a:spcPct val="150000"/>
              </a:lnSpc>
            </a:pPr>
            <a:r>
              <a:rPr lang="zh-CN" altLang="en-US" sz="2800" smtClean="0"/>
              <a:t>雷锋</a:t>
            </a:r>
            <a:r>
              <a:rPr lang="zh-CN" altLang="en-US" sz="2800"/>
              <a:t>是在县委机关当公务员时，即</a:t>
            </a:r>
            <a:r>
              <a:rPr lang="en-US" altLang="zh-CN" sz="2800"/>
              <a:t>1957</a:t>
            </a:r>
            <a:r>
              <a:rPr lang="zh-CN" altLang="en-US" sz="2800"/>
              <a:t>年的秋天开始学着写日记的</a:t>
            </a:r>
            <a:r>
              <a:rPr lang="zh-CN" altLang="en-US" sz="2800"/>
              <a:t>。那时，有文化的上进青年流行写日记，这是优秀文化传统在那个年代的一种表现形式。当时</a:t>
            </a:r>
            <a:r>
              <a:rPr lang="zh-CN" altLang="en-US" sz="2800"/>
              <a:t>雷锋在组织部的同事彭正元还记得雷锋特地向自己请教怎么样才能写好日记。</a:t>
            </a:r>
            <a:endParaRPr lang="zh-CN" altLang="en-US" sz="2800" dirty="0"/>
          </a:p>
        </p:txBody>
      </p:sp>
      <p:pic>
        <p:nvPicPr>
          <p:cNvPr id="5" name="TOP-PPT-6"/>
          <p:cNvPicPr>
            <a:picLocks noChangeAspect="1"/>
          </p:cNvPicPr>
          <p:nvPr>
            <p:custDataLst>
              <p:tags r:id="rId5"/>
            </p:custDataLst>
          </p:nvPr>
        </p:nvPicPr>
        <p:blipFill>
          <a:blip r:embed="rId12" cstate="email">
            <a:extLst>
              <a:ext uri="{28A0092B-C50C-407E-A947-70E740481C1C}">
                <a14:useLocalDpi xmlns:a14="http://schemas.microsoft.com/office/drawing/2010/main"/>
              </a:ext>
            </a:extLst>
          </a:blip>
          <a:stretch>
            <a:fillRect/>
          </a:stretch>
        </p:blipFill>
        <p:spPr>
          <a:xfrm>
            <a:off x="1057751" y="1788161"/>
            <a:ext cx="2296439" cy="3352801"/>
          </a:xfrm>
          <a:prstGeom prst="rect">
            <a:avLst/>
          </a:prstGeom>
        </p:spPr>
      </p:pic>
      <p:sp>
        <p:nvSpPr>
          <p:cNvPr id="8" name="TOP-PPT-2"/>
          <p:cNvSpPr txBox="1"/>
          <p:nvPr>
            <p:custDataLst>
              <p:tags r:id="rId6"/>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9" cstate="email">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11"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5" name="TOP-PPT-5"/>
          <p:cNvSpPr txBox="1"/>
          <p:nvPr>
            <p:custDataLst>
              <p:tags r:id="rId4"/>
            </p:custDataLst>
          </p:nvPr>
        </p:nvSpPr>
        <p:spPr>
          <a:xfrm>
            <a:off x="4020456" y="1058094"/>
            <a:ext cx="7663543" cy="4401205"/>
          </a:xfrm>
          <a:prstGeom prst="rect">
            <a:avLst/>
          </a:prstGeom>
          <a:noFill/>
        </p:spPr>
        <p:txBody>
          <a:bodyPr wrap="square">
            <a:spAutoFit/>
          </a:bodyPr>
          <a:lstStyle/>
          <a:p>
            <a:pPr>
              <a:lnSpc>
                <a:spcPct val="200000"/>
              </a:lnSpc>
            </a:pPr>
            <a:r>
              <a:rPr lang="zh-CN" altLang="en-US" sz="2800" b="1" dirty="0"/>
              <a:t> 雷锋，有读书摘抄、记日记的好习惯。</a:t>
            </a:r>
          </a:p>
          <a:p>
            <a:pPr>
              <a:lnSpc>
                <a:spcPct val="200000"/>
              </a:lnSpc>
            </a:pPr>
            <a:r>
              <a:rPr lang="en-US" altLang="zh-CN" sz="2800" b="1" smtClean="0">
                <a:solidFill>
                  <a:srgbClr val="BA1E26"/>
                </a:solidFill>
              </a:rPr>
              <a:t>《</a:t>
            </a:r>
            <a:r>
              <a:rPr lang="zh-CN" altLang="en-US" sz="2800" b="1" dirty="0">
                <a:solidFill>
                  <a:srgbClr val="BA1E26"/>
                </a:solidFill>
              </a:rPr>
              <a:t>雷锋日记</a:t>
            </a:r>
            <a:r>
              <a:rPr lang="en-US" altLang="zh-CN" sz="2800" b="1">
                <a:solidFill>
                  <a:srgbClr val="BA1E26"/>
                </a:solidFill>
              </a:rPr>
              <a:t>》</a:t>
            </a:r>
            <a:r>
              <a:rPr lang="zh-CN" altLang="en-US" sz="2800" smtClean="0"/>
              <a:t>里</a:t>
            </a:r>
            <a:r>
              <a:rPr lang="zh-CN" altLang="en-US" sz="2800"/>
              <a:t>有</a:t>
            </a:r>
            <a:r>
              <a:rPr lang="zh-CN" altLang="en-US" sz="2800" smtClean="0"/>
              <a:t>他接受党和部队教育的心得体会，做</a:t>
            </a:r>
            <a:r>
              <a:rPr lang="zh-CN" altLang="en-US" sz="2800" smtClean="0"/>
              <a:t>过的一部分好人好事，也有许多</a:t>
            </a:r>
            <a:r>
              <a:rPr lang="zh-CN" altLang="en-US" sz="2800" dirty="0"/>
              <a:t>智慧而富有哲理的名言，不仅反映了雷锋同志崇高的思想境界，而且鼓舞和激励了一代</a:t>
            </a:r>
            <a:r>
              <a:rPr lang="zh-CN" altLang="en-US" sz="2800"/>
              <a:t>又</a:t>
            </a:r>
            <a:r>
              <a:rPr lang="zh-CN" altLang="en-US" sz="2800" smtClean="0"/>
              <a:t>一代有志青年。</a:t>
            </a:r>
            <a:endParaRPr lang="zh-CN" altLang="en-US" sz="2800" dirty="0"/>
          </a:p>
        </p:txBody>
      </p:sp>
      <p:pic>
        <p:nvPicPr>
          <p:cNvPr id="5" name="TOP-PPT-6"/>
          <p:cNvPicPr>
            <a:picLocks noChangeAspect="1"/>
          </p:cNvPicPr>
          <p:nvPr>
            <p:custDataLst>
              <p:tags r:id="rId5"/>
            </p:custDataLst>
          </p:nvPr>
        </p:nvPicPr>
        <p:blipFill>
          <a:blip r:embed="rId12" cstate="email">
            <a:extLst>
              <a:ext uri="{28A0092B-C50C-407E-A947-70E740481C1C}">
                <a14:useLocalDpi xmlns:a14="http://schemas.microsoft.com/office/drawing/2010/main"/>
              </a:ext>
            </a:extLst>
          </a:blip>
          <a:stretch>
            <a:fillRect/>
          </a:stretch>
        </p:blipFill>
        <p:spPr>
          <a:xfrm>
            <a:off x="1057751" y="1788161"/>
            <a:ext cx="2296439" cy="3352801"/>
          </a:xfrm>
          <a:prstGeom prst="rect">
            <a:avLst/>
          </a:prstGeom>
        </p:spPr>
      </p:pic>
      <p:sp>
        <p:nvSpPr>
          <p:cNvPr id="8" name="TOP-PPT-2"/>
          <p:cNvSpPr txBox="1"/>
          <p:nvPr>
            <p:custDataLst>
              <p:tags r:id="rId6"/>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266875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8" cstate="email">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10"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5" name="TOP-PPT-5"/>
          <p:cNvSpPr txBox="1"/>
          <p:nvPr>
            <p:custDataLst>
              <p:tags r:id="rId4"/>
            </p:custDataLst>
          </p:nvPr>
        </p:nvSpPr>
        <p:spPr>
          <a:xfrm>
            <a:off x="2508473" y="1448142"/>
            <a:ext cx="9291640" cy="3970318"/>
          </a:xfrm>
          <a:prstGeom prst="rect">
            <a:avLst/>
          </a:prstGeom>
          <a:noFill/>
        </p:spPr>
        <p:txBody>
          <a:bodyPr wrap="square">
            <a:spAutoFit/>
          </a:bodyPr>
          <a:lstStyle/>
          <a:p>
            <a:pPr>
              <a:lnSpc>
                <a:spcPct val="150000"/>
              </a:lnSpc>
            </a:pPr>
            <a:r>
              <a:rPr lang="en-US" altLang="zh-CN" sz="2800" b="1">
                <a:latin typeface="楷体" panose="02010609060101010101" pitchFamily="49" charset="-122"/>
                <a:ea typeface="楷体" panose="02010609060101010101" pitchFamily="49" charset="-122"/>
              </a:rPr>
              <a:t>6</a:t>
            </a:r>
            <a:r>
              <a:rPr lang="zh-CN" altLang="en-US" sz="2800" b="1">
                <a:latin typeface="楷体" panose="02010609060101010101" pitchFamily="49" charset="-122"/>
                <a:ea typeface="楷体" panose="02010609060101010101" pitchFamily="49" charset="-122"/>
              </a:rPr>
              <a:t>月上旬，我因公外出，在沈阳火车站乘车回抚顺。早晨</a:t>
            </a:r>
            <a:r>
              <a:rPr lang="en-US" altLang="zh-CN" sz="2800" b="1">
                <a:latin typeface="楷体" panose="02010609060101010101" pitchFamily="49" charset="-122"/>
                <a:ea typeface="楷体" panose="02010609060101010101" pitchFamily="49" charset="-122"/>
              </a:rPr>
              <a:t>5</a:t>
            </a:r>
            <a:r>
              <a:rPr lang="zh-CN" altLang="en-US" sz="2800" b="1">
                <a:latin typeface="楷体" panose="02010609060101010101" pitchFamily="49" charset="-122"/>
                <a:ea typeface="楷体" panose="02010609060101010101" pitchFamily="49" charset="-122"/>
              </a:rPr>
              <a:t>点钟，到了上车的时间，我背着背包刚走近天桥，看见一位白发苍苍的老太太背着个大包袱，走几步歇一歇，很吃力。我急忙赶上前去，帮助老人背起包袱，搀扶她上火车。老太太累得满头是汗，喘了半天气，才对我说了一句话：“好孩子，大娘忘不了你呀！</a:t>
            </a:r>
            <a:r>
              <a:rPr lang="zh-CN" altLang="en-US" sz="2800" b="1" smtClean="0">
                <a:latin typeface="楷体" panose="02010609060101010101" pitchFamily="49" charset="-122"/>
                <a:ea typeface="楷体" panose="02010609060101010101" pitchFamily="49" charset="-122"/>
              </a:rPr>
              <a:t>”</a:t>
            </a:r>
            <a:endParaRPr lang="zh-CN" altLang="en-US" sz="2800" b="1" dirty="0">
              <a:latin typeface="楷体" panose="02010609060101010101" pitchFamily="49" charset="-122"/>
              <a:ea typeface="楷体" panose="02010609060101010101" pitchFamily="49" charset="-122"/>
            </a:endParaRPr>
          </a:p>
        </p:txBody>
      </p:sp>
      <p:sp>
        <p:nvSpPr>
          <p:cNvPr id="8" name="TOP-PPT-2"/>
          <p:cNvSpPr txBox="1"/>
          <p:nvPr>
            <p:custDataLst>
              <p:tags r:id="rId5"/>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2" name="矩形 1"/>
          <p:cNvSpPr/>
          <p:nvPr/>
        </p:nvSpPr>
        <p:spPr>
          <a:xfrm>
            <a:off x="897387" y="2160656"/>
            <a:ext cx="713699" cy="2677656"/>
          </a:xfrm>
          <a:prstGeom prst="rect">
            <a:avLst/>
          </a:prstGeom>
        </p:spPr>
        <p:txBody>
          <a:bodyPr wrap="square">
            <a:spAutoFit/>
          </a:bodyPr>
          <a:lstStyle/>
          <a:p>
            <a:r>
              <a:rPr lang="zh-CN" altLang="en-US" sz="2800">
                <a:solidFill>
                  <a:srgbClr val="000000"/>
                </a:solidFill>
              </a:rPr>
              <a:t>雷锋</a:t>
            </a:r>
            <a:r>
              <a:rPr lang="zh-CN" altLang="en-US" sz="2800" smtClean="0">
                <a:solidFill>
                  <a:srgbClr val="000000"/>
                </a:solidFill>
              </a:rPr>
              <a:t>日记</a:t>
            </a:r>
            <a:endParaRPr lang="en-US" altLang="zh-CN" sz="2800" smtClean="0">
              <a:solidFill>
                <a:srgbClr val="000000"/>
              </a:solidFill>
            </a:endParaRPr>
          </a:p>
          <a:p>
            <a:r>
              <a:rPr lang="zh-CN" altLang="en-US" sz="2800">
                <a:solidFill>
                  <a:srgbClr val="000000"/>
                </a:solidFill>
              </a:rPr>
              <a:t>一则</a:t>
            </a:r>
            <a:endParaRPr lang="zh-CN" altLang="en-US" sz="2800">
              <a:solidFill>
                <a:srgbClr val="000000"/>
              </a:solidFill>
            </a:endParaRPr>
          </a:p>
        </p:txBody>
      </p:sp>
    </p:spTree>
    <p:extLst>
      <p:ext uri="{BB962C8B-B14F-4D97-AF65-F5344CB8AC3E}">
        <p14:creationId xmlns:p14="http://schemas.microsoft.com/office/powerpoint/2010/main" val="121605703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8" cstate="email">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10"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5" name="TOP-PPT-5"/>
          <p:cNvSpPr txBox="1"/>
          <p:nvPr>
            <p:custDataLst>
              <p:tags r:id="rId4"/>
            </p:custDataLst>
          </p:nvPr>
        </p:nvSpPr>
        <p:spPr>
          <a:xfrm>
            <a:off x="2508473" y="1056042"/>
            <a:ext cx="9291640" cy="4745915"/>
          </a:xfrm>
          <a:prstGeom prst="rect">
            <a:avLst/>
          </a:prstGeom>
          <a:noFill/>
        </p:spPr>
        <p:txBody>
          <a:bodyPr wrap="square">
            <a:spAutoFit/>
          </a:bodyPr>
          <a:lstStyle/>
          <a:p>
            <a:pPr>
              <a:lnSpc>
                <a:spcPct val="120000"/>
              </a:lnSpc>
            </a:pPr>
            <a:r>
              <a:rPr lang="zh-CN" altLang="en-US" sz="2800" b="1" smtClean="0">
                <a:latin typeface="楷体" panose="02010609060101010101" pitchFamily="49" charset="-122"/>
                <a:ea typeface="楷体" panose="02010609060101010101" pitchFamily="49" charset="-122"/>
              </a:rPr>
              <a:t>上</a:t>
            </a:r>
            <a:r>
              <a:rPr lang="zh-CN" altLang="en-US" sz="2800" b="1">
                <a:latin typeface="楷体" panose="02010609060101010101" pitchFamily="49" charset="-122"/>
                <a:ea typeface="楷体" panose="02010609060101010101" pitchFamily="49" charset="-122"/>
              </a:rPr>
              <a:t>了车，人很挤，我给老人找了个座位，自己就站在老人的身旁。火车开动了，因为我没吃早饭，肚子饿了，我拿出在车站买的两个面包，送给老太太一个。她接过面包，高兴极了，忙说：“你这个当兵的，真好，我见到儿子叫他写信给你们首长</a:t>
            </a:r>
            <a:r>
              <a:rPr lang="en-US" altLang="zh-CN" sz="2800" b="1">
                <a:latin typeface="楷体" panose="02010609060101010101" pitchFamily="49" charset="-122"/>
                <a:ea typeface="楷体" panose="02010609060101010101" pitchFamily="49" charset="-122"/>
              </a:rPr>
              <a:t>……”</a:t>
            </a:r>
            <a:r>
              <a:rPr lang="zh-CN" altLang="en-US" sz="2800" b="1">
                <a:latin typeface="楷体" panose="02010609060101010101" pitchFamily="49" charset="-122"/>
                <a:ea typeface="楷体" panose="02010609060101010101" pitchFamily="49" charset="-122"/>
              </a:rPr>
              <a:t>老人说她从山东来，到抚顺去找儿子，但又不知儿子的住处。她掏出一封信叫我看，记得上面写的地址是“抚顺高</a:t>
            </a:r>
            <a:r>
              <a:rPr lang="en-US" altLang="zh-CN" sz="2800" b="1">
                <a:latin typeface="楷体" panose="02010609060101010101" pitchFamily="49" charset="-122"/>
                <a:ea typeface="楷体" panose="02010609060101010101" pitchFamily="49" charset="-122"/>
              </a:rPr>
              <a:t>XX</a:t>
            </a:r>
            <a:r>
              <a:rPr lang="zh-CN" altLang="en-US" sz="2800" b="1">
                <a:latin typeface="楷体" panose="02010609060101010101" pitchFamily="49" charset="-122"/>
                <a:ea typeface="楷体" panose="02010609060101010101" pitchFamily="49" charset="-122"/>
              </a:rPr>
              <a:t>信箱第四宿舍”。这个地方我当然不知道，但为了使老人安心，我就说：“大娘，你莫急，有地址就好办，下了车我帮你去找。</a:t>
            </a:r>
            <a:r>
              <a:rPr lang="zh-CN" altLang="en-US" sz="2800" b="1" smtClean="0">
                <a:latin typeface="楷体" panose="02010609060101010101" pitchFamily="49" charset="-122"/>
                <a:ea typeface="楷体" panose="02010609060101010101" pitchFamily="49" charset="-122"/>
              </a:rPr>
              <a:t>”</a:t>
            </a:r>
            <a:endParaRPr lang="zh-CN" altLang="en-US" sz="2800" b="1" dirty="0">
              <a:latin typeface="楷体" panose="02010609060101010101" pitchFamily="49" charset="-122"/>
              <a:ea typeface="楷体" panose="02010609060101010101" pitchFamily="49" charset="-122"/>
            </a:endParaRPr>
          </a:p>
        </p:txBody>
      </p:sp>
      <p:sp>
        <p:nvSpPr>
          <p:cNvPr id="8" name="TOP-PPT-2"/>
          <p:cNvSpPr txBox="1"/>
          <p:nvPr>
            <p:custDataLst>
              <p:tags r:id="rId5"/>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2" name="矩形 1"/>
          <p:cNvSpPr/>
          <p:nvPr/>
        </p:nvSpPr>
        <p:spPr>
          <a:xfrm>
            <a:off x="897387" y="2160656"/>
            <a:ext cx="713699" cy="3108543"/>
          </a:xfrm>
          <a:prstGeom prst="rect">
            <a:avLst/>
          </a:prstGeom>
        </p:spPr>
        <p:txBody>
          <a:bodyPr wrap="square">
            <a:spAutoFit/>
          </a:bodyPr>
          <a:lstStyle/>
          <a:p>
            <a:r>
              <a:rPr lang="zh-CN" altLang="en-US" sz="2800">
                <a:solidFill>
                  <a:srgbClr val="000000"/>
                </a:solidFill>
              </a:rPr>
              <a:t>雷锋</a:t>
            </a:r>
            <a:r>
              <a:rPr lang="zh-CN" altLang="en-US" sz="2800">
                <a:solidFill>
                  <a:srgbClr val="000000"/>
                </a:solidFill>
              </a:rPr>
              <a:t>日记一则</a:t>
            </a:r>
          </a:p>
          <a:p>
            <a:endParaRPr lang="zh-CN" altLang="en-US" sz="2800">
              <a:solidFill>
                <a:srgbClr val="000000"/>
              </a:solidFill>
            </a:endParaRPr>
          </a:p>
        </p:txBody>
      </p:sp>
    </p:spTree>
    <p:extLst>
      <p:ext uri="{BB962C8B-B14F-4D97-AF65-F5344CB8AC3E}">
        <p14:creationId xmlns:p14="http://schemas.microsoft.com/office/powerpoint/2010/main" val="332178696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8" cstate="email">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10"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5" name="TOP-PPT-5"/>
          <p:cNvSpPr txBox="1"/>
          <p:nvPr>
            <p:custDataLst>
              <p:tags r:id="rId4"/>
            </p:custDataLst>
          </p:nvPr>
        </p:nvSpPr>
        <p:spPr>
          <a:xfrm>
            <a:off x="2508473" y="1183171"/>
            <a:ext cx="9291640" cy="4745915"/>
          </a:xfrm>
          <a:prstGeom prst="rect">
            <a:avLst/>
          </a:prstGeom>
          <a:noFill/>
        </p:spPr>
        <p:txBody>
          <a:bodyPr wrap="square">
            <a:spAutoFit/>
          </a:bodyPr>
          <a:lstStyle/>
          <a:p>
            <a:pPr>
              <a:lnSpc>
                <a:spcPct val="120000"/>
              </a:lnSpc>
            </a:pPr>
            <a:r>
              <a:rPr lang="en-US" altLang="zh-CN" sz="2800" b="1" smtClean="0">
                <a:latin typeface="楷体" panose="02010609060101010101" pitchFamily="49" charset="-122"/>
                <a:ea typeface="楷体" panose="02010609060101010101" pitchFamily="49" charset="-122"/>
              </a:rPr>
              <a:t>6</a:t>
            </a:r>
            <a:r>
              <a:rPr lang="zh-CN" altLang="en-US" sz="2800" b="1">
                <a:latin typeface="楷体" panose="02010609060101010101" pitchFamily="49" charset="-122"/>
                <a:ea typeface="楷体" panose="02010609060101010101" pitchFamily="49" charset="-122"/>
              </a:rPr>
              <a:t>点多钟到了抚顺，我把自己的背包存放在车站，背上老人的包袱，领着老人四处打听，走走停停地快</a:t>
            </a:r>
            <a:r>
              <a:rPr lang="en-US" altLang="zh-CN" sz="2800" b="1">
                <a:latin typeface="楷体" panose="02010609060101010101" pitchFamily="49" charset="-122"/>
                <a:ea typeface="楷体" panose="02010609060101010101" pitchFamily="49" charset="-122"/>
              </a:rPr>
              <a:t>9</a:t>
            </a:r>
            <a:r>
              <a:rPr lang="zh-CN" altLang="en-US" sz="2800" b="1">
                <a:latin typeface="楷体" panose="02010609060101010101" pitchFamily="49" charset="-122"/>
                <a:ea typeface="楷体" panose="02010609060101010101" pitchFamily="49" charset="-122"/>
              </a:rPr>
              <a:t>点钟了，终于找到</a:t>
            </a:r>
            <a:r>
              <a:rPr lang="zh-CN" altLang="en-US" sz="2800" b="1" smtClean="0">
                <a:latin typeface="楷体" panose="02010609060101010101" pitchFamily="49" charset="-122"/>
                <a:ea typeface="楷体" panose="02010609060101010101" pitchFamily="49" charset="-122"/>
              </a:rPr>
              <a:t>了</a:t>
            </a:r>
            <a:r>
              <a:rPr lang="en-US" altLang="zh-CN" sz="2800" b="1" smtClean="0">
                <a:latin typeface="楷体" panose="02010609060101010101" pitchFamily="49" charset="-122"/>
                <a:ea typeface="楷体" panose="02010609060101010101" pitchFamily="49" charset="-122"/>
              </a:rPr>
              <a:t>——</a:t>
            </a:r>
            <a:r>
              <a:rPr lang="zh-CN" altLang="en-US" sz="2800" b="1" smtClean="0">
                <a:latin typeface="楷体" panose="02010609060101010101" pitchFamily="49" charset="-122"/>
                <a:ea typeface="楷体" panose="02010609060101010101" pitchFamily="49" charset="-122"/>
              </a:rPr>
              <a:t>这个</a:t>
            </a:r>
            <a:r>
              <a:rPr lang="zh-CN" altLang="en-US" sz="2800" b="1">
                <a:latin typeface="楷体" panose="02010609060101010101" pitchFamily="49" charset="-122"/>
                <a:ea typeface="楷体" panose="02010609060101010101" pitchFamily="49" charset="-122"/>
              </a:rPr>
              <a:t>“</a:t>
            </a:r>
            <a:r>
              <a:rPr lang="en-US" altLang="zh-CN" sz="2800" b="1">
                <a:latin typeface="楷体" panose="02010609060101010101" pitchFamily="49" charset="-122"/>
                <a:ea typeface="楷体" panose="02010609060101010101" pitchFamily="49" charset="-122"/>
              </a:rPr>
              <a:t>XX</a:t>
            </a:r>
            <a:r>
              <a:rPr lang="zh-CN" altLang="en-US" sz="2800" b="1">
                <a:latin typeface="楷体" panose="02010609060101010101" pitchFamily="49" charset="-122"/>
                <a:ea typeface="楷体" panose="02010609060101010101" pitchFamily="49" charset="-122"/>
              </a:rPr>
              <a:t>信箱”原来是个保密工厂。老人见到了儿子，高兴得满眼是泪说：“儿呀，要不是这位军人同志帮娘找，今天难得见你</a:t>
            </a:r>
            <a:r>
              <a:rPr lang="en-US" altLang="zh-CN" sz="2800" b="1">
                <a:latin typeface="楷体" panose="02010609060101010101" pitchFamily="49" charset="-122"/>
                <a:ea typeface="楷体" panose="02010609060101010101" pitchFamily="49" charset="-122"/>
              </a:rPr>
              <a:t>……”</a:t>
            </a:r>
            <a:r>
              <a:rPr lang="zh-CN" altLang="en-US" sz="2800" b="1">
                <a:latin typeface="楷体" panose="02010609060101010101" pitchFamily="49" charset="-122"/>
                <a:ea typeface="楷体" panose="02010609060101010101" pitchFamily="49" charset="-122"/>
              </a:rPr>
              <a:t>临走时，他们母子二人千感谢万感谢的，送出我很远。我本不想汇报这件事，因为这是自己应该做的。谁知，那老人的儿子果真给部队写来一封信，请求领导表扬这位不知名的战士。那天我回连晚了</a:t>
            </a:r>
            <a:r>
              <a:rPr lang="en-US" altLang="zh-CN" sz="2800" b="1">
                <a:latin typeface="楷体" panose="02010609060101010101" pitchFamily="49" charset="-122"/>
                <a:ea typeface="楷体" panose="02010609060101010101" pitchFamily="49" charset="-122"/>
              </a:rPr>
              <a:t>3</a:t>
            </a:r>
            <a:r>
              <a:rPr lang="zh-CN" altLang="en-US" sz="2800" b="1">
                <a:latin typeface="楷体" panose="02010609060101010101" pitchFamily="49" charset="-122"/>
                <a:ea typeface="楷体" panose="02010609060101010101" pitchFamily="49" charset="-122"/>
              </a:rPr>
              <a:t>个小时，想瞒也瞒不住</a:t>
            </a:r>
            <a:r>
              <a:rPr lang="en-US" altLang="zh-CN" sz="2800" b="1">
                <a:latin typeface="楷体" panose="02010609060101010101" pitchFamily="49" charset="-122"/>
                <a:ea typeface="楷体" panose="02010609060101010101" pitchFamily="49" charset="-122"/>
              </a:rPr>
              <a:t>……</a:t>
            </a:r>
            <a:endParaRPr lang="zh-CN" altLang="en-US" sz="2800" b="1" dirty="0">
              <a:latin typeface="楷体" panose="02010609060101010101" pitchFamily="49" charset="-122"/>
              <a:ea typeface="楷体" panose="02010609060101010101" pitchFamily="49" charset="-122"/>
            </a:endParaRPr>
          </a:p>
        </p:txBody>
      </p:sp>
      <p:sp>
        <p:nvSpPr>
          <p:cNvPr id="8" name="TOP-PPT-2"/>
          <p:cNvSpPr txBox="1"/>
          <p:nvPr>
            <p:custDataLst>
              <p:tags r:id="rId5"/>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2" name="矩形 1"/>
          <p:cNvSpPr/>
          <p:nvPr/>
        </p:nvSpPr>
        <p:spPr>
          <a:xfrm>
            <a:off x="897387" y="2160656"/>
            <a:ext cx="713699" cy="3108543"/>
          </a:xfrm>
          <a:prstGeom prst="rect">
            <a:avLst/>
          </a:prstGeom>
        </p:spPr>
        <p:txBody>
          <a:bodyPr wrap="square">
            <a:spAutoFit/>
          </a:bodyPr>
          <a:lstStyle/>
          <a:p>
            <a:r>
              <a:rPr lang="zh-CN" altLang="en-US" sz="2800">
                <a:solidFill>
                  <a:srgbClr val="000000"/>
                </a:solidFill>
              </a:rPr>
              <a:t>雷锋</a:t>
            </a:r>
            <a:r>
              <a:rPr lang="zh-CN" altLang="en-US" sz="2800">
                <a:solidFill>
                  <a:srgbClr val="000000"/>
                </a:solidFill>
              </a:rPr>
              <a:t>日记一则</a:t>
            </a:r>
          </a:p>
          <a:p>
            <a:endParaRPr lang="zh-CN" altLang="en-US" sz="2800">
              <a:solidFill>
                <a:srgbClr val="000000"/>
              </a:solidFill>
            </a:endParaRPr>
          </a:p>
        </p:txBody>
      </p:sp>
    </p:spTree>
    <p:extLst>
      <p:ext uri="{BB962C8B-B14F-4D97-AF65-F5344CB8AC3E}">
        <p14:creationId xmlns:p14="http://schemas.microsoft.com/office/powerpoint/2010/main" val="290692057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1057752" y="1594935"/>
            <a:ext cx="3252992" cy="2031325"/>
          </a:xfrm>
          <a:prstGeom prst="rect">
            <a:avLst/>
          </a:prstGeom>
        </p:spPr>
        <p:txBody>
          <a:bodyPr wrap="square">
            <a:spAutoFit/>
          </a:bodyPr>
          <a:lstStyle/>
          <a:p>
            <a:pPr>
              <a:lnSpc>
                <a:spcPct val="150000"/>
              </a:lnSpc>
            </a:pPr>
            <a:r>
              <a:rPr lang="en-US" altLang="zh-CN" sz="2800">
                <a:latin typeface="system-ui"/>
              </a:rPr>
              <a:t>1960</a:t>
            </a:r>
            <a:r>
              <a:rPr lang="zh-CN" altLang="en-US" sz="2800">
                <a:latin typeface="system-ui"/>
              </a:rPr>
              <a:t>年，雷锋与“神枪手”雷凯交流射击经验。</a:t>
            </a:r>
            <a:endParaRPr lang="zh-CN" altLang="en-US" sz="2800"/>
          </a:p>
        </p:txBody>
      </p:sp>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58743" y="0"/>
            <a:ext cx="7433257" cy="4934857"/>
          </a:xfrm>
          <a:prstGeom prst="rect">
            <a:avLst/>
          </a:prstGeom>
        </p:spPr>
      </p:pic>
    </p:spTree>
    <p:extLst>
      <p:ext uri="{BB962C8B-B14F-4D97-AF65-F5344CB8AC3E}">
        <p14:creationId xmlns:p14="http://schemas.microsoft.com/office/powerpoint/2010/main" val="282003842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99571" y="-2"/>
            <a:ext cx="5992429" cy="6858002"/>
          </a:xfrm>
          <a:prstGeom prst="rect">
            <a:avLst/>
          </a:prstGeom>
        </p:spPr>
      </p:pic>
      <p:sp>
        <p:nvSpPr>
          <p:cNvPr id="4" name="矩形 3"/>
          <p:cNvSpPr/>
          <p:nvPr/>
        </p:nvSpPr>
        <p:spPr>
          <a:xfrm>
            <a:off x="1057751" y="1594935"/>
            <a:ext cx="3877106" cy="2031325"/>
          </a:xfrm>
          <a:prstGeom prst="rect">
            <a:avLst/>
          </a:prstGeom>
        </p:spPr>
        <p:txBody>
          <a:bodyPr wrap="square">
            <a:spAutoFit/>
          </a:bodyPr>
          <a:lstStyle/>
          <a:p>
            <a:pPr>
              <a:lnSpc>
                <a:spcPct val="150000"/>
              </a:lnSpc>
            </a:pPr>
            <a:r>
              <a:rPr lang="en-US" altLang="zh-CN" sz="2800">
                <a:latin typeface="system-ui"/>
              </a:rPr>
              <a:t>1960</a:t>
            </a:r>
            <a:r>
              <a:rPr lang="zh-CN" altLang="en-US" sz="2800">
                <a:latin typeface="system-ui"/>
              </a:rPr>
              <a:t>年</a:t>
            </a:r>
            <a:r>
              <a:rPr lang="en-US" altLang="zh-CN" sz="2800">
                <a:latin typeface="system-ui"/>
              </a:rPr>
              <a:t>11</a:t>
            </a:r>
            <a:r>
              <a:rPr lang="zh-CN" altLang="en-US" sz="2800">
                <a:latin typeface="system-ui"/>
              </a:rPr>
              <a:t>月，辽阳地区遭受洪水灾害，雷锋为灾区人民捐款</a:t>
            </a:r>
            <a:r>
              <a:rPr lang="zh-CN" altLang="en-US" sz="2800" smtClean="0">
                <a:latin typeface="system-ui"/>
              </a:rPr>
              <a:t>。</a:t>
            </a:r>
            <a:endParaRPr lang="zh-CN" altLang="en-US" sz="2800"/>
          </a:p>
        </p:txBody>
      </p:sp>
    </p:spTree>
    <p:extLst>
      <p:ext uri="{BB962C8B-B14F-4D97-AF65-F5344CB8AC3E}">
        <p14:creationId xmlns:p14="http://schemas.microsoft.com/office/powerpoint/2010/main" val="373732989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1057751" y="1594935"/>
            <a:ext cx="3920649" cy="1384995"/>
          </a:xfrm>
          <a:prstGeom prst="rect">
            <a:avLst/>
          </a:prstGeom>
        </p:spPr>
        <p:txBody>
          <a:bodyPr wrap="square">
            <a:spAutoFit/>
          </a:bodyPr>
          <a:lstStyle/>
          <a:p>
            <a:pPr>
              <a:lnSpc>
                <a:spcPct val="150000"/>
              </a:lnSpc>
            </a:pPr>
            <a:r>
              <a:rPr lang="en-US" altLang="zh-CN" sz="2800">
                <a:latin typeface="system-ui"/>
              </a:rPr>
              <a:t>1960</a:t>
            </a:r>
            <a:r>
              <a:rPr lang="zh-CN" altLang="en-US" sz="2800">
                <a:latin typeface="system-ui"/>
              </a:rPr>
              <a:t>年</a:t>
            </a:r>
            <a:r>
              <a:rPr lang="en-US" altLang="zh-CN" sz="2800">
                <a:latin typeface="system-ui"/>
              </a:rPr>
              <a:t>11</a:t>
            </a:r>
            <a:r>
              <a:rPr lang="zh-CN" altLang="en-US" sz="2800">
                <a:latin typeface="system-ui"/>
              </a:rPr>
              <a:t>月，雷锋帮助战友们洗衣服。</a:t>
            </a:r>
            <a:endParaRPr lang="zh-CN" altLang="en-US" sz="2800"/>
          </a:p>
        </p:txBody>
      </p:sp>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82821" y="0"/>
            <a:ext cx="6909179" cy="6858000"/>
          </a:xfrm>
          <a:prstGeom prst="rect">
            <a:avLst/>
          </a:prstGeom>
        </p:spPr>
      </p:pic>
    </p:spTree>
    <p:extLst>
      <p:ext uri="{BB962C8B-B14F-4D97-AF65-F5344CB8AC3E}">
        <p14:creationId xmlns:p14="http://schemas.microsoft.com/office/powerpoint/2010/main" val="138834194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848629" y="1609449"/>
            <a:ext cx="2628878" cy="3323987"/>
          </a:xfrm>
          <a:prstGeom prst="rect">
            <a:avLst/>
          </a:prstGeom>
        </p:spPr>
        <p:txBody>
          <a:bodyPr wrap="square">
            <a:spAutoFit/>
          </a:bodyPr>
          <a:lstStyle/>
          <a:p>
            <a:pPr>
              <a:lnSpc>
                <a:spcPct val="150000"/>
              </a:lnSpc>
            </a:pPr>
            <a:r>
              <a:rPr lang="en-US" altLang="zh-CN" sz="2800">
                <a:latin typeface="system-ui"/>
              </a:rPr>
              <a:t>1960</a:t>
            </a:r>
            <a:r>
              <a:rPr lang="zh-CN" altLang="en-US" sz="2800">
                <a:latin typeface="system-ui"/>
              </a:rPr>
              <a:t>年</a:t>
            </a:r>
            <a:r>
              <a:rPr lang="en-US" altLang="zh-CN" sz="2800">
                <a:latin typeface="system-ui"/>
              </a:rPr>
              <a:t>11</a:t>
            </a:r>
            <a:r>
              <a:rPr lang="zh-CN" altLang="en-US" sz="2800">
                <a:latin typeface="system-ui"/>
              </a:rPr>
              <a:t>月，雷锋处处关心同志，助人为乐。这是他帮助战友缝被子。</a:t>
            </a:r>
            <a:endParaRPr lang="zh-CN" altLang="en-US" sz="2800"/>
          </a:p>
        </p:txBody>
      </p:sp>
      <p:pic>
        <p:nvPicPr>
          <p:cNvPr id="3" name="图片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65937" y="-2"/>
            <a:ext cx="8350217" cy="6858002"/>
          </a:xfrm>
          <a:prstGeom prst="rect">
            <a:avLst/>
          </a:prstGeom>
        </p:spPr>
      </p:pic>
    </p:spTree>
    <p:extLst>
      <p:ext uri="{BB962C8B-B14F-4D97-AF65-F5344CB8AC3E}">
        <p14:creationId xmlns:p14="http://schemas.microsoft.com/office/powerpoint/2010/main" val="292399531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1057751" y="1594935"/>
            <a:ext cx="2919163" cy="1384995"/>
          </a:xfrm>
          <a:prstGeom prst="rect">
            <a:avLst/>
          </a:prstGeom>
        </p:spPr>
        <p:txBody>
          <a:bodyPr wrap="square">
            <a:spAutoFit/>
          </a:bodyPr>
          <a:lstStyle/>
          <a:p>
            <a:pPr>
              <a:lnSpc>
                <a:spcPct val="150000"/>
              </a:lnSpc>
            </a:pPr>
            <a:r>
              <a:rPr lang="zh-CN" altLang="en-US" sz="2800">
                <a:latin typeface="微软雅黑" panose="020B0503020204020204" pitchFamily="34" charset="-122"/>
                <a:ea typeface="微软雅黑" panose="020B0503020204020204" pitchFamily="34" charset="-122"/>
              </a:rPr>
              <a:t>伟大的战士</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雷锋 </a:t>
            </a:r>
            <a:r>
              <a:rPr lang="en-US" altLang="zh-CN" sz="2800">
                <a:latin typeface="微软雅黑" panose="020B0503020204020204" pitchFamily="34" charset="-122"/>
                <a:ea typeface="微软雅黑" panose="020B0503020204020204" pitchFamily="34" charset="-122"/>
              </a:rPr>
              <a:t>1960</a:t>
            </a:r>
            <a:r>
              <a:rPr lang="zh-CN" altLang="en-US" sz="2800">
                <a:latin typeface="微软雅黑" panose="020B0503020204020204" pitchFamily="34" charset="-122"/>
                <a:ea typeface="微软雅黑" panose="020B0503020204020204" pitchFamily="34" charset="-122"/>
              </a:rPr>
              <a:t>年冬</a:t>
            </a:r>
          </a:p>
        </p:txBody>
      </p:sp>
      <p:pic>
        <p:nvPicPr>
          <p:cNvPr id="3" name="图片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57253" y="-2"/>
            <a:ext cx="7114930" cy="6858002"/>
          </a:xfrm>
          <a:prstGeom prst="rect">
            <a:avLst/>
          </a:prstGeom>
        </p:spPr>
      </p:pic>
    </p:spTree>
    <p:extLst>
      <p:ext uri="{BB962C8B-B14F-4D97-AF65-F5344CB8AC3E}">
        <p14:creationId xmlns:p14="http://schemas.microsoft.com/office/powerpoint/2010/main" val="376424866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1057751" y="1594935"/>
            <a:ext cx="3935163" cy="1384995"/>
          </a:xfrm>
          <a:prstGeom prst="rect">
            <a:avLst/>
          </a:prstGeom>
        </p:spPr>
        <p:txBody>
          <a:bodyPr wrap="square">
            <a:spAutoFit/>
          </a:bodyPr>
          <a:lstStyle/>
          <a:p>
            <a:pPr>
              <a:lnSpc>
                <a:spcPct val="150000"/>
              </a:lnSpc>
            </a:pPr>
            <a:r>
              <a:rPr lang="en-US" altLang="zh-CN" sz="2800">
                <a:latin typeface="微软雅黑" panose="020B0503020204020204" pitchFamily="34" charset="-122"/>
                <a:ea typeface="微软雅黑" panose="020B0503020204020204" pitchFamily="34" charset="-122"/>
              </a:rPr>
              <a:t>1961</a:t>
            </a:r>
            <a:r>
              <a:rPr lang="zh-CN" altLang="en-US" sz="2800">
                <a:latin typeface="微软雅黑" panose="020B0503020204020204" pitchFamily="34" charset="-122"/>
                <a:ea typeface="微软雅黑" panose="020B0503020204020204" pitchFamily="34" charset="-122"/>
              </a:rPr>
              <a:t>年</a:t>
            </a:r>
            <a:r>
              <a:rPr lang="en-US" altLang="zh-CN" sz="2800">
                <a:latin typeface="微软雅黑" panose="020B0503020204020204" pitchFamily="34" charset="-122"/>
                <a:ea typeface="微软雅黑" panose="020B0503020204020204" pitchFamily="34" charset="-122"/>
              </a:rPr>
              <a:t>4</a:t>
            </a:r>
            <a:r>
              <a:rPr lang="zh-CN" altLang="en-US" sz="2800">
                <a:latin typeface="微软雅黑" panose="020B0503020204020204" pitchFamily="34" charset="-122"/>
                <a:ea typeface="微软雅黑" panose="020B0503020204020204" pitchFamily="34" charset="-122"/>
              </a:rPr>
              <a:t>月，雷锋和少先队员们在一起。  </a:t>
            </a:r>
            <a:endParaRPr lang="zh-CN" altLang="en-US" sz="40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14182" y="0"/>
            <a:ext cx="6858000" cy="6858000"/>
          </a:xfrm>
          <a:prstGeom prst="rect">
            <a:avLst/>
          </a:prstGeom>
        </p:spPr>
      </p:pic>
    </p:spTree>
    <p:extLst>
      <p:ext uri="{BB962C8B-B14F-4D97-AF65-F5344CB8AC3E}">
        <p14:creationId xmlns:p14="http://schemas.microsoft.com/office/powerpoint/2010/main" val="403250685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1057751" y="1594935"/>
            <a:ext cx="4356078" cy="2031325"/>
          </a:xfrm>
          <a:prstGeom prst="rect">
            <a:avLst/>
          </a:prstGeom>
        </p:spPr>
        <p:txBody>
          <a:bodyPr wrap="square">
            <a:spAutoFit/>
          </a:bodyPr>
          <a:lstStyle/>
          <a:p>
            <a:pPr>
              <a:lnSpc>
                <a:spcPct val="150000"/>
              </a:lnSpc>
            </a:pPr>
            <a:r>
              <a:rPr lang="en-US" altLang="zh-CN" sz="2800">
                <a:latin typeface="system-ui"/>
              </a:rPr>
              <a:t>1961</a:t>
            </a:r>
            <a:r>
              <a:rPr lang="zh-CN" altLang="en-US" sz="2800">
                <a:latin typeface="system-ui"/>
              </a:rPr>
              <a:t>年</a:t>
            </a:r>
            <a:r>
              <a:rPr lang="en-US" altLang="zh-CN" sz="2800">
                <a:latin typeface="system-ui"/>
              </a:rPr>
              <a:t>5</a:t>
            </a:r>
            <a:r>
              <a:rPr lang="zh-CN" altLang="en-US" sz="2800">
                <a:latin typeface="system-ui"/>
              </a:rPr>
              <a:t>月，雷锋像爱护自己眼睛一样爱护、擦洗、保养汽车。</a:t>
            </a:r>
            <a:endParaRPr lang="zh-CN" altLang="en-US" sz="2800"/>
          </a:p>
        </p:txBody>
      </p:sp>
      <p:pic>
        <p:nvPicPr>
          <p:cNvPr id="2" name="图片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85807" y="0"/>
            <a:ext cx="5706194" cy="6858000"/>
          </a:xfrm>
          <a:prstGeom prst="rect">
            <a:avLst/>
          </a:prstGeom>
        </p:spPr>
      </p:pic>
    </p:spTree>
    <p:extLst>
      <p:ext uri="{BB962C8B-B14F-4D97-AF65-F5344CB8AC3E}">
        <p14:creationId xmlns:p14="http://schemas.microsoft.com/office/powerpoint/2010/main" val="124209984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30099"/>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3705374" y="837941"/>
            <a:ext cx="3935163" cy="738664"/>
          </a:xfrm>
          <a:prstGeom prst="rect">
            <a:avLst/>
          </a:prstGeom>
        </p:spPr>
        <p:txBody>
          <a:bodyPr wrap="square">
            <a:spAutoFit/>
          </a:bodyPr>
          <a:lstStyle/>
          <a:p>
            <a:pPr>
              <a:lnSpc>
                <a:spcPct val="150000"/>
              </a:lnSpc>
            </a:pPr>
            <a:r>
              <a:rPr lang="zh-CN" altLang="en-US" sz="2800" smtClean="0">
                <a:latin typeface="微软雅黑" panose="020B0503020204020204" pitchFamily="34" charset="-122"/>
                <a:ea typeface="微软雅黑" panose="020B0503020204020204" pitchFamily="34" charset="-122"/>
              </a:rPr>
              <a:t>为什么雷锋有许多照片</a:t>
            </a:r>
            <a:r>
              <a:rPr lang="zh-CN" altLang="en-US" sz="2800">
                <a:latin typeface="微软雅黑" panose="020B0503020204020204" pitchFamily="34" charset="-122"/>
                <a:ea typeface="微软雅黑" panose="020B0503020204020204" pitchFamily="34" charset="-122"/>
              </a:rPr>
              <a:t> </a:t>
            </a:r>
            <a:endParaRPr lang="zh-CN" altLang="en-US" sz="4000">
              <a:latin typeface="微软雅黑" panose="020B0503020204020204" pitchFamily="34" charset="-122"/>
              <a:ea typeface="微软雅黑" panose="020B0503020204020204" pitchFamily="34" charset="-122"/>
            </a:endParaRPr>
          </a:p>
        </p:txBody>
      </p:sp>
      <p:sp>
        <p:nvSpPr>
          <p:cNvPr id="9" name="矩形 8"/>
          <p:cNvSpPr/>
          <p:nvPr/>
        </p:nvSpPr>
        <p:spPr>
          <a:xfrm>
            <a:off x="1159351" y="1705981"/>
            <a:ext cx="9421563" cy="2677656"/>
          </a:xfrm>
          <a:prstGeom prst="rect">
            <a:avLst/>
          </a:prstGeom>
        </p:spPr>
        <p:txBody>
          <a:bodyPr wrap="square">
            <a:spAutoFit/>
          </a:bodyPr>
          <a:lstStyle/>
          <a:p>
            <a:pPr>
              <a:lnSpc>
                <a:spcPct val="150000"/>
              </a:lnSpc>
            </a:pPr>
            <a:r>
              <a:rPr lang="zh-CN" altLang="en-US" sz="2800" smtClean="0">
                <a:latin typeface="微软雅黑" panose="020B0503020204020204" pitchFamily="34" charset="-122"/>
              </a:rPr>
              <a:t>以前，有外国</a:t>
            </a:r>
            <a:r>
              <a:rPr lang="zh-CN" altLang="en-US" sz="2800">
                <a:latin typeface="微软雅黑" panose="020B0503020204020204" pitchFamily="34" charset="-122"/>
              </a:rPr>
              <a:t>记者到雷锋纪念馆采访时问：“雷锋怎么会有这么多照片</a:t>
            </a:r>
            <a:r>
              <a:rPr lang="zh-CN" altLang="en-US" sz="2800">
                <a:latin typeface="微软雅黑" panose="020B0503020204020204" pitchFamily="34" charset="-122"/>
              </a:rPr>
              <a:t>？</a:t>
            </a:r>
            <a:r>
              <a:rPr lang="zh-CN" altLang="en-US" sz="2800" smtClean="0">
                <a:latin typeface="微软雅黑" panose="020B0503020204020204" pitchFamily="34" charset="-122"/>
              </a:rPr>
              <a:t>”给雷锋拍过照</a:t>
            </a:r>
            <a:r>
              <a:rPr lang="zh-CN" altLang="en-US" sz="2800">
                <a:latin typeface="微软雅黑" panose="020B0503020204020204" pitchFamily="34" charset="-122"/>
              </a:rPr>
              <a:t>的</a:t>
            </a:r>
            <a:r>
              <a:rPr lang="zh-CN" altLang="en-US" sz="2800">
                <a:latin typeface="微软雅黑" panose="020B0503020204020204" pitchFamily="34" charset="-122"/>
              </a:rPr>
              <a:t>摄影</a:t>
            </a:r>
            <a:r>
              <a:rPr lang="zh-CN" altLang="en-US" sz="2800" smtClean="0">
                <a:latin typeface="微软雅黑" panose="020B0503020204020204" pitchFamily="34" charset="-122"/>
              </a:rPr>
              <a:t>员季增告诉</a:t>
            </a:r>
            <a:r>
              <a:rPr lang="zh-CN" altLang="en-US" sz="2800">
                <a:latin typeface="微软雅黑" panose="020B0503020204020204" pitchFamily="34" charset="-122"/>
              </a:rPr>
              <a:t>他们，照相是雷锋的个人爱好，除当年部队给他拍摄的之外，他自己还主动照了很多照片。</a:t>
            </a:r>
            <a:endParaRPr lang="zh-CN" altLang="en-US" sz="2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1460768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30099"/>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3705374" y="837941"/>
            <a:ext cx="3935163" cy="738664"/>
          </a:xfrm>
          <a:prstGeom prst="rect">
            <a:avLst/>
          </a:prstGeom>
        </p:spPr>
        <p:txBody>
          <a:bodyPr wrap="square">
            <a:spAutoFit/>
          </a:bodyPr>
          <a:lstStyle/>
          <a:p>
            <a:pPr>
              <a:lnSpc>
                <a:spcPct val="150000"/>
              </a:lnSpc>
            </a:pPr>
            <a:r>
              <a:rPr lang="zh-CN" altLang="en-US" sz="2800" smtClean="0">
                <a:latin typeface="微软雅黑" panose="020B0503020204020204" pitchFamily="34" charset="-122"/>
                <a:ea typeface="微软雅黑" panose="020B0503020204020204" pitchFamily="34" charset="-122"/>
              </a:rPr>
              <a:t>为什么雷锋有许多照片</a:t>
            </a:r>
            <a:r>
              <a:rPr lang="zh-CN" altLang="en-US" sz="2800">
                <a:latin typeface="微软雅黑" panose="020B0503020204020204" pitchFamily="34" charset="-122"/>
                <a:ea typeface="微软雅黑" panose="020B0503020204020204" pitchFamily="34" charset="-122"/>
              </a:rPr>
              <a:t> </a:t>
            </a:r>
            <a:endParaRPr lang="zh-CN" altLang="en-US" sz="4000">
              <a:latin typeface="微软雅黑" panose="020B0503020204020204" pitchFamily="34" charset="-122"/>
              <a:ea typeface="微软雅黑" panose="020B0503020204020204" pitchFamily="34" charset="-122"/>
            </a:endParaRPr>
          </a:p>
        </p:txBody>
      </p:sp>
      <p:sp>
        <p:nvSpPr>
          <p:cNvPr id="10" name="矩形 9"/>
          <p:cNvSpPr/>
          <p:nvPr/>
        </p:nvSpPr>
        <p:spPr>
          <a:xfrm>
            <a:off x="1246438" y="1752295"/>
            <a:ext cx="9363506" cy="3323987"/>
          </a:xfrm>
          <a:prstGeom prst="rect">
            <a:avLst/>
          </a:prstGeom>
        </p:spPr>
        <p:txBody>
          <a:bodyPr wrap="square">
            <a:spAutoFit/>
          </a:bodyPr>
          <a:lstStyle/>
          <a:p>
            <a:pPr>
              <a:lnSpc>
                <a:spcPct val="150000"/>
              </a:lnSpc>
            </a:pPr>
            <a:r>
              <a:rPr lang="zh-CN" altLang="en-US" sz="2800">
                <a:latin typeface="微软雅黑" panose="020B0503020204020204" pitchFamily="34" charset="-122"/>
              </a:rPr>
              <a:t>有件事季增印象深刻。</a:t>
            </a:r>
            <a:r>
              <a:rPr lang="en-US" altLang="zh-CN" sz="2800">
                <a:latin typeface="微软雅黑" panose="020B0503020204020204" pitchFamily="34" charset="-122"/>
              </a:rPr>
              <a:t>1960</a:t>
            </a:r>
            <a:r>
              <a:rPr lang="zh-CN" altLang="en-US" sz="2800">
                <a:latin typeface="微软雅黑" panose="020B0503020204020204" pitchFamily="34" charset="-122"/>
              </a:rPr>
              <a:t>年</a:t>
            </a:r>
            <a:r>
              <a:rPr lang="en-US" altLang="zh-CN" sz="2800">
                <a:latin typeface="微软雅黑" panose="020B0503020204020204" pitchFamily="34" charset="-122"/>
              </a:rPr>
              <a:t>8</a:t>
            </a:r>
            <a:r>
              <a:rPr lang="zh-CN" altLang="en-US" sz="2800">
                <a:latin typeface="微软雅黑" panose="020B0503020204020204" pitchFamily="34" charset="-122"/>
              </a:rPr>
              <a:t>月，因为接到群众感谢雷锋捐款的表扬信，摄影干事张峻去采访雷锋，雷锋提出让张峻帮他照张相。他说：“我当兵好长时间了，还没照一张穿军装的照片。我想寄回去给同学、同志和我的领导看一下。”</a:t>
            </a:r>
            <a:endParaRPr lang="zh-CN" altLang="en-US" sz="2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487393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30099"/>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3705374" y="837941"/>
            <a:ext cx="3935163" cy="738664"/>
          </a:xfrm>
          <a:prstGeom prst="rect">
            <a:avLst/>
          </a:prstGeom>
        </p:spPr>
        <p:txBody>
          <a:bodyPr wrap="square">
            <a:spAutoFit/>
          </a:bodyPr>
          <a:lstStyle/>
          <a:p>
            <a:pPr>
              <a:lnSpc>
                <a:spcPct val="150000"/>
              </a:lnSpc>
            </a:pPr>
            <a:r>
              <a:rPr lang="zh-CN" altLang="en-US" sz="2800" smtClean="0">
                <a:latin typeface="微软雅黑" panose="020B0503020204020204" pitchFamily="34" charset="-122"/>
                <a:ea typeface="微软雅黑" panose="020B0503020204020204" pitchFamily="34" charset="-122"/>
              </a:rPr>
              <a:t>为什么雷锋有许多照片</a:t>
            </a:r>
            <a:r>
              <a:rPr lang="zh-CN" altLang="en-US" sz="2800">
                <a:latin typeface="微软雅黑" panose="020B0503020204020204" pitchFamily="34" charset="-122"/>
                <a:ea typeface="微软雅黑" panose="020B0503020204020204" pitchFamily="34" charset="-122"/>
              </a:rPr>
              <a:t> </a:t>
            </a:r>
            <a:endParaRPr lang="zh-CN" altLang="en-US" sz="4000">
              <a:latin typeface="微软雅黑" panose="020B0503020204020204" pitchFamily="34" charset="-122"/>
              <a:ea typeface="微软雅黑" panose="020B0503020204020204" pitchFamily="34" charset="-122"/>
            </a:endParaRPr>
          </a:p>
        </p:txBody>
      </p:sp>
      <p:sp>
        <p:nvSpPr>
          <p:cNvPr id="10" name="矩形 9"/>
          <p:cNvSpPr/>
          <p:nvPr/>
        </p:nvSpPr>
        <p:spPr>
          <a:xfrm>
            <a:off x="1246438" y="1752295"/>
            <a:ext cx="9363506" cy="1955215"/>
          </a:xfrm>
          <a:prstGeom prst="rect">
            <a:avLst/>
          </a:prstGeom>
        </p:spPr>
        <p:txBody>
          <a:bodyPr wrap="square">
            <a:spAutoFit/>
          </a:bodyPr>
          <a:lstStyle/>
          <a:p>
            <a:pPr>
              <a:lnSpc>
                <a:spcPct val="150000"/>
              </a:lnSpc>
            </a:pPr>
            <a:r>
              <a:rPr lang="zh-CN" altLang="en-US" sz="2800">
                <a:latin typeface="微软雅黑" panose="020B0503020204020204" pitchFamily="34" charset="-122"/>
              </a:rPr>
              <a:t>“照相机前的雷锋更加鲜活。”当年曾和雷锋合影的陈雅娟老人感触颇深，在过去那种环境下，雷锋爱美爱拍照片无可厚非，因为他热爱工作、热爱生活。</a:t>
            </a:r>
            <a:endParaRPr lang="zh-CN" altLang="en-US" sz="2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831873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30099"/>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4" name="矩形 3"/>
          <p:cNvSpPr/>
          <p:nvPr/>
        </p:nvSpPr>
        <p:spPr>
          <a:xfrm>
            <a:off x="2934001" y="874984"/>
            <a:ext cx="6323997" cy="738664"/>
          </a:xfrm>
          <a:prstGeom prst="rect">
            <a:avLst/>
          </a:prstGeom>
        </p:spPr>
        <p:txBody>
          <a:bodyPr wrap="square">
            <a:spAutoFit/>
          </a:bodyPr>
          <a:lstStyle/>
          <a:p>
            <a:pPr>
              <a:lnSpc>
                <a:spcPct val="150000"/>
              </a:lnSpc>
            </a:pPr>
            <a:r>
              <a:rPr lang="zh-CN" altLang="en-US" sz="2800">
                <a:latin typeface="微软雅黑" panose="020B0503020204020204" pitchFamily="34" charset="-122"/>
              </a:rPr>
              <a:t>雷锋的事迹为什么能深深打动无数人？</a:t>
            </a:r>
            <a:endParaRPr lang="zh-CN" altLang="en-US" sz="4000">
              <a:latin typeface="微软雅黑" panose="020B0503020204020204" pitchFamily="34" charset="-122"/>
              <a:ea typeface="微软雅黑" panose="020B0503020204020204" pitchFamily="34" charset="-122"/>
            </a:endParaRPr>
          </a:p>
        </p:txBody>
      </p:sp>
      <p:sp>
        <p:nvSpPr>
          <p:cNvPr id="10" name="矩形 9"/>
          <p:cNvSpPr/>
          <p:nvPr/>
        </p:nvSpPr>
        <p:spPr>
          <a:xfrm>
            <a:off x="1246438" y="1752295"/>
            <a:ext cx="9363506" cy="2601546"/>
          </a:xfrm>
          <a:prstGeom prst="rect">
            <a:avLst/>
          </a:prstGeom>
        </p:spPr>
        <p:txBody>
          <a:bodyPr wrap="square">
            <a:spAutoFit/>
          </a:bodyPr>
          <a:lstStyle/>
          <a:p>
            <a:pPr>
              <a:lnSpc>
                <a:spcPct val="150000"/>
              </a:lnSpc>
            </a:pPr>
            <a:r>
              <a:rPr lang="zh-CN" altLang="en-US" sz="2800" smtClean="0">
                <a:latin typeface="微软雅黑" panose="020B0503020204020204" pitchFamily="34" charset="-122"/>
              </a:rPr>
              <a:t>“</a:t>
            </a:r>
            <a:r>
              <a:rPr lang="zh-CN" altLang="en-US" sz="2800">
                <a:latin typeface="微软雅黑" panose="020B0503020204020204" pitchFamily="34" charset="-122"/>
              </a:rPr>
              <a:t>雷锋让人感动，既因为他伟大，更因为他平凡</a:t>
            </a:r>
            <a:r>
              <a:rPr lang="en-US" altLang="zh-CN" sz="2800">
                <a:latin typeface="微软雅黑" panose="020B0503020204020204" pitchFamily="34" charset="-122"/>
              </a:rPr>
              <a:t>!”</a:t>
            </a:r>
            <a:r>
              <a:rPr lang="zh-CN" altLang="en-US" sz="2800">
                <a:latin typeface="微软雅黑" panose="020B0503020204020204" pitchFamily="34" charset="-122"/>
              </a:rPr>
              <a:t>季增回忆说，雷锋也有年轻人的特点，会偶尔向人炫耀一下他的军功章</a:t>
            </a:r>
            <a:r>
              <a:rPr lang="en-US" altLang="zh-CN" sz="2800">
                <a:latin typeface="微软雅黑" panose="020B0503020204020204" pitchFamily="34" charset="-122"/>
              </a:rPr>
              <a:t>;</a:t>
            </a:r>
            <a:r>
              <a:rPr lang="zh-CN" altLang="en-US" sz="2800">
                <a:latin typeface="微软雅黑" panose="020B0503020204020204" pitchFamily="34" charset="-122"/>
              </a:rPr>
              <a:t>由于常在外面做好事，他有时会回营晚，并因此受</a:t>
            </a:r>
            <a:r>
              <a:rPr lang="zh-CN" altLang="en-US" sz="2800">
                <a:latin typeface="微软雅黑" panose="020B0503020204020204" pitchFamily="34" charset="-122"/>
              </a:rPr>
              <a:t>批评</a:t>
            </a:r>
            <a:r>
              <a:rPr lang="zh-CN" altLang="en-US" sz="2800" smtClean="0">
                <a:latin typeface="微软雅黑" panose="020B0503020204020204" pitchFamily="34" charset="-122"/>
              </a:rPr>
              <a:t>。</a:t>
            </a:r>
            <a:endParaRPr lang="zh-CN" altLang="en-US" sz="2800">
              <a:latin typeface="微软雅黑" panose="020B0503020204020204" pitchFamily="34" charset="-122"/>
            </a:endParaRPr>
          </a:p>
        </p:txBody>
      </p:sp>
    </p:spTree>
    <p:extLst>
      <p:ext uri="{BB962C8B-B14F-4D97-AF65-F5344CB8AC3E}">
        <p14:creationId xmlns:p14="http://schemas.microsoft.com/office/powerpoint/2010/main" val="348432330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30099"/>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10" name="矩形 9"/>
          <p:cNvSpPr/>
          <p:nvPr/>
        </p:nvSpPr>
        <p:spPr>
          <a:xfrm>
            <a:off x="1246438" y="1752295"/>
            <a:ext cx="9363506" cy="3323987"/>
          </a:xfrm>
          <a:prstGeom prst="rect">
            <a:avLst/>
          </a:prstGeom>
        </p:spPr>
        <p:txBody>
          <a:bodyPr wrap="square">
            <a:spAutoFit/>
          </a:bodyPr>
          <a:lstStyle/>
          <a:p>
            <a:pPr>
              <a:lnSpc>
                <a:spcPct val="150000"/>
              </a:lnSpc>
            </a:pPr>
            <a:r>
              <a:rPr lang="zh-CN" altLang="en-US" sz="2800" smtClean="0">
                <a:latin typeface="微软雅黑" panose="020B0503020204020204" pitchFamily="34" charset="-122"/>
              </a:rPr>
              <a:t>“</a:t>
            </a:r>
            <a:r>
              <a:rPr lang="zh-CN" altLang="en-US" sz="2800">
                <a:latin typeface="微软雅黑" panose="020B0503020204020204" pitchFamily="34" charset="-122"/>
              </a:rPr>
              <a:t>这些瑕疵不仅不影响雷锋的形象，反而更让人觉得真实可触</a:t>
            </a:r>
            <a:r>
              <a:rPr lang="zh-CN" altLang="en-US" sz="2800">
                <a:latin typeface="微软雅黑" panose="020B0503020204020204" pitchFamily="34" charset="-122"/>
              </a:rPr>
              <a:t>。</a:t>
            </a:r>
            <a:r>
              <a:rPr lang="zh-CN" altLang="en-US" sz="2800" smtClean="0">
                <a:latin typeface="微软雅黑" panose="020B0503020204020204" pitchFamily="34" charset="-122"/>
              </a:rPr>
              <a:t>” 雷锋</a:t>
            </a:r>
            <a:r>
              <a:rPr lang="zh-CN" altLang="en-US" sz="2800">
                <a:latin typeface="微软雅黑" panose="020B0503020204020204" pitchFamily="34" charset="-122"/>
              </a:rPr>
              <a:t>是人，他也有缺点，但他勇于改正缺点。一个生活化的雷锋，会带给大家平凡真切、更加悠远的感动。季增仍然清楚地记得，雷锋成为名人后，被拍摄的机会越来越多。最初面对镜头时，他还有些羞涩。</a:t>
            </a:r>
            <a:endParaRPr lang="zh-CN" altLang="en-US" sz="2800">
              <a:latin typeface="微软雅黑" panose="020B0503020204020204" pitchFamily="34" charset="-122"/>
              <a:ea typeface="微软雅黑" panose="020B0503020204020204" pitchFamily="34" charset="-122"/>
            </a:endParaRPr>
          </a:p>
        </p:txBody>
      </p:sp>
      <p:sp>
        <p:nvSpPr>
          <p:cNvPr id="9" name="矩形 8"/>
          <p:cNvSpPr/>
          <p:nvPr/>
        </p:nvSpPr>
        <p:spPr>
          <a:xfrm>
            <a:off x="2934001" y="874984"/>
            <a:ext cx="6323997" cy="738664"/>
          </a:xfrm>
          <a:prstGeom prst="rect">
            <a:avLst/>
          </a:prstGeom>
        </p:spPr>
        <p:txBody>
          <a:bodyPr wrap="square">
            <a:spAutoFit/>
          </a:bodyPr>
          <a:lstStyle/>
          <a:p>
            <a:pPr>
              <a:lnSpc>
                <a:spcPct val="150000"/>
              </a:lnSpc>
            </a:pPr>
            <a:r>
              <a:rPr lang="zh-CN" altLang="en-US" sz="2800">
                <a:latin typeface="微软雅黑" panose="020B0503020204020204" pitchFamily="34" charset="-122"/>
              </a:rPr>
              <a:t>雷锋的事迹为什么能深深打动无数人？</a:t>
            </a:r>
            <a:endParaRPr lang="zh-CN" altLang="en-US" sz="40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137960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30099"/>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9" name="TOP-PPT-3"/>
          <p:cNvPicPr>
            <a:picLocks noChangeAspect="1"/>
          </p:cNvPicPr>
          <p:nvPr>
            <p:custDataLst>
              <p:tags r:id="rId2"/>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8" name="TOP-PPT-2"/>
          <p:cNvSpPr txBox="1"/>
          <p:nvPr>
            <p:custDataLst>
              <p:tags r:id="rId4"/>
            </p:custDataLst>
          </p:nvPr>
        </p:nvSpPr>
        <p:spPr>
          <a:xfrm>
            <a:off x="1057751" y="376276"/>
            <a:ext cx="2031325" cy="461665"/>
          </a:xfrm>
          <a:prstGeom prst="rect">
            <a:avLst/>
          </a:prstGeom>
          <a:noFill/>
        </p:spPr>
        <p:txBody>
          <a:bodyPr wrap="none" rtlCol="0">
            <a:spAutoFit/>
          </a:bodyPr>
          <a:lstStyle/>
          <a:p>
            <a:r>
              <a:rPr lang="zh-CN" altLang="en-US" sz="2400" b="1" dirty="0">
                <a:solidFill>
                  <a:srgbClr val="BA1E26"/>
                </a:solidFill>
                <a:latin typeface="微软雅黑" panose="020B0503020204020204" pitchFamily="34" charset="-122"/>
                <a:ea typeface="微软雅黑" panose="020B0503020204020204" pitchFamily="34" charset="-122"/>
              </a:rPr>
              <a:t>二</a:t>
            </a:r>
            <a:r>
              <a:rPr lang="zh-CN" altLang="en-US" sz="2400" b="1">
                <a:solidFill>
                  <a:srgbClr val="BA1E26"/>
                </a:solidFill>
                <a:latin typeface="微软雅黑" panose="020B0503020204020204" pitchFamily="34" charset="-122"/>
                <a:ea typeface="微软雅黑" panose="020B0503020204020204" pitchFamily="34" charset="-122"/>
              </a:rPr>
              <a:t>、</a:t>
            </a:r>
            <a:r>
              <a:rPr lang="zh-CN" altLang="en-US" sz="2400" b="1" smtClean="0">
                <a:solidFill>
                  <a:srgbClr val="BA1E26"/>
                </a:solidFill>
                <a:latin typeface="微软雅黑" panose="020B0503020204020204" pitchFamily="34" charset="-122"/>
                <a:ea typeface="微软雅黑" panose="020B0503020204020204" pitchFamily="34" charset="-122"/>
              </a:rPr>
              <a:t>雷锋事迹</a:t>
            </a:r>
            <a:endParaRPr lang="zh-CN" altLang="en-US" sz="2400" b="1" dirty="0">
              <a:solidFill>
                <a:srgbClr val="BA1E26"/>
              </a:solidFill>
              <a:latin typeface="微软雅黑" panose="020B0503020204020204" pitchFamily="34" charset="-122"/>
              <a:ea typeface="微软雅黑" panose="020B0503020204020204" pitchFamily="34" charset="-122"/>
            </a:endParaRPr>
          </a:p>
        </p:txBody>
      </p:sp>
      <p:sp>
        <p:nvSpPr>
          <p:cNvPr id="9" name="矩形 8"/>
          <p:cNvSpPr/>
          <p:nvPr/>
        </p:nvSpPr>
        <p:spPr>
          <a:xfrm>
            <a:off x="1385218" y="2013906"/>
            <a:ext cx="9421563" cy="2308324"/>
          </a:xfrm>
          <a:prstGeom prst="rect">
            <a:avLst/>
          </a:prstGeom>
          <a:ln>
            <a:solidFill>
              <a:srgbClr val="FFFF00"/>
            </a:solidFill>
          </a:ln>
        </p:spPr>
        <p:txBody>
          <a:bodyPr wrap="square">
            <a:spAutoFit/>
          </a:bodyPr>
          <a:lstStyle/>
          <a:p>
            <a:pPr>
              <a:lnSpc>
                <a:spcPct val="150000"/>
              </a:lnSpc>
            </a:pPr>
            <a:r>
              <a:rPr lang="zh-CN" altLang="en-US" sz="3200">
                <a:latin typeface="微软雅黑" panose="020B0503020204020204" pitchFamily="34" charset="-122"/>
              </a:rPr>
              <a:t>我们的人民军队一直传承着“团结、紧张、严肃、</a:t>
            </a:r>
            <a:r>
              <a:rPr lang="zh-CN" altLang="en-US" sz="3200">
                <a:latin typeface="微软雅黑" panose="020B0503020204020204" pitchFamily="34" charset="-122"/>
              </a:rPr>
              <a:t>活泼</a:t>
            </a:r>
            <a:r>
              <a:rPr lang="zh-CN" altLang="en-US" sz="3200" smtClean="0">
                <a:latin typeface="微软雅黑" panose="020B0503020204020204" pitchFamily="34" charset="-122"/>
              </a:rPr>
              <a:t>”的光荣传统。我们的战士决不是枯燥、古板的机器，而是有血有肉的可爱的人。</a:t>
            </a:r>
            <a:endParaRPr lang="zh-CN" altLang="en-US" sz="3200">
              <a:latin typeface="微软雅黑" panose="020B0503020204020204" pitchFamily="34" charset="-122"/>
              <a:ea typeface="微软雅黑" panose="020B0503020204020204" pitchFamily="34" charset="-122"/>
            </a:endParaRPr>
          </a:p>
        </p:txBody>
      </p:sp>
      <p:pic>
        <p:nvPicPr>
          <p:cNvPr id="11" name="图片 10">
            <a:extLst>
              <a:ext uri="{FF2B5EF4-FFF2-40B4-BE49-F238E27FC236}">
                <a16:creationId xmlns:a16="http://schemas.microsoft.com/office/drawing/2014/main" id="{E07FDF7B-DAFC-44B0-A893-7DBA9A86652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20796" y="837941"/>
            <a:ext cx="1175203" cy="1175203"/>
          </a:xfrm>
          <a:prstGeom prst="rect">
            <a:avLst/>
          </a:prstGeom>
        </p:spPr>
      </p:pic>
    </p:spTree>
    <p:extLst>
      <p:ext uri="{BB962C8B-B14F-4D97-AF65-F5344CB8AC3E}">
        <p14:creationId xmlns:p14="http://schemas.microsoft.com/office/powerpoint/2010/main" val="115404049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sp>
        <p:nvSpPr>
          <p:cNvPr id="12" name="TOP-PPT-2"/>
          <p:cNvSpPr txBox="1"/>
          <p:nvPr>
            <p:custDataLst>
              <p:tags r:id="rId2"/>
            </p:custDataLst>
          </p:nvPr>
        </p:nvSpPr>
        <p:spPr>
          <a:xfrm>
            <a:off x="1057752"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三、雷锋名言</a:t>
            </a:r>
          </a:p>
        </p:txBody>
      </p:sp>
      <p:pic>
        <p:nvPicPr>
          <p:cNvPr id="19" name="TOP-PPT-3"/>
          <p:cNvPicPr>
            <a:picLocks noChangeAspect="1"/>
          </p:cNvPicPr>
          <p:nvPr>
            <p:custDataLst>
              <p:tags r:id="rId3"/>
            </p:custDataLst>
          </p:nvPr>
        </p:nvPicPr>
        <p:blipFill>
          <a:blip r:embed="rId8" cstate="email">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4"/>
            </p:custDataLst>
          </p:nvPr>
        </p:nvPicPr>
        <p:blipFill>
          <a:blip r:embed="rId10"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1" name="TOP-PPT-5"/>
          <p:cNvSpPr txBox="1"/>
          <p:nvPr>
            <p:custDataLst>
              <p:tags r:id="rId5"/>
            </p:custDataLst>
          </p:nvPr>
        </p:nvSpPr>
        <p:spPr>
          <a:xfrm>
            <a:off x="739502" y="1145952"/>
            <a:ext cx="10465526" cy="5262979"/>
          </a:xfrm>
          <a:prstGeom prst="rect">
            <a:avLst/>
          </a:prstGeom>
          <a:noFill/>
        </p:spPr>
        <p:txBody>
          <a:bodyPr wrap="square">
            <a:spAutoFit/>
          </a:bodyPr>
          <a:lstStyle/>
          <a:p>
            <a:pPr marL="285750" indent="-285750">
              <a:buFont typeface="Wingdings" panose="05000000000000000000" pitchFamily="2" charset="2"/>
              <a:buChar char="Ø"/>
            </a:pPr>
            <a:r>
              <a:rPr lang="zh-CN" altLang="en-US" sz="2800" dirty="0"/>
              <a:t>我们是国家的主人 </a:t>
            </a:r>
            <a:r>
              <a:rPr lang="en-US" altLang="zh-CN" sz="2800" dirty="0"/>
              <a:t>, </a:t>
            </a:r>
            <a:r>
              <a:rPr lang="zh-CN" altLang="en-US" sz="2800" dirty="0"/>
              <a:t>应该处处为国家着想。</a:t>
            </a:r>
          </a:p>
          <a:p>
            <a:pPr marL="285750" indent="-285750">
              <a:buFont typeface="Wingdings" panose="05000000000000000000" pitchFamily="2" charset="2"/>
              <a:buChar char="Ø"/>
            </a:pPr>
            <a:endParaRPr lang="zh-CN" altLang="en-US" sz="2800" dirty="0"/>
          </a:p>
          <a:p>
            <a:pPr marL="285750" indent="-285750">
              <a:buFont typeface="Wingdings" panose="05000000000000000000" pitchFamily="2" charset="2"/>
              <a:buChar char="Ø"/>
            </a:pPr>
            <a:r>
              <a:rPr lang="zh-CN" altLang="en-US" sz="2800" dirty="0"/>
              <a:t>一朵鲜花打扮不出美丽的春天，一个人先进总是单枪匹马，众人先进才能移山填海。</a:t>
            </a:r>
          </a:p>
          <a:p>
            <a:pPr marL="285750" indent="-285750">
              <a:buFont typeface="Wingdings" panose="05000000000000000000" pitchFamily="2" charset="2"/>
              <a:buChar char="Ø"/>
            </a:pPr>
            <a:endParaRPr lang="zh-CN" altLang="en-US" sz="2800" dirty="0"/>
          </a:p>
          <a:p>
            <a:pPr marL="285750" indent="-285750">
              <a:buFont typeface="Wingdings" panose="05000000000000000000" pitchFamily="2" charset="2"/>
              <a:buChar char="Ø"/>
            </a:pPr>
            <a:r>
              <a:rPr lang="zh-CN" altLang="en-US" sz="2800" dirty="0"/>
              <a:t>一滴水只有放进大海里才永远不会干涸，一个人只有当他把自己和集体事业融合在一起的时候才能最有力量。</a:t>
            </a:r>
            <a:endParaRPr lang="en-US" altLang="zh-CN" sz="2800" dirty="0"/>
          </a:p>
          <a:p>
            <a:pPr marL="285750" indent="-285750">
              <a:buFont typeface="Wingdings" panose="05000000000000000000" pitchFamily="2" charset="2"/>
              <a:buChar char="Ø"/>
            </a:pPr>
            <a:endParaRPr lang="en-US" altLang="zh-CN" sz="2800" dirty="0"/>
          </a:p>
          <a:p>
            <a:pPr marL="285750" indent="-285750">
              <a:buFont typeface="Wingdings" panose="05000000000000000000" pitchFamily="2" charset="2"/>
              <a:buChar char="Ø"/>
            </a:pPr>
            <a:r>
              <a:rPr lang="zh-CN" altLang="en-US" sz="2800" dirty="0"/>
              <a:t>有些人说工作忙、没有时间学习。我认为问题不在工作忙，而在于你愿不愿意学习，会不会挤时间。要学习的时间是有的，问题是我们善不善于挤，愿不愿意钻。</a:t>
            </a:r>
            <a:endParaRPr lang="en-US" altLang="zh-CN" sz="2800" dirty="0"/>
          </a:p>
          <a:p>
            <a:pPr marL="285750" indent="-285750">
              <a:buFont typeface="Wingdings" panose="05000000000000000000" pitchFamily="2" charset="2"/>
              <a:buChar char="Ø"/>
            </a:pPr>
            <a:endParaRPr lang="zh-CN" alt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sp>
        <p:nvSpPr>
          <p:cNvPr id="12" name="TOP-PPT-2"/>
          <p:cNvSpPr txBox="1"/>
          <p:nvPr>
            <p:custDataLst>
              <p:tags r:id="rId2"/>
            </p:custDataLst>
          </p:nvPr>
        </p:nvSpPr>
        <p:spPr>
          <a:xfrm>
            <a:off x="1057752"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三、雷锋名言</a:t>
            </a:r>
          </a:p>
        </p:txBody>
      </p:sp>
      <p:pic>
        <p:nvPicPr>
          <p:cNvPr id="19" name="TOP-PPT-3"/>
          <p:cNvPicPr>
            <a:picLocks noChangeAspect="1"/>
          </p:cNvPicPr>
          <p:nvPr>
            <p:custDataLst>
              <p:tags r:id="rId3"/>
            </p:custDataLst>
          </p:nvPr>
        </p:nvPicPr>
        <p:blipFill>
          <a:blip r:embed="rId8" cstate="email">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21" name="TOP-PPT-4"/>
          <p:cNvPicPr>
            <a:picLocks noChangeAspect="1"/>
          </p:cNvPicPr>
          <p:nvPr>
            <p:custDataLst>
              <p:tags r:id="rId4"/>
            </p:custDataLst>
          </p:nvPr>
        </p:nvPicPr>
        <p:blipFill>
          <a:blip r:embed="rId10"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1" name="TOP-PPT-5"/>
          <p:cNvSpPr txBox="1"/>
          <p:nvPr>
            <p:custDataLst>
              <p:tags r:id="rId5"/>
            </p:custDataLst>
          </p:nvPr>
        </p:nvSpPr>
        <p:spPr>
          <a:xfrm>
            <a:off x="583189" y="868716"/>
            <a:ext cx="11409680" cy="3970318"/>
          </a:xfrm>
          <a:prstGeom prst="rect">
            <a:avLst/>
          </a:prstGeom>
          <a:noFill/>
        </p:spPr>
        <p:txBody>
          <a:bodyPr wrap="square">
            <a:spAutoFit/>
          </a:bodyPr>
          <a:lstStyle/>
          <a:p>
            <a:endParaRPr lang="zh-CN" altLang="en-US" sz="2800" dirty="0"/>
          </a:p>
          <a:p>
            <a:pPr marL="285750" indent="-285750">
              <a:buFont typeface="Wingdings" panose="05000000000000000000" pitchFamily="2" charset="2"/>
              <a:buChar char="Ø"/>
            </a:pPr>
            <a:r>
              <a:rPr lang="zh-CN" altLang="en-US" sz="2800" dirty="0"/>
              <a:t>钉子有两个长处：一个是挤劲，一个是钻劲。我们在学习上，也要提倡这种“钉子”精神，善于挤和善于钻。 </a:t>
            </a:r>
          </a:p>
          <a:p>
            <a:endParaRPr lang="en-US" altLang="zh-CN" sz="2800" dirty="0"/>
          </a:p>
          <a:p>
            <a:pPr marL="285750" indent="-285750">
              <a:buFont typeface="Wingdings" panose="05000000000000000000" pitchFamily="2" charset="2"/>
              <a:buChar char="Ø"/>
            </a:pPr>
            <a:r>
              <a:rPr lang="zh-CN" altLang="en-US" sz="2800" dirty="0"/>
              <a:t>人的生命是有限的，可是为人民服务是无限的，我要把有限的生命，投入到无限的为人民服务之中去。</a:t>
            </a:r>
            <a:endParaRPr lang="en-US" altLang="zh-CN" sz="2800" dirty="0"/>
          </a:p>
          <a:p>
            <a:pPr marL="285750" indent="-285750">
              <a:buFont typeface="Wingdings" panose="05000000000000000000" pitchFamily="2" charset="2"/>
              <a:buChar char="Ø"/>
            </a:pPr>
            <a:endParaRPr lang="zh-CN" altLang="en-US" sz="2800" dirty="0"/>
          </a:p>
          <a:p>
            <a:pPr marL="285750" indent="-285750">
              <a:buFont typeface="Wingdings" panose="05000000000000000000" pitchFamily="2" charset="2"/>
              <a:buChar char="Ø"/>
            </a:pPr>
            <a:r>
              <a:rPr lang="zh-CN" altLang="en-US" sz="2800" dirty="0"/>
              <a:t>青春啊，永远是美好的，可是真正的青春，只属于这些永远力争上游的人，永远忘我劳动的人，永远谦虚的人。</a:t>
            </a:r>
          </a:p>
        </p:txBody>
      </p:sp>
    </p:spTree>
    <p:extLst>
      <p:ext uri="{BB962C8B-B14F-4D97-AF65-F5344CB8AC3E}">
        <p14:creationId xmlns:p14="http://schemas.microsoft.com/office/powerpoint/2010/main" val="1011663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21" name="TOP-PPT-4"/>
          <p:cNvPicPr>
            <a:picLocks noChangeAspect="1"/>
          </p:cNvPicPr>
          <p:nvPr>
            <p:custDataLst>
              <p:tags r:id="rId2"/>
            </p:custDataLst>
          </p:nvPr>
        </p:nvPicPr>
        <p:blipFill>
          <a:blip r:embed="rId8"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14" name="TOP-PPT-6"/>
          <p:cNvSpPr txBox="1"/>
          <p:nvPr>
            <p:custDataLst>
              <p:tags r:id="rId3"/>
            </p:custDataLst>
          </p:nvPr>
        </p:nvSpPr>
        <p:spPr>
          <a:xfrm>
            <a:off x="4419602" y="514773"/>
            <a:ext cx="6116320" cy="584775"/>
          </a:xfrm>
          <a:prstGeom prst="rect">
            <a:avLst/>
          </a:prstGeom>
          <a:noFill/>
        </p:spPr>
        <p:txBody>
          <a:bodyPr wrap="square">
            <a:spAutoFit/>
          </a:bodyPr>
          <a:lstStyle/>
          <a:p>
            <a:r>
              <a:rPr lang="zh-CN" altLang="en-US" sz="3200" smtClean="0">
                <a:solidFill>
                  <a:srgbClr val="BA1E26"/>
                </a:solidFill>
                <a:latin typeface="微软雅黑" panose="020B0503020204020204" pitchFamily="34" charset="-122"/>
              </a:rPr>
              <a:t>学习</a:t>
            </a:r>
            <a:r>
              <a:rPr lang="zh-CN" altLang="en-US" sz="3200">
                <a:solidFill>
                  <a:srgbClr val="BA1E26"/>
                </a:solidFill>
                <a:latin typeface="微软雅黑" panose="020B0503020204020204" pitchFamily="34" charset="-122"/>
              </a:rPr>
              <a:t>雷锋</a:t>
            </a:r>
            <a:r>
              <a:rPr lang="zh-CN" altLang="en-US" sz="3200" smtClean="0">
                <a:solidFill>
                  <a:srgbClr val="BA1E26"/>
                </a:solidFill>
                <a:latin typeface="微软雅黑" panose="020B0503020204020204" pitchFamily="34" charset="-122"/>
              </a:rPr>
              <a:t>好榜样</a:t>
            </a:r>
            <a:endParaRPr lang="zh-CN" altLang="en-US" sz="3200"/>
          </a:p>
        </p:txBody>
      </p:sp>
      <p:pic>
        <p:nvPicPr>
          <p:cNvPr id="2" name="学习雷锋好榜样">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11059161" y="563916"/>
            <a:ext cx="609600" cy="609600"/>
          </a:xfrm>
          <a:prstGeom prst="rect">
            <a:avLst/>
          </a:prstGeom>
        </p:spPr>
      </p:pic>
      <p:sp>
        <p:nvSpPr>
          <p:cNvPr id="3" name="矩形 2"/>
          <p:cNvSpPr/>
          <p:nvPr/>
        </p:nvSpPr>
        <p:spPr>
          <a:xfrm>
            <a:off x="2349092" y="1260602"/>
            <a:ext cx="3410859" cy="2452274"/>
          </a:xfrm>
          <a:prstGeom prst="rect">
            <a:avLst/>
          </a:prstGeom>
        </p:spPr>
        <p:txBody>
          <a:bodyPr wrap="square">
            <a:spAutoFit/>
          </a:bodyPr>
          <a:lstStyle/>
          <a:p>
            <a:pPr>
              <a:lnSpc>
                <a:spcPct val="120000"/>
              </a:lnSpc>
            </a:pPr>
            <a:r>
              <a:rPr lang="zh-CN" altLang="en-US" sz="2600">
                <a:solidFill>
                  <a:srgbClr val="333333"/>
                </a:solidFill>
                <a:latin typeface="+mn-ea"/>
              </a:rPr>
              <a:t>学习雷锋好榜样</a:t>
            </a:r>
            <a:r>
              <a:rPr lang="zh-CN" altLang="en-US" sz="2600">
                <a:latin typeface="+mn-ea"/>
              </a:rPr>
              <a:t/>
            </a:r>
            <a:br>
              <a:rPr lang="zh-CN" altLang="en-US" sz="2600">
                <a:latin typeface="+mn-ea"/>
              </a:rPr>
            </a:br>
            <a:r>
              <a:rPr lang="zh-CN" altLang="en-US" sz="2600">
                <a:solidFill>
                  <a:srgbClr val="333333"/>
                </a:solidFill>
                <a:latin typeface="+mn-ea"/>
              </a:rPr>
              <a:t>忠于革命忠于党</a:t>
            </a:r>
            <a:r>
              <a:rPr lang="zh-CN" altLang="en-US" sz="2600">
                <a:latin typeface="+mn-ea"/>
              </a:rPr>
              <a:t/>
            </a:r>
            <a:br>
              <a:rPr lang="zh-CN" altLang="en-US" sz="2600">
                <a:latin typeface="+mn-ea"/>
              </a:rPr>
            </a:br>
            <a:r>
              <a:rPr lang="zh-CN" altLang="en-US" sz="2600">
                <a:solidFill>
                  <a:srgbClr val="333333"/>
                </a:solidFill>
                <a:latin typeface="+mn-ea"/>
              </a:rPr>
              <a:t>爱憎分明不忘本</a:t>
            </a:r>
            <a:r>
              <a:rPr lang="zh-CN" altLang="en-US" sz="2600">
                <a:latin typeface="+mn-ea"/>
              </a:rPr>
              <a:t/>
            </a:r>
            <a:br>
              <a:rPr lang="zh-CN" altLang="en-US" sz="2600">
                <a:latin typeface="+mn-ea"/>
              </a:rPr>
            </a:br>
            <a:r>
              <a:rPr lang="zh-CN" altLang="en-US" sz="2600">
                <a:solidFill>
                  <a:srgbClr val="333333"/>
                </a:solidFill>
                <a:latin typeface="+mn-ea"/>
              </a:rPr>
              <a:t>立场坚定斗志强</a:t>
            </a:r>
            <a:r>
              <a:rPr lang="zh-CN" altLang="en-US" sz="2600">
                <a:latin typeface="+mn-ea"/>
              </a:rPr>
              <a:t/>
            </a:r>
            <a:br>
              <a:rPr lang="zh-CN" altLang="en-US" sz="2600">
                <a:latin typeface="+mn-ea"/>
              </a:rPr>
            </a:br>
            <a:r>
              <a:rPr lang="zh-CN" altLang="en-US" sz="2600">
                <a:solidFill>
                  <a:srgbClr val="333333"/>
                </a:solidFill>
                <a:latin typeface="+mn-ea"/>
              </a:rPr>
              <a:t>立场坚定斗志强</a:t>
            </a:r>
            <a:r>
              <a:rPr lang="en-US" altLang="zh-CN" sz="2600" smtClean="0">
                <a:solidFill>
                  <a:srgbClr val="333333"/>
                </a:solidFill>
                <a:latin typeface="+mn-ea"/>
              </a:rPr>
              <a:t>!</a:t>
            </a:r>
            <a:endParaRPr lang="zh-CN" altLang="en-US" sz="2600" b="0" i="0">
              <a:solidFill>
                <a:srgbClr val="333333"/>
              </a:solidFill>
              <a:effectLst/>
              <a:latin typeface="+mn-ea"/>
            </a:endParaRPr>
          </a:p>
        </p:txBody>
      </p:sp>
      <p:sp>
        <p:nvSpPr>
          <p:cNvPr id="11" name="矩形 10"/>
          <p:cNvSpPr/>
          <p:nvPr/>
        </p:nvSpPr>
        <p:spPr>
          <a:xfrm>
            <a:off x="6704487" y="1260602"/>
            <a:ext cx="3410859" cy="2492990"/>
          </a:xfrm>
          <a:prstGeom prst="rect">
            <a:avLst/>
          </a:prstGeom>
        </p:spPr>
        <p:txBody>
          <a:bodyPr wrap="square">
            <a:spAutoFit/>
          </a:bodyPr>
          <a:lstStyle/>
          <a:p>
            <a:pPr>
              <a:lnSpc>
                <a:spcPct val="120000"/>
              </a:lnSpc>
            </a:pPr>
            <a:r>
              <a:rPr lang="zh-CN" altLang="en-US" sz="2600" smtClean="0">
                <a:solidFill>
                  <a:srgbClr val="333333"/>
                </a:solidFill>
                <a:latin typeface="+mn-ea"/>
              </a:rPr>
              <a:t>学习</a:t>
            </a:r>
            <a:r>
              <a:rPr lang="zh-CN" altLang="en-US" sz="2600">
                <a:solidFill>
                  <a:srgbClr val="333333"/>
                </a:solidFill>
                <a:latin typeface="+mn-ea"/>
              </a:rPr>
              <a:t>雷锋好榜样</a:t>
            </a:r>
            <a:r>
              <a:rPr lang="zh-CN" altLang="en-US" sz="2600">
                <a:latin typeface="+mn-ea"/>
              </a:rPr>
              <a:t/>
            </a:r>
            <a:br>
              <a:rPr lang="zh-CN" altLang="en-US" sz="2600">
                <a:latin typeface="+mn-ea"/>
              </a:rPr>
            </a:br>
            <a:r>
              <a:rPr lang="zh-CN" altLang="en-US" sz="2600">
                <a:solidFill>
                  <a:srgbClr val="333333"/>
                </a:solidFill>
                <a:latin typeface="+mn-ea"/>
              </a:rPr>
              <a:t>艰苦朴素永不忘</a:t>
            </a:r>
            <a:br>
              <a:rPr lang="zh-CN" altLang="en-US" sz="2600">
                <a:solidFill>
                  <a:srgbClr val="333333"/>
                </a:solidFill>
                <a:latin typeface="+mn-ea"/>
              </a:rPr>
            </a:br>
            <a:r>
              <a:rPr lang="zh-CN" altLang="en-US" sz="2600">
                <a:solidFill>
                  <a:srgbClr val="333333"/>
                </a:solidFill>
                <a:latin typeface="+mn-ea"/>
              </a:rPr>
              <a:t>克己为人是模范</a:t>
            </a:r>
            <a:br>
              <a:rPr lang="zh-CN" altLang="en-US" sz="2600">
                <a:solidFill>
                  <a:srgbClr val="333333"/>
                </a:solidFill>
                <a:latin typeface="+mn-ea"/>
              </a:rPr>
            </a:br>
            <a:r>
              <a:rPr lang="zh-CN" altLang="en-US" sz="2600">
                <a:solidFill>
                  <a:srgbClr val="333333"/>
                </a:solidFill>
                <a:latin typeface="+mn-ea"/>
              </a:rPr>
              <a:t>共产主义品德多高尚</a:t>
            </a:r>
            <a:br>
              <a:rPr lang="zh-CN" altLang="en-US" sz="2600">
                <a:solidFill>
                  <a:srgbClr val="333333"/>
                </a:solidFill>
                <a:latin typeface="+mn-ea"/>
              </a:rPr>
            </a:br>
            <a:r>
              <a:rPr lang="zh-CN" altLang="en-US" sz="2600">
                <a:solidFill>
                  <a:srgbClr val="333333"/>
                </a:solidFill>
                <a:latin typeface="+mn-ea"/>
              </a:rPr>
              <a:t>共产主义品德多高尚</a:t>
            </a:r>
            <a:r>
              <a:rPr lang="en-US" altLang="zh-CN" sz="2600" smtClean="0">
                <a:solidFill>
                  <a:srgbClr val="333333"/>
                </a:solidFill>
                <a:latin typeface="+mn-ea"/>
              </a:rPr>
              <a:t>!</a:t>
            </a:r>
            <a:endParaRPr lang="zh-CN" altLang="en-US" sz="2600" b="0" i="0">
              <a:solidFill>
                <a:srgbClr val="333333"/>
              </a:solidFill>
              <a:effectLst/>
              <a:latin typeface="+mn-ea"/>
            </a:endParaRPr>
          </a:p>
        </p:txBody>
      </p:sp>
      <p:sp>
        <p:nvSpPr>
          <p:cNvPr id="15" name="矩形 14"/>
          <p:cNvSpPr/>
          <p:nvPr/>
        </p:nvSpPr>
        <p:spPr>
          <a:xfrm>
            <a:off x="2349091" y="3786844"/>
            <a:ext cx="3410859" cy="2932406"/>
          </a:xfrm>
          <a:prstGeom prst="rect">
            <a:avLst/>
          </a:prstGeom>
        </p:spPr>
        <p:txBody>
          <a:bodyPr wrap="square">
            <a:spAutoFit/>
          </a:bodyPr>
          <a:lstStyle/>
          <a:p>
            <a:pPr>
              <a:lnSpc>
                <a:spcPct val="120000"/>
              </a:lnSpc>
            </a:pPr>
            <a:r>
              <a:rPr lang="zh-CN" altLang="en-US" sz="2600" smtClean="0">
                <a:solidFill>
                  <a:srgbClr val="333333"/>
                </a:solidFill>
                <a:latin typeface="+mn-ea"/>
              </a:rPr>
              <a:t>学习</a:t>
            </a:r>
            <a:r>
              <a:rPr lang="zh-CN" altLang="en-US" sz="2600">
                <a:solidFill>
                  <a:srgbClr val="333333"/>
                </a:solidFill>
                <a:latin typeface="+mn-ea"/>
              </a:rPr>
              <a:t>雷锋好榜样</a:t>
            </a:r>
            <a:r>
              <a:rPr lang="zh-CN" altLang="en-US" sz="2600">
                <a:latin typeface="+mn-ea"/>
              </a:rPr>
              <a:t/>
            </a:r>
            <a:br>
              <a:rPr lang="zh-CN" altLang="en-US" sz="2600">
                <a:latin typeface="+mn-ea"/>
              </a:rPr>
            </a:br>
            <a:r>
              <a:rPr lang="zh-CN" altLang="en-US" sz="2600">
                <a:solidFill>
                  <a:srgbClr val="333333"/>
                </a:solidFill>
                <a:latin typeface="+mn-ea"/>
              </a:rPr>
              <a:t>放到哪里哪里亮</a:t>
            </a:r>
            <a:r>
              <a:rPr lang="zh-CN" altLang="en-US" sz="2600">
                <a:latin typeface="+mn-ea"/>
              </a:rPr>
              <a:t/>
            </a:r>
            <a:br>
              <a:rPr lang="zh-CN" altLang="en-US" sz="2600">
                <a:latin typeface="+mn-ea"/>
              </a:rPr>
            </a:br>
            <a:r>
              <a:rPr lang="zh-CN" altLang="en-US" sz="2600">
                <a:solidFill>
                  <a:srgbClr val="333333"/>
                </a:solidFill>
                <a:latin typeface="+mn-ea"/>
              </a:rPr>
              <a:t>愿作革命的螺丝钉</a:t>
            </a:r>
            <a:r>
              <a:rPr lang="zh-CN" altLang="en-US" sz="2600">
                <a:latin typeface="+mn-ea"/>
              </a:rPr>
              <a:t/>
            </a:r>
            <a:br>
              <a:rPr lang="zh-CN" altLang="en-US" sz="2600">
                <a:latin typeface="+mn-ea"/>
              </a:rPr>
            </a:br>
            <a:r>
              <a:rPr lang="zh-CN" altLang="en-US" sz="2600">
                <a:solidFill>
                  <a:srgbClr val="333333"/>
                </a:solidFill>
                <a:latin typeface="+mn-ea"/>
              </a:rPr>
              <a:t>集体主义思想放光芒</a:t>
            </a:r>
            <a:r>
              <a:rPr lang="zh-CN" altLang="en-US" sz="2600">
                <a:latin typeface="+mn-ea"/>
              </a:rPr>
              <a:t/>
            </a:r>
            <a:br>
              <a:rPr lang="zh-CN" altLang="en-US" sz="2600">
                <a:latin typeface="+mn-ea"/>
              </a:rPr>
            </a:br>
            <a:r>
              <a:rPr lang="zh-CN" altLang="en-US" sz="2600">
                <a:solidFill>
                  <a:srgbClr val="333333"/>
                </a:solidFill>
                <a:latin typeface="+mn-ea"/>
              </a:rPr>
              <a:t>集体主义思想放光芒</a:t>
            </a:r>
            <a:r>
              <a:rPr lang="en-US" altLang="zh-CN" sz="2600">
                <a:solidFill>
                  <a:srgbClr val="333333"/>
                </a:solidFill>
                <a:latin typeface="+mn-ea"/>
              </a:rPr>
              <a:t>!</a:t>
            </a:r>
            <a:r>
              <a:rPr lang="zh-CN" altLang="en-US" sz="2600">
                <a:latin typeface="+mn-ea"/>
              </a:rPr>
              <a:t/>
            </a:r>
            <a:br>
              <a:rPr lang="zh-CN" altLang="en-US" sz="2600">
                <a:latin typeface="+mn-ea"/>
              </a:rPr>
            </a:br>
            <a:endParaRPr lang="zh-CN" altLang="en-US" sz="2600" b="0" i="0">
              <a:solidFill>
                <a:srgbClr val="333333"/>
              </a:solidFill>
              <a:effectLst/>
              <a:latin typeface="+mn-ea"/>
            </a:endParaRPr>
          </a:p>
        </p:txBody>
      </p:sp>
      <p:sp>
        <p:nvSpPr>
          <p:cNvPr id="16" name="矩形 15"/>
          <p:cNvSpPr/>
          <p:nvPr/>
        </p:nvSpPr>
        <p:spPr>
          <a:xfrm>
            <a:off x="6704487" y="3786844"/>
            <a:ext cx="3410859" cy="2492990"/>
          </a:xfrm>
          <a:prstGeom prst="rect">
            <a:avLst/>
          </a:prstGeom>
        </p:spPr>
        <p:txBody>
          <a:bodyPr wrap="square">
            <a:spAutoFit/>
          </a:bodyPr>
          <a:lstStyle/>
          <a:p>
            <a:pPr>
              <a:lnSpc>
                <a:spcPct val="120000"/>
              </a:lnSpc>
            </a:pPr>
            <a:r>
              <a:rPr lang="zh-CN" altLang="en-US" sz="2600" smtClean="0">
                <a:solidFill>
                  <a:srgbClr val="333333"/>
                </a:solidFill>
                <a:latin typeface="+mn-ea"/>
              </a:rPr>
              <a:t>学习</a:t>
            </a:r>
            <a:r>
              <a:rPr lang="zh-CN" altLang="en-US" sz="2600">
                <a:solidFill>
                  <a:srgbClr val="333333"/>
                </a:solidFill>
                <a:latin typeface="+mn-ea"/>
              </a:rPr>
              <a:t>雷锋好榜样</a:t>
            </a:r>
            <a:br>
              <a:rPr lang="zh-CN" altLang="en-US" sz="2600">
                <a:solidFill>
                  <a:srgbClr val="333333"/>
                </a:solidFill>
                <a:latin typeface="+mn-ea"/>
              </a:rPr>
            </a:br>
            <a:r>
              <a:rPr lang="zh-CN" altLang="en-US" sz="2600">
                <a:solidFill>
                  <a:srgbClr val="333333"/>
                </a:solidFill>
                <a:latin typeface="+mn-ea"/>
              </a:rPr>
              <a:t>毛主席的教导记心上</a:t>
            </a:r>
            <a:br>
              <a:rPr lang="zh-CN" altLang="en-US" sz="2600">
                <a:solidFill>
                  <a:srgbClr val="333333"/>
                </a:solidFill>
                <a:latin typeface="+mn-ea"/>
              </a:rPr>
            </a:br>
            <a:r>
              <a:rPr lang="zh-CN" altLang="en-US" sz="2600">
                <a:solidFill>
                  <a:srgbClr val="333333"/>
                </a:solidFill>
                <a:latin typeface="+mn-ea"/>
              </a:rPr>
              <a:t>紧紧握住手中枪</a:t>
            </a:r>
            <a:br>
              <a:rPr lang="zh-CN" altLang="en-US" sz="2600">
                <a:solidFill>
                  <a:srgbClr val="333333"/>
                </a:solidFill>
                <a:latin typeface="+mn-ea"/>
              </a:rPr>
            </a:br>
            <a:r>
              <a:rPr lang="zh-CN" altLang="en-US" sz="2600">
                <a:solidFill>
                  <a:srgbClr val="333333"/>
                </a:solidFill>
                <a:latin typeface="+mn-ea"/>
              </a:rPr>
              <a:t>努力学习天天向上</a:t>
            </a:r>
            <a:br>
              <a:rPr lang="zh-CN" altLang="en-US" sz="2600">
                <a:solidFill>
                  <a:srgbClr val="333333"/>
                </a:solidFill>
                <a:latin typeface="+mn-ea"/>
              </a:rPr>
            </a:br>
            <a:r>
              <a:rPr lang="zh-CN" altLang="en-US" sz="2600">
                <a:solidFill>
                  <a:srgbClr val="333333"/>
                </a:solidFill>
                <a:latin typeface="+mn-ea"/>
              </a:rPr>
              <a:t>努力学习天天向上</a:t>
            </a:r>
            <a:endParaRPr lang="zh-CN" altLang="en-US" sz="2600" b="0" i="0">
              <a:solidFill>
                <a:srgbClr val="333333"/>
              </a:solidFill>
              <a:effectLst/>
              <a:latin typeface="+mn-ea"/>
            </a:endParaRPr>
          </a:p>
        </p:txBody>
      </p:sp>
      <p:cxnSp>
        <p:nvCxnSpPr>
          <p:cNvPr id="5" name="直接连接符 4"/>
          <p:cNvCxnSpPr/>
          <p:nvPr/>
        </p:nvCxnSpPr>
        <p:spPr>
          <a:xfrm>
            <a:off x="5863771" y="1465943"/>
            <a:ext cx="58058" cy="449391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37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sp>
        <p:nvSpPr>
          <p:cNvPr id="12" name="TOP-PPT-2"/>
          <p:cNvSpPr txBox="1"/>
          <p:nvPr>
            <p:custDataLst>
              <p:tags r:id="rId2"/>
            </p:custDataLst>
          </p:nvPr>
        </p:nvSpPr>
        <p:spPr>
          <a:xfrm>
            <a:off x="1057752"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四、雷锋精神</a:t>
            </a:r>
          </a:p>
        </p:txBody>
      </p:sp>
      <p:pic>
        <p:nvPicPr>
          <p:cNvPr id="19" name="TOP-PPT-3"/>
          <p:cNvPicPr>
            <a:picLocks noChangeAspect="1"/>
          </p:cNvPicPr>
          <p:nvPr>
            <p:custDataLst>
              <p:tags r:id="rId3"/>
            </p:custDataLst>
          </p:nvPr>
        </p:nvPicPr>
        <p:blipFill>
          <a:blip r:embed="rId8" cstate="email">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14" name="TOP-PPT-6"/>
          <p:cNvPicPr>
            <a:picLocks noChangeAspect="1"/>
          </p:cNvPicPr>
          <p:nvPr>
            <p:custDataLst>
              <p:tags r:id="rId4"/>
            </p:custDataLst>
          </p:nvPr>
        </p:nvPicPr>
        <p:blipFill>
          <a:blip r:embed="rId10"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grpSp>
        <p:nvGrpSpPr>
          <p:cNvPr id="8" name="组合 7"/>
          <p:cNvGrpSpPr/>
          <p:nvPr/>
        </p:nvGrpSpPr>
        <p:grpSpPr>
          <a:xfrm>
            <a:off x="1986099" y="891441"/>
            <a:ext cx="8219802" cy="5075117"/>
            <a:chOff x="1989083" y="1211369"/>
            <a:chExt cx="7670222" cy="4735792"/>
          </a:xfrm>
        </p:grpSpPr>
        <p:pic>
          <p:nvPicPr>
            <p:cNvPr id="2" name="图片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89083" y="1211369"/>
              <a:ext cx="4775589" cy="4735792"/>
            </a:xfrm>
            <a:prstGeom prst="rect">
              <a:avLst/>
            </a:prstGeom>
          </p:spPr>
        </p:pic>
        <p:pic>
          <p:nvPicPr>
            <p:cNvPr id="3" name="图片 2"/>
            <p:cNvPicPr>
              <a:picLocks noChangeAspect="1"/>
            </p:cNvPicPr>
            <p:nvPr/>
          </p:nvPicPr>
          <p:blipFill rotWithShape="1">
            <a:blip r:embed="rId12">
              <a:extLst>
                <a:ext uri="{28A0092B-C50C-407E-A947-70E740481C1C}">
                  <a14:useLocalDpi xmlns:a14="http://schemas.microsoft.com/office/drawing/2010/main" val="0"/>
                </a:ext>
              </a:extLst>
            </a:blip>
            <a:srcRect l="16806" r="16806"/>
            <a:stretch/>
          </p:blipFill>
          <p:spPr>
            <a:xfrm>
              <a:off x="6764672" y="1224067"/>
              <a:ext cx="2894633" cy="2894633"/>
            </a:xfrm>
            <a:prstGeom prst="rect">
              <a:avLst/>
            </a:prstGeom>
          </p:spPr>
        </p:pic>
        <p:pic>
          <p:nvPicPr>
            <p:cNvPr id="4" name="图片 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947695" y="4121716"/>
              <a:ext cx="1711610" cy="1759154"/>
            </a:xfrm>
            <a:prstGeom prst="rect">
              <a:avLst/>
            </a:prstGeom>
          </p:spPr>
        </p:pic>
        <p:pic>
          <p:nvPicPr>
            <p:cNvPr id="5" name="图片 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764672" y="4118700"/>
              <a:ext cx="1183023" cy="791968"/>
            </a:xfrm>
            <a:prstGeom prst="rect">
              <a:avLst/>
            </a:prstGeom>
          </p:spPr>
        </p:pic>
        <p:pic>
          <p:nvPicPr>
            <p:cNvPr id="6" name="图片 5"/>
            <p:cNvPicPr>
              <a:picLocks noChangeAspect="1"/>
            </p:cNvPicPr>
            <p:nvPr/>
          </p:nvPicPr>
          <p:blipFill rotWithShape="1">
            <a:blip r:embed="rId15" cstate="print">
              <a:extLst>
                <a:ext uri="{28A0092B-C50C-407E-A947-70E740481C1C}">
                  <a14:useLocalDpi xmlns:a14="http://schemas.microsoft.com/office/drawing/2010/main" val="0"/>
                </a:ext>
              </a:extLst>
            </a:blip>
            <a:srcRect b="11578"/>
            <a:stretch/>
          </p:blipFill>
          <p:spPr>
            <a:xfrm>
              <a:off x="6776249" y="4910668"/>
              <a:ext cx="1159868" cy="1007532"/>
            </a:xfrm>
            <a:prstGeom prst="rect">
              <a:avLst/>
            </a:prstGeom>
          </p:spPr>
        </p:pic>
      </p:grpSp>
      <p:sp>
        <p:nvSpPr>
          <p:cNvPr id="10" name="TOP-PPT-4"/>
          <p:cNvSpPr txBox="1"/>
          <p:nvPr>
            <p:custDataLst>
              <p:tags r:id="rId5"/>
            </p:custDataLst>
          </p:nvPr>
        </p:nvSpPr>
        <p:spPr>
          <a:xfrm>
            <a:off x="3403781" y="3015128"/>
            <a:ext cx="6116320" cy="923330"/>
          </a:xfrm>
          <a:prstGeom prst="rect">
            <a:avLst/>
          </a:prstGeom>
          <a:solidFill>
            <a:schemeClr val="bg1"/>
          </a:solidFill>
        </p:spPr>
        <p:txBody>
          <a:bodyPr wrap="square">
            <a:spAutoFit/>
          </a:bodyPr>
          <a:lstStyle/>
          <a:p>
            <a:pPr algn="ctr"/>
            <a:r>
              <a:rPr lang="zh-CN" altLang="en-US" sz="5400">
                <a:solidFill>
                  <a:srgbClr val="BA1E26"/>
                </a:solidFill>
              </a:rPr>
              <a:t>什么是</a:t>
            </a:r>
            <a:r>
              <a:rPr lang="zh-CN" altLang="en-US" sz="5400">
                <a:solidFill>
                  <a:srgbClr val="BA1E26"/>
                </a:solidFill>
                <a:latin typeface="微软雅黑" panose="020B0503020204020204" pitchFamily="34" charset="-122"/>
                <a:ea typeface="微软雅黑" panose="020B0503020204020204" pitchFamily="34" charset="-122"/>
              </a:rPr>
              <a:t>雷锋精神</a:t>
            </a:r>
            <a:r>
              <a:rPr lang="zh-CN" altLang="en-US" sz="5400" smtClean="0">
                <a:solidFill>
                  <a:srgbClr val="BA1E26"/>
                </a:solidFill>
              </a:rPr>
              <a:t>？</a:t>
            </a:r>
          </a:p>
        </p:txBody>
      </p:sp>
    </p:spTree>
    <p:extLst>
      <p:ext uri="{BB962C8B-B14F-4D97-AF65-F5344CB8AC3E}">
        <p14:creationId xmlns:p14="http://schemas.microsoft.com/office/powerpoint/2010/main" val="301757632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sp>
        <p:nvSpPr>
          <p:cNvPr id="12" name="TOP-PPT-2"/>
          <p:cNvSpPr txBox="1"/>
          <p:nvPr>
            <p:custDataLst>
              <p:tags r:id="rId2"/>
            </p:custDataLst>
          </p:nvPr>
        </p:nvSpPr>
        <p:spPr>
          <a:xfrm>
            <a:off x="1057752"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四、雷锋精神</a:t>
            </a:r>
          </a:p>
        </p:txBody>
      </p:sp>
      <p:pic>
        <p:nvPicPr>
          <p:cNvPr id="19" name="TOP-PPT-3"/>
          <p:cNvPicPr>
            <a:picLocks noChangeAspect="1"/>
          </p:cNvPicPr>
          <p:nvPr>
            <p:custDataLst>
              <p:tags r:id="rId3"/>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14" name="TOP-PPT-4"/>
          <p:cNvPicPr>
            <a:picLocks noChangeAspect="1"/>
          </p:cNvPicPr>
          <p:nvPr>
            <p:custDataLst>
              <p:tags r:id="rId4"/>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7681" y="994283"/>
            <a:ext cx="4502791" cy="4965578"/>
          </a:xfrm>
          <a:prstGeom prst="rect">
            <a:avLst/>
          </a:prstGeom>
        </p:spPr>
      </p:pic>
      <p:sp>
        <p:nvSpPr>
          <p:cNvPr id="4" name="矩形 3"/>
          <p:cNvSpPr/>
          <p:nvPr/>
        </p:nvSpPr>
        <p:spPr>
          <a:xfrm>
            <a:off x="5786267" y="1153940"/>
            <a:ext cx="5680018" cy="4117474"/>
          </a:xfrm>
          <a:prstGeom prst="rect">
            <a:avLst/>
          </a:prstGeom>
        </p:spPr>
        <p:txBody>
          <a:bodyPr wrap="square">
            <a:spAutoFit/>
          </a:bodyPr>
          <a:lstStyle/>
          <a:p>
            <a:pPr>
              <a:lnSpc>
                <a:spcPct val="150000"/>
              </a:lnSpc>
            </a:pPr>
            <a:r>
              <a:rPr lang="zh-CN" altLang="en-US" sz="3600">
                <a:solidFill>
                  <a:srgbClr val="333333"/>
                </a:solidFill>
                <a:latin typeface="楷体" panose="02010609060101010101" pitchFamily="49" charset="-122"/>
                <a:ea typeface="楷体" panose="02010609060101010101" pitchFamily="49" charset="-122"/>
              </a:rPr>
              <a:t>爱憎分明的</a:t>
            </a:r>
            <a:r>
              <a:rPr lang="zh-CN" altLang="en-US" sz="3600">
                <a:solidFill>
                  <a:srgbClr val="333333"/>
                </a:solidFill>
                <a:latin typeface="楷体" panose="02010609060101010101" pitchFamily="49" charset="-122"/>
                <a:ea typeface="楷体" panose="02010609060101010101" pitchFamily="49" charset="-122"/>
              </a:rPr>
              <a:t>阶级立场</a:t>
            </a:r>
            <a:r>
              <a:rPr lang="zh-CN" altLang="en-US" sz="3600" smtClean="0">
                <a:solidFill>
                  <a:srgbClr val="333333"/>
                </a:solidFill>
                <a:latin typeface="楷体" panose="02010609060101010101" pitchFamily="49" charset="-122"/>
                <a:ea typeface="楷体" panose="02010609060101010101" pitchFamily="49" charset="-122"/>
              </a:rPr>
              <a:t>、</a:t>
            </a:r>
            <a:endParaRPr lang="en-US" altLang="zh-CN" sz="3600" smtClean="0">
              <a:solidFill>
                <a:srgbClr val="333333"/>
              </a:solidFill>
              <a:latin typeface="楷体" panose="02010609060101010101" pitchFamily="49" charset="-122"/>
              <a:ea typeface="楷体" panose="02010609060101010101" pitchFamily="49" charset="-122"/>
            </a:endParaRPr>
          </a:p>
          <a:p>
            <a:pPr>
              <a:lnSpc>
                <a:spcPct val="150000"/>
              </a:lnSpc>
            </a:pPr>
            <a:r>
              <a:rPr lang="zh-CN" altLang="en-US" sz="3600" smtClean="0">
                <a:solidFill>
                  <a:srgbClr val="333333"/>
                </a:solidFill>
                <a:latin typeface="楷体" panose="02010609060101010101" pitchFamily="49" charset="-122"/>
                <a:ea typeface="楷体" panose="02010609060101010101" pitchFamily="49" charset="-122"/>
              </a:rPr>
              <a:t>言行一致</a:t>
            </a:r>
            <a:r>
              <a:rPr lang="zh-CN" altLang="en-US" sz="3600">
                <a:solidFill>
                  <a:srgbClr val="333333"/>
                </a:solidFill>
                <a:latin typeface="楷体" panose="02010609060101010101" pitchFamily="49" charset="-122"/>
                <a:ea typeface="楷体" panose="02010609060101010101" pitchFamily="49" charset="-122"/>
              </a:rPr>
              <a:t>的革命</a:t>
            </a:r>
            <a:r>
              <a:rPr lang="zh-CN" altLang="en-US" sz="3600">
                <a:solidFill>
                  <a:srgbClr val="333333"/>
                </a:solidFill>
                <a:latin typeface="楷体" panose="02010609060101010101" pitchFamily="49" charset="-122"/>
                <a:ea typeface="楷体" panose="02010609060101010101" pitchFamily="49" charset="-122"/>
              </a:rPr>
              <a:t>精神</a:t>
            </a:r>
            <a:r>
              <a:rPr lang="zh-CN" altLang="en-US" sz="3600" smtClean="0">
                <a:solidFill>
                  <a:srgbClr val="333333"/>
                </a:solidFill>
                <a:latin typeface="楷体" panose="02010609060101010101" pitchFamily="49" charset="-122"/>
                <a:ea typeface="楷体" panose="02010609060101010101" pitchFamily="49" charset="-122"/>
              </a:rPr>
              <a:t>、</a:t>
            </a:r>
            <a:endParaRPr lang="en-US" altLang="zh-CN" sz="3600" smtClean="0">
              <a:solidFill>
                <a:srgbClr val="333333"/>
              </a:solidFill>
              <a:latin typeface="楷体" panose="02010609060101010101" pitchFamily="49" charset="-122"/>
              <a:ea typeface="楷体" panose="02010609060101010101" pitchFamily="49" charset="-122"/>
            </a:endParaRPr>
          </a:p>
          <a:p>
            <a:pPr>
              <a:lnSpc>
                <a:spcPct val="150000"/>
              </a:lnSpc>
            </a:pPr>
            <a:r>
              <a:rPr lang="zh-CN" altLang="en-US" sz="3600" smtClean="0">
                <a:solidFill>
                  <a:srgbClr val="333333"/>
                </a:solidFill>
                <a:latin typeface="楷体" panose="02010609060101010101" pitchFamily="49" charset="-122"/>
                <a:ea typeface="楷体" panose="02010609060101010101" pitchFamily="49" charset="-122"/>
              </a:rPr>
              <a:t>公而忘私</a:t>
            </a:r>
            <a:r>
              <a:rPr lang="zh-CN" altLang="en-US" sz="3600">
                <a:solidFill>
                  <a:srgbClr val="333333"/>
                </a:solidFill>
                <a:latin typeface="楷体" panose="02010609060101010101" pitchFamily="49" charset="-122"/>
                <a:ea typeface="楷体" panose="02010609060101010101" pitchFamily="49" charset="-122"/>
              </a:rPr>
              <a:t>的共产主义</a:t>
            </a:r>
            <a:r>
              <a:rPr lang="zh-CN" altLang="en-US" sz="3600">
                <a:solidFill>
                  <a:srgbClr val="333333"/>
                </a:solidFill>
                <a:latin typeface="楷体" panose="02010609060101010101" pitchFamily="49" charset="-122"/>
                <a:ea typeface="楷体" panose="02010609060101010101" pitchFamily="49" charset="-122"/>
              </a:rPr>
              <a:t>风格</a:t>
            </a:r>
            <a:r>
              <a:rPr lang="zh-CN" altLang="en-US" sz="3600" smtClean="0">
                <a:solidFill>
                  <a:srgbClr val="333333"/>
                </a:solidFill>
                <a:latin typeface="楷体" panose="02010609060101010101" pitchFamily="49" charset="-122"/>
                <a:ea typeface="楷体" panose="02010609060101010101" pitchFamily="49" charset="-122"/>
              </a:rPr>
              <a:t>、</a:t>
            </a:r>
            <a:endParaRPr lang="en-US" altLang="zh-CN" sz="3600" smtClean="0">
              <a:solidFill>
                <a:srgbClr val="333333"/>
              </a:solidFill>
              <a:latin typeface="楷体" panose="02010609060101010101" pitchFamily="49" charset="-122"/>
              <a:ea typeface="楷体" panose="02010609060101010101" pitchFamily="49" charset="-122"/>
            </a:endParaRPr>
          </a:p>
          <a:p>
            <a:pPr>
              <a:lnSpc>
                <a:spcPct val="150000"/>
              </a:lnSpc>
            </a:pPr>
            <a:r>
              <a:rPr lang="zh-CN" altLang="en-US" sz="3600" smtClean="0">
                <a:solidFill>
                  <a:srgbClr val="333333"/>
                </a:solidFill>
                <a:latin typeface="楷体" panose="02010609060101010101" pitchFamily="49" charset="-122"/>
                <a:ea typeface="楷体" panose="02010609060101010101" pitchFamily="49" charset="-122"/>
              </a:rPr>
              <a:t>奋不顾身</a:t>
            </a:r>
            <a:r>
              <a:rPr lang="zh-CN" altLang="en-US" sz="3600">
                <a:solidFill>
                  <a:srgbClr val="333333"/>
                </a:solidFill>
                <a:latin typeface="楷体" panose="02010609060101010101" pitchFamily="49" charset="-122"/>
                <a:ea typeface="楷体" panose="02010609060101010101" pitchFamily="49" charset="-122"/>
              </a:rPr>
              <a:t>的</a:t>
            </a:r>
            <a:r>
              <a:rPr lang="zh-CN" altLang="en-US" sz="3600">
                <a:solidFill>
                  <a:srgbClr val="333333"/>
                </a:solidFill>
                <a:latin typeface="楷体" panose="02010609060101010101" pitchFamily="49" charset="-122"/>
                <a:ea typeface="楷体" panose="02010609060101010101" pitchFamily="49" charset="-122"/>
              </a:rPr>
              <a:t>无产阶级</a:t>
            </a:r>
            <a:r>
              <a:rPr lang="zh-CN" altLang="en-US" sz="3600" smtClean="0">
                <a:solidFill>
                  <a:srgbClr val="333333"/>
                </a:solidFill>
                <a:latin typeface="楷体" panose="02010609060101010101" pitchFamily="49" charset="-122"/>
                <a:ea typeface="楷体" panose="02010609060101010101" pitchFamily="49" charset="-122"/>
              </a:rPr>
              <a:t>斗志。</a:t>
            </a:r>
            <a:endParaRPr lang="en-US" altLang="zh-CN" sz="3600" smtClean="0">
              <a:solidFill>
                <a:srgbClr val="333333"/>
              </a:solidFill>
              <a:latin typeface="楷体" panose="02010609060101010101" pitchFamily="49" charset="-122"/>
              <a:ea typeface="楷体" panose="02010609060101010101" pitchFamily="49" charset="-122"/>
            </a:endParaRPr>
          </a:p>
          <a:p>
            <a:pPr algn="r">
              <a:lnSpc>
                <a:spcPct val="150000"/>
              </a:lnSpc>
            </a:pPr>
            <a:r>
              <a:rPr lang="en-US" altLang="zh-CN" sz="3600" smtClean="0">
                <a:solidFill>
                  <a:srgbClr val="333333"/>
                </a:solidFill>
                <a:latin typeface="楷体" panose="02010609060101010101" pitchFamily="49" charset="-122"/>
                <a:ea typeface="楷体" panose="02010609060101010101" pitchFamily="49" charset="-122"/>
              </a:rPr>
              <a:t>——</a:t>
            </a:r>
            <a:r>
              <a:rPr lang="zh-CN" altLang="en-US" sz="3600" smtClean="0">
                <a:solidFill>
                  <a:srgbClr val="333333"/>
                </a:solidFill>
                <a:latin typeface="楷体" panose="02010609060101010101" pitchFamily="49" charset="-122"/>
                <a:ea typeface="楷体" panose="02010609060101010101" pitchFamily="49" charset="-122"/>
              </a:rPr>
              <a:t>周恩来</a:t>
            </a:r>
            <a:endParaRPr lang="zh-CN" altLang="en-US" sz="3600">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500"/>
                                        <p:tgtEl>
                                          <p:spTgt spid="4">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500"/>
                                        <p:tgtEl>
                                          <p:spTgt spid="4">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left)">
                                      <p:cBhvr>
                                        <p:cTn id="19" dur="500"/>
                                        <p:tgtEl>
                                          <p:spTgt spid="4">
                                            <p:txEl>
                                              <p:pRg st="3" end="3"/>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6"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sp>
        <p:nvSpPr>
          <p:cNvPr id="12" name="TOP-PPT-2"/>
          <p:cNvSpPr txBox="1"/>
          <p:nvPr>
            <p:custDataLst>
              <p:tags r:id="rId2"/>
            </p:custDataLst>
          </p:nvPr>
        </p:nvSpPr>
        <p:spPr>
          <a:xfrm>
            <a:off x="1057752" y="376276"/>
            <a:ext cx="2031325"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四、雷锋精神</a:t>
            </a:r>
          </a:p>
        </p:txBody>
      </p:sp>
      <p:pic>
        <p:nvPicPr>
          <p:cNvPr id="19" name="TOP-PPT-3"/>
          <p:cNvPicPr>
            <a:picLocks noChangeAspect="1"/>
          </p:cNvPicPr>
          <p:nvPr>
            <p:custDataLst>
              <p:tags r:id="rId3"/>
            </p:custDataLst>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14" name="TOP-PPT-4"/>
          <p:cNvPicPr>
            <a:picLocks noChangeAspect="1"/>
          </p:cNvPicPr>
          <p:nvPr>
            <p:custDataLst>
              <p:tags r:id="rId4"/>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24" name="Freeform 5"/>
          <p:cNvSpPr>
            <a:spLocks/>
          </p:cNvSpPr>
          <p:nvPr/>
        </p:nvSpPr>
        <p:spPr bwMode="auto">
          <a:xfrm>
            <a:off x="213481" y="1083406"/>
            <a:ext cx="4681094" cy="4148810"/>
          </a:xfrm>
          <a:prstGeom prst="star5">
            <a:avLst/>
          </a:prstGeom>
          <a:solidFill>
            <a:srgbClr val="FF0000"/>
          </a:solidFill>
          <a:ln w="15875">
            <a:gradFill flip="none" rotWithShape="1">
              <a:gsLst>
                <a:gs pos="0">
                  <a:schemeClr val="bg1">
                    <a:lumMod val="65000"/>
                  </a:schemeClr>
                </a:gs>
                <a:gs pos="100000">
                  <a:schemeClr val="bg1"/>
                </a:gs>
              </a:gsLst>
              <a:lin ang="2700000" scaled="1"/>
              <a:tileRect/>
            </a:gradFill>
          </a:ln>
          <a:effectLst>
            <a:innerShdw blurRad="114300">
              <a:prstClr val="black"/>
            </a:innerShdw>
          </a:effec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5"/>
          <p:cNvSpPr>
            <a:spLocks/>
          </p:cNvSpPr>
          <p:nvPr/>
        </p:nvSpPr>
        <p:spPr bwMode="auto">
          <a:xfrm>
            <a:off x="0" y="1041792"/>
            <a:ext cx="4681094" cy="4148810"/>
          </a:xfrm>
          <a:prstGeom prst="star5">
            <a:avLst/>
          </a:prstGeom>
          <a:solidFill>
            <a:srgbClr val="FFF500"/>
          </a:solidFill>
          <a:ln w="19050">
            <a:gradFill flip="none" rotWithShape="1">
              <a:gsLst>
                <a:gs pos="100000">
                  <a:schemeClr val="bg1">
                    <a:lumMod val="75000"/>
                  </a:schemeClr>
                </a:gs>
                <a:gs pos="0">
                  <a:schemeClr val="bg1"/>
                </a:gs>
              </a:gsLst>
              <a:lin ang="2700000" scaled="1"/>
              <a:tileRect/>
            </a:gradFill>
          </a:ln>
          <a:effectLst>
            <a:outerShdw blurRad="266700" dist="203200" dir="6780000" algn="tl" rotWithShape="0">
              <a:prstClr val="black">
                <a:alpha val="40000"/>
              </a:prstClr>
            </a:outerShdw>
          </a:effectLst>
          <a:scene3d>
            <a:camera prst="orthographicFront"/>
            <a:lightRig rig="threePt" dir="t"/>
          </a:scene3d>
          <a:sp3d>
            <a:bevelT w="152400" h="50800" prst="softRound"/>
          </a:sp3d>
        </p:spPr>
        <p:txBody>
          <a:bodyPr vert="horz" wrap="square" lIns="91440" tIns="45720" rIns="91440" bIns="45720" numCol="1" anchor="t" anchorCtr="0" compatLnSpc="1">
            <a:prstTxWarp prst="textNoShape">
              <a:avLst/>
            </a:prstTxWarp>
          </a:bodyPr>
          <a:lstStyle/>
          <a:p>
            <a:endParaRPr lang="zh-CN" altLang="en-US"/>
          </a:p>
        </p:txBody>
      </p:sp>
      <p:sp>
        <p:nvSpPr>
          <p:cNvPr id="26" name="矩形 25"/>
          <p:cNvSpPr/>
          <p:nvPr/>
        </p:nvSpPr>
        <p:spPr>
          <a:xfrm>
            <a:off x="522491" y="2367299"/>
            <a:ext cx="2185008" cy="400079"/>
          </a:xfrm>
          <a:prstGeom prst="rect">
            <a:avLst/>
          </a:prstGeom>
        </p:spPr>
        <p:txBody>
          <a:bodyPr wrap="square" lIns="121890" tIns="60945" rIns="121890" bIns="60945">
            <a:spAutoFit/>
          </a:bodyPr>
          <a:lstStyle/>
          <a:p>
            <a:pPr defTabSz="1245345" fontAlgn="auto">
              <a:spcBef>
                <a:spcPts val="0"/>
              </a:spcBef>
              <a:spcAft>
                <a:spcPts val="0"/>
              </a:spcAft>
              <a:defRPr/>
            </a:pPr>
            <a:endParaRPr lang="zh-CN" altLang="en-US" dirty="0"/>
          </a:p>
        </p:txBody>
      </p:sp>
      <p:sp>
        <p:nvSpPr>
          <p:cNvPr id="5" name="矩形 4"/>
          <p:cNvSpPr/>
          <p:nvPr/>
        </p:nvSpPr>
        <p:spPr>
          <a:xfrm>
            <a:off x="1517372" y="2412059"/>
            <a:ext cx="1614519" cy="1938992"/>
          </a:xfrm>
          <a:prstGeom prst="rect">
            <a:avLst/>
          </a:prstGeom>
        </p:spPr>
        <p:txBody>
          <a:bodyPr wrap="square">
            <a:spAutoFit/>
          </a:bodyPr>
          <a:lstStyle/>
          <a:p>
            <a:pPr algn="ctr"/>
            <a:r>
              <a:rPr lang="zh-CN" altLang="en-US" sz="4000" b="1">
                <a:solidFill>
                  <a:srgbClr val="39ABC4"/>
                </a:solidFill>
                <a:latin typeface="微软雅黑" panose="020B0503020204020204" pitchFamily="34" charset="-122"/>
                <a:ea typeface="微软雅黑" panose="020B0503020204020204" pitchFamily="34" charset="-122"/>
              </a:rPr>
              <a:t>丰富</a:t>
            </a:r>
            <a:r>
              <a:rPr lang="zh-CN" altLang="en-US" sz="4000" b="1" smtClean="0">
                <a:solidFill>
                  <a:srgbClr val="39ABC4"/>
                </a:solidFill>
                <a:latin typeface="微软雅黑" panose="020B0503020204020204" pitchFamily="34" charset="-122"/>
                <a:ea typeface="微软雅黑" panose="020B0503020204020204" pitchFamily="34" charset="-122"/>
              </a:rPr>
              <a:t>和</a:t>
            </a:r>
            <a:endParaRPr lang="en-US" altLang="zh-CN" sz="4000" b="1" smtClean="0">
              <a:solidFill>
                <a:srgbClr val="39ABC4"/>
              </a:solidFill>
              <a:latin typeface="微软雅黑" panose="020B0503020204020204" pitchFamily="34" charset="-122"/>
              <a:ea typeface="微软雅黑" panose="020B0503020204020204" pitchFamily="34" charset="-122"/>
            </a:endParaRPr>
          </a:p>
          <a:p>
            <a:pPr algn="ctr"/>
            <a:r>
              <a:rPr lang="zh-CN" altLang="en-US" sz="4000" b="1" smtClean="0">
                <a:solidFill>
                  <a:srgbClr val="39ABC4"/>
                </a:solidFill>
                <a:latin typeface="微软雅黑" panose="020B0503020204020204" pitchFamily="34" charset="-122"/>
                <a:ea typeface="微软雅黑" panose="020B0503020204020204" pitchFamily="34" charset="-122"/>
              </a:rPr>
              <a:t>发展</a:t>
            </a:r>
            <a:endParaRPr lang="zh-CN" altLang="en-US" sz="4000" b="1">
              <a:solidFill>
                <a:srgbClr val="39ABC4"/>
              </a:solidFill>
              <a:latin typeface="微软雅黑" panose="020B0503020204020204" pitchFamily="34" charset="-122"/>
              <a:ea typeface="微软雅黑" panose="020B0503020204020204" pitchFamily="34" charset="-122"/>
            </a:endParaRPr>
          </a:p>
        </p:txBody>
      </p:sp>
      <p:pic>
        <p:nvPicPr>
          <p:cNvPr id="54" name="图片 5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32568" y="185066"/>
            <a:ext cx="5319272" cy="6392977"/>
          </a:xfrm>
          <a:prstGeom prst="rect">
            <a:avLst/>
          </a:prstGeom>
          <a:ln w="76200">
            <a:solidFill>
              <a:srgbClr val="FF0000"/>
            </a:solidFill>
          </a:ln>
        </p:spPr>
      </p:pic>
      <p:sp>
        <p:nvSpPr>
          <p:cNvPr id="8" name="矩形 7"/>
          <p:cNvSpPr/>
          <p:nvPr/>
        </p:nvSpPr>
        <p:spPr>
          <a:xfrm>
            <a:off x="5632568" y="533597"/>
            <a:ext cx="5319271" cy="954107"/>
          </a:xfrm>
          <a:prstGeom prst="rect">
            <a:avLst/>
          </a:prstGeom>
          <a:solidFill>
            <a:schemeClr val="tx1">
              <a:alpha val="69000"/>
            </a:schemeClr>
          </a:solidFill>
        </p:spPr>
        <p:txBody>
          <a:bodyPr wrap="square">
            <a:spAutoFit/>
          </a:bodyPr>
          <a:lstStyle/>
          <a:p>
            <a:r>
              <a:rPr lang="zh-CN" altLang="en-US" sz="2800">
                <a:solidFill>
                  <a:schemeClr val="bg1"/>
                </a:solidFill>
                <a:latin typeface="Helvetica Neue"/>
              </a:rPr>
              <a:t>热爱党、热爱祖国、热爱社会主义的崇高理想和</a:t>
            </a:r>
            <a:r>
              <a:rPr lang="zh-CN" altLang="en-US" sz="2800">
                <a:solidFill>
                  <a:schemeClr val="bg1"/>
                </a:solidFill>
                <a:latin typeface="Helvetica Neue"/>
              </a:rPr>
              <a:t>坚定</a:t>
            </a:r>
            <a:r>
              <a:rPr lang="zh-CN" altLang="en-US" sz="2800" smtClean="0">
                <a:solidFill>
                  <a:schemeClr val="bg1"/>
                </a:solidFill>
                <a:latin typeface="Helvetica Neue"/>
              </a:rPr>
              <a:t>信念；</a:t>
            </a:r>
            <a:endParaRPr lang="zh-CN" altLang="en-US" sz="2800">
              <a:solidFill>
                <a:schemeClr val="bg1"/>
              </a:solidFill>
            </a:endParaRPr>
          </a:p>
        </p:txBody>
      </p:sp>
      <p:sp>
        <p:nvSpPr>
          <p:cNvPr id="45" name="矩形 44"/>
          <p:cNvSpPr/>
          <p:nvPr/>
        </p:nvSpPr>
        <p:spPr>
          <a:xfrm>
            <a:off x="5691856" y="1927856"/>
            <a:ext cx="5258975" cy="523220"/>
          </a:xfrm>
          <a:prstGeom prst="rect">
            <a:avLst/>
          </a:prstGeom>
          <a:solidFill>
            <a:schemeClr val="tx1">
              <a:alpha val="69000"/>
            </a:schemeClr>
          </a:solidFill>
        </p:spPr>
        <p:txBody>
          <a:bodyPr wrap="square">
            <a:spAutoFit/>
          </a:bodyPr>
          <a:lstStyle/>
          <a:p>
            <a:r>
              <a:rPr lang="zh-CN" altLang="en-US" sz="2800" smtClean="0">
                <a:solidFill>
                  <a:schemeClr val="bg1"/>
                </a:solidFill>
                <a:latin typeface="Helvetica Neue"/>
              </a:rPr>
              <a:t>服务</a:t>
            </a:r>
            <a:r>
              <a:rPr lang="zh-CN" altLang="en-US" sz="2800">
                <a:solidFill>
                  <a:schemeClr val="bg1"/>
                </a:solidFill>
                <a:latin typeface="Helvetica Neue"/>
              </a:rPr>
              <a:t>人民、助人为乐的</a:t>
            </a:r>
            <a:r>
              <a:rPr lang="zh-CN" altLang="en-US" sz="2800">
                <a:solidFill>
                  <a:schemeClr val="bg1"/>
                </a:solidFill>
                <a:latin typeface="Helvetica Neue"/>
              </a:rPr>
              <a:t>奉献</a:t>
            </a:r>
            <a:r>
              <a:rPr lang="zh-CN" altLang="en-US" sz="2800" smtClean="0">
                <a:solidFill>
                  <a:schemeClr val="bg1"/>
                </a:solidFill>
                <a:latin typeface="Helvetica Neue"/>
              </a:rPr>
              <a:t>精神；</a:t>
            </a:r>
            <a:endParaRPr lang="zh-CN" altLang="en-US" sz="2800">
              <a:solidFill>
                <a:schemeClr val="bg1"/>
              </a:solidFill>
            </a:endParaRPr>
          </a:p>
        </p:txBody>
      </p:sp>
      <p:sp>
        <p:nvSpPr>
          <p:cNvPr id="46" name="矩形 45"/>
          <p:cNvSpPr/>
          <p:nvPr/>
        </p:nvSpPr>
        <p:spPr>
          <a:xfrm>
            <a:off x="5677270" y="3208433"/>
            <a:ext cx="5273561" cy="954107"/>
          </a:xfrm>
          <a:prstGeom prst="rect">
            <a:avLst/>
          </a:prstGeom>
          <a:solidFill>
            <a:schemeClr val="tx1">
              <a:alpha val="69000"/>
            </a:schemeClr>
          </a:solidFill>
        </p:spPr>
        <p:txBody>
          <a:bodyPr wrap="square">
            <a:spAutoFit/>
          </a:bodyPr>
          <a:lstStyle/>
          <a:p>
            <a:r>
              <a:rPr lang="zh-CN" altLang="en-US" sz="2800" smtClean="0">
                <a:solidFill>
                  <a:schemeClr val="bg1"/>
                </a:solidFill>
                <a:latin typeface="Helvetica Neue"/>
              </a:rPr>
              <a:t>干</a:t>
            </a:r>
            <a:r>
              <a:rPr lang="zh-CN" altLang="en-US" sz="2800">
                <a:solidFill>
                  <a:schemeClr val="bg1"/>
                </a:solidFill>
                <a:latin typeface="Helvetica Neue"/>
              </a:rPr>
              <a:t>一行爱一行、专一行精一行的敬业</a:t>
            </a:r>
            <a:r>
              <a:rPr lang="zh-CN" altLang="en-US" sz="2800">
                <a:solidFill>
                  <a:schemeClr val="bg1"/>
                </a:solidFill>
                <a:latin typeface="Helvetica Neue"/>
              </a:rPr>
              <a:t>精神</a:t>
            </a:r>
            <a:r>
              <a:rPr lang="zh-CN" altLang="en-US" sz="2800" smtClean="0">
                <a:solidFill>
                  <a:schemeClr val="bg1"/>
                </a:solidFill>
                <a:latin typeface="Helvetica Neue"/>
              </a:rPr>
              <a:t>；</a:t>
            </a:r>
            <a:endParaRPr lang="zh-CN" altLang="en-US" sz="2800">
              <a:solidFill>
                <a:schemeClr val="bg1"/>
              </a:solidFill>
            </a:endParaRPr>
          </a:p>
        </p:txBody>
      </p:sp>
      <p:sp>
        <p:nvSpPr>
          <p:cNvPr id="47" name="矩形 46"/>
          <p:cNvSpPr/>
          <p:nvPr/>
        </p:nvSpPr>
        <p:spPr>
          <a:xfrm>
            <a:off x="5665182" y="4489010"/>
            <a:ext cx="5285650" cy="523220"/>
          </a:xfrm>
          <a:prstGeom prst="rect">
            <a:avLst/>
          </a:prstGeom>
          <a:solidFill>
            <a:schemeClr val="tx1">
              <a:alpha val="69000"/>
            </a:schemeClr>
          </a:solidFill>
        </p:spPr>
        <p:txBody>
          <a:bodyPr wrap="square">
            <a:spAutoFit/>
          </a:bodyPr>
          <a:lstStyle/>
          <a:p>
            <a:r>
              <a:rPr lang="zh-CN" altLang="en-US" sz="2800" smtClean="0">
                <a:solidFill>
                  <a:schemeClr val="bg1"/>
                </a:solidFill>
                <a:latin typeface="Helvetica Neue"/>
              </a:rPr>
              <a:t>锐意进取</a:t>
            </a:r>
            <a:r>
              <a:rPr lang="zh-CN" altLang="en-US" sz="2800">
                <a:solidFill>
                  <a:schemeClr val="bg1"/>
                </a:solidFill>
                <a:latin typeface="Helvetica Neue"/>
              </a:rPr>
              <a:t>、自强不息的创新</a:t>
            </a:r>
            <a:r>
              <a:rPr lang="zh-CN" altLang="en-US" sz="2800">
                <a:solidFill>
                  <a:schemeClr val="bg1"/>
                </a:solidFill>
                <a:latin typeface="Helvetica Neue"/>
              </a:rPr>
              <a:t>精神</a:t>
            </a:r>
            <a:r>
              <a:rPr lang="zh-CN" altLang="en-US" sz="2800" smtClean="0">
                <a:solidFill>
                  <a:schemeClr val="bg1"/>
                </a:solidFill>
                <a:latin typeface="Helvetica Neue"/>
              </a:rPr>
              <a:t>；</a:t>
            </a:r>
            <a:endParaRPr lang="zh-CN" altLang="en-US" sz="2800">
              <a:solidFill>
                <a:schemeClr val="bg1"/>
              </a:solidFill>
            </a:endParaRPr>
          </a:p>
        </p:txBody>
      </p:sp>
      <p:sp>
        <p:nvSpPr>
          <p:cNvPr id="48" name="矩形 47"/>
          <p:cNvSpPr/>
          <p:nvPr/>
        </p:nvSpPr>
        <p:spPr>
          <a:xfrm>
            <a:off x="5665182" y="5554157"/>
            <a:ext cx="5285650" cy="523220"/>
          </a:xfrm>
          <a:prstGeom prst="rect">
            <a:avLst/>
          </a:prstGeom>
          <a:solidFill>
            <a:schemeClr val="tx1">
              <a:alpha val="69000"/>
            </a:schemeClr>
          </a:solidFill>
        </p:spPr>
        <p:txBody>
          <a:bodyPr wrap="square">
            <a:spAutoFit/>
          </a:bodyPr>
          <a:lstStyle/>
          <a:p>
            <a:r>
              <a:rPr lang="zh-CN" altLang="en-US" sz="2800" smtClean="0">
                <a:solidFill>
                  <a:schemeClr val="bg1"/>
                </a:solidFill>
                <a:latin typeface="Helvetica Neue"/>
              </a:rPr>
              <a:t>艰苦奋斗</a:t>
            </a:r>
            <a:r>
              <a:rPr lang="zh-CN" altLang="en-US" sz="2800">
                <a:solidFill>
                  <a:schemeClr val="bg1"/>
                </a:solidFill>
                <a:latin typeface="Helvetica Neue"/>
              </a:rPr>
              <a:t>、勤俭节约的创业精神。</a:t>
            </a:r>
            <a:endParaRPr lang="zh-CN" altLang="en-US" sz="2800">
              <a:solidFill>
                <a:schemeClr val="bg1"/>
              </a:solidFill>
            </a:endParaRPr>
          </a:p>
        </p:txBody>
      </p:sp>
    </p:spTree>
    <p:extLst>
      <p:ext uri="{BB962C8B-B14F-4D97-AF65-F5344CB8AC3E}">
        <p14:creationId xmlns:p14="http://schemas.microsoft.com/office/powerpoint/2010/main" val="22987212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000" fill="hold"/>
                                        <p:tgtEl>
                                          <p:spTgt spid="25"/>
                                        </p:tgtEl>
                                        <p:attrNameLst>
                                          <p:attrName>ppt_w</p:attrName>
                                        </p:attrNameLst>
                                      </p:cBhvr>
                                      <p:tavLst>
                                        <p:tav tm="0">
                                          <p:val>
                                            <p:fltVal val="0"/>
                                          </p:val>
                                        </p:tav>
                                        <p:tav tm="100000">
                                          <p:val>
                                            <p:strVal val="#ppt_w"/>
                                          </p:val>
                                        </p:tav>
                                      </p:tavLst>
                                    </p:anim>
                                    <p:anim calcmode="lin" valueType="num">
                                      <p:cBhvr>
                                        <p:cTn id="14" dur="1000" fill="hold"/>
                                        <p:tgtEl>
                                          <p:spTgt spid="25"/>
                                        </p:tgtEl>
                                        <p:attrNameLst>
                                          <p:attrName>ppt_h</p:attrName>
                                        </p:attrNameLst>
                                      </p:cBhvr>
                                      <p:tavLst>
                                        <p:tav tm="0">
                                          <p:val>
                                            <p:fltVal val="0"/>
                                          </p:val>
                                        </p:tav>
                                        <p:tav tm="100000">
                                          <p:val>
                                            <p:strVal val="#ppt_h"/>
                                          </p:val>
                                        </p:tav>
                                      </p:tavLst>
                                    </p:anim>
                                    <p:anim calcmode="lin" valueType="num">
                                      <p:cBhvr>
                                        <p:cTn id="15" dur="1000" fill="hold"/>
                                        <p:tgtEl>
                                          <p:spTgt spid="25"/>
                                        </p:tgtEl>
                                        <p:attrNameLst>
                                          <p:attrName>style.rotation</p:attrName>
                                        </p:attrNameLst>
                                      </p:cBhvr>
                                      <p:tavLst>
                                        <p:tav tm="0">
                                          <p:val>
                                            <p:fltVal val="90"/>
                                          </p:val>
                                        </p:tav>
                                        <p:tav tm="100000">
                                          <p:val>
                                            <p:fltVal val="0"/>
                                          </p:val>
                                        </p:tav>
                                      </p:tavLst>
                                    </p:anim>
                                    <p:animEffect transition="in" filter="fade">
                                      <p:cBhvr>
                                        <p:cTn id="16" dur="1000"/>
                                        <p:tgtEl>
                                          <p:spTgt spid="25"/>
                                        </p:tgtEl>
                                      </p:cBhvr>
                                    </p:animEffect>
                                  </p:childTnLst>
                                </p:cTn>
                              </p:par>
                            </p:childTnLst>
                          </p:cTn>
                        </p:par>
                        <p:par>
                          <p:cTn id="17" fill="hold">
                            <p:stCondLst>
                              <p:cond delay="1500"/>
                            </p:stCondLst>
                            <p:childTnLst>
                              <p:par>
                                <p:cTn id="18" presetID="31" presetClass="entr" presetSubtype="0" fill="hold" grpId="0" nodeType="afterEffect" nodePh="1">
                                  <p:stCondLst>
                                    <p:cond delay="0"/>
                                  </p:stCondLst>
                                  <p:endCondLst>
                                    <p:cond evt="begin" delay="0">
                                      <p:tn val="18"/>
                                    </p:cond>
                                  </p:endCondLst>
                                  <p:childTnLst>
                                    <p:set>
                                      <p:cBhvr>
                                        <p:cTn id="19" dur="1" fill="hold">
                                          <p:stCondLst>
                                            <p:cond delay="0"/>
                                          </p:stCondLst>
                                        </p:cTn>
                                        <p:tgtEl>
                                          <p:spTgt spid="26"/>
                                        </p:tgtEl>
                                        <p:attrNameLst>
                                          <p:attrName>style.visibility</p:attrName>
                                        </p:attrNameLst>
                                      </p:cBhvr>
                                      <p:to>
                                        <p:strVal val="visible"/>
                                      </p:to>
                                    </p:set>
                                    <p:anim calcmode="lin" valueType="num">
                                      <p:cBhvr>
                                        <p:cTn id="20" dur="1000" fill="hold"/>
                                        <p:tgtEl>
                                          <p:spTgt spid="26"/>
                                        </p:tgtEl>
                                        <p:attrNameLst>
                                          <p:attrName>ppt_w</p:attrName>
                                        </p:attrNameLst>
                                      </p:cBhvr>
                                      <p:tavLst>
                                        <p:tav tm="0">
                                          <p:val>
                                            <p:fltVal val="0"/>
                                          </p:val>
                                        </p:tav>
                                        <p:tav tm="100000">
                                          <p:val>
                                            <p:strVal val="#ppt_w"/>
                                          </p:val>
                                        </p:tav>
                                      </p:tavLst>
                                    </p:anim>
                                    <p:anim calcmode="lin" valueType="num">
                                      <p:cBhvr>
                                        <p:cTn id="21" dur="1000" fill="hold"/>
                                        <p:tgtEl>
                                          <p:spTgt spid="26"/>
                                        </p:tgtEl>
                                        <p:attrNameLst>
                                          <p:attrName>ppt_h</p:attrName>
                                        </p:attrNameLst>
                                      </p:cBhvr>
                                      <p:tavLst>
                                        <p:tav tm="0">
                                          <p:val>
                                            <p:fltVal val="0"/>
                                          </p:val>
                                        </p:tav>
                                        <p:tav tm="100000">
                                          <p:val>
                                            <p:strVal val="#ppt_h"/>
                                          </p:val>
                                        </p:tav>
                                      </p:tavLst>
                                    </p:anim>
                                    <p:anim calcmode="lin" valueType="num">
                                      <p:cBhvr>
                                        <p:cTn id="22" dur="1000" fill="hold"/>
                                        <p:tgtEl>
                                          <p:spTgt spid="26"/>
                                        </p:tgtEl>
                                        <p:attrNameLst>
                                          <p:attrName>style.rotation</p:attrName>
                                        </p:attrNameLst>
                                      </p:cBhvr>
                                      <p:tavLst>
                                        <p:tav tm="0">
                                          <p:val>
                                            <p:fltVal val="90"/>
                                          </p:val>
                                        </p:tav>
                                        <p:tav tm="100000">
                                          <p:val>
                                            <p:fltVal val="0"/>
                                          </p:val>
                                        </p:tav>
                                      </p:tavLst>
                                    </p:anim>
                                    <p:animEffect transition="in" filter="fade">
                                      <p:cBhvr>
                                        <p:cTn id="23" dur="10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5" grpId="0"/>
      <p:bldP spid="8" grpId="0" animBg="1"/>
      <p:bldP spid="45" grpId="0" animBg="1"/>
      <p:bldP spid="46" grpId="0" animBg="1"/>
      <p:bldP spid="47" grpId="0" animBg="1"/>
      <p:bldP spid="4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sp>
        <p:nvSpPr>
          <p:cNvPr id="12" name="TOP-PPT-2"/>
          <p:cNvSpPr txBox="1"/>
          <p:nvPr>
            <p:custDataLst>
              <p:tags r:id="rId2"/>
            </p:custDataLst>
          </p:nvPr>
        </p:nvSpPr>
        <p:spPr>
          <a:xfrm>
            <a:off x="1057751" y="376276"/>
            <a:ext cx="2646878"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五、传承雷锋精神</a:t>
            </a:r>
          </a:p>
        </p:txBody>
      </p:sp>
      <p:pic>
        <p:nvPicPr>
          <p:cNvPr id="19" name="TOP-PPT-3"/>
          <p:cNvPicPr>
            <a:picLocks noChangeAspect="1"/>
          </p:cNvPicPr>
          <p:nvPr>
            <p:custDataLst>
              <p:tags r:id="rId3"/>
            </p:custDataLst>
          </p:nvPr>
        </p:nvPicPr>
        <p:blipFill>
          <a:blip r:embed="rId9" cstate="email">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pic>
        <p:nvPicPr>
          <p:cNvPr id="14" name="TOP-PPT-4"/>
          <p:cNvPicPr>
            <a:picLocks noChangeAspect="1"/>
          </p:cNvPicPr>
          <p:nvPr>
            <p:custDataLst>
              <p:tags r:id="rId4"/>
            </p:custDataLst>
          </p:nvPr>
        </p:nvPicPr>
        <p:blipFill>
          <a:blip r:embed="rId11"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36" name="TOP-PPT-5"/>
          <p:cNvSpPr txBox="1"/>
          <p:nvPr>
            <p:custDataLst>
              <p:tags r:id="rId5"/>
            </p:custDataLst>
          </p:nvPr>
        </p:nvSpPr>
        <p:spPr>
          <a:xfrm>
            <a:off x="1653412" y="4033519"/>
            <a:ext cx="8885171" cy="584775"/>
          </a:xfrm>
          <a:prstGeom prst="rect">
            <a:avLst/>
          </a:prstGeom>
          <a:noFill/>
        </p:spPr>
        <p:txBody>
          <a:bodyPr wrap="square">
            <a:spAutoFit/>
          </a:bodyPr>
          <a:lstStyle/>
          <a:p>
            <a:pPr algn="ctr"/>
            <a:r>
              <a:rPr lang="zh-CN" altLang="en-US" sz="3200" b="1" smtClean="0">
                <a:solidFill>
                  <a:srgbClr val="BA1E26"/>
                </a:solidFill>
              </a:rPr>
              <a:t>我们</a:t>
            </a:r>
            <a:r>
              <a:rPr lang="zh-CN" altLang="en-US" sz="3200" b="1">
                <a:solidFill>
                  <a:srgbClr val="BA1E26"/>
                </a:solidFill>
              </a:rPr>
              <a:t>向全班同学倡议做到几点：</a:t>
            </a:r>
          </a:p>
        </p:txBody>
      </p:sp>
      <p:sp>
        <p:nvSpPr>
          <p:cNvPr id="8" name="TOP-PPT-5"/>
          <p:cNvSpPr txBox="1"/>
          <p:nvPr>
            <p:custDataLst>
              <p:tags r:id="rId6"/>
            </p:custDataLst>
          </p:nvPr>
        </p:nvSpPr>
        <p:spPr>
          <a:xfrm>
            <a:off x="2745818" y="1394678"/>
            <a:ext cx="6340125" cy="1569660"/>
          </a:xfrm>
          <a:prstGeom prst="rect">
            <a:avLst/>
          </a:prstGeom>
          <a:noFill/>
        </p:spPr>
        <p:txBody>
          <a:bodyPr wrap="square">
            <a:spAutoFit/>
          </a:bodyPr>
          <a:lstStyle/>
          <a:p>
            <a:pPr algn="ctr">
              <a:lnSpc>
                <a:spcPct val="150000"/>
              </a:lnSpc>
            </a:pPr>
            <a:r>
              <a:rPr lang="zh-CN" altLang="en-US" sz="3200"/>
              <a:t> 雷锋精神是这样光辉伟大！那么，我们</a:t>
            </a:r>
            <a:r>
              <a:rPr lang="zh-CN" altLang="en-US" sz="3200" smtClean="0"/>
              <a:t>学习</a:t>
            </a:r>
            <a:r>
              <a:rPr lang="zh-CN" altLang="en-US" sz="3200"/>
              <a:t>、</a:t>
            </a:r>
            <a:r>
              <a:rPr lang="zh-CN" altLang="en-US" sz="3200" smtClean="0"/>
              <a:t>传承雷锋精神</a:t>
            </a:r>
            <a:r>
              <a:rPr lang="zh-CN" altLang="en-US" sz="3200" smtClean="0"/>
              <a:t>呢？</a:t>
            </a:r>
            <a:endParaRPr lang="zh-CN" altLang="en-US" sz="32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4" name="TOP-PPT-4"/>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2" name="TOP-PPT-5"/>
          <p:cNvSpPr/>
          <p:nvPr>
            <p:custDataLst>
              <p:tags r:id="rId3"/>
            </p:custDataLst>
          </p:nvPr>
        </p:nvSpPr>
        <p:spPr>
          <a:xfrm>
            <a:off x="714506" y="1411943"/>
            <a:ext cx="3668808" cy="461665"/>
          </a:xfrm>
          <a:prstGeom prst="roundRect">
            <a:avLst>
              <a:gd name="adj" fmla="val 50000"/>
            </a:avLst>
          </a:prstGeom>
          <a:gradFill>
            <a:gsLst>
              <a:gs pos="50000">
                <a:srgbClr val="BA1E26"/>
              </a:gs>
              <a:gs pos="0">
                <a:srgbClr val="EA8125"/>
              </a:gs>
            </a:gsLst>
            <a:lin ang="2700000" scaled="1"/>
          </a:gradFill>
          <a:ln w="12700" cap="flat" cmpd="sng" algn="ctr">
            <a:noFill/>
            <a:prstDash val="solid"/>
            <a:miter lim="800000"/>
          </a:ln>
          <a:effectLst/>
        </p:spPr>
        <p:txBody>
          <a:bodyPr rtlCol="0" anchor="ctr"/>
          <a:lstStyle/>
          <a:p>
            <a:pPr algn="ctr"/>
            <a:r>
              <a:rPr lang="en-US" altLang="zh-CN" sz="2800" kern="0" dirty="0">
                <a:solidFill>
                  <a:prstClr val="white"/>
                </a:solidFill>
                <a:latin typeface="Arial" panose="020B0604020202020204" pitchFamily="34" charset="0"/>
                <a:ea typeface="微软雅黑" panose="020B0503020204020204" pitchFamily="34" charset="-122"/>
              </a:rPr>
              <a:t>1.</a:t>
            </a:r>
            <a:r>
              <a:rPr lang="zh-CN" altLang="en-US" sz="2800" kern="0" dirty="0">
                <a:solidFill>
                  <a:prstClr val="white"/>
                </a:solidFill>
                <a:latin typeface="Arial" panose="020B0604020202020204" pitchFamily="34" charset="0"/>
                <a:ea typeface="微软雅黑" panose="020B0503020204020204" pitchFamily="34" charset="-122"/>
              </a:rPr>
              <a:t>辩证地分析自己</a:t>
            </a:r>
          </a:p>
        </p:txBody>
      </p:sp>
      <p:sp>
        <p:nvSpPr>
          <p:cNvPr id="13" name="TOP-PPT-7"/>
          <p:cNvSpPr txBox="1"/>
          <p:nvPr>
            <p:custDataLst>
              <p:tags r:id="rId4"/>
            </p:custDataLst>
          </p:nvPr>
        </p:nvSpPr>
        <p:spPr>
          <a:xfrm>
            <a:off x="714506" y="2185979"/>
            <a:ext cx="10786615" cy="1962525"/>
          </a:xfrm>
          <a:prstGeom prst="rect">
            <a:avLst/>
          </a:prstGeom>
          <a:noFill/>
        </p:spPr>
        <p:txBody>
          <a:bodyPr wrap="square">
            <a:spAutoFit/>
          </a:bodyPr>
          <a:lstStyle/>
          <a:p>
            <a:pPr>
              <a:lnSpc>
                <a:spcPct val="150000"/>
              </a:lnSpc>
            </a:pPr>
            <a:r>
              <a:rPr lang="zh-CN" altLang="en-US" sz="2800" dirty="0"/>
              <a:t>看到自己是一个广阔的世界</a:t>
            </a:r>
            <a:r>
              <a:rPr lang="en-US" altLang="zh-CN" sz="2800" dirty="0"/>
              <a:t>,</a:t>
            </a:r>
            <a:r>
              <a:rPr lang="zh-CN" altLang="en-US" sz="2800" dirty="0"/>
              <a:t>尊重并忠实于自己真善美的观念</a:t>
            </a:r>
            <a:r>
              <a:rPr lang="en-US" altLang="zh-CN" sz="2800" dirty="0"/>
              <a:t>,</a:t>
            </a:r>
            <a:r>
              <a:rPr lang="zh-CN" altLang="en-US" sz="2800" dirty="0"/>
              <a:t>对自己负责任。做自己的主人</a:t>
            </a:r>
            <a:r>
              <a:rPr lang="en-US" altLang="zh-CN" sz="2800" dirty="0"/>
              <a:t>,</a:t>
            </a:r>
            <a:r>
              <a:rPr lang="zh-CN" altLang="en-US" sz="2800" dirty="0"/>
              <a:t>有战胜自己假悲丑的能力</a:t>
            </a:r>
            <a:r>
              <a:rPr lang="en-US" altLang="zh-CN" sz="2800" dirty="0"/>
              <a:t>,</a:t>
            </a:r>
            <a:r>
              <a:rPr lang="zh-CN" altLang="en-US" sz="2800" dirty="0"/>
              <a:t>牢记自胜者强。埋怨环境</a:t>
            </a:r>
            <a:r>
              <a:rPr lang="en-US" altLang="zh-CN" sz="2800" dirty="0"/>
              <a:t>,</a:t>
            </a:r>
            <a:r>
              <a:rPr lang="zh-CN" altLang="en-US" sz="2800" dirty="0"/>
              <a:t>天昏地暗</a:t>
            </a:r>
            <a:r>
              <a:rPr lang="en-US" altLang="zh-CN" sz="2800" dirty="0"/>
              <a:t>;</a:t>
            </a:r>
            <a:r>
              <a:rPr lang="zh-CN" altLang="en-US" sz="2800" dirty="0"/>
              <a:t>改变自我</a:t>
            </a:r>
            <a:r>
              <a:rPr lang="en-US" altLang="zh-CN" sz="2800" dirty="0"/>
              <a:t>,</a:t>
            </a:r>
            <a:r>
              <a:rPr lang="zh-CN" altLang="en-US" sz="2800" dirty="0"/>
              <a:t>天高地阔</a:t>
            </a:r>
          </a:p>
        </p:txBody>
      </p:sp>
      <p:sp>
        <p:nvSpPr>
          <p:cNvPr id="10" name="TOP-PPT-2"/>
          <p:cNvSpPr txBox="1"/>
          <p:nvPr>
            <p:custDataLst>
              <p:tags r:id="rId5"/>
            </p:custDataLst>
          </p:nvPr>
        </p:nvSpPr>
        <p:spPr>
          <a:xfrm>
            <a:off x="1057751" y="376276"/>
            <a:ext cx="2646878"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五、传承雷锋精神</a:t>
            </a:r>
          </a:p>
        </p:txBody>
      </p:sp>
      <p:pic>
        <p:nvPicPr>
          <p:cNvPr id="11" name="TOP-PPT-3"/>
          <p:cNvPicPr>
            <a:picLocks noChangeAspect="1"/>
          </p:cNvPicPr>
          <p:nvPr>
            <p:custDataLst>
              <p:tags r:id="rId6"/>
            </p:custDataLst>
          </p:nvPr>
        </p:nvPicPr>
        <p:blipFill>
          <a:blip r:embed="rId10" cstate="email">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4" name="TOP-PPT-4"/>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2" name="TOP-PPT-5"/>
          <p:cNvSpPr/>
          <p:nvPr>
            <p:custDataLst>
              <p:tags r:id="rId3"/>
            </p:custDataLst>
          </p:nvPr>
        </p:nvSpPr>
        <p:spPr>
          <a:xfrm>
            <a:off x="714505" y="1411943"/>
            <a:ext cx="4438065" cy="461665"/>
          </a:xfrm>
          <a:prstGeom prst="roundRect">
            <a:avLst>
              <a:gd name="adj" fmla="val 50000"/>
            </a:avLst>
          </a:prstGeom>
          <a:gradFill>
            <a:gsLst>
              <a:gs pos="50000">
                <a:srgbClr val="BA1E26"/>
              </a:gs>
              <a:gs pos="0">
                <a:srgbClr val="EA8125"/>
              </a:gs>
            </a:gsLst>
            <a:lin ang="2700000" scaled="1"/>
          </a:gradFill>
          <a:ln w="12700" cap="flat" cmpd="sng" algn="ctr">
            <a:noFill/>
            <a:prstDash val="solid"/>
            <a:miter lim="800000"/>
          </a:ln>
          <a:effectLst/>
        </p:spPr>
        <p:txBody>
          <a:bodyPr rtlCol="0" anchor="ctr"/>
          <a:lstStyle/>
          <a:p>
            <a:pPr algn="ctr"/>
            <a:r>
              <a:rPr lang="en-US" altLang="zh-CN" sz="2800" kern="0">
                <a:solidFill>
                  <a:prstClr val="white"/>
                </a:solidFill>
                <a:latin typeface="Arial" panose="020B0604020202020204" pitchFamily="34" charset="0"/>
              </a:rPr>
              <a:t>2.</a:t>
            </a:r>
            <a:r>
              <a:rPr lang="zh-CN" altLang="en-US" sz="2800" kern="0">
                <a:solidFill>
                  <a:prstClr val="white"/>
                </a:solidFill>
                <a:latin typeface="Arial" panose="020B0604020202020204" pitchFamily="34" charset="0"/>
              </a:rPr>
              <a:t>尊重别人</a:t>
            </a:r>
            <a:r>
              <a:rPr lang="en-US" altLang="zh-CN" sz="2800" kern="0">
                <a:solidFill>
                  <a:prstClr val="white"/>
                </a:solidFill>
                <a:latin typeface="Arial" panose="020B0604020202020204" pitchFamily="34" charset="0"/>
              </a:rPr>
              <a:t>,</a:t>
            </a:r>
            <a:r>
              <a:rPr lang="zh-CN" altLang="en-US" sz="2800" kern="0">
                <a:solidFill>
                  <a:prstClr val="white"/>
                </a:solidFill>
                <a:latin typeface="Arial" panose="020B0604020202020204" pitchFamily="34" charset="0"/>
              </a:rPr>
              <a:t>对别人负责任</a:t>
            </a:r>
            <a:endParaRPr lang="zh-CN" altLang="en-US" sz="2800" kern="0" dirty="0">
              <a:solidFill>
                <a:prstClr val="white"/>
              </a:solidFill>
              <a:latin typeface="Arial" panose="020B0604020202020204" pitchFamily="34" charset="0"/>
            </a:endParaRPr>
          </a:p>
        </p:txBody>
      </p:sp>
      <p:sp>
        <p:nvSpPr>
          <p:cNvPr id="13" name="TOP-PPT-7"/>
          <p:cNvSpPr txBox="1"/>
          <p:nvPr>
            <p:custDataLst>
              <p:tags r:id="rId4"/>
            </p:custDataLst>
          </p:nvPr>
        </p:nvSpPr>
        <p:spPr>
          <a:xfrm>
            <a:off x="714506" y="2185979"/>
            <a:ext cx="10786615" cy="3255186"/>
          </a:xfrm>
          <a:prstGeom prst="rect">
            <a:avLst/>
          </a:prstGeom>
          <a:noFill/>
        </p:spPr>
        <p:txBody>
          <a:bodyPr wrap="square">
            <a:spAutoFit/>
          </a:bodyPr>
          <a:lstStyle/>
          <a:p>
            <a:pPr>
              <a:lnSpc>
                <a:spcPct val="150000"/>
              </a:lnSpc>
            </a:pPr>
            <a:r>
              <a:rPr lang="zh-CN" altLang="en-US" sz="2800"/>
              <a:t>从对别人的尊重、理解、帮助、关怀、爱护、谅解中</a:t>
            </a:r>
            <a:r>
              <a:rPr lang="en-US" altLang="zh-CN" sz="2800"/>
              <a:t>,</a:t>
            </a:r>
            <a:r>
              <a:rPr lang="zh-CN" altLang="en-US" sz="2800"/>
              <a:t>得到别人对自己的尊重、理解、帮助、关怀、爱护、谅解</a:t>
            </a:r>
            <a:r>
              <a:rPr lang="en-US" altLang="zh-CN" sz="2800"/>
              <a:t>;</a:t>
            </a:r>
            <a:r>
              <a:rPr lang="zh-CN" altLang="en-US" sz="2800"/>
              <a:t>从对别人的尊重帮助中获得人生的快乐</a:t>
            </a:r>
            <a:r>
              <a:rPr lang="en-US" altLang="zh-CN" sz="2800"/>
              <a:t>,</a:t>
            </a:r>
            <a:r>
              <a:rPr lang="zh-CN" altLang="en-US" sz="2800"/>
              <a:t>从和别人融洽和谐的相处中感受人生的自豪与幸椭。牢记人心与人心之间等量交换的定律。己所不欲</a:t>
            </a:r>
            <a:r>
              <a:rPr lang="en-US" altLang="zh-CN" sz="2800"/>
              <a:t>,</a:t>
            </a:r>
            <a:r>
              <a:rPr lang="zh-CN" altLang="en-US" sz="2800"/>
              <a:t>勿施于人</a:t>
            </a:r>
            <a:r>
              <a:rPr lang="en-US" altLang="zh-CN" sz="2800"/>
              <a:t>;</a:t>
            </a:r>
            <a:r>
              <a:rPr lang="zh-CN" altLang="en-US" sz="2800"/>
              <a:t>己所意欲</a:t>
            </a:r>
            <a:r>
              <a:rPr lang="en-US" altLang="zh-CN" sz="2800"/>
              <a:t>,</a:t>
            </a:r>
            <a:r>
              <a:rPr lang="zh-CN" altLang="en-US" sz="2800"/>
              <a:t>尽施于人。</a:t>
            </a:r>
            <a:endParaRPr lang="zh-CN" altLang="en-US" sz="2800" dirty="0"/>
          </a:p>
        </p:txBody>
      </p:sp>
      <p:sp>
        <p:nvSpPr>
          <p:cNvPr id="10" name="TOP-PPT-2"/>
          <p:cNvSpPr txBox="1"/>
          <p:nvPr>
            <p:custDataLst>
              <p:tags r:id="rId5"/>
            </p:custDataLst>
          </p:nvPr>
        </p:nvSpPr>
        <p:spPr>
          <a:xfrm>
            <a:off x="1057751" y="376276"/>
            <a:ext cx="2646878"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五、传承雷锋精神</a:t>
            </a:r>
          </a:p>
        </p:txBody>
      </p:sp>
      <p:pic>
        <p:nvPicPr>
          <p:cNvPr id="11" name="TOP-PPT-3"/>
          <p:cNvPicPr>
            <a:picLocks noChangeAspect="1"/>
          </p:cNvPicPr>
          <p:nvPr>
            <p:custDataLst>
              <p:tags r:id="rId6"/>
            </p:custDataLst>
          </p:nvPr>
        </p:nvPicPr>
        <p:blipFill>
          <a:blip r:embed="rId10" cstate="email">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Tree>
    <p:extLst>
      <p:ext uri="{BB962C8B-B14F-4D97-AF65-F5344CB8AC3E}">
        <p14:creationId xmlns:p14="http://schemas.microsoft.com/office/powerpoint/2010/main" val="3435009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4" name="TOP-PPT-4"/>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2" name="TOP-PPT-5"/>
          <p:cNvSpPr/>
          <p:nvPr>
            <p:custDataLst>
              <p:tags r:id="rId3"/>
            </p:custDataLst>
          </p:nvPr>
        </p:nvSpPr>
        <p:spPr>
          <a:xfrm>
            <a:off x="714506" y="1411943"/>
            <a:ext cx="6760352" cy="461665"/>
          </a:xfrm>
          <a:prstGeom prst="roundRect">
            <a:avLst>
              <a:gd name="adj" fmla="val 50000"/>
            </a:avLst>
          </a:prstGeom>
          <a:gradFill>
            <a:gsLst>
              <a:gs pos="50000">
                <a:srgbClr val="BA1E26"/>
              </a:gs>
              <a:gs pos="0">
                <a:srgbClr val="EA8125"/>
              </a:gs>
            </a:gsLst>
            <a:lin ang="2700000" scaled="1"/>
          </a:gradFill>
          <a:ln w="12700" cap="flat" cmpd="sng" algn="ctr">
            <a:noFill/>
            <a:prstDash val="solid"/>
            <a:miter lim="800000"/>
          </a:ln>
          <a:effectLst/>
        </p:spPr>
        <p:txBody>
          <a:bodyPr rtlCol="0" anchor="ctr"/>
          <a:lstStyle/>
          <a:p>
            <a:pPr algn="ctr"/>
            <a:r>
              <a:rPr lang="en-US" altLang="zh-CN" sz="2800" kern="0">
                <a:solidFill>
                  <a:prstClr val="white"/>
                </a:solidFill>
                <a:latin typeface="Arial" panose="020B0604020202020204" pitchFamily="34" charset="0"/>
              </a:rPr>
              <a:t>3.</a:t>
            </a:r>
            <a:r>
              <a:rPr lang="zh-CN" altLang="en-US" sz="2800" kern="0">
                <a:solidFill>
                  <a:prstClr val="white"/>
                </a:solidFill>
                <a:latin typeface="Arial" panose="020B0604020202020204" pitchFamily="34" charset="0"/>
              </a:rPr>
              <a:t>尊重集体、国家</a:t>
            </a:r>
            <a:r>
              <a:rPr lang="en-US" altLang="zh-CN" sz="2800" kern="0">
                <a:solidFill>
                  <a:prstClr val="white"/>
                </a:solidFill>
                <a:latin typeface="Arial" panose="020B0604020202020204" pitchFamily="34" charset="0"/>
              </a:rPr>
              <a:t>,</a:t>
            </a:r>
            <a:r>
              <a:rPr lang="zh-CN" altLang="en-US" sz="2800" kern="0">
                <a:solidFill>
                  <a:prstClr val="white"/>
                </a:solidFill>
                <a:latin typeface="Arial" panose="020B0604020202020204" pitchFamily="34" charset="0"/>
              </a:rPr>
              <a:t>对集体、国家负责任</a:t>
            </a:r>
            <a:endParaRPr lang="zh-CN" altLang="en-US" sz="2800" kern="0" dirty="0">
              <a:solidFill>
                <a:prstClr val="white"/>
              </a:solidFill>
              <a:latin typeface="Arial" panose="020B0604020202020204" pitchFamily="34" charset="0"/>
            </a:endParaRPr>
          </a:p>
        </p:txBody>
      </p:sp>
      <p:sp>
        <p:nvSpPr>
          <p:cNvPr id="13" name="TOP-PPT-7"/>
          <p:cNvSpPr txBox="1"/>
          <p:nvPr>
            <p:custDataLst>
              <p:tags r:id="rId4"/>
            </p:custDataLst>
          </p:nvPr>
        </p:nvSpPr>
        <p:spPr>
          <a:xfrm>
            <a:off x="714506" y="2185979"/>
            <a:ext cx="10786615" cy="2608856"/>
          </a:xfrm>
          <a:prstGeom prst="rect">
            <a:avLst/>
          </a:prstGeom>
          <a:noFill/>
        </p:spPr>
        <p:txBody>
          <a:bodyPr wrap="square">
            <a:spAutoFit/>
          </a:bodyPr>
          <a:lstStyle/>
          <a:p>
            <a:pPr>
              <a:lnSpc>
                <a:spcPct val="150000"/>
              </a:lnSpc>
            </a:pPr>
            <a:r>
              <a:rPr lang="zh-CN" altLang="en-US" sz="2800"/>
              <a:t>时刻想到自己既是集体、国家的一个成员</a:t>
            </a:r>
            <a:r>
              <a:rPr lang="en-US" altLang="zh-CN" sz="2800"/>
              <a:t>,</a:t>
            </a:r>
            <a:r>
              <a:rPr lang="zh-CN" altLang="en-US" sz="2800"/>
              <a:t>也是集体与国家的主人</a:t>
            </a:r>
            <a:r>
              <a:rPr lang="en-US" altLang="zh-CN" sz="2800"/>
              <a:t>,</a:t>
            </a:r>
            <a:r>
              <a:rPr lang="zh-CN" altLang="en-US" sz="2800"/>
              <a:t>决不能对集体、国家抱冷漠无所谓的态度。越是以</a:t>
            </a:r>
            <a:r>
              <a:rPr lang="zh-CN" altLang="en-US" sz="2800"/>
              <a:t>集体</a:t>
            </a:r>
            <a:r>
              <a:rPr lang="zh-CN" altLang="en-US" sz="2800" smtClean="0"/>
              <a:t>、国家主人</a:t>
            </a:r>
            <a:r>
              <a:rPr lang="zh-CN" altLang="en-US" sz="2800"/>
              <a:t>的身份思考问题、处理问题</a:t>
            </a:r>
            <a:r>
              <a:rPr lang="en-US" altLang="zh-CN" sz="2800"/>
              <a:t>,</a:t>
            </a:r>
            <a:r>
              <a:rPr lang="zh-CN" altLang="en-US" sz="2800"/>
              <a:t>个人的潜能越能得到发挥</a:t>
            </a:r>
            <a:r>
              <a:rPr lang="en-US" altLang="zh-CN" sz="2800"/>
              <a:t>,</a:t>
            </a:r>
            <a:r>
              <a:rPr lang="zh-CN" altLang="en-US" sz="2800"/>
              <a:t>个人能力增长也越快。牢记为集体</a:t>
            </a:r>
            <a:r>
              <a:rPr lang="en-US" altLang="zh-CN" sz="2800"/>
              <a:t>,</a:t>
            </a:r>
            <a:r>
              <a:rPr lang="zh-CN" altLang="en-US" sz="2800"/>
              <a:t>社会做的实事越多</a:t>
            </a:r>
            <a:r>
              <a:rPr lang="en-US" altLang="zh-CN" sz="2800"/>
              <a:t>,</a:t>
            </a:r>
            <a:r>
              <a:rPr lang="zh-CN" altLang="en-US" sz="2800"/>
              <a:t>人的能力越强</a:t>
            </a:r>
            <a:r>
              <a:rPr lang="en-US" altLang="zh-CN" sz="2800"/>
              <a:t>,</a:t>
            </a:r>
            <a:r>
              <a:rPr lang="zh-CN" altLang="en-US" sz="2800"/>
              <a:t>才智越广。</a:t>
            </a:r>
          </a:p>
        </p:txBody>
      </p:sp>
      <p:sp>
        <p:nvSpPr>
          <p:cNvPr id="10" name="TOP-PPT-2"/>
          <p:cNvSpPr txBox="1"/>
          <p:nvPr>
            <p:custDataLst>
              <p:tags r:id="rId5"/>
            </p:custDataLst>
          </p:nvPr>
        </p:nvSpPr>
        <p:spPr>
          <a:xfrm>
            <a:off x="1057751" y="376276"/>
            <a:ext cx="2646878"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五、传承雷锋精神</a:t>
            </a:r>
          </a:p>
        </p:txBody>
      </p:sp>
      <p:pic>
        <p:nvPicPr>
          <p:cNvPr id="11" name="TOP-PPT-3"/>
          <p:cNvPicPr>
            <a:picLocks noChangeAspect="1"/>
          </p:cNvPicPr>
          <p:nvPr>
            <p:custDataLst>
              <p:tags r:id="rId6"/>
            </p:custDataLst>
          </p:nvPr>
        </p:nvPicPr>
        <p:blipFill>
          <a:blip r:embed="rId10" cstate="email">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Tree>
    <p:extLst>
      <p:ext uri="{BB962C8B-B14F-4D97-AF65-F5344CB8AC3E}">
        <p14:creationId xmlns:p14="http://schemas.microsoft.com/office/powerpoint/2010/main" val="3831240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10"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4" name="TOP-PPT-4"/>
          <p:cNvPicPr>
            <a:picLocks noChangeAspect="1"/>
          </p:cNvPicPr>
          <p:nvPr>
            <p:custDataLst>
              <p:tags r:id="rId2"/>
            </p:custDataLst>
          </p:nvPr>
        </p:nvPicPr>
        <p:blipFill>
          <a:blip r:embed="rId11"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2" name="TOP-PPT-5"/>
          <p:cNvSpPr/>
          <p:nvPr>
            <p:custDataLst>
              <p:tags r:id="rId3"/>
            </p:custDataLst>
          </p:nvPr>
        </p:nvSpPr>
        <p:spPr>
          <a:xfrm>
            <a:off x="714506" y="1411943"/>
            <a:ext cx="2885037" cy="461665"/>
          </a:xfrm>
          <a:prstGeom prst="roundRect">
            <a:avLst>
              <a:gd name="adj" fmla="val 50000"/>
            </a:avLst>
          </a:prstGeom>
          <a:gradFill>
            <a:gsLst>
              <a:gs pos="50000">
                <a:srgbClr val="BA1E26"/>
              </a:gs>
              <a:gs pos="0">
                <a:srgbClr val="EA8125"/>
              </a:gs>
            </a:gsLst>
            <a:lin ang="2700000" scaled="1"/>
          </a:gradFill>
          <a:ln w="12700" cap="flat" cmpd="sng" algn="ctr">
            <a:noFill/>
            <a:prstDash val="solid"/>
            <a:miter lim="800000"/>
          </a:ln>
          <a:effectLst/>
        </p:spPr>
        <p:txBody>
          <a:bodyPr rtlCol="0" anchor="ctr"/>
          <a:lstStyle/>
          <a:p>
            <a:pPr algn="ctr"/>
            <a:r>
              <a:rPr lang="en-US" altLang="zh-CN" sz="2800" kern="0">
                <a:solidFill>
                  <a:prstClr val="white"/>
                </a:solidFill>
                <a:latin typeface="Arial" panose="020B0604020202020204" pitchFamily="34" charset="0"/>
              </a:rPr>
              <a:t>4.</a:t>
            </a:r>
            <a:r>
              <a:rPr lang="zh-CN" altLang="en-US" sz="2800" kern="0">
                <a:solidFill>
                  <a:prstClr val="white"/>
                </a:solidFill>
                <a:latin typeface="Arial" panose="020B0604020202020204" pitchFamily="34" charset="0"/>
              </a:rPr>
              <a:t>充满信心</a:t>
            </a:r>
            <a:endParaRPr lang="zh-CN" altLang="en-US" sz="2800" kern="0" dirty="0">
              <a:solidFill>
                <a:prstClr val="white"/>
              </a:solidFill>
              <a:latin typeface="Arial" panose="020B0604020202020204" pitchFamily="34" charset="0"/>
            </a:endParaRPr>
          </a:p>
        </p:txBody>
      </p:sp>
      <p:sp>
        <p:nvSpPr>
          <p:cNvPr id="13" name="TOP-PPT-7"/>
          <p:cNvSpPr txBox="1"/>
          <p:nvPr>
            <p:custDataLst>
              <p:tags r:id="rId4"/>
            </p:custDataLst>
          </p:nvPr>
        </p:nvSpPr>
        <p:spPr>
          <a:xfrm>
            <a:off x="714506" y="2185979"/>
            <a:ext cx="10786615" cy="738664"/>
          </a:xfrm>
          <a:prstGeom prst="rect">
            <a:avLst/>
          </a:prstGeom>
          <a:noFill/>
        </p:spPr>
        <p:txBody>
          <a:bodyPr wrap="square">
            <a:spAutoFit/>
          </a:bodyPr>
          <a:lstStyle/>
          <a:p>
            <a:pPr>
              <a:lnSpc>
                <a:spcPct val="150000"/>
              </a:lnSpc>
            </a:pPr>
            <a:r>
              <a:rPr lang="zh-CN" altLang="en-US" sz="2800"/>
              <a:t>即使失败一千次</a:t>
            </a:r>
            <a:r>
              <a:rPr lang="en-US" altLang="zh-CN" sz="2800"/>
              <a:t>,</a:t>
            </a:r>
            <a:r>
              <a:rPr lang="zh-CN" altLang="en-US" sz="2800"/>
              <a:t>也坚信下一次的努力是</a:t>
            </a:r>
            <a:r>
              <a:rPr lang="zh-CN" altLang="en-US" sz="2800"/>
              <a:t>走向</a:t>
            </a:r>
            <a:r>
              <a:rPr lang="zh-CN" altLang="en-US" sz="2800" smtClean="0"/>
              <a:t>成功。</a:t>
            </a:r>
            <a:endParaRPr lang="zh-CN" altLang="en-US" sz="2800" dirty="0"/>
          </a:p>
        </p:txBody>
      </p:sp>
      <p:sp>
        <p:nvSpPr>
          <p:cNvPr id="10" name="TOP-PPT-2"/>
          <p:cNvSpPr txBox="1"/>
          <p:nvPr>
            <p:custDataLst>
              <p:tags r:id="rId5"/>
            </p:custDataLst>
          </p:nvPr>
        </p:nvSpPr>
        <p:spPr>
          <a:xfrm>
            <a:off x="1057751" y="376276"/>
            <a:ext cx="2646878"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五、传承雷锋精神</a:t>
            </a:r>
          </a:p>
        </p:txBody>
      </p:sp>
      <p:pic>
        <p:nvPicPr>
          <p:cNvPr id="11" name="TOP-PPT-3"/>
          <p:cNvPicPr>
            <a:picLocks noChangeAspect="1"/>
          </p:cNvPicPr>
          <p:nvPr>
            <p:custDataLst>
              <p:tags r:id="rId6"/>
            </p:custDataLst>
          </p:nvPr>
        </p:nvPicPr>
        <p:blipFill>
          <a:blip r:embed="rId12" cstate="email">
            <a:extLst>
              <a:ext uri="{BEBA8EAE-BF5A-486C-A8C5-ECC9F3942E4B}">
                <a14:imgProps xmlns:a14="http://schemas.microsoft.com/office/drawing/2010/main">
                  <a14:imgLayer r:embed="rId13">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
        <p:nvSpPr>
          <p:cNvPr id="8" name="TOP-PPT-5"/>
          <p:cNvSpPr/>
          <p:nvPr>
            <p:custDataLst>
              <p:tags r:id="rId7"/>
            </p:custDataLst>
          </p:nvPr>
        </p:nvSpPr>
        <p:spPr>
          <a:xfrm>
            <a:off x="714506" y="3285551"/>
            <a:ext cx="2885037" cy="461665"/>
          </a:xfrm>
          <a:prstGeom prst="roundRect">
            <a:avLst>
              <a:gd name="adj" fmla="val 50000"/>
            </a:avLst>
          </a:prstGeom>
          <a:gradFill>
            <a:gsLst>
              <a:gs pos="50000">
                <a:srgbClr val="BA1E26"/>
              </a:gs>
              <a:gs pos="0">
                <a:srgbClr val="EA8125"/>
              </a:gs>
            </a:gsLst>
            <a:lin ang="2700000" scaled="1"/>
          </a:gradFill>
          <a:ln w="12700" cap="flat" cmpd="sng" algn="ctr">
            <a:noFill/>
            <a:prstDash val="solid"/>
            <a:miter lim="800000"/>
          </a:ln>
          <a:effectLst/>
        </p:spPr>
        <p:txBody>
          <a:bodyPr rtlCol="0" anchor="ctr"/>
          <a:lstStyle/>
          <a:p>
            <a:pPr algn="ctr"/>
            <a:r>
              <a:rPr lang="en-US" altLang="zh-CN" sz="2800" kern="0">
                <a:solidFill>
                  <a:prstClr val="white"/>
                </a:solidFill>
                <a:latin typeface="Arial" panose="020B0604020202020204" pitchFamily="34" charset="0"/>
              </a:rPr>
              <a:t>5.</a:t>
            </a:r>
            <a:r>
              <a:rPr lang="zh-CN" altLang="en-US" sz="2800" kern="0">
                <a:solidFill>
                  <a:prstClr val="white"/>
                </a:solidFill>
                <a:latin typeface="Arial" panose="020B0604020202020204" pitchFamily="34" charset="0"/>
              </a:rPr>
              <a:t>意志坚强</a:t>
            </a:r>
            <a:endParaRPr lang="zh-CN" altLang="en-US" sz="2800" kern="0" dirty="0">
              <a:solidFill>
                <a:prstClr val="white"/>
              </a:solidFill>
              <a:latin typeface="Arial" panose="020B0604020202020204" pitchFamily="34" charset="0"/>
            </a:endParaRPr>
          </a:p>
        </p:txBody>
      </p:sp>
      <p:sp>
        <p:nvSpPr>
          <p:cNvPr id="9" name="TOP-PPT-7"/>
          <p:cNvSpPr txBox="1"/>
          <p:nvPr>
            <p:custDataLst>
              <p:tags r:id="rId8"/>
            </p:custDataLst>
          </p:nvPr>
        </p:nvSpPr>
        <p:spPr>
          <a:xfrm>
            <a:off x="714506" y="4059587"/>
            <a:ext cx="10786615" cy="1316194"/>
          </a:xfrm>
          <a:prstGeom prst="rect">
            <a:avLst/>
          </a:prstGeom>
          <a:noFill/>
        </p:spPr>
        <p:txBody>
          <a:bodyPr wrap="square">
            <a:spAutoFit/>
          </a:bodyPr>
          <a:lstStyle/>
          <a:p>
            <a:pPr>
              <a:lnSpc>
                <a:spcPct val="150000"/>
              </a:lnSpc>
            </a:pPr>
            <a:r>
              <a:rPr lang="zh-CN" altLang="en-US" sz="2800"/>
              <a:t>有经受失败、打击、挫折、逆境的心理准备</a:t>
            </a:r>
            <a:r>
              <a:rPr lang="en-US" altLang="zh-CN" sz="2800"/>
              <a:t>,</a:t>
            </a:r>
            <a:r>
              <a:rPr lang="zh-CN" altLang="en-US" sz="2800"/>
              <a:t>真的打遇到失败、打击、挫折、逆境能不退缩</a:t>
            </a:r>
            <a:r>
              <a:rPr lang="en-US" altLang="zh-CN" sz="2800"/>
              <a:t>,</a:t>
            </a:r>
            <a:r>
              <a:rPr lang="zh-CN" altLang="en-US" sz="2800"/>
              <a:t>不屈服</a:t>
            </a:r>
            <a:r>
              <a:rPr lang="en-US" altLang="zh-CN" sz="2800"/>
              <a:t>,</a:t>
            </a:r>
            <a:r>
              <a:rPr lang="zh-CN" altLang="en-US" sz="2800"/>
              <a:t>将此看作磨炼自己的机会。</a:t>
            </a:r>
            <a:endParaRPr lang="zh-CN" altLang="en-US" sz="2800" dirty="0"/>
          </a:p>
        </p:txBody>
      </p:sp>
    </p:spTree>
    <p:extLst>
      <p:ext uri="{BB962C8B-B14F-4D97-AF65-F5344CB8AC3E}">
        <p14:creationId xmlns:p14="http://schemas.microsoft.com/office/powerpoint/2010/main" val="3111102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a:gradFill flip="none" rotWithShape="1">
            <a:gsLst>
              <a:gs pos="100000">
                <a:srgbClr val="BA1E26">
                  <a:alpha val="12000"/>
                </a:srgbClr>
              </a:gs>
              <a:gs pos="78000">
                <a:srgbClr val="BA1E26">
                  <a:alpha val="0"/>
                </a:srgbClr>
              </a:gs>
            </a:gsLst>
            <a:path path="shape">
              <a:fillToRect l="50000" t="50000" r="50000" b="50000"/>
            </a:path>
          </a:gradFill>
          <a:ln w="12700" cap="flat" cmpd="sng" algn="ctr">
            <a:solidFill>
              <a:srgbClr val="BA1E26">
                <a:alpha val="20000"/>
              </a:srgbClr>
            </a:solidFill>
            <a:prstDash val="solid"/>
            <a:miter lim="800000"/>
          </a:ln>
          <a:effectLst/>
        </p:spPr>
      </p:pic>
      <p:pic>
        <p:nvPicPr>
          <p:cNvPr id="14" name="TOP-PPT-4"/>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sp>
        <p:nvSpPr>
          <p:cNvPr id="2" name="TOP-PPT-5"/>
          <p:cNvSpPr/>
          <p:nvPr>
            <p:custDataLst>
              <p:tags r:id="rId3"/>
            </p:custDataLst>
          </p:nvPr>
        </p:nvSpPr>
        <p:spPr>
          <a:xfrm>
            <a:off x="714506" y="1411943"/>
            <a:ext cx="2885037" cy="461665"/>
          </a:xfrm>
          <a:prstGeom prst="roundRect">
            <a:avLst>
              <a:gd name="adj" fmla="val 50000"/>
            </a:avLst>
          </a:prstGeom>
          <a:gradFill>
            <a:gsLst>
              <a:gs pos="50000">
                <a:srgbClr val="BA1E26"/>
              </a:gs>
              <a:gs pos="0">
                <a:srgbClr val="EA8125"/>
              </a:gs>
            </a:gsLst>
            <a:lin ang="2700000" scaled="1"/>
          </a:gradFill>
          <a:ln w="12700" cap="flat" cmpd="sng" algn="ctr">
            <a:noFill/>
            <a:prstDash val="solid"/>
            <a:miter lim="800000"/>
          </a:ln>
          <a:effectLst/>
        </p:spPr>
        <p:txBody>
          <a:bodyPr rtlCol="0" anchor="ctr"/>
          <a:lstStyle/>
          <a:p>
            <a:pPr algn="ctr"/>
            <a:r>
              <a:rPr lang="en-US" altLang="zh-CN" sz="2800" kern="0">
                <a:solidFill>
                  <a:prstClr val="white"/>
                </a:solidFill>
                <a:latin typeface="Arial" panose="020B0604020202020204" pitchFamily="34" charset="0"/>
              </a:rPr>
              <a:t>6.</a:t>
            </a:r>
            <a:r>
              <a:rPr lang="zh-CN" altLang="en-US" sz="2800" kern="0">
                <a:solidFill>
                  <a:prstClr val="white"/>
                </a:solidFill>
                <a:latin typeface="Arial" panose="020B0604020202020204" pitchFamily="34" charset="0"/>
              </a:rPr>
              <a:t>胸怀开阔</a:t>
            </a:r>
            <a:endParaRPr lang="zh-CN" altLang="en-US" sz="2800" kern="0" dirty="0">
              <a:solidFill>
                <a:prstClr val="white"/>
              </a:solidFill>
              <a:latin typeface="Arial" panose="020B0604020202020204" pitchFamily="34" charset="0"/>
            </a:endParaRPr>
          </a:p>
        </p:txBody>
      </p:sp>
      <p:sp>
        <p:nvSpPr>
          <p:cNvPr id="13" name="TOP-PPT-7"/>
          <p:cNvSpPr txBox="1"/>
          <p:nvPr>
            <p:custDataLst>
              <p:tags r:id="rId4"/>
            </p:custDataLst>
          </p:nvPr>
        </p:nvSpPr>
        <p:spPr>
          <a:xfrm>
            <a:off x="714506" y="2185979"/>
            <a:ext cx="10786615" cy="1316194"/>
          </a:xfrm>
          <a:prstGeom prst="rect">
            <a:avLst/>
          </a:prstGeom>
          <a:noFill/>
        </p:spPr>
        <p:txBody>
          <a:bodyPr wrap="square">
            <a:spAutoFit/>
          </a:bodyPr>
          <a:lstStyle/>
          <a:p>
            <a:pPr>
              <a:lnSpc>
                <a:spcPct val="150000"/>
              </a:lnSpc>
            </a:pPr>
            <a:r>
              <a:rPr lang="zh-CN" altLang="en-US" sz="2800"/>
              <a:t>不陷人鸡毛蒜皮的斤斤计较之中</a:t>
            </a:r>
            <a:r>
              <a:rPr lang="en-US" altLang="zh-CN" sz="2800"/>
              <a:t>,</a:t>
            </a:r>
            <a:r>
              <a:rPr lang="zh-CN" altLang="en-US" sz="2800"/>
              <a:t>更不陷入窝里斗的怪圈</a:t>
            </a:r>
            <a:r>
              <a:rPr lang="en-US" altLang="zh-CN" sz="2800"/>
              <a:t>,</a:t>
            </a:r>
            <a:r>
              <a:rPr lang="zh-CN" altLang="en-US" sz="2800"/>
              <a:t>大事清楚</a:t>
            </a:r>
            <a:r>
              <a:rPr lang="en-US" altLang="zh-CN" sz="2800"/>
              <a:t>,</a:t>
            </a:r>
            <a:r>
              <a:rPr lang="zh-CN" altLang="en-US" sz="2800"/>
              <a:t>小事糊涂</a:t>
            </a:r>
            <a:r>
              <a:rPr lang="en-US" altLang="zh-CN" sz="2800"/>
              <a:t>,</a:t>
            </a:r>
            <a:r>
              <a:rPr lang="zh-CN" altLang="en-US" sz="2800"/>
              <a:t>有吃亏思想</a:t>
            </a:r>
            <a:r>
              <a:rPr lang="en-US" altLang="zh-CN" sz="2800"/>
              <a:t>,</a:t>
            </a:r>
            <a:r>
              <a:rPr lang="zh-CN" altLang="en-US" sz="2800"/>
              <a:t>有容人之量</a:t>
            </a:r>
            <a:r>
              <a:rPr lang="en-US" altLang="zh-CN" sz="2800"/>
              <a:t>.</a:t>
            </a:r>
            <a:endParaRPr lang="en-US" altLang="zh-CN" sz="2800" dirty="0"/>
          </a:p>
        </p:txBody>
      </p:sp>
      <p:sp>
        <p:nvSpPr>
          <p:cNvPr id="10" name="TOP-PPT-2"/>
          <p:cNvSpPr txBox="1"/>
          <p:nvPr>
            <p:custDataLst>
              <p:tags r:id="rId5"/>
            </p:custDataLst>
          </p:nvPr>
        </p:nvSpPr>
        <p:spPr>
          <a:xfrm>
            <a:off x="1057751" y="376276"/>
            <a:ext cx="2646878" cy="461665"/>
          </a:xfrm>
          <a:prstGeom prst="rect">
            <a:avLst/>
          </a:prstGeom>
          <a:noFill/>
        </p:spPr>
        <p:txBody>
          <a:bodyPr wrap="none" rtlCol="0">
            <a:spAutoFit/>
          </a:bodyPr>
          <a:lstStyle/>
          <a:p>
            <a:r>
              <a:rPr lang="zh-CN" altLang="en-US" sz="2400" b="1">
                <a:solidFill>
                  <a:srgbClr val="BA1E26"/>
                </a:solidFill>
                <a:latin typeface="微软雅黑" panose="020B0503020204020204" pitchFamily="34" charset="-122"/>
                <a:ea typeface="微软雅黑" panose="020B0503020204020204" pitchFamily="34" charset="-122"/>
              </a:rPr>
              <a:t>五、传承雷锋精神</a:t>
            </a:r>
          </a:p>
        </p:txBody>
      </p:sp>
      <p:pic>
        <p:nvPicPr>
          <p:cNvPr id="11" name="TOP-PPT-3"/>
          <p:cNvPicPr>
            <a:picLocks noChangeAspect="1"/>
          </p:cNvPicPr>
          <p:nvPr>
            <p:custDataLst>
              <p:tags r:id="rId6"/>
            </p:custDataLst>
          </p:nvPr>
        </p:nvPicPr>
        <p:blipFill>
          <a:blip r:embed="rId10" cstate="email">
            <a:extLst>
              <a:ext uri="{BEBA8EAE-BF5A-486C-A8C5-ECC9F3942E4B}">
                <a14:imgProps xmlns:a14="http://schemas.microsoft.com/office/drawing/2010/main">
                  <a14:imgLayer r:embed="rId11">
                    <a14:imgEffect>
                      <a14:colorTemperature colorTemp="4700"/>
                    </a14:imgEffect>
                  </a14:imgLayer>
                </a14:imgProps>
              </a:ext>
              <a:ext uri="{28A0092B-C50C-407E-A947-70E740481C1C}">
                <a14:useLocalDpi xmlns:a14="http://schemas.microsoft.com/office/drawing/2010/main"/>
              </a:ext>
            </a:extLst>
          </a:blip>
          <a:stretch>
            <a:fillRect/>
          </a:stretch>
        </p:blipFill>
        <p:spPr>
          <a:xfrm>
            <a:off x="268991" y="345496"/>
            <a:ext cx="628396" cy="523220"/>
          </a:xfrm>
          <a:prstGeom prst="rect">
            <a:avLst/>
          </a:prstGeom>
        </p:spPr>
      </p:pic>
    </p:spTree>
    <p:extLst>
      <p:ext uri="{BB962C8B-B14F-4D97-AF65-F5344CB8AC3E}">
        <p14:creationId xmlns:p14="http://schemas.microsoft.com/office/powerpoint/2010/main" val="1471885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P-PPT-1"/>
          <p:cNvPicPr>
            <a:picLocks noChangeAspect="1"/>
          </p:cNvPicPr>
          <p:nvPr>
            <p:custDataLst>
              <p:tags r:id="rId1"/>
            </p:custDataLst>
          </p:nvPr>
        </p:nvPicPr>
        <p:blipFill>
          <a:blip r:embed="rId8"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TOP-PPT-2"/>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255905" y="3556000"/>
            <a:ext cx="3114499" cy="3178810"/>
          </a:xfrm>
          <a:prstGeom prst="rect">
            <a:avLst/>
          </a:prstGeom>
        </p:spPr>
      </p:pic>
      <p:pic>
        <p:nvPicPr>
          <p:cNvPr id="11" name="TOP-PPT-3"/>
          <p:cNvPicPr>
            <a:picLocks noChangeAspect="1"/>
          </p:cNvPicPr>
          <p:nvPr>
            <p:custDataLst>
              <p:tags r:id="rId3"/>
            </p:custDataLst>
          </p:nvPr>
        </p:nvPicPr>
        <p:blipFill>
          <a:blip r:embed="rId10" cstate="email">
            <a:extLst>
              <a:ext uri="{28A0092B-C50C-407E-A947-70E740481C1C}">
                <a14:useLocalDpi xmlns:a14="http://schemas.microsoft.com/office/drawing/2010/main"/>
              </a:ext>
            </a:extLst>
          </a:blip>
          <a:stretch>
            <a:fillRect/>
          </a:stretch>
        </p:blipFill>
        <p:spPr>
          <a:xfrm>
            <a:off x="0" y="5959861"/>
            <a:ext cx="12192000" cy="898141"/>
          </a:xfrm>
          <a:prstGeom prst="rect">
            <a:avLst/>
          </a:prstGeom>
        </p:spPr>
      </p:pic>
      <p:pic>
        <p:nvPicPr>
          <p:cNvPr id="13" name="TOP-PPT-4"/>
          <p:cNvPicPr>
            <a:picLocks noChangeAspect="1"/>
          </p:cNvPicPr>
          <p:nvPr>
            <p:custDataLst>
              <p:tags r:id="rId4"/>
            </p:custDataLst>
          </p:nvPr>
        </p:nvPicPr>
        <p:blipFill>
          <a:blip r:embed="rId11" cstate="email">
            <a:extLst>
              <a:ext uri="{28A0092B-C50C-407E-A947-70E740481C1C}">
                <a14:useLocalDpi xmlns:a14="http://schemas.microsoft.com/office/drawing/2010/main"/>
              </a:ext>
            </a:extLst>
          </a:blip>
          <a:stretch>
            <a:fillRect/>
          </a:stretch>
        </p:blipFill>
        <p:spPr>
          <a:xfrm>
            <a:off x="10073323" y="1127284"/>
            <a:ext cx="1305879" cy="1393985"/>
          </a:xfrm>
          <a:prstGeom prst="rect">
            <a:avLst/>
          </a:prstGeom>
        </p:spPr>
      </p:pic>
      <p:sp>
        <p:nvSpPr>
          <p:cNvPr id="14" name="TOP-PPT-5"/>
          <p:cNvSpPr txBox="1"/>
          <p:nvPr>
            <p:custDataLst>
              <p:tags r:id="rId5"/>
            </p:custDataLst>
          </p:nvPr>
        </p:nvSpPr>
        <p:spPr>
          <a:xfrm>
            <a:off x="1976488" y="1259239"/>
            <a:ext cx="9242035" cy="2554545"/>
          </a:xfrm>
          <a:prstGeom prst="rect">
            <a:avLst/>
          </a:prstGeom>
          <a:noFill/>
        </p:spPr>
        <p:txBody>
          <a:bodyPr wrap="square" rtlCol="0">
            <a:spAutoFit/>
          </a:bodyPr>
          <a:lstStyle/>
          <a:p>
            <a:pPr algn="ctr"/>
            <a:r>
              <a:rPr lang="zh-CN" altLang="en-US" sz="8000">
                <a:gradFill>
                  <a:gsLst>
                    <a:gs pos="100000">
                      <a:srgbClr val="EA8125"/>
                    </a:gs>
                    <a:gs pos="40000">
                      <a:srgbClr val="C00000"/>
                    </a:gs>
                  </a:gsLst>
                  <a:lin ang="10800000" scaled="0"/>
                </a:gradFill>
                <a:latin typeface="汉仪尚巍手书简" panose="00020600040101010101" pitchFamily="18" charset="-122"/>
                <a:ea typeface="汉仪尚巍手书简" panose="00020600040101010101" pitchFamily="18" charset="-122"/>
              </a:rPr>
              <a:t>让雷锋精神</a:t>
            </a:r>
          </a:p>
          <a:p>
            <a:pPr algn="ctr"/>
            <a:r>
              <a:rPr lang="zh-CN" altLang="en-US" sz="8000">
                <a:gradFill>
                  <a:gsLst>
                    <a:gs pos="100000">
                      <a:srgbClr val="EA8125"/>
                    </a:gs>
                    <a:gs pos="40000">
                      <a:srgbClr val="C00000"/>
                    </a:gs>
                  </a:gsLst>
                  <a:lin ang="10800000" scaled="0"/>
                </a:gradFill>
                <a:latin typeface="汉仪尚巍手书简" panose="00020600040101010101" pitchFamily="18" charset="-122"/>
                <a:ea typeface="汉仪尚巍手书简" panose="00020600040101010101" pitchFamily="18" charset="-122"/>
              </a:rPr>
              <a:t>激励我们成长！</a:t>
            </a:r>
          </a:p>
        </p:txBody>
      </p:sp>
      <p:pic>
        <p:nvPicPr>
          <p:cNvPr id="17" name="TOP-PPT-7"/>
          <p:cNvPicPr>
            <a:picLocks noChangeAspect="1"/>
          </p:cNvPicPr>
          <p:nvPr>
            <p:custDataLst>
              <p:tags r:id="rId6"/>
            </p:custDataLst>
          </p:nvPr>
        </p:nvPicPr>
        <p:blipFill>
          <a:blip r:embed="rId12" cstate="email">
            <a:extLst>
              <a:ext uri="{BEBA8EAE-BF5A-486C-A8C5-ECC9F3942E4B}">
                <a14:imgProps xmlns:a14="http://schemas.microsoft.com/office/drawing/2010/main">
                  <a14:imgLayer r:embed="rId1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5251390" y="3884585"/>
            <a:ext cx="2480447" cy="269306"/>
          </a:xfrm>
          <a:prstGeom prst="rect">
            <a:avLst/>
          </a:prstGeom>
        </p:spPr>
      </p:pic>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3.03.31"/>
  <p:tag name="AS_TITLE" val="Aspose.Slides for Java"/>
  <p:tag name="AS_VERSION" val="23.3"/>
</p:tagLst>
</file>

<file path=ppt/tags/tag2.xml><?xml version="1.0" encoding="utf-8"?>
<p:tagLst xmlns:a="http://schemas.openxmlformats.org/drawingml/2006/main" xmlns:r="http://schemas.openxmlformats.org/officeDocument/2006/relationships" xmlns:p="http://schemas.openxmlformats.org/presentationml/2006/main">
  <p:tag name="AS_UNIQUEID" val="12"/>
</p:tagLst>
</file>

<file path=ppt/tags/tag3.xml><?xml version="1.0" encoding="utf-8"?>
<p:tagLst xmlns:a="http://schemas.openxmlformats.org/drawingml/2006/main" xmlns:r="http://schemas.openxmlformats.org/officeDocument/2006/relationships" xmlns:p="http://schemas.openxmlformats.org/presentationml/2006/main">
  <p:tag name="AS_UNIQUEID" val="13"/>
</p:tagLst>
</file>

<file path=ppt/tags/tag4.xml><?xml version="1.0" encoding="utf-8"?>
<p:tagLst xmlns:a="http://schemas.openxmlformats.org/drawingml/2006/main" xmlns:r="http://schemas.openxmlformats.org/officeDocument/2006/relationships" xmlns:p="http://schemas.openxmlformats.org/presentationml/2006/main">
  <p:tag name="AS_UNIQUEID" val="14"/>
</p:tagLst>
</file>

<file path=ppt/tags/tag5.xml><?xml version="1.0" encoding="utf-8"?>
<p:tagLst xmlns:a="http://schemas.openxmlformats.org/drawingml/2006/main" xmlns:r="http://schemas.openxmlformats.org/officeDocument/2006/relationships" xmlns:p="http://schemas.openxmlformats.org/presentationml/2006/main">
  <p:tag name="AS_UNIQUEID" val="15"/>
</p:tagLst>
</file>

<file path=ppt/tags/tag6.xml><?xml version="1.0" encoding="utf-8"?>
<p:tagLst xmlns:a="http://schemas.openxmlformats.org/drawingml/2006/main" xmlns:r="http://schemas.openxmlformats.org/officeDocument/2006/relationships" xmlns:p="http://schemas.openxmlformats.org/presentationml/2006/main">
  <p:tag name="AS_UNIQUEID" val="16"/>
</p:tagLst>
</file>

<file path=ppt/tags/tag7.xml><?xml version="1.0" encoding="utf-8"?>
<p:tagLst xmlns:a="http://schemas.openxmlformats.org/drawingml/2006/main" xmlns:r="http://schemas.openxmlformats.org/officeDocument/2006/relationships" xmlns:p="http://schemas.openxmlformats.org/presentationml/2006/main">
  <p:tag name="AS_UNIQUEID" val="18"/>
</p:tagLst>
</file>

<file path=ppt/tags/tag8.xml><?xml version="1.0" encoding="utf-8"?>
<p:tagLst xmlns:a="http://schemas.openxmlformats.org/drawingml/2006/main" xmlns:r="http://schemas.openxmlformats.org/officeDocument/2006/relationships" xmlns:p="http://schemas.openxmlformats.org/presentationml/2006/main">
  <p:tag name="AS_UNIQUEID" val="19"/>
</p:tagLst>
</file>

<file path=ppt/tags/tag9.xml><?xml version="1.0" encoding="utf-8"?>
<p:tagLst xmlns:a="http://schemas.openxmlformats.org/drawingml/2006/main" xmlns:r="http://schemas.openxmlformats.org/officeDocument/2006/relationships" xmlns:p="http://schemas.openxmlformats.org/presentationml/2006/main">
  <p:tag name="AS_UNIQUEID" val="20"/>
</p:tagLst>
</file>

<file path=ppt/tags/tag10.xml><?xml version="1.0" encoding="utf-8"?>
<p:tagLst xmlns:a="http://schemas.openxmlformats.org/drawingml/2006/main" xmlns:r="http://schemas.openxmlformats.org/officeDocument/2006/relationships" xmlns:p="http://schemas.openxmlformats.org/presentationml/2006/main">
  <p:tag name="AS_UNIQUEID" val="21"/>
</p:tagLst>
</file>

<file path=ppt/tags/tag11.xml><?xml version="1.0" encoding="utf-8"?>
<p:tagLst xmlns:a="http://schemas.openxmlformats.org/drawingml/2006/main" xmlns:r="http://schemas.openxmlformats.org/officeDocument/2006/relationships" xmlns:p="http://schemas.openxmlformats.org/presentationml/2006/main">
  <p:tag name="AS_UNIQUEID" val="22"/>
</p:tagLst>
</file>

<file path=ppt/tags/tag12.xml><?xml version="1.0" encoding="utf-8"?>
<p:tagLst xmlns:a="http://schemas.openxmlformats.org/drawingml/2006/main" xmlns:r="http://schemas.openxmlformats.org/officeDocument/2006/relationships" xmlns:p="http://schemas.openxmlformats.org/presentationml/2006/main">
  <p:tag name="AS_UNIQUEID" val="24"/>
</p:tagLst>
</file>

<file path=ppt/tags/tag13.xml><?xml version="1.0" encoding="utf-8"?>
<p:tagLst xmlns:a="http://schemas.openxmlformats.org/drawingml/2006/main" xmlns:r="http://schemas.openxmlformats.org/officeDocument/2006/relationships" xmlns:p="http://schemas.openxmlformats.org/presentationml/2006/main">
  <p:tag name="AS_UNIQUEID" val="25"/>
</p:tagLst>
</file>

<file path=ppt/tags/tag14.xml><?xml version="1.0" encoding="utf-8"?>
<p:tagLst xmlns:a="http://schemas.openxmlformats.org/drawingml/2006/main" xmlns:r="http://schemas.openxmlformats.org/officeDocument/2006/relationships" xmlns:p="http://schemas.openxmlformats.org/presentationml/2006/main">
  <p:tag name="AS_UNIQUEID" val="26"/>
</p:tagLst>
</file>

<file path=ppt/tags/tag15.xml><?xml version="1.0" encoding="utf-8"?>
<p:tagLst xmlns:a="http://schemas.openxmlformats.org/drawingml/2006/main" xmlns:r="http://schemas.openxmlformats.org/officeDocument/2006/relationships" xmlns:p="http://schemas.openxmlformats.org/presentationml/2006/main">
  <p:tag name="AS_UNIQUEID" val="27"/>
</p:tagLst>
</file>

<file path=ppt/tags/tag16.xml><?xml version="1.0" encoding="utf-8"?>
<p:tagLst xmlns:a="http://schemas.openxmlformats.org/drawingml/2006/main" xmlns:r="http://schemas.openxmlformats.org/officeDocument/2006/relationships" xmlns:p="http://schemas.openxmlformats.org/presentationml/2006/main">
  <p:tag name="AS_UNIQUEID" val="28"/>
</p:tagLst>
</file>

<file path=ppt/tags/tag17.xml><?xml version="1.0" encoding="utf-8"?>
<p:tagLst xmlns:a="http://schemas.openxmlformats.org/drawingml/2006/main" xmlns:r="http://schemas.openxmlformats.org/officeDocument/2006/relationships" xmlns:p="http://schemas.openxmlformats.org/presentationml/2006/main">
  <p:tag name="AS_UNIQUEID" val="30"/>
</p:tagLst>
</file>

<file path=ppt/tags/tag18.xml><?xml version="1.0" encoding="utf-8"?>
<p:tagLst xmlns:a="http://schemas.openxmlformats.org/drawingml/2006/main" xmlns:r="http://schemas.openxmlformats.org/officeDocument/2006/relationships" xmlns:p="http://schemas.openxmlformats.org/presentationml/2006/main">
  <p:tag name="AS_UNIQUEID" val="31"/>
</p:tagLst>
</file>

<file path=ppt/tags/tag19.xml><?xml version="1.0" encoding="utf-8"?>
<p:tagLst xmlns:a="http://schemas.openxmlformats.org/drawingml/2006/main" xmlns:r="http://schemas.openxmlformats.org/officeDocument/2006/relationships" xmlns:p="http://schemas.openxmlformats.org/presentationml/2006/main">
  <p:tag name="AS_UNIQUEID" val="32"/>
</p:tagLst>
</file>

<file path=ppt/tags/tag20.xml><?xml version="1.0" encoding="utf-8"?>
<p:tagLst xmlns:a="http://schemas.openxmlformats.org/drawingml/2006/main" xmlns:r="http://schemas.openxmlformats.org/officeDocument/2006/relationships" xmlns:p="http://schemas.openxmlformats.org/presentationml/2006/main">
  <p:tag name="AS_UNIQUEID" val="33"/>
</p:tagLst>
</file>

<file path=ppt/tags/tag21.xml><?xml version="1.0" encoding="utf-8"?>
<p:tagLst xmlns:a="http://schemas.openxmlformats.org/drawingml/2006/main" xmlns:r="http://schemas.openxmlformats.org/officeDocument/2006/relationships" xmlns:p="http://schemas.openxmlformats.org/presentationml/2006/main">
  <p:tag name="AS_UNIQUEID" val="34"/>
</p:tagLst>
</file>

<file path=ppt/tags/tag22.xml><?xml version="1.0" encoding="utf-8"?>
<p:tagLst xmlns:a="http://schemas.openxmlformats.org/drawingml/2006/main" xmlns:r="http://schemas.openxmlformats.org/officeDocument/2006/relationships" xmlns:p="http://schemas.openxmlformats.org/presentationml/2006/main">
  <p:tag name="AS_UNIQUEID" val="35"/>
</p:tagLst>
</file>

<file path=ppt/tags/tag23.xml><?xml version="1.0" encoding="utf-8"?>
<p:tagLst xmlns:a="http://schemas.openxmlformats.org/drawingml/2006/main" xmlns:r="http://schemas.openxmlformats.org/officeDocument/2006/relationships" xmlns:p="http://schemas.openxmlformats.org/presentationml/2006/main">
  <p:tag name="AS_UNIQUEID" val="37"/>
</p:tagLst>
</file>

<file path=ppt/tags/tag24.xml><?xml version="1.0" encoding="utf-8"?>
<p:tagLst xmlns:a="http://schemas.openxmlformats.org/drawingml/2006/main" xmlns:r="http://schemas.openxmlformats.org/officeDocument/2006/relationships" xmlns:p="http://schemas.openxmlformats.org/presentationml/2006/main">
  <p:tag name="AS_UNIQUEID" val="38"/>
</p:tagLst>
</file>

<file path=ppt/tags/tag25.xml><?xml version="1.0" encoding="utf-8"?>
<p:tagLst xmlns:a="http://schemas.openxmlformats.org/drawingml/2006/main" xmlns:r="http://schemas.openxmlformats.org/officeDocument/2006/relationships" xmlns:p="http://schemas.openxmlformats.org/presentationml/2006/main">
  <p:tag name="AS_UNIQUEID" val="39"/>
</p:tagLst>
</file>

<file path=ppt/tags/tag26.xml><?xml version="1.0" encoding="utf-8"?>
<p:tagLst xmlns:a="http://schemas.openxmlformats.org/drawingml/2006/main" xmlns:r="http://schemas.openxmlformats.org/officeDocument/2006/relationships" xmlns:p="http://schemas.openxmlformats.org/presentationml/2006/main">
  <p:tag name="AS_UNIQUEID" val="40"/>
</p:tagLst>
</file>

<file path=ppt/tags/tag27.xml><?xml version="1.0" encoding="utf-8"?>
<p:tagLst xmlns:a="http://schemas.openxmlformats.org/drawingml/2006/main" xmlns:r="http://schemas.openxmlformats.org/officeDocument/2006/relationships" xmlns:p="http://schemas.openxmlformats.org/presentationml/2006/main">
  <p:tag name="AS_UNIQUEID" val="41"/>
</p:tagLst>
</file>

<file path=ppt/tags/tag28.xml><?xml version="1.0" encoding="utf-8"?>
<p:tagLst xmlns:a="http://schemas.openxmlformats.org/drawingml/2006/main" xmlns:r="http://schemas.openxmlformats.org/officeDocument/2006/relationships" xmlns:p="http://schemas.openxmlformats.org/presentationml/2006/main">
  <p:tag name="AS_UNIQUEID" val="42"/>
</p:tagLst>
</file>

<file path=ppt/tags/tag29.xml><?xml version="1.0" encoding="utf-8"?>
<p:tagLst xmlns:a="http://schemas.openxmlformats.org/drawingml/2006/main" xmlns:r="http://schemas.openxmlformats.org/officeDocument/2006/relationships" xmlns:p="http://schemas.openxmlformats.org/presentationml/2006/main">
  <p:tag name="AS_UNIQUEID" val="43"/>
</p:tagLst>
</file>

<file path=ppt/tags/tag30.xml><?xml version="1.0" encoding="utf-8"?>
<p:tagLst xmlns:a="http://schemas.openxmlformats.org/drawingml/2006/main" xmlns:r="http://schemas.openxmlformats.org/officeDocument/2006/relationships" xmlns:p="http://schemas.openxmlformats.org/presentationml/2006/main">
  <p:tag name="AS_UNIQUEID" val="44"/>
</p:tagLst>
</file>

<file path=ppt/tags/tag31.xml><?xml version="1.0" encoding="utf-8"?>
<p:tagLst xmlns:a="http://schemas.openxmlformats.org/drawingml/2006/main" xmlns:r="http://schemas.openxmlformats.org/officeDocument/2006/relationships" xmlns:p="http://schemas.openxmlformats.org/presentationml/2006/main">
  <p:tag name="AS_UNIQUEID" val="46"/>
</p:tagLst>
</file>

<file path=ppt/tags/tag32.xml><?xml version="1.0" encoding="utf-8"?>
<p:tagLst xmlns:a="http://schemas.openxmlformats.org/drawingml/2006/main" xmlns:r="http://schemas.openxmlformats.org/officeDocument/2006/relationships" xmlns:p="http://schemas.openxmlformats.org/presentationml/2006/main">
  <p:tag name="AS_UNIQUEID" val="47"/>
</p:tagLst>
</file>

<file path=ppt/tags/tag33.xml><?xml version="1.0" encoding="utf-8"?>
<p:tagLst xmlns:a="http://schemas.openxmlformats.org/drawingml/2006/main" xmlns:r="http://schemas.openxmlformats.org/officeDocument/2006/relationships" xmlns:p="http://schemas.openxmlformats.org/presentationml/2006/main">
  <p:tag name="AS_UNIQUEID" val="48"/>
</p:tagLst>
</file>

<file path=ppt/tags/tag34.xml><?xml version="1.0" encoding="utf-8"?>
<p:tagLst xmlns:a="http://schemas.openxmlformats.org/drawingml/2006/main" xmlns:r="http://schemas.openxmlformats.org/officeDocument/2006/relationships" xmlns:p="http://schemas.openxmlformats.org/presentationml/2006/main">
  <p:tag name="AS_UNIQUEID" val="49"/>
</p:tagLst>
</file>

<file path=ppt/tags/tag35.xml><?xml version="1.0" encoding="utf-8"?>
<p:tagLst xmlns:a="http://schemas.openxmlformats.org/drawingml/2006/main" xmlns:r="http://schemas.openxmlformats.org/officeDocument/2006/relationships" xmlns:p="http://schemas.openxmlformats.org/presentationml/2006/main">
  <p:tag name="AS_UNIQUEID" val="51"/>
</p:tagLst>
</file>

<file path=ppt/tags/tag36.xml><?xml version="1.0" encoding="utf-8"?>
<p:tagLst xmlns:a="http://schemas.openxmlformats.org/drawingml/2006/main" xmlns:r="http://schemas.openxmlformats.org/officeDocument/2006/relationships" xmlns:p="http://schemas.openxmlformats.org/presentationml/2006/main">
  <p:tag name="AS_UNIQUEID" val="52"/>
</p:tagLst>
</file>

<file path=ppt/tags/tag37.xml><?xml version="1.0" encoding="utf-8"?>
<p:tagLst xmlns:a="http://schemas.openxmlformats.org/drawingml/2006/main" xmlns:r="http://schemas.openxmlformats.org/officeDocument/2006/relationships" xmlns:p="http://schemas.openxmlformats.org/presentationml/2006/main">
  <p:tag name="AS_UNIQUEID" val="53"/>
</p:tagLst>
</file>

<file path=ppt/tags/tag38.xml><?xml version="1.0" encoding="utf-8"?>
<p:tagLst xmlns:a="http://schemas.openxmlformats.org/drawingml/2006/main" xmlns:r="http://schemas.openxmlformats.org/officeDocument/2006/relationships" xmlns:p="http://schemas.openxmlformats.org/presentationml/2006/main">
  <p:tag name="AS_UNIQUEID" val="55"/>
</p:tagLst>
</file>

<file path=ppt/tags/tag39.xml><?xml version="1.0" encoding="utf-8"?>
<p:tagLst xmlns:a="http://schemas.openxmlformats.org/drawingml/2006/main" xmlns:r="http://schemas.openxmlformats.org/officeDocument/2006/relationships" xmlns:p="http://schemas.openxmlformats.org/presentationml/2006/main">
  <p:tag name="AS_UNIQUEID" val="56"/>
</p:tagLst>
</file>

<file path=ppt/tags/tag40.xml><?xml version="1.0" encoding="utf-8"?>
<p:tagLst xmlns:a="http://schemas.openxmlformats.org/drawingml/2006/main" xmlns:r="http://schemas.openxmlformats.org/officeDocument/2006/relationships" xmlns:p="http://schemas.openxmlformats.org/presentationml/2006/main">
  <p:tag name="AS_UNIQUEID" val="57"/>
</p:tagLst>
</file>

<file path=ppt/tags/tag41.xml><?xml version="1.0" encoding="utf-8"?>
<p:tagLst xmlns:a="http://schemas.openxmlformats.org/drawingml/2006/main" xmlns:r="http://schemas.openxmlformats.org/officeDocument/2006/relationships" xmlns:p="http://schemas.openxmlformats.org/presentationml/2006/main">
  <p:tag name="AS_UNIQUEID" val="58"/>
</p:tagLst>
</file>

<file path=ppt/tags/tag42.xml><?xml version="1.0" encoding="utf-8"?>
<p:tagLst xmlns:a="http://schemas.openxmlformats.org/drawingml/2006/main" xmlns:r="http://schemas.openxmlformats.org/officeDocument/2006/relationships" xmlns:p="http://schemas.openxmlformats.org/presentationml/2006/main">
  <p:tag name="AS_UNIQUEID" val="59"/>
</p:tagLst>
</file>

<file path=ppt/tags/tag43.xml><?xml version="1.0" encoding="utf-8"?>
<p:tagLst xmlns:a="http://schemas.openxmlformats.org/drawingml/2006/main" xmlns:r="http://schemas.openxmlformats.org/officeDocument/2006/relationships" xmlns:p="http://schemas.openxmlformats.org/presentationml/2006/main">
  <p:tag name="AS_UNIQUEID" val="60"/>
</p:tagLst>
</file>

<file path=ppt/tags/tag44.xml><?xml version="1.0" encoding="utf-8"?>
<p:tagLst xmlns:a="http://schemas.openxmlformats.org/drawingml/2006/main" xmlns:r="http://schemas.openxmlformats.org/officeDocument/2006/relationships" xmlns:p="http://schemas.openxmlformats.org/presentationml/2006/main">
  <p:tag name="AS_UNIQUEID" val="62"/>
</p:tagLst>
</file>

<file path=ppt/tags/tag45.xml><?xml version="1.0" encoding="utf-8"?>
<p:tagLst xmlns:a="http://schemas.openxmlformats.org/drawingml/2006/main" xmlns:r="http://schemas.openxmlformats.org/officeDocument/2006/relationships" xmlns:p="http://schemas.openxmlformats.org/presentationml/2006/main">
  <p:tag name="AS_UNIQUEID" val="63"/>
</p:tagLst>
</file>

<file path=ppt/tags/tag46.xml><?xml version="1.0" encoding="utf-8"?>
<p:tagLst xmlns:a="http://schemas.openxmlformats.org/drawingml/2006/main" xmlns:r="http://schemas.openxmlformats.org/officeDocument/2006/relationships" xmlns:p="http://schemas.openxmlformats.org/presentationml/2006/main">
  <p:tag name="AS_UNIQUEID" val="64"/>
</p:tagLst>
</file>

<file path=ppt/tags/tag47.xml><?xml version="1.0" encoding="utf-8"?>
<p:tagLst xmlns:a="http://schemas.openxmlformats.org/drawingml/2006/main" xmlns:r="http://schemas.openxmlformats.org/officeDocument/2006/relationships" xmlns:p="http://schemas.openxmlformats.org/presentationml/2006/main">
  <p:tag name="AS_UNIQUEID" val="65"/>
</p:tagLst>
</file>

<file path=ppt/tags/tag48.xml><?xml version="1.0" encoding="utf-8"?>
<p:tagLst xmlns:a="http://schemas.openxmlformats.org/drawingml/2006/main" xmlns:r="http://schemas.openxmlformats.org/officeDocument/2006/relationships" xmlns:p="http://schemas.openxmlformats.org/presentationml/2006/main">
  <p:tag name="AS_UNIQUEID" val="66"/>
</p:tagLst>
</file>

<file path=ppt/tags/tag49.xml><?xml version="1.0" encoding="utf-8"?>
<p:tagLst xmlns:a="http://schemas.openxmlformats.org/drawingml/2006/main" xmlns:r="http://schemas.openxmlformats.org/officeDocument/2006/relationships" xmlns:p="http://schemas.openxmlformats.org/presentationml/2006/main">
  <p:tag name="AS_UNIQUEID" val="67"/>
</p:tagLst>
</file>

<file path=ppt/tags/tag50.xml><?xml version="1.0" encoding="utf-8"?>
<p:tagLst xmlns:a="http://schemas.openxmlformats.org/drawingml/2006/main" xmlns:r="http://schemas.openxmlformats.org/officeDocument/2006/relationships" xmlns:p="http://schemas.openxmlformats.org/presentationml/2006/main">
  <p:tag name="AS_UNIQUEID" val="69"/>
</p:tagLst>
</file>

<file path=ppt/tags/tag51.xml><?xml version="1.0" encoding="utf-8"?>
<p:tagLst xmlns:a="http://schemas.openxmlformats.org/drawingml/2006/main" xmlns:r="http://schemas.openxmlformats.org/officeDocument/2006/relationships" xmlns:p="http://schemas.openxmlformats.org/presentationml/2006/main">
  <p:tag name="AS_UNIQUEID" val="70"/>
</p:tagLst>
</file>

<file path=ppt/tags/tag52.xml><?xml version="1.0" encoding="utf-8"?>
<p:tagLst xmlns:a="http://schemas.openxmlformats.org/drawingml/2006/main" xmlns:r="http://schemas.openxmlformats.org/officeDocument/2006/relationships" xmlns:p="http://schemas.openxmlformats.org/presentationml/2006/main">
  <p:tag name="AS_UNIQUEID" val="71"/>
</p:tagLst>
</file>

<file path=ppt/tags/tag53.xml><?xml version="1.0" encoding="utf-8"?>
<p:tagLst xmlns:a="http://schemas.openxmlformats.org/drawingml/2006/main" xmlns:r="http://schemas.openxmlformats.org/officeDocument/2006/relationships" xmlns:p="http://schemas.openxmlformats.org/presentationml/2006/main">
  <p:tag name="AS_UNIQUEID" val="72"/>
</p:tagLst>
</file>

<file path=ppt/tags/tag54.xml><?xml version="1.0" encoding="utf-8"?>
<p:tagLst xmlns:a="http://schemas.openxmlformats.org/drawingml/2006/main" xmlns:r="http://schemas.openxmlformats.org/officeDocument/2006/relationships" xmlns:p="http://schemas.openxmlformats.org/presentationml/2006/main">
  <p:tag name="AS_UNIQUEID" val="73"/>
</p:tagLst>
</file>

<file path=ppt/tags/tag55.xml><?xml version="1.0" encoding="utf-8"?>
<p:tagLst xmlns:a="http://schemas.openxmlformats.org/drawingml/2006/main" xmlns:r="http://schemas.openxmlformats.org/officeDocument/2006/relationships" xmlns:p="http://schemas.openxmlformats.org/presentationml/2006/main">
  <p:tag name="AS_UNIQUEID" val="75"/>
</p:tagLst>
</file>

<file path=ppt/tags/tag56.xml><?xml version="1.0" encoding="utf-8"?>
<p:tagLst xmlns:a="http://schemas.openxmlformats.org/drawingml/2006/main" xmlns:r="http://schemas.openxmlformats.org/officeDocument/2006/relationships" xmlns:p="http://schemas.openxmlformats.org/presentationml/2006/main">
  <p:tag name="AS_UNIQUEID" val="76"/>
</p:tagLst>
</file>

<file path=ppt/tags/tag57.xml><?xml version="1.0" encoding="utf-8"?>
<p:tagLst xmlns:a="http://schemas.openxmlformats.org/drawingml/2006/main" xmlns:r="http://schemas.openxmlformats.org/officeDocument/2006/relationships" xmlns:p="http://schemas.openxmlformats.org/presentationml/2006/main">
  <p:tag name="AS_UNIQUEID" val="77"/>
</p:tagLst>
</file>

<file path=ppt/tags/tag58.xml><?xml version="1.0" encoding="utf-8"?>
<p:tagLst xmlns:a="http://schemas.openxmlformats.org/drawingml/2006/main" xmlns:r="http://schemas.openxmlformats.org/officeDocument/2006/relationships" xmlns:p="http://schemas.openxmlformats.org/presentationml/2006/main">
  <p:tag name="AS_UNIQUEID" val="78"/>
</p:tagLst>
</file>

<file path=ppt/tags/tag59.xml><?xml version="1.0" encoding="utf-8"?>
<p:tagLst xmlns:a="http://schemas.openxmlformats.org/drawingml/2006/main" xmlns:r="http://schemas.openxmlformats.org/officeDocument/2006/relationships" xmlns:p="http://schemas.openxmlformats.org/presentationml/2006/main">
  <p:tag name="AS_UNIQUEID" val="79"/>
</p:tagLst>
</file>

<file path=ppt/tags/tag60.xml><?xml version="1.0" encoding="utf-8"?>
<p:tagLst xmlns:a="http://schemas.openxmlformats.org/drawingml/2006/main" xmlns:r="http://schemas.openxmlformats.org/officeDocument/2006/relationships" xmlns:p="http://schemas.openxmlformats.org/presentationml/2006/main">
  <p:tag name="AS_UNIQUEID" val="88"/>
</p:tagLst>
</file>

<file path=ppt/tags/tag61.xml><?xml version="1.0" encoding="utf-8"?>
<p:tagLst xmlns:a="http://schemas.openxmlformats.org/drawingml/2006/main" xmlns:r="http://schemas.openxmlformats.org/officeDocument/2006/relationships" xmlns:p="http://schemas.openxmlformats.org/presentationml/2006/main">
  <p:tag name="AS_UNIQUEID" val="89"/>
</p:tagLst>
</file>

<file path=ppt/tags/tag62.xml><?xml version="1.0" encoding="utf-8"?>
<p:tagLst xmlns:a="http://schemas.openxmlformats.org/drawingml/2006/main" xmlns:r="http://schemas.openxmlformats.org/officeDocument/2006/relationships" xmlns:p="http://schemas.openxmlformats.org/presentationml/2006/main">
  <p:tag name="AS_UNIQUEID" val="90"/>
</p:tagLst>
</file>

<file path=ppt/tags/tag63.xml><?xml version="1.0" encoding="utf-8"?>
<p:tagLst xmlns:a="http://schemas.openxmlformats.org/drawingml/2006/main" xmlns:r="http://schemas.openxmlformats.org/officeDocument/2006/relationships" xmlns:p="http://schemas.openxmlformats.org/presentationml/2006/main">
  <p:tag name="AS_UNIQUEID" val="91"/>
</p:tagLst>
</file>

<file path=ppt/tags/tag64.xml><?xml version="1.0" encoding="utf-8"?>
<p:tagLst xmlns:a="http://schemas.openxmlformats.org/drawingml/2006/main" xmlns:r="http://schemas.openxmlformats.org/officeDocument/2006/relationships" xmlns:p="http://schemas.openxmlformats.org/presentationml/2006/main">
  <p:tag name="AS_UNIQUEID" val="92"/>
</p:tagLst>
</file>

<file path=ppt/tags/tag65.xml><?xml version="1.0" encoding="utf-8"?>
<p:tagLst xmlns:a="http://schemas.openxmlformats.org/drawingml/2006/main" xmlns:r="http://schemas.openxmlformats.org/officeDocument/2006/relationships" xmlns:p="http://schemas.openxmlformats.org/presentationml/2006/main">
  <p:tag name="AS_UNIQUEID" val="93"/>
</p:tagLst>
</file>

<file path=ppt/tags/tag66.xml><?xml version="1.0" encoding="utf-8"?>
<p:tagLst xmlns:a="http://schemas.openxmlformats.org/drawingml/2006/main" xmlns:r="http://schemas.openxmlformats.org/officeDocument/2006/relationships" xmlns:p="http://schemas.openxmlformats.org/presentationml/2006/main">
  <p:tag name="AS_UNIQUEID" val="95"/>
</p:tagLst>
</file>

<file path=ppt/tags/tag67.xml><?xml version="1.0" encoding="utf-8"?>
<p:tagLst xmlns:a="http://schemas.openxmlformats.org/drawingml/2006/main" xmlns:r="http://schemas.openxmlformats.org/officeDocument/2006/relationships" xmlns:p="http://schemas.openxmlformats.org/presentationml/2006/main">
  <p:tag name="AS_UNIQUEID" val="96"/>
</p:tagLst>
</file>

<file path=ppt/tags/tag68.xml><?xml version="1.0" encoding="utf-8"?>
<p:tagLst xmlns:a="http://schemas.openxmlformats.org/drawingml/2006/main" xmlns:r="http://schemas.openxmlformats.org/officeDocument/2006/relationships" xmlns:p="http://schemas.openxmlformats.org/presentationml/2006/main">
  <p:tag name="AS_UNIQUEID" val="88"/>
</p:tagLst>
</file>

<file path=ppt/tags/tag69.xml><?xml version="1.0" encoding="utf-8"?>
<p:tagLst xmlns:a="http://schemas.openxmlformats.org/drawingml/2006/main" xmlns:r="http://schemas.openxmlformats.org/officeDocument/2006/relationships" xmlns:p="http://schemas.openxmlformats.org/presentationml/2006/main">
  <p:tag name="AS_UNIQUEID" val="91"/>
</p:tagLst>
</file>

<file path=ppt/tags/tag70.xml><?xml version="1.0" encoding="utf-8"?>
<p:tagLst xmlns:a="http://schemas.openxmlformats.org/drawingml/2006/main" xmlns:r="http://schemas.openxmlformats.org/officeDocument/2006/relationships" xmlns:p="http://schemas.openxmlformats.org/presentationml/2006/main">
  <p:tag name="AS_UNIQUEID" val="89"/>
</p:tagLst>
</file>

<file path=ppt/tags/tag71.xml><?xml version="1.0" encoding="utf-8"?>
<p:tagLst xmlns:a="http://schemas.openxmlformats.org/drawingml/2006/main" xmlns:r="http://schemas.openxmlformats.org/officeDocument/2006/relationships" xmlns:p="http://schemas.openxmlformats.org/presentationml/2006/main">
  <p:tag name="AS_UNIQUEID" val="90"/>
</p:tagLst>
</file>

<file path=ppt/tags/tag72.xml><?xml version="1.0" encoding="utf-8"?>
<p:tagLst xmlns:a="http://schemas.openxmlformats.org/drawingml/2006/main" xmlns:r="http://schemas.openxmlformats.org/officeDocument/2006/relationships" xmlns:p="http://schemas.openxmlformats.org/presentationml/2006/main">
  <p:tag name="AS_UNIQUEID" val="127"/>
</p:tagLst>
</file>

<file path=ppt/tags/tag73.xml><?xml version="1.0" encoding="utf-8"?>
<p:tagLst xmlns:a="http://schemas.openxmlformats.org/drawingml/2006/main" xmlns:r="http://schemas.openxmlformats.org/officeDocument/2006/relationships" xmlns:p="http://schemas.openxmlformats.org/presentationml/2006/main">
  <p:tag name="AS_UNIQUEID" val="128"/>
</p:tagLst>
</file>

<file path=ppt/tags/tag74.xml><?xml version="1.0" encoding="utf-8"?>
<p:tagLst xmlns:a="http://schemas.openxmlformats.org/drawingml/2006/main" xmlns:r="http://schemas.openxmlformats.org/officeDocument/2006/relationships" xmlns:p="http://schemas.openxmlformats.org/presentationml/2006/main">
  <p:tag name="AS_UNIQUEID" val="129"/>
</p:tagLst>
</file>

<file path=ppt/tags/tag75.xml><?xml version="1.0" encoding="utf-8"?>
<p:tagLst xmlns:a="http://schemas.openxmlformats.org/drawingml/2006/main" xmlns:r="http://schemas.openxmlformats.org/officeDocument/2006/relationships" xmlns:p="http://schemas.openxmlformats.org/presentationml/2006/main">
  <p:tag name="AS_UNIQUEID" val="130"/>
</p:tagLst>
</file>

<file path=ppt/tags/tag76.xml><?xml version="1.0" encoding="utf-8"?>
<p:tagLst xmlns:a="http://schemas.openxmlformats.org/drawingml/2006/main" xmlns:r="http://schemas.openxmlformats.org/officeDocument/2006/relationships" xmlns:p="http://schemas.openxmlformats.org/presentationml/2006/main">
  <p:tag name="AS_UNIQUEID" val="135"/>
</p:tagLst>
</file>

<file path=ppt/tags/tag77.xml><?xml version="1.0" encoding="utf-8"?>
<p:tagLst xmlns:a="http://schemas.openxmlformats.org/drawingml/2006/main" xmlns:r="http://schemas.openxmlformats.org/officeDocument/2006/relationships" xmlns:p="http://schemas.openxmlformats.org/presentationml/2006/main">
  <p:tag name="AS_UNIQUEID" val="134"/>
</p:tagLst>
</file>

<file path=ppt/tags/tag78.xml><?xml version="1.0" encoding="utf-8"?>
<p:tagLst xmlns:a="http://schemas.openxmlformats.org/drawingml/2006/main" xmlns:r="http://schemas.openxmlformats.org/officeDocument/2006/relationships" xmlns:p="http://schemas.openxmlformats.org/presentationml/2006/main">
  <p:tag name="AS_UNIQUEID" val="127"/>
</p:tagLst>
</file>

<file path=ppt/tags/tag79.xml><?xml version="1.0" encoding="utf-8"?>
<p:tagLst xmlns:a="http://schemas.openxmlformats.org/drawingml/2006/main" xmlns:r="http://schemas.openxmlformats.org/officeDocument/2006/relationships" xmlns:p="http://schemas.openxmlformats.org/presentationml/2006/main">
  <p:tag name="AS_UNIQUEID" val="128"/>
</p:tagLst>
</file>

<file path=ppt/tags/tag80.xml><?xml version="1.0" encoding="utf-8"?>
<p:tagLst xmlns:a="http://schemas.openxmlformats.org/drawingml/2006/main" xmlns:r="http://schemas.openxmlformats.org/officeDocument/2006/relationships" xmlns:p="http://schemas.openxmlformats.org/presentationml/2006/main">
  <p:tag name="AS_UNIQUEID" val="129"/>
</p:tagLst>
</file>

<file path=ppt/tags/tag81.xml><?xml version="1.0" encoding="utf-8"?>
<p:tagLst xmlns:a="http://schemas.openxmlformats.org/drawingml/2006/main" xmlns:r="http://schemas.openxmlformats.org/officeDocument/2006/relationships" xmlns:p="http://schemas.openxmlformats.org/presentationml/2006/main">
  <p:tag name="AS_UNIQUEID" val="130"/>
</p:tagLst>
</file>

<file path=ppt/tags/tag82.xml><?xml version="1.0" encoding="utf-8"?>
<p:tagLst xmlns:a="http://schemas.openxmlformats.org/drawingml/2006/main" xmlns:r="http://schemas.openxmlformats.org/officeDocument/2006/relationships" xmlns:p="http://schemas.openxmlformats.org/presentationml/2006/main">
  <p:tag name="AS_UNIQUEID" val="135"/>
</p:tagLst>
</file>

<file path=ppt/tags/tag83.xml><?xml version="1.0" encoding="utf-8"?>
<p:tagLst xmlns:a="http://schemas.openxmlformats.org/drawingml/2006/main" xmlns:r="http://schemas.openxmlformats.org/officeDocument/2006/relationships" xmlns:p="http://schemas.openxmlformats.org/presentationml/2006/main">
  <p:tag name="AS_UNIQUEID" val="134"/>
</p:tagLst>
</file>

<file path=ppt/tags/tag84.xml><?xml version="1.0" encoding="utf-8"?>
<p:tagLst xmlns:a="http://schemas.openxmlformats.org/drawingml/2006/main" xmlns:r="http://schemas.openxmlformats.org/officeDocument/2006/relationships" xmlns:p="http://schemas.openxmlformats.org/presentationml/2006/main">
  <p:tag name="AS_UNIQUEID" val="127"/>
</p:tagLst>
</file>

<file path=ppt/tags/tag85.xml><?xml version="1.0" encoding="utf-8"?>
<p:tagLst xmlns:a="http://schemas.openxmlformats.org/drawingml/2006/main" xmlns:r="http://schemas.openxmlformats.org/officeDocument/2006/relationships" xmlns:p="http://schemas.openxmlformats.org/presentationml/2006/main">
  <p:tag name="AS_UNIQUEID" val="128"/>
</p:tagLst>
</file>

<file path=ppt/tags/tag86.xml><?xml version="1.0" encoding="utf-8"?>
<p:tagLst xmlns:a="http://schemas.openxmlformats.org/drawingml/2006/main" xmlns:r="http://schemas.openxmlformats.org/officeDocument/2006/relationships" xmlns:p="http://schemas.openxmlformats.org/presentationml/2006/main">
  <p:tag name="AS_UNIQUEID" val="129"/>
</p:tagLst>
</file>

<file path=ppt/tags/tag87.xml><?xml version="1.0" encoding="utf-8"?>
<p:tagLst xmlns:a="http://schemas.openxmlformats.org/drawingml/2006/main" xmlns:r="http://schemas.openxmlformats.org/officeDocument/2006/relationships" xmlns:p="http://schemas.openxmlformats.org/presentationml/2006/main">
  <p:tag name="AS_UNIQUEID" val="130"/>
</p:tagLst>
</file>

<file path=ppt/tags/tag88.xml><?xml version="1.0" encoding="utf-8"?>
<p:tagLst xmlns:a="http://schemas.openxmlformats.org/drawingml/2006/main" xmlns:r="http://schemas.openxmlformats.org/officeDocument/2006/relationships" xmlns:p="http://schemas.openxmlformats.org/presentationml/2006/main">
  <p:tag name="AS_UNIQUEID" val="135"/>
</p:tagLst>
</file>

<file path=ppt/tags/tag89.xml><?xml version="1.0" encoding="utf-8"?>
<p:tagLst xmlns:a="http://schemas.openxmlformats.org/drawingml/2006/main" xmlns:r="http://schemas.openxmlformats.org/officeDocument/2006/relationships" xmlns:p="http://schemas.openxmlformats.org/presentationml/2006/main">
  <p:tag name="AS_UNIQUEID" val="134"/>
</p:tagLst>
</file>

<file path=ppt/tags/tag90.xml><?xml version="1.0" encoding="utf-8"?>
<p:tagLst xmlns:a="http://schemas.openxmlformats.org/drawingml/2006/main" xmlns:r="http://schemas.openxmlformats.org/officeDocument/2006/relationships" xmlns:p="http://schemas.openxmlformats.org/presentationml/2006/main">
  <p:tag name="AS_UNIQUEID" val="127"/>
</p:tagLst>
</file>

<file path=ppt/tags/tag91.xml><?xml version="1.0" encoding="utf-8"?>
<p:tagLst xmlns:a="http://schemas.openxmlformats.org/drawingml/2006/main" xmlns:r="http://schemas.openxmlformats.org/officeDocument/2006/relationships" xmlns:p="http://schemas.openxmlformats.org/presentationml/2006/main">
  <p:tag name="AS_UNIQUEID" val="128"/>
</p:tagLst>
</file>

<file path=ppt/tags/tag92.xml><?xml version="1.0" encoding="utf-8"?>
<p:tagLst xmlns:a="http://schemas.openxmlformats.org/drawingml/2006/main" xmlns:r="http://schemas.openxmlformats.org/officeDocument/2006/relationships" xmlns:p="http://schemas.openxmlformats.org/presentationml/2006/main">
  <p:tag name="AS_UNIQUEID" val="129"/>
</p:tagLst>
</file>

<file path=ppt/tags/tag93.xml><?xml version="1.0" encoding="utf-8"?>
<p:tagLst xmlns:a="http://schemas.openxmlformats.org/drawingml/2006/main" xmlns:r="http://schemas.openxmlformats.org/officeDocument/2006/relationships" xmlns:p="http://schemas.openxmlformats.org/presentationml/2006/main">
  <p:tag name="AS_UNIQUEID" val="130"/>
</p:tagLst>
</file>

<file path=ppt/tags/tag94.xml><?xml version="1.0" encoding="utf-8"?>
<p:tagLst xmlns:a="http://schemas.openxmlformats.org/drawingml/2006/main" xmlns:r="http://schemas.openxmlformats.org/officeDocument/2006/relationships" xmlns:p="http://schemas.openxmlformats.org/presentationml/2006/main">
  <p:tag name="AS_UNIQUEID" val="135"/>
</p:tagLst>
</file>

<file path=ppt/tags/tag95.xml><?xml version="1.0" encoding="utf-8"?>
<p:tagLst xmlns:a="http://schemas.openxmlformats.org/drawingml/2006/main" xmlns:r="http://schemas.openxmlformats.org/officeDocument/2006/relationships" xmlns:p="http://schemas.openxmlformats.org/presentationml/2006/main">
  <p:tag name="AS_UNIQUEID" val="134"/>
</p:tagLst>
</file>

<file path=ppt/tags/tag96.xml><?xml version="1.0" encoding="utf-8"?>
<p:tagLst xmlns:a="http://schemas.openxmlformats.org/drawingml/2006/main" xmlns:r="http://schemas.openxmlformats.org/officeDocument/2006/relationships" xmlns:p="http://schemas.openxmlformats.org/presentationml/2006/main">
  <p:tag name="AS_UNIQUEID" val="127"/>
</p:tagLst>
</file>

<file path=ppt/tags/tag97.xml><?xml version="1.0" encoding="utf-8"?>
<p:tagLst xmlns:a="http://schemas.openxmlformats.org/drawingml/2006/main" xmlns:r="http://schemas.openxmlformats.org/officeDocument/2006/relationships" xmlns:p="http://schemas.openxmlformats.org/presentationml/2006/main">
  <p:tag name="AS_UNIQUEID" val="128"/>
</p:tagLst>
</file>

<file path=ppt/tags/tag98.xml><?xml version="1.0" encoding="utf-8"?>
<p:tagLst xmlns:a="http://schemas.openxmlformats.org/drawingml/2006/main" xmlns:r="http://schemas.openxmlformats.org/officeDocument/2006/relationships" xmlns:p="http://schemas.openxmlformats.org/presentationml/2006/main">
  <p:tag name="AS_UNIQUEID" val="129"/>
</p:tagLst>
</file>

<file path=ppt/tags/tag99.xml><?xml version="1.0" encoding="utf-8"?>
<p:tagLst xmlns:a="http://schemas.openxmlformats.org/drawingml/2006/main" xmlns:r="http://schemas.openxmlformats.org/officeDocument/2006/relationships" xmlns:p="http://schemas.openxmlformats.org/presentationml/2006/main">
  <p:tag name="AS_UNIQUEID" val="130"/>
</p:tagLst>
</file>

<file path=ppt/tags/tag100.xml><?xml version="1.0" encoding="utf-8"?>
<p:tagLst xmlns:a="http://schemas.openxmlformats.org/drawingml/2006/main" xmlns:r="http://schemas.openxmlformats.org/officeDocument/2006/relationships" xmlns:p="http://schemas.openxmlformats.org/presentationml/2006/main">
  <p:tag name="AS_UNIQUEID" val="135"/>
</p:tagLst>
</file>

<file path=ppt/tags/tag101.xml><?xml version="1.0" encoding="utf-8"?>
<p:tagLst xmlns:a="http://schemas.openxmlformats.org/drawingml/2006/main" xmlns:r="http://schemas.openxmlformats.org/officeDocument/2006/relationships" xmlns:p="http://schemas.openxmlformats.org/presentationml/2006/main">
  <p:tag name="AS_UNIQUEID" val="134"/>
</p:tagLst>
</file>

<file path=ppt/tags/tag102.xml><?xml version="1.0" encoding="utf-8"?>
<p:tagLst xmlns:a="http://schemas.openxmlformats.org/drawingml/2006/main" xmlns:r="http://schemas.openxmlformats.org/officeDocument/2006/relationships" xmlns:p="http://schemas.openxmlformats.org/presentationml/2006/main">
  <p:tag name="AS_UNIQUEID" val="933"/>
</p:tagLst>
</file>

<file path=ppt/tags/tag103.xml><?xml version="1.0" encoding="utf-8"?>
<p:tagLst xmlns:a="http://schemas.openxmlformats.org/drawingml/2006/main" xmlns:r="http://schemas.openxmlformats.org/officeDocument/2006/relationships" xmlns:p="http://schemas.openxmlformats.org/presentationml/2006/main">
  <p:tag name="AS_UNIQUEID" val="934"/>
</p:tagLst>
</file>

<file path=ppt/tags/tag104.xml><?xml version="1.0" encoding="utf-8"?>
<p:tagLst xmlns:a="http://schemas.openxmlformats.org/drawingml/2006/main" xmlns:r="http://schemas.openxmlformats.org/officeDocument/2006/relationships" xmlns:p="http://schemas.openxmlformats.org/presentationml/2006/main">
  <p:tag name="AS_UNIQUEID" val="935"/>
</p:tagLst>
</file>

<file path=ppt/tags/tag105.xml><?xml version="1.0" encoding="utf-8"?>
<p:tagLst xmlns:a="http://schemas.openxmlformats.org/drawingml/2006/main" xmlns:r="http://schemas.openxmlformats.org/officeDocument/2006/relationships" xmlns:p="http://schemas.openxmlformats.org/presentationml/2006/main">
  <p:tag name="AS_UNIQUEID" val="936"/>
</p:tagLst>
</file>

<file path=ppt/tags/tag106.xml><?xml version="1.0" encoding="utf-8"?>
<p:tagLst xmlns:a="http://schemas.openxmlformats.org/drawingml/2006/main" xmlns:r="http://schemas.openxmlformats.org/officeDocument/2006/relationships" xmlns:p="http://schemas.openxmlformats.org/presentationml/2006/main">
  <p:tag name="AS_UNIQUEID" val="937"/>
</p:tagLst>
</file>

<file path=ppt/tags/tag107.xml><?xml version="1.0" encoding="utf-8"?>
<p:tagLst xmlns:a="http://schemas.openxmlformats.org/drawingml/2006/main" xmlns:r="http://schemas.openxmlformats.org/officeDocument/2006/relationships" xmlns:p="http://schemas.openxmlformats.org/presentationml/2006/main">
  <p:tag name="AS_UNIQUEID" val="947"/>
</p:tagLst>
</file>

<file path=ppt/tags/tag108.xml><?xml version="1.0" encoding="utf-8"?>
<p:tagLst xmlns:a="http://schemas.openxmlformats.org/drawingml/2006/main" xmlns:r="http://schemas.openxmlformats.org/officeDocument/2006/relationships" xmlns:p="http://schemas.openxmlformats.org/presentationml/2006/main">
  <p:tag name="AS_UNIQUEID" val="949"/>
</p:tagLst>
</file>

<file path=ppt/tags/tag109.xml><?xml version="1.0" encoding="utf-8"?>
<p:tagLst xmlns:a="http://schemas.openxmlformats.org/drawingml/2006/main" xmlns:r="http://schemas.openxmlformats.org/officeDocument/2006/relationships" xmlns:p="http://schemas.openxmlformats.org/presentationml/2006/main">
  <p:tag name="AS_UNIQUEID" val="950"/>
</p:tagLst>
</file>

<file path=ppt/tags/tag110.xml><?xml version="1.0" encoding="utf-8"?>
<p:tagLst xmlns:a="http://schemas.openxmlformats.org/drawingml/2006/main" xmlns:r="http://schemas.openxmlformats.org/officeDocument/2006/relationships" xmlns:p="http://schemas.openxmlformats.org/presentationml/2006/main">
  <p:tag name="AS_UNIQUEID" val="951"/>
</p:tagLst>
</file>

<file path=ppt/tags/tag111.xml><?xml version="1.0" encoding="utf-8"?>
<p:tagLst xmlns:a="http://schemas.openxmlformats.org/drawingml/2006/main" xmlns:r="http://schemas.openxmlformats.org/officeDocument/2006/relationships" xmlns:p="http://schemas.openxmlformats.org/presentationml/2006/main">
  <p:tag name="AS_UNIQUEID" val="952"/>
</p:tagLst>
</file>

<file path=ppt/tags/tag112.xml><?xml version="1.0" encoding="utf-8"?>
<p:tagLst xmlns:a="http://schemas.openxmlformats.org/drawingml/2006/main" xmlns:r="http://schemas.openxmlformats.org/officeDocument/2006/relationships" xmlns:p="http://schemas.openxmlformats.org/presentationml/2006/main">
  <p:tag name="AS_UNIQUEID" val="934"/>
</p:tagLst>
</file>

<file path=ppt/tags/tag113.xml><?xml version="1.0" encoding="utf-8"?>
<p:tagLst xmlns:a="http://schemas.openxmlformats.org/drawingml/2006/main" xmlns:r="http://schemas.openxmlformats.org/officeDocument/2006/relationships" xmlns:p="http://schemas.openxmlformats.org/presentationml/2006/main">
  <p:tag name="AS_UNIQUEID" val="947"/>
</p:tagLst>
</file>

<file path=ppt/tags/tag114.xml><?xml version="1.0" encoding="utf-8"?>
<p:tagLst xmlns:a="http://schemas.openxmlformats.org/drawingml/2006/main" xmlns:r="http://schemas.openxmlformats.org/officeDocument/2006/relationships" xmlns:p="http://schemas.openxmlformats.org/presentationml/2006/main">
  <p:tag name="AS_UNIQUEID" val="949"/>
</p:tagLst>
</file>

<file path=ppt/tags/tag115.xml><?xml version="1.0" encoding="utf-8"?>
<p:tagLst xmlns:a="http://schemas.openxmlformats.org/drawingml/2006/main" xmlns:r="http://schemas.openxmlformats.org/officeDocument/2006/relationships" xmlns:p="http://schemas.openxmlformats.org/presentationml/2006/main">
  <p:tag name="AS_UNIQUEID" val="950"/>
</p:tagLst>
</file>

<file path=ppt/tags/tag116.xml><?xml version="1.0" encoding="utf-8"?>
<p:tagLst xmlns:a="http://schemas.openxmlformats.org/drawingml/2006/main" xmlns:r="http://schemas.openxmlformats.org/officeDocument/2006/relationships" xmlns:p="http://schemas.openxmlformats.org/presentationml/2006/main">
  <p:tag name="AS_UNIQUEID" val="951"/>
</p:tagLst>
</file>

<file path=ppt/tags/tag117.xml><?xml version="1.0" encoding="utf-8"?>
<p:tagLst xmlns:a="http://schemas.openxmlformats.org/drawingml/2006/main" xmlns:r="http://schemas.openxmlformats.org/officeDocument/2006/relationships" xmlns:p="http://schemas.openxmlformats.org/presentationml/2006/main">
  <p:tag name="AS_UNIQUEID" val="952"/>
</p:tagLst>
</file>

<file path=ppt/tags/tag118.xml><?xml version="1.0" encoding="utf-8"?>
<p:tagLst xmlns:a="http://schemas.openxmlformats.org/drawingml/2006/main" xmlns:r="http://schemas.openxmlformats.org/officeDocument/2006/relationships" xmlns:p="http://schemas.openxmlformats.org/presentationml/2006/main">
  <p:tag name="AS_UNIQUEID" val="934"/>
</p:tagLst>
</file>

<file path=ppt/tags/tag119.xml><?xml version="1.0" encoding="utf-8"?>
<p:tagLst xmlns:a="http://schemas.openxmlformats.org/drawingml/2006/main" xmlns:r="http://schemas.openxmlformats.org/officeDocument/2006/relationships" xmlns:p="http://schemas.openxmlformats.org/presentationml/2006/main">
  <p:tag name="AS_UNIQUEID" val="947"/>
</p:tagLst>
</file>

<file path=ppt/tags/tag120.xml><?xml version="1.0" encoding="utf-8"?>
<p:tagLst xmlns:a="http://schemas.openxmlformats.org/drawingml/2006/main" xmlns:r="http://schemas.openxmlformats.org/officeDocument/2006/relationships" xmlns:p="http://schemas.openxmlformats.org/presentationml/2006/main">
  <p:tag name="AS_UNIQUEID" val="949"/>
</p:tagLst>
</file>

<file path=ppt/tags/tag121.xml><?xml version="1.0" encoding="utf-8"?>
<p:tagLst xmlns:a="http://schemas.openxmlformats.org/drawingml/2006/main" xmlns:r="http://schemas.openxmlformats.org/officeDocument/2006/relationships" xmlns:p="http://schemas.openxmlformats.org/presentationml/2006/main">
  <p:tag name="AS_UNIQUEID" val="950"/>
</p:tagLst>
</file>

<file path=ppt/tags/tag122.xml><?xml version="1.0" encoding="utf-8"?>
<p:tagLst xmlns:a="http://schemas.openxmlformats.org/drawingml/2006/main" xmlns:r="http://schemas.openxmlformats.org/officeDocument/2006/relationships" xmlns:p="http://schemas.openxmlformats.org/presentationml/2006/main">
  <p:tag name="AS_UNIQUEID" val="951"/>
</p:tagLst>
</file>

<file path=ppt/tags/tag123.xml><?xml version="1.0" encoding="utf-8"?>
<p:tagLst xmlns:a="http://schemas.openxmlformats.org/drawingml/2006/main" xmlns:r="http://schemas.openxmlformats.org/officeDocument/2006/relationships" xmlns:p="http://schemas.openxmlformats.org/presentationml/2006/main">
  <p:tag name="AS_UNIQUEID" val="934"/>
</p:tagLst>
</file>

<file path=ppt/tags/tag124.xml><?xml version="1.0" encoding="utf-8"?>
<p:tagLst xmlns:a="http://schemas.openxmlformats.org/drawingml/2006/main" xmlns:r="http://schemas.openxmlformats.org/officeDocument/2006/relationships" xmlns:p="http://schemas.openxmlformats.org/presentationml/2006/main">
  <p:tag name="AS_UNIQUEID" val="947"/>
</p:tagLst>
</file>

<file path=ppt/tags/tag125.xml><?xml version="1.0" encoding="utf-8"?>
<p:tagLst xmlns:a="http://schemas.openxmlformats.org/drawingml/2006/main" xmlns:r="http://schemas.openxmlformats.org/officeDocument/2006/relationships" xmlns:p="http://schemas.openxmlformats.org/presentationml/2006/main">
  <p:tag name="AS_UNIQUEID" val="949"/>
</p:tagLst>
</file>

<file path=ppt/tags/tag126.xml><?xml version="1.0" encoding="utf-8"?>
<p:tagLst xmlns:a="http://schemas.openxmlformats.org/drawingml/2006/main" xmlns:r="http://schemas.openxmlformats.org/officeDocument/2006/relationships" xmlns:p="http://schemas.openxmlformats.org/presentationml/2006/main">
  <p:tag name="AS_UNIQUEID" val="950"/>
</p:tagLst>
</file>

<file path=ppt/tags/tag127.xml><?xml version="1.0" encoding="utf-8"?>
<p:tagLst xmlns:a="http://schemas.openxmlformats.org/drawingml/2006/main" xmlns:r="http://schemas.openxmlformats.org/officeDocument/2006/relationships" xmlns:p="http://schemas.openxmlformats.org/presentationml/2006/main">
  <p:tag name="AS_UNIQUEID" val="951"/>
</p:tagLst>
</file>

<file path=ppt/tags/tag128.xml><?xml version="1.0" encoding="utf-8"?>
<p:tagLst xmlns:a="http://schemas.openxmlformats.org/drawingml/2006/main" xmlns:r="http://schemas.openxmlformats.org/officeDocument/2006/relationships" xmlns:p="http://schemas.openxmlformats.org/presentationml/2006/main">
  <p:tag name="AS_UNIQUEID" val="934"/>
</p:tagLst>
</file>

<file path=ppt/tags/tag129.xml><?xml version="1.0" encoding="utf-8"?>
<p:tagLst xmlns:a="http://schemas.openxmlformats.org/drawingml/2006/main" xmlns:r="http://schemas.openxmlformats.org/officeDocument/2006/relationships" xmlns:p="http://schemas.openxmlformats.org/presentationml/2006/main">
  <p:tag name="AS_UNIQUEID" val="947"/>
</p:tagLst>
</file>

<file path=ppt/tags/tag130.xml><?xml version="1.0" encoding="utf-8"?>
<p:tagLst xmlns:a="http://schemas.openxmlformats.org/drawingml/2006/main" xmlns:r="http://schemas.openxmlformats.org/officeDocument/2006/relationships" xmlns:p="http://schemas.openxmlformats.org/presentationml/2006/main">
  <p:tag name="AS_UNIQUEID" val="949"/>
</p:tagLst>
</file>

<file path=ppt/tags/tag131.xml><?xml version="1.0" encoding="utf-8"?>
<p:tagLst xmlns:a="http://schemas.openxmlformats.org/drawingml/2006/main" xmlns:r="http://schemas.openxmlformats.org/officeDocument/2006/relationships" xmlns:p="http://schemas.openxmlformats.org/presentationml/2006/main">
  <p:tag name="AS_UNIQUEID" val="950"/>
</p:tagLst>
</file>

<file path=ppt/tags/tag132.xml><?xml version="1.0" encoding="utf-8"?>
<p:tagLst xmlns:a="http://schemas.openxmlformats.org/drawingml/2006/main" xmlns:r="http://schemas.openxmlformats.org/officeDocument/2006/relationships" xmlns:p="http://schemas.openxmlformats.org/presentationml/2006/main">
  <p:tag name="AS_UNIQUEID" val="951"/>
</p:tagLst>
</file>

<file path=ppt/tags/tag133.xml><?xml version="1.0" encoding="utf-8"?>
<p:tagLst xmlns:a="http://schemas.openxmlformats.org/drawingml/2006/main" xmlns:r="http://schemas.openxmlformats.org/officeDocument/2006/relationships" xmlns:p="http://schemas.openxmlformats.org/presentationml/2006/main">
  <p:tag name="AS_UNIQUEID" val="934"/>
</p:tagLst>
</file>

<file path=ppt/tags/tag134.xml><?xml version="1.0" encoding="utf-8"?>
<p:tagLst xmlns:a="http://schemas.openxmlformats.org/drawingml/2006/main" xmlns:r="http://schemas.openxmlformats.org/officeDocument/2006/relationships" xmlns:p="http://schemas.openxmlformats.org/presentationml/2006/main">
  <p:tag name="AS_UNIQUEID" val="947"/>
</p:tagLst>
</file>

<file path=ppt/tags/tag135.xml><?xml version="1.0" encoding="utf-8"?>
<p:tagLst xmlns:a="http://schemas.openxmlformats.org/drawingml/2006/main" xmlns:r="http://schemas.openxmlformats.org/officeDocument/2006/relationships" xmlns:p="http://schemas.openxmlformats.org/presentationml/2006/main">
  <p:tag name="AS_UNIQUEID" val="949"/>
</p:tagLst>
</file>

<file path=ppt/tags/tag136.xml><?xml version="1.0" encoding="utf-8"?>
<p:tagLst xmlns:a="http://schemas.openxmlformats.org/drawingml/2006/main" xmlns:r="http://schemas.openxmlformats.org/officeDocument/2006/relationships" xmlns:p="http://schemas.openxmlformats.org/presentationml/2006/main">
  <p:tag name="AS_UNIQUEID" val="950"/>
</p:tagLst>
</file>

<file path=ppt/tags/tag137.xml><?xml version="1.0" encoding="utf-8"?>
<p:tagLst xmlns:a="http://schemas.openxmlformats.org/drawingml/2006/main" xmlns:r="http://schemas.openxmlformats.org/officeDocument/2006/relationships" xmlns:p="http://schemas.openxmlformats.org/presentationml/2006/main">
  <p:tag name="AS_UNIQUEID" val="934"/>
</p:tagLst>
</file>

<file path=ppt/tags/tag138.xml><?xml version="1.0" encoding="utf-8"?>
<p:tagLst xmlns:a="http://schemas.openxmlformats.org/drawingml/2006/main" xmlns:r="http://schemas.openxmlformats.org/officeDocument/2006/relationships" xmlns:p="http://schemas.openxmlformats.org/presentationml/2006/main">
  <p:tag name="AS_UNIQUEID" val="947"/>
</p:tagLst>
</file>

<file path=ppt/tags/tag139.xml><?xml version="1.0" encoding="utf-8"?>
<p:tagLst xmlns:a="http://schemas.openxmlformats.org/drawingml/2006/main" xmlns:r="http://schemas.openxmlformats.org/officeDocument/2006/relationships" xmlns:p="http://schemas.openxmlformats.org/presentationml/2006/main">
  <p:tag name="AS_UNIQUEID" val="949"/>
</p:tagLst>
</file>

<file path=ppt/tags/tag140.xml><?xml version="1.0" encoding="utf-8"?>
<p:tagLst xmlns:a="http://schemas.openxmlformats.org/drawingml/2006/main" xmlns:r="http://schemas.openxmlformats.org/officeDocument/2006/relationships" xmlns:p="http://schemas.openxmlformats.org/presentationml/2006/main">
  <p:tag name="AS_UNIQUEID" val="950"/>
</p:tagLst>
</file>

<file path=ppt/tags/tag141.xml><?xml version="1.0" encoding="utf-8"?>
<p:tagLst xmlns:a="http://schemas.openxmlformats.org/drawingml/2006/main" xmlns:r="http://schemas.openxmlformats.org/officeDocument/2006/relationships" xmlns:p="http://schemas.openxmlformats.org/presentationml/2006/main">
  <p:tag name="AS_UNIQUEID" val="934"/>
</p:tagLst>
</file>

<file path=ppt/tags/tag142.xml><?xml version="1.0" encoding="utf-8"?>
<p:tagLst xmlns:a="http://schemas.openxmlformats.org/drawingml/2006/main" xmlns:r="http://schemas.openxmlformats.org/officeDocument/2006/relationships" xmlns:p="http://schemas.openxmlformats.org/presentationml/2006/main">
  <p:tag name="AS_UNIQUEID" val="947"/>
</p:tagLst>
</file>

<file path=ppt/tags/tag143.xml><?xml version="1.0" encoding="utf-8"?>
<p:tagLst xmlns:a="http://schemas.openxmlformats.org/drawingml/2006/main" xmlns:r="http://schemas.openxmlformats.org/officeDocument/2006/relationships" xmlns:p="http://schemas.openxmlformats.org/presentationml/2006/main">
  <p:tag name="AS_UNIQUEID" val="949"/>
</p:tagLst>
</file>

<file path=ppt/tags/tag144.xml><?xml version="1.0" encoding="utf-8"?>
<p:tagLst xmlns:a="http://schemas.openxmlformats.org/drawingml/2006/main" xmlns:r="http://schemas.openxmlformats.org/officeDocument/2006/relationships" xmlns:p="http://schemas.openxmlformats.org/presentationml/2006/main">
  <p:tag name="AS_UNIQUEID" val="950"/>
</p:tagLst>
</file>

<file path=ppt/tags/tag145.xml><?xml version="1.0" encoding="utf-8"?>
<p:tagLst xmlns:a="http://schemas.openxmlformats.org/drawingml/2006/main" xmlns:r="http://schemas.openxmlformats.org/officeDocument/2006/relationships" xmlns:p="http://schemas.openxmlformats.org/presentationml/2006/main">
  <p:tag name="AS_UNIQUEID" val="934"/>
</p:tagLst>
</file>

<file path=ppt/tags/tag146.xml><?xml version="1.0" encoding="utf-8"?>
<p:tagLst xmlns:a="http://schemas.openxmlformats.org/drawingml/2006/main" xmlns:r="http://schemas.openxmlformats.org/officeDocument/2006/relationships" xmlns:p="http://schemas.openxmlformats.org/presentationml/2006/main">
  <p:tag name="AS_UNIQUEID" val="947"/>
</p:tagLst>
</file>

<file path=ppt/tags/tag147.xml><?xml version="1.0" encoding="utf-8"?>
<p:tagLst xmlns:a="http://schemas.openxmlformats.org/drawingml/2006/main" xmlns:r="http://schemas.openxmlformats.org/officeDocument/2006/relationships" xmlns:p="http://schemas.openxmlformats.org/presentationml/2006/main">
  <p:tag name="AS_UNIQUEID" val="949"/>
</p:tagLst>
</file>

<file path=ppt/tags/tag148.xml><?xml version="1.0" encoding="utf-8"?>
<p:tagLst xmlns:a="http://schemas.openxmlformats.org/drawingml/2006/main" xmlns:r="http://schemas.openxmlformats.org/officeDocument/2006/relationships" xmlns:p="http://schemas.openxmlformats.org/presentationml/2006/main">
  <p:tag name="AS_UNIQUEID" val="950"/>
</p:tagLst>
</file>

<file path=ppt/tags/tag149.xml><?xml version="1.0" encoding="utf-8"?>
<p:tagLst xmlns:a="http://schemas.openxmlformats.org/drawingml/2006/main" xmlns:r="http://schemas.openxmlformats.org/officeDocument/2006/relationships" xmlns:p="http://schemas.openxmlformats.org/presentationml/2006/main">
  <p:tag name="AS_UNIQUEID" val="934"/>
</p:tagLst>
</file>

<file path=ppt/tags/tag150.xml><?xml version="1.0" encoding="utf-8"?>
<p:tagLst xmlns:a="http://schemas.openxmlformats.org/drawingml/2006/main" xmlns:r="http://schemas.openxmlformats.org/officeDocument/2006/relationships" xmlns:p="http://schemas.openxmlformats.org/presentationml/2006/main">
  <p:tag name="AS_UNIQUEID" val="947"/>
</p:tagLst>
</file>

<file path=ppt/tags/tag151.xml><?xml version="1.0" encoding="utf-8"?>
<p:tagLst xmlns:a="http://schemas.openxmlformats.org/drawingml/2006/main" xmlns:r="http://schemas.openxmlformats.org/officeDocument/2006/relationships" xmlns:p="http://schemas.openxmlformats.org/presentationml/2006/main">
  <p:tag name="AS_UNIQUEID" val="949"/>
</p:tagLst>
</file>

<file path=ppt/tags/tag152.xml><?xml version="1.0" encoding="utf-8"?>
<p:tagLst xmlns:a="http://schemas.openxmlformats.org/drawingml/2006/main" xmlns:r="http://schemas.openxmlformats.org/officeDocument/2006/relationships" xmlns:p="http://schemas.openxmlformats.org/presentationml/2006/main">
  <p:tag name="AS_UNIQUEID" val="950"/>
</p:tagLst>
</file>

<file path=ppt/tags/tag153.xml><?xml version="1.0" encoding="utf-8"?>
<p:tagLst xmlns:a="http://schemas.openxmlformats.org/drawingml/2006/main" xmlns:r="http://schemas.openxmlformats.org/officeDocument/2006/relationships" xmlns:p="http://schemas.openxmlformats.org/presentationml/2006/main">
  <p:tag name="AS_UNIQUEID" val="934"/>
</p:tagLst>
</file>

<file path=ppt/tags/tag154.xml><?xml version="1.0" encoding="utf-8"?>
<p:tagLst xmlns:a="http://schemas.openxmlformats.org/drawingml/2006/main" xmlns:r="http://schemas.openxmlformats.org/officeDocument/2006/relationships" xmlns:p="http://schemas.openxmlformats.org/presentationml/2006/main">
  <p:tag name="AS_UNIQUEID" val="947"/>
</p:tagLst>
</file>

<file path=ppt/tags/tag155.xml><?xml version="1.0" encoding="utf-8"?>
<p:tagLst xmlns:a="http://schemas.openxmlformats.org/drawingml/2006/main" xmlns:r="http://schemas.openxmlformats.org/officeDocument/2006/relationships" xmlns:p="http://schemas.openxmlformats.org/presentationml/2006/main">
  <p:tag name="AS_UNIQUEID" val="949"/>
</p:tagLst>
</file>

<file path=ppt/tags/tag156.xml><?xml version="1.0" encoding="utf-8"?>
<p:tagLst xmlns:a="http://schemas.openxmlformats.org/drawingml/2006/main" xmlns:r="http://schemas.openxmlformats.org/officeDocument/2006/relationships" xmlns:p="http://schemas.openxmlformats.org/presentationml/2006/main">
  <p:tag name="AS_UNIQUEID" val="950"/>
</p:tagLst>
</file>

<file path=ppt/tags/tag157.xml><?xml version="1.0" encoding="utf-8"?>
<p:tagLst xmlns:a="http://schemas.openxmlformats.org/drawingml/2006/main" xmlns:r="http://schemas.openxmlformats.org/officeDocument/2006/relationships" xmlns:p="http://schemas.openxmlformats.org/presentationml/2006/main">
  <p:tag name="AS_UNIQUEID" val="934"/>
</p:tagLst>
</file>

<file path=ppt/tags/tag158.xml><?xml version="1.0" encoding="utf-8"?>
<p:tagLst xmlns:a="http://schemas.openxmlformats.org/drawingml/2006/main" xmlns:r="http://schemas.openxmlformats.org/officeDocument/2006/relationships" xmlns:p="http://schemas.openxmlformats.org/presentationml/2006/main">
  <p:tag name="AS_UNIQUEID" val="947"/>
</p:tagLst>
</file>

<file path=ppt/tags/tag159.xml><?xml version="1.0" encoding="utf-8"?>
<p:tagLst xmlns:a="http://schemas.openxmlformats.org/drawingml/2006/main" xmlns:r="http://schemas.openxmlformats.org/officeDocument/2006/relationships" xmlns:p="http://schemas.openxmlformats.org/presentationml/2006/main">
  <p:tag name="AS_UNIQUEID" val="949"/>
</p:tagLst>
</file>

<file path=ppt/tags/tag160.xml><?xml version="1.0" encoding="utf-8"?>
<p:tagLst xmlns:a="http://schemas.openxmlformats.org/drawingml/2006/main" xmlns:r="http://schemas.openxmlformats.org/officeDocument/2006/relationships" xmlns:p="http://schemas.openxmlformats.org/presentationml/2006/main">
  <p:tag name="AS_UNIQUEID" val="950"/>
</p:tagLst>
</file>

<file path=ppt/tags/tag161.xml><?xml version="1.0" encoding="utf-8"?>
<p:tagLst xmlns:a="http://schemas.openxmlformats.org/drawingml/2006/main" xmlns:r="http://schemas.openxmlformats.org/officeDocument/2006/relationships" xmlns:p="http://schemas.openxmlformats.org/presentationml/2006/main">
  <p:tag name="AS_UNIQUEID" val="934"/>
</p:tagLst>
</file>

<file path=ppt/tags/tag162.xml><?xml version="1.0" encoding="utf-8"?>
<p:tagLst xmlns:a="http://schemas.openxmlformats.org/drawingml/2006/main" xmlns:r="http://schemas.openxmlformats.org/officeDocument/2006/relationships" xmlns:p="http://schemas.openxmlformats.org/presentationml/2006/main">
  <p:tag name="AS_UNIQUEID" val="947"/>
</p:tagLst>
</file>

<file path=ppt/tags/tag163.xml><?xml version="1.0" encoding="utf-8"?>
<p:tagLst xmlns:a="http://schemas.openxmlformats.org/drawingml/2006/main" xmlns:r="http://schemas.openxmlformats.org/officeDocument/2006/relationships" xmlns:p="http://schemas.openxmlformats.org/presentationml/2006/main">
  <p:tag name="AS_UNIQUEID" val="949"/>
</p:tagLst>
</file>

<file path=ppt/tags/tag164.xml><?xml version="1.0" encoding="utf-8"?>
<p:tagLst xmlns:a="http://schemas.openxmlformats.org/drawingml/2006/main" xmlns:r="http://schemas.openxmlformats.org/officeDocument/2006/relationships" xmlns:p="http://schemas.openxmlformats.org/presentationml/2006/main">
  <p:tag name="AS_UNIQUEID" val="950"/>
</p:tagLst>
</file>

<file path=ppt/tags/tag165.xml><?xml version="1.0" encoding="utf-8"?>
<p:tagLst xmlns:a="http://schemas.openxmlformats.org/drawingml/2006/main" xmlns:r="http://schemas.openxmlformats.org/officeDocument/2006/relationships" xmlns:p="http://schemas.openxmlformats.org/presentationml/2006/main">
  <p:tag name="AS_UNIQUEID" val="934"/>
</p:tagLst>
</file>

<file path=ppt/tags/tag166.xml><?xml version="1.0" encoding="utf-8"?>
<p:tagLst xmlns:a="http://schemas.openxmlformats.org/drawingml/2006/main" xmlns:r="http://schemas.openxmlformats.org/officeDocument/2006/relationships" xmlns:p="http://schemas.openxmlformats.org/presentationml/2006/main">
  <p:tag name="AS_UNIQUEID" val="947"/>
</p:tagLst>
</file>

<file path=ppt/tags/tag167.xml><?xml version="1.0" encoding="utf-8"?>
<p:tagLst xmlns:a="http://schemas.openxmlformats.org/drawingml/2006/main" xmlns:r="http://schemas.openxmlformats.org/officeDocument/2006/relationships" xmlns:p="http://schemas.openxmlformats.org/presentationml/2006/main">
  <p:tag name="AS_UNIQUEID" val="949"/>
</p:tagLst>
</file>

<file path=ppt/tags/tag168.xml><?xml version="1.0" encoding="utf-8"?>
<p:tagLst xmlns:a="http://schemas.openxmlformats.org/drawingml/2006/main" xmlns:r="http://schemas.openxmlformats.org/officeDocument/2006/relationships" xmlns:p="http://schemas.openxmlformats.org/presentationml/2006/main">
  <p:tag name="AS_UNIQUEID" val="950"/>
</p:tagLst>
</file>

<file path=ppt/tags/tag169.xml><?xml version="1.0" encoding="utf-8"?>
<p:tagLst xmlns:a="http://schemas.openxmlformats.org/drawingml/2006/main" xmlns:r="http://schemas.openxmlformats.org/officeDocument/2006/relationships" xmlns:p="http://schemas.openxmlformats.org/presentationml/2006/main">
  <p:tag name="AS_UNIQUEID" val="934"/>
</p:tagLst>
</file>

<file path=ppt/tags/tag170.xml><?xml version="1.0" encoding="utf-8"?>
<p:tagLst xmlns:a="http://schemas.openxmlformats.org/drawingml/2006/main" xmlns:r="http://schemas.openxmlformats.org/officeDocument/2006/relationships" xmlns:p="http://schemas.openxmlformats.org/presentationml/2006/main">
  <p:tag name="AS_UNIQUEID" val="947"/>
</p:tagLst>
</file>

<file path=ppt/tags/tag171.xml><?xml version="1.0" encoding="utf-8"?>
<p:tagLst xmlns:a="http://schemas.openxmlformats.org/drawingml/2006/main" xmlns:r="http://schemas.openxmlformats.org/officeDocument/2006/relationships" xmlns:p="http://schemas.openxmlformats.org/presentationml/2006/main">
  <p:tag name="AS_UNIQUEID" val="949"/>
</p:tagLst>
</file>

<file path=ppt/tags/tag172.xml><?xml version="1.0" encoding="utf-8"?>
<p:tagLst xmlns:a="http://schemas.openxmlformats.org/drawingml/2006/main" xmlns:r="http://schemas.openxmlformats.org/officeDocument/2006/relationships" xmlns:p="http://schemas.openxmlformats.org/presentationml/2006/main">
  <p:tag name="AS_UNIQUEID" val="950"/>
</p:tagLst>
</file>

<file path=ppt/tags/tag173.xml><?xml version="1.0" encoding="utf-8"?>
<p:tagLst xmlns:a="http://schemas.openxmlformats.org/drawingml/2006/main" xmlns:r="http://schemas.openxmlformats.org/officeDocument/2006/relationships" xmlns:p="http://schemas.openxmlformats.org/presentationml/2006/main">
  <p:tag name="AS_UNIQUEID" val="934"/>
</p:tagLst>
</file>

<file path=ppt/tags/tag174.xml><?xml version="1.0" encoding="utf-8"?>
<p:tagLst xmlns:a="http://schemas.openxmlformats.org/drawingml/2006/main" xmlns:r="http://schemas.openxmlformats.org/officeDocument/2006/relationships" xmlns:p="http://schemas.openxmlformats.org/presentationml/2006/main">
  <p:tag name="AS_UNIQUEID" val="947"/>
</p:tagLst>
</file>

<file path=ppt/tags/tag175.xml><?xml version="1.0" encoding="utf-8"?>
<p:tagLst xmlns:a="http://schemas.openxmlformats.org/drawingml/2006/main" xmlns:r="http://schemas.openxmlformats.org/officeDocument/2006/relationships" xmlns:p="http://schemas.openxmlformats.org/presentationml/2006/main">
  <p:tag name="AS_UNIQUEID" val="949"/>
</p:tagLst>
</file>

<file path=ppt/tags/tag176.xml><?xml version="1.0" encoding="utf-8"?>
<p:tagLst xmlns:a="http://schemas.openxmlformats.org/drawingml/2006/main" xmlns:r="http://schemas.openxmlformats.org/officeDocument/2006/relationships" xmlns:p="http://schemas.openxmlformats.org/presentationml/2006/main">
  <p:tag name="AS_UNIQUEID" val="950"/>
</p:tagLst>
</file>

<file path=ppt/tags/tag177.xml><?xml version="1.0" encoding="utf-8"?>
<p:tagLst xmlns:a="http://schemas.openxmlformats.org/drawingml/2006/main" xmlns:r="http://schemas.openxmlformats.org/officeDocument/2006/relationships" xmlns:p="http://schemas.openxmlformats.org/presentationml/2006/main">
  <p:tag name="AS_UNIQUEID" val="934"/>
</p:tagLst>
</file>

<file path=ppt/tags/tag178.xml><?xml version="1.0" encoding="utf-8"?>
<p:tagLst xmlns:a="http://schemas.openxmlformats.org/drawingml/2006/main" xmlns:r="http://schemas.openxmlformats.org/officeDocument/2006/relationships" xmlns:p="http://schemas.openxmlformats.org/presentationml/2006/main">
  <p:tag name="AS_UNIQUEID" val="947"/>
</p:tagLst>
</file>

<file path=ppt/tags/tag179.xml><?xml version="1.0" encoding="utf-8"?>
<p:tagLst xmlns:a="http://schemas.openxmlformats.org/drawingml/2006/main" xmlns:r="http://schemas.openxmlformats.org/officeDocument/2006/relationships" xmlns:p="http://schemas.openxmlformats.org/presentationml/2006/main">
  <p:tag name="AS_UNIQUEID" val="949"/>
</p:tagLst>
</file>

<file path=ppt/tags/tag180.xml><?xml version="1.0" encoding="utf-8"?>
<p:tagLst xmlns:a="http://schemas.openxmlformats.org/drawingml/2006/main" xmlns:r="http://schemas.openxmlformats.org/officeDocument/2006/relationships" xmlns:p="http://schemas.openxmlformats.org/presentationml/2006/main">
  <p:tag name="AS_UNIQUEID" val="950"/>
</p:tagLst>
</file>

<file path=ppt/tags/tag181.xml><?xml version="1.0" encoding="utf-8"?>
<p:tagLst xmlns:a="http://schemas.openxmlformats.org/drawingml/2006/main" xmlns:r="http://schemas.openxmlformats.org/officeDocument/2006/relationships" xmlns:p="http://schemas.openxmlformats.org/presentationml/2006/main">
  <p:tag name="AS_UNIQUEID" val="934"/>
</p:tagLst>
</file>

<file path=ppt/tags/tag182.xml><?xml version="1.0" encoding="utf-8"?>
<p:tagLst xmlns:a="http://schemas.openxmlformats.org/drawingml/2006/main" xmlns:r="http://schemas.openxmlformats.org/officeDocument/2006/relationships" xmlns:p="http://schemas.openxmlformats.org/presentationml/2006/main">
  <p:tag name="AS_UNIQUEID" val="947"/>
</p:tagLst>
</file>

<file path=ppt/tags/tag183.xml><?xml version="1.0" encoding="utf-8"?>
<p:tagLst xmlns:a="http://schemas.openxmlformats.org/drawingml/2006/main" xmlns:r="http://schemas.openxmlformats.org/officeDocument/2006/relationships" xmlns:p="http://schemas.openxmlformats.org/presentationml/2006/main">
  <p:tag name="AS_UNIQUEID" val="949"/>
</p:tagLst>
</file>

<file path=ppt/tags/tag184.xml><?xml version="1.0" encoding="utf-8"?>
<p:tagLst xmlns:a="http://schemas.openxmlformats.org/drawingml/2006/main" xmlns:r="http://schemas.openxmlformats.org/officeDocument/2006/relationships" xmlns:p="http://schemas.openxmlformats.org/presentationml/2006/main">
  <p:tag name="AS_UNIQUEID" val="950"/>
</p:tagLst>
</file>

<file path=ppt/tags/tag185.xml><?xml version="1.0" encoding="utf-8"?>
<p:tagLst xmlns:a="http://schemas.openxmlformats.org/drawingml/2006/main" xmlns:r="http://schemas.openxmlformats.org/officeDocument/2006/relationships" xmlns:p="http://schemas.openxmlformats.org/presentationml/2006/main">
  <p:tag name="AS_UNIQUEID" val="934"/>
</p:tagLst>
</file>

<file path=ppt/tags/tag186.xml><?xml version="1.0" encoding="utf-8"?>
<p:tagLst xmlns:a="http://schemas.openxmlformats.org/drawingml/2006/main" xmlns:r="http://schemas.openxmlformats.org/officeDocument/2006/relationships" xmlns:p="http://schemas.openxmlformats.org/presentationml/2006/main">
  <p:tag name="AS_UNIQUEID" val="954"/>
</p:tagLst>
</file>

<file path=ppt/tags/tag187.xml><?xml version="1.0" encoding="utf-8"?>
<p:tagLst xmlns:a="http://schemas.openxmlformats.org/drawingml/2006/main" xmlns:r="http://schemas.openxmlformats.org/officeDocument/2006/relationships" xmlns:p="http://schemas.openxmlformats.org/presentationml/2006/main">
  <p:tag name="AS_UNIQUEID" val="955"/>
</p:tagLst>
</file>

<file path=ppt/tags/tag188.xml><?xml version="1.0" encoding="utf-8"?>
<p:tagLst xmlns:a="http://schemas.openxmlformats.org/drawingml/2006/main" xmlns:r="http://schemas.openxmlformats.org/officeDocument/2006/relationships" xmlns:p="http://schemas.openxmlformats.org/presentationml/2006/main">
  <p:tag name="AS_UNIQUEID" val="956"/>
</p:tagLst>
</file>

<file path=ppt/tags/tag189.xml><?xml version="1.0" encoding="utf-8"?>
<p:tagLst xmlns:a="http://schemas.openxmlformats.org/drawingml/2006/main" xmlns:r="http://schemas.openxmlformats.org/officeDocument/2006/relationships" xmlns:p="http://schemas.openxmlformats.org/presentationml/2006/main">
  <p:tag name="AS_UNIQUEID" val="957"/>
</p:tagLst>
</file>

<file path=ppt/tags/tag190.xml><?xml version="1.0" encoding="utf-8"?>
<p:tagLst xmlns:a="http://schemas.openxmlformats.org/drawingml/2006/main" xmlns:r="http://schemas.openxmlformats.org/officeDocument/2006/relationships" xmlns:p="http://schemas.openxmlformats.org/presentationml/2006/main">
  <p:tag name="AS_UNIQUEID" val="958"/>
</p:tagLst>
</file>

<file path=ppt/tags/tag191.xml><?xml version="1.0" encoding="utf-8"?>
<p:tagLst xmlns:a="http://schemas.openxmlformats.org/drawingml/2006/main" xmlns:r="http://schemas.openxmlformats.org/officeDocument/2006/relationships" xmlns:p="http://schemas.openxmlformats.org/presentationml/2006/main">
  <p:tag name="AS_UNIQUEID" val="954"/>
</p:tagLst>
</file>

<file path=ppt/tags/tag192.xml><?xml version="1.0" encoding="utf-8"?>
<p:tagLst xmlns:a="http://schemas.openxmlformats.org/drawingml/2006/main" xmlns:r="http://schemas.openxmlformats.org/officeDocument/2006/relationships" xmlns:p="http://schemas.openxmlformats.org/presentationml/2006/main">
  <p:tag name="AS_UNIQUEID" val="955"/>
</p:tagLst>
</file>

<file path=ppt/tags/tag193.xml><?xml version="1.0" encoding="utf-8"?>
<p:tagLst xmlns:a="http://schemas.openxmlformats.org/drawingml/2006/main" xmlns:r="http://schemas.openxmlformats.org/officeDocument/2006/relationships" xmlns:p="http://schemas.openxmlformats.org/presentationml/2006/main">
  <p:tag name="AS_UNIQUEID" val="956"/>
</p:tagLst>
</file>

<file path=ppt/tags/tag194.xml><?xml version="1.0" encoding="utf-8"?>
<p:tagLst xmlns:a="http://schemas.openxmlformats.org/drawingml/2006/main" xmlns:r="http://schemas.openxmlformats.org/officeDocument/2006/relationships" xmlns:p="http://schemas.openxmlformats.org/presentationml/2006/main">
  <p:tag name="AS_UNIQUEID" val="957"/>
</p:tagLst>
</file>

<file path=ppt/tags/tag195.xml><?xml version="1.0" encoding="utf-8"?>
<p:tagLst xmlns:a="http://schemas.openxmlformats.org/drawingml/2006/main" xmlns:r="http://schemas.openxmlformats.org/officeDocument/2006/relationships" xmlns:p="http://schemas.openxmlformats.org/presentationml/2006/main">
  <p:tag name="AS_UNIQUEID" val="958"/>
</p:tagLst>
</file>

<file path=ppt/tags/tag196.xml><?xml version="1.0" encoding="utf-8"?>
<p:tagLst xmlns:a="http://schemas.openxmlformats.org/drawingml/2006/main" xmlns:r="http://schemas.openxmlformats.org/officeDocument/2006/relationships" xmlns:p="http://schemas.openxmlformats.org/presentationml/2006/main">
  <p:tag name="AS_UNIQUEID" val="939"/>
</p:tagLst>
</file>

<file path=ppt/tags/tag197.xml><?xml version="1.0" encoding="utf-8"?>
<p:tagLst xmlns:a="http://schemas.openxmlformats.org/drawingml/2006/main" xmlns:r="http://schemas.openxmlformats.org/officeDocument/2006/relationships" xmlns:p="http://schemas.openxmlformats.org/presentationml/2006/main">
  <p:tag name="AS_UNIQUEID" val="942"/>
</p:tagLst>
</file>

<file path=ppt/tags/tag198.xml><?xml version="1.0" encoding="utf-8"?>
<p:tagLst xmlns:a="http://schemas.openxmlformats.org/drawingml/2006/main" xmlns:r="http://schemas.openxmlformats.org/officeDocument/2006/relationships" xmlns:p="http://schemas.openxmlformats.org/presentationml/2006/main">
  <p:tag name="AS_UNIQUEID" val="944"/>
</p:tagLst>
</file>

<file path=ppt/tags/tag199.xml><?xml version="1.0" encoding="utf-8"?>
<p:tagLst xmlns:a="http://schemas.openxmlformats.org/drawingml/2006/main" xmlns:r="http://schemas.openxmlformats.org/officeDocument/2006/relationships" xmlns:p="http://schemas.openxmlformats.org/presentationml/2006/main">
  <p:tag name="AS_UNIQUEID" val="960"/>
</p:tagLst>
</file>

<file path=ppt/tags/tag200.xml><?xml version="1.0" encoding="utf-8"?>
<p:tagLst xmlns:a="http://schemas.openxmlformats.org/drawingml/2006/main" xmlns:r="http://schemas.openxmlformats.org/officeDocument/2006/relationships" xmlns:p="http://schemas.openxmlformats.org/presentationml/2006/main">
  <p:tag name="AS_UNIQUEID" val="961"/>
</p:tagLst>
</file>

<file path=ppt/tags/tag201.xml><?xml version="1.0" encoding="utf-8"?>
<p:tagLst xmlns:a="http://schemas.openxmlformats.org/drawingml/2006/main" xmlns:r="http://schemas.openxmlformats.org/officeDocument/2006/relationships" xmlns:p="http://schemas.openxmlformats.org/presentationml/2006/main">
  <p:tag name="AS_UNIQUEID" val="962"/>
</p:tagLst>
</file>

<file path=ppt/tags/tag202.xml><?xml version="1.0" encoding="utf-8"?>
<p:tagLst xmlns:a="http://schemas.openxmlformats.org/drawingml/2006/main" xmlns:r="http://schemas.openxmlformats.org/officeDocument/2006/relationships" xmlns:p="http://schemas.openxmlformats.org/presentationml/2006/main">
  <p:tag name="AS_UNIQUEID" val="965"/>
</p:tagLst>
</file>

<file path=ppt/tags/tag203.xml><?xml version="1.0" encoding="utf-8"?>
<p:tagLst xmlns:a="http://schemas.openxmlformats.org/drawingml/2006/main" xmlns:r="http://schemas.openxmlformats.org/officeDocument/2006/relationships" xmlns:p="http://schemas.openxmlformats.org/presentationml/2006/main">
  <p:tag name="AS_UNIQUEID" val="963"/>
</p:tagLst>
</file>

<file path=ppt/tags/tag204.xml><?xml version="1.0" encoding="utf-8"?>
<p:tagLst xmlns:a="http://schemas.openxmlformats.org/drawingml/2006/main" xmlns:r="http://schemas.openxmlformats.org/officeDocument/2006/relationships" xmlns:p="http://schemas.openxmlformats.org/presentationml/2006/main">
  <p:tag name="AS_UNIQUEID" val="967"/>
</p:tagLst>
</file>

<file path=ppt/tags/tag205.xml><?xml version="1.0" encoding="utf-8"?>
<p:tagLst xmlns:a="http://schemas.openxmlformats.org/drawingml/2006/main" xmlns:r="http://schemas.openxmlformats.org/officeDocument/2006/relationships" xmlns:p="http://schemas.openxmlformats.org/presentationml/2006/main">
  <p:tag name="AS_UNIQUEID" val="968"/>
</p:tagLst>
</file>

<file path=ppt/tags/tag206.xml><?xml version="1.0" encoding="utf-8"?>
<p:tagLst xmlns:a="http://schemas.openxmlformats.org/drawingml/2006/main" xmlns:r="http://schemas.openxmlformats.org/officeDocument/2006/relationships" xmlns:p="http://schemas.openxmlformats.org/presentationml/2006/main">
  <p:tag name="AS_UNIQUEID" val="969"/>
</p:tagLst>
</file>

<file path=ppt/tags/tag207.xml><?xml version="1.0" encoding="utf-8"?>
<p:tagLst xmlns:a="http://schemas.openxmlformats.org/drawingml/2006/main" xmlns:r="http://schemas.openxmlformats.org/officeDocument/2006/relationships" xmlns:p="http://schemas.openxmlformats.org/presentationml/2006/main">
  <p:tag name="AS_UNIQUEID" val="970"/>
</p:tagLst>
</file>

<file path=ppt/tags/tag208.xml><?xml version="1.0" encoding="utf-8"?>
<p:tagLst xmlns:a="http://schemas.openxmlformats.org/drawingml/2006/main" xmlns:r="http://schemas.openxmlformats.org/officeDocument/2006/relationships" xmlns:p="http://schemas.openxmlformats.org/presentationml/2006/main">
  <p:tag name="AS_UNIQUEID" val="967"/>
</p:tagLst>
</file>

<file path=ppt/tags/tag209.xml><?xml version="1.0" encoding="utf-8"?>
<p:tagLst xmlns:a="http://schemas.openxmlformats.org/drawingml/2006/main" xmlns:r="http://schemas.openxmlformats.org/officeDocument/2006/relationships" xmlns:p="http://schemas.openxmlformats.org/presentationml/2006/main">
  <p:tag name="AS_UNIQUEID" val="968"/>
</p:tagLst>
</file>

<file path=ppt/tags/tag210.xml><?xml version="1.0" encoding="utf-8"?>
<p:tagLst xmlns:a="http://schemas.openxmlformats.org/drawingml/2006/main" xmlns:r="http://schemas.openxmlformats.org/officeDocument/2006/relationships" xmlns:p="http://schemas.openxmlformats.org/presentationml/2006/main">
  <p:tag name="AS_UNIQUEID" val="969"/>
</p:tagLst>
</file>

<file path=ppt/tags/tag211.xml><?xml version="1.0" encoding="utf-8"?>
<p:tagLst xmlns:a="http://schemas.openxmlformats.org/drawingml/2006/main" xmlns:r="http://schemas.openxmlformats.org/officeDocument/2006/relationships" xmlns:p="http://schemas.openxmlformats.org/presentationml/2006/main">
  <p:tag name="AS_UNIQUEID" val="970"/>
</p:tagLst>
</file>

<file path=ppt/tags/tag212.xml><?xml version="1.0" encoding="utf-8"?>
<p:tagLst xmlns:a="http://schemas.openxmlformats.org/drawingml/2006/main" xmlns:r="http://schemas.openxmlformats.org/officeDocument/2006/relationships" xmlns:p="http://schemas.openxmlformats.org/presentationml/2006/main">
  <p:tag name="AS_UNIQUEID" val="993"/>
</p:tagLst>
</file>

<file path=ppt/tags/tag213.xml><?xml version="1.0" encoding="utf-8"?>
<p:tagLst xmlns:a="http://schemas.openxmlformats.org/drawingml/2006/main" xmlns:r="http://schemas.openxmlformats.org/officeDocument/2006/relationships" xmlns:p="http://schemas.openxmlformats.org/presentationml/2006/main">
  <p:tag name="AS_UNIQUEID" val="994"/>
</p:tagLst>
</file>

<file path=ppt/tags/tag214.xml><?xml version="1.0" encoding="utf-8"?>
<p:tagLst xmlns:a="http://schemas.openxmlformats.org/drawingml/2006/main" xmlns:r="http://schemas.openxmlformats.org/officeDocument/2006/relationships" xmlns:p="http://schemas.openxmlformats.org/presentationml/2006/main">
  <p:tag name="AS_UNIQUEID" val="995"/>
</p:tagLst>
</file>

<file path=ppt/tags/tag215.xml><?xml version="1.0" encoding="utf-8"?>
<p:tagLst xmlns:a="http://schemas.openxmlformats.org/drawingml/2006/main" xmlns:r="http://schemas.openxmlformats.org/officeDocument/2006/relationships" xmlns:p="http://schemas.openxmlformats.org/presentationml/2006/main">
  <p:tag name="AS_UNIQUEID" val="996"/>
</p:tagLst>
</file>

<file path=ppt/tags/tag216.xml><?xml version="1.0" encoding="utf-8"?>
<p:tagLst xmlns:a="http://schemas.openxmlformats.org/drawingml/2006/main" xmlns:r="http://schemas.openxmlformats.org/officeDocument/2006/relationships" xmlns:p="http://schemas.openxmlformats.org/presentationml/2006/main">
  <p:tag name="AS_UNIQUEID" val="997"/>
</p:tagLst>
</file>

<file path=ppt/tags/tag217.xml><?xml version="1.0" encoding="utf-8"?>
<p:tagLst xmlns:a="http://schemas.openxmlformats.org/drawingml/2006/main" xmlns:r="http://schemas.openxmlformats.org/officeDocument/2006/relationships" xmlns:p="http://schemas.openxmlformats.org/presentationml/2006/main">
  <p:tag name="AS_UNIQUEID" val="997"/>
</p:tagLst>
</file>

<file path=ppt/tags/tag218.xml><?xml version="1.0" encoding="utf-8"?>
<p:tagLst xmlns:a="http://schemas.openxmlformats.org/drawingml/2006/main" xmlns:r="http://schemas.openxmlformats.org/officeDocument/2006/relationships" xmlns:p="http://schemas.openxmlformats.org/presentationml/2006/main">
  <p:tag name="AS_UNIQUEID" val="999"/>
</p:tagLst>
</file>

<file path=ppt/tags/tag219.xml><?xml version="1.0" encoding="utf-8"?>
<p:tagLst xmlns:a="http://schemas.openxmlformats.org/drawingml/2006/main" xmlns:r="http://schemas.openxmlformats.org/officeDocument/2006/relationships" xmlns:p="http://schemas.openxmlformats.org/presentationml/2006/main">
  <p:tag name="AS_UNIQUEID" val="1002"/>
</p:tagLst>
</file>

<file path=ppt/tags/tag220.xml><?xml version="1.0" encoding="utf-8"?>
<p:tagLst xmlns:a="http://schemas.openxmlformats.org/drawingml/2006/main" xmlns:r="http://schemas.openxmlformats.org/officeDocument/2006/relationships" xmlns:p="http://schemas.openxmlformats.org/presentationml/2006/main">
  <p:tag name="AS_UNIQUEID" val="1003"/>
</p:tagLst>
</file>

<file path=ppt/tags/tag221.xml><?xml version="1.0" encoding="utf-8"?>
<p:tagLst xmlns:a="http://schemas.openxmlformats.org/drawingml/2006/main" xmlns:r="http://schemas.openxmlformats.org/officeDocument/2006/relationships" xmlns:p="http://schemas.openxmlformats.org/presentationml/2006/main">
  <p:tag name="AS_UNIQUEID" val="1005"/>
</p:tagLst>
</file>

<file path=ppt/tags/tag222.xml><?xml version="1.0" encoding="utf-8"?>
<p:tagLst xmlns:a="http://schemas.openxmlformats.org/drawingml/2006/main" xmlns:r="http://schemas.openxmlformats.org/officeDocument/2006/relationships" xmlns:p="http://schemas.openxmlformats.org/presentationml/2006/main">
  <p:tag name="AS_UNIQUEID" val="994"/>
</p:tagLst>
</file>

<file path=ppt/tags/tag223.xml><?xml version="1.0" encoding="utf-8"?>
<p:tagLst xmlns:a="http://schemas.openxmlformats.org/drawingml/2006/main" xmlns:r="http://schemas.openxmlformats.org/officeDocument/2006/relationships" xmlns:p="http://schemas.openxmlformats.org/presentationml/2006/main">
  <p:tag name="AS_UNIQUEID" val="995"/>
</p:tagLst>
</file>

<file path=ppt/tags/tag224.xml><?xml version="1.0" encoding="utf-8"?>
<p:tagLst xmlns:a="http://schemas.openxmlformats.org/drawingml/2006/main" xmlns:r="http://schemas.openxmlformats.org/officeDocument/2006/relationships" xmlns:p="http://schemas.openxmlformats.org/presentationml/2006/main">
  <p:tag name="AS_UNIQUEID" val="999"/>
</p:tagLst>
</file>

<file path=ppt/tags/tag225.xml><?xml version="1.0" encoding="utf-8"?>
<p:tagLst xmlns:a="http://schemas.openxmlformats.org/drawingml/2006/main" xmlns:r="http://schemas.openxmlformats.org/officeDocument/2006/relationships" xmlns:p="http://schemas.openxmlformats.org/presentationml/2006/main">
  <p:tag name="AS_UNIQUEID" val="1002"/>
</p:tagLst>
</file>

<file path=ppt/tags/tag226.xml><?xml version="1.0" encoding="utf-8"?>
<p:tagLst xmlns:a="http://schemas.openxmlformats.org/drawingml/2006/main" xmlns:r="http://schemas.openxmlformats.org/officeDocument/2006/relationships" xmlns:p="http://schemas.openxmlformats.org/presentationml/2006/main">
  <p:tag name="AS_UNIQUEID" val="1003"/>
</p:tagLst>
</file>

<file path=ppt/tags/tag227.xml><?xml version="1.0" encoding="utf-8"?>
<p:tagLst xmlns:a="http://schemas.openxmlformats.org/drawingml/2006/main" xmlns:r="http://schemas.openxmlformats.org/officeDocument/2006/relationships" xmlns:p="http://schemas.openxmlformats.org/presentationml/2006/main">
  <p:tag name="AS_UNIQUEID" val="1005"/>
</p:tagLst>
</file>

<file path=ppt/tags/tag228.xml><?xml version="1.0" encoding="utf-8"?>
<p:tagLst xmlns:a="http://schemas.openxmlformats.org/drawingml/2006/main" xmlns:r="http://schemas.openxmlformats.org/officeDocument/2006/relationships" xmlns:p="http://schemas.openxmlformats.org/presentationml/2006/main">
  <p:tag name="AS_UNIQUEID" val="994"/>
</p:tagLst>
</file>

<file path=ppt/tags/tag229.xml><?xml version="1.0" encoding="utf-8"?>
<p:tagLst xmlns:a="http://schemas.openxmlformats.org/drawingml/2006/main" xmlns:r="http://schemas.openxmlformats.org/officeDocument/2006/relationships" xmlns:p="http://schemas.openxmlformats.org/presentationml/2006/main">
  <p:tag name="AS_UNIQUEID" val="995"/>
</p:tagLst>
</file>

<file path=ppt/tags/tag230.xml><?xml version="1.0" encoding="utf-8"?>
<p:tagLst xmlns:a="http://schemas.openxmlformats.org/drawingml/2006/main" xmlns:r="http://schemas.openxmlformats.org/officeDocument/2006/relationships" xmlns:p="http://schemas.openxmlformats.org/presentationml/2006/main">
  <p:tag name="AS_UNIQUEID" val="999"/>
</p:tagLst>
</file>

<file path=ppt/tags/tag231.xml><?xml version="1.0" encoding="utf-8"?>
<p:tagLst xmlns:a="http://schemas.openxmlformats.org/drawingml/2006/main" xmlns:r="http://schemas.openxmlformats.org/officeDocument/2006/relationships" xmlns:p="http://schemas.openxmlformats.org/presentationml/2006/main">
  <p:tag name="AS_UNIQUEID" val="1002"/>
</p:tagLst>
</file>

<file path=ppt/tags/tag232.xml><?xml version="1.0" encoding="utf-8"?>
<p:tagLst xmlns:a="http://schemas.openxmlformats.org/drawingml/2006/main" xmlns:r="http://schemas.openxmlformats.org/officeDocument/2006/relationships" xmlns:p="http://schemas.openxmlformats.org/presentationml/2006/main">
  <p:tag name="AS_UNIQUEID" val="1003"/>
</p:tagLst>
</file>

<file path=ppt/tags/tag233.xml><?xml version="1.0" encoding="utf-8"?>
<p:tagLst xmlns:a="http://schemas.openxmlformats.org/drawingml/2006/main" xmlns:r="http://schemas.openxmlformats.org/officeDocument/2006/relationships" xmlns:p="http://schemas.openxmlformats.org/presentationml/2006/main">
  <p:tag name="AS_UNIQUEID" val="1005"/>
</p:tagLst>
</file>

<file path=ppt/tags/tag234.xml><?xml version="1.0" encoding="utf-8"?>
<p:tagLst xmlns:a="http://schemas.openxmlformats.org/drawingml/2006/main" xmlns:r="http://schemas.openxmlformats.org/officeDocument/2006/relationships" xmlns:p="http://schemas.openxmlformats.org/presentationml/2006/main">
  <p:tag name="AS_UNIQUEID" val="994"/>
</p:tagLst>
</file>

<file path=ppt/tags/tag235.xml><?xml version="1.0" encoding="utf-8"?>
<p:tagLst xmlns:a="http://schemas.openxmlformats.org/drawingml/2006/main" xmlns:r="http://schemas.openxmlformats.org/officeDocument/2006/relationships" xmlns:p="http://schemas.openxmlformats.org/presentationml/2006/main">
  <p:tag name="AS_UNIQUEID" val="995"/>
</p:tagLst>
</file>

<file path=ppt/tags/tag236.xml><?xml version="1.0" encoding="utf-8"?>
<p:tagLst xmlns:a="http://schemas.openxmlformats.org/drawingml/2006/main" xmlns:r="http://schemas.openxmlformats.org/officeDocument/2006/relationships" xmlns:p="http://schemas.openxmlformats.org/presentationml/2006/main">
  <p:tag name="AS_UNIQUEID" val="999"/>
</p:tagLst>
</file>

<file path=ppt/tags/tag237.xml><?xml version="1.0" encoding="utf-8"?>
<p:tagLst xmlns:a="http://schemas.openxmlformats.org/drawingml/2006/main" xmlns:r="http://schemas.openxmlformats.org/officeDocument/2006/relationships" xmlns:p="http://schemas.openxmlformats.org/presentationml/2006/main">
  <p:tag name="AS_UNIQUEID" val="1002"/>
</p:tagLst>
</file>

<file path=ppt/tags/tag238.xml><?xml version="1.0" encoding="utf-8"?>
<p:tagLst xmlns:a="http://schemas.openxmlformats.org/drawingml/2006/main" xmlns:r="http://schemas.openxmlformats.org/officeDocument/2006/relationships" xmlns:p="http://schemas.openxmlformats.org/presentationml/2006/main">
  <p:tag name="AS_UNIQUEID" val="1003"/>
</p:tagLst>
</file>

<file path=ppt/tags/tag239.xml><?xml version="1.0" encoding="utf-8"?>
<p:tagLst xmlns:a="http://schemas.openxmlformats.org/drawingml/2006/main" xmlns:r="http://schemas.openxmlformats.org/officeDocument/2006/relationships" xmlns:p="http://schemas.openxmlformats.org/presentationml/2006/main">
  <p:tag name="AS_UNIQUEID" val="1005"/>
</p:tagLst>
</file>

<file path=ppt/tags/tag240.xml><?xml version="1.0" encoding="utf-8"?>
<p:tagLst xmlns:a="http://schemas.openxmlformats.org/drawingml/2006/main" xmlns:r="http://schemas.openxmlformats.org/officeDocument/2006/relationships" xmlns:p="http://schemas.openxmlformats.org/presentationml/2006/main">
  <p:tag name="AS_UNIQUEID" val="994"/>
</p:tagLst>
</file>

<file path=ppt/tags/tag241.xml><?xml version="1.0" encoding="utf-8"?>
<p:tagLst xmlns:a="http://schemas.openxmlformats.org/drawingml/2006/main" xmlns:r="http://schemas.openxmlformats.org/officeDocument/2006/relationships" xmlns:p="http://schemas.openxmlformats.org/presentationml/2006/main">
  <p:tag name="AS_UNIQUEID" val="995"/>
</p:tagLst>
</file>

<file path=ppt/tags/tag242.xml><?xml version="1.0" encoding="utf-8"?>
<p:tagLst xmlns:a="http://schemas.openxmlformats.org/drawingml/2006/main" xmlns:r="http://schemas.openxmlformats.org/officeDocument/2006/relationships" xmlns:p="http://schemas.openxmlformats.org/presentationml/2006/main">
  <p:tag name="AS_UNIQUEID" val="1003"/>
</p:tagLst>
</file>

<file path=ppt/tags/tag243.xml><?xml version="1.0" encoding="utf-8"?>
<p:tagLst xmlns:a="http://schemas.openxmlformats.org/drawingml/2006/main" xmlns:r="http://schemas.openxmlformats.org/officeDocument/2006/relationships" xmlns:p="http://schemas.openxmlformats.org/presentationml/2006/main">
  <p:tag name="AS_UNIQUEID" val="1005"/>
</p:tagLst>
</file>

<file path=ppt/tags/tag244.xml><?xml version="1.0" encoding="utf-8"?>
<p:tagLst xmlns:a="http://schemas.openxmlformats.org/drawingml/2006/main" xmlns:r="http://schemas.openxmlformats.org/officeDocument/2006/relationships" xmlns:p="http://schemas.openxmlformats.org/presentationml/2006/main">
  <p:tag name="AS_UNIQUEID" val="999"/>
</p:tagLst>
</file>

<file path=ppt/tags/tag245.xml><?xml version="1.0" encoding="utf-8"?>
<p:tagLst xmlns:a="http://schemas.openxmlformats.org/drawingml/2006/main" xmlns:r="http://schemas.openxmlformats.org/officeDocument/2006/relationships" xmlns:p="http://schemas.openxmlformats.org/presentationml/2006/main">
  <p:tag name="AS_UNIQUEID" val="1002"/>
</p:tagLst>
</file>

<file path=ppt/tags/tag246.xml><?xml version="1.0" encoding="utf-8"?>
<p:tagLst xmlns:a="http://schemas.openxmlformats.org/drawingml/2006/main" xmlns:r="http://schemas.openxmlformats.org/officeDocument/2006/relationships" xmlns:p="http://schemas.openxmlformats.org/presentationml/2006/main">
  <p:tag name="AS_UNIQUEID" val="1003"/>
</p:tagLst>
</file>

<file path=ppt/tags/tag247.xml><?xml version="1.0" encoding="utf-8"?>
<p:tagLst xmlns:a="http://schemas.openxmlformats.org/drawingml/2006/main" xmlns:r="http://schemas.openxmlformats.org/officeDocument/2006/relationships" xmlns:p="http://schemas.openxmlformats.org/presentationml/2006/main">
  <p:tag name="AS_UNIQUEID" val="1005"/>
</p:tagLst>
</file>

<file path=ppt/tags/tag248.xml><?xml version="1.0" encoding="utf-8"?>
<p:tagLst xmlns:a="http://schemas.openxmlformats.org/drawingml/2006/main" xmlns:r="http://schemas.openxmlformats.org/officeDocument/2006/relationships" xmlns:p="http://schemas.openxmlformats.org/presentationml/2006/main">
  <p:tag name="AS_UNIQUEID" val="994"/>
</p:tagLst>
</file>

<file path=ppt/tags/tag249.xml><?xml version="1.0" encoding="utf-8"?>
<p:tagLst xmlns:a="http://schemas.openxmlformats.org/drawingml/2006/main" xmlns:r="http://schemas.openxmlformats.org/officeDocument/2006/relationships" xmlns:p="http://schemas.openxmlformats.org/presentationml/2006/main">
  <p:tag name="AS_UNIQUEID" val="995"/>
</p:tagLst>
</file>

<file path=ppt/tags/tag250.xml><?xml version="1.0" encoding="utf-8"?>
<p:tagLst xmlns:a="http://schemas.openxmlformats.org/drawingml/2006/main" xmlns:r="http://schemas.openxmlformats.org/officeDocument/2006/relationships" xmlns:p="http://schemas.openxmlformats.org/presentationml/2006/main">
  <p:tag name="AS_UNIQUEID" val="1026"/>
</p:tagLst>
</file>

<file path=ppt/tags/tag251.xml><?xml version="1.0" encoding="utf-8"?>
<p:tagLst xmlns:a="http://schemas.openxmlformats.org/drawingml/2006/main" xmlns:r="http://schemas.openxmlformats.org/officeDocument/2006/relationships" xmlns:p="http://schemas.openxmlformats.org/presentationml/2006/main">
  <p:tag name="AS_UNIQUEID" val="1027"/>
</p:tagLst>
</file>

<file path=ppt/tags/tag252.xml><?xml version="1.0" encoding="utf-8"?>
<p:tagLst xmlns:a="http://schemas.openxmlformats.org/drawingml/2006/main" xmlns:r="http://schemas.openxmlformats.org/officeDocument/2006/relationships" xmlns:p="http://schemas.openxmlformats.org/presentationml/2006/main">
  <p:tag name="AS_UNIQUEID" val="1028"/>
</p:tagLst>
</file>

<file path=ppt/tags/tag253.xml><?xml version="1.0" encoding="utf-8"?>
<p:tagLst xmlns:a="http://schemas.openxmlformats.org/drawingml/2006/main" xmlns:r="http://schemas.openxmlformats.org/officeDocument/2006/relationships" xmlns:p="http://schemas.openxmlformats.org/presentationml/2006/main">
  <p:tag name="AS_UNIQUEID" val="1029"/>
</p:tagLst>
</file>

<file path=ppt/tags/tag254.xml><?xml version="1.0" encoding="utf-8"?>
<p:tagLst xmlns:a="http://schemas.openxmlformats.org/drawingml/2006/main" xmlns:r="http://schemas.openxmlformats.org/officeDocument/2006/relationships" xmlns:p="http://schemas.openxmlformats.org/presentationml/2006/main">
  <p:tag name="AS_UNIQUEID" val="1030"/>
</p:tagLst>
</file>

<file path=ppt/tags/tag255.xml><?xml version="1.0" encoding="utf-8"?>
<p:tagLst xmlns:a="http://schemas.openxmlformats.org/drawingml/2006/main" xmlns:r="http://schemas.openxmlformats.org/officeDocument/2006/relationships" xmlns:p="http://schemas.openxmlformats.org/presentationml/2006/main">
  <p:tag name="AS_UNIQUEID" val="1032"/>
</p:tagLst>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微软雅黑"/>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微软雅黑"/>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TotalTime>
  <Words>2297</Words>
  <Application>Microsoft Office PowerPoint</Application>
  <PresentationFormat>宽屏</PresentationFormat>
  <Paragraphs>143</Paragraphs>
  <Slides>39</Slides>
  <Notes>0</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39</vt:i4>
      </vt:variant>
    </vt:vector>
  </HeadingPairs>
  <TitlesOfParts>
    <vt:vector size="48" baseType="lpstr">
      <vt:lpstr>Helvetica Neue</vt:lpstr>
      <vt:lpstr>system-ui</vt:lpstr>
      <vt:lpstr>汉仪尚巍手书简</vt:lpstr>
      <vt:lpstr>楷体</vt:lpstr>
      <vt:lpstr>微软雅黑</vt:lpstr>
      <vt:lpstr>Arial</vt:lpstr>
      <vt:lpstr>Calibri</vt:lpstr>
      <vt:lpstr>Wingdings</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2023-07-31T10:27:46Z</cp:lastPrinted>
  <dcterms:created xsi:type="dcterms:W3CDTF">2023-07-31T10:27:46Z</dcterms:created>
  <dcterms:modified xsi:type="dcterms:W3CDTF">2024-04-15T03:39:39Z</dcterms:modified>
</cp:coreProperties>
</file>