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sldIdLst>
    <p:sldId id="256" r:id="rId2"/>
    <p:sldId id="258" r:id="rId3"/>
    <p:sldId id="263" r:id="rId4"/>
    <p:sldId id="268" r:id="rId5"/>
    <p:sldId id="259" r:id="rId6"/>
    <p:sldId id="281" r:id="rId7"/>
    <p:sldId id="282" r:id="rId8"/>
    <p:sldId id="286" r:id="rId9"/>
    <p:sldId id="271" r:id="rId10"/>
    <p:sldId id="269" r:id="rId11"/>
    <p:sldId id="272" r:id="rId12"/>
    <p:sldId id="260" r:id="rId13"/>
    <p:sldId id="285" r:id="rId14"/>
    <p:sldId id="284" r:id="rId15"/>
    <p:sldId id="273" r:id="rId16"/>
    <p:sldId id="261" r:id="rId17"/>
    <p:sldId id="274" r:id="rId18"/>
    <p:sldId id="277" r:id="rId19"/>
    <p:sldId id="278" r:id="rId20"/>
    <p:sldId id="279" r:id="rId21"/>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EB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 xmlns:p1710="http://schemas.microsoft.com/office/powerpoint/2017/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34" autoAdjust="0"/>
    <p:restoredTop sz="94660"/>
  </p:normalViewPr>
  <p:slideViewPr>
    <p:cSldViewPr snapToGrid="0">
      <p:cViewPr varScale="1">
        <p:scale>
          <a:sx n="70" d="100"/>
          <a:sy n="70" d="100"/>
        </p:scale>
        <p:origin x="48" y="378"/>
      </p:cViewPr>
      <p:guideLst>
        <p:guide orient="horz" pos="2160"/>
        <p:guide pos="3840"/>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22F49E-3DFD-4AEE-BA18-DCDA56FDD26B}" type="datetimeFigureOut">
              <a:rPr lang="zh-CN" altLang="en-US" smtClean="0"/>
              <a:t>2024/4/8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E2BDCB-0933-41BE-B663-B78B041859AB}" type="slidenum">
              <a:rPr lang="zh-CN" altLang="en-US" smtClean="0"/>
              <a:t>‹#›</a:t>
            </a:fld>
            <a:endParaRPr lang="zh-CN" altLang="en-US"/>
          </a:p>
        </p:txBody>
      </p:sp>
    </p:spTree>
    <p:extLst>
      <p:ext uri="{BB962C8B-B14F-4D97-AF65-F5344CB8AC3E}">
        <p14:creationId xmlns:p14="http://schemas.microsoft.com/office/powerpoint/2010/main" val="784726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E126FCE7-9179-4F89-9ADA-B2BD188536AD}" type="datetimeFigureOut">
              <a:rPr lang="zh-CN" altLang="en-US" smtClean="0"/>
              <a:t>2024/4/8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37C23D-61A9-4C8A-8FCE-83A8CC953332}" type="slidenum">
              <a:rPr lang="zh-CN" altLang="en-US" smtClean="0"/>
              <a:t>‹#›</a:t>
            </a:fld>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E126FCE7-9179-4F89-9ADA-B2BD188536AD}" type="datetimeFigureOut">
              <a:rPr lang="zh-CN" altLang="en-US" smtClean="0"/>
              <a:t>2024/4/8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37C23D-61A9-4C8A-8FCE-83A8CC953332}" type="slidenum">
              <a:rPr lang="zh-CN" altLang="en-US" smtClean="0"/>
              <a:t>‹#›</a:t>
            </a:fld>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E126FCE7-9179-4F89-9ADA-B2BD188536AD}" type="datetimeFigureOut">
              <a:rPr lang="zh-CN" altLang="en-US" smtClean="0"/>
              <a:t>2024/4/8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37C23D-61A9-4C8A-8FCE-83A8CC953332}" type="slidenum">
              <a:rPr lang="zh-CN" altLang="en-US" smtClean="0"/>
              <a:t>‹#›</a:t>
            </a:fld>
            <a:endParaRPr lang="zh-CN"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E126FCE7-9179-4F89-9ADA-B2BD188536AD}" type="datetimeFigureOut">
              <a:rPr lang="zh-CN" altLang="en-US" smtClean="0"/>
              <a:t>2024/4/8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C37C23D-61A9-4C8A-8FCE-83A8CC953332}" type="slidenum">
              <a:rPr lang="zh-CN" altLang="en-US" smtClean="0"/>
              <a:t>‹#›</a:t>
            </a:fld>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E126FCE7-9179-4F89-9ADA-B2BD188536AD}" type="datetimeFigureOut">
              <a:rPr lang="zh-CN" altLang="en-US" smtClean="0"/>
              <a:t>2024/4/8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C37C23D-61A9-4C8A-8FCE-83A8CC953332}" type="slidenum">
              <a:rPr lang="zh-CN" altLang="en-US" smtClean="0"/>
              <a:t>‹#›</a:t>
            </a:fld>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126FCE7-9179-4F89-9ADA-B2BD188536AD}" type="datetimeFigureOut">
              <a:rPr lang="zh-CN" altLang="en-US" smtClean="0"/>
              <a:t>2024/4/8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C37C23D-61A9-4C8A-8FCE-83A8CC953332}" type="slidenum">
              <a:rPr lang="zh-CN" altLang="en-US" smtClean="0"/>
              <a:t>‹#›</a:t>
            </a:fld>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126FCE7-9179-4F89-9ADA-B2BD188536AD}" type="datetimeFigureOut">
              <a:rPr lang="zh-CN" altLang="en-US" smtClean="0"/>
              <a:t>2024/4/8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C37C23D-61A9-4C8A-8FCE-83A8CC953332}" type="slidenum">
              <a:rPr lang="zh-CN" altLang="en-US" smtClean="0"/>
              <a:t>‹#›</a:t>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126FCE7-9179-4F89-9ADA-B2BD188536AD}" type="datetimeFigureOut">
              <a:rPr lang="zh-CN" altLang="en-US" smtClean="0"/>
              <a:t>2024/4/8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C37C23D-61A9-4C8A-8FCE-83A8CC953332}" type="slidenum">
              <a:rPr lang="zh-CN" altLang="en-US" smtClean="0"/>
              <a:t>‹#›</a:t>
            </a:fld>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126FCE7-9179-4F89-9ADA-B2BD188536AD}" type="datetimeFigureOut">
              <a:rPr lang="zh-CN" altLang="en-US" smtClean="0"/>
              <a:t>2024/4/8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C37C23D-61A9-4C8A-8FCE-83A8CC953332}" type="slidenum">
              <a:rPr lang="zh-CN" altLang="en-US" smtClean="0"/>
              <a:t>‹#›</a:t>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E126FCE7-9179-4F89-9ADA-B2BD188536AD}" type="datetimeFigureOut">
              <a:rPr lang="zh-CN" altLang="en-US" smtClean="0"/>
              <a:t>2024/4/8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37C23D-61A9-4C8A-8FCE-83A8CC953332}" type="slidenum">
              <a:rPr lang="zh-CN" altLang="en-US" smtClean="0"/>
              <a:t>‹#›</a:t>
            </a:fld>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E126FCE7-9179-4F89-9ADA-B2BD188536AD}" type="datetimeFigureOut">
              <a:rPr lang="zh-CN" altLang="en-US" smtClean="0"/>
              <a:t>2024/4/8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37C23D-61A9-4C8A-8FCE-83A8CC953332}" type="slidenum">
              <a:rPr lang="zh-CN" altLang="en-US" smtClean="0"/>
              <a:t>‹#›</a:t>
            </a:fld>
            <a:endParaRPr lang="zh-CN" alt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26FCE7-9179-4F89-9ADA-B2BD188536AD}" type="datetimeFigureOut">
              <a:rPr lang="zh-CN" altLang="en-US" smtClean="0"/>
              <a:t>2024/4/8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37C23D-61A9-4C8A-8FCE-83A8CC953332}"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Freeform: Shape 18"/>
          <p:cNvSpPr>
            <a:spLocks noGrp="1" noRot="1" noChangeAspect="1" noMove="1" noResize="1" noEditPoints="1" noAdjustHandles="1" noChangeArrowheads="1" noChangeShapeType="1" noTextEdit="1"/>
          </p:cNvSpPr>
          <p:nvPr/>
        </p:nvSpPr>
        <p:spPr>
          <a:xfrm>
            <a:off x="4896524" y="1"/>
            <a:ext cx="7295477" cy="6853457"/>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图片 5" descr="粉色的花&#10;&#10;描述已自动生成"/>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2191998" cy="6872068"/>
          </a:xfrm>
          <a:prstGeom prst="rect">
            <a:avLst/>
          </a:prstGeom>
        </p:spPr>
      </p:pic>
      <p:pic>
        <p:nvPicPr>
          <p:cNvPr id="3" name="图片 2" descr="图片包含 文本&#10;&#10;描述已自动生成"/>
          <p:cNvPicPr>
            <a:picLocks noChangeAspect="1"/>
          </p:cNvPicPr>
          <p:nvPr/>
        </p:nvPicPr>
        <p:blipFill>
          <a:blip r:embed="rId3"/>
          <a:stretch>
            <a:fillRect/>
          </a:stretch>
        </p:blipFill>
        <p:spPr>
          <a:xfrm>
            <a:off x="3045984" y="378772"/>
            <a:ext cx="6100033" cy="2230929"/>
          </a:xfrm>
          <a:prstGeom prst="rect">
            <a:avLst/>
          </a:prstGeom>
        </p:spPr>
      </p:pic>
      <p:sp>
        <p:nvSpPr>
          <p:cNvPr id="4" name="文本框 3"/>
          <p:cNvSpPr txBox="1"/>
          <p:nvPr/>
        </p:nvSpPr>
        <p:spPr>
          <a:xfrm>
            <a:off x="2276620" y="2708174"/>
            <a:ext cx="7638757" cy="1015663"/>
          </a:xfrm>
          <a:prstGeom prst="rect">
            <a:avLst/>
          </a:prstGeom>
          <a:noFill/>
        </p:spPr>
        <p:txBody>
          <a:bodyPr wrap="square" rtlCol="0">
            <a:spAutoFit/>
          </a:bodyPr>
          <a:lstStyle/>
          <a:p>
            <a:pPr algn="dist"/>
            <a:r>
              <a:rPr lang="zh-CN" altLang="en-US" sz="6000" b="1">
                <a:solidFill>
                  <a:srgbClr val="F66771"/>
                </a:solidFill>
                <a:latin typeface="微软雅黑" panose="020B0503020204020204" pitchFamily="34" charset="-122"/>
                <a:ea typeface="微软雅黑" panose="020B0503020204020204" pitchFamily="34" charset="-122"/>
              </a:rPr>
              <a:t>母亲节节日主题班会</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粉色的花&#10;&#10;描述已自动生成"/>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2191998" cy="6857999"/>
          </a:xfrm>
          <a:prstGeom prst="rect">
            <a:avLst/>
          </a:prstGeom>
        </p:spPr>
      </p:pic>
      <p:sp>
        <p:nvSpPr>
          <p:cNvPr id="25" name="任意多边形: 形状 24"/>
          <p:cNvSpPr/>
          <p:nvPr/>
        </p:nvSpPr>
        <p:spPr>
          <a:xfrm>
            <a:off x="0" y="-1"/>
            <a:ext cx="5176910" cy="6858000"/>
          </a:xfrm>
          <a:custGeom>
            <a:avLst/>
            <a:gdLst>
              <a:gd name="connsiteX0" fmla="*/ 1607380 w 5176910"/>
              <a:gd name="connsiteY0" fmla="*/ 0 h 6858000"/>
              <a:gd name="connsiteX1" fmla="*/ 5176910 w 5176910"/>
              <a:gd name="connsiteY1" fmla="*/ 3604384 h 6858000"/>
              <a:gd name="connsiteX2" fmla="*/ 3308830 w 5176910"/>
              <a:gd name="connsiteY2" fmla="*/ 6773739 h 6858000"/>
              <a:gd name="connsiteX3" fmla="*/ 3135605 w 5176910"/>
              <a:gd name="connsiteY3" fmla="*/ 6858000 h 6858000"/>
              <a:gd name="connsiteX4" fmla="*/ 79155 w 5176910"/>
              <a:gd name="connsiteY4" fmla="*/ 6858000 h 6858000"/>
              <a:gd name="connsiteX5" fmla="*/ 0 w 5176910"/>
              <a:gd name="connsiteY5" fmla="*/ 6819497 h 6858000"/>
              <a:gd name="connsiteX6" fmla="*/ 0 w 5176910"/>
              <a:gd name="connsiteY6" fmla="*/ 389272 h 6858000"/>
              <a:gd name="connsiteX7" fmla="*/ 217958 w 5176910"/>
              <a:gd name="connsiteY7" fmla="*/ 283251 h 6858000"/>
              <a:gd name="connsiteX8" fmla="*/ 1607380 w 5176910"/>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76910" h="6858000">
                <a:moveTo>
                  <a:pt x="1607380" y="0"/>
                </a:moveTo>
                <a:cubicBezTo>
                  <a:pt x="3578777" y="0"/>
                  <a:pt x="5176910" y="1613738"/>
                  <a:pt x="5176910" y="3604384"/>
                </a:cubicBezTo>
                <a:cubicBezTo>
                  <a:pt x="5176910" y="4972953"/>
                  <a:pt x="4421543" y="6163375"/>
                  <a:pt x="3308830" y="6773739"/>
                </a:cubicBezTo>
                <a:lnTo>
                  <a:pt x="3135605" y="6858000"/>
                </a:lnTo>
                <a:lnTo>
                  <a:pt x="79155" y="6858000"/>
                </a:lnTo>
                <a:lnTo>
                  <a:pt x="0" y="6819497"/>
                </a:lnTo>
                <a:lnTo>
                  <a:pt x="0" y="389272"/>
                </a:lnTo>
                <a:lnTo>
                  <a:pt x="217958" y="283251"/>
                </a:lnTo>
                <a:cubicBezTo>
                  <a:pt x="645011" y="100859"/>
                  <a:pt x="1114531" y="0"/>
                  <a:pt x="160738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 name="文本框 1"/>
          <p:cNvSpPr txBox="1"/>
          <p:nvPr/>
        </p:nvSpPr>
        <p:spPr>
          <a:xfrm>
            <a:off x="7453242" y="1760366"/>
            <a:ext cx="4052958" cy="584775"/>
          </a:xfrm>
          <a:prstGeom prst="rect">
            <a:avLst/>
          </a:prstGeom>
          <a:noFill/>
        </p:spPr>
        <p:txBody>
          <a:bodyPr wrap="square" rtlCol="0">
            <a:spAutoFit/>
          </a:bodyPr>
          <a:lstStyle/>
          <a:p>
            <a:r>
              <a:rPr lang="en-US" altLang="zh-CN" sz="3200" b="1">
                <a:solidFill>
                  <a:srgbClr val="F66771"/>
                </a:solidFill>
                <a:latin typeface="微软雅黑" panose="020B0503020204020204" pitchFamily="34" charset="-122"/>
                <a:ea typeface="微软雅黑" panose="020B0503020204020204" pitchFamily="34" charset="-122"/>
              </a:rPr>
              <a:t>01 / </a:t>
            </a:r>
            <a:r>
              <a:rPr lang="zh-CN" altLang="en-US" sz="3200" b="1">
                <a:solidFill>
                  <a:srgbClr val="F66771"/>
                </a:solidFill>
                <a:latin typeface="微软雅黑" panose="020B0503020204020204" pitchFamily="34" charset="-122"/>
                <a:ea typeface="微软雅黑" panose="020B0503020204020204" pitchFamily="34" charset="-122"/>
              </a:rPr>
              <a:t>母亲节的由来</a:t>
            </a:r>
          </a:p>
        </p:txBody>
      </p:sp>
      <p:sp>
        <p:nvSpPr>
          <p:cNvPr id="8" name="文本框 7"/>
          <p:cNvSpPr txBox="1"/>
          <p:nvPr/>
        </p:nvSpPr>
        <p:spPr>
          <a:xfrm>
            <a:off x="7453242" y="2623873"/>
            <a:ext cx="4052958" cy="584775"/>
          </a:xfrm>
          <a:prstGeom prst="rect">
            <a:avLst/>
          </a:prstGeom>
          <a:noFill/>
        </p:spPr>
        <p:txBody>
          <a:bodyPr wrap="square" rtlCol="0">
            <a:spAutoFit/>
          </a:bodyPr>
          <a:lstStyle/>
          <a:p>
            <a:r>
              <a:rPr lang="en-US" altLang="zh-CN" sz="3200" b="1">
                <a:solidFill>
                  <a:srgbClr val="F66771"/>
                </a:solidFill>
                <a:latin typeface="微软雅黑" panose="020B0503020204020204" pitchFamily="34" charset="-122"/>
                <a:ea typeface="微软雅黑" panose="020B0503020204020204" pitchFamily="34" charset="-122"/>
              </a:rPr>
              <a:t>02 / </a:t>
            </a:r>
            <a:r>
              <a:rPr lang="zh-CN" altLang="en-US" sz="3200" b="1">
                <a:solidFill>
                  <a:srgbClr val="F66771"/>
                </a:solidFill>
                <a:latin typeface="微软雅黑" panose="020B0503020204020204" pitchFamily="34" charset="-122"/>
                <a:ea typeface="微软雅黑" panose="020B0503020204020204" pitchFamily="34" charset="-122"/>
              </a:rPr>
              <a:t>母亲节的意义</a:t>
            </a:r>
          </a:p>
        </p:txBody>
      </p:sp>
      <p:sp>
        <p:nvSpPr>
          <p:cNvPr id="9" name="文本框 8"/>
          <p:cNvSpPr txBox="1"/>
          <p:nvPr/>
        </p:nvSpPr>
        <p:spPr>
          <a:xfrm>
            <a:off x="7453242" y="3487380"/>
            <a:ext cx="4052958" cy="584775"/>
          </a:xfrm>
          <a:prstGeom prst="rect">
            <a:avLst/>
          </a:prstGeom>
          <a:noFill/>
        </p:spPr>
        <p:txBody>
          <a:bodyPr wrap="square" rtlCol="0">
            <a:spAutoFit/>
          </a:bodyPr>
          <a:lstStyle/>
          <a:p>
            <a:r>
              <a:rPr lang="en-US" altLang="zh-CN" sz="3200" b="1">
                <a:solidFill>
                  <a:srgbClr val="F66771"/>
                </a:solidFill>
                <a:latin typeface="微软雅黑" panose="020B0503020204020204" pitchFamily="34" charset="-122"/>
                <a:ea typeface="微软雅黑" panose="020B0503020204020204" pitchFamily="34" charset="-122"/>
              </a:rPr>
              <a:t>03 / </a:t>
            </a:r>
            <a:r>
              <a:rPr lang="zh-CN" altLang="en-US" sz="3200" b="1">
                <a:solidFill>
                  <a:srgbClr val="F66771"/>
                </a:solidFill>
                <a:latin typeface="微软雅黑" panose="020B0503020204020204" pitchFamily="34" charset="-122"/>
                <a:ea typeface="微软雅黑" panose="020B0503020204020204" pitchFamily="34" charset="-122"/>
              </a:rPr>
              <a:t>描写母爱的诗词</a:t>
            </a:r>
          </a:p>
        </p:txBody>
      </p:sp>
      <p:sp>
        <p:nvSpPr>
          <p:cNvPr id="10" name="文本框 9"/>
          <p:cNvSpPr txBox="1"/>
          <p:nvPr/>
        </p:nvSpPr>
        <p:spPr>
          <a:xfrm>
            <a:off x="7453242" y="4350887"/>
            <a:ext cx="4052958" cy="584775"/>
          </a:xfrm>
          <a:prstGeom prst="rect">
            <a:avLst/>
          </a:prstGeom>
          <a:noFill/>
        </p:spPr>
        <p:txBody>
          <a:bodyPr wrap="square" rtlCol="0">
            <a:spAutoFit/>
          </a:bodyPr>
          <a:lstStyle/>
          <a:p>
            <a:r>
              <a:rPr lang="en-US" altLang="zh-CN" sz="3200" b="1">
                <a:solidFill>
                  <a:srgbClr val="F66771"/>
                </a:solidFill>
                <a:latin typeface="微软雅黑" panose="020B0503020204020204" pitchFamily="34" charset="-122"/>
                <a:ea typeface="微软雅黑" panose="020B0503020204020204" pitchFamily="34" charset="-122"/>
              </a:rPr>
              <a:t>04 / </a:t>
            </a:r>
            <a:r>
              <a:rPr lang="zh-CN" altLang="en-US" sz="3200" b="1">
                <a:solidFill>
                  <a:srgbClr val="F66771"/>
                </a:solidFill>
                <a:latin typeface="微软雅黑" panose="020B0503020204020204" pitchFamily="34" charset="-122"/>
                <a:ea typeface="微软雅黑" panose="020B0503020204020204" pitchFamily="34" charset="-122"/>
              </a:rPr>
              <a:t>可怜天下父母心</a:t>
            </a:r>
            <a:r>
              <a:rPr lang="en-US" altLang="zh-CN" sz="3200" b="1">
                <a:solidFill>
                  <a:srgbClr val="F66771"/>
                </a:solidFill>
                <a:latin typeface="微软雅黑" panose="020B0503020204020204" pitchFamily="34" charset="-122"/>
                <a:ea typeface="微软雅黑" panose="020B0503020204020204" pitchFamily="34" charset="-122"/>
              </a:rPr>
              <a:t> </a:t>
            </a:r>
            <a:endParaRPr lang="zh-CN" altLang="en-US" sz="3200" b="1">
              <a:solidFill>
                <a:srgbClr val="F6677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7453242" y="5214395"/>
            <a:ext cx="4052958" cy="584775"/>
          </a:xfrm>
          <a:prstGeom prst="rect">
            <a:avLst/>
          </a:prstGeom>
          <a:noFill/>
        </p:spPr>
        <p:txBody>
          <a:bodyPr wrap="square" rtlCol="0">
            <a:spAutoFit/>
          </a:bodyPr>
          <a:lstStyle/>
          <a:p>
            <a:r>
              <a:rPr lang="en-US" altLang="zh-CN" sz="3200" b="1">
                <a:solidFill>
                  <a:srgbClr val="F66771"/>
                </a:solidFill>
                <a:latin typeface="微软雅黑" panose="020B0503020204020204" pitchFamily="34" charset="-122"/>
                <a:ea typeface="微软雅黑" panose="020B0503020204020204" pitchFamily="34" charset="-122"/>
              </a:rPr>
              <a:t>05 / </a:t>
            </a:r>
            <a:r>
              <a:rPr lang="zh-CN" altLang="en-US" sz="3200" b="1">
                <a:solidFill>
                  <a:srgbClr val="F66771"/>
                </a:solidFill>
                <a:latin typeface="微软雅黑" panose="020B0503020204020204" pitchFamily="34" charset="-122"/>
                <a:ea typeface="微软雅黑" panose="020B0503020204020204" pitchFamily="34" charset="-122"/>
              </a:rPr>
              <a:t>班级集体讨论</a:t>
            </a:r>
          </a:p>
        </p:txBody>
      </p:sp>
      <p:pic>
        <p:nvPicPr>
          <p:cNvPr id="14" name="图片 13" descr="卡通人物&#10;&#10;描述已自动生成"/>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8021" y="2023800"/>
            <a:ext cx="4938997" cy="4834199"/>
          </a:xfrm>
          <a:prstGeom prst="rect">
            <a:avLst/>
          </a:prstGeom>
        </p:spPr>
      </p:pic>
      <p:sp>
        <p:nvSpPr>
          <p:cNvPr id="16" name="矩形 15"/>
          <p:cNvSpPr/>
          <p:nvPr/>
        </p:nvSpPr>
        <p:spPr>
          <a:xfrm>
            <a:off x="4134726" y="3606369"/>
            <a:ext cx="1956455" cy="461665"/>
          </a:xfrm>
          <a:prstGeom prst="rect">
            <a:avLst/>
          </a:prstGeom>
        </p:spPr>
        <p:txBody>
          <a:bodyPr wrap="square">
            <a:spAutoFit/>
          </a:bodyPr>
          <a:lstStyle/>
          <a:p>
            <a:pPr marL="0" marR="0" lvl="0" indent="0" algn="l" defTabSz="685800" rtl="0" eaLnBrk="1" fontAlgn="auto" latinLnBrk="0" hangingPunct="1">
              <a:lnSpc>
                <a:spcPct val="100000"/>
              </a:lnSpc>
              <a:spcBef>
                <a:spcPct val="0"/>
              </a:spcBef>
              <a:spcAft>
                <a:spcPct val="0"/>
              </a:spcAft>
              <a:buClrTx/>
              <a:buSzTx/>
              <a:buFontTx/>
              <a:buNone/>
              <a:defRPr/>
            </a:pPr>
            <a:r>
              <a:rPr kumimoji="0" lang="en-US" altLang="zh-CN" sz="2400" b="1" i="1" u="none" strike="noStrike" kern="1200" cap="none" spc="0" normalizeH="0" baseline="0" noProof="0">
                <a:ln>
                  <a:noFill/>
                </a:ln>
                <a:solidFill>
                  <a:srgbClr val="F66771"/>
                </a:solidFill>
                <a:effectLst/>
                <a:uLnTx/>
                <a:uFillTx/>
                <a:latin typeface="Century Gothic" panose="020B0502020202020204"/>
                <a:ea typeface="微软雅黑" panose="020B0503020204020204" pitchFamily="34" charset="-122"/>
                <a:cs typeface="+mn-cs"/>
              </a:rPr>
              <a:t>CONTENTS</a:t>
            </a:r>
            <a:endParaRPr kumimoji="0" lang="zh-CN" altLang="en-US" sz="2400" b="1" i="1" u="none" strike="noStrike" kern="1200" cap="none" spc="0" normalizeH="0" baseline="0" noProof="0">
              <a:ln>
                <a:noFill/>
              </a:ln>
              <a:solidFill>
                <a:srgbClr val="F66771"/>
              </a:solidFill>
              <a:effectLst/>
              <a:uLnTx/>
              <a:uFillTx/>
              <a:latin typeface="Century Gothic" panose="020B0502020202020204"/>
              <a:ea typeface="微软雅黑" panose="020B0503020204020204" pitchFamily="34" charset="-122"/>
              <a:cs typeface="+mn-cs"/>
            </a:endParaRPr>
          </a:p>
        </p:txBody>
      </p:sp>
      <p:sp>
        <p:nvSpPr>
          <p:cNvPr id="17" name="矩形 16"/>
          <p:cNvSpPr/>
          <p:nvPr/>
        </p:nvSpPr>
        <p:spPr>
          <a:xfrm>
            <a:off x="4099894" y="2793149"/>
            <a:ext cx="1996106" cy="830997"/>
          </a:xfrm>
          <a:prstGeom prst="rect">
            <a:avLst/>
          </a:prstGeom>
        </p:spPr>
        <p:txBody>
          <a:bodyPr wrap="square">
            <a:spAutoFit/>
          </a:bodyPr>
          <a:lstStyle/>
          <a:p>
            <a:pPr marL="0" marR="0" lvl="0" indent="0" algn="dist" defTabSz="685800" rtl="0" eaLnBrk="1" fontAlgn="auto" latinLnBrk="0" hangingPunct="1">
              <a:lnSpc>
                <a:spcPct val="100000"/>
              </a:lnSpc>
              <a:spcBef>
                <a:spcPct val="0"/>
              </a:spcBef>
              <a:spcAft>
                <a:spcPct val="0"/>
              </a:spcAft>
              <a:buClrTx/>
              <a:buSzTx/>
              <a:buFontTx/>
              <a:buNone/>
              <a:defRPr/>
            </a:pPr>
            <a:r>
              <a:rPr kumimoji="0" lang="zh-CN" altLang="en-US" sz="4800" b="1" i="0" u="none" strike="noStrike" kern="1200" cap="none" spc="0" normalizeH="0" baseline="0" noProof="0">
                <a:ln>
                  <a:noFill/>
                </a:ln>
                <a:solidFill>
                  <a:srgbClr val="F66771"/>
                </a:solidFill>
                <a:effectLst/>
                <a:uLnTx/>
                <a:uFillTx/>
                <a:latin typeface="微软雅黑" panose="020B0503020204020204" pitchFamily="34" charset="-122"/>
                <a:ea typeface="微软雅黑" panose="020B0503020204020204" pitchFamily="34" charset="-122"/>
                <a:cs typeface="+mn-cs"/>
              </a:rPr>
              <a:t>目 录</a:t>
            </a:r>
          </a:p>
        </p:txBody>
      </p:sp>
      <p:cxnSp>
        <p:nvCxnSpPr>
          <p:cNvPr id="18" name="直接连接符 17"/>
          <p:cNvCxnSpPr/>
          <p:nvPr/>
        </p:nvCxnSpPr>
        <p:spPr>
          <a:xfrm>
            <a:off x="4289231" y="4169234"/>
            <a:ext cx="306138" cy="0"/>
          </a:xfrm>
          <a:prstGeom prst="line">
            <a:avLst/>
          </a:prstGeom>
          <a:ln w="38100">
            <a:solidFill>
              <a:srgbClr val="F6677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descr="粉色的花&#10;&#10;描述已自动生成"/>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2191998" cy="6872068"/>
          </a:xfrm>
          <a:prstGeom prst="rect">
            <a:avLst/>
          </a:prstGeom>
        </p:spPr>
      </p:pic>
      <p:sp>
        <p:nvSpPr>
          <p:cNvPr id="14" name="矩形 13"/>
          <p:cNvSpPr/>
          <p:nvPr/>
        </p:nvSpPr>
        <p:spPr>
          <a:xfrm>
            <a:off x="4922044" y="2226930"/>
            <a:ext cx="6717508" cy="945414"/>
          </a:xfrm>
          <a:prstGeom prst="rect">
            <a:avLst/>
          </a:prstGeom>
          <a:solidFill>
            <a:srgbClr val="F667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4991099" y="2249014"/>
            <a:ext cx="1138238" cy="923330"/>
          </a:xfrm>
          <a:prstGeom prst="rect">
            <a:avLst/>
          </a:prstGeom>
          <a:noFill/>
        </p:spPr>
        <p:txBody>
          <a:bodyPr wrap="square" rtlCol="0">
            <a:spAutoFit/>
          </a:bodyPr>
          <a:lstStyle/>
          <a:p>
            <a:pPr algn="dist"/>
            <a:r>
              <a:rPr lang="en-US" altLang="zh-CN" sz="5400" b="1">
                <a:solidFill>
                  <a:schemeClr val="bg1"/>
                </a:solidFill>
                <a:latin typeface="微软雅黑" panose="020B0503020204020204" pitchFamily="34" charset="-122"/>
                <a:ea typeface="微软雅黑" panose="020B0503020204020204" pitchFamily="34" charset="-122"/>
              </a:rPr>
              <a:t>01</a:t>
            </a:r>
            <a:endParaRPr lang="zh-CN" altLang="en-US" sz="5400" b="1">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6286501" y="2249014"/>
            <a:ext cx="5353050" cy="923330"/>
          </a:xfrm>
          <a:prstGeom prst="rect">
            <a:avLst/>
          </a:prstGeom>
          <a:noFill/>
        </p:spPr>
        <p:txBody>
          <a:bodyPr wrap="square" rtlCol="0">
            <a:spAutoFit/>
          </a:bodyPr>
          <a:lstStyle/>
          <a:p>
            <a:pPr algn="dist"/>
            <a:r>
              <a:rPr lang="zh-CN" altLang="en-US" sz="5400" b="1" dirty="0">
                <a:solidFill>
                  <a:schemeClr val="bg1"/>
                </a:solidFill>
                <a:latin typeface="微软雅黑" panose="020B0503020204020204" pitchFamily="34" charset="-122"/>
                <a:ea typeface="微软雅黑" panose="020B0503020204020204" pitchFamily="34" charset="-122"/>
              </a:rPr>
              <a:t>母亲节的由来</a:t>
            </a:r>
          </a:p>
        </p:txBody>
      </p:sp>
      <p:sp>
        <p:nvSpPr>
          <p:cNvPr id="18" name="矩形 17"/>
          <p:cNvSpPr/>
          <p:nvPr/>
        </p:nvSpPr>
        <p:spPr>
          <a:xfrm>
            <a:off x="0" y="19050"/>
            <a:ext cx="4457700" cy="6857999"/>
          </a:xfrm>
          <a:prstGeom prst="rect">
            <a:avLst/>
          </a:prstGeom>
          <a:solidFill>
            <a:schemeClr val="bg1">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descr="卡通人物&#10;&#10;中度可信度描述已自动生成"/>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64551"/>
            <a:ext cx="3202701" cy="6362700"/>
          </a:xfrm>
          <a:prstGeom prst="rect">
            <a:avLst/>
          </a:prstGeom>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粉色的花&#10;&#10;描述已自动生成"/>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2191998" cy="6857999"/>
          </a:xfrm>
          <a:prstGeom prst="rect">
            <a:avLst/>
          </a:prstGeom>
        </p:spPr>
      </p:pic>
      <p:sp>
        <p:nvSpPr>
          <p:cNvPr id="8" name="文本框 7"/>
          <p:cNvSpPr txBox="1"/>
          <p:nvPr/>
        </p:nvSpPr>
        <p:spPr>
          <a:xfrm>
            <a:off x="457200" y="441605"/>
            <a:ext cx="2781300" cy="523220"/>
          </a:xfrm>
          <a:prstGeom prst="rect">
            <a:avLst/>
          </a:prstGeom>
          <a:noFill/>
        </p:spPr>
        <p:txBody>
          <a:bodyPr wrap="square">
            <a:spAutoFit/>
          </a:bodyPr>
          <a:lstStyle/>
          <a:p>
            <a:pPr algn="dist"/>
            <a:r>
              <a:rPr lang="zh-CN" altLang="en-US" sz="2800" b="1">
                <a:solidFill>
                  <a:srgbClr val="F66771"/>
                </a:solidFill>
                <a:latin typeface="微软雅黑" panose="020B0503020204020204" pitchFamily="34" charset="-122"/>
                <a:ea typeface="微软雅黑" panose="020B0503020204020204" pitchFamily="34" charset="-122"/>
              </a:rPr>
              <a:t>什么是母亲节</a:t>
            </a:r>
          </a:p>
        </p:txBody>
      </p:sp>
      <p:sp>
        <p:nvSpPr>
          <p:cNvPr id="9" name="文本框 8"/>
          <p:cNvSpPr txBox="1"/>
          <p:nvPr/>
        </p:nvSpPr>
        <p:spPr>
          <a:xfrm>
            <a:off x="552451" y="1071792"/>
            <a:ext cx="11087100" cy="1323439"/>
          </a:xfrm>
          <a:prstGeom prst="rect">
            <a:avLst/>
          </a:prstGeom>
          <a:noFill/>
        </p:spPr>
        <p:txBody>
          <a:bodyPr wrap="square">
            <a:spAutoFit/>
          </a:bodyPr>
          <a:lstStyle/>
          <a:p>
            <a:pPr>
              <a:lnSpc>
                <a:spcPct val="150000"/>
              </a:lnSpc>
            </a:pPr>
            <a:r>
              <a:rPr lang="zh-CN" altLang="en-US" sz="2800">
                <a:solidFill>
                  <a:schemeClr val="tx1">
                    <a:lumMod val="75000"/>
                    <a:lumOff val="25000"/>
                  </a:schemeClr>
                </a:solidFill>
                <a:latin typeface="华文楷体" panose="02010600040101010101" pitchFamily="2" charset="-122"/>
                <a:ea typeface="华文楷体" panose="02010600040101010101" pitchFamily="2" charset="-122"/>
              </a:rPr>
              <a:t>母亲节</a:t>
            </a:r>
            <a:r>
              <a:rPr lang="zh-CN" altLang="en-US" sz="2800">
                <a:solidFill>
                  <a:schemeClr val="tx1">
                    <a:lumMod val="75000"/>
                    <a:lumOff val="25000"/>
                  </a:schemeClr>
                </a:solidFill>
                <a:latin typeface="华文楷体" panose="02010600040101010101" pitchFamily="2" charset="-122"/>
                <a:ea typeface="华文楷体" panose="02010600040101010101" pitchFamily="2" charset="-122"/>
              </a:rPr>
              <a:t>（</a:t>
            </a:r>
            <a:r>
              <a:rPr lang="en-US" altLang="zh-CN" sz="2800" smtClean="0">
                <a:solidFill>
                  <a:schemeClr val="tx1">
                    <a:lumMod val="75000"/>
                    <a:lumOff val="25000"/>
                  </a:schemeClr>
                </a:solidFill>
                <a:latin typeface="华文楷体" panose="02010600040101010101" pitchFamily="2" charset="-122"/>
                <a:ea typeface="华文楷体" panose="02010600040101010101" pitchFamily="2" charset="-122"/>
              </a:rPr>
              <a:t>Mother‘s </a:t>
            </a:r>
            <a:r>
              <a:rPr lang="en-US" altLang="zh-CN" sz="2800">
                <a:solidFill>
                  <a:schemeClr val="tx1">
                    <a:lumMod val="75000"/>
                    <a:lumOff val="25000"/>
                  </a:schemeClr>
                </a:solidFill>
                <a:latin typeface="华文楷体" panose="02010600040101010101" pitchFamily="2" charset="-122"/>
                <a:ea typeface="华文楷体" panose="02010600040101010101" pitchFamily="2" charset="-122"/>
              </a:rPr>
              <a:t>Day</a:t>
            </a:r>
            <a:r>
              <a:rPr lang="zh-CN" altLang="en-US" sz="2800">
                <a:solidFill>
                  <a:schemeClr val="tx1">
                    <a:lumMod val="75000"/>
                    <a:lumOff val="25000"/>
                  </a:schemeClr>
                </a:solidFill>
                <a:latin typeface="华文楷体" panose="02010600040101010101" pitchFamily="2" charset="-122"/>
                <a:ea typeface="华文楷体" panose="02010600040101010101" pitchFamily="2" charset="-122"/>
              </a:rPr>
              <a:t>），是一个感谢母亲的</a:t>
            </a:r>
            <a:r>
              <a:rPr lang="zh-CN" altLang="en-US" sz="2800">
                <a:solidFill>
                  <a:schemeClr val="tx1">
                    <a:lumMod val="75000"/>
                    <a:lumOff val="25000"/>
                  </a:schemeClr>
                </a:solidFill>
                <a:latin typeface="华文楷体" panose="02010600040101010101" pitchFamily="2" charset="-122"/>
                <a:ea typeface="华文楷体" panose="02010600040101010101" pitchFamily="2" charset="-122"/>
              </a:rPr>
              <a:t>节日</a:t>
            </a:r>
            <a:r>
              <a:rPr lang="zh-CN" altLang="en-US" sz="2800" smtClean="0">
                <a:solidFill>
                  <a:schemeClr val="tx1">
                    <a:lumMod val="75000"/>
                    <a:lumOff val="25000"/>
                  </a:schemeClr>
                </a:solidFill>
                <a:latin typeface="华文楷体" panose="02010600040101010101" pitchFamily="2" charset="-122"/>
                <a:ea typeface="华文楷体" panose="02010600040101010101" pitchFamily="2" charset="-122"/>
              </a:rPr>
              <a:t>。</a:t>
            </a:r>
            <a:r>
              <a:rPr lang="zh-CN" altLang="en-US" sz="2800">
                <a:solidFill>
                  <a:schemeClr val="tx1">
                    <a:lumMod val="75000"/>
                    <a:lumOff val="25000"/>
                  </a:schemeClr>
                </a:solidFill>
                <a:latin typeface="华文楷体" panose="02010600040101010101" pitchFamily="2" charset="-122"/>
                <a:ea typeface="华文楷体" panose="02010600040101010101" pitchFamily="2" charset="-122"/>
              </a:rPr>
              <a:t>在</a:t>
            </a:r>
            <a:r>
              <a:rPr lang="zh-CN" altLang="en-US" sz="2800" smtClean="0">
                <a:solidFill>
                  <a:schemeClr val="tx1">
                    <a:lumMod val="75000"/>
                    <a:lumOff val="25000"/>
                  </a:schemeClr>
                </a:solidFill>
                <a:latin typeface="华文楷体" panose="02010600040101010101" pitchFamily="2" charset="-122"/>
                <a:ea typeface="华文楷体" panose="02010600040101010101" pitchFamily="2" charset="-122"/>
              </a:rPr>
              <a:t>每年</a:t>
            </a:r>
            <a:r>
              <a:rPr lang="en-US" altLang="zh-CN" sz="2800">
                <a:solidFill>
                  <a:schemeClr val="tx1">
                    <a:lumMod val="75000"/>
                    <a:lumOff val="25000"/>
                  </a:schemeClr>
                </a:solidFill>
                <a:latin typeface="华文楷体" panose="02010600040101010101" pitchFamily="2" charset="-122"/>
                <a:ea typeface="华文楷体" panose="02010600040101010101" pitchFamily="2" charset="-122"/>
              </a:rPr>
              <a:t>5</a:t>
            </a:r>
            <a:r>
              <a:rPr lang="zh-CN" altLang="en-US" sz="2800">
                <a:solidFill>
                  <a:schemeClr val="tx1">
                    <a:lumMod val="75000"/>
                    <a:lumOff val="25000"/>
                  </a:schemeClr>
                </a:solidFill>
                <a:latin typeface="华文楷体" panose="02010600040101010101" pitchFamily="2" charset="-122"/>
                <a:ea typeface="华文楷体" panose="02010600040101010101" pitchFamily="2" charset="-122"/>
              </a:rPr>
              <a:t>月的</a:t>
            </a:r>
            <a:r>
              <a:rPr lang="zh-CN" altLang="en-US" sz="2800">
                <a:solidFill>
                  <a:schemeClr val="tx1">
                    <a:lumMod val="75000"/>
                    <a:lumOff val="25000"/>
                  </a:schemeClr>
                </a:solidFill>
                <a:latin typeface="华文楷体" panose="02010600040101010101" pitchFamily="2" charset="-122"/>
                <a:ea typeface="华文楷体" panose="02010600040101010101" pitchFamily="2" charset="-122"/>
              </a:rPr>
              <a:t>第二个星期日</a:t>
            </a:r>
            <a:r>
              <a:rPr lang="zh-CN" altLang="en-US" sz="2800" smtClean="0">
                <a:solidFill>
                  <a:schemeClr val="tx1">
                    <a:lumMod val="75000"/>
                    <a:lumOff val="25000"/>
                  </a:schemeClr>
                </a:solidFill>
                <a:latin typeface="华文楷体" panose="02010600040101010101" pitchFamily="2" charset="-122"/>
                <a:ea typeface="华文楷体" panose="02010600040101010101" pitchFamily="2" charset="-122"/>
              </a:rPr>
              <a:t>。</a:t>
            </a:r>
            <a:endParaRPr lang="zh-CN" altLang="en-US" sz="2800" dirty="0">
              <a:solidFill>
                <a:schemeClr val="tx1">
                  <a:lumMod val="75000"/>
                  <a:lumOff val="25000"/>
                </a:schemeClr>
              </a:solidFill>
              <a:latin typeface="华文楷体" panose="02010600040101010101" pitchFamily="2" charset="-122"/>
              <a:ea typeface="华文楷体" panose="02010600040101010101" pitchFamily="2" charset="-122"/>
            </a:endParaRPr>
          </a:p>
        </p:txBody>
      </p:sp>
      <p:pic>
        <p:nvPicPr>
          <p:cNvPr id="5" name="图片 4" descr="图片包含 桌子, 小, 蛋糕, 花&#10;&#10;描述已自动生成"/>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83569" y="3052313"/>
            <a:ext cx="2540084" cy="3679901"/>
          </a:xfrm>
          <a:prstGeom prst="rect">
            <a:avLst/>
          </a:prstGeom>
        </p:spPr>
      </p:pic>
      <p:sp>
        <p:nvSpPr>
          <p:cNvPr id="12" name="文本框 11"/>
          <p:cNvSpPr txBox="1"/>
          <p:nvPr/>
        </p:nvSpPr>
        <p:spPr>
          <a:xfrm>
            <a:off x="4453751" y="3036224"/>
            <a:ext cx="7008151" cy="1323439"/>
          </a:xfrm>
          <a:prstGeom prst="rect">
            <a:avLst/>
          </a:prstGeom>
          <a:noFill/>
        </p:spPr>
        <p:txBody>
          <a:bodyPr wrap="square">
            <a:spAutoFit/>
          </a:bodyPr>
          <a:lstStyle/>
          <a:p>
            <a:pPr>
              <a:lnSpc>
                <a:spcPct val="150000"/>
              </a:lnSpc>
            </a:pPr>
            <a:r>
              <a:rPr lang="zh-CN" altLang="en-US" sz="2800">
                <a:solidFill>
                  <a:schemeClr val="tx1">
                    <a:lumMod val="75000"/>
                    <a:lumOff val="25000"/>
                  </a:schemeClr>
                </a:solidFill>
                <a:latin typeface="华文楷体" panose="02010600040101010101" pitchFamily="2" charset="-122"/>
                <a:ea typeface="华文楷体" panose="02010600040101010101" pitchFamily="2" charset="-122"/>
              </a:rPr>
              <a:t>康乃馨被视为献给母亲的花，而中国的母亲花是萱草花，又叫忘忧草。</a:t>
            </a:r>
            <a:endParaRPr lang="zh-CN" altLang="en-US" sz="2800" dirty="0">
              <a:solidFill>
                <a:schemeClr val="tx1">
                  <a:lumMod val="75000"/>
                  <a:lumOff val="25000"/>
                </a:schemeClr>
              </a:solidFill>
              <a:latin typeface="华文楷体" panose="02010600040101010101" pitchFamily="2" charset="-122"/>
              <a:ea typeface="华文楷体" panose="02010600040101010101" pitchFamily="2" charset="-122"/>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粉色的花&#10;&#10;描述已自动生成"/>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2191998" cy="6857999"/>
          </a:xfrm>
          <a:prstGeom prst="rect">
            <a:avLst/>
          </a:prstGeom>
        </p:spPr>
      </p:pic>
      <p:sp>
        <p:nvSpPr>
          <p:cNvPr id="7" name="文本框 6"/>
          <p:cNvSpPr txBox="1"/>
          <p:nvPr/>
        </p:nvSpPr>
        <p:spPr>
          <a:xfrm>
            <a:off x="346474" y="455506"/>
            <a:ext cx="2781300" cy="523220"/>
          </a:xfrm>
          <a:prstGeom prst="rect">
            <a:avLst/>
          </a:prstGeom>
          <a:noFill/>
        </p:spPr>
        <p:txBody>
          <a:bodyPr wrap="square">
            <a:spAutoFit/>
          </a:bodyPr>
          <a:lstStyle/>
          <a:p>
            <a:pPr algn="dist"/>
            <a:r>
              <a:rPr lang="zh-CN" altLang="en-US" sz="2800" b="1" dirty="0">
                <a:solidFill>
                  <a:srgbClr val="F66771"/>
                </a:solidFill>
                <a:latin typeface="微软雅黑" panose="020B0503020204020204" pitchFamily="34" charset="-122"/>
                <a:ea typeface="微软雅黑" panose="020B0503020204020204" pitchFamily="34" charset="-122"/>
              </a:rPr>
              <a:t>母亲节的由来</a:t>
            </a:r>
          </a:p>
        </p:txBody>
      </p:sp>
      <p:pic>
        <p:nvPicPr>
          <p:cNvPr id="10" name="图片 9" descr="卡通人物&#10;&#10;描述已自动生成"/>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608212" y="978726"/>
            <a:ext cx="3442538" cy="5879274"/>
          </a:xfrm>
          <a:prstGeom prst="rect">
            <a:avLst/>
          </a:prstGeom>
        </p:spPr>
      </p:pic>
      <p:sp>
        <p:nvSpPr>
          <p:cNvPr id="12" name="文本框 11"/>
          <p:cNvSpPr txBox="1"/>
          <p:nvPr/>
        </p:nvSpPr>
        <p:spPr>
          <a:xfrm>
            <a:off x="346474" y="1696554"/>
            <a:ext cx="6466921" cy="3262432"/>
          </a:xfrm>
          <a:prstGeom prst="rect">
            <a:avLst/>
          </a:prstGeom>
          <a:noFill/>
        </p:spPr>
        <p:txBody>
          <a:bodyPr wrap="square">
            <a:spAutoFit/>
          </a:bodyPr>
          <a:lstStyle/>
          <a:p>
            <a:pPr>
              <a:lnSpc>
                <a:spcPct val="150000"/>
              </a:lnSpc>
            </a:pPr>
            <a:r>
              <a:rPr lang="zh-CN" altLang="en-US" sz="2800">
                <a:solidFill>
                  <a:schemeClr val="tx1">
                    <a:lumMod val="75000"/>
                    <a:lumOff val="25000"/>
                  </a:schemeClr>
                </a:solidFill>
                <a:latin typeface="华文楷体" panose="02010600040101010101" pitchFamily="2" charset="-122"/>
                <a:ea typeface="华文楷体" panose="02010600040101010101" pitchFamily="2" charset="-122"/>
              </a:rPr>
              <a:t>母亲节起源于希腊，古希腊人在这一天向希腊神话中的众神之母赫拉致敬。在</a:t>
            </a:r>
            <a:r>
              <a:rPr lang="en-US" altLang="zh-CN" sz="2800">
                <a:solidFill>
                  <a:schemeClr val="tx1">
                    <a:lumMod val="75000"/>
                    <a:lumOff val="25000"/>
                  </a:schemeClr>
                </a:solidFill>
                <a:latin typeface="华文楷体" panose="02010600040101010101" pitchFamily="2" charset="-122"/>
                <a:ea typeface="华文楷体" panose="02010600040101010101" pitchFamily="2" charset="-122"/>
              </a:rPr>
              <a:t>17</a:t>
            </a:r>
            <a:r>
              <a:rPr lang="zh-CN" altLang="en-US" sz="2800">
                <a:solidFill>
                  <a:schemeClr val="tx1">
                    <a:lumMod val="75000"/>
                    <a:lumOff val="25000"/>
                  </a:schemeClr>
                </a:solidFill>
                <a:latin typeface="华文楷体" panose="02010600040101010101" pitchFamily="2" charset="-122"/>
                <a:ea typeface="华文楷体" panose="02010600040101010101" pitchFamily="2" charset="-122"/>
              </a:rPr>
              <a:t>世纪中叶，母亲节流传</a:t>
            </a:r>
            <a:r>
              <a:rPr lang="zh-CN" altLang="en-US" sz="2800">
                <a:solidFill>
                  <a:schemeClr val="tx1">
                    <a:lumMod val="75000"/>
                    <a:lumOff val="25000"/>
                  </a:schemeClr>
                </a:solidFill>
                <a:latin typeface="华文楷体" panose="02010600040101010101" pitchFamily="2" charset="-122"/>
                <a:ea typeface="华文楷体" panose="02010600040101010101" pitchFamily="2" charset="-122"/>
              </a:rPr>
              <a:t>到</a:t>
            </a:r>
            <a:r>
              <a:rPr lang="zh-CN" altLang="en-US" sz="2800" smtClean="0">
                <a:solidFill>
                  <a:schemeClr val="tx1">
                    <a:lumMod val="75000"/>
                    <a:lumOff val="25000"/>
                  </a:schemeClr>
                </a:solidFill>
                <a:latin typeface="华文楷体" panose="02010600040101010101" pitchFamily="2" charset="-122"/>
                <a:ea typeface="华文楷体" panose="02010600040101010101" pitchFamily="2" charset="-122"/>
              </a:rPr>
              <a:t>英国。</a:t>
            </a:r>
            <a:r>
              <a:rPr lang="zh-CN" altLang="en-US" sz="2800">
                <a:solidFill>
                  <a:schemeClr val="tx1">
                    <a:lumMod val="75000"/>
                    <a:lumOff val="25000"/>
                  </a:schemeClr>
                </a:solidFill>
                <a:latin typeface="华文楷体" panose="02010600040101010101" pitchFamily="2" charset="-122"/>
                <a:ea typeface="华文楷体" panose="02010600040101010101" pitchFamily="2" charset="-122"/>
              </a:rPr>
              <a:t>在这一天里，出门在外的儿女们将回到家中，给他们的母亲带上一些小礼物。</a:t>
            </a:r>
            <a:endParaRPr lang="zh-CN" altLang="en-US" sz="2800" dirty="0">
              <a:solidFill>
                <a:schemeClr val="tx1">
                  <a:lumMod val="75000"/>
                  <a:lumOff val="25000"/>
                </a:schemeClr>
              </a:solidFill>
              <a:latin typeface="华文楷体" panose="02010600040101010101" pitchFamily="2" charset="-122"/>
              <a:ea typeface="华文楷体" panose="02010600040101010101" pitchFamily="2" charset="-122"/>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粉色的花&#10;&#10;描述已自动生成"/>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2191998" cy="6857999"/>
          </a:xfrm>
          <a:prstGeom prst="rect">
            <a:avLst/>
          </a:prstGeom>
        </p:spPr>
      </p:pic>
      <p:sp>
        <p:nvSpPr>
          <p:cNvPr id="4" name="文本框 3"/>
          <p:cNvSpPr txBox="1"/>
          <p:nvPr/>
        </p:nvSpPr>
        <p:spPr>
          <a:xfrm>
            <a:off x="446835" y="1343785"/>
            <a:ext cx="6667643" cy="3970318"/>
          </a:xfrm>
          <a:prstGeom prst="rect">
            <a:avLst/>
          </a:prstGeom>
          <a:noFill/>
        </p:spPr>
        <p:txBody>
          <a:bodyPr wrap="square">
            <a:spAutoFit/>
          </a:bodyPr>
          <a:lstStyle/>
          <a:p>
            <a:pPr>
              <a:lnSpc>
                <a:spcPct val="150000"/>
              </a:lnSpc>
            </a:pPr>
            <a:r>
              <a:rPr lang="zh-CN" altLang="en-US" sz="2800" dirty="0">
                <a:solidFill>
                  <a:schemeClr val="tx1">
                    <a:lumMod val="75000"/>
                    <a:lumOff val="25000"/>
                  </a:schemeClr>
                </a:solidFill>
                <a:latin typeface="华文楷体" panose="02010600040101010101" pitchFamily="2" charset="-122"/>
                <a:ea typeface="华文楷体" panose="02010600040101010101" pitchFamily="2" charset="-122"/>
              </a:rPr>
              <a:t>现代意义上母亲节起源于美国。</a:t>
            </a:r>
            <a:r>
              <a:rPr lang="en-US" altLang="zh-CN" sz="2800" dirty="0">
                <a:solidFill>
                  <a:schemeClr val="tx1">
                    <a:lumMod val="75000"/>
                    <a:lumOff val="25000"/>
                  </a:schemeClr>
                </a:solidFill>
                <a:latin typeface="华文楷体" panose="02010600040101010101" pitchFamily="2" charset="-122"/>
                <a:ea typeface="华文楷体" panose="02010600040101010101" pitchFamily="2" charset="-122"/>
              </a:rPr>
              <a:t>1906</a:t>
            </a:r>
            <a:r>
              <a:rPr lang="zh-CN" altLang="en-US" sz="2800" dirty="0">
                <a:solidFill>
                  <a:schemeClr val="tx1">
                    <a:lumMod val="75000"/>
                    <a:lumOff val="25000"/>
                  </a:schemeClr>
                </a:solidFill>
                <a:latin typeface="华文楷体" panose="02010600040101010101" pitchFamily="2" charset="-122"/>
                <a:ea typeface="华文楷体" panose="02010600040101010101" pitchFamily="2" charset="-122"/>
              </a:rPr>
              <a:t>年</a:t>
            </a:r>
            <a:r>
              <a:rPr lang="en-US" altLang="zh-CN" sz="2800" dirty="0">
                <a:solidFill>
                  <a:schemeClr val="tx1">
                    <a:lumMod val="75000"/>
                    <a:lumOff val="25000"/>
                  </a:schemeClr>
                </a:solidFill>
                <a:latin typeface="华文楷体" panose="02010600040101010101" pitchFamily="2" charset="-122"/>
                <a:ea typeface="华文楷体" panose="02010600040101010101" pitchFamily="2" charset="-122"/>
              </a:rPr>
              <a:t>5</a:t>
            </a:r>
            <a:r>
              <a:rPr lang="zh-CN" altLang="en-US" sz="2800" dirty="0">
                <a:solidFill>
                  <a:schemeClr val="tx1">
                    <a:lumMod val="75000"/>
                    <a:lumOff val="25000"/>
                  </a:schemeClr>
                </a:solidFill>
                <a:latin typeface="华文楷体" panose="02010600040101010101" pitchFamily="2" charset="-122"/>
                <a:ea typeface="华文楷体" panose="02010600040101010101" pitchFamily="2" charset="-122"/>
              </a:rPr>
              <a:t>月</a:t>
            </a:r>
            <a:r>
              <a:rPr lang="en-US" altLang="zh-CN" sz="2800" dirty="0">
                <a:solidFill>
                  <a:schemeClr val="tx1">
                    <a:lumMod val="75000"/>
                    <a:lumOff val="25000"/>
                  </a:schemeClr>
                </a:solidFill>
                <a:latin typeface="华文楷体" panose="02010600040101010101" pitchFamily="2" charset="-122"/>
                <a:ea typeface="华文楷体" panose="02010600040101010101" pitchFamily="2" charset="-122"/>
              </a:rPr>
              <a:t>9</a:t>
            </a:r>
            <a:r>
              <a:rPr lang="zh-CN" altLang="en-US" sz="2800" dirty="0">
                <a:solidFill>
                  <a:schemeClr val="tx1">
                    <a:lumMod val="75000"/>
                    <a:lumOff val="25000"/>
                  </a:schemeClr>
                </a:solidFill>
                <a:latin typeface="华文楷体" panose="02010600040101010101" pitchFamily="2" charset="-122"/>
                <a:ea typeface="华文楷体" panose="02010600040101010101" pitchFamily="2" charset="-122"/>
              </a:rPr>
              <a:t>日，美国费城的安娜</a:t>
            </a:r>
            <a:r>
              <a:rPr lang="en-US" altLang="zh-CN" sz="2800" dirty="0">
                <a:solidFill>
                  <a:schemeClr val="tx1">
                    <a:lumMod val="75000"/>
                    <a:lumOff val="25000"/>
                  </a:schemeClr>
                </a:solidFill>
                <a:latin typeface="华文楷体" panose="02010600040101010101" pitchFamily="2" charset="-122"/>
                <a:ea typeface="华文楷体" panose="02010600040101010101" pitchFamily="2" charset="-122"/>
              </a:rPr>
              <a:t>·</a:t>
            </a:r>
            <a:r>
              <a:rPr lang="zh-CN" altLang="en-US" sz="2800" dirty="0">
                <a:solidFill>
                  <a:schemeClr val="tx1">
                    <a:lumMod val="75000"/>
                    <a:lumOff val="25000"/>
                  </a:schemeClr>
                </a:solidFill>
                <a:latin typeface="华文楷体" panose="02010600040101010101" pitchFamily="2" charset="-122"/>
                <a:ea typeface="华文楷体" panose="02010600040101010101" pitchFamily="2" charset="-122"/>
              </a:rPr>
              <a:t>贾薇丝的母亲不幸去世，她悲痛万分。在次年母亲逝世周年忌日，安娜小姐组织了追思母亲的活动，并鼓励他人也以类似方式来表达对各自慈母的感激之</a:t>
            </a:r>
            <a:r>
              <a:rPr lang="zh-CN" altLang="en-US" sz="2800">
                <a:solidFill>
                  <a:schemeClr val="tx1">
                    <a:lumMod val="75000"/>
                    <a:lumOff val="25000"/>
                  </a:schemeClr>
                </a:solidFill>
                <a:latin typeface="华文楷体" panose="02010600040101010101" pitchFamily="2" charset="-122"/>
                <a:ea typeface="华文楷体" panose="02010600040101010101" pitchFamily="2" charset="-122"/>
              </a:rPr>
              <a:t>情</a:t>
            </a:r>
            <a:r>
              <a:rPr lang="zh-CN" altLang="en-US" sz="2800" smtClean="0">
                <a:solidFill>
                  <a:schemeClr val="tx1">
                    <a:lumMod val="75000"/>
                    <a:lumOff val="25000"/>
                  </a:schemeClr>
                </a:solidFill>
                <a:latin typeface="华文楷体" panose="02010600040101010101" pitchFamily="2" charset="-122"/>
                <a:ea typeface="华文楷体" panose="02010600040101010101" pitchFamily="2" charset="-122"/>
              </a:rPr>
              <a:t>。</a:t>
            </a:r>
            <a:endParaRPr lang="en-US" altLang="zh-CN" sz="2800" dirty="0">
              <a:solidFill>
                <a:schemeClr val="tx1">
                  <a:lumMod val="75000"/>
                  <a:lumOff val="25000"/>
                </a:schemeClr>
              </a:solidFill>
              <a:latin typeface="华文楷体" panose="02010600040101010101" pitchFamily="2" charset="-122"/>
              <a:ea typeface="华文楷体" panose="02010600040101010101" pitchFamily="2" charset="-122"/>
            </a:endParaRPr>
          </a:p>
        </p:txBody>
      </p:sp>
      <p:sp>
        <p:nvSpPr>
          <p:cNvPr id="7" name="文本框 6"/>
          <p:cNvSpPr txBox="1"/>
          <p:nvPr/>
        </p:nvSpPr>
        <p:spPr>
          <a:xfrm>
            <a:off x="346474" y="455506"/>
            <a:ext cx="2781300" cy="523220"/>
          </a:xfrm>
          <a:prstGeom prst="rect">
            <a:avLst/>
          </a:prstGeom>
          <a:noFill/>
        </p:spPr>
        <p:txBody>
          <a:bodyPr wrap="square">
            <a:spAutoFit/>
          </a:bodyPr>
          <a:lstStyle/>
          <a:p>
            <a:pPr algn="dist"/>
            <a:r>
              <a:rPr lang="zh-CN" altLang="en-US" sz="2800" b="1" dirty="0">
                <a:solidFill>
                  <a:srgbClr val="F66771"/>
                </a:solidFill>
                <a:latin typeface="微软雅黑" panose="020B0503020204020204" pitchFamily="34" charset="-122"/>
                <a:ea typeface="微软雅黑" panose="020B0503020204020204" pitchFamily="34" charset="-122"/>
              </a:rPr>
              <a:t>母亲节的由来</a:t>
            </a:r>
          </a:p>
        </p:txBody>
      </p:sp>
      <p:pic>
        <p:nvPicPr>
          <p:cNvPr id="8" name="图片 7" descr="卡通人物&#10;&#10;描述已自动生成"/>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608212" y="978726"/>
            <a:ext cx="3442538" cy="5879274"/>
          </a:xfrm>
          <a:prstGeom prst="rect">
            <a:avLst/>
          </a:prstGeom>
        </p:spPr>
      </p:pic>
    </p:spTree>
    <p:extLst>
      <p:ext uri="{BB962C8B-B14F-4D97-AF65-F5344CB8AC3E}">
        <p14:creationId xmlns:p14="http://schemas.microsoft.com/office/powerpoint/2010/main" val="925827258"/>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粉色的花&#10;&#10;描述已自动生成"/>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2191998" cy="6857999"/>
          </a:xfrm>
          <a:prstGeom prst="rect">
            <a:avLst/>
          </a:prstGeom>
        </p:spPr>
      </p:pic>
      <p:sp>
        <p:nvSpPr>
          <p:cNvPr id="4" name="文本框 3"/>
          <p:cNvSpPr txBox="1"/>
          <p:nvPr/>
        </p:nvSpPr>
        <p:spPr>
          <a:xfrm>
            <a:off x="346474" y="2090172"/>
            <a:ext cx="6377711" cy="2677656"/>
          </a:xfrm>
          <a:prstGeom prst="rect">
            <a:avLst/>
          </a:prstGeom>
          <a:noFill/>
        </p:spPr>
        <p:txBody>
          <a:bodyPr wrap="square">
            <a:spAutoFit/>
          </a:bodyPr>
          <a:lstStyle/>
          <a:p>
            <a:pPr>
              <a:lnSpc>
                <a:spcPct val="150000"/>
              </a:lnSpc>
            </a:pPr>
            <a:r>
              <a:rPr lang="en-US" altLang="zh-CN" sz="2800" smtClean="0">
                <a:solidFill>
                  <a:schemeClr val="tx1">
                    <a:lumMod val="75000"/>
                    <a:lumOff val="25000"/>
                  </a:schemeClr>
                </a:solidFill>
                <a:latin typeface="华文楷体" panose="02010600040101010101" pitchFamily="2" charset="-122"/>
                <a:ea typeface="华文楷体" panose="02010600040101010101" pitchFamily="2" charset="-122"/>
              </a:rPr>
              <a:t>1913</a:t>
            </a:r>
            <a:r>
              <a:rPr lang="zh-CN" altLang="en-US" sz="2800" dirty="0">
                <a:solidFill>
                  <a:schemeClr val="tx1">
                    <a:lumMod val="75000"/>
                    <a:lumOff val="25000"/>
                  </a:schemeClr>
                </a:solidFill>
                <a:latin typeface="华文楷体" panose="02010600040101010101" pitchFamily="2" charset="-122"/>
                <a:ea typeface="华文楷体" panose="02010600040101010101" pitchFamily="2" charset="-122"/>
              </a:rPr>
              <a:t>年</a:t>
            </a:r>
            <a:r>
              <a:rPr lang="en-US" altLang="zh-CN" sz="2800" dirty="0">
                <a:solidFill>
                  <a:schemeClr val="tx1">
                    <a:lumMod val="75000"/>
                    <a:lumOff val="25000"/>
                  </a:schemeClr>
                </a:solidFill>
                <a:latin typeface="华文楷体" panose="02010600040101010101" pitchFamily="2" charset="-122"/>
                <a:ea typeface="华文楷体" panose="02010600040101010101" pitchFamily="2" charset="-122"/>
              </a:rPr>
              <a:t>5</a:t>
            </a:r>
            <a:r>
              <a:rPr lang="zh-CN" altLang="en-US" sz="2800" dirty="0">
                <a:solidFill>
                  <a:schemeClr val="tx1">
                    <a:lumMod val="75000"/>
                    <a:lumOff val="25000"/>
                  </a:schemeClr>
                </a:solidFill>
                <a:latin typeface="华文楷体" panose="02010600040101010101" pitchFamily="2" charset="-122"/>
                <a:ea typeface="华文楷体" panose="02010600040101010101" pitchFamily="2" charset="-122"/>
              </a:rPr>
              <a:t>月</a:t>
            </a:r>
            <a:r>
              <a:rPr lang="en-US" altLang="zh-CN" sz="2800" dirty="0">
                <a:solidFill>
                  <a:schemeClr val="tx1">
                    <a:lumMod val="75000"/>
                    <a:lumOff val="25000"/>
                  </a:schemeClr>
                </a:solidFill>
                <a:latin typeface="华文楷体" panose="02010600040101010101" pitchFamily="2" charset="-122"/>
                <a:ea typeface="华文楷体" panose="02010600040101010101" pitchFamily="2" charset="-122"/>
              </a:rPr>
              <a:t>10</a:t>
            </a:r>
            <a:r>
              <a:rPr lang="zh-CN" altLang="en-US" sz="2800" dirty="0">
                <a:solidFill>
                  <a:schemeClr val="tx1">
                    <a:lumMod val="75000"/>
                    <a:lumOff val="25000"/>
                  </a:schemeClr>
                </a:solidFill>
                <a:latin typeface="华文楷体" panose="02010600040101010101" pitchFamily="2" charset="-122"/>
                <a:ea typeface="华文楷体" panose="02010600040101010101" pitchFamily="2" charset="-122"/>
              </a:rPr>
              <a:t>日</a:t>
            </a:r>
            <a:r>
              <a:rPr lang="zh-CN" altLang="en-US" sz="2800">
                <a:solidFill>
                  <a:schemeClr val="tx1">
                    <a:lumMod val="75000"/>
                    <a:lumOff val="25000"/>
                  </a:schemeClr>
                </a:solidFill>
                <a:latin typeface="华文楷体" panose="02010600040101010101" pitchFamily="2" charset="-122"/>
                <a:ea typeface="华文楷体" panose="02010600040101010101" pitchFamily="2" charset="-122"/>
              </a:rPr>
              <a:t>，</a:t>
            </a:r>
            <a:r>
              <a:rPr lang="zh-CN" altLang="en-US" sz="2800" smtClean="0">
                <a:solidFill>
                  <a:schemeClr val="tx1">
                    <a:lumMod val="75000"/>
                    <a:lumOff val="25000"/>
                  </a:schemeClr>
                </a:solidFill>
                <a:latin typeface="华文楷体" panose="02010600040101010101" pitchFamily="2" charset="-122"/>
                <a:ea typeface="华文楷体" panose="02010600040101010101" pitchFamily="2" charset="-122"/>
              </a:rPr>
              <a:t>美国决定</a:t>
            </a:r>
            <a:r>
              <a:rPr lang="zh-CN" altLang="en-US" sz="2800" dirty="0">
                <a:solidFill>
                  <a:schemeClr val="tx1">
                    <a:lumMod val="75000"/>
                    <a:lumOff val="25000"/>
                  </a:schemeClr>
                </a:solidFill>
                <a:latin typeface="华文楷体" panose="02010600040101010101" pitchFamily="2" charset="-122"/>
                <a:ea typeface="华文楷体" panose="02010600040101010101" pitchFamily="2" charset="-122"/>
              </a:rPr>
              <a:t>每年</a:t>
            </a:r>
            <a:r>
              <a:rPr lang="en-US" altLang="zh-CN" sz="2800" dirty="0">
                <a:solidFill>
                  <a:schemeClr val="tx1">
                    <a:lumMod val="75000"/>
                    <a:lumOff val="25000"/>
                  </a:schemeClr>
                </a:solidFill>
                <a:latin typeface="华文楷体" panose="02010600040101010101" pitchFamily="2" charset="-122"/>
                <a:ea typeface="华文楷体" panose="02010600040101010101" pitchFamily="2" charset="-122"/>
              </a:rPr>
              <a:t>5</a:t>
            </a:r>
            <a:r>
              <a:rPr lang="zh-CN" altLang="en-US" sz="2800" dirty="0">
                <a:solidFill>
                  <a:schemeClr val="tx1">
                    <a:lumMod val="75000"/>
                    <a:lumOff val="25000"/>
                  </a:schemeClr>
                </a:solidFill>
                <a:latin typeface="华文楷体" panose="02010600040101010101" pitchFamily="2" charset="-122"/>
                <a:ea typeface="华文楷体" panose="02010600040101010101" pitchFamily="2" charset="-122"/>
              </a:rPr>
              <a:t>月的第二个星期日为母亲节。这一举措引起世界各国纷纷仿效，至</a:t>
            </a:r>
            <a:r>
              <a:rPr lang="en-US" altLang="zh-CN" sz="2800" dirty="0">
                <a:solidFill>
                  <a:schemeClr val="tx1">
                    <a:lumMod val="75000"/>
                    <a:lumOff val="25000"/>
                  </a:schemeClr>
                </a:solidFill>
                <a:latin typeface="华文楷体" panose="02010600040101010101" pitchFamily="2" charset="-122"/>
                <a:ea typeface="华文楷体" panose="02010600040101010101" pitchFamily="2" charset="-122"/>
              </a:rPr>
              <a:t>1948</a:t>
            </a:r>
            <a:r>
              <a:rPr lang="zh-CN" altLang="en-US" sz="2800" dirty="0">
                <a:solidFill>
                  <a:schemeClr val="tx1">
                    <a:lumMod val="75000"/>
                    <a:lumOff val="25000"/>
                  </a:schemeClr>
                </a:solidFill>
                <a:latin typeface="华文楷体" panose="02010600040101010101" pitchFamily="2" charset="-122"/>
                <a:ea typeface="华文楷体" panose="02010600040101010101" pitchFamily="2" charset="-122"/>
              </a:rPr>
              <a:t>年安娜谢世时，已有</a:t>
            </a:r>
            <a:r>
              <a:rPr lang="en-US" altLang="zh-CN" sz="2800" dirty="0">
                <a:solidFill>
                  <a:schemeClr val="tx1">
                    <a:lumMod val="75000"/>
                    <a:lumOff val="25000"/>
                  </a:schemeClr>
                </a:solidFill>
                <a:latin typeface="华文楷体" panose="02010600040101010101" pitchFamily="2" charset="-122"/>
                <a:ea typeface="华文楷体" panose="02010600040101010101" pitchFamily="2" charset="-122"/>
              </a:rPr>
              <a:t>43</a:t>
            </a:r>
            <a:r>
              <a:rPr lang="zh-CN" altLang="en-US" sz="2800" dirty="0">
                <a:solidFill>
                  <a:schemeClr val="tx1">
                    <a:lumMod val="75000"/>
                    <a:lumOff val="25000"/>
                  </a:schemeClr>
                </a:solidFill>
                <a:latin typeface="华文楷体" panose="02010600040101010101" pitchFamily="2" charset="-122"/>
                <a:ea typeface="华文楷体" panose="02010600040101010101" pitchFamily="2" charset="-122"/>
              </a:rPr>
              <a:t>个国家设立了母亲节。</a:t>
            </a:r>
          </a:p>
        </p:txBody>
      </p:sp>
      <p:sp>
        <p:nvSpPr>
          <p:cNvPr id="7" name="文本框 6"/>
          <p:cNvSpPr txBox="1"/>
          <p:nvPr/>
        </p:nvSpPr>
        <p:spPr>
          <a:xfrm>
            <a:off x="346474" y="455506"/>
            <a:ext cx="2781300" cy="523220"/>
          </a:xfrm>
          <a:prstGeom prst="rect">
            <a:avLst/>
          </a:prstGeom>
          <a:noFill/>
        </p:spPr>
        <p:txBody>
          <a:bodyPr wrap="square">
            <a:spAutoFit/>
          </a:bodyPr>
          <a:lstStyle/>
          <a:p>
            <a:pPr algn="dist"/>
            <a:r>
              <a:rPr lang="zh-CN" altLang="en-US" sz="2800" b="1" dirty="0">
                <a:solidFill>
                  <a:srgbClr val="F66771"/>
                </a:solidFill>
                <a:latin typeface="微软雅黑" panose="020B0503020204020204" pitchFamily="34" charset="-122"/>
                <a:ea typeface="微软雅黑" panose="020B0503020204020204" pitchFamily="34" charset="-122"/>
              </a:rPr>
              <a:t>母亲节的由来</a:t>
            </a:r>
          </a:p>
        </p:txBody>
      </p:sp>
      <p:pic>
        <p:nvPicPr>
          <p:cNvPr id="8" name="图片 7" descr="卡通人物&#10;&#10;描述已自动生成"/>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608212" y="978726"/>
            <a:ext cx="3442538" cy="5879274"/>
          </a:xfrm>
          <a:prstGeom prst="rect">
            <a:avLst/>
          </a:prstGeom>
        </p:spPr>
      </p:pic>
    </p:spTree>
    <p:extLst>
      <p:ext uri="{BB962C8B-B14F-4D97-AF65-F5344CB8AC3E}">
        <p14:creationId xmlns:p14="http://schemas.microsoft.com/office/powerpoint/2010/main" val="1280118092"/>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粉色的花&#10;&#10;描述已自动生成"/>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2191998" cy="6857999"/>
          </a:xfrm>
          <a:prstGeom prst="rect">
            <a:avLst/>
          </a:prstGeom>
        </p:spPr>
      </p:pic>
      <p:sp>
        <p:nvSpPr>
          <p:cNvPr id="4" name="文本框 3"/>
          <p:cNvSpPr txBox="1"/>
          <p:nvPr/>
        </p:nvSpPr>
        <p:spPr>
          <a:xfrm>
            <a:off x="346474" y="1434231"/>
            <a:ext cx="6377711" cy="4616648"/>
          </a:xfrm>
          <a:prstGeom prst="rect">
            <a:avLst/>
          </a:prstGeom>
          <a:noFill/>
        </p:spPr>
        <p:txBody>
          <a:bodyPr wrap="square">
            <a:spAutoFit/>
          </a:bodyPr>
          <a:lstStyle/>
          <a:p>
            <a:pPr>
              <a:lnSpc>
                <a:spcPct val="150000"/>
              </a:lnSpc>
            </a:pPr>
            <a:r>
              <a:rPr lang="en-US" altLang="zh-CN" sz="2800" smtClean="0">
                <a:solidFill>
                  <a:schemeClr val="tx1">
                    <a:lumMod val="75000"/>
                    <a:lumOff val="25000"/>
                  </a:schemeClr>
                </a:solidFill>
                <a:latin typeface="华文楷体" panose="02010600040101010101" pitchFamily="2" charset="-122"/>
                <a:ea typeface="华文楷体" panose="02010600040101010101" pitchFamily="2" charset="-122"/>
              </a:rPr>
              <a:t>1913</a:t>
            </a:r>
            <a:r>
              <a:rPr lang="zh-CN" altLang="en-US" sz="2800" dirty="0">
                <a:solidFill>
                  <a:schemeClr val="tx1">
                    <a:lumMod val="75000"/>
                    <a:lumOff val="25000"/>
                  </a:schemeClr>
                </a:solidFill>
                <a:latin typeface="华文楷体" panose="02010600040101010101" pitchFamily="2" charset="-122"/>
                <a:ea typeface="华文楷体" panose="02010600040101010101" pitchFamily="2" charset="-122"/>
              </a:rPr>
              <a:t>年</a:t>
            </a:r>
            <a:r>
              <a:rPr lang="en-US" altLang="zh-CN" sz="2800" dirty="0">
                <a:solidFill>
                  <a:schemeClr val="tx1">
                    <a:lumMod val="75000"/>
                    <a:lumOff val="25000"/>
                  </a:schemeClr>
                </a:solidFill>
                <a:latin typeface="华文楷体" panose="02010600040101010101" pitchFamily="2" charset="-122"/>
                <a:ea typeface="华文楷体" panose="02010600040101010101" pitchFamily="2" charset="-122"/>
              </a:rPr>
              <a:t>5</a:t>
            </a:r>
            <a:r>
              <a:rPr lang="zh-CN" altLang="en-US" sz="2800" dirty="0">
                <a:solidFill>
                  <a:schemeClr val="tx1">
                    <a:lumMod val="75000"/>
                    <a:lumOff val="25000"/>
                  </a:schemeClr>
                </a:solidFill>
                <a:latin typeface="华文楷体" panose="02010600040101010101" pitchFamily="2" charset="-122"/>
                <a:ea typeface="华文楷体" panose="02010600040101010101" pitchFamily="2" charset="-122"/>
              </a:rPr>
              <a:t>月</a:t>
            </a:r>
            <a:r>
              <a:rPr lang="en-US" altLang="zh-CN" sz="2800" dirty="0">
                <a:solidFill>
                  <a:schemeClr val="tx1">
                    <a:lumMod val="75000"/>
                    <a:lumOff val="25000"/>
                  </a:schemeClr>
                </a:solidFill>
                <a:latin typeface="华文楷体" panose="02010600040101010101" pitchFamily="2" charset="-122"/>
                <a:ea typeface="华文楷体" panose="02010600040101010101" pitchFamily="2" charset="-122"/>
              </a:rPr>
              <a:t>10</a:t>
            </a:r>
            <a:r>
              <a:rPr lang="zh-CN" altLang="en-US" sz="2800" dirty="0">
                <a:solidFill>
                  <a:schemeClr val="tx1">
                    <a:lumMod val="75000"/>
                    <a:lumOff val="25000"/>
                  </a:schemeClr>
                </a:solidFill>
                <a:latin typeface="华文楷体" panose="02010600040101010101" pitchFamily="2" charset="-122"/>
                <a:ea typeface="华文楷体" panose="02010600040101010101" pitchFamily="2" charset="-122"/>
              </a:rPr>
              <a:t>日</a:t>
            </a:r>
            <a:r>
              <a:rPr lang="zh-CN" altLang="en-US" sz="2800">
                <a:solidFill>
                  <a:schemeClr val="tx1">
                    <a:lumMod val="75000"/>
                    <a:lumOff val="25000"/>
                  </a:schemeClr>
                </a:solidFill>
                <a:latin typeface="华文楷体" panose="02010600040101010101" pitchFamily="2" charset="-122"/>
                <a:ea typeface="华文楷体" panose="02010600040101010101" pitchFamily="2" charset="-122"/>
              </a:rPr>
              <a:t>，</a:t>
            </a:r>
            <a:r>
              <a:rPr lang="zh-CN" altLang="en-US" sz="2800" smtClean="0">
                <a:solidFill>
                  <a:schemeClr val="tx1">
                    <a:lumMod val="75000"/>
                    <a:lumOff val="25000"/>
                  </a:schemeClr>
                </a:solidFill>
                <a:latin typeface="华文楷体" panose="02010600040101010101" pitchFamily="2" charset="-122"/>
                <a:ea typeface="华文楷体" panose="02010600040101010101" pitchFamily="2" charset="-122"/>
              </a:rPr>
              <a:t>美国决定</a:t>
            </a:r>
            <a:r>
              <a:rPr lang="zh-CN" altLang="en-US" sz="2800" dirty="0">
                <a:solidFill>
                  <a:schemeClr val="tx1">
                    <a:lumMod val="75000"/>
                    <a:lumOff val="25000"/>
                  </a:schemeClr>
                </a:solidFill>
                <a:latin typeface="华文楷体" panose="02010600040101010101" pitchFamily="2" charset="-122"/>
                <a:ea typeface="华文楷体" panose="02010600040101010101" pitchFamily="2" charset="-122"/>
              </a:rPr>
              <a:t>每年</a:t>
            </a:r>
            <a:r>
              <a:rPr lang="en-US" altLang="zh-CN" sz="2800" dirty="0">
                <a:solidFill>
                  <a:schemeClr val="tx1">
                    <a:lumMod val="75000"/>
                    <a:lumOff val="25000"/>
                  </a:schemeClr>
                </a:solidFill>
                <a:latin typeface="华文楷体" panose="02010600040101010101" pitchFamily="2" charset="-122"/>
                <a:ea typeface="华文楷体" panose="02010600040101010101" pitchFamily="2" charset="-122"/>
              </a:rPr>
              <a:t>5</a:t>
            </a:r>
            <a:r>
              <a:rPr lang="zh-CN" altLang="en-US" sz="2800" dirty="0">
                <a:solidFill>
                  <a:schemeClr val="tx1">
                    <a:lumMod val="75000"/>
                    <a:lumOff val="25000"/>
                  </a:schemeClr>
                </a:solidFill>
                <a:latin typeface="华文楷体" panose="02010600040101010101" pitchFamily="2" charset="-122"/>
                <a:ea typeface="华文楷体" panose="02010600040101010101" pitchFamily="2" charset="-122"/>
              </a:rPr>
              <a:t>月的第二个星期日为母亲节。这一举措引起世界各国纷纷仿效，至</a:t>
            </a:r>
            <a:r>
              <a:rPr lang="en-US" altLang="zh-CN" sz="2800" dirty="0">
                <a:solidFill>
                  <a:schemeClr val="tx1">
                    <a:lumMod val="75000"/>
                    <a:lumOff val="25000"/>
                  </a:schemeClr>
                </a:solidFill>
                <a:latin typeface="华文楷体" panose="02010600040101010101" pitchFamily="2" charset="-122"/>
                <a:ea typeface="华文楷体" panose="02010600040101010101" pitchFamily="2" charset="-122"/>
              </a:rPr>
              <a:t>1948</a:t>
            </a:r>
            <a:r>
              <a:rPr lang="zh-CN" altLang="en-US" sz="2800" dirty="0">
                <a:solidFill>
                  <a:schemeClr val="tx1">
                    <a:lumMod val="75000"/>
                    <a:lumOff val="25000"/>
                  </a:schemeClr>
                </a:solidFill>
                <a:latin typeface="华文楷体" panose="02010600040101010101" pitchFamily="2" charset="-122"/>
                <a:ea typeface="华文楷体" panose="02010600040101010101" pitchFamily="2" charset="-122"/>
              </a:rPr>
              <a:t>年安娜谢世时，已有</a:t>
            </a:r>
            <a:r>
              <a:rPr lang="en-US" altLang="zh-CN" sz="2800" dirty="0">
                <a:solidFill>
                  <a:schemeClr val="tx1">
                    <a:lumMod val="75000"/>
                    <a:lumOff val="25000"/>
                  </a:schemeClr>
                </a:solidFill>
                <a:latin typeface="华文楷体" panose="02010600040101010101" pitchFamily="2" charset="-122"/>
                <a:ea typeface="华文楷体" panose="02010600040101010101" pitchFamily="2" charset="-122"/>
              </a:rPr>
              <a:t>43</a:t>
            </a:r>
            <a:r>
              <a:rPr lang="zh-CN" altLang="en-US" sz="2800" dirty="0">
                <a:solidFill>
                  <a:schemeClr val="tx1">
                    <a:lumMod val="75000"/>
                    <a:lumOff val="25000"/>
                  </a:schemeClr>
                </a:solidFill>
                <a:latin typeface="华文楷体" panose="02010600040101010101" pitchFamily="2" charset="-122"/>
                <a:ea typeface="华文楷体" panose="02010600040101010101" pitchFamily="2" charset="-122"/>
              </a:rPr>
              <a:t>个国家设立了</a:t>
            </a:r>
            <a:r>
              <a:rPr lang="zh-CN" altLang="en-US" sz="2800">
                <a:solidFill>
                  <a:schemeClr val="tx1">
                    <a:lumMod val="75000"/>
                    <a:lumOff val="25000"/>
                  </a:schemeClr>
                </a:solidFill>
                <a:latin typeface="华文楷体" panose="02010600040101010101" pitchFamily="2" charset="-122"/>
                <a:ea typeface="华文楷体" panose="02010600040101010101" pitchFamily="2" charset="-122"/>
              </a:rPr>
              <a:t>母亲节</a:t>
            </a:r>
            <a:r>
              <a:rPr lang="zh-CN" altLang="en-US" sz="2800" smtClean="0">
                <a:solidFill>
                  <a:schemeClr val="tx1">
                    <a:lumMod val="75000"/>
                    <a:lumOff val="25000"/>
                  </a:schemeClr>
                </a:solidFill>
                <a:latin typeface="华文楷体" panose="02010600040101010101" pitchFamily="2" charset="-122"/>
                <a:ea typeface="华文楷体" panose="02010600040101010101" pitchFamily="2" charset="-122"/>
              </a:rPr>
              <a:t>。</a:t>
            </a:r>
            <a:endParaRPr lang="en-US" altLang="zh-CN" sz="2800" smtClean="0">
              <a:solidFill>
                <a:schemeClr val="tx1">
                  <a:lumMod val="75000"/>
                  <a:lumOff val="25000"/>
                </a:schemeClr>
              </a:solidFill>
              <a:latin typeface="华文楷体" panose="02010600040101010101" pitchFamily="2" charset="-122"/>
              <a:ea typeface="华文楷体" panose="02010600040101010101" pitchFamily="2" charset="-122"/>
            </a:endParaRPr>
          </a:p>
          <a:p>
            <a:pPr>
              <a:lnSpc>
                <a:spcPct val="150000"/>
              </a:lnSpc>
            </a:pPr>
            <a:endParaRPr lang="en-US" altLang="zh-CN" sz="2800">
              <a:solidFill>
                <a:schemeClr val="tx1">
                  <a:lumMod val="75000"/>
                  <a:lumOff val="25000"/>
                </a:schemeClr>
              </a:solidFill>
              <a:latin typeface="华文楷体" panose="02010600040101010101" pitchFamily="2" charset="-122"/>
              <a:ea typeface="华文楷体" panose="02010600040101010101" pitchFamily="2" charset="-122"/>
            </a:endParaRPr>
          </a:p>
          <a:p>
            <a:pPr>
              <a:lnSpc>
                <a:spcPct val="150000"/>
              </a:lnSpc>
            </a:pPr>
            <a:r>
              <a:rPr lang="en-US" altLang="zh-CN" sz="2800">
                <a:solidFill>
                  <a:schemeClr val="tx1">
                    <a:lumMod val="75000"/>
                    <a:lumOff val="25000"/>
                  </a:schemeClr>
                </a:solidFill>
                <a:latin typeface="华文楷体" panose="02010600040101010101" pitchFamily="2" charset="-122"/>
                <a:ea typeface="华文楷体" panose="02010600040101010101" pitchFamily="2" charset="-122"/>
              </a:rPr>
              <a:t>20</a:t>
            </a:r>
            <a:r>
              <a:rPr lang="zh-CN" altLang="en-US" sz="2800">
                <a:solidFill>
                  <a:schemeClr val="tx1">
                    <a:lumMod val="75000"/>
                    <a:lumOff val="25000"/>
                  </a:schemeClr>
                </a:solidFill>
                <a:latin typeface="华文楷体" panose="02010600040101010101" pitchFamily="2" charset="-122"/>
                <a:ea typeface="华文楷体" panose="02010600040101010101" pitchFamily="2" charset="-122"/>
              </a:rPr>
              <a:t>世纪</a:t>
            </a:r>
            <a:r>
              <a:rPr lang="en-US" altLang="zh-CN" sz="2800">
                <a:solidFill>
                  <a:schemeClr val="tx1">
                    <a:lumMod val="75000"/>
                    <a:lumOff val="25000"/>
                  </a:schemeClr>
                </a:solidFill>
                <a:latin typeface="华文楷体" panose="02010600040101010101" pitchFamily="2" charset="-122"/>
                <a:ea typeface="华文楷体" panose="02010600040101010101" pitchFamily="2" charset="-122"/>
              </a:rPr>
              <a:t>80</a:t>
            </a:r>
            <a:r>
              <a:rPr lang="zh-CN" altLang="en-US" sz="2800">
                <a:solidFill>
                  <a:schemeClr val="tx1">
                    <a:lumMod val="75000"/>
                    <a:lumOff val="25000"/>
                  </a:schemeClr>
                </a:solidFill>
                <a:latin typeface="华文楷体" panose="02010600040101010101" pitchFamily="2" charset="-122"/>
                <a:ea typeface="华文楷体" panose="02010600040101010101" pitchFamily="2" charset="-122"/>
              </a:rPr>
              <a:t>年代，母亲节逐渐被中国内地的民众所接受。</a:t>
            </a:r>
            <a:endParaRPr lang="zh-CN" altLang="en-US" sz="2800" dirty="0">
              <a:solidFill>
                <a:schemeClr val="tx1">
                  <a:lumMod val="75000"/>
                  <a:lumOff val="25000"/>
                </a:schemeClr>
              </a:solidFill>
              <a:latin typeface="华文楷体" panose="02010600040101010101" pitchFamily="2" charset="-122"/>
              <a:ea typeface="华文楷体" panose="02010600040101010101" pitchFamily="2" charset="-122"/>
            </a:endParaRPr>
          </a:p>
        </p:txBody>
      </p:sp>
      <p:sp>
        <p:nvSpPr>
          <p:cNvPr id="7" name="文本框 6"/>
          <p:cNvSpPr txBox="1"/>
          <p:nvPr/>
        </p:nvSpPr>
        <p:spPr>
          <a:xfrm>
            <a:off x="346474" y="455506"/>
            <a:ext cx="2781300" cy="523220"/>
          </a:xfrm>
          <a:prstGeom prst="rect">
            <a:avLst/>
          </a:prstGeom>
          <a:noFill/>
        </p:spPr>
        <p:txBody>
          <a:bodyPr wrap="square">
            <a:spAutoFit/>
          </a:bodyPr>
          <a:lstStyle/>
          <a:p>
            <a:pPr algn="dist"/>
            <a:r>
              <a:rPr lang="zh-CN" altLang="en-US" sz="2800" b="1" dirty="0">
                <a:solidFill>
                  <a:srgbClr val="F66771"/>
                </a:solidFill>
                <a:latin typeface="微软雅黑" panose="020B0503020204020204" pitchFamily="34" charset="-122"/>
                <a:ea typeface="微软雅黑" panose="020B0503020204020204" pitchFamily="34" charset="-122"/>
              </a:rPr>
              <a:t>母亲节的由来</a:t>
            </a:r>
          </a:p>
        </p:txBody>
      </p:sp>
      <p:pic>
        <p:nvPicPr>
          <p:cNvPr id="8" name="图片 7" descr="卡通人物&#10;&#10;描述已自动生成"/>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608212" y="978726"/>
            <a:ext cx="3442538" cy="5879274"/>
          </a:xfrm>
          <a:prstGeom prst="rect">
            <a:avLst/>
          </a:prstGeom>
        </p:spPr>
      </p:pic>
    </p:spTree>
    <p:extLst>
      <p:ext uri="{BB962C8B-B14F-4D97-AF65-F5344CB8AC3E}">
        <p14:creationId xmlns:p14="http://schemas.microsoft.com/office/powerpoint/2010/main" val="4213764423"/>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descr="粉色的花&#10;&#10;描述已自动生成"/>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2191998" cy="6872068"/>
          </a:xfrm>
          <a:prstGeom prst="rect">
            <a:avLst/>
          </a:prstGeom>
        </p:spPr>
      </p:pic>
      <p:sp>
        <p:nvSpPr>
          <p:cNvPr id="14" name="矩形 13"/>
          <p:cNvSpPr/>
          <p:nvPr/>
        </p:nvSpPr>
        <p:spPr>
          <a:xfrm>
            <a:off x="4922044" y="2226930"/>
            <a:ext cx="6717508" cy="945414"/>
          </a:xfrm>
          <a:prstGeom prst="rect">
            <a:avLst/>
          </a:prstGeom>
          <a:solidFill>
            <a:srgbClr val="F667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4991099" y="2249014"/>
            <a:ext cx="1138238" cy="923330"/>
          </a:xfrm>
          <a:prstGeom prst="rect">
            <a:avLst/>
          </a:prstGeom>
          <a:noFill/>
        </p:spPr>
        <p:txBody>
          <a:bodyPr wrap="square" rtlCol="0">
            <a:spAutoFit/>
          </a:bodyPr>
          <a:lstStyle/>
          <a:p>
            <a:pPr algn="dist"/>
            <a:r>
              <a:rPr lang="en-US" altLang="zh-CN" sz="5400" b="1">
                <a:solidFill>
                  <a:schemeClr val="bg1"/>
                </a:solidFill>
                <a:latin typeface="微软雅黑" panose="020B0503020204020204" pitchFamily="34" charset="-122"/>
                <a:ea typeface="微软雅黑" panose="020B0503020204020204" pitchFamily="34" charset="-122"/>
              </a:rPr>
              <a:t>02</a:t>
            </a:r>
            <a:endParaRPr lang="zh-CN" altLang="en-US" sz="5400" b="1">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6286501" y="2249014"/>
            <a:ext cx="5353050" cy="923330"/>
          </a:xfrm>
          <a:prstGeom prst="rect">
            <a:avLst/>
          </a:prstGeom>
          <a:noFill/>
        </p:spPr>
        <p:txBody>
          <a:bodyPr wrap="square" rtlCol="0">
            <a:spAutoFit/>
          </a:bodyPr>
          <a:lstStyle/>
          <a:p>
            <a:pPr algn="dist"/>
            <a:r>
              <a:rPr lang="zh-CN" altLang="en-US" sz="5400" b="1" dirty="0">
                <a:solidFill>
                  <a:schemeClr val="bg1"/>
                </a:solidFill>
                <a:latin typeface="微软雅黑" panose="020B0503020204020204" pitchFamily="34" charset="-122"/>
                <a:ea typeface="微软雅黑" panose="020B0503020204020204" pitchFamily="34" charset="-122"/>
              </a:rPr>
              <a:t>母亲节的意义</a:t>
            </a:r>
          </a:p>
        </p:txBody>
      </p:sp>
      <p:sp>
        <p:nvSpPr>
          <p:cNvPr id="18" name="矩形 17"/>
          <p:cNvSpPr/>
          <p:nvPr/>
        </p:nvSpPr>
        <p:spPr>
          <a:xfrm>
            <a:off x="0" y="19050"/>
            <a:ext cx="4457700" cy="6857999"/>
          </a:xfrm>
          <a:prstGeom prst="rect">
            <a:avLst/>
          </a:prstGeom>
          <a:solidFill>
            <a:schemeClr val="bg1">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descr="卡通人物&#10;&#10;中度可信度描述已自动生成"/>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64551"/>
            <a:ext cx="3202701" cy="6362700"/>
          </a:xfrm>
          <a:prstGeom prst="rect">
            <a:avLst/>
          </a:prstGeom>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粉色的花&#10;&#10;描述已自动生成"/>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2191998" cy="6872068"/>
          </a:xfrm>
          <a:prstGeom prst="rect">
            <a:avLst/>
          </a:prstGeom>
        </p:spPr>
      </p:pic>
      <p:sp>
        <p:nvSpPr>
          <p:cNvPr id="5" name="椭圆 4"/>
          <p:cNvSpPr/>
          <p:nvPr/>
        </p:nvSpPr>
        <p:spPr>
          <a:xfrm rot="1762927">
            <a:off x="5765230" y="15802"/>
            <a:ext cx="6775678" cy="6641837"/>
          </a:xfrm>
          <a:prstGeom prst="ellipse">
            <a:avLst/>
          </a:prstGeom>
          <a:solidFill>
            <a:schemeClr val="bg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粉色的鸟&#10;&#10;中度可信度描述已自动生成"/>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43148" y="646162"/>
            <a:ext cx="5486411" cy="6211837"/>
          </a:xfrm>
          <a:prstGeom prst="rect">
            <a:avLst/>
          </a:prstGeom>
        </p:spPr>
      </p:pic>
      <p:sp>
        <p:nvSpPr>
          <p:cNvPr id="15" name="文本框 14"/>
          <p:cNvSpPr txBox="1"/>
          <p:nvPr/>
        </p:nvSpPr>
        <p:spPr>
          <a:xfrm>
            <a:off x="401298" y="384552"/>
            <a:ext cx="2781300" cy="523220"/>
          </a:xfrm>
          <a:prstGeom prst="rect">
            <a:avLst/>
          </a:prstGeom>
          <a:noFill/>
        </p:spPr>
        <p:txBody>
          <a:bodyPr wrap="square">
            <a:spAutoFit/>
          </a:bodyPr>
          <a:lstStyle/>
          <a:p>
            <a:pPr algn="dist"/>
            <a:r>
              <a:rPr lang="zh-CN" altLang="en-US" sz="2800" b="1">
                <a:solidFill>
                  <a:srgbClr val="F66771"/>
                </a:solidFill>
                <a:latin typeface="微软雅黑" panose="020B0503020204020204" pitchFamily="34" charset="-122"/>
                <a:ea typeface="微软雅黑" panose="020B0503020204020204" pitchFamily="34" charset="-122"/>
              </a:rPr>
              <a:t>母亲节的意义</a:t>
            </a:r>
          </a:p>
        </p:txBody>
      </p:sp>
      <p:sp>
        <p:nvSpPr>
          <p:cNvPr id="16" name="文本框 15"/>
          <p:cNvSpPr txBox="1"/>
          <p:nvPr/>
        </p:nvSpPr>
        <p:spPr>
          <a:xfrm>
            <a:off x="409024" y="3227366"/>
            <a:ext cx="6334124" cy="662554"/>
          </a:xfrm>
          <a:prstGeom prst="rect">
            <a:avLst/>
          </a:prstGeom>
          <a:noFill/>
        </p:spPr>
        <p:txBody>
          <a:bodyPr wrap="square">
            <a:spAutoFit/>
          </a:bodyPr>
          <a:lstStyle/>
          <a:p>
            <a:pPr>
              <a:lnSpc>
                <a:spcPct val="150000"/>
              </a:lnSpc>
            </a:pPr>
            <a:r>
              <a:rPr lang="zh-CN" altLang="en-US" sz="2800" dirty="0">
                <a:solidFill>
                  <a:srgbClr val="F66771"/>
                </a:solidFill>
                <a:latin typeface="微软雅黑" panose="020B0503020204020204" pitchFamily="34" charset="-122"/>
                <a:ea typeface="微软雅黑" panose="020B0503020204020204" pitchFamily="34" charset="-122"/>
              </a:rPr>
              <a:t>二就是感谢母亲，感激母亲无私的爱。</a:t>
            </a:r>
            <a:endParaRPr lang="en-US" altLang="zh-CN" sz="2800" dirty="0">
              <a:solidFill>
                <a:srgbClr val="F6677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409024" y="1795925"/>
            <a:ext cx="6334124" cy="662554"/>
          </a:xfrm>
          <a:prstGeom prst="rect">
            <a:avLst/>
          </a:prstGeom>
          <a:noFill/>
        </p:spPr>
        <p:txBody>
          <a:bodyPr wrap="square">
            <a:spAutoFit/>
          </a:bodyPr>
          <a:lstStyle/>
          <a:p>
            <a:pPr>
              <a:lnSpc>
                <a:spcPct val="150000"/>
              </a:lnSpc>
            </a:pPr>
            <a:r>
              <a:rPr lang="zh-CN" altLang="en-US" sz="2800" dirty="0">
                <a:solidFill>
                  <a:srgbClr val="F66771"/>
                </a:solidFill>
                <a:latin typeface="微软雅黑" panose="020B0503020204020204" pitchFamily="34" charset="-122"/>
                <a:ea typeface="微软雅黑" panose="020B0503020204020204" pitchFamily="34" charset="-122"/>
              </a:rPr>
              <a:t>一就是纪念母亲，歌颂母爱的伟大</a:t>
            </a:r>
            <a:endParaRPr lang="en-US" altLang="zh-CN" sz="2800" dirty="0">
              <a:solidFill>
                <a:srgbClr val="F66771"/>
              </a:solidFill>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descr="粉色的花&#10;&#10;描述已自动生成"/>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2191998" cy="6872068"/>
          </a:xfrm>
          <a:prstGeom prst="rect">
            <a:avLst/>
          </a:prstGeom>
        </p:spPr>
      </p:pic>
      <p:sp>
        <p:nvSpPr>
          <p:cNvPr id="14" name="矩形 13"/>
          <p:cNvSpPr/>
          <p:nvPr/>
        </p:nvSpPr>
        <p:spPr>
          <a:xfrm>
            <a:off x="4922044" y="2226930"/>
            <a:ext cx="6717508" cy="945414"/>
          </a:xfrm>
          <a:prstGeom prst="rect">
            <a:avLst/>
          </a:prstGeom>
          <a:solidFill>
            <a:srgbClr val="F667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4991099" y="2249014"/>
            <a:ext cx="1138238" cy="923330"/>
          </a:xfrm>
          <a:prstGeom prst="rect">
            <a:avLst/>
          </a:prstGeom>
          <a:noFill/>
        </p:spPr>
        <p:txBody>
          <a:bodyPr wrap="square" rtlCol="0">
            <a:spAutoFit/>
          </a:bodyPr>
          <a:lstStyle/>
          <a:p>
            <a:pPr algn="dist"/>
            <a:r>
              <a:rPr lang="en-US" altLang="zh-CN" sz="5400" b="1">
                <a:solidFill>
                  <a:schemeClr val="bg1"/>
                </a:solidFill>
                <a:latin typeface="微软雅黑" panose="020B0503020204020204" pitchFamily="34" charset="-122"/>
                <a:ea typeface="微软雅黑" panose="020B0503020204020204" pitchFamily="34" charset="-122"/>
              </a:rPr>
              <a:t>03</a:t>
            </a:r>
            <a:endParaRPr lang="zh-CN" altLang="en-US" sz="5400" b="1">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6248400" y="2249014"/>
            <a:ext cx="5391151" cy="923330"/>
          </a:xfrm>
          <a:prstGeom prst="rect">
            <a:avLst/>
          </a:prstGeom>
          <a:noFill/>
        </p:spPr>
        <p:txBody>
          <a:bodyPr wrap="square" rtlCol="0">
            <a:spAutoFit/>
          </a:bodyPr>
          <a:lstStyle/>
          <a:p>
            <a:pPr algn="dist"/>
            <a:r>
              <a:rPr lang="zh-CN" altLang="en-US" sz="5400" b="1" dirty="0">
                <a:solidFill>
                  <a:schemeClr val="bg1"/>
                </a:solidFill>
                <a:latin typeface="微软雅黑" panose="020B0503020204020204" pitchFamily="34" charset="-122"/>
                <a:ea typeface="微软雅黑" panose="020B0503020204020204" pitchFamily="34" charset="-122"/>
              </a:rPr>
              <a:t>描写母爱的诗词</a:t>
            </a:r>
          </a:p>
        </p:txBody>
      </p:sp>
      <p:sp>
        <p:nvSpPr>
          <p:cNvPr id="18" name="矩形 17"/>
          <p:cNvSpPr/>
          <p:nvPr/>
        </p:nvSpPr>
        <p:spPr>
          <a:xfrm>
            <a:off x="0" y="19050"/>
            <a:ext cx="4457700" cy="6857999"/>
          </a:xfrm>
          <a:prstGeom prst="rect">
            <a:avLst/>
          </a:prstGeom>
          <a:solidFill>
            <a:schemeClr val="bg1">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descr="卡通人物&#10;&#10;中度可信度描述已自动生成"/>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64551"/>
            <a:ext cx="3202701" cy="6362700"/>
          </a:xfrm>
          <a:prstGeom prst="rect">
            <a:avLst/>
          </a:prstGeom>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粉色的花&#10;&#10;描述已自动生成"/>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2191998" cy="6872068"/>
          </a:xfrm>
          <a:prstGeom prst="rect">
            <a:avLst/>
          </a:prstGeom>
        </p:spPr>
      </p:pic>
      <p:sp>
        <p:nvSpPr>
          <p:cNvPr id="7" name="文本框 6"/>
          <p:cNvSpPr txBox="1"/>
          <p:nvPr/>
        </p:nvSpPr>
        <p:spPr>
          <a:xfrm>
            <a:off x="2775492" y="1036347"/>
            <a:ext cx="6641017" cy="3670236"/>
          </a:xfrm>
          <a:prstGeom prst="rect">
            <a:avLst/>
          </a:prstGeom>
          <a:noFill/>
        </p:spPr>
        <p:txBody>
          <a:bodyPr wrap="square">
            <a:spAutoFit/>
          </a:bodyPr>
          <a:lstStyle/>
          <a:p>
            <a:pPr algn="ctr">
              <a:lnSpc>
                <a:spcPct val="150000"/>
              </a:lnSpc>
            </a:pPr>
            <a:r>
              <a:rPr lang="zh-CN" altLang="en-US" sz="3200" b="1" smtClean="0">
                <a:solidFill>
                  <a:schemeClr val="tx1">
                    <a:lumMod val="75000"/>
                    <a:lumOff val="25000"/>
                  </a:schemeClr>
                </a:solidFill>
                <a:latin typeface="楷体" panose="02010609060101010101" pitchFamily="49" charset="-122"/>
                <a:ea typeface="楷体" panose="02010609060101010101" pitchFamily="49" charset="-122"/>
              </a:rPr>
              <a:t>游子吟</a:t>
            </a:r>
            <a:endParaRPr lang="en-US" altLang="zh-CN" sz="3200" b="1" smtClean="0">
              <a:solidFill>
                <a:schemeClr val="tx1">
                  <a:lumMod val="75000"/>
                  <a:lumOff val="25000"/>
                </a:schemeClr>
              </a:solidFill>
              <a:latin typeface="楷体" panose="02010609060101010101" pitchFamily="49" charset="-122"/>
              <a:ea typeface="楷体" panose="02010609060101010101" pitchFamily="49" charset="-122"/>
            </a:endParaRPr>
          </a:p>
          <a:p>
            <a:pPr algn="ctr">
              <a:lnSpc>
                <a:spcPct val="150000"/>
              </a:lnSpc>
            </a:pPr>
            <a:r>
              <a:rPr lang="en-US" altLang="zh-CN" sz="3200" b="1" smtClean="0">
                <a:solidFill>
                  <a:schemeClr val="tx1">
                    <a:lumMod val="75000"/>
                    <a:lumOff val="25000"/>
                  </a:schemeClr>
                </a:solidFill>
                <a:latin typeface="楷体" panose="02010609060101010101" pitchFamily="49" charset="-122"/>
                <a:ea typeface="楷体" panose="02010609060101010101" pitchFamily="49" charset="-122"/>
              </a:rPr>
              <a:t>    ——</a:t>
            </a:r>
            <a:r>
              <a:rPr lang="zh-CN" altLang="en-US" sz="3200" b="1" smtClean="0">
                <a:solidFill>
                  <a:schemeClr val="tx1">
                    <a:lumMod val="75000"/>
                    <a:lumOff val="25000"/>
                  </a:schemeClr>
                </a:solidFill>
                <a:latin typeface="楷体" panose="02010609060101010101" pitchFamily="49" charset="-122"/>
                <a:ea typeface="楷体" panose="02010609060101010101" pitchFamily="49" charset="-122"/>
              </a:rPr>
              <a:t>孟郊（唐代）</a:t>
            </a:r>
            <a:endParaRPr lang="en-US" altLang="zh-CN" sz="3200" b="1" smtClean="0">
              <a:solidFill>
                <a:schemeClr val="tx1">
                  <a:lumMod val="75000"/>
                  <a:lumOff val="25000"/>
                </a:schemeClr>
              </a:solidFill>
              <a:latin typeface="楷体" panose="02010609060101010101" pitchFamily="49" charset="-122"/>
              <a:ea typeface="楷体" panose="02010609060101010101" pitchFamily="49" charset="-122"/>
            </a:endParaRPr>
          </a:p>
          <a:p>
            <a:pPr algn="ctr">
              <a:lnSpc>
                <a:spcPct val="150000"/>
              </a:lnSpc>
            </a:pPr>
            <a:r>
              <a:rPr lang="zh-CN" altLang="en-US" sz="3200" b="1">
                <a:solidFill>
                  <a:schemeClr val="tx1">
                    <a:lumMod val="75000"/>
                    <a:lumOff val="25000"/>
                  </a:schemeClr>
                </a:solidFill>
                <a:latin typeface="楷体" panose="02010609060101010101" pitchFamily="49" charset="-122"/>
                <a:ea typeface="楷体" panose="02010609060101010101" pitchFamily="49" charset="-122"/>
              </a:rPr>
              <a:t>慈母手中线，游子身上衣。</a:t>
            </a:r>
          </a:p>
          <a:p>
            <a:pPr algn="ctr">
              <a:lnSpc>
                <a:spcPct val="150000"/>
              </a:lnSpc>
            </a:pPr>
            <a:r>
              <a:rPr lang="zh-CN" altLang="en-US" sz="3200" b="1">
                <a:solidFill>
                  <a:schemeClr val="tx1">
                    <a:lumMod val="75000"/>
                    <a:lumOff val="25000"/>
                  </a:schemeClr>
                </a:solidFill>
                <a:latin typeface="楷体" panose="02010609060101010101" pitchFamily="49" charset="-122"/>
                <a:ea typeface="楷体" panose="02010609060101010101" pitchFamily="49" charset="-122"/>
              </a:rPr>
              <a:t>临行密密缝，意恐迟迟归。</a:t>
            </a:r>
          </a:p>
          <a:p>
            <a:pPr algn="ctr">
              <a:lnSpc>
                <a:spcPct val="150000"/>
              </a:lnSpc>
            </a:pPr>
            <a:r>
              <a:rPr lang="zh-CN" altLang="en-US" sz="3200" b="1">
                <a:solidFill>
                  <a:schemeClr val="tx1">
                    <a:lumMod val="75000"/>
                    <a:lumOff val="25000"/>
                  </a:schemeClr>
                </a:solidFill>
                <a:latin typeface="楷体" panose="02010609060101010101" pitchFamily="49" charset="-122"/>
                <a:ea typeface="楷体" panose="02010609060101010101" pitchFamily="49" charset="-122"/>
              </a:rPr>
              <a:t>谁言寸草心，报得三春晖。</a:t>
            </a:r>
            <a:endParaRPr lang="en-US" altLang="zh-CN" sz="3200" b="1" smtClean="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9" name="文本框 8"/>
          <p:cNvSpPr txBox="1"/>
          <p:nvPr/>
        </p:nvSpPr>
        <p:spPr>
          <a:xfrm>
            <a:off x="419100" y="451710"/>
            <a:ext cx="2982021" cy="523220"/>
          </a:xfrm>
          <a:prstGeom prst="rect">
            <a:avLst/>
          </a:prstGeom>
          <a:noFill/>
        </p:spPr>
        <p:txBody>
          <a:bodyPr wrap="square" rtlCol="0">
            <a:spAutoFit/>
          </a:bodyPr>
          <a:lstStyle/>
          <a:p>
            <a:pPr algn="dist"/>
            <a:r>
              <a:rPr lang="zh-CN" altLang="en-US" sz="2800" b="1">
                <a:solidFill>
                  <a:srgbClr val="F66771"/>
                </a:solidFill>
                <a:latin typeface="微软雅黑" panose="020B0503020204020204" pitchFamily="34" charset="-122"/>
                <a:ea typeface="微软雅黑" panose="020B0503020204020204" pitchFamily="34" charset="-122"/>
              </a:rPr>
              <a:t>描写母爱的诗词</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8EBF4"/>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2">
            <a:clrChange>
              <a:clrFrom>
                <a:srgbClr val="F6F6F6"/>
              </a:clrFrom>
              <a:clrTo>
                <a:srgbClr val="F6F6F6">
                  <a:alpha val="0"/>
                </a:srgbClr>
              </a:clrTo>
            </a:clrChange>
            <a:extLst>
              <a:ext uri="{28A0092B-C50C-407E-A947-70E740481C1C}">
                <a14:useLocalDpi xmlns:a14="http://schemas.microsoft.com/office/drawing/2010/main" val="0"/>
              </a:ext>
            </a:extLst>
          </a:blip>
          <a:stretch>
            <a:fillRect/>
          </a:stretch>
        </p:blipFill>
        <p:spPr>
          <a:xfrm>
            <a:off x="-16881" y="2429948"/>
            <a:ext cx="3513405" cy="4428052"/>
          </a:xfrm>
          <a:prstGeom prst="rect">
            <a:avLst/>
          </a:prstGeom>
        </p:spPr>
      </p:pic>
      <p:sp>
        <p:nvSpPr>
          <p:cNvPr id="7" name="文本框 6"/>
          <p:cNvSpPr txBox="1"/>
          <p:nvPr/>
        </p:nvSpPr>
        <p:spPr>
          <a:xfrm>
            <a:off x="3060543" y="791908"/>
            <a:ext cx="6641017" cy="5262979"/>
          </a:xfrm>
          <a:prstGeom prst="rect">
            <a:avLst/>
          </a:prstGeom>
          <a:noFill/>
        </p:spPr>
        <p:txBody>
          <a:bodyPr wrap="square">
            <a:spAutoFit/>
          </a:bodyPr>
          <a:lstStyle/>
          <a:p>
            <a:pPr algn="ctr">
              <a:lnSpc>
                <a:spcPct val="150000"/>
              </a:lnSpc>
            </a:pPr>
            <a:r>
              <a:rPr lang="zh-CN" altLang="en-US" sz="3200" b="1">
                <a:solidFill>
                  <a:schemeClr val="tx1">
                    <a:lumMod val="75000"/>
                    <a:lumOff val="25000"/>
                  </a:schemeClr>
                </a:solidFill>
                <a:latin typeface="楷体" panose="02010609060101010101" pitchFamily="49" charset="-122"/>
                <a:ea typeface="楷体" panose="02010609060101010101" pitchFamily="49" charset="-122"/>
              </a:rPr>
              <a:t>墨</a:t>
            </a:r>
            <a:r>
              <a:rPr lang="zh-CN" altLang="en-US" sz="3200" b="1">
                <a:solidFill>
                  <a:schemeClr val="tx1">
                    <a:lumMod val="75000"/>
                    <a:lumOff val="25000"/>
                  </a:schemeClr>
                </a:solidFill>
                <a:latin typeface="楷体" panose="02010609060101010101" pitchFamily="49" charset="-122"/>
                <a:ea typeface="楷体" panose="02010609060101010101" pitchFamily="49" charset="-122"/>
              </a:rPr>
              <a:t>萱</a:t>
            </a:r>
            <a:r>
              <a:rPr lang="zh-CN" altLang="en-US" sz="3200" b="1" smtClean="0">
                <a:solidFill>
                  <a:schemeClr val="tx1">
                    <a:lumMod val="75000"/>
                    <a:lumOff val="25000"/>
                  </a:schemeClr>
                </a:solidFill>
                <a:latin typeface="楷体" panose="02010609060101010101" pitchFamily="49" charset="-122"/>
                <a:ea typeface="楷体" panose="02010609060101010101" pitchFamily="49" charset="-122"/>
              </a:rPr>
              <a:t>图</a:t>
            </a:r>
            <a:endParaRPr lang="en-US" altLang="zh-CN" sz="3200" b="1" smtClean="0">
              <a:solidFill>
                <a:schemeClr val="tx1">
                  <a:lumMod val="75000"/>
                  <a:lumOff val="25000"/>
                </a:schemeClr>
              </a:solidFill>
              <a:latin typeface="楷体" panose="02010609060101010101" pitchFamily="49" charset="-122"/>
              <a:ea typeface="楷体" panose="02010609060101010101" pitchFamily="49" charset="-122"/>
            </a:endParaRPr>
          </a:p>
          <a:p>
            <a:pPr algn="ctr">
              <a:lnSpc>
                <a:spcPct val="150000"/>
              </a:lnSpc>
            </a:pPr>
            <a:r>
              <a:rPr lang="en-US" altLang="zh-CN" sz="3200" b="1" smtClean="0">
                <a:solidFill>
                  <a:schemeClr val="tx1">
                    <a:lumMod val="75000"/>
                    <a:lumOff val="25000"/>
                  </a:schemeClr>
                </a:solidFill>
                <a:latin typeface="楷体" panose="02010609060101010101" pitchFamily="49" charset="-122"/>
                <a:ea typeface="楷体" panose="02010609060101010101" pitchFamily="49" charset="-122"/>
              </a:rPr>
              <a:t>       ——</a:t>
            </a:r>
            <a:r>
              <a:rPr lang="zh-CN" altLang="en-US" sz="3200" b="1" smtClean="0">
                <a:solidFill>
                  <a:schemeClr val="tx1">
                    <a:lumMod val="75000"/>
                    <a:lumOff val="25000"/>
                  </a:schemeClr>
                </a:solidFill>
                <a:latin typeface="楷体" panose="02010609060101010101" pitchFamily="49" charset="-122"/>
                <a:ea typeface="楷体" panose="02010609060101010101" pitchFamily="49" charset="-122"/>
              </a:rPr>
              <a:t>王冕（元代）</a:t>
            </a:r>
            <a:endParaRPr lang="en-US" altLang="zh-CN" sz="3200" b="1" smtClean="0">
              <a:solidFill>
                <a:schemeClr val="tx1">
                  <a:lumMod val="75000"/>
                  <a:lumOff val="25000"/>
                </a:schemeClr>
              </a:solidFill>
              <a:latin typeface="楷体" panose="02010609060101010101" pitchFamily="49" charset="-122"/>
              <a:ea typeface="楷体" panose="02010609060101010101" pitchFamily="49" charset="-122"/>
            </a:endParaRPr>
          </a:p>
          <a:p>
            <a:pPr algn="ctr">
              <a:lnSpc>
                <a:spcPct val="150000"/>
              </a:lnSpc>
            </a:pPr>
            <a:r>
              <a:rPr lang="zh-CN" altLang="en-US" sz="3200" b="1" smtClean="0">
                <a:solidFill>
                  <a:schemeClr val="tx1">
                    <a:lumMod val="75000"/>
                    <a:lumOff val="25000"/>
                  </a:schemeClr>
                </a:solidFill>
                <a:latin typeface="楷体" panose="02010609060101010101" pitchFamily="49" charset="-122"/>
                <a:ea typeface="楷体" panose="02010609060101010101" pitchFamily="49" charset="-122"/>
              </a:rPr>
              <a:t>灿</a:t>
            </a:r>
            <a:r>
              <a:rPr lang="zh-CN" altLang="en-US" sz="3200" b="1">
                <a:solidFill>
                  <a:schemeClr val="tx1">
                    <a:lumMod val="75000"/>
                    <a:lumOff val="25000"/>
                  </a:schemeClr>
                </a:solidFill>
                <a:latin typeface="楷体" panose="02010609060101010101" pitchFamily="49" charset="-122"/>
                <a:ea typeface="楷体" panose="02010609060101010101" pitchFamily="49" charset="-122"/>
              </a:rPr>
              <a:t>灿萱草花，罗生北堂下。</a:t>
            </a:r>
          </a:p>
          <a:p>
            <a:pPr algn="ctr">
              <a:lnSpc>
                <a:spcPct val="150000"/>
              </a:lnSpc>
            </a:pPr>
            <a:r>
              <a:rPr lang="zh-CN" altLang="en-US" sz="3200" b="1">
                <a:solidFill>
                  <a:schemeClr val="tx1">
                    <a:lumMod val="75000"/>
                    <a:lumOff val="25000"/>
                  </a:schemeClr>
                </a:solidFill>
                <a:latin typeface="楷体" panose="02010609060101010101" pitchFamily="49" charset="-122"/>
                <a:ea typeface="楷体" panose="02010609060101010101" pitchFamily="49" charset="-122"/>
              </a:rPr>
              <a:t>南风吹其心，摇摇为谁吐？</a:t>
            </a:r>
          </a:p>
          <a:p>
            <a:pPr algn="ctr">
              <a:lnSpc>
                <a:spcPct val="150000"/>
              </a:lnSpc>
            </a:pPr>
            <a:r>
              <a:rPr lang="zh-CN" altLang="en-US" sz="3200" b="1">
                <a:solidFill>
                  <a:schemeClr val="tx1">
                    <a:lumMod val="75000"/>
                    <a:lumOff val="25000"/>
                  </a:schemeClr>
                </a:solidFill>
                <a:latin typeface="楷体" panose="02010609060101010101" pitchFamily="49" charset="-122"/>
                <a:ea typeface="楷体" panose="02010609060101010101" pitchFamily="49" charset="-122"/>
              </a:rPr>
              <a:t>慈母倚门情，游子行路</a:t>
            </a:r>
            <a:r>
              <a:rPr lang="zh-CN" altLang="en-US" sz="3200" b="1">
                <a:solidFill>
                  <a:schemeClr val="tx1">
                    <a:lumMod val="75000"/>
                    <a:lumOff val="25000"/>
                  </a:schemeClr>
                </a:solidFill>
                <a:latin typeface="楷体" panose="02010609060101010101" pitchFamily="49" charset="-122"/>
                <a:ea typeface="楷体" panose="02010609060101010101" pitchFamily="49" charset="-122"/>
              </a:rPr>
              <a:t>苦</a:t>
            </a:r>
            <a:r>
              <a:rPr lang="zh-CN" altLang="en-US" sz="3200" b="1" smtClean="0">
                <a:solidFill>
                  <a:schemeClr val="tx1">
                    <a:lumMod val="75000"/>
                    <a:lumOff val="25000"/>
                  </a:schemeClr>
                </a:solidFill>
                <a:latin typeface="楷体" panose="02010609060101010101" pitchFamily="49" charset="-122"/>
                <a:ea typeface="楷体" panose="02010609060101010101" pitchFamily="49" charset="-122"/>
              </a:rPr>
              <a:t>。</a:t>
            </a:r>
            <a:endParaRPr lang="en-US" altLang="zh-CN" sz="3200" b="1" smtClean="0">
              <a:solidFill>
                <a:schemeClr val="tx1">
                  <a:lumMod val="75000"/>
                  <a:lumOff val="25000"/>
                </a:schemeClr>
              </a:solidFill>
              <a:latin typeface="楷体" panose="02010609060101010101" pitchFamily="49" charset="-122"/>
              <a:ea typeface="楷体" panose="02010609060101010101" pitchFamily="49" charset="-122"/>
            </a:endParaRPr>
          </a:p>
          <a:p>
            <a:pPr algn="ctr">
              <a:lnSpc>
                <a:spcPct val="150000"/>
              </a:lnSpc>
            </a:pPr>
            <a:r>
              <a:rPr lang="zh-CN" altLang="en-US" sz="3200" b="1">
                <a:solidFill>
                  <a:schemeClr val="tx1">
                    <a:lumMod val="75000"/>
                    <a:lumOff val="25000"/>
                  </a:schemeClr>
                </a:solidFill>
                <a:latin typeface="楷体" panose="02010609060101010101" pitchFamily="49" charset="-122"/>
                <a:ea typeface="楷体" panose="02010609060101010101" pitchFamily="49" charset="-122"/>
              </a:rPr>
              <a:t>甘旨日以疏，音问日以阻。</a:t>
            </a:r>
          </a:p>
          <a:p>
            <a:pPr algn="ctr">
              <a:lnSpc>
                <a:spcPct val="150000"/>
              </a:lnSpc>
            </a:pPr>
            <a:endParaRPr lang="zh-CN" altLang="en-US" sz="3200" b="1">
              <a:solidFill>
                <a:schemeClr val="tx1">
                  <a:lumMod val="75000"/>
                  <a:lumOff val="25000"/>
                </a:schemeClr>
              </a:solidFill>
              <a:latin typeface="楷体" panose="02010609060101010101" pitchFamily="49" charset="-122"/>
              <a:ea typeface="楷体" panose="02010609060101010101" pitchFamily="49" charset="-122"/>
            </a:endParaRPr>
          </a:p>
        </p:txBody>
      </p:sp>
      <p:sp>
        <p:nvSpPr>
          <p:cNvPr id="9" name="文本框 8"/>
          <p:cNvSpPr txBox="1"/>
          <p:nvPr/>
        </p:nvSpPr>
        <p:spPr>
          <a:xfrm>
            <a:off x="419100" y="451710"/>
            <a:ext cx="2982021" cy="523220"/>
          </a:xfrm>
          <a:prstGeom prst="rect">
            <a:avLst/>
          </a:prstGeom>
          <a:noFill/>
        </p:spPr>
        <p:txBody>
          <a:bodyPr wrap="square" rtlCol="0">
            <a:spAutoFit/>
          </a:bodyPr>
          <a:lstStyle/>
          <a:p>
            <a:pPr algn="dist"/>
            <a:r>
              <a:rPr lang="zh-CN" altLang="en-US" sz="2800" b="1">
                <a:solidFill>
                  <a:srgbClr val="F66771"/>
                </a:solidFill>
                <a:latin typeface="微软雅黑" panose="020B0503020204020204" pitchFamily="34" charset="-122"/>
                <a:ea typeface="微软雅黑" panose="020B0503020204020204" pitchFamily="34" charset="-122"/>
              </a:rPr>
              <a:t>描写母爱的诗词</a:t>
            </a:r>
          </a:p>
        </p:txBody>
      </p:sp>
    </p:spTree>
    <p:extLst>
      <p:ext uri="{BB962C8B-B14F-4D97-AF65-F5344CB8AC3E}">
        <p14:creationId xmlns:p14="http://schemas.microsoft.com/office/powerpoint/2010/main" val="334201648"/>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粉色的花&#10;&#10;描述已自动生成"/>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2191998" cy="6872068"/>
          </a:xfrm>
          <a:prstGeom prst="rect">
            <a:avLst/>
          </a:prstGeom>
        </p:spPr>
      </p:pic>
      <p:sp>
        <p:nvSpPr>
          <p:cNvPr id="7" name="文本框 6"/>
          <p:cNvSpPr txBox="1"/>
          <p:nvPr/>
        </p:nvSpPr>
        <p:spPr>
          <a:xfrm>
            <a:off x="3060543" y="791908"/>
            <a:ext cx="6641017" cy="4524315"/>
          </a:xfrm>
          <a:prstGeom prst="rect">
            <a:avLst/>
          </a:prstGeom>
          <a:noFill/>
        </p:spPr>
        <p:txBody>
          <a:bodyPr wrap="square">
            <a:spAutoFit/>
          </a:bodyPr>
          <a:lstStyle/>
          <a:p>
            <a:pPr algn="ctr">
              <a:lnSpc>
                <a:spcPct val="150000"/>
              </a:lnSpc>
            </a:pPr>
            <a:r>
              <a:rPr lang="zh-CN" altLang="en-US" sz="3200" b="1">
                <a:solidFill>
                  <a:schemeClr val="tx1">
                    <a:lumMod val="75000"/>
                    <a:lumOff val="25000"/>
                  </a:schemeClr>
                </a:solidFill>
                <a:latin typeface="楷体" panose="02010609060101010101" pitchFamily="49" charset="-122"/>
                <a:ea typeface="楷体" panose="02010609060101010101" pitchFamily="49" charset="-122"/>
              </a:rPr>
              <a:t>岁暮</a:t>
            </a:r>
            <a:r>
              <a:rPr lang="zh-CN" altLang="en-US" sz="3200" b="1" smtClean="0">
                <a:solidFill>
                  <a:schemeClr val="tx1">
                    <a:lumMod val="75000"/>
                    <a:lumOff val="25000"/>
                  </a:schemeClr>
                </a:solidFill>
                <a:latin typeface="楷体" panose="02010609060101010101" pitchFamily="49" charset="-122"/>
                <a:ea typeface="楷体" panose="02010609060101010101" pitchFamily="49" charset="-122"/>
              </a:rPr>
              <a:t>到家</a:t>
            </a:r>
            <a:endParaRPr lang="en-US" altLang="zh-CN" sz="3200" b="1" smtClean="0">
              <a:solidFill>
                <a:schemeClr val="tx1">
                  <a:lumMod val="75000"/>
                  <a:lumOff val="25000"/>
                </a:schemeClr>
              </a:solidFill>
              <a:latin typeface="楷体" panose="02010609060101010101" pitchFamily="49" charset="-122"/>
              <a:ea typeface="楷体" panose="02010609060101010101" pitchFamily="49" charset="-122"/>
            </a:endParaRPr>
          </a:p>
          <a:p>
            <a:pPr algn="ctr">
              <a:lnSpc>
                <a:spcPct val="150000"/>
              </a:lnSpc>
            </a:pPr>
            <a:r>
              <a:rPr lang="en-US" altLang="zh-CN" sz="3200" b="1" smtClean="0">
                <a:solidFill>
                  <a:schemeClr val="tx1">
                    <a:lumMod val="75000"/>
                    <a:lumOff val="25000"/>
                  </a:schemeClr>
                </a:solidFill>
                <a:latin typeface="楷体" panose="02010609060101010101" pitchFamily="49" charset="-122"/>
                <a:ea typeface="楷体" panose="02010609060101010101" pitchFamily="49" charset="-122"/>
              </a:rPr>
              <a:t>      ——</a:t>
            </a:r>
            <a:r>
              <a:rPr lang="zh-CN" altLang="en-US" sz="3200" b="1" smtClean="0">
                <a:solidFill>
                  <a:schemeClr val="tx1">
                    <a:lumMod val="75000"/>
                    <a:lumOff val="25000"/>
                  </a:schemeClr>
                </a:solidFill>
                <a:latin typeface="楷体" panose="02010609060101010101" pitchFamily="49" charset="-122"/>
                <a:ea typeface="楷体" panose="02010609060101010101" pitchFamily="49" charset="-122"/>
              </a:rPr>
              <a:t>蒋士铨（清代）</a:t>
            </a:r>
            <a:endParaRPr lang="en-US" altLang="zh-CN" sz="3200" b="1" smtClean="0">
              <a:solidFill>
                <a:schemeClr val="tx1">
                  <a:lumMod val="75000"/>
                  <a:lumOff val="25000"/>
                </a:schemeClr>
              </a:solidFill>
              <a:latin typeface="楷体" panose="02010609060101010101" pitchFamily="49" charset="-122"/>
              <a:ea typeface="楷体" panose="02010609060101010101" pitchFamily="49" charset="-122"/>
            </a:endParaRPr>
          </a:p>
          <a:p>
            <a:pPr algn="ctr">
              <a:lnSpc>
                <a:spcPct val="150000"/>
              </a:lnSpc>
            </a:pPr>
            <a:r>
              <a:rPr lang="zh-CN" altLang="en-US" sz="3200" b="1">
                <a:solidFill>
                  <a:schemeClr val="tx1">
                    <a:lumMod val="75000"/>
                    <a:lumOff val="25000"/>
                  </a:schemeClr>
                </a:solidFill>
                <a:latin typeface="楷体" panose="02010609060101010101" pitchFamily="49" charset="-122"/>
                <a:ea typeface="楷体" panose="02010609060101010101" pitchFamily="49" charset="-122"/>
              </a:rPr>
              <a:t>爱子心无尽，归家喜及辰。</a:t>
            </a:r>
          </a:p>
          <a:p>
            <a:pPr algn="ctr">
              <a:lnSpc>
                <a:spcPct val="150000"/>
              </a:lnSpc>
            </a:pPr>
            <a:r>
              <a:rPr lang="zh-CN" altLang="en-US" sz="3200" b="1">
                <a:solidFill>
                  <a:schemeClr val="tx1">
                    <a:lumMod val="75000"/>
                    <a:lumOff val="25000"/>
                  </a:schemeClr>
                </a:solidFill>
                <a:latin typeface="楷体" panose="02010609060101010101" pitchFamily="49" charset="-122"/>
                <a:ea typeface="楷体" panose="02010609060101010101" pitchFamily="49" charset="-122"/>
              </a:rPr>
              <a:t>寒衣针线密，家信墨痕新。</a:t>
            </a:r>
          </a:p>
          <a:p>
            <a:pPr algn="ctr">
              <a:lnSpc>
                <a:spcPct val="150000"/>
              </a:lnSpc>
            </a:pPr>
            <a:r>
              <a:rPr lang="zh-CN" altLang="en-US" sz="3200" b="1">
                <a:solidFill>
                  <a:schemeClr val="tx1">
                    <a:lumMod val="75000"/>
                    <a:lumOff val="25000"/>
                  </a:schemeClr>
                </a:solidFill>
                <a:latin typeface="楷体" panose="02010609060101010101" pitchFamily="49" charset="-122"/>
                <a:ea typeface="楷体" panose="02010609060101010101" pitchFamily="49" charset="-122"/>
              </a:rPr>
              <a:t>见面怜清瘦，呼儿问苦辛。</a:t>
            </a:r>
          </a:p>
          <a:p>
            <a:pPr algn="ctr">
              <a:lnSpc>
                <a:spcPct val="150000"/>
              </a:lnSpc>
            </a:pPr>
            <a:r>
              <a:rPr lang="zh-CN" altLang="en-US" sz="3200" b="1">
                <a:solidFill>
                  <a:schemeClr val="tx1">
                    <a:lumMod val="75000"/>
                    <a:lumOff val="25000"/>
                  </a:schemeClr>
                </a:solidFill>
                <a:latin typeface="楷体" panose="02010609060101010101" pitchFamily="49" charset="-122"/>
                <a:ea typeface="楷体" panose="02010609060101010101" pitchFamily="49" charset="-122"/>
              </a:rPr>
              <a:t>低徊愧人子，不敢叹风尘。</a:t>
            </a:r>
            <a:endParaRPr lang="en-US" altLang="zh-CN" sz="3200" b="1" smtClean="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9" name="文本框 8"/>
          <p:cNvSpPr txBox="1"/>
          <p:nvPr/>
        </p:nvSpPr>
        <p:spPr>
          <a:xfrm>
            <a:off x="419100" y="451710"/>
            <a:ext cx="2982021" cy="523220"/>
          </a:xfrm>
          <a:prstGeom prst="rect">
            <a:avLst/>
          </a:prstGeom>
          <a:noFill/>
        </p:spPr>
        <p:txBody>
          <a:bodyPr wrap="square" rtlCol="0">
            <a:spAutoFit/>
          </a:bodyPr>
          <a:lstStyle/>
          <a:p>
            <a:pPr algn="dist"/>
            <a:r>
              <a:rPr lang="zh-CN" altLang="en-US" sz="2800" b="1">
                <a:solidFill>
                  <a:srgbClr val="F66771"/>
                </a:solidFill>
                <a:latin typeface="微软雅黑" panose="020B0503020204020204" pitchFamily="34" charset="-122"/>
                <a:ea typeface="微软雅黑" panose="020B0503020204020204" pitchFamily="34" charset="-122"/>
              </a:rPr>
              <a:t>描写母爱的诗词</a:t>
            </a:r>
          </a:p>
        </p:txBody>
      </p:sp>
    </p:spTree>
    <p:extLst>
      <p:ext uri="{BB962C8B-B14F-4D97-AF65-F5344CB8AC3E}">
        <p14:creationId xmlns:p14="http://schemas.microsoft.com/office/powerpoint/2010/main" val="2304514491"/>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descr="粉色的花&#10;&#10;描述已自动生成"/>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2191998" cy="6872068"/>
          </a:xfrm>
          <a:prstGeom prst="rect">
            <a:avLst/>
          </a:prstGeom>
        </p:spPr>
      </p:pic>
      <p:sp>
        <p:nvSpPr>
          <p:cNvPr id="14" name="矩形 13"/>
          <p:cNvSpPr/>
          <p:nvPr/>
        </p:nvSpPr>
        <p:spPr>
          <a:xfrm>
            <a:off x="4922044" y="2226930"/>
            <a:ext cx="6717508" cy="945414"/>
          </a:xfrm>
          <a:prstGeom prst="rect">
            <a:avLst/>
          </a:prstGeom>
          <a:solidFill>
            <a:srgbClr val="F667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4991099" y="2249014"/>
            <a:ext cx="1138238" cy="923330"/>
          </a:xfrm>
          <a:prstGeom prst="rect">
            <a:avLst/>
          </a:prstGeom>
          <a:noFill/>
        </p:spPr>
        <p:txBody>
          <a:bodyPr wrap="square" rtlCol="0">
            <a:spAutoFit/>
          </a:bodyPr>
          <a:lstStyle/>
          <a:p>
            <a:pPr algn="dist"/>
            <a:r>
              <a:rPr lang="en-US" altLang="zh-CN" sz="5400" b="1">
                <a:solidFill>
                  <a:schemeClr val="bg1"/>
                </a:solidFill>
                <a:latin typeface="微软雅黑" panose="020B0503020204020204" pitchFamily="34" charset="-122"/>
                <a:ea typeface="微软雅黑" panose="020B0503020204020204" pitchFamily="34" charset="-122"/>
              </a:rPr>
              <a:t>04</a:t>
            </a:r>
            <a:endParaRPr lang="zh-CN" altLang="en-US" sz="5400" b="1">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6248400" y="2249014"/>
            <a:ext cx="5391151" cy="923330"/>
          </a:xfrm>
          <a:prstGeom prst="rect">
            <a:avLst/>
          </a:prstGeom>
          <a:noFill/>
        </p:spPr>
        <p:txBody>
          <a:bodyPr wrap="square" rtlCol="0">
            <a:spAutoFit/>
          </a:bodyPr>
          <a:lstStyle/>
          <a:p>
            <a:pPr algn="dist"/>
            <a:r>
              <a:rPr lang="zh-CN" altLang="en-US" sz="5400" b="1">
                <a:solidFill>
                  <a:schemeClr val="bg1"/>
                </a:solidFill>
                <a:latin typeface="微软雅黑" panose="020B0503020204020204" pitchFamily="34" charset="-122"/>
                <a:ea typeface="微软雅黑" panose="020B0503020204020204" pitchFamily="34" charset="-122"/>
              </a:rPr>
              <a:t>可怜天下父母心</a:t>
            </a:r>
          </a:p>
        </p:txBody>
      </p:sp>
      <p:sp>
        <p:nvSpPr>
          <p:cNvPr id="18" name="矩形 17"/>
          <p:cNvSpPr/>
          <p:nvPr/>
        </p:nvSpPr>
        <p:spPr>
          <a:xfrm>
            <a:off x="0" y="19050"/>
            <a:ext cx="4457700" cy="6857999"/>
          </a:xfrm>
          <a:prstGeom prst="rect">
            <a:avLst/>
          </a:prstGeom>
          <a:solidFill>
            <a:schemeClr val="bg1">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descr="卡通人物&#10;&#10;中度可信度描述已自动生成"/>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64551"/>
            <a:ext cx="3202701" cy="6362700"/>
          </a:xfrm>
          <a:prstGeom prst="rect">
            <a:avLst/>
          </a:prstGeom>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粉色的花&#10;&#10;描述已自动生成"/>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2191998" cy="6857999"/>
          </a:xfrm>
          <a:prstGeom prst="rect">
            <a:avLst/>
          </a:prstGeom>
        </p:spPr>
      </p:pic>
      <p:pic>
        <p:nvPicPr>
          <p:cNvPr id="3" name="图片 2" descr="粉色的花&#10;&#10;中度可信度描述已自动生成"/>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848270" cy="6858000"/>
          </a:xfrm>
          <a:prstGeom prst="rect">
            <a:avLst/>
          </a:prstGeom>
        </p:spPr>
      </p:pic>
      <p:sp>
        <p:nvSpPr>
          <p:cNvPr id="4" name="矩形 3"/>
          <p:cNvSpPr/>
          <p:nvPr/>
        </p:nvSpPr>
        <p:spPr>
          <a:xfrm>
            <a:off x="0" y="6229350"/>
            <a:ext cx="12191998" cy="628649"/>
          </a:xfrm>
          <a:prstGeom prst="rect">
            <a:avLst/>
          </a:prstGeom>
          <a:solidFill>
            <a:srgbClr val="F667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5291159" y="1456486"/>
            <a:ext cx="6457950" cy="4715715"/>
          </a:xfrm>
          <a:prstGeom prst="rect">
            <a:avLst/>
          </a:prstGeom>
          <a:noFill/>
        </p:spPr>
        <p:txBody>
          <a:bodyPr wrap="square">
            <a:spAutoFit/>
          </a:bodyPr>
          <a:lstStyle/>
          <a:p>
            <a:pPr>
              <a:lnSpc>
                <a:spcPct val="120000"/>
              </a:lnSpc>
            </a:pPr>
            <a:r>
              <a:rPr lang="en-US" altLang="zh-CN" sz="2800" dirty="0">
                <a:solidFill>
                  <a:schemeClr val="tx1">
                    <a:lumMod val="75000"/>
                    <a:lumOff val="25000"/>
                  </a:schemeClr>
                </a:solidFill>
                <a:latin typeface="华文楷体" panose="02010600040101010101" pitchFamily="2" charset="-122"/>
                <a:ea typeface="华文楷体" panose="02010600040101010101" pitchFamily="2" charset="-122"/>
              </a:rPr>
              <a:t>1999</a:t>
            </a:r>
            <a:r>
              <a:rPr lang="zh-CN" altLang="en-US" sz="2800" dirty="0">
                <a:solidFill>
                  <a:schemeClr val="tx1">
                    <a:lumMod val="75000"/>
                    <a:lumOff val="25000"/>
                  </a:schemeClr>
                </a:solidFill>
                <a:latin typeface="华文楷体" panose="02010600040101010101" pitchFamily="2" charset="-122"/>
                <a:ea typeface="华文楷体" panose="02010600040101010101" pitchFamily="2" charset="-122"/>
              </a:rPr>
              <a:t>年</a:t>
            </a:r>
            <a:r>
              <a:rPr lang="en-US" altLang="zh-CN" sz="2800" dirty="0">
                <a:solidFill>
                  <a:schemeClr val="tx1">
                    <a:lumMod val="75000"/>
                    <a:lumOff val="25000"/>
                  </a:schemeClr>
                </a:solidFill>
                <a:latin typeface="华文楷体" panose="02010600040101010101" pitchFamily="2" charset="-122"/>
                <a:ea typeface="华文楷体" panose="02010600040101010101" pitchFamily="2" charset="-122"/>
              </a:rPr>
              <a:t>10</a:t>
            </a:r>
            <a:r>
              <a:rPr lang="zh-CN" altLang="en-US" sz="2800" dirty="0">
                <a:solidFill>
                  <a:schemeClr val="tx1">
                    <a:lumMod val="75000"/>
                    <a:lumOff val="25000"/>
                  </a:schemeClr>
                </a:solidFill>
                <a:latin typeface="华文楷体" panose="02010600040101010101" pitchFamily="2" charset="-122"/>
                <a:ea typeface="华文楷体" panose="02010600040101010101" pitchFamily="2" charset="-122"/>
              </a:rPr>
              <a:t>月</a:t>
            </a:r>
            <a:r>
              <a:rPr lang="en-US" altLang="zh-CN" sz="2800" dirty="0">
                <a:solidFill>
                  <a:schemeClr val="tx1">
                    <a:lumMod val="75000"/>
                    <a:lumOff val="25000"/>
                  </a:schemeClr>
                </a:solidFill>
                <a:latin typeface="华文楷体" panose="02010600040101010101" pitchFamily="2" charset="-122"/>
                <a:ea typeface="华文楷体" panose="02010600040101010101" pitchFamily="2" charset="-122"/>
              </a:rPr>
              <a:t>3</a:t>
            </a:r>
            <a:r>
              <a:rPr lang="zh-CN" altLang="en-US" sz="2800" dirty="0">
                <a:solidFill>
                  <a:schemeClr val="tx1">
                    <a:lumMod val="75000"/>
                    <a:lumOff val="25000"/>
                  </a:schemeClr>
                </a:solidFill>
                <a:latin typeface="华文楷体" panose="02010600040101010101" pitchFamily="2" charset="-122"/>
                <a:ea typeface="华文楷体" panose="02010600040101010101" pitchFamily="2" charset="-122"/>
              </a:rPr>
              <a:t>日，在贵州麻岭风景区，正在运行的缆车突然坠毁，</a:t>
            </a:r>
            <a:r>
              <a:rPr lang="en-US" altLang="zh-CN" sz="2800" dirty="0">
                <a:solidFill>
                  <a:schemeClr val="tx1">
                    <a:lumMod val="75000"/>
                    <a:lumOff val="25000"/>
                  </a:schemeClr>
                </a:solidFill>
                <a:latin typeface="华文楷体" panose="02010600040101010101" pitchFamily="2" charset="-122"/>
                <a:ea typeface="华文楷体" panose="02010600040101010101" pitchFamily="2" charset="-122"/>
              </a:rPr>
              <a:t>36</a:t>
            </a:r>
            <a:r>
              <a:rPr lang="zh-CN" altLang="en-US" sz="2800" dirty="0">
                <a:solidFill>
                  <a:schemeClr val="tx1">
                    <a:lumMod val="75000"/>
                    <a:lumOff val="25000"/>
                  </a:schemeClr>
                </a:solidFill>
                <a:latin typeface="华文楷体" panose="02010600040101010101" pitchFamily="2" charset="-122"/>
                <a:ea typeface="华文楷体" panose="02010600040101010101" pitchFamily="2" charset="-122"/>
              </a:rPr>
              <a:t>名乘客中有</a:t>
            </a:r>
            <a:r>
              <a:rPr lang="en-US" altLang="zh-CN" sz="2800" dirty="0">
                <a:solidFill>
                  <a:schemeClr val="tx1">
                    <a:lumMod val="75000"/>
                    <a:lumOff val="25000"/>
                  </a:schemeClr>
                </a:solidFill>
                <a:latin typeface="华文楷体" panose="02010600040101010101" pitchFamily="2" charset="-122"/>
                <a:ea typeface="华文楷体" panose="02010600040101010101" pitchFamily="2" charset="-122"/>
              </a:rPr>
              <a:t>14</a:t>
            </a:r>
            <a:r>
              <a:rPr lang="zh-CN" altLang="en-US" sz="2800" dirty="0">
                <a:solidFill>
                  <a:schemeClr val="tx1">
                    <a:lumMod val="75000"/>
                    <a:lumOff val="25000"/>
                  </a:schemeClr>
                </a:solidFill>
                <a:latin typeface="华文楷体" panose="02010600040101010101" pitchFamily="2" charset="-122"/>
                <a:ea typeface="华文楷体" panose="02010600040101010101" pitchFamily="2" charset="-122"/>
              </a:rPr>
              <a:t>位不幸遇难。 而就在悲剧发生时，一对年轻的夫妇，用双手托起了自己两岁半的儿子。结果，儿子得救了，这一对父母却失去了生命，现场孩子的父母还保留着落地一刹那父母同时托起孩子缓冲力时外推的动作，几秒钟父母生与死的约定挽救了仅仅两岁半的孩子</a:t>
            </a:r>
            <a:r>
              <a:rPr lang="zh-CN" altLang="en-US" sz="2800" dirty="0"/>
              <a:t>。</a:t>
            </a:r>
          </a:p>
        </p:txBody>
      </p:sp>
      <p:sp>
        <p:nvSpPr>
          <p:cNvPr id="9" name="文本框 8"/>
          <p:cNvSpPr txBox="1"/>
          <p:nvPr/>
        </p:nvSpPr>
        <p:spPr>
          <a:xfrm>
            <a:off x="5291159" y="876117"/>
            <a:ext cx="2552700" cy="523220"/>
          </a:xfrm>
          <a:prstGeom prst="rect">
            <a:avLst/>
          </a:prstGeom>
          <a:noFill/>
        </p:spPr>
        <p:txBody>
          <a:bodyPr wrap="square">
            <a:spAutoFit/>
          </a:bodyPr>
          <a:lstStyle/>
          <a:p>
            <a:pPr algn="dist"/>
            <a:r>
              <a:rPr lang="zh-CN" altLang="en-US" sz="2800" b="1" smtClean="0">
                <a:solidFill>
                  <a:srgbClr val="F66771"/>
                </a:solidFill>
                <a:latin typeface="微软雅黑" panose="020B0503020204020204" pitchFamily="34" charset="-122"/>
                <a:ea typeface="微软雅黑" panose="020B0503020204020204" pitchFamily="34" charset="-122"/>
              </a:rPr>
              <a:t>生命</a:t>
            </a:r>
            <a:r>
              <a:rPr lang="zh-CN" altLang="en-US" sz="2800" b="1">
                <a:solidFill>
                  <a:srgbClr val="F66771"/>
                </a:solidFill>
                <a:latin typeface="微软雅黑" panose="020B0503020204020204" pitchFamily="34" charset="-122"/>
                <a:ea typeface="微软雅黑" panose="020B0503020204020204" pitchFamily="34" charset="-122"/>
              </a:rPr>
              <a:t>的故事 </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descr="粉色的花&#10;&#10;描述已自动生成"/>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2191998" cy="6872068"/>
          </a:xfrm>
          <a:prstGeom prst="rect">
            <a:avLst/>
          </a:prstGeom>
        </p:spPr>
      </p:pic>
      <p:sp>
        <p:nvSpPr>
          <p:cNvPr id="14" name="矩形 13"/>
          <p:cNvSpPr/>
          <p:nvPr/>
        </p:nvSpPr>
        <p:spPr>
          <a:xfrm>
            <a:off x="4922044" y="2226930"/>
            <a:ext cx="6717508" cy="945414"/>
          </a:xfrm>
          <a:prstGeom prst="rect">
            <a:avLst/>
          </a:prstGeom>
          <a:solidFill>
            <a:srgbClr val="F667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4991099" y="2249014"/>
            <a:ext cx="1138238" cy="923330"/>
          </a:xfrm>
          <a:prstGeom prst="rect">
            <a:avLst/>
          </a:prstGeom>
          <a:noFill/>
        </p:spPr>
        <p:txBody>
          <a:bodyPr wrap="square" rtlCol="0">
            <a:spAutoFit/>
          </a:bodyPr>
          <a:lstStyle/>
          <a:p>
            <a:pPr algn="dist"/>
            <a:r>
              <a:rPr lang="en-US" altLang="zh-CN" sz="5400" b="1">
                <a:solidFill>
                  <a:schemeClr val="bg1"/>
                </a:solidFill>
                <a:latin typeface="微软雅黑" panose="020B0503020204020204" pitchFamily="34" charset="-122"/>
                <a:ea typeface="微软雅黑" panose="020B0503020204020204" pitchFamily="34" charset="-122"/>
              </a:rPr>
              <a:t>05</a:t>
            </a:r>
            <a:endParaRPr lang="zh-CN" altLang="en-US" sz="5400" b="1">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6248400" y="2249014"/>
            <a:ext cx="5391151" cy="923330"/>
          </a:xfrm>
          <a:prstGeom prst="rect">
            <a:avLst/>
          </a:prstGeom>
          <a:noFill/>
        </p:spPr>
        <p:txBody>
          <a:bodyPr wrap="square" rtlCol="0">
            <a:spAutoFit/>
          </a:bodyPr>
          <a:lstStyle/>
          <a:p>
            <a:pPr algn="dist"/>
            <a:r>
              <a:rPr lang="zh-CN" altLang="en-US" sz="5400" b="1">
                <a:solidFill>
                  <a:schemeClr val="bg1"/>
                </a:solidFill>
                <a:latin typeface="微软雅黑" panose="020B0503020204020204" pitchFamily="34" charset="-122"/>
                <a:ea typeface="微软雅黑" panose="020B0503020204020204" pitchFamily="34" charset="-122"/>
              </a:rPr>
              <a:t>班级集体讨论</a:t>
            </a:r>
          </a:p>
        </p:txBody>
      </p:sp>
      <p:sp>
        <p:nvSpPr>
          <p:cNvPr id="18" name="矩形 17"/>
          <p:cNvSpPr/>
          <p:nvPr/>
        </p:nvSpPr>
        <p:spPr>
          <a:xfrm>
            <a:off x="0" y="19050"/>
            <a:ext cx="4457700" cy="6857999"/>
          </a:xfrm>
          <a:prstGeom prst="rect">
            <a:avLst/>
          </a:prstGeom>
          <a:solidFill>
            <a:schemeClr val="bg1">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descr="卡通人物&#10;&#10;中度可信度描述已自动生成"/>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64551"/>
            <a:ext cx="3202701" cy="6362700"/>
          </a:xfrm>
          <a:prstGeom prst="rect">
            <a:avLst/>
          </a:prstGeom>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descr="粉色的花&#10;&#10;描述已自动生成"/>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2191998" cy="6857999"/>
          </a:xfrm>
          <a:prstGeom prst="rect">
            <a:avLst/>
          </a:prstGeom>
        </p:spPr>
      </p:pic>
      <p:sp>
        <p:nvSpPr>
          <p:cNvPr id="17" name="任意多边形: 形状 16"/>
          <p:cNvSpPr/>
          <p:nvPr/>
        </p:nvSpPr>
        <p:spPr>
          <a:xfrm flipH="1">
            <a:off x="6096000" y="0"/>
            <a:ext cx="6095998" cy="6872069"/>
          </a:xfrm>
          <a:custGeom>
            <a:avLst/>
            <a:gdLst>
              <a:gd name="connsiteX0" fmla="*/ 6095998 w 6095998"/>
              <a:gd name="connsiteY0" fmla="*/ 0 h 6872069"/>
              <a:gd name="connsiteX1" fmla="*/ 0 w 6095998"/>
              <a:gd name="connsiteY1" fmla="*/ 0 h 6872069"/>
              <a:gd name="connsiteX2" fmla="*/ 0 w 6095998"/>
              <a:gd name="connsiteY2" fmla="*/ 6872069 h 6872069"/>
              <a:gd name="connsiteX3" fmla="*/ 5139956 w 6095998"/>
              <a:gd name="connsiteY3" fmla="*/ 6872069 h 6872069"/>
            </a:gdLst>
            <a:ahLst/>
            <a:cxnLst>
              <a:cxn ang="0">
                <a:pos x="connsiteX0" y="connsiteY0"/>
              </a:cxn>
              <a:cxn ang="0">
                <a:pos x="connsiteX1" y="connsiteY1"/>
              </a:cxn>
              <a:cxn ang="0">
                <a:pos x="connsiteX2" y="connsiteY2"/>
              </a:cxn>
              <a:cxn ang="0">
                <a:pos x="connsiteX3" y="connsiteY3"/>
              </a:cxn>
            </a:cxnLst>
            <a:rect l="l" t="t" r="r" b="b"/>
            <a:pathLst>
              <a:path w="6095998" h="6872069">
                <a:moveTo>
                  <a:pt x="6095998" y="0"/>
                </a:moveTo>
                <a:lnTo>
                  <a:pt x="0" y="0"/>
                </a:lnTo>
                <a:lnTo>
                  <a:pt x="0" y="6872069"/>
                </a:lnTo>
                <a:lnTo>
                  <a:pt x="5139956" y="6872069"/>
                </a:lnTo>
                <a:close/>
              </a:path>
            </a:pathLst>
          </a:cu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6" name="文本框 15"/>
          <p:cNvSpPr txBox="1"/>
          <p:nvPr/>
        </p:nvSpPr>
        <p:spPr>
          <a:xfrm>
            <a:off x="723886" y="3075057"/>
            <a:ext cx="5372102" cy="707886"/>
          </a:xfrm>
          <a:prstGeom prst="rect">
            <a:avLst/>
          </a:prstGeom>
          <a:noFill/>
        </p:spPr>
        <p:txBody>
          <a:bodyPr wrap="square" rtlCol="0">
            <a:spAutoFit/>
          </a:bodyPr>
          <a:lstStyle/>
          <a:p>
            <a:pPr algn="dist"/>
            <a:r>
              <a:rPr lang="zh-CN" altLang="en-US" sz="4000" b="1">
                <a:solidFill>
                  <a:srgbClr val="F66771"/>
                </a:solidFill>
                <a:latin typeface="微软雅黑" panose="020B0503020204020204" pitchFamily="34" charset="-122"/>
                <a:ea typeface="微软雅黑" panose="020B0503020204020204" pitchFamily="34" charset="-122"/>
              </a:rPr>
              <a:t>有没有给妈妈做过饭？？</a:t>
            </a:r>
          </a:p>
        </p:txBody>
      </p:sp>
      <p:pic>
        <p:nvPicPr>
          <p:cNvPr id="22" name="图片 21" descr="粉色的花&#10;&#10;描述已自动生成"/>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76994" y="-14068"/>
            <a:ext cx="6096012" cy="6577597"/>
          </a:xfrm>
          <a:prstGeom prst="rect">
            <a:avLst/>
          </a:prstGeom>
        </p:spPr>
      </p:pic>
      <p:sp>
        <p:nvSpPr>
          <p:cNvPr id="25" name="矩形 24"/>
          <p:cNvSpPr/>
          <p:nvPr/>
        </p:nvSpPr>
        <p:spPr>
          <a:xfrm>
            <a:off x="0" y="6229350"/>
            <a:ext cx="12191998" cy="628649"/>
          </a:xfrm>
          <a:prstGeom prst="rect">
            <a:avLst/>
          </a:prstGeom>
          <a:solidFill>
            <a:srgbClr val="F667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237250" y="1807399"/>
            <a:ext cx="1885964" cy="646331"/>
          </a:xfrm>
          <a:prstGeom prst="rect">
            <a:avLst/>
          </a:prstGeom>
          <a:noFill/>
        </p:spPr>
        <p:txBody>
          <a:bodyPr wrap="square" rtlCol="0">
            <a:spAutoFit/>
          </a:bodyPr>
          <a:lstStyle/>
          <a:p>
            <a:pPr algn="dist"/>
            <a:r>
              <a:rPr lang="zh-CN" altLang="en-US" sz="3600" b="1">
                <a:solidFill>
                  <a:srgbClr val="F66771"/>
                </a:solidFill>
                <a:latin typeface="微软雅黑" panose="020B0503020204020204" pitchFamily="34" charset="-122"/>
                <a:ea typeface="微软雅黑" panose="020B0503020204020204" pitchFamily="34" charset="-122"/>
              </a:rPr>
              <a:t>第一问</a:t>
            </a:r>
            <a:r>
              <a:rPr lang="en-US" altLang="zh-CN" sz="3600" b="1">
                <a:solidFill>
                  <a:srgbClr val="F66771"/>
                </a:solidFill>
                <a:latin typeface="微软雅黑" panose="020B0503020204020204" pitchFamily="34" charset="-122"/>
                <a:ea typeface="微软雅黑" panose="020B0503020204020204" pitchFamily="34" charset="-122"/>
              </a:rPr>
              <a:t>: </a:t>
            </a:r>
            <a:endParaRPr lang="zh-CN" altLang="en-US" sz="3600" b="1">
              <a:solidFill>
                <a:srgbClr val="F66771"/>
              </a:solidFill>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descr="粉色的花&#10;&#10;描述已自动生成"/>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2191998" cy="6857999"/>
          </a:xfrm>
          <a:prstGeom prst="rect">
            <a:avLst/>
          </a:prstGeom>
        </p:spPr>
      </p:pic>
      <p:sp>
        <p:nvSpPr>
          <p:cNvPr id="17" name="任意多边形: 形状 16"/>
          <p:cNvSpPr/>
          <p:nvPr/>
        </p:nvSpPr>
        <p:spPr>
          <a:xfrm flipH="1">
            <a:off x="6096000" y="0"/>
            <a:ext cx="6095998" cy="6872069"/>
          </a:xfrm>
          <a:custGeom>
            <a:avLst/>
            <a:gdLst>
              <a:gd name="connsiteX0" fmla="*/ 6095998 w 6095998"/>
              <a:gd name="connsiteY0" fmla="*/ 0 h 6872069"/>
              <a:gd name="connsiteX1" fmla="*/ 0 w 6095998"/>
              <a:gd name="connsiteY1" fmla="*/ 0 h 6872069"/>
              <a:gd name="connsiteX2" fmla="*/ 0 w 6095998"/>
              <a:gd name="connsiteY2" fmla="*/ 6872069 h 6872069"/>
              <a:gd name="connsiteX3" fmla="*/ 5139956 w 6095998"/>
              <a:gd name="connsiteY3" fmla="*/ 6872069 h 6872069"/>
            </a:gdLst>
            <a:ahLst/>
            <a:cxnLst>
              <a:cxn ang="0">
                <a:pos x="connsiteX0" y="connsiteY0"/>
              </a:cxn>
              <a:cxn ang="0">
                <a:pos x="connsiteX1" y="connsiteY1"/>
              </a:cxn>
              <a:cxn ang="0">
                <a:pos x="connsiteX2" y="connsiteY2"/>
              </a:cxn>
              <a:cxn ang="0">
                <a:pos x="connsiteX3" y="connsiteY3"/>
              </a:cxn>
            </a:cxnLst>
            <a:rect l="l" t="t" r="r" b="b"/>
            <a:pathLst>
              <a:path w="6095998" h="6872069">
                <a:moveTo>
                  <a:pt x="6095998" y="0"/>
                </a:moveTo>
                <a:lnTo>
                  <a:pt x="0" y="0"/>
                </a:lnTo>
                <a:lnTo>
                  <a:pt x="0" y="6872069"/>
                </a:lnTo>
                <a:lnTo>
                  <a:pt x="5139956" y="6872069"/>
                </a:lnTo>
                <a:close/>
              </a:path>
            </a:pathLst>
          </a:cu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6" name="文本框 15"/>
          <p:cNvSpPr txBox="1"/>
          <p:nvPr/>
        </p:nvSpPr>
        <p:spPr>
          <a:xfrm>
            <a:off x="723886" y="3075057"/>
            <a:ext cx="5372102" cy="707886"/>
          </a:xfrm>
          <a:prstGeom prst="rect">
            <a:avLst/>
          </a:prstGeom>
          <a:noFill/>
        </p:spPr>
        <p:txBody>
          <a:bodyPr wrap="square" rtlCol="0">
            <a:spAutoFit/>
          </a:bodyPr>
          <a:lstStyle/>
          <a:p>
            <a:pPr algn="dist"/>
            <a:r>
              <a:rPr lang="zh-CN" altLang="en-US" sz="4000" b="1">
                <a:solidFill>
                  <a:srgbClr val="F66771"/>
                </a:solidFill>
                <a:latin typeface="微软雅黑" panose="020B0503020204020204" pitchFamily="34" charset="-122"/>
                <a:ea typeface="微软雅黑" panose="020B0503020204020204" pitchFamily="34" charset="-122"/>
              </a:rPr>
              <a:t>你了解你的父母吗？？</a:t>
            </a:r>
          </a:p>
        </p:txBody>
      </p:sp>
      <p:pic>
        <p:nvPicPr>
          <p:cNvPr id="22" name="图片 21" descr="粉色的花&#10;&#10;描述已自动生成"/>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76994" y="-14068"/>
            <a:ext cx="6096012" cy="6577597"/>
          </a:xfrm>
          <a:prstGeom prst="rect">
            <a:avLst/>
          </a:prstGeom>
        </p:spPr>
      </p:pic>
      <p:sp>
        <p:nvSpPr>
          <p:cNvPr id="25" name="矩形 24"/>
          <p:cNvSpPr/>
          <p:nvPr/>
        </p:nvSpPr>
        <p:spPr>
          <a:xfrm>
            <a:off x="0" y="6229350"/>
            <a:ext cx="12191998" cy="628649"/>
          </a:xfrm>
          <a:prstGeom prst="rect">
            <a:avLst/>
          </a:prstGeom>
          <a:solidFill>
            <a:srgbClr val="F667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237250" y="1807399"/>
            <a:ext cx="1885964" cy="646331"/>
          </a:xfrm>
          <a:prstGeom prst="rect">
            <a:avLst/>
          </a:prstGeom>
          <a:noFill/>
        </p:spPr>
        <p:txBody>
          <a:bodyPr wrap="square" rtlCol="0">
            <a:spAutoFit/>
          </a:bodyPr>
          <a:lstStyle/>
          <a:p>
            <a:pPr algn="dist"/>
            <a:r>
              <a:rPr lang="zh-CN" altLang="en-US" sz="3600" b="1">
                <a:solidFill>
                  <a:srgbClr val="F66771"/>
                </a:solidFill>
                <a:latin typeface="微软雅黑" panose="020B0503020204020204" pitchFamily="34" charset="-122"/>
                <a:ea typeface="微软雅黑" panose="020B0503020204020204" pitchFamily="34" charset="-122"/>
              </a:rPr>
              <a:t>第二问</a:t>
            </a:r>
            <a:r>
              <a:rPr lang="en-US" altLang="zh-CN" sz="3600" b="1">
                <a:solidFill>
                  <a:srgbClr val="F66771"/>
                </a:solidFill>
                <a:latin typeface="微软雅黑" panose="020B0503020204020204" pitchFamily="34" charset="-122"/>
                <a:ea typeface="微软雅黑" panose="020B0503020204020204" pitchFamily="34" charset="-122"/>
              </a:rPr>
              <a:t>: </a:t>
            </a:r>
            <a:endParaRPr lang="zh-CN" altLang="en-US" sz="3600" b="1">
              <a:solidFill>
                <a:srgbClr val="F66771"/>
              </a:solidFill>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descr="粉色的花&#10;&#10;描述已自动生成"/>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2191998" cy="6857999"/>
          </a:xfrm>
          <a:prstGeom prst="rect">
            <a:avLst/>
          </a:prstGeom>
        </p:spPr>
      </p:pic>
      <p:sp>
        <p:nvSpPr>
          <p:cNvPr id="17" name="任意多边形: 形状 16"/>
          <p:cNvSpPr/>
          <p:nvPr/>
        </p:nvSpPr>
        <p:spPr>
          <a:xfrm flipH="1">
            <a:off x="6096000" y="0"/>
            <a:ext cx="6095998" cy="6872069"/>
          </a:xfrm>
          <a:custGeom>
            <a:avLst/>
            <a:gdLst>
              <a:gd name="connsiteX0" fmla="*/ 6095998 w 6095998"/>
              <a:gd name="connsiteY0" fmla="*/ 0 h 6872069"/>
              <a:gd name="connsiteX1" fmla="*/ 0 w 6095998"/>
              <a:gd name="connsiteY1" fmla="*/ 0 h 6872069"/>
              <a:gd name="connsiteX2" fmla="*/ 0 w 6095998"/>
              <a:gd name="connsiteY2" fmla="*/ 6872069 h 6872069"/>
              <a:gd name="connsiteX3" fmla="*/ 5139956 w 6095998"/>
              <a:gd name="connsiteY3" fmla="*/ 6872069 h 6872069"/>
            </a:gdLst>
            <a:ahLst/>
            <a:cxnLst>
              <a:cxn ang="0">
                <a:pos x="connsiteX0" y="connsiteY0"/>
              </a:cxn>
              <a:cxn ang="0">
                <a:pos x="connsiteX1" y="connsiteY1"/>
              </a:cxn>
              <a:cxn ang="0">
                <a:pos x="connsiteX2" y="connsiteY2"/>
              </a:cxn>
              <a:cxn ang="0">
                <a:pos x="connsiteX3" y="connsiteY3"/>
              </a:cxn>
            </a:cxnLst>
            <a:rect l="l" t="t" r="r" b="b"/>
            <a:pathLst>
              <a:path w="6095998" h="6872069">
                <a:moveTo>
                  <a:pt x="6095998" y="0"/>
                </a:moveTo>
                <a:lnTo>
                  <a:pt x="0" y="0"/>
                </a:lnTo>
                <a:lnTo>
                  <a:pt x="0" y="6872069"/>
                </a:lnTo>
                <a:lnTo>
                  <a:pt x="5139956" y="6872069"/>
                </a:lnTo>
                <a:close/>
              </a:path>
            </a:pathLst>
          </a:cu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6" name="文本框 15"/>
          <p:cNvSpPr txBox="1"/>
          <p:nvPr/>
        </p:nvSpPr>
        <p:spPr>
          <a:xfrm>
            <a:off x="723886" y="3075057"/>
            <a:ext cx="5372102" cy="707886"/>
          </a:xfrm>
          <a:prstGeom prst="rect">
            <a:avLst/>
          </a:prstGeom>
          <a:noFill/>
        </p:spPr>
        <p:txBody>
          <a:bodyPr wrap="square" rtlCol="0">
            <a:spAutoFit/>
          </a:bodyPr>
          <a:lstStyle/>
          <a:p>
            <a:pPr algn="dist"/>
            <a:r>
              <a:rPr lang="zh-CN" altLang="en-US" sz="4000" b="1">
                <a:solidFill>
                  <a:srgbClr val="F66771"/>
                </a:solidFill>
                <a:latin typeface="微软雅黑" panose="020B0503020204020204" pitchFamily="34" charset="-122"/>
                <a:ea typeface="微软雅黑" panose="020B0503020204020204" pitchFamily="34" charset="-122"/>
              </a:rPr>
              <a:t>说说你在生活中为父母</a:t>
            </a:r>
          </a:p>
        </p:txBody>
      </p:sp>
      <p:pic>
        <p:nvPicPr>
          <p:cNvPr id="22" name="图片 21" descr="粉色的花&#10;&#10;描述已自动生成"/>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76994" y="-14068"/>
            <a:ext cx="6096012" cy="6577597"/>
          </a:xfrm>
          <a:prstGeom prst="rect">
            <a:avLst/>
          </a:prstGeom>
        </p:spPr>
      </p:pic>
      <p:sp>
        <p:nvSpPr>
          <p:cNvPr id="25" name="矩形 24"/>
          <p:cNvSpPr/>
          <p:nvPr/>
        </p:nvSpPr>
        <p:spPr>
          <a:xfrm>
            <a:off x="0" y="6229350"/>
            <a:ext cx="12191998" cy="628649"/>
          </a:xfrm>
          <a:prstGeom prst="rect">
            <a:avLst/>
          </a:prstGeom>
          <a:solidFill>
            <a:srgbClr val="F667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237250" y="1807399"/>
            <a:ext cx="1885964" cy="646331"/>
          </a:xfrm>
          <a:prstGeom prst="rect">
            <a:avLst/>
          </a:prstGeom>
          <a:noFill/>
        </p:spPr>
        <p:txBody>
          <a:bodyPr wrap="square" rtlCol="0">
            <a:spAutoFit/>
          </a:bodyPr>
          <a:lstStyle/>
          <a:p>
            <a:pPr algn="dist"/>
            <a:r>
              <a:rPr lang="zh-CN" altLang="en-US" sz="3600" b="1">
                <a:solidFill>
                  <a:srgbClr val="F66771"/>
                </a:solidFill>
                <a:latin typeface="微软雅黑" panose="020B0503020204020204" pitchFamily="34" charset="-122"/>
                <a:ea typeface="微软雅黑" panose="020B0503020204020204" pitchFamily="34" charset="-122"/>
              </a:rPr>
              <a:t>第三问</a:t>
            </a:r>
            <a:r>
              <a:rPr lang="en-US" altLang="zh-CN" sz="3600" b="1">
                <a:solidFill>
                  <a:srgbClr val="F66771"/>
                </a:solidFill>
                <a:latin typeface="微软雅黑" panose="020B0503020204020204" pitchFamily="34" charset="-122"/>
                <a:ea typeface="微软雅黑" panose="020B0503020204020204" pitchFamily="34" charset="-122"/>
              </a:rPr>
              <a:t>: </a:t>
            </a:r>
            <a:endParaRPr lang="zh-CN" altLang="en-US" sz="3600" b="1">
              <a:solidFill>
                <a:srgbClr val="F66771"/>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723886" y="3834487"/>
            <a:ext cx="2152664" cy="646331"/>
          </a:xfrm>
          <a:prstGeom prst="rect">
            <a:avLst/>
          </a:prstGeom>
          <a:noFill/>
        </p:spPr>
        <p:txBody>
          <a:bodyPr wrap="square">
            <a:spAutoFit/>
          </a:bodyPr>
          <a:lstStyle/>
          <a:p>
            <a:pPr algn="dist"/>
            <a:r>
              <a:rPr lang="zh-CN" altLang="en-US" sz="3600" b="1">
                <a:solidFill>
                  <a:srgbClr val="F66771"/>
                </a:solidFill>
                <a:latin typeface="微软雅黑" panose="020B0503020204020204" pitchFamily="34" charset="-122"/>
                <a:ea typeface="微软雅黑" panose="020B0503020204020204" pitchFamily="34" charset="-122"/>
              </a:rPr>
              <a:t>做的</a:t>
            </a:r>
            <a:r>
              <a:rPr lang="zh-CN" altLang="en-US" sz="3600" b="1" smtClean="0">
                <a:solidFill>
                  <a:srgbClr val="F66771"/>
                </a:solidFill>
                <a:latin typeface="微软雅黑" panose="020B0503020204020204" pitchFamily="34" charset="-122"/>
                <a:ea typeface="微软雅黑" panose="020B0503020204020204" pitchFamily="34" charset="-122"/>
              </a:rPr>
              <a:t>事情</a:t>
            </a:r>
            <a:r>
              <a:rPr lang="zh-CN" altLang="en-US" sz="3600" b="1">
                <a:solidFill>
                  <a:srgbClr val="F66771"/>
                </a:solidFill>
                <a:latin typeface="微软雅黑" panose="020B0503020204020204" pitchFamily="34" charset="-122"/>
                <a:ea typeface="微软雅黑" panose="020B0503020204020204" pitchFamily="34" charset="-122"/>
              </a:rPr>
              <a:t>。</a:t>
            </a:r>
            <a:endParaRPr lang="zh-CN" altLang="en-US" sz="3600" b="1">
              <a:solidFill>
                <a:srgbClr val="F66771"/>
              </a:solidFill>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S_OS" val="Unix 3.10 unknown"/>
  <p:tag name="AS_RELEASE_DATE" val="2020.11.30"/>
  <p:tag name="AS_TITLE" val="Aspose.Slides for Java"/>
  <p:tag name="AS_VERSION" val="20.11"/>
</p:tagLst>
</file>

<file path=ppt/theme/theme1.xml><?xml version="1.0" encoding="utf-8"?>
<a:theme xmlns:a="http://schemas.openxmlformats.org/drawingml/2006/main" name="第一PPT模板网-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TotalTime>
  <Words>635</Words>
  <Application>Microsoft Office PowerPoint</Application>
  <PresentationFormat>宽屏</PresentationFormat>
  <Paragraphs>63</Paragraphs>
  <Slides>20</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20</vt:i4>
      </vt:variant>
    </vt:vector>
  </HeadingPairs>
  <TitlesOfParts>
    <vt:vector size="28" baseType="lpstr">
      <vt:lpstr>等线</vt:lpstr>
      <vt:lpstr>等线 Light</vt:lpstr>
      <vt:lpstr>华文楷体</vt:lpstr>
      <vt:lpstr>楷体</vt:lpstr>
      <vt:lpstr>微软雅黑</vt:lpstr>
      <vt:lpstr>Arial</vt:lpstr>
      <vt:lpstr>Century Gothic</vt:lpstr>
      <vt:lpstr>第一PPT模板网-WWW.1PPT.COM​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2021-06-26T13:51:06Z</cp:lastPrinted>
  <dcterms:created xsi:type="dcterms:W3CDTF">2021-06-26T13:51:06Z</dcterms:created>
  <dcterms:modified xsi:type="dcterms:W3CDTF">2024-04-08T08:19:22Z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ies>
</file>