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3.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4.xml" ContentType="application/vnd.openxmlformats-officedocument.themeOverride+xml"/>
  <Override PartName="/ppt/notesSlides/notesSlide10.xml" ContentType="application/vnd.openxmlformats-officedocument.presentationml.notesSlide+xml"/>
  <Override PartName="/ppt/theme/themeOverride5.xml" ContentType="application/vnd.openxmlformats-officedocument.themeOverride+xml"/>
  <Override PartName="/ppt/notesSlides/notesSlide11.xml" ContentType="application/vnd.openxmlformats-officedocument.presentationml.notesSlide+xml"/>
  <Override PartName="/ppt/theme/themeOverride6.xml" ContentType="application/vnd.openxmlformats-officedocument.themeOverride+xml"/>
  <Override PartName="/ppt/notesSlides/notesSlide12.xml" ContentType="application/vnd.openxmlformats-officedocument.presentationml.notesSlide+xml"/>
  <Override PartName="/ppt/theme/themeOverride7.xml" ContentType="application/vnd.openxmlformats-officedocument.themeOverride+xml"/>
  <Override PartName="/ppt/notesSlides/notesSlide13.xml" ContentType="application/vnd.openxmlformats-officedocument.presentationml.notesSlide+xml"/>
  <Override PartName="/ppt/theme/themeOverride8.xml" ContentType="application/vnd.openxmlformats-officedocument.themeOverride+xml"/>
  <Override PartName="/ppt/notesSlides/notesSlide14.xml" ContentType="application/vnd.openxmlformats-officedocument.presentationml.notesSlide+xml"/>
  <Override PartName="/ppt/theme/themeOverride9.xml" ContentType="application/vnd.openxmlformats-officedocument.themeOverride+xml"/>
  <Override PartName="/ppt/notesSlides/notesSlide15.xml" ContentType="application/vnd.openxmlformats-officedocument.presentationml.notesSlide+xml"/>
  <Override PartName="/ppt/theme/themeOverride10.xml" ContentType="application/vnd.openxmlformats-officedocument.themeOverride+xml"/>
  <Override PartName="/ppt/notesSlides/notesSlide16.xml" ContentType="application/vnd.openxmlformats-officedocument.presentationml.notesSlide+xml"/>
  <Override PartName="/ppt/theme/themeOverride11.xml" ContentType="application/vnd.openxmlformats-officedocument.themeOverr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2.xml" ContentType="application/vnd.openxmlformats-officedocument.themeOverride+xml"/>
  <Override PartName="/ppt/notesSlides/notesSlide18.xml" ContentType="application/vnd.openxmlformats-officedocument.presentationml.notesSlide+xml"/>
  <Override PartName="/ppt/theme/themeOverride13.xml" ContentType="application/vnd.openxmlformats-officedocument.themeOverride+xml"/>
  <Override PartName="/ppt/notesSlides/notesSlide19.xml" ContentType="application/vnd.openxmlformats-officedocument.presentationml.notesSlide+xml"/>
  <Override PartName="/ppt/theme/themeOverride14.xml" ContentType="application/vnd.openxmlformats-officedocument.themeOverride+xml"/>
  <Override PartName="/ppt/notesSlides/notesSlide20.xml" ContentType="application/vnd.openxmlformats-officedocument.presentationml.notesSlide+xml"/>
  <Override PartName="/ppt/theme/themeOverride15.xml" ContentType="application/vnd.openxmlformats-officedocument.themeOverride+xml"/>
  <Override PartName="/ppt/notesSlides/notesSlide21.xml" ContentType="application/vnd.openxmlformats-officedocument.presentationml.notesSlide+xml"/>
  <Override PartName="/ppt/theme/themeOverride16.xml" ContentType="application/vnd.openxmlformats-officedocument.themeOverride+xml"/>
  <Override PartName="/ppt/notesSlides/notesSlide22.xml" ContentType="application/vnd.openxmlformats-officedocument.presentationml.notesSlide+xml"/>
  <Override PartName="/ppt/theme/themeOverride17.xml" ContentType="application/vnd.openxmlformats-officedocument.themeOverride+xml"/>
  <Override PartName="/ppt/notesSlides/notesSlide23.xml" ContentType="application/vnd.openxmlformats-officedocument.presentationml.notesSlide+xml"/>
  <Override PartName="/ppt/theme/themeOverride18.xml" ContentType="application/vnd.openxmlformats-officedocument.themeOverride+xml"/>
  <Override PartName="/ppt/notesSlides/notesSlide24.xml" ContentType="application/vnd.openxmlformats-officedocument.presentationml.notesSlide+xml"/>
  <Override PartName="/ppt/theme/themeOverride19.xml" ContentType="application/vnd.openxmlformats-officedocument.themeOverride+xml"/>
  <Override PartName="/ppt/notesSlides/notesSlide25.xml" ContentType="application/vnd.openxmlformats-officedocument.presentationml.notesSlide+xml"/>
  <Override PartName="/ppt/theme/themeOverride20.xml" ContentType="application/vnd.openxmlformats-officedocument.themeOverride+xml"/>
  <Override PartName="/ppt/notesSlides/notesSlide26.xml" ContentType="application/vnd.openxmlformats-officedocument.presentationml.notesSlide+xml"/>
  <Override PartName="/ppt/theme/themeOverride21.xml" ContentType="application/vnd.openxmlformats-officedocument.themeOverride+xml"/>
  <Override PartName="/ppt/notesSlides/notesSlide27.xml" ContentType="application/vnd.openxmlformats-officedocument.presentationml.notesSlide+xml"/>
  <Override PartName="/ppt/theme/themeOverride22.xml" ContentType="application/vnd.openxmlformats-officedocument.themeOverride+xml"/>
  <Override PartName="/ppt/notesSlides/notesSlide28.xml" ContentType="application/vnd.openxmlformats-officedocument.presentationml.notesSlide+xml"/>
  <Override PartName="/ppt/theme/themeOverride23.xml" ContentType="application/vnd.openxmlformats-officedocument.themeOverride+xml"/>
  <Override PartName="/ppt/notesSlides/notesSlide29.xml" ContentType="application/vnd.openxmlformats-officedocument.presentationml.notesSlide+xml"/>
  <Override PartName="/ppt/theme/themeOverride24.xml" ContentType="application/vnd.openxmlformats-officedocument.themeOverride+xml"/>
  <Override PartName="/ppt/notesSlides/notesSlide30.xml" ContentType="application/vnd.openxmlformats-officedocument.presentationml.notesSlide+xml"/>
  <Override PartName="/ppt/theme/themeOverride25.xml" ContentType="application/vnd.openxmlformats-officedocument.themeOverride+xml"/>
  <Override PartName="/ppt/notesSlides/notesSlide31.xml" ContentType="application/vnd.openxmlformats-officedocument.presentationml.notesSlide+xml"/>
  <Override PartName="/ppt/theme/themeOverride26.xml" ContentType="application/vnd.openxmlformats-officedocument.themeOverride+xml"/>
  <Override PartName="/ppt/notesSlides/notesSlide32.xml" ContentType="application/vnd.openxmlformats-officedocument.presentationml.notesSlide+xml"/>
  <Override PartName="/ppt/theme/themeOverride27.xml" ContentType="application/vnd.openxmlformats-officedocument.themeOverride+xml"/>
  <Override PartName="/ppt/notesSlides/notesSlide33.xml" ContentType="application/vnd.openxmlformats-officedocument.presentationml.notesSlide+xml"/>
  <Override PartName="/ppt/theme/themeOverride28.xml" ContentType="application/vnd.openxmlformats-officedocument.themeOverride+xml"/>
  <Override PartName="/ppt/notesSlides/notesSlide34.xml" ContentType="application/vnd.openxmlformats-officedocument.presentationml.notesSlide+xml"/>
  <Override PartName="/ppt/theme/themeOverride29.xml" ContentType="application/vnd.openxmlformats-officedocument.themeOverr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38"/>
  </p:notesMasterIdLst>
  <p:sldIdLst>
    <p:sldId id="281" r:id="rId3"/>
    <p:sldId id="283" r:id="rId4"/>
    <p:sldId id="309" r:id="rId5"/>
    <p:sldId id="319" r:id="rId6"/>
    <p:sldId id="284" r:id="rId7"/>
    <p:sldId id="316" r:id="rId8"/>
    <p:sldId id="317" r:id="rId9"/>
    <p:sldId id="314" r:id="rId10"/>
    <p:sldId id="318" r:id="rId11"/>
    <p:sldId id="258" r:id="rId12"/>
    <p:sldId id="285" r:id="rId13"/>
    <p:sldId id="286" r:id="rId14"/>
    <p:sldId id="287" r:id="rId15"/>
    <p:sldId id="259" r:id="rId16"/>
    <p:sldId id="288" r:id="rId17"/>
    <p:sldId id="289" r:id="rId18"/>
    <p:sldId id="290" r:id="rId19"/>
    <p:sldId id="294" r:id="rId20"/>
    <p:sldId id="292" r:id="rId21"/>
    <p:sldId id="293" r:id="rId22"/>
    <p:sldId id="295" r:id="rId23"/>
    <p:sldId id="296" r:id="rId24"/>
    <p:sldId id="297" r:id="rId25"/>
    <p:sldId id="298" r:id="rId26"/>
    <p:sldId id="299" r:id="rId27"/>
    <p:sldId id="300" r:id="rId28"/>
    <p:sldId id="302" r:id="rId29"/>
    <p:sldId id="321" r:id="rId30"/>
    <p:sldId id="303" r:id="rId31"/>
    <p:sldId id="322" r:id="rId32"/>
    <p:sldId id="304" r:id="rId33"/>
    <p:sldId id="305" r:id="rId34"/>
    <p:sldId id="306" r:id="rId35"/>
    <p:sldId id="324" r:id="rId36"/>
    <p:sldId id="308" r:id="rId37"/>
  </p:sldIdLst>
  <p:sldSz cx="12192000" cy="6858000"/>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D5FE"/>
    <a:srgbClr val="603813"/>
    <a:srgbClr val="3DCCFF"/>
    <a:srgbClr val="32AEE7"/>
    <a:srgbClr val="324186"/>
    <a:srgbClr val="07B4FF"/>
    <a:srgbClr val="0DC3F3"/>
    <a:srgbClr val="AFE9FA"/>
    <a:srgbClr val="00ABF9"/>
    <a:srgbClr val="083D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6" autoAdjust="0"/>
    <p:restoredTop sz="94660"/>
  </p:normalViewPr>
  <p:slideViewPr>
    <p:cSldViewPr snapToGrid="0" showGuides="1">
      <p:cViewPr>
        <p:scale>
          <a:sx n="50" d="100"/>
          <a:sy n="50" d="100"/>
        </p:scale>
        <p:origin x="1128" y="966"/>
      </p:cViewPr>
      <p:guideLst>
        <p:guide orient="horz" pos="2205"/>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gs" Target="tags/tag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ea"/>
                <a:sym typeface="+mn-lt"/>
              </a:defRPr>
            </a:pPr>
            <a:r>
              <a:rPr lang="zh-CN" sz="2400"/>
              <a:t>土地资源比例</a:t>
            </a:r>
          </a:p>
        </c:rich>
      </c:tx>
      <c:layout/>
      <c:overlay val="0"/>
      <c:spPr>
        <a:solidFill>
          <a:srgbClr val="0DC3F3"/>
        </a:solid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ea"/>
              <a:sym typeface="+mn-lt"/>
            </a:defRPr>
          </a:pPr>
          <a:endParaRPr lang="zh-CN"/>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土地资源比例</c:v>
                </c:pt>
              </c:strCache>
            </c:strRef>
          </c:tx>
          <c:dPt>
            <c:idx val="0"/>
            <c:bubble3D val="0"/>
            <c:spPr>
              <a:solidFill>
                <a:schemeClr val="bg2">
                  <a:lumMod val="75000"/>
                </a:schemeClr>
              </a:solidFill>
              <a:ln w="25400">
                <a:noFill/>
              </a:ln>
              <a:effectLst/>
              <a:sp3d/>
            </c:spPr>
            <c:extLst>
              <c:ext xmlns:c16="http://schemas.microsoft.com/office/drawing/2014/chart" uri="{C3380CC4-5D6E-409C-BE32-E72D297353CC}">
                <c16:uniqueId val="{00000001-ACC9-42F2-9952-F19BDA886B62}"/>
              </c:ext>
            </c:extLst>
          </c:dPt>
          <c:dPt>
            <c:idx val="1"/>
            <c:bubble3D val="0"/>
            <c:spPr>
              <a:solidFill>
                <a:schemeClr val="accent1">
                  <a:lumMod val="75000"/>
                </a:schemeClr>
              </a:solidFill>
              <a:ln w="25400">
                <a:noFill/>
              </a:ln>
              <a:effectLst/>
              <a:sp3d/>
            </c:spPr>
            <c:extLst>
              <c:ext xmlns:c16="http://schemas.microsoft.com/office/drawing/2014/chart" uri="{C3380CC4-5D6E-409C-BE32-E72D297353CC}">
                <c16:uniqueId val="{00000003-ACC9-42F2-9952-F19BDA886B62}"/>
              </c:ext>
            </c:extLst>
          </c:dPt>
          <c:dLbls>
            <c:dLbl>
              <c:idx val="0"/>
              <c:layout>
                <c:manualLayout>
                  <c:x val="-0.22544437073069132"/>
                  <c:y val="4.1113424067991906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ACC9-42F2-9952-F19BDA886B62}"/>
                </c:ext>
              </c:extLst>
            </c:dLbl>
            <c:dLbl>
              <c:idx val="1"/>
              <c:layout>
                <c:manualLayout>
                  <c:x val="0.28119381876861665"/>
                  <c:y val="-0.18613079381336695"/>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ACC9-42F2-9952-F19BDA886B62}"/>
                </c:ext>
              </c:extLst>
            </c:dLbl>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ea"/>
                    <a:sym typeface="+mn-lt"/>
                  </a:defRPr>
                </a:pPr>
                <a:endParaRPr lang="zh-CN"/>
              </a:p>
            </c:txPr>
            <c:dLblPos val="bestFit"/>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Sheet1!$A$2:$A$3</c:f>
              <c:strCache>
                <c:ptCount val="2"/>
                <c:pt idx="0">
                  <c:v>南方</c:v>
                </c:pt>
                <c:pt idx="1">
                  <c:v>北方</c:v>
                </c:pt>
              </c:strCache>
            </c:strRef>
          </c:cat>
          <c:val>
            <c:numRef>
              <c:f>Sheet1!$B$2:$B$3</c:f>
              <c:numCache>
                <c:formatCode>0%</c:formatCode>
                <c:ptCount val="2"/>
                <c:pt idx="0">
                  <c:v>0.4</c:v>
                </c:pt>
                <c:pt idx="1">
                  <c:v>0.6</c:v>
                </c:pt>
              </c:numCache>
            </c:numRef>
          </c:val>
          <c:extLst>
            <c:ext xmlns:c16="http://schemas.microsoft.com/office/drawing/2014/chart" uri="{C3380CC4-5D6E-409C-BE32-E72D297353CC}">
              <c16:uniqueId val="{00000004-ACC9-42F2-9952-F19BDA886B62}"/>
            </c:ext>
          </c:extLst>
        </c:ser>
        <c:dLbls>
          <c:dLblPos val="bestFit"/>
          <c:showLegendKey val="0"/>
          <c:showVal val="0"/>
          <c:showCatName val="1"/>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ea"/>
                <a:sym typeface="+mn-lt"/>
              </a:defRPr>
            </a:pPr>
            <a:r>
              <a:rPr lang="zh-CN" sz="2400"/>
              <a:t>水资源比例</a:t>
            </a:r>
          </a:p>
        </c:rich>
      </c:tx>
      <c:layout/>
      <c:overlay val="0"/>
      <c:spPr>
        <a:solidFill>
          <a:srgbClr val="0DC3F3"/>
        </a:solid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ea"/>
              <a:sym typeface="+mn-lt"/>
            </a:defRPr>
          </a:pPr>
          <a:endParaRPr lang="zh-CN"/>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水资源比例</c:v>
                </c:pt>
              </c:strCache>
            </c:strRef>
          </c:tx>
          <c:dPt>
            <c:idx val="0"/>
            <c:bubble3D val="0"/>
            <c:spPr>
              <a:solidFill>
                <a:srgbClr val="0DC3F3"/>
              </a:solidFill>
              <a:ln w="25400">
                <a:noFill/>
              </a:ln>
              <a:effectLst/>
              <a:sp3d/>
            </c:spPr>
            <c:extLst>
              <c:ext xmlns:c16="http://schemas.microsoft.com/office/drawing/2014/chart" uri="{C3380CC4-5D6E-409C-BE32-E72D297353CC}">
                <c16:uniqueId val="{00000001-C7FE-49C8-ADE6-EE4325077DAD}"/>
              </c:ext>
            </c:extLst>
          </c:dPt>
          <c:dPt>
            <c:idx val="1"/>
            <c:bubble3D val="0"/>
            <c:spPr>
              <a:solidFill>
                <a:srgbClr val="55D5FE"/>
              </a:solidFill>
              <a:ln w="25400">
                <a:noFill/>
              </a:ln>
              <a:effectLst/>
              <a:sp3d/>
            </c:spPr>
            <c:extLst>
              <c:ext xmlns:c16="http://schemas.microsoft.com/office/drawing/2014/chart" uri="{C3380CC4-5D6E-409C-BE32-E72D297353CC}">
                <c16:uniqueId val="{00000003-C7FE-49C8-ADE6-EE4325077DAD}"/>
              </c:ext>
            </c:extLst>
          </c:dPt>
          <c:dLbls>
            <c:dLbl>
              <c:idx val="0"/>
              <c:layout>
                <c:manualLayout>
                  <c:x val="-0.19537900001069289"/>
                  <c:y val="-0.35369036305352985"/>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C7FE-49C8-ADE6-EE4325077DAD}"/>
                </c:ext>
              </c:extLst>
            </c:dLbl>
            <c:dLbl>
              <c:idx val="1"/>
              <c:layout>
                <c:manualLayout>
                  <c:x val="0.177682507788372"/>
                  <c:y val="0.13050913912045814"/>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C7FE-49C8-ADE6-EE4325077DAD}"/>
                </c:ext>
              </c:extLst>
            </c:dLbl>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ea"/>
                    <a:sym typeface="+mn-lt"/>
                  </a:defRPr>
                </a:pPr>
                <a:endParaRPr lang="zh-CN"/>
              </a:p>
            </c:txPr>
            <c:dLblPos val="bestFit"/>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Sheet1!$A$2:$A$3</c:f>
              <c:strCache>
                <c:ptCount val="2"/>
                <c:pt idx="0">
                  <c:v>南方</c:v>
                </c:pt>
                <c:pt idx="1">
                  <c:v>北方</c:v>
                </c:pt>
              </c:strCache>
            </c:strRef>
          </c:cat>
          <c:val>
            <c:numRef>
              <c:f>Sheet1!$B$2:$B$3</c:f>
              <c:numCache>
                <c:formatCode>0%</c:formatCode>
                <c:ptCount val="2"/>
                <c:pt idx="0">
                  <c:v>0.8</c:v>
                </c:pt>
                <c:pt idx="1">
                  <c:v>0.2</c:v>
                </c:pt>
              </c:numCache>
            </c:numRef>
          </c:val>
          <c:extLst>
            <c:ext xmlns:c16="http://schemas.microsoft.com/office/drawing/2014/chart" uri="{C3380CC4-5D6E-409C-BE32-E72D297353CC}">
              <c16:uniqueId val="{00000004-C7FE-49C8-ADE6-EE4325077DAD}"/>
            </c:ext>
          </c:extLst>
        </c:ser>
        <c:dLbls>
          <c:dLblPos val="bestFit"/>
          <c:showLegendKey val="0"/>
          <c:showVal val="0"/>
          <c:showCatName val="1"/>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BCE69D-044F-44E7-B379-804717555218}" type="datetimeFigureOut">
              <a:rPr lang="zh-CN" altLang="en-US" smtClean="0"/>
              <a:t>2024/4/3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ED059C-34F9-4854-A826-E4652DB3D23A}" type="slidenum">
              <a:rPr lang="zh-CN" altLang="en-US" smtClean="0"/>
              <a:t>‹#›</a:t>
            </a:fld>
            <a:endParaRPr lang="zh-CN" altLang="en-US"/>
          </a:p>
        </p:txBody>
      </p:sp>
    </p:spTree>
    <p:extLst>
      <p:ext uri="{BB962C8B-B14F-4D97-AF65-F5344CB8AC3E}">
        <p14:creationId xmlns:p14="http://schemas.microsoft.com/office/powerpoint/2010/main" val="870395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1</a:t>
            </a:fld>
            <a:endParaRPr lang="zh-CN" altLang="en-US"/>
          </a:p>
        </p:txBody>
      </p:sp>
    </p:spTree>
    <p:extLst>
      <p:ext uri="{BB962C8B-B14F-4D97-AF65-F5344CB8AC3E}">
        <p14:creationId xmlns:p14="http://schemas.microsoft.com/office/powerpoint/2010/main" val="3163180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2</a:t>
            </a:fld>
            <a:endParaRPr lang="zh-CN" altLang="en-US"/>
          </a:p>
        </p:txBody>
      </p:sp>
    </p:spTree>
    <p:extLst>
      <p:ext uri="{BB962C8B-B14F-4D97-AF65-F5344CB8AC3E}">
        <p14:creationId xmlns:p14="http://schemas.microsoft.com/office/powerpoint/2010/main" val="3140143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53A41E3-5C6F-4D12-B1BE-FC999A8EE802}" type="slidenum">
              <a:rPr lang="zh-CN" altLang="en-US" smtClean="0"/>
              <a:t>3</a:t>
            </a:fld>
            <a:endParaRPr lang="zh-CN" altLang="en-US"/>
          </a:p>
        </p:txBody>
      </p:sp>
    </p:spTree>
    <p:extLst>
      <p:ext uri="{BB962C8B-B14F-4D97-AF65-F5344CB8AC3E}">
        <p14:creationId xmlns:p14="http://schemas.microsoft.com/office/powerpoint/2010/main" val="28454121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4</a:t>
            </a:fld>
            <a:endParaRPr lang="zh-CN" altLang="en-US"/>
          </a:p>
        </p:txBody>
      </p:sp>
    </p:spTree>
    <p:extLst>
      <p:ext uri="{BB962C8B-B14F-4D97-AF65-F5344CB8AC3E}">
        <p14:creationId xmlns:p14="http://schemas.microsoft.com/office/powerpoint/2010/main" val="474600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5</a:t>
            </a:fld>
            <a:endParaRPr lang="zh-CN" altLang="en-US"/>
          </a:p>
        </p:txBody>
      </p:sp>
    </p:spTree>
    <p:extLst>
      <p:ext uri="{BB962C8B-B14F-4D97-AF65-F5344CB8AC3E}">
        <p14:creationId xmlns:p14="http://schemas.microsoft.com/office/powerpoint/2010/main" val="1767986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6</a:t>
            </a:fld>
            <a:endParaRPr lang="zh-CN" altLang="en-US"/>
          </a:p>
        </p:txBody>
      </p:sp>
    </p:spTree>
    <p:extLst>
      <p:ext uri="{BB962C8B-B14F-4D97-AF65-F5344CB8AC3E}">
        <p14:creationId xmlns:p14="http://schemas.microsoft.com/office/powerpoint/2010/main" val="1904201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7</a:t>
            </a:fld>
            <a:endParaRPr lang="zh-CN" altLang="en-US"/>
          </a:p>
        </p:txBody>
      </p:sp>
    </p:spTree>
    <p:extLst>
      <p:ext uri="{BB962C8B-B14F-4D97-AF65-F5344CB8AC3E}">
        <p14:creationId xmlns:p14="http://schemas.microsoft.com/office/powerpoint/2010/main" val="2615781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53A41E3-5C6F-4D12-B1BE-FC999A8EE802}" type="slidenum">
              <a:rPr lang="zh-CN" altLang="en-US" smtClean="0"/>
              <a:t>8</a:t>
            </a:fld>
            <a:endParaRPr lang="zh-CN" altLang="en-US"/>
          </a:p>
        </p:txBody>
      </p:sp>
    </p:spTree>
    <p:extLst>
      <p:ext uri="{BB962C8B-B14F-4D97-AF65-F5344CB8AC3E}">
        <p14:creationId xmlns:p14="http://schemas.microsoft.com/office/powerpoint/2010/main" val="15542069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9</a:t>
            </a:fld>
            <a:endParaRPr lang="zh-CN" altLang="en-US"/>
          </a:p>
        </p:txBody>
      </p:sp>
    </p:spTree>
    <p:extLst>
      <p:ext uri="{BB962C8B-B14F-4D97-AF65-F5344CB8AC3E}">
        <p14:creationId xmlns:p14="http://schemas.microsoft.com/office/powerpoint/2010/main" val="41193178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10</a:t>
            </a:fld>
            <a:endParaRPr lang="zh-CN" altLang="en-US"/>
          </a:p>
        </p:txBody>
      </p:sp>
    </p:spTree>
    <p:extLst>
      <p:ext uri="{BB962C8B-B14F-4D97-AF65-F5344CB8AC3E}">
        <p14:creationId xmlns:p14="http://schemas.microsoft.com/office/powerpoint/2010/main" val="19048961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11</a:t>
            </a:fld>
            <a:endParaRPr lang="zh-CN" altLang="en-US"/>
          </a:p>
        </p:txBody>
      </p:sp>
    </p:spTree>
    <p:extLst>
      <p:ext uri="{BB962C8B-B14F-4D97-AF65-F5344CB8AC3E}">
        <p14:creationId xmlns:p14="http://schemas.microsoft.com/office/powerpoint/2010/main" val="42077168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12</a:t>
            </a:fld>
            <a:endParaRPr lang="zh-CN" altLang="en-US"/>
          </a:p>
        </p:txBody>
      </p:sp>
    </p:spTree>
    <p:extLst>
      <p:ext uri="{BB962C8B-B14F-4D97-AF65-F5344CB8AC3E}">
        <p14:creationId xmlns:p14="http://schemas.microsoft.com/office/powerpoint/2010/main" val="18156060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13</a:t>
            </a:fld>
            <a:endParaRPr lang="zh-CN" altLang="en-US"/>
          </a:p>
        </p:txBody>
      </p:sp>
    </p:spTree>
    <p:extLst>
      <p:ext uri="{BB962C8B-B14F-4D97-AF65-F5344CB8AC3E}">
        <p14:creationId xmlns:p14="http://schemas.microsoft.com/office/powerpoint/2010/main" val="22614238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14</a:t>
            </a:fld>
            <a:endParaRPr lang="zh-CN" altLang="en-US"/>
          </a:p>
        </p:txBody>
      </p:sp>
    </p:spTree>
    <p:extLst>
      <p:ext uri="{BB962C8B-B14F-4D97-AF65-F5344CB8AC3E}">
        <p14:creationId xmlns:p14="http://schemas.microsoft.com/office/powerpoint/2010/main" val="14613958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15</a:t>
            </a:fld>
            <a:endParaRPr lang="zh-CN" altLang="en-US"/>
          </a:p>
        </p:txBody>
      </p:sp>
    </p:spTree>
    <p:extLst>
      <p:ext uri="{BB962C8B-B14F-4D97-AF65-F5344CB8AC3E}">
        <p14:creationId xmlns:p14="http://schemas.microsoft.com/office/powerpoint/2010/main" val="5980739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16</a:t>
            </a:fld>
            <a:endParaRPr lang="zh-CN" altLang="en-US"/>
          </a:p>
        </p:txBody>
      </p:sp>
    </p:spTree>
    <p:extLst>
      <p:ext uri="{BB962C8B-B14F-4D97-AF65-F5344CB8AC3E}">
        <p14:creationId xmlns:p14="http://schemas.microsoft.com/office/powerpoint/2010/main" val="18505222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17</a:t>
            </a:fld>
            <a:endParaRPr lang="zh-CN" altLang="en-US"/>
          </a:p>
        </p:txBody>
      </p:sp>
    </p:spTree>
    <p:extLst>
      <p:ext uri="{BB962C8B-B14F-4D97-AF65-F5344CB8AC3E}">
        <p14:creationId xmlns:p14="http://schemas.microsoft.com/office/powerpoint/2010/main" val="2528772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18</a:t>
            </a:fld>
            <a:endParaRPr lang="zh-CN" altLang="en-US"/>
          </a:p>
        </p:txBody>
      </p:sp>
    </p:spTree>
    <p:extLst>
      <p:ext uri="{BB962C8B-B14F-4D97-AF65-F5344CB8AC3E}">
        <p14:creationId xmlns:p14="http://schemas.microsoft.com/office/powerpoint/2010/main" val="14248880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19</a:t>
            </a:fld>
            <a:endParaRPr lang="zh-CN" altLang="en-US"/>
          </a:p>
        </p:txBody>
      </p:sp>
    </p:spTree>
    <p:extLst>
      <p:ext uri="{BB962C8B-B14F-4D97-AF65-F5344CB8AC3E}">
        <p14:creationId xmlns:p14="http://schemas.microsoft.com/office/powerpoint/2010/main" val="5079367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20</a:t>
            </a:fld>
            <a:endParaRPr lang="zh-CN" altLang="en-US"/>
          </a:p>
        </p:txBody>
      </p:sp>
    </p:spTree>
    <p:extLst>
      <p:ext uri="{BB962C8B-B14F-4D97-AF65-F5344CB8AC3E}">
        <p14:creationId xmlns:p14="http://schemas.microsoft.com/office/powerpoint/2010/main" val="20423612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21</a:t>
            </a:fld>
            <a:endParaRPr lang="zh-CN" altLang="en-US"/>
          </a:p>
        </p:txBody>
      </p:sp>
    </p:spTree>
    <p:extLst>
      <p:ext uri="{BB962C8B-B14F-4D97-AF65-F5344CB8AC3E}">
        <p14:creationId xmlns:p14="http://schemas.microsoft.com/office/powerpoint/2010/main" val="1136936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22</a:t>
            </a:fld>
            <a:endParaRPr lang="zh-CN" altLang="en-US"/>
          </a:p>
        </p:txBody>
      </p:sp>
    </p:spTree>
    <p:extLst>
      <p:ext uri="{BB962C8B-B14F-4D97-AF65-F5344CB8AC3E}">
        <p14:creationId xmlns:p14="http://schemas.microsoft.com/office/powerpoint/2010/main" val="861933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23</a:t>
            </a:fld>
            <a:endParaRPr lang="zh-CN" altLang="en-US"/>
          </a:p>
        </p:txBody>
      </p:sp>
    </p:spTree>
    <p:extLst>
      <p:ext uri="{BB962C8B-B14F-4D97-AF65-F5344CB8AC3E}">
        <p14:creationId xmlns:p14="http://schemas.microsoft.com/office/powerpoint/2010/main" val="9886774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24</a:t>
            </a:fld>
            <a:endParaRPr lang="zh-CN" altLang="en-US"/>
          </a:p>
        </p:txBody>
      </p:sp>
    </p:spTree>
    <p:extLst>
      <p:ext uri="{BB962C8B-B14F-4D97-AF65-F5344CB8AC3E}">
        <p14:creationId xmlns:p14="http://schemas.microsoft.com/office/powerpoint/2010/main" val="24014277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25</a:t>
            </a:fld>
            <a:endParaRPr lang="zh-CN" altLang="en-US"/>
          </a:p>
        </p:txBody>
      </p:sp>
    </p:spTree>
    <p:extLst>
      <p:ext uri="{BB962C8B-B14F-4D97-AF65-F5344CB8AC3E}">
        <p14:creationId xmlns:p14="http://schemas.microsoft.com/office/powerpoint/2010/main" val="5047424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26</a:t>
            </a:fld>
            <a:endParaRPr lang="zh-CN" altLang="en-US"/>
          </a:p>
        </p:txBody>
      </p:sp>
    </p:spTree>
    <p:extLst>
      <p:ext uri="{BB962C8B-B14F-4D97-AF65-F5344CB8AC3E}">
        <p14:creationId xmlns:p14="http://schemas.microsoft.com/office/powerpoint/2010/main" val="20010539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27</a:t>
            </a:fld>
            <a:endParaRPr lang="zh-CN" altLang="en-US"/>
          </a:p>
        </p:txBody>
      </p:sp>
    </p:spTree>
    <p:extLst>
      <p:ext uri="{BB962C8B-B14F-4D97-AF65-F5344CB8AC3E}">
        <p14:creationId xmlns:p14="http://schemas.microsoft.com/office/powerpoint/2010/main" val="16422977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ED059C-34F9-4854-A826-E4652DB3D23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888066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29</a:t>
            </a:fld>
            <a:endParaRPr lang="zh-CN" altLang="en-US"/>
          </a:p>
        </p:txBody>
      </p:sp>
    </p:spTree>
    <p:extLst>
      <p:ext uri="{BB962C8B-B14F-4D97-AF65-F5344CB8AC3E}">
        <p14:creationId xmlns:p14="http://schemas.microsoft.com/office/powerpoint/2010/main" val="10657507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30</a:t>
            </a:fld>
            <a:endParaRPr lang="zh-CN" altLang="en-US"/>
          </a:p>
        </p:txBody>
      </p:sp>
    </p:spTree>
    <p:extLst>
      <p:ext uri="{BB962C8B-B14F-4D97-AF65-F5344CB8AC3E}">
        <p14:creationId xmlns:p14="http://schemas.microsoft.com/office/powerpoint/2010/main" val="6482281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31</a:t>
            </a:fld>
            <a:endParaRPr lang="zh-CN" altLang="en-US"/>
          </a:p>
        </p:txBody>
      </p:sp>
    </p:spTree>
    <p:extLst>
      <p:ext uri="{BB962C8B-B14F-4D97-AF65-F5344CB8AC3E}">
        <p14:creationId xmlns:p14="http://schemas.microsoft.com/office/powerpoint/2010/main" val="38132532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32</a:t>
            </a:fld>
            <a:endParaRPr lang="zh-CN" altLang="en-US"/>
          </a:p>
        </p:txBody>
      </p:sp>
    </p:spTree>
    <p:extLst>
      <p:ext uri="{BB962C8B-B14F-4D97-AF65-F5344CB8AC3E}">
        <p14:creationId xmlns:p14="http://schemas.microsoft.com/office/powerpoint/2010/main" val="1072351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33</a:t>
            </a:fld>
            <a:endParaRPr lang="zh-CN" altLang="en-US"/>
          </a:p>
        </p:txBody>
      </p:sp>
    </p:spTree>
    <p:extLst>
      <p:ext uri="{BB962C8B-B14F-4D97-AF65-F5344CB8AC3E}">
        <p14:creationId xmlns:p14="http://schemas.microsoft.com/office/powerpoint/2010/main" val="28262073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ED059C-34F9-4854-A826-E4652DB3D23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8472017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ED059C-34F9-4854-A826-E4652DB3D23A}" type="slidenum">
              <a:rPr lang="zh-CN" altLang="en-US" smtClean="0"/>
              <a:t>35</a:t>
            </a:fld>
            <a:endParaRPr lang="zh-CN" altLang="en-US"/>
          </a:p>
        </p:txBody>
      </p:sp>
    </p:spTree>
    <p:extLst>
      <p:ext uri="{BB962C8B-B14F-4D97-AF65-F5344CB8AC3E}">
        <p14:creationId xmlns:p14="http://schemas.microsoft.com/office/powerpoint/2010/main" val="6431603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www.1ppt.com/xiazai/"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34FC2E-6026-46DD-A4C1-2ECDD3818407}"/>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DA445A15-D7C0-4DD5-8F12-69FE65C6F1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FAE9EFB9-5612-47C1-B8D9-1407970D838D}"/>
              </a:ext>
            </a:extLst>
          </p:cNvPr>
          <p:cNvSpPr>
            <a:spLocks noGrp="1"/>
          </p:cNvSpPr>
          <p:nvPr>
            <p:ph type="dt" sz="half" idx="10"/>
          </p:nvPr>
        </p:nvSpPr>
        <p:spPr/>
        <p:txBody>
          <a:bodyPr/>
          <a:lstStyle/>
          <a:p>
            <a:fld id="{D29CF989-54B3-45DD-A839-E27419D5C857}" type="datetimeFigureOut">
              <a:rPr lang="zh-CN" altLang="en-US" smtClean="0"/>
              <a:t>2024/4/3</a:t>
            </a:fld>
            <a:endParaRPr lang="zh-CN" altLang="en-US"/>
          </a:p>
        </p:txBody>
      </p:sp>
      <p:sp>
        <p:nvSpPr>
          <p:cNvPr id="5" name="页脚占位符 4">
            <a:extLst>
              <a:ext uri="{FF2B5EF4-FFF2-40B4-BE49-F238E27FC236}">
                <a16:creationId xmlns:a16="http://schemas.microsoft.com/office/drawing/2014/main" id="{2B495BF8-6579-4A7D-B173-FF1D6CDC245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BE71935-F440-4C0A-9915-27CE923C03FB}"/>
              </a:ext>
            </a:extLst>
          </p:cNvPr>
          <p:cNvSpPr>
            <a:spLocks noGrp="1"/>
          </p:cNvSpPr>
          <p:nvPr>
            <p:ph type="sldNum" sz="quarter" idx="12"/>
          </p:nvPr>
        </p:nvSpPr>
        <p:spPr/>
        <p:txBody>
          <a:bodyPr/>
          <a:lstStyle/>
          <a:p>
            <a:fld id="{A881DDFC-D4E6-4C83-B1C2-678C8744A07A}" type="slidenum">
              <a:rPr lang="zh-CN" altLang="en-US" smtClean="0"/>
              <a:t>‹#›</a:t>
            </a:fld>
            <a:endParaRPr lang="zh-CN" altLang="en-US"/>
          </a:p>
        </p:txBody>
      </p:sp>
    </p:spTree>
    <p:extLst>
      <p:ext uri="{BB962C8B-B14F-4D97-AF65-F5344CB8AC3E}">
        <p14:creationId xmlns:p14="http://schemas.microsoft.com/office/powerpoint/2010/main" val="1558958814"/>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5F51CB9-83D5-4FE9-A367-A1F8DC59C63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8F5D5D9-7516-492B-A8E9-0F7B5839BABF}"/>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3E2A9AEC-BB32-40D5-9E42-E01A21B8CFFF}"/>
              </a:ext>
            </a:extLst>
          </p:cNvPr>
          <p:cNvSpPr>
            <a:spLocks noGrp="1"/>
          </p:cNvSpPr>
          <p:nvPr>
            <p:ph type="dt" sz="half" idx="10"/>
          </p:nvPr>
        </p:nvSpPr>
        <p:spPr/>
        <p:txBody>
          <a:bodyPr/>
          <a:lstStyle/>
          <a:p>
            <a:fld id="{D29CF989-54B3-45DD-A839-E27419D5C857}" type="datetimeFigureOut">
              <a:rPr lang="zh-CN" altLang="en-US" smtClean="0"/>
              <a:t>2024/4/3</a:t>
            </a:fld>
            <a:endParaRPr lang="zh-CN" altLang="en-US"/>
          </a:p>
        </p:txBody>
      </p:sp>
      <p:sp>
        <p:nvSpPr>
          <p:cNvPr id="5" name="页脚占位符 4">
            <a:extLst>
              <a:ext uri="{FF2B5EF4-FFF2-40B4-BE49-F238E27FC236}">
                <a16:creationId xmlns:a16="http://schemas.microsoft.com/office/drawing/2014/main" id="{7BA2538E-9CB2-4BD9-A181-4EF09517E4E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864015B-9B21-4A3E-9EF6-DF68287C56BA}"/>
              </a:ext>
            </a:extLst>
          </p:cNvPr>
          <p:cNvSpPr>
            <a:spLocks noGrp="1"/>
          </p:cNvSpPr>
          <p:nvPr>
            <p:ph type="sldNum" sz="quarter" idx="12"/>
          </p:nvPr>
        </p:nvSpPr>
        <p:spPr/>
        <p:txBody>
          <a:bodyPr/>
          <a:lstStyle/>
          <a:p>
            <a:fld id="{A881DDFC-D4E6-4C83-B1C2-678C8744A07A}" type="slidenum">
              <a:rPr lang="zh-CN" altLang="en-US" smtClean="0"/>
              <a:t>‹#›</a:t>
            </a:fld>
            <a:endParaRPr lang="zh-CN" altLang="en-US"/>
          </a:p>
        </p:txBody>
      </p:sp>
    </p:spTree>
    <p:extLst>
      <p:ext uri="{BB962C8B-B14F-4D97-AF65-F5344CB8AC3E}">
        <p14:creationId xmlns:p14="http://schemas.microsoft.com/office/powerpoint/2010/main" val="3423867895"/>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6B0F982-0EEB-4DDF-90C5-5A7AE1212EE7}"/>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32D622CE-8B55-4204-B30E-2149025181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5FF2B507-8B1E-4BEB-BBE3-6ED3E627734D}"/>
              </a:ext>
            </a:extLst>
          </p:cNvPr>
          <p:cNvSpPr>
            <a:spLocks noGrp="1"/>
          </p:cNvSpPr>
          <p:nvPr>
            <p:ph type="dt" sz="half" idx="10"/>
          </p:nvPr>
        </p:nvSpPr>
        <p:spPr/>
        <p:txBody>
          <a:bodyPr/>
          <a:lstStyle/>
          <a:p>
            <a:fld id="{D29CF989-54B3-45DD-A839-E27419D5C857}" type="datetimeFigureOut">
              <a:rPr lang="zh-CN" altLang="en-US" smtClean="0"/>
              <a:t>2024/4/3</a:t>
            </a:fld>
            <a:endParaRPr lang="zh-CN" altLang="en-US"/>
          </a:p>
        </p:txBody>
      </p:sp>
      <p:sp>
        <p:nvSpPr>
          <p:cNvPr id="5" name="页脚占位符 4">
            <a:extLst>
              <a:ext uri="{FF2B5EF4-FFF2-40B4-BE49-F238E27FC236}">
                <a16:creationId xmlns:a16="http://schemas.microsoft.com/office/drawing/2014/main" id="{92B437DB-7EFC-4B40-8EB8-4A78B64F15B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3AFDD45-9C98-4FDE-B12B-26DF6FBD3E34}"/>
              </a:ext>
            </a:extLst>
          </p:cNvPr>
          <p:cNvSpPr>
            <a:spLocks noGrp="1"/>
          </p:cNvSpPr>
          <p:nvPr>
            <p:ph type="sldNum" sz="quarter" idx="12"/>
          </p:nvPr>
        </p:nvSpPr>
        <p:spPr/>
        <p:txBody>
          <a:bodyPr/>
          <a:lstStyle/>
          <a:p>
            <a:fld id="{A881DDFC-D4E6-4C83-B1C2-678C8744A07A}" type="slidenum">
              <a:rPr lang="zh-CN" altLang="en-US" smtClean="0"/>
              <a:t>‹#›</a:t>
            </a:fld>
            <a:endParaRPr lang="zh-CN" altLang="en-US"/>
          </a:p>
        </p:txBody>
      </p:sp>
    </p:spTree>
    <p:extLst>
      <p:ext uri="{BB962C8B-B14F-4D97-AF65-F5344CB8AC3E}">
        <p14:creationId xmlns:p14="http://schemas.microsoft.com/office/powerpoint/2010/main" val="3003807115"/>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97085F-1561-4FE5-83F4-85F9384687D9}"/>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1CAA857-1FCB-4AAB-AB59-24BC353C2831}"/>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C5859D84-C0E9-4C7E-9D6F-179D966998E7}"/>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59B38A00-4AB8-4326-8897-E06E3DA03E81}"/>
              </a:ext>
            </a:extLst>
          </p:cNvPr>
          <p:cNvSpPr>
            <a:spLocks noGrp="1"/>
          </p:cNvSpPr>
          <p:nvPr>
            <p:ph type="dt" sz="half" idx="10"/>
          </p:nvPr>
        </p:nvSpPr>
        <p:spPr/>
        <p:txBody>
          <a:bodyPr/>
          <a:lstStyle/>
          <a:p>
            <a:fld id="{D29CF989-54B3-45DD-A839-E27419D5C857}" type="datetimeFigureOut">
              <a:rPr lang="zh-CN" altLang="en-US" smtClean="0"/>
              <a:t>2024/4/3</a:t>
            </a:fld>
            <a:endParaRPr lang="zh-CN" altLang="en-US"/>
          </a:p>
        </p:txBody>
      </p:sp>
      <p:sp>
        <p:nvSpPr>
          <p:cNvPr id="6" name="页脚占位符 5">
            <a:extLst>
              <a:ext uri="{FF2B5EF4-FFF2-40B4-BE49-F238E27FC236}">
                <a16:creationId xmlns:a16="http://schemas.microsoft.com/office/drawing/2014/main" id="{11764428-9953-4B12-A935-11C4C0B9E9B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BBC05C3-6A51-4CF8-B1B5-3041791D4035}"/>
              </a:ext>
            </a:extLst>
          </p:cNvPr>
          <p:cNvSpPr>
            <a:spLocks noGrp="1"/>
          </p:cNvSpPr>
          <p:nvPr>
            <p:ph type="sldNum" sz="quarter" idx="12"/>
          </p:nvPr>
        </p:nvSpPr>
        <p:spPr/>
        <p:txBody>
          <a:bodyPr/>
          <a:lstStyle/>
          <a:p>
            <a:fld id="{A881DDFC-D4E6-4C83-B1C2-678C8744A07A}" type="slidenum">
              <a:rPr lang="zh-CN" altLang="en-US" smtClean="0"/>
              <a:t>‹#›</a:t>
            </a:fld>
            <a:endParaRPr lang="zh-CN" altLang="en-US"/>
          </a:p>
        </p:txBody>
      </p:sp>
    </p:spTree>
    <p:extLst>
      <p:ext uri="{BB962C8B-B14F-4D97-AF65-F5344CB8AC3E}">
        <p14:creationId xmlns:p14="http://schemas.microsoft.com/office/powerpoint/2010/main" val="2208205851"/>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5522A32-395A-44FA-AA35-5AA9D26D43B5}"/>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09C8C05B-3B09-4BC4-8700-73762D9529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066E6B42-1166-43C3-A863-35FFB6AD19D1}"/>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885EA0BA-3F17-42DD-88E4-477D055BFF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77C06660-0553-4807-B8C4-39E9DF113A00}"/>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3D6C705B-7A42-4790-A04D-C31DB2E1BA89}"/>
              </a:ext>
            </a:extLst>
          </p:cNvPr>
          <p:cNvSpPr>
            <a:spLocks noGrp="1"/>
          </p:cNvSpPr>
          <p:nvPr>
            <p:ph type="dt" sz="half" idx="10"/>
          </p:nvPr>
        </p:nvSpPr>
        <p:spPr/>
        <p:txBody>
          <a:bodyPr/>
          <a:lstStyle/>
          <a:p>
            <a:fld id="{D29CF989-54B3-45DD-A839-E27419D5C857}" type="datetimeFigureOut">
              <a:rPr lang="zh-CN" altLang="en-US" smtClean="0"/>
              <a:t>2024/4/3</a:t>
            </a:fld>
            <a:endParaRPr lang="zh-CN" altLang="en-US"/>
          </a:p>
        </p:txBody>
      </p:sp>
      <p:sp>
        <p:nvSpPr>
          <p:cNvPr id="8" name="页脚占位符 7">
            <a:extLst>
              <a:ext uri="{FF2B5EF4-FFF2-40B4-BE49-F238E27FC236}">
                <a16:creationId xmlns:a16="http://schemas.microsoft.com/office/drawing/2014/main" id="{05F0F50C-61E3-4C13-BF6F-4BD5676C2883}"/>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BCBDDA98-496A-4348-AE8A-472BC23F808C}"/>
              </a:ext>
            </a:extLst>
          </p:cNvPr>
          <p:cNvSpPr>
            <a:spLocks noGrp="1"/>
          </p:cNvSpPr>
          <p:nvPr>
            <p:ph type="sldNum" sz="quarter" idx="12"/>
          </p:nvPr>
        </p:nvSpPr>
        <p:spPr/>
        <p:txBody>
          <a:bodyPr/>
          <a:lstStyle/>
          <a:p>
            <a:fld id="{A881DDFC-D4E6-4C83-B1C2-678C8744A07A}" type="slidenum">
              <a:rPr lang="zh-CN" altLang="en-US" smtClean="0"/>
              <a:t>‹#›</a:t>
            </a:fld>
            <a:endParaRPr lang="zh-CN" altLang="en-US"/>
          </a:p>
        </p:txBody>
      </p:sp>
    </p:spTree>
    <p:extLst>
      <p:ext uri="{BB962C8B-B14F-4D97-AF65-F5344CB8AC3E}">
        <p14:creationId xmlns:p14="http://schemas.microsoft.com/office/powerpoint/2010/main" val="4252807343"/>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1_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5522A32-395A-44FA-AA35-5AA9D26D43B5}"/>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09C8C05B-3B09-4BC4-8700-73762D9529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066E6B42-1166-43C3-A863-35FFB6AD19D1}"/>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885EA0BA-3F17-42DD-88E4-477D055BFF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77C06660-0553-4807-B8C4-39E9DF113A00}"/>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3D6C705B-7A42-4790-A04D-C31DB2E1BA89}"/>
              </a:ext>
            </a:extLst>
          </p:cNvPr>
          <p:cNvSpPr>
            <a:spLocks noGrp="1"/>
          </p:cNvSpPr>
          <p:nvPr>
            <p:ph type="dt" sz="half" idx="10"/>
          </p:nvPr>
        </p:nvSpPr>
        <p:spPr/>
        <p:txBody>
          <a:bodyPr/>
          <a:lstStyle/>
          <a:p>
            <a:fld id="{D29CF989-54B3-45DD-A839-E27419D5C857}" type="datetimeFigureOut">
              <a:rPr lang="zh-CN" altLang="en-US" smtClean="0"/>
              <a:t>2024/4/3</a:t>
            </a:fld>
            <a:endParaRPr lang="zh-CN" altLang="en-US"/>
          </a:p>
        </p:txBody>
      </p:sp>
      <p:sp>
        <p:nvSpPr>
          <p:cNvPr id="8" name="页脚占位符 7">
            <a:extLst>
              <a:ext uri="{FF2B5EF4-FFF2-40B4-BE49-F238E27FC236}">
                <a16:creationId xmlns:a16="http://schemas.microsoft.com/office/drawing/2014/main" id="{05F0F50C-61E3-4C13-BF6F-4BD5676C2883}"/>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BCBDDA98-496A-4348-AE8A-472BC23F808C}"/>
              </a:ext>
            </a:extLst>
          </p:cNvPr>
          <p:cNvSpPr>
            <a:spLocks noGrp="1"/>
          </p:cNvSpPr>
          <p:nvPr>
            <p:ph type="sldNum" sz="quarter" idx="12"/>
          </p:nvPr>
        </p:nvSpPr>
        <p:spPr/>
        <p:txBody>
          <a:bodyPr/>
          <a:lstStyle/>
          <a:p>
            <a:fld id="{A881DDFC-D4E6-4C83-B1C2-678C8744A07A}" type="slidenum">
              <a:rPr lang="zh-CN" altLang="en-US" smtClean="0"/>
              <a:t>‹#›</a:t>
            </a:fld>
            <a:endParaRPr lang="zh-CN" altLang="en-US"/>
          </a:p>
        </p:txBody>
      </p:sp>
      <p:sp>
        <p:nvSpPr>
          <p:cNvPr id="11" name="TextBox 9">
            <a:extLst>
              <a:ext uri="{FF2B5EF4-FFF2-40B4-BE49-F238E27FC236}">
                <a16:creationId xmlns:a16="http://schemas.microsoft.com/office/drawing/2014/main" id="{2E405111-1E10-8C46-54E5-551D108185E9}"/>
              </a:ext>
            </a:extLst>
          </p:cNvPr>
          <p:cNvSpPr txBox="1"/>
          <p:nvPr userDrawn="1"/>
        </p:nvSpPr>
        <p:spPr>
          <a:xfrm>
            <a:off x="1748047" y="6721475"/>
            <a:ext cx="1224136" cy="118430"/>
          </a:xfrm>
          <a:prstGeom prst="rect">
            <a:avLst/>
          </a:prstGeom>
          <a:noFill/>
        </p:spPr>
        <p:txBody>
          <a:bodyPr wrap="square" rtlCol="0">
            <a:spAutoFit/>
          </a:bodyPr>
          <a:lstStyle/>
          <a:p>
            <a:pPr>
              <a:lnSpc>
                <a:spcPct val="200000"/>
              </a:lnSpc>
            </a:pPr>
            <a:r>
              <a:rPr lang="en-US" altLang="zh-CN" sz="100" dirty="0">
                <a:solidFill>
                  <a:prstClr val="black"/>
                </a:solidFill>
                <a:latin typeface="微软雅黑" panose="020B0503020204020204" pitchFamily="34" charset="-122"/>
                <a:hlinkClick r:id="rId2"/>
              </a:rPr>
              <a:t>PPT</a:t>
            </a:r>
            <a:r>
              <a:rPr lang="zh-CN" altLang="en-US" sz="100" dirty="0">
                <a:solidFill>
                  <a:prstClr val="black"/>
                </a:solidFill>
                <a:latin typeface="微软雅黑" panose="020B0503020204020204" pitchFamily="34" charset="-122"/>
                <a:hlinkClick r:id="rId2"/>
              </a:rPr>
              <a:t>下载</a:t>
            </a:r>
            <a:r>
              <a:rPr lang="zh-CN" altLang="en-US" sz="100" dirty="0">
                <a:solidFill>
                  <a:prstClr val="black"/>
                </a:solidFill>
                <a:latin typeface="微软雅黑" panose="020B0503020204020204" pitchFamily="34" charset="-122"/>
              </a:rPr>
              <a:t> </a:t>
            </a:r>
            <a:r>
              <a:rPr lang="en-US" altLang="zh-CN" sz="100" dirty="0">
                <a:solidFill>
                  <a:prstClr val="black"/>
                </a:solidFill>
                <a:latin typeface="微软雅黑" panose="020B0503020204020204" pitchFamily="34" charset="-122"/>
              </a:rPr>
              <a:t>http://www.1ppt.com/xiazai/</a:t>
            </a:r>
          </a:p>
        </p:txBody>
      </p:sp>
    </p:spTree>
    <p:extLst>
      <p:ext uri="{BB962C8B-B14F-4D97-AF65-F5344CB8AC3E}">
        <p14:creationId xmlns:p14="http://schemas.microsoft.com/office/powerpoint/2010/main" val="2330089830"/>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B1D4812-7543-48E5-9C1C-5FCF1BCCD858}"/>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C8AE47DB-9C3B-464F-872F-914DC5F3404B}"/>
              </a:ext>
            </a:extLst>
          </p:cNvPr>
          <p:cNvSpPr>
            <a:spLocks noGrp="1"/>
          </p:cNvSpPr>
          <p:nvPr>
            <p:ph type="dt" sz="half" idx="10"/>
          </p:nvPr>
        </p:nvSpPr>
        <p:spPr/>
        <p:txBody>
          <a:bodyPr/>
          <a:lstStyle/>
          <a:p>
            <a:fld id="{D29CF989-54B3-45DD-A839-E27419D5C857}" type="datetimeFigureOut">
              <a:rPr lang="zh-CN" altLang="en-US" smtClean="0"/>
              <a:t>2024/4/3</a:t>
            </a:fld>
            <a:endParaRPr lang="zh-CN" altLang="en-US"/>
          </a:p>
        </p:txBody>
      </p:sp>
      <p:sp>
        <p:nvSpPr>
          <p:cNvPr id="4" name="页脚占位符 3">
            <a:extLst>
              <a:ext uri="{FF2B5EF4-FFF2-40B4-BE49-F238E27FC236}">
                <a16:creationId xmlns:a16="http://schemas.microsoft.com/office/drawing/2014/main" id="{3D01AFED-D8C4-402D-91D5-FAADDD5B3E6C}"/>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5249D749-592C-403A-B1AF-BCF3FB541207}"/>
              </a:ext>
            </a:extLst>
          </p:cNvPr>
          <p:cNvSpPr>
            <a:spLocks noGrp="1"/>
          </p:cNvSpPr>
          <p:nvPr>
            <p:ph type="sldNum" sz="quarter" idx="12"/>
          </p:nvPr>
        </p:nvSpPr>
        <p:spPr/>
        <p:txBody>
          <a:bodyPr/>
          <a:lstStyle/>
          <a:p>
            <a:fld id="{A881DDFC-D4E6-4C83-B1C2-678C8744A07A}" type="slidenum">
              <a:rPr lang="zh-CN" altLang="en-US" smtClean="0"/>
              <a:t>‹#›</a:t>
            </a:fld>
            <a:endParaRPr lang="zh-CN" altLang="en-US"/>
          </a:p>
        </p:txBody>
      </p:sp>
    </p:spTree>
    <p:extLst>
      <p:ext uri="{BB962C8B-B14F-4D97-AF65-F5344CB8AC3E}">
        <p14:creationId xmlns:p14="http://schemas.microsoft.com/office/powerpoint/2010/main" val="3608266344"/>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221D01D2-FEFB-4ABF-810F-2819E976E6E0}"/>
              </a:ext>
            </a:extLst>
          </p:cNvPr>
          <p:cNvSpPr>
            <a:spLocks noGrp="1"/>
          </p:cNvSpPr>
          <p:nvPr>
            <p:ph type="dt" sz="half" idx="10"/>
          </p:nvPr>
        </p:nvSpPr>
        <p:spPr/>
        <p:txBody>
          <a:bodyPr/>
          <a:lstStyle/>
          <a:p>
            <a:fld id="{D29CF989-54B3-45DD-A839-E27419D5C857}" type="datetimeFigureOut">
              <a:rPr lang="zh-CN" altLang="en-US" smtClean="0"/>
              <a:t>2024/4/3</a:t>
            </a:fld>
            <a:endParaRPr lang="zh-CN" altLang="en-US"/>
          </a:p>
        </p:txBody>
      </p:sp>
      <p:sp>
        <p:nvSpPr>
          <p:cNvPr id="3" name="页脚占位符 2">
            <a:extLst>
              <a:ext uri="{FF2B5EF4-FFF2-40B4-BE49-F238E27FC236}">
                <a16:creationId xmlns:a16="http://schemas.microsoft.com/office/drawing/2014/main" id="{35316BEA-F34C-4707-B3CC-B4C30AA21282}"/>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91E71D13-ED75-43CB-ADA2-346B12761A3E}"/>
              </a:ext>
            </a:extLst>
          </p:cNvPr>
          <p:cNvSpPr>
            <a:spLocks noGrp="1"/>
          </p:cNvSpPr>
          <p:nvPr>
            <p:ph type="sldNum" sz="quarter" idx="12"/>
          </p:nvPr>
        </p:nvSpPr>
        <p:spPr/>
        <p:txBody>
          <a:bodyPr/>
          <a:lstStyle/>
          <a:p>
            <a:fld id="{A881DDFC-D4E6-4C83-B1C2-678C8744A07A}" type="slidenum">
              <a:rPr lang="zh-CN" altLang="en-US" smtClean="0"/>
              <a:t>‹#›</a:t>
            </a:fld>
            <a:endParaRPr lang="zh-CN" altLang="en-US"/>
          </a:p>
        </p:txBody>
      </p:sp>
    </p:spTree>
    <p:extLst>
      <p:ext uri="{BB962C8B-B14F-4D97-AF65-F5344CB8AC3E}">
        <p14:creationId xmlns:p14="http://schemas.microsoft.com/office/powerpoint/2010/main" val="1908216069"/>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FFC8031-A1B5-4BF1-A3A0-70D13D750F6A}"/>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5990A571-D82A-4083-8E74-B5F76F4CB4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0D1FA2F7-A5B6-4809-A636-0D0732637C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DDA613B5-D05E-42ED-9A68-3339F28E946F}"/>
              </a:ext>
            </a:extLst>
          </p:cNvPr>
          <p:cNvSpPr>
            <a:spLocks noGrp="1"/>
          </p:cNvSpPr>
          <p:nvPr>
            <p:ph type="dt" sz="half" idx="10"/>
          </p:nvPr>
        </p:nvSpPr>
        <p:spPr/>
        <p:txBody>
          <a:bodyPr/>
          <a:lstStyle/>
          <a:p>
            <a:fld id="{D29CF989-54B3-45DD-A839-E27419D5C857}" type="datetimeFigureOut">
              <a:rPr lang="zh-CN" altLang="en-US" smtClean="0"/>
              <a:t>2024/4/3</a:t>
            </a:fld>
            <a:endParaRPr lang="zh-CN" altLang="en-US"/>
          </a:p>
        </p:txBody>
      </p:sp>
      <p:sp>
        <p:nvSpPr>
          <p:cNvPr id="6" name="页脚占位符 5">
            <a:extLst>
              <a:ext uri="{FF2B5EF4-FFF2-40B4-BE49-F238E27FC236}">
                <a16:creationId xmlns:a16="http://schemas.microsoft.com/office/drawing/2014/main" id="{1B61C347-38B5-47C2-B15E-1A505FB883F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85A6C31-EE07-4923-8E1A-BEDFE00A203F}"/>
              </a:ext>
            </a:extLst>
          </p:cNvPr>
          <p:cNvSpPr>
            <a:spLocks noGrp="1"/>
          </p:cNvSpPr>
          <p:nvPr>
            <p:ph type="sldNum" sz="quarter" idx="12"/>
          </p:nvPr>
        </p:nvSpPr>
        <p:spPr/>
        <p:txBody>
          <a:bodyPr/>
          <a:lstStyle/>
          <a:p>
            <a:fld id="{A881DDFC-D4E6-4C83-B1C2-678C8744A07A}" type="slidenum">
              <a:rPr lang="zh-CN" altLang="en-US" smtClean="0"/>
              <a:t>‹#›</a:t>
            </a:fld>
            <a:endParaRPr lang="zh-CN" altLang="en-US"/>
          </a:p>
        </p:txBody>
      </p:sp>
    </p:spTree>
    <p:extLst>
      <p:ext uri="{BB962C8B-B14F-4D97-AF65-F5344CB8AC3E}">
        <p14:creationId xmlns:p14="http://schemas.microsoft.com/office/powerpoint/2010/main" val="796127937"/>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66E05C3-8998-4C28-840C-AA859718F9D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35DA7551-B4D6-4C9C-917D-271C09978B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1F94B5E1-B9AF-4AB4-911E-371A11C36C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09A814D3-5CCC-4762-A3DA-93857EA38117}"/>
              </a:ext>
            </a:extLst>
          </p:cNvPr>
          <p:cNvSpPr>
            <a:spLocks noGrp="1"/>
          </p:cNvSpPr>
          <p:nvPr>
            <p:ph type="dt" sz="half" idx="10"/>
          </p:nvPr>
        </p:nvSpPr>
        <p:spPr/>
        <p:txBody>
          <a:bodyPr/>
          <a:lstStyle/>
          <a:p>
            <a:fld id="{D29CF989-54B3-45DD-A839-E27419D5C857}" type="datetimeFigureOut">
              <a:rPr lang="zh-CN" altLang="en-US" smtClean="0"/>
              <a:t>2024/4/3</a:t>
            </a:fld>
            <a:endParaRPr lang="zh-CN" altLang="en-US"/>
          </a:p>
        </p:txBody>
      </p:sp>
      <p:sp>
        <p:nvSpPr>
          <p:cNvPr id="6" name="页脚占位符 5">
            <a:extLst>
              <a:ext uri="{FF2B5EF4-FFF2-40B4-BE49-F238E27FC236}">
                <a16:creationId xmlns:a16="http://schemas.microsoft.com/office/drawing/2014/main" id="{DB0287CD-F27E-4A4E-A71E-0555D12704F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BA14398-DC76-467D-81AD-E4B1B635F6BE}"/>
              </a:ext>
            </a:extLst>
          </p:cNvPr>
          <p:cNvSpPr>
            <a:spLocks noGrp="1"/>
          </p:cNvSpPr>
          <p:nvPr>
            <p:ph type="sldNum" sz="quarter" idx="12"/>
          </p:nvPr>
        </p:nvSpPr>
        <p:spPr/>
        <p:txBody>
          <a:bodyPr/>
          <a:lstStyle/>
          <a:p>
            <a:fld id="{A881DDFC-D4E6-4C83-B1C2-678C8744A07A}" type="slidenum">
              <a:rPr lang="zh-CN" altLang="en-US" smtClean="0"/>
              <a:t>‹#›</a:t>
            </a:fld>
            <a:endParaRPr lang="zh-CN" altLang="en-US"/>
          </a:p>
        </p:txBody>
      </p:sp>
    </p:spTree>
    <p:extLst>
      <p:ext uri="{BB962C8B-B14F-4D97-AF65-F5344CB8AC3E}">
        <p14:creationId xmlns:p14="http://schemas.microsoft.com/office/powerpoint/2010/main" val="219413571"/>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37DD7A-5E4C-4072-80AE-C788D798DA54}"/>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B44CA3DC-A76F-46A5-9669-D72E78E7CB02}"/>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E3F3B159-4D6B-4866-93F4-2F9449C9C7D8}"/>
              </a:ext>
            </a:extLst>
          </p:cNvPr>
          <p:cNvSpPr>
            <a:spLocks noGrp="1"/>
          </p:cNvSpPr>
          <p:nvPr>
            <p:ph type="dt" sz="half" idx="10"/>
          </p:nvPr>
        </p:nvSpPr>
        <p:spPr/>
        <p:txBody>
          <a:bodyPr/>
          <a:lstStyle/>
          <a:p>
            <a:fld id="{D29CF989-54B3-45DD-A839-E27419D5C857}" type="datetimeFigureOut">
              <a:rPr lang="zh-CN" altLang="en-US" smtClean="0"/>
              <a:t>2024/4/3</a:t>
            </a:fld>
            <a:endParaRPr lang="zh-CN" altLang="en-US"/>
          </a:p>
        </p:txBody>
      </p:sp>
      <p:sp>
        <p:nvSpPr>
          <p:cNvPr id="5" name="页脚占位符 4">
            <a:extLst>
              <a:ext uri="{FF2B5EF4-FFF2-40B4-BE49-F238E27FC236}">
                <a16:creationId xmlns:a16="http://schemas.microsoft.com/office/drawing/2014/main" id="{8453C7A5-980D-410E-91C4-51B6FD326A9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7880898-EBAD-421F-B795-BD30D90FC9F2}"/>
              </a:ext>
            </a:extLst>
          </p:cNvPr>
          <p:cNvSpPr>
            <a:spLocks noGrp="1"/>
          </p:cNvSpPr>
          <p:nvPr>
            <p:ph type="sldNum" sz="quarter" idx="12"/>
          </p:nvPr>
        </p:nvSpPr>
        <p:spPr/>
        <p:txBody>
          <a:bodyPr/>
          <a:lstStyle/>
          <a:p>
            <a:fld id="{A881DDFC-D4E6-4C83-B1C2-678C8744A07A}" type="slidenum">
              <a:rPr lang="zh-CN" altLang="en-US" smtClean="0"/>
              <a:t>‹#›</a:t>
            </a:fld>
            <a:endParaRPr lang="zh-CN" altLang="en-US"/>
          </a:p>
        </p:txBody>
      </p:sp>
    </p:spTree>
    <p:extLst>
      <p:ext uri="{BB962C8B-B14F-4D97-AF65-F5344CB8AC3E}">
        <p14:creationId xmlns:p14="http://schemas.microsoft.com/office/powerpoint/2010/main" val="1770636676"/>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4AB3801A-E8DB-460B-B8E0-C67316240024}"/>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F26FA56A-89B1-462D-AFAC-4CE2804EBF47}"/>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37612C5C-3789-4408-8B5D-CD286EF12A99}"/>
              </a:ext>
            </a:extLst>
          </p:cNvPr>
          <p:cNvSpPr>
            <a:spLocks noGrp="1"/>
          </p:cNvSpPr>
          <p:nvPr>
            <p:ph type="dt" sz="half" idx="10"/>
          </p:nvPr>
        </p:nvSpPr>
        <p:spPr/>
        <p:txBody>
          <a:bodyPr/>
          <a:lstStyle/>
          <a:p>
            <a:fld id="{D29CF989-54B3-45DD-A839-E27419D5C857}" type="datetimeFigureOut">
              <a:rPr lang="zh-CN" altLang="en-US" smtClean="0"/>
              <a:t>2024/4/3</a:t>
            </a:fld>
            <a:endParaRPr lang="zh-CN" altLang="en-US"/>
          </a:p>
        </p:txBody>
      </p:sp>
      <p:sp>
        <p:nvSpPr>
          <p:cNvPr id="5" name="页脚占位符 4">
            <a:extLst>
              <a:ext uri="{FF2B5EF4-FFF2-40B4-BE49-F238E27FC236}">
                <a16:creationId xmlns:a16="http://schemas.microsoft.com/office/drawing/2014/main" id="{8CFAFF10-3D76-4BB4-8558-F397CFFB93A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8457EFB-82BB-42C6-861F-499E57B5A8AB}"/>
              </a:ext>
            </a:extLst>
          </p:cNvPr>
          <p:cNvSpPr>
            <a:spLocks noGrp="1"/>
          </p:cNvSpPr>
          <p:nvPr>
            <p:ph type="sldNum" sz="quarter" idx="12"/>
          </p:nvPr>
        </p:nvSpPr>
        <p:spPr/>
        <p:txBody>
          <a:bodyPr/>
          <a:lstStyle/>
          <a:p>
            <a:fld id="{A881DDFC-D4E6-4C83-B1C2-678C8744A07A}" type="slidenum">
              <a:rPr lang="zh-CN" altLang="en-US" smtClean="0"/>
              <a:t>‹#›</a:t>
            </a:fld>
            <a:endParaRPr lang="zh-CN" altLang="en-US"/>
          </a:p>
        </p:txBody>
      </p:sp>
    </p:spTree>
    <p:extLst>
      <p:ext uri="{BB962C8B-B14F-4D97-AF65-F5344CB8AC3E}">
        <p14:creationId xmlns:p14="http://schemas.microsoft.com/office/powerpoint/2010/main" val="4150190578"/>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t>2024/4/3</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t>‹#›</a:t>
            </a:fld>
            <a:endParaRPr lang="zh-CN" altLang="en-US"/>
          </a:p>
        </p:txBody>
      </p:sp>
    </p:spTree>
    <p:extLst>
      <p:ext uri="{BB962C8B-B14F-4D97-AF65-F5344CB8AC3E}">
        <p14:creationId xmlns:p14="http://schemas.microsoft.com/office/powerpoint/2010/main" val="40001604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t>2024/4/3</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t>‹#›</a:t>
            </a:fld>
            <a:endParaRPr lang="zh-CN" altLang="en-US"/>
          </a:p>
        </p:txBody>
      </p:sp>
    </p:spTree>
    <p:extLst>
      <p:ext uri="{BB962C8B-B14F-4D97-AF65-F5344CB8AC3E}">
        <p14:creationId xmlns:p14="http://schemas.microsoft.com/office/powerpoint/2010/main" val="37353548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995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C6C5B2E9-F4BD-438D-87B7-BBBC7096C4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5DC5D9E7-1311-4C99-BC6A-017A3B5BFA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D80CCB5F-E992-47D6-84AF-DDBD1D3662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9CF989-54B3-45DD-A839-E27419D5C857}" type="datetimeFigureOut">
              <a:rPr lang="zh-CN" altLang="en-US" smtClean="0"/>
              <a:t>2024/4/3</a:t>
            </a:fld>
            <a:endParaRPr lang="zh-CN" altLang="en-US"/>
          </a:p>
        </p:txBody>
      </p:sp>
      <p:sp>
        <p:nvSpPr>
          <p:cNvPr id="5" name="页脚占位符 4">
            <a:extLst>
              <a:ext uri="{FF2B5EF4-FFF2-40B4-BE49-F238E27FC236}">
                <a16:creationId xmlns:a16="http://schemas.microsoft.com/office/drawing/2014/main" id="{C0FC9AB2-5DC8-40B4-A4AB-0B1954BFF5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3AD73A46-B087-41F1-BC3B-F3091F944F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81DDFC-D4E6-4C83-B1C2-678C8744A07A}" type="slidenum">
              <a:rPr lang="zh-CN" altLang="en-US" smtClean="0"/>
              <a:t>‹#›</a:t>
            </a:fld>
            <a:endParaRPr lang="zh-CN" altLang="en-US"/>
          </a:p>
        </p:txBody>
      </p:sp>
    </p:spTree>
    <p:extLst>
      <p:ext uri="{BB962C8B-B14F-4D97-AF65-F5344CB8AC3E}">
        <p14:creationId xmlns:p14="http://schemas.microsoft.com/office/powerpoint/2010/main" val="26012031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0"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372626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7.png"/><Relationship Id="rId18" Type="http://schemas.openxmlformats.org/officeDocument/2006/relationships/image" Target="../media/image10.png"/><Relationship Id="rId3" Type="http://schemas.openxmlformats.org/officeDocument/2006/relationships/notesSlide" Target="../notesSlides/notesSlide1.xml"/><Relationship Id="rId21" Type="http://schemas.openxmlformats.org/officeDocument/2006/relationships/image" Target="../media/image12.png"/><Relationship Id="rId7" Type="http://schemas.microsoft.com/office/2007/relationships/hdphoto" Target="../media/hdphoto2.wdp"/><Relationship Id="rId12" Type="http://schemas.microsoft.com/office/2007/relationships/hdphoto" Target="../media/hdphoto3.wdp"/><Relationship Id="rId17" Type="http://schemas.openxmlformats.org/officeDocument/2006/relationships/image" Target="../media/image9.png"/><Relationship Id="rId2" Type="http://schemas.openxmlformats.org/officeDocument/2006/relationships/slideLayout" Target="../slideLayouts/slideLayout1.xml"/><Relationship Id="rId16" Type="http://schemas.microsoft.com/office/2007/relationships/hdphoto" Target="../media/hdphoto5.wdp"/><Relationship Id="rId20" Type="http://schemas.openxmlformats.org/officeDocument/2006/relationships/image" Target="../media/image11.png"/><Relationship Id="rId1" Type="http://schemas.openxmlformats.org/officeDocument/2006/relationships/themeOverride" Target="../theme/themeOverride1.xml"/><Relationship Id="rId6" Type="http://schemas.openxmlformats.org/officeDocument/2006/relationships/image" Target="../media/image2.png"/><Relationship Id="rId11" Type="http://schemas.openxmlformats.org/officeDocument/2006/relationships/image" Target="../media/image6.png"/><Relationship Id="rId5" Type="http://schemas.microsoft.com/office/2007/relationships/hdphoto" Target="../media/hdphoto1.wdp"/><Relationship Id="rId15" Type="http://schemas.openxmlformats.org/officeDocument/2006/relationships/image" Target="../media/image8.png"/><Relationship Id="rId10" Type="http://schemas.openxmlformats.org/officeDocument/2006/relationships/image" Target="../media/image5.png"/><Relationship Id="rId19" Type="http://schemas.microsoft.com/office/2007/relationships/hdphoto" Target="../media/hdphoto6.wdp"/><Relationship Id="rId4" Type="http://schemas.openxmlformats.org/officeDocument/2006/relationships/image" Target="../media/image1.png"/><Relationship Id="rId9" Type="http://schemas.openxmlformats.org/officeDocument/2006/relationships/image" Target="../media/image4.png"/><Relationship Id="rId14" Type="http://schemas.microsoft.com/office/2007/relationships/hdphoto" Target="../media/hdphoto4.wdp"/></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8.png"/><Relationship Id="rId18" Type="http://schemas.openxmlformats.org/officeDocument/2006/relationships/image" Target="../media/image14.png"/><Relationship Id="rId3" Type="http://schemas.openxmlformats.org/officeDocument/2006/relationships/notesSlide" Target="../notesSlides/notesSlide2.xml"/><Relationship Id="rId21" Type="http://schemas.openxmlformats.org/officeDocument/2006/relationships/image" Target="../media/image9.png"/><Relationship Id="rId7" Type="http://schemas.openxmlformats.org/officeDocument/2006/relationships/image" Target="../media/image4.png"/><Relationship Id="rId12" Type="http://schemas.microsoft.com/office/2007/relationships/hdphoto" Target="../media/hdphoto4.wdp"/><Relationship Id="rId17" Type="http://schemas.openxmlformats.org/officeDocument/2006/relationships/image" Target="../media/image11.png"/><Relationship Id="rId2" Type="http://schemas.openxmlformats.org/officeDocument/2006/relationships/slideLayout" Target="../slideLayouts/slideLayout1.xml"/><Relationship Id="rId16" Type="http://schemas.microsoft.com/office/2007/relationships/hdphoto" Target="../media/hdphoto6.wdp"/><Relationship Id="rId20" Type="http://schemas.openxmlformats.org/officeDocument/2006/relationships/image" Target="../media/image15.png"/><Relationship Id="rId1" Type="http://schemas.openxmlformats.org/officeDocument/2006/relationships/themeOverride" Target="../theme/themeOverride2.xml"/><Relationship Id="rId6" Type="http://schemas.openxmlformats.org/officeDocument/2006/relationships/image" Target="../media/image3.png"/><Relationship Id="rId11" Type="http://schemas.openxmlformats.org/officeDocument/2006/relationships/image" Target="../media/image7.png"/><Relationship Id="rId5" Type="http://schemas.microsoft.com/office/2007/relationships/hdphoto" Target="../media/hdphoto1.wdp"/><Relationship Id="rId15" Type="http://schemas.openxmlformats.org/officeDocument/2006/relationships/image" Target="../media/image10.png"/><Relationship Id="rId23" Type="http://schemas.microsoft.com/office/2007/relationships/hdphoto" Target="../media/hdphoto9.wdp"/><Relationship Id="rId10" Type="http://schemas.microsoft.com/office/2007/relationships/hdphoto" Target="../media/hdphoto7.wdp"/><Relationship Id="rId19" Type="http://schemas.microsoft.com/office/2007/relationships/hdphoto" Target="../media/hdphoto8.wdp"/><Relationship Id="rId4" Type="http://schemas.openxmlformats.org/officeDocument/2006/relationships/image" Target="../media/image1.png"/><Relationship Id="rId9" Type="http://schemas.openxmlformats.org/officeDocument/2006/relationships/image" Target="../media/image13.png"/><Relationship Id="rId14" Type="http://schemas.microsoft.com/office/2007/relationships/hdphoto" Target="../media/hdphoto5.wdp"/><Relationship Id="rId22"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10.wdp"/></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10.png"/><Relationship Id="rId18"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5.png"/><Relationship Id="rId12" Type="http://schemas.microsoft.com/office/2007/relationships/hdphoto" Target="../media/hdphoto5.wdp"/><Relationship Id="rId17" Type="http://schemas.openxmlformats.org/officeDocument/2006/relationships/image" Target="../media/image20.png"/><Relationship Id="rId2" Type="http://schemas.openxmlformats.org/officeDocument/2006/relationships/notesSlide" Target="../notesSlides/notesSlide4.xml"/><Relationship Id="rId16"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image" Target="../media/image3.png"/><Relationship Id="rId15" Type="http://schemas.openxmlformats.org/officeDocument/2006/relationships/image" Target="../media/image11.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7.png"/><Relationship Id="rId14" Type="http://schemas.microsoft.com/office/2007/relationships/hdphoto" Target="../media/hdphoto6.wdp"/></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1.png"/><Relationship Id="rId3" Type="http://schemas.openxmlformats.org/officeDocument/2006/relationships/notesSlide" Target="../notesSlides/notesSlide5.xml"/><Relationship Id="rId7" Type="http://schemas.openxmlformats.org/officeDocument/2006/relationships/image" Target="../media/image4.png"/><Relationship Id="rId12" Type="http://schemas.microsoft.com/office/2007/relationships/hdphoto" Target="../media/hdphoto5.wdp"/><Relationship Id="rId2" Type="http://schemas.openxmlformats.org/officeDocument/2006/relationships/slideLayout" Target="../slideLayouts/slideLayout1.xml"/><Relationship Id="rId1" Type="http://schemas.openxmlformats.org/officeDocument/2006/relationships/themeOverride" Target="../theme/themeOverride3.xml"/><Relationship Id="rId6" Type="http://schemas.openxmlformats.org/officeDocument/2006/relationships/image" Target="../media/image3.png"/><Relationship Id="rId11" Type="http://schemas.openxmlformats.org/officeDocument/2006/relationships/image" Target="../media/image8.png"/><Relationship Id="rId5" Type="http://schemas.microsoft.com/office/2007/relationships/hdphoto" Target="../media/hdphoto1.wdp"/><Relationship Id="rId10" Type="http://schemas.microsoft.com/office/2007/relationships/hdphoto" Target="../media/hdphoto4.wdp"/><Relationship Id="rId4" Type="http://schemas.openxmlformats.org/officeDocument/2006/relationships/image" Target="../media/image1.png"/><Relationship Id="rId9" Type="http://schemas.openxmlformats.org/officeDocument/2006/relationships/image" Target="../media/image7.png"/><Relationship Id="rId1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png"/><Relationship Id="rId11" Type="http://schemas.microsoft.com/office/2007/relationships/hdphoto" Target="../media/hdphoto5.wdp"/><Relationship Id="rId5" Type="http://schemas.openxmlformats.org/officeDocument/2006/relationships/image" Target="../media/image3.png"/><Relationship Id="rId10" Type="http://schemas.openxmlformats.org/officeDocument/2006/relationships/image" Target="../media/image8.png"/><Relationship Id="rId4" Type="http://schemas.microsoft.com/office/2007/relationships/hdphoto" Target="../media/hdphoto1.wdp"/><Relationship Id="rId9" Type="http://schemas.microsoft.com/office/2007/relationships/hdphoto" Target="../media/hdphoto4.wdp"/></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png"/><Relationship Id="rId11" Type="http://schemas.microsoft.com/office/2007/relationships/hdphoto" Target="../media/hdphoto5.wdp"/><Relationship Id="rId5" Type="http://schemas.openxmlformats.org/officeDocument/2006/relationships/image" Target="../media/image3.png"/><Relationship Id="rId10" Type="http://schemas.openxmlformats.org/officeDocument/2006/relationships/image" Target="../media/image8.png"/><Relationship Id="rId4" Type="http://schemas.microsoft.com/office/2007/relationships/hdphoto" Target="../media/hdphoto1.wdp"/><Relationship Id="rId9" Type="http://schemas.microsoft.com/office/2007/relationships/hdphoto" Target="../media/hdphoto4.wdp"/><Relationship Id="rId14"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10.png"/><Relationship Id="rId18"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5.png"/><Relationship Id="rId12" Type="http://schemas.microsoft.com/office/2007/relationships/hdphoto" Target="../media/hdphoto5.wdp"/><Relationship Id="rId17" Type="http://schemas.openxmlformats.org/officeDocument/2006/relationships/image" Target="../media/image20.png"/><Relationship Id="rId2" Type="http://schemas.openxmlformats.org/officeDocument/2006/relationships/notesSlide" Target="../notesSlides/notesSlide9.xml"/><Relationship Id="rId16"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image" Target="../media/image3.png"/><Relationship Id="rId15" Type="http://schemas.openxmlformats.org/officeDocument/2006/relationships/image" Target="../media/image11.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7.png"/><Relationship Id="rId14" Type="http://schemas.microsoft.com/office/2007/relationships/hdphoto" Target="../media/hdphoto6.wdp"/></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13" Type="http://schemas.microsoft.com/office/2007/relationships/hdphoto" Target="../media/hdphoto5.wdp"/><Relationship Id="rId18" Type="http://schemas.openxmlformats.org/officeDocument/2006/relationships/image" Target="../media/image28.png"/><Relationship Id="rId3" Type="http://schemas.openxmlformats.org/officeDocument/2006/relationships/notesSlide" Target="../notesSlides/notesSlide10.xml"/><Relationship Id="rId7" Type="http://schemas.openxmlformats.org/officeDocument/2006/relationships/image" Target="../media/image24.png"/><Relationship Id="rId12" Type="http://schemas.openxmlformats.org/officeDocument/2006/relationships/image" Target="../media/image8.png"/><Relationship Id="rId17" Type="http://schemas.openxmlformats.org/officeDocument/2006/relationships/image" Target="../media/image27.png"/><Relationship Id="rId2" Type="http://schemas.openxmlformats.org/officeDocument/2006/relationships/slideLayout" Target="../slideLayouts/slideLayout1.xml"/><Relationship Id="rId16" Type="http://schemas.openxmlformats.org/officeDocument/2006/relationships/image" Target="../media/image26.png"/><Relationship Id="rId1" Type="http://schemas.openxmlformats.org/officeDocument/2006/relationships/themeOverride" Target="../theme/themeOverride4.xml"/><Relationship Id="rId6" Type="http://schemas.openxmlformats.org/officeDocument/2006/relationships/image" Target="../media/image23.png"/><Relationship Id="rId11" Type="http://schemas.microsoft.com/office/2007/relationships/hdphoto" Target="../media/hdphoto4.wdp"/><Relationship Id="rId5" Type="http://schemas.microsoft.com/office/2007/relationships/hdphoto" Target="../media/hdphoto1.wdp"/><Relationship Id="rId15" Type="http://schemas.microsoft.com/office/2007/relationships/hdphoto" Target="../media/hdphoto8.wdp"/><Relationship Id="rId10" Type="http://schemas.openxmlformats.org/officeDocument/2006/relationships/image" Target="../media/image7.png"/><Relationship Id="rId4" Type="http://schemas.openxmlformats.org/officeDocument/2006/relationships/image" Target="../media/image1.png"/><Relationship Id="rId9" Type="http://schemas.microsoft.com/office/2007/relationships/hdphoto" Target="../media/hdphoto11.wdp"/><Relationship Id="rId14"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30.png"/><Relationship Id="rId3" Type="http://schemas.openxmlformats.org/officeDocument/2006/relationships/notesSlide" Target="../notesSlides/notesSlide11.xml"/><Relationship Id="rId7" Type="http://schemas.microsoft.com/office/2007/relationships/hdphoto" Target="../media/hdphoto12.wdp"/><Relationship Id="rId12" Type="http://schemas.microsoft.com/office/2007/relationships/hdphoto" Target="../media/hdphoto5.wdp"/><Relationship Id="rId2" Type="http://schemas.openxmlformats.org/officeDocument/2006/relationships/slideLayout" Target="../slideLayouts/slideLayout1.xml"/><Relationship Id="rId1" Type="http://schemas.openxmlformats.org/officeDocument/2006/relationships/themeOverride" Target="../theme/themeOverride5.xml"/><Relationship Id="rId6" Type="http://schemas.openxmlformats.org/officeDocument/2006/relationships/image" Target="../media/image29.png"/><Relationship Id="rId11" Type="http://schemas.openxmlformats.org/officeDocument/2006/relationships/image" Target="../media/image8.png"/><Relationship Id="rId5" Type="http://schemas.microsoft.com/office/2007/relationships/hdphoto" Target="../media/hdphoto1.wdp"/><Relationship Id="rId15" Type="http://schemas.openxmlformats.org/officeDocument/2006/relationships/image" Target="../media/image28.png"/><Relationship Id="rId10" Type="http://schemas.microsoft.com/office/2007/relationships/hdphoto" Target="../media/hdphoto4.wdp"/><Relationship Id="rId4" Type="http://schemas.openxmlformats.org/officeDocument/2006/relationships/image" Target="../media/image1.png"/><Relationship Id="rId9" Type="http://schemas.openxmlformats.org/officeDocument/2006/relationships/image" Target="../media/image7.png"/><Relationship Id="rId14" Type="http://schemas.openxmlformats.org/officeDocument/2006/relationships/image" Target="../media/image27.png"/></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12.png"/><Relationship Id="rId3" Type="http://schemas.openxmlformats.org/officeDocument/2006/relationships/notesSlide" Target="../notesSlides/notesSlide12.xml"/><Relationship Id="rId7" Type="http://schemas.microsoft.com/office/2007/relationships/hdphoto" Target="../media/hdphoto12.wdp"/><Relationship Id="rId12" Type="http://schemas.microsoft.com/office/2007/relationships/hdphoto" Target="../media/hdphoto5.wdp"/><Relationship Id="rId2" Type="http://schemas.openxmlformats.org/officeDocument/2006/relationships/slideLayout" Target="../slideLayouts/slideLayout1.xml"/><Relationship Id="rId1" Type="http://schemas.openxmlformats.org/officeDocument/2006/relationships/themeOverride" Target="../theme/themeOverride6.xml"/><Relationship Id="rId6" Type="http://schemas.openxmlformats.org/officeDocument/2006/relationships/image" Target="../media/image29.png"/><Relationship Id="rId11" Type="http://schemas.openxmlformats.org/officeDocument/2006/relationships/image" Target="../media/image8.png"/><Relationship Id="rId5" Type="http://schemas.microsoft.com/office/2007/relationships/hdphoto" Target="../media/hdphoto1.wdp"/><Relationship Id="rId15" Type="http://schemas.openxmlformats.org/officeDocument/2006/relationships/image" Target="../media/image28.png"/><Relationship Id="rId10" Type="http://schemas.microsoft.com/office/2007/relationships/hdphoto" Target="../media/hdphoto4.wdp"/><Relationship Id="rId4" Type="http://schemas.openxmlformats.org/officeDocument/2006/relationships/image" Target="../media/image1.png"/><Relationship Id="rId9" Type="http://schemas.openxmlformats.org/officeDocument/2006/relationships/image" Target="../media/image7.png"/><Relationship Id="rId14" Type="http://schemas.openxmlformats.org/officeDocument/2006/relationships/image" Target="../media/image27.png"/></Relationships>
</file>

<file path=ppt/slides/_rels/slide13.xml.rels><?xml version="1.0" encoding="UTF-8" standalone="yes"?>
<Relationships xmlns="http://schemas.openxmlformats.org/package/2006/relationships"><Relationship Id="rId8" Type="http://schemas.openxmlformats.org/officeDocument/2006/relationships/image" Target="../media/image5.png"/><Relationship Id="rId13" Type="http://schemas.microsoft.com/office/2007/relationships/hdphoto" Target="../media/hdphoto5.wdp"/><Relationship Id="rId18" Type="http://schemas.openxmlformats.org/officeDocument/2006/relationships/image" Target="../media/image20.png"/><Relationship Id="rId3" Type="http://schemas.openxmlformats.org/officeDocument/2006/relationships/notesSlide" Target="../notesSlides/notesSlide13.xml"/><Relationship Id="rId7" Type="http://schemas.openxmlformats.org/officeDocument/2006/relationships/image" Target="../media/image4.png"/><Relationship Id="rId12" Type="http://schemas.openxmlformats.org/officeDocument/2006/relationships/image" Target="../media/image8.png"/><Relationship Id="rId17" Type="http://schemas.openxmlformats.org/officeDocument/2006/relationships/image" Target="../media/image19.png"/><Relationship Id="rId2" Type="http://schemas.openxmlformats.org/officeDocument/2006/relationships/slideLayout" Target="../slideLayouts/slideLayout1.xml"/><Relationship Id="rId16" Type="http://schemas.openxmlformats.org/officeDocument/2006/relationships/image" Target="../media/image11.png"/><Relationship Id="rId20" Type="http://schemas.openxmlformats.org/officeDocument/2006/relationships/image" Target="../media/image31.png"/><Relationship Id="rId1" Type="http://schemas.openxmlformats.org/officeDocument/2006/relationships/themeOverride" Target="../theme/themeOverride7.xml"/><Relationship Id="rId6" Type="http://schemas.openxmlformats.org/officeDocument/2006/relationships/image" Target="../media/image3.png"/><Relationship Id="rId11" Type="http://schemas.microsoft.com/office/2007/relationships/hdphoto" Target="../media/hdphoto4.wdp"/><Relationship Id="rId5" Type="http://schemas.microsoft.com/office/2007/relationships/hdphoto" Target="../media/hdphoto1.wdp"/><Relationship Id="rId15" Type="http://schemas.microsoft.com/office/2007/relationships/hdphoto" Target="../media/hdphoto6.wdp"/><Relationship Id="rId10" Type="http://schemas.openxmlformats.org/officeDocument/2006/relationships/image" Target="../media/image7.png"/><Relationship Id="rId19"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18.png"/><Relationship Id="rId14" Type="http://schemas.openxmlformats.org/officeDocument/2006/relationships/image" Target="../media/image10.png"/></Relationships>
</file>

<file path=ppt/slides/_rels/slide14.xml.rels><?xml version="1.0" encoding="UTF-8" standalone="yes"?>
<Relationships xmlns="http://schemas.openxmlformats.org/package/2006/relationships"><Relationship Id="rId8" Type="http://schemas.openxmlformats.org/officeDocument/2006/relationships/image" Target="../media/image7.png"/><Relationship Id="rId13" Type="http://schemas.microsoft.com/office/2007/relationships/hdphoto" Target="../media/hdphoto14.wdp"/><Relationship Id="rId3" Type="http://schemas.openxmlformats.org/officeDocument/2006/relationships/notesSlide" Target="../notesSlides/notesSlide14.xml"/><Relationship Id="rId7" Type="http://schemas.microsoft.com/office/2007/relationships/hdphoto" Target="../media/hdphoto1.wdp"/><Relationship Id="rId12" Type="http://schemas.openxmlformats.org/officeDocument/2006/relationships/image" Target="../media/image33.png"/><Relationship Id="rId2" Type="http://schemas.openxmlformats.org/officeDocument/2006/relationships/slideLayout" Target="../slideLayouts/slideLayout1.xml"/><Relationship Id="rId1" Type="http://schemas.openxmlformats.org/officeDocument/2006/relationships/themeOverride" Target="../theme/themeOverride8.xml"/><Relationship Id="rId6" Type="http://schemas.openxmlformats.org/officeDocument/2006/relationships/image" Target="../media/image1.png"/><Relationship Id="rId11" Type="http://schemas.microsoft.com/office/2007/relationships/hdphoto" Target="../media/hdphoto5.wdp"/><Relationship Id="rId5" Type="http://schemas.microsoft.com/office/2007/relationships/hdphoto" Target="../media/hdphoto13.wdp"/><Relationship Id="rId15" Type="http://schemas.openxmlformats.org/officeDocument/2006/relationships/image" Target="../media/image28.png"/><Relationship Id="rId10" Type="http://schemas.openxmlformats.org/officeDocument/2006/relationships/image" Target="../media/image8.png"/><Relationship Id="rId4" Type="http://schemas.openxmlformats.org/officeDocument/2006/relationships/image" Target="../media/image32.png"/><Relationship Id="rId9" Type="http://schemas.microsoft.com/office/2007/relationships/hdphoto" Target="../media/hdphoto4.wdp"/><Relationship Id="rId14" Type="http://schemas.openxmlformats.org/officeDocument/2006/relationships/image" Target="../media/image27.png"/></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28.png"/><Relationship Id="rId3" Type="http://schemas.openxmlformats.org/officeDocument/2006/relationships/notesSlide" Target="../notesSlides/notesSlide15.xml"/><Relationship Id="rId7" Type="http://schemas.microsoft.com/office/2007/relationships/hdphoto" Target="../media/hdphoto1.wdp"/><Relationship Id="rId12" Type="http://schemas.openxmlformats.org/officeDocument/2006/relationships/image" Target="../media/image27.png"/><Relationship Id="rId2" Type="http://schemas.openxmlformats.org/officeDocument/2006/relationships/slideLayout" Target="../slideLayouts/slideLayout1.xml"/><Relationship Id="rId1" Type="http://schemas.openxmlformats.org/officeDocument/2006/relationships/themeOverride" Target="../theme/themeOverride9.xml"/><Relationship Id="rId6" Type="http://schemas.openxmlformats.org/officeDocument/2006/relationships/image" Target="../media/image1.png"/><Relationship Id="rId11" Type="http://schemas.microsoft.com/office/2007/relationships/hdphoto" Target="../media/hdphoto5.wdp"/><Relationship Id="rId5" Type="http://schemas.microsoft.com/office/2007/relationships/hdphoto" Target="../media/hdphoto13.wdp"/><Relationship Id="rId10" Type="http://schemas.openxmlformats.org/officeDocument/2006/relationships/image" Target="../media/image8.png"/><Relationship Id="rId4" Type="http://schemas.openxmlformats.org/officeDocument/2006/relationships/image" Target="../media/image32.png"/><Relationship Id="rId9" Type="http://schemas.microsoft.com/office/2007/relationships/hdphoto" Target="../media/hdphoto4.wdp"/></Relationships>
</file>

<file path=ppt/slides/_rels/slide16.xml.rels><?xml version="1.0" encoding="UTF-8" standalone="yes"?>
<Relationships xmlns="http://schemas.openxmlformats.org/package/2006/relationships"><Relationship Id="rId8" Type="http://schemas.openxmlformats.org/officeDocument/2006/relationships/image" Target="../media/image1.png"/><Relationship Id="rId13" Type="http://schemas.microsoft.com/office/2007/relationships/hdphoto" Target="../media/hdphoto5.wdp"/><Relationship Id="rId3" Type="http://schemas.openxmlformats.org/officeDocument/2006/relationships/notesSlide" Target="../notesSlides/notesSlide16.xml"/><Relationship Id="rId7" Type="http://schemas.microsoft.com/office/2007/relationships/hdphoto" Target="../media/hdphoto13.wdp"/><Relationship Id="rId12" Type="http://schemas.openxmlformats.org/officeDocument/2006/relationships/image" Target="../media/image8.png"/><Relationship Id="rId17" Type="http://schemas.openxmlformats.org/officeDocument/2006/relationships/image" Target="../media/image35.png"/><Relationship Id="rId2" Type="http://schemas.openxmlformats.org/officeDocument/2006/relationships/slideLayout" Target="../slideLayouts/slideLayout1.xml"/><Relationship Id="rId16" Type="http://schemas.openxmlformats.org/officeDocument/2006/relationships/image" Target="../media/image34.png"/><Relationship Id="rId1" Type="http://schemas.openxmlformats.org/officeDocument/2006/relationships/themeOverride" Target="../theme/themeOverride10.xml"/><Relationship Id="rId6" Type="http://schemas.openxmlformats.org/officeDocument/2006/relationships/image" Target="../media/image32.png"/><Relationship Id="rId11" Type="http://schemas.microsoft.com/office/2007/relationships/hdphoto" Target="../media/hdphoto4.wdp"/><Relationship Id="rId5" Type="http://schemas.microsoft.com/office/2007/relationships/hdphoto" Target="../media/hdphoto12.wdp"/><Relationship Id="rId15" Type="http://schemas.openxmlformats.org/officeDocument/2006/relationships/image" Target="../media/image28.png"/><Relationship Id="rId10" Type="http://schemas.openxmlformats.org/officeDocument/2006/relationships/image" Target="../media/image7.png"/><Relationship Id="rId4" Type="http://schemas.openxmlformats.org/officeDocument/2006/relationships/image" Target="../media/image29.png"/><Relationship Id="rId9" Type="http://schemas.microsoft.com/office/2007/relationships/hdphoto" Target="../media/hdphoto1.wdp"/><Relationship Id="rId14" Type="http://schemas.openxmlformats.org/officeDocument/2006/relationships/image" Target="../media/image27.png"/></Relationships>
</file>

<file path=ppt/slides/_rels/slide1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28.png"/><Relationship Id="rId3" Type="http://schemas.openxmlformats.org/officeDocument/2006/relationships/notesSlide" Target="../notesSlides/notesSlide17.xml"/><Relationship Id="rId7" Type="http://schemas.microsoft.com/office/2007/relationships/hdphoto" Target="../media/hdphoto1.wdp"/><Relationship Id="rId12" Type="http://schemas.openxmlformats.org/officeDocument/2006/relationships/image" Target="../media/image27.png"/><Relationship Id="rId2" Type="http://schemas.openxmlformats.org/officeDocument/2006/relationships/slideLayout" Target="../slideLayouts/slideLayout1.xml"/><Relationship Id="rId1" Type="http://schemas.openxmlformats.org/officeDocument/2006/relationships/themeOverride" Target="../theme/themeOverride11.xml"/><Relationship Id="rId6" Type="http://schemas.openxmlformats.org/officeDocument/2006/relationships/image" Target="../media/image1.png"/><Relationship Id="rId11" Type="http://schemas.microsoft.com/office/2007/relationships/hdphoto" Target="../media/hdphoto5.wdp"/><Relationship Id="rId5" Type="http://schemas.microsoft.com/office/2007/relationships/hdphoto" Target="../media/hdphoto13.wdp"/><Relationship Id="rId15" Type="http://schemas.openxmlformats.org/officeDocument/2006/relationships/chart" Target="../charts/chart2.xml"/><Relationship Id="rId10" Type="http://schemas.openxmlformats.org/officeDocument/2006/relationships/image" Target="../media/image8.png"/><Relationship Id="rId4" Type="http://schemas.openxmlformats.org/officeDocument/2006/relationships/image" Target="../media/image32.png"/><Relationship Id="rId9" Type="http://schemas.microsoft.com/office/2007/relationships/hdphoto" Target="../media/hdphoto4.wdp"/><Relationship Id="rId14" Type="http://schemas.openxmlformats.org/officeDocument/2006/relationships/chart" Target="../charts/chart1.xml"/></Relationships>
</file>

<file path=ppt/slides/_rels/slide18.xml.rels><?xml version="1.0" encoding="UTF-8" standalone="yes"?>
<Relationships xmlns="http://schemas.openxmlformats.org/package/2006/relationships"><Relationship Id="rId8" Type="http://schemas.openxmlformats.org/officeDocument/2006/relationships/image" Target="../media/image1.png"/><Relationship Id="rId13" Type="http://schemas.microsoft.com/office/2007/relationships/hdphoto" Target="../media/hdphoto5.wdp"/><Relationship Id="rId3" Type="http://schemas.openxmlformats.org/officeDocument/2006/relationships/notesSlide" Target="../notesSlides/notesSlide18.xml"/><Relationship Id="rId7" Type="http://schemas.microsoft.com/office/2007/relationships/hdphoto" Target="../media/hdphoto13.wdp"/><Relationship Id="rId12" Type="http://schemas.openxmlformats.org/officeDocument/2006/relationships/image" Target="../media/image8.png"/><Relationship Id="rId17" Type="http://schemas.openxmlformats.org/officeDocument/2006/relationships/image" Target="../media/image35.png"/><Relationship Id="rId2" Type="http://schemas.openxmlformats.org/officeDocument/2006/relationships/slideLayout" Target="../slideLayouts/slideLayout1.xml"/><Relationship Id="rId16" Type="http://schemas.openxmlformats.org/officeDocument/2006/relationships/image" Target="../media/image34.png"/><Relationship Id="rId1" Type="http://schemas.openxmlformats.org/officeDocument/2006/relationships/themeOverride" Target="../theme/themeOverride12.xml"/><Relationship Id="rId6" Type="http://schemas.openxmlformats.org/officeDocument/2006/relationships/image" Target="../media/image32.png"/><Relationship Id="rId11" Type="http://schemas.microsoft.com/office/2007/relationships/hdphoto" Target="../media/hdphoto4.wdp"/><Relationship Id="rId5" Type="http://schemas.microsoft.com/office/2007/relationships/hdphoto" Target="../media/hdphoto12.wdp"/><Relationship Id="rId15" Type="http://schemas.openxmlformats.org/officeDocument/2006/relationships/image" Target="../media/image28.png"/><Relationship Id="rId10" Type="http://schemas.openxmlformats.org/officeDocument/2006/relationships/image" Target="../media/image7.png"/><Relationship Id="rId4" Type="http://schemas.openxmlformats.org/officeDocument/2006/relationships/image" Target="../media/image29.png"/><Relationship Id="rId9" Type="http://schemas.microsoft.com/office/2007/relationships/hdphoto" Target="../media/hdphoto1.wdp"/><Relationship Id="rId14" Type="http://schemas.openxmlformats.org/officeDocument/2006/relationships/image" Target="../media/image27.png"/></Relationships>
</file>

<file path=ppt/slides/_rels/slide19.xml.rels><?xml version="1.0" encoding="UTF-8" standalone="yes"?>
<Relationships xmlns="http://schemas.openxmlformats.org/package/2006/relationships"><Relationship Id="rId8" Type="http://schemas.openxmlformats.org/officeDocument/2006/relationships/image" Target="../media/image7.png"/><Relationship Id="rId13" Type="http://schemas.microsoft.com/office/2007/relationships/hdphoto" Target="../media/hdphoto12.wdp"/><Relationship Id="rId3" Type="http://schemas.openxmlformats.org/officeDocument/2006/relationships/notesSlide" Target="../notesSlides/notesSlide19.xml"/><Relationship Id="rId7" Type="http://schemas.microsoft.com/office/2007/relationships/hdphoto" Target="../media/hdphoto1.wdp"/><Relationship Id="rId12" Type="http://schemas.openxmlformats.org/officeDocument/2006/relationships/image" Target="../media/image29.png"/><Relationship Id="rId2" Type="http://schemas.openxmlformats.org/officeDocument/2006/relationships/slideLayout" Target="../slideLayouts/slideLayout1.xml"/><Relationship Id="rId16" Type="http://schemas.openxmlformats.org/officeDocument/2006/relationships/image" Target="../media/image36.png"/><Relationship Id="rId1" Type="http://schemas.openxmlformats.org/officeDocument/2006/relationships/themeOverride" Target="../theme/themeOverride13.xml"/><Relationship Id="rId6" Type="http://schemas.openxmlformats.org/officeDocument/2006/relationships/image" Target="../media/image1.png"/><Relationship Id="rId11" Type="http://schemas.microsoft.com/office/2007/relationships/hdphoto" Target="../media/hdphoto5.wdp"/><Relationship Id="rId5" Type="http://schemas.microsoft.com/office/2007/relationships/hdphoto" Target="../media/hdphoto13.wdp"/><Relationship Id="rId15" Type="http://schemas.openxmlformats.org/officeDocument/2006/relationships/image" Target="../media/image28.png"/><Relationship Id="rId10" Type="http://schemas.openxmlformats.org/officeDocument/2006/relationships/image" Target="../media/image8.png"/><Relationship Id="rId4" Type="http://schemas.openxmlformats.org/officeDocument/2006/relationships/image" Target="../media/image32.png"/><Relationship Id="rId9" Type="http://schemas.microsoft.com/office/2007/relationships/hdphoto" Target="../media/hdphoto4.wdp"/><Relationship Id="rId14" Type="http://schemas.openxmlformats.org/officeDocument/2006/relationships/image" Target="../media/image27.png"/></Relationships>
</file>

<file path=ppt/slides/_rels/slide20.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28.png"/><Relationship Id="rId3" Type="http://schemas.openxmlformats.org/officeDocument/2006/relationships/notesSlide" Target="../notesSlides/notesSlide20.xml"/><Relationship Id="rId7" Type="http://schemas.microsoft.com/office/2007/relationships/hdphoto" Target="../media/hdphoto1.wdp"/><Relationship Id="rId12" Type="http://schemas.openxmlformats.org/officeDocument/2006/relationships/image" Target="../media/image27.png"/><Relationship Id="rId2" Type="http://schemas.openxmlformats.org/officeDocument/2006/relationships/slideLayout" Target="../slideLayouts/slideLayout1.xml"/><Relationship Id="rId1" Type="http://schemas.openxmlformats.org/officeDocument/2006/relationships/themeOverride" Target="../theme/themeOverride14.xml"/><Relationship Id="rId6" Type="http://schemas.openxmlformats.org/officeDocument/2006/relationships/image" Target="../media/image1.png"/><Relationship Id="rId11" Type="http://schemas.microsoft.com/office/2007/relationships/hdphoto" Target="../media/hdphoto5.wdp"/><Relationship Id="rId5" Type="http://schemas.microsoft.com/office/2007/relationships/hdphoto" Target="../media/hdphoto13.wdp"/><Relationship Id="rId10" Type="http://schemas.openxmlformats.org/officeDocument/2006/relationships/image" Target="../media/image8.png"/><Relationship Id="rId4" Type="http://schemas.openxmlformats.org/officeDocument/2006/relationships/image" Target="../media/image32.png"/><Relationship Id="rId9" Type="http://schemas.microsoft.com/office/2007/relationships/hdphoto" Target="../media/hdphoto4.wdp"/></Relationships>
</file>

<file path=ppt/slides/_rels/slide21.xml.rels><?xml version="1.0" encoding="UTF-8" standalone="yes"?>
<Relationships xmlns="http://schemas.openxmlformats.org/package/2006/relationships"><Relationship Id="rId8" Type="http://schemas.openxmlformats.org/officeDocument/2006/relationships/image" Target="../media/image5.png"/><Relationship Id="rId13" Type="http://schemas.microsoft.com/office/2007/relationships/hdphoto" Target="../media/hdphoto5.wdp"/><Relationship Id="rId18" Type="http://schemas.openxmlformats.org/officeDocument/2006/relationships/image" Target="../media/image20.png"/><Relationship Id="rId3" Type="http://schemas.openxmlformats.org/officeDocument/2006/relationships/notesSlide" Target="../notesSlides/notesSlide21.xml"/><Relationship Id="rId7" Type="http://schemas.openxmlformats.org/officeDocument/2006/relationships/image" Target="../media/image4.png"/><Relationship Id="rId12" Type="http://schemas.openxmlformats.org/officeDocument/2006/relationships/image" Target="../media/image8.png"/><Relationship Id="rId17" Type="http://schemas.openxmlformats.org/officeDocument/2006/relationships/image" Target="../media/image19.png"/><Relationship Id="rId2" Type="http://schemas.openxmlformats.org/officeDocument/2006/relationships/slideLayout" Target="../slideLayouts/slideLayout1.xml"/><Relationship Id="rId16" Type="http://schemas.openxmlformats.org/officeDocument/2006/relationships/image" Target="../media/image11.png"/><Relationship Id="rId20" Type="http://schemas.openxmlformats.org/officeDocument/2006/relationships/image" Target="../media/image31.png"/><Relationship Id="rId1" Type="http://schemas.openxmlformats.org/officeDocument/2006/relationships/themeOverride" Target="../theme/themeOverride15.xml"/><Relationship Id="rId6" Type="http://schemas.openxmlformats.org/officeDocument/2006/relationships/image" Target="../media/image3.png"/><Relationship Id="rId11" Type="http://schemas.microsoft.com/office/2007/relationships/hdphoto" Target="../media/hdphoto4.wdp"/><Relationship Id="rId5" Type="http://schemas.microsoft.com/office/2007/relationships/hdphoto" Target="../media/hdphoto1.wdp"/><Relationship Id="rId15" Type="http://schemas.microsoft.com/office/2007/relationships/hdphoto" Target="../media/hdphoto6.wdp"/><Relationship Id="rId10" Type="http://schemas.openxmlformats.org/officeDocument/2006/relationships/image" Target="../media/image7.png"/><Relationship Id="rId19"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18.png"/><Relationship Id="rId14" Type="http://schemas.openxmlformats.org/officeDocument/2006/relationships/image" Target="../media/image10.png"/></Relationships>
</file>

<file path=ppt/slides/_rels/slide2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28.png"/><Relationship Id="rId3" Type="http://schemas.openxmlformats.org/officeDocument/2006/relationships/notesSlide" Target="../notesSlides/notesSlide22.xml"/><Relationship Id="rId7" Type="http://schemas.microsoft.com/office/2007/relationships/hdphoto" Target="../media/hdphoto1.wdp"/><Relationship Id="rId12" Type="http://schemas.openxmlformats.org/officeDocument/2006/relationships/image" Target="../media/image27.png"/><Relationship Id="rId2" Type="http://schemas.openxmlformats.org/officeDocument/2006/relationships/slideLayout" Target="../slideLayouts/slideLayout1.xml"/><Relationship Id="rId16" Type="http://schemas.openxmlformats.org/officeDocument/2006/relationships/image" Target="../media/image38.png"/><Relationship Id="rId1" Type="http://schemas.openxmlformats.org/officeDocument/2006/relationships/themeOverride" Target="../theme/themeOverride16.xml"/><Relationship Id="rId6" Type="http://schemas.openxmlformats.org/officeDocument/2006/relationships/image" Target="../media/image1.png"/><Relationship Id="rId11" Type="http://schemas.microsoft.com/office/2007/relationships/hdphoto" Target="../media/hdphoto5.wdp"/><Relationship Id="rId5" Type="http://schemas.microsoft.com/office/2007/relationships/hdphoto" Target="../media/hdphoto13.wdp"/><Relationship Id="rId15" Type="http://schemas.microsoft.com/office/2007/relationships/hdphoto" Target="../media/hdphoto15.wdp"/><Relationship Id="rId10" Type="http://schemas.openxmlformats.org/officeDocument/2006/relationships/image" Target="../media/image8.png"/><Relationship Id="rId4" Type="http://schemas.openxmlformats.org/officeDocument/2006/relationships/image" Target="../media/image32.png"/><Relationship Id="rId9" Type="http://schemas.microsoft.com/office/2007/relationships/hdphoto" Target="../media/hdphoto4.wdp"/><Relationship Id="rId14" Type="http://schemas.openxmlformats.org/officeDocument/2006/relationships/image" Target="../media/image37.png"/></Relationships>
</file>

<file path=ppt/slides/_rels/slide2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28.png"/><Relationship Id="rId3" Type="http://schemas.openxmlformats.org/officeDocument/2006/relationships/notesSlide" Target="../notesSlides/notesSlide23.xml"/><Relationship Id="rId7" Type="http://schemas.microsoft.com/office/2007/relationships/hdphoto" Target="../media/hdphoto1.wdp"/><Relationship Id="rId12" Type="http://schemas.openxmlformats.org/officeDocument/2006/relationships/image" Target="../media/image27.png"/><Relationship Id="rId17" Type="http://schemas.openxmlformats.org/officeDocument/2006/relationships/image" Target="../media/image41.png"/><Relationship Id="rId2" Type="http://schemas.openxmlformats.org/officeDocument/2006/relationships/slideLayout" Target="../slideLayouts/slideLayout1.xml"/><Relationship Id="rId16" Type="http://schemas.openxmlformats.org/officeDocument/2006/relationships/image" Target="../media/image40.png"/><Relationship Id="rId1" Type="http://schemas.openxmlformats.org/officeDocument/2006/relationships/themeOverride" Target="../theme/themeOverride17.xml"/><Relationship Id="rId6" Type="http://schemas.openxmlformats.org/officeDocument/2006/relationships/image" Target="../media/image1.png"/><Relationship Id="rId11" Type="http://schemas.microsoft.com/office/2007/relationships/hdphoto" Target="../media/hdphoto5.wdp"/><Relationship Id="rId5" Type="http://schemas.microsoft.com/office/2007/relationships/hdphoto" Target="../media/hdphoto13.wdp"/><Relationship Id="rId15" Type="http://schemas.microsoft.com/office/2007/relationships/hdphoto" Target="../media/hdphoto16.wdp"/><Relationship Id="rId10" Type="http://schemas.openxmlformats.org/officeDocument/2006/relationships/image" Target="../media/image8.png"/><Relationship Id="rId4" Type="http://schemas.openxmlformats.org/officeDocument/2006/relationships/image" Target="../media/image32.png"/><Relationship Id="rId9" Type="http://schemas.microsoft.com/office/2007/relationships/hdphoto" Target="../media/hdphoto4.wdp"/><Relationship Id="rId14" Type="http://schemas.openxmlformats.org/officeDocument/2006/relationships/image" Target="../media/image39.png"/></Relationships>
</file>

<file path=ppt/slides/_rels/slide2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28.png"/><Relationship Id="rId3" Type="http://schemas.openxmlformats.org/officeDocument/2006/relationships/notesSlide" Target="../notesSlides/notesSlide24.xml"/><Relationship Id="rId7" Type="http://schemas.microsoft.com/office/2007/relationships/hdphoto" Target="../media/hdphoto1.wdp"/><Relationship Id="rId12" Type="http://schemas.openxmlformats.org/officeDocument/2006/relationships/image" Target="../media/image27.png"/><Relationship Id="rId17" Type="http://schemas.openxmlformats.org/officeDocument/2006/relationships/image" Target="../media/image44.png"/><Relationship Id="rId2" Type="http://schemas.openxmlformats.org/officeDocument/2006/relationships/slideLayout" Target="../slideLayouts/slideLayout1.xml"/><Relationship Id="rId16" Type="http://schemas.openxmlformats.org/officeDocument/2006/relationships/image" Target="../media/image43.png"/><Relationship Id="rId1" Type="http://schemas.openxmlformats.org/officeDocument/2006/relationships/themeOverride" Target="../theme/themeOverride18.xml"/><Relationship Id="rId6" Type="http://schemas.openxmlformats.org/officeDocument/2006/relationships/image" Target="../media/image1.png"/><Relationship Id="rId11" Type="http://schemas.microsoft.com/office/2007/relationships/hdphoto" Target="../media/hdphoto5.wdp"/><Relationship Id="rId5" Type="http://schemas.microsoft.com/office/2007/relationships/hdphoto" Target="../media/hdphoto13.wdp"/><Relationship Id="rId15" Type="http://schemas.microsoft.com/office/2007/relationships/hdphoto" Target="../media/hdphoto17.wdp"/><Relationship Id="rId10" Type="http://schemas.openxmlformats.org/officeDocument/2006/relationships/image" Target="../media/image8.png"/><Relationship Id="rId4" Type="http://schemas.openxmlformats.org/officeDocument/2006/relationships/image" Target="../media/image32.png"/><Relationship Id="rId9" Type="http://schemas.microsoft.com/office/2007/relationships/hdphoto" Target="../media/hdphoto4.wdp"/><Relationship Id="rId14" Type="http://schemas.openxmlformats.org/officeDocument/2006/relationships/image" Target="../media/image42.png"/></Relationships>
</file>

<file path=ppt/slides/_rels/slide25.xml.rels><?xml version="1.0" encoding="UTF-8" standalone="yes"?>
<Relationships xmlns="http://schemas.openxmlformats.org/package/2006/relationships"><Relationship Id="rId8" Type="http://schemas.openxmlformats.org/officeDocument/2006/relationships/image" Target="../media/image5.png"/><Relationship Id="rId13" Type="http://schemas.microsoft.com/office/2007/relationships/hdphoto" Target="../media/hdphoto5.wdp"/><Relationship Id="rId18" Type="http://schemas.openxmlformats.org/officeDocument/2006/relationships/image" Target="../media/image20.png"/><Relationship Id="rId3" Type="http://schemas.openxmlformats.org/officeDocument/2006/relationships/notesSlide" Target="../notesSlides/notesSlide25.xml"/><Relationship Id="rId7" Type="http://schemas.openxmlformats.org/officeDocument/2006/relationships/image" Target="../media/image4.png"/><Relationship Id="rId12" Type="http://schemas.openxmlformats.org/officeDocument/2006/relationships/image" Target="../media/image8.png"/><Relationship Id="rId17" Type="http://schemas.openxmlformats.org/officeDocument/2006/relationships/image" Target="../media/image19.png"/><Relationship Id="rId2" Type="http://schemas.openxmlformats.org/officeDocument/2006/relationships/slideLayout" Target="../slideLayouts/slideLayout1.xml"/><Relationship Id="rId16" Type="http://schemas.openxmlformats.org/officeDocument/2006/relationships/image" Target="../media/image11.png"/><Relationship Id="rId20" Type="http://schemas.openxmlformats.org/officeDocument/2006/relationships/image" Target="../media/image31.png"/><Relationship Id="rId1" Type="http://schemas.openxmlformats.org/officeDocument/2006/relationships/themeOverride" Target="../theme/themeOverride19.xml"/><Relationship Id="rId6" Type="http://schemas.openxmlformats.org/officeDocument/2006/relationships/image" Target="../media/image3.png"/><Relationship Id="rId11" Type="http://schemas.microsoft.com/office/2007/relationships/hdphoto" Target="../media/hdphoto4.wdp"/><Relationship Id="rId5" Type="http://schemas.microsoft.com/office/2007/relationships/hdphoto" Target="../media/hdphoto1.wdp"/><Relationship Id="rId15" Type="http://schemas.microsoft.com/office/2007/relationships/hdphoto" Target="../media/hdphoto6.wdp"/><Relationship Id="rId10" Type="http://schemas.openxmlformats.org/officeDocument/2006/relationships/image" Target="../media/image7.png"/><Relationship Id="rId19"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18.png"/><Relationship Id="rId14" Type="http://schemas.openxmlformats.org/officeDocument/2006/relationships/image" Target="../media/image10.png"/></Relationships>
</file>

<file path=ppt/slides/_rels/slide26.xml.rels><?xml version="1.0" encoding="UTF-8" standalone="yes"?>
<Relationships xmlns="http://schemas.openxmlformats.org/package/2006/relationships"><Relationship Id="rId8" Type="http://schemas.openxmlformats.org/officeDocument/2006/relationships/image" Target="../media/image1.png"/><Relationship Id="rId13" Type="http://schemas.microsoft.com/office/2007/relationships/hdphoto" Target="../media/hdphoto5.wdp"/><Relationship Id="rId3" Type="http://schemas.openxmlformats.org/officeDocument/2006/relationships/notesSlide" Target="../notesSlides/notesSlide26.xml"/><Relationship Id="rId7" Type="http://schemas.microsoft.com/office/2007/relationships/hdphoto" Target="../media/hdphoto13.wdp"/><Relationship Id="rId12" Type="http://schemas.openxmlformats.org/officeDocument/2006/relationships/image" Target="../media/image8.png"/><Relationship Id="rId2" Type="http://schemas.openxmlformats.org/officeDocument/2006/relationships/slideLayout" Target="../slideLayouts/slideLayout1.xml"/><Relationship Id="rId16" Type="http://schemas.openxmlformats.org/officeDocument/2006/relationships/image" Target="../media/image45.png"/><Relationship Id="rId1" Type="http://schemas.openxmlformats.org/officeDocument/2006/relationships/themeOverride" Target="../theme/themeOverride20.xml"/><Relationship Id="rId6" Type="http://schemas.openxmlformats.org/officeDocument/2006/relationships/image" Target="../media/image32.png"/><Relationship Id="rId11" Type="http://schemas.microsoft.com/office/2007/relationships/hdphoto" Target="../media/hdphoto4.wdp"/><Relationship Id="rId5" Type="http://schemas.microsoft.com/office/2007/relationships/hdphoto" Target="../media/hdphoto17.wdp"/><Relationship Id="rId15" Type="http://schemas.openxmlformats.org/officeDocument/2006/relationships/image" Target="../media/image28.png"/><Relationship Id="rId10" Type="http://schemas.openxmlformats.org/officeDocument/2006/relationships/image" Target="../media/image7.png"/><Relationship Id="rId4" Type="http://schemas.openxmlformats.org/officeDocument/2006/relationships/image" Target="../media/image42.png"/><Relationship Id="rId9" Type="http://schemas.microsoft.com/office/2007/relationships/hdphoto" Target="../media/hdphoto1.wdp"/><Relationship Id="rId14" Type="http://schemas.openxmlformats.org/officeDocument/2006/relationships/image" Target="../media/image27.png"/></Relationships>
</file>

<file path=ppt/slides/_rels/slide2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28.png"/><Relationship Id="rId3" Type="http://schemas.openxmlformats.org/officeDocument/2006/relationships/notesSlide" Target="../notesSlides/notesSlide27.xml"/><Relationship Id="rId7" Type="http://schemas.microsoft.com/office/2007/relationships/hdphoto" Target="../media/hdphoto1.wdp"/><Relationship Id="rId12" Type="http://schemas.openxmlformats.org/officeDocument/2006/relationships/image" Target="../media/image27.png"/><Relationship Id="rId2" Type="http://schemas.openxmlformats.org/officeDocument/2006/relationships/slideLayout" Target="../slideLayouts/slideLayout1.xml"/><Relationship Id="rId16" Type="http://schemas.openxmlformats.org/officeDocument/2006/relationships/image" Target="../media/image47.png"/><Relationship Id="rId1" Type="http://schemas.openxmlformats.org/officeDocument/2006/relationships/themeOverride" Target="../theme/themeOverride21.xml"/><Relationship Id="rId6" Type="http://schemas.openxmlformats.org/officeDocument/2006/relationships/image" Target="../media/image1.png"/><Relationship Id="rId11" Type="http://schemas.microsoft.com/office/2007/relationships/hdphoto" Target="../media/hdphoto5.wdp"/><Relationship Id="rId5" Type="http://schemas.microsoft.com/office/2007/relationships/hdphoto" Target="../media/hdphoto13.wdp"/><Relationship Id="rId15" Type="http://schemas.microsoft.com/office/2007/relationships/hdphoto" Target="../media/hdphoto18.wdp"/><Relationship Id="rId10" Type="http://schemas.openxmlformats.org/officeDocument/2006/relationships/image" Target="../media/image8.png"/><Relationship Id="rId4" Type="http://schemas.openxmlformats.org/officeDocument/2006/relationships/image" Target="../media/image32.png"/><Relationship Id="rId9" Type="http://schemas.microsoft.com/office/2007/relationships/hdphoto" Target="../media/hdphoto4.wdp"/><Relationship Id="rId14" Type="http://schemas.openxmlformats.org/officeDocument/2006/relationships/image" Target="../media/image46.png"/></Relationships>
</file>

<file path=ppt/slides/_rels/slide28.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28.png"/><Relationship Id="rId3" Type="http://schemas.openxmlformats.org/officeDocument/2006/relationships/notesSlide" Target="../notesSlides/notesSlide28.xml"/><Relationship Id="rId7" Type="http://schemas.microsoft.com/office/2007/relationships/hdphoto" Target="../media/hdphoto1.wdp"/><Relationship Id="rId12" Type="http://schemas.openxmlformats.org/officeDocument/2006/relationships/image" Target="../media/image27.png"/><Relationship Id="rId2" Type="http://schemas.openxmlformats.org/officeDocument/2006/relationships/slideLayout" Target="../slideLayouts/slideLayout1.xml"/><Relationship Id="rId16" Type="http://schemas.openxmlformats.org/officeDocument/2006/relationships/image" Target="../media/image49.png"/><Relationship Id="rId1" Type="http://schemas.openxmlformats.org/officeDocument/2006/relationships/themeOverride" Target="../theme/themeOverride22.xml"/><Relationship Id="rId6" Type="http://schemas.openxmlformats.org/officeDocument/2006/relationships/image" Target="../media/image1.png"/><Relationship Id="rId11" Type="http://schemas.microsoft.com/office/2007/relationships/hdphoto" Target="../media/hdphoto5.wdp"/><Relationship Id="rId5" Type="http://schemas.microsoft.com/office/2007/relationships/hdphoto" Target="../media/hdphoto13.wdp"/><Relationship Id="rId15" Type="http://schemas.microsoft.com/office/2007/relationships/hdphoto" Target="../media/hdphoto19.wdp"/><Relationship Id="rId10" Type="http://schemas.openxmlformats.org/officeDocument/2006/relationships/image" Target="../media/image8.png"/><Relationship Id="rId4" Type="http://schemas.openxmlformats.org/officeDocument/2006/relationships/image" Target="../media/image32.png"/><Relationship Id="rId9" Type="http://schemas.microsoft.com/office/2007/relationships/hdphoto" Target="../media/hdphoto4.wdp"/><Relationship Id="rId14" Type="http://schemas.openxmlformats.org/officeDocument/2006/relationships/image" Target="../media/image48.png"/></Relationships>
</file>

<file path=ppt/slides/_rels/slide29.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28.png"/><Relationship Id="rId3" Type="http://schemas.openxmlformats.org/officeDocument/2006/relationships/notesSlide" Target="../notesSlides/notesSlide29.xml"/><Relationship Id="rId7" Type="http://schemas.microsoft.com/office/2007/relationships/hdphoto" Target="../media/hdphoto1.wdp"/><Relationship Id="rId12" Type="http://schemas.openxmlformats.org/officeDocument/2006/relationships/image" Target="../media/image27.png"/><Relationship Id="rId2" Type="http://schemas.openxmlformats.org/officeDocument/2006/relationships/slideLayout" Target="../slideLayouts/slideLayout1.xml"/><Relationship Id="rId16" Type="http://schemas.openxmlformats.org/officeDocument/2006/relationships/image" Target="../media/image50.png"/><Relationship Id="rId1" Type="http://schemas.openxmlformats.org/officeDocument/2006/relationships/themeOverride" Target="../theme/themeOverride23.xml"/><Relationship Id="rId6" Type="http://schemas.openxmlformats.org/officeDocument/2006/relationships/image" Target="../media/image1.png"/><Relationship Id="rId11" Type="http://schemas.microsoft.com/office/2007/relationships/hdphoto" Target="../media/hdphoto5.wdp"/><Relationship Id="rId5" Type="http://schemas.microsoft.com/office/2007/relationships/hdphoto" Target="../media/hdphoto13.wdp"/><Relationship Id="rId15" Type="http://schemas.microsoft.com/office/2007/relationships/hdphoto" Target="../media/hdphoto18.wdp"/><Relationship Id="rId10" Type="http://schemas.openxmlformats.org/officeDocument/2006/relationships/image" Target="../media/image8.png"/><Relationship Id="rId4" Type="http://schemas.openxmlformats.org/officeDocument/2006/relationships/image" Target="../media/image32.png"/><Relationship Id="rId9" Type="http://schemas.microsoft.com/office/2007/relationships/hdphoto" Target="../media/hdphoto4.wdp"/><Relationship Id="rId14" Type="http://schemas.openxmlformats.org/officeDocument/2006/relationships/image" Target="../media/image46.png"/></Relationships>
</file>

<file path=ppt/slides/_rels/slide30.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28.png"/><Relationship Id="rId3" Type="http://schemas.openxmlformats.org/officeDocument/2006/relationships/notesSlide" Target="../notesSlides/notesSlide30.xml"/><Relationship Id="rId7" Type="http://schemas.microsoft.com/office/2007/relationships/hdphoto" Target="../media/hdphoto1.wdp"/><Relationship Id="rId12" Type="http://schemas.openxmlformats.org/officeDocument/2006/relationships/image" Target="../media/image27.png"/><Relationship Id="rId2" Type="http://schemas.openxmlformats.org/officeDocument/2006/relationships/slideLayout" Target="../slideLayouts/slideLayout1.xml"/><Relationship Id="rId16" Type="http://schemas.openxmlformats.org/officeDocument/2006/relationships/image" Target="../media/image51.png"/><Relationship Id="rId1" Type="http://schemas.openxmlformats.org/officeDocument/2006/relationships/themeOverride" Target="../theme/themeOverride24.xml"/><Relationship Id="rId6" Type="http://schemas.openxmlformats.org/officeDocument/2006/relationships/image" Target="../media/image1.png"/><Relationship Id="rId11" Type="http://schemas.microsoft.com/office/2007/relationships/hdphoto" Target="../media/hdphoto5.wdp"/><Relationship Id="rId5" Type="http://schemas.microsoft.com/office/2007/relationships/hdphoto" Target="../media/hdphoto13.wdp"/><Relationship Id="rId15" Type="http://schemas.microsoft.com/office/2007/relationships/hdphoto" Target="../media/hdphoto19.wdp"/><Relationship Id="rId10" Type="http://schemas.openxmlformats.org/officeDocument/2006/relationships/image" Target="../media/image8.png"/><Relationship Id="rId4" Type="http://schemas.openxmlformats.org/officeDocument/2006/relationships/image" Target="../media/image32.png"/><Relationship Id="rId9" Type="http://schemas.microsoft.com/office/2007/relationships/hdphoto" Target="../media/hdphoto4.wdp"/><Relationship Id="rId14" Type="http://schemas.openxmlformats.org/officeDocument/2006/relationships/image" Target="../media/image48.png"/></Relationships>
</file>

<file path=ppt/slides/_rels/slide3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28.png"/><Relationship Id="rId3" Type="http://schemas.openxmlformats.org/officeDocument/2006/relationships/notesSlide" Target="../notesSlides/notesSlide31.xml"/><Relationship Id="rId7" Type="http://schemas.microsoft.com/office/2007/relationships/hdphoto" Target="../media/hdphoto1.wdp"/><Relationship Id="rId12" Type="http://schemas.openxmlformats.org/officeDocument/2006/relationships/image" Target="../media/image27.png"/><Relationship Id="rId2" Type="http://schemas.openxmlformats.org/officeDocument/2006/relationships/slideLayout" Target="../slideLayouts/slideLayout1.xml"/><Relationship Id="rId16" Type="http://schemas.openxmlformats.org/officeDocument/2006/relationships/image" Target="../media/image52.png"/><Relationship Id="rId1" Type="http://schemas.openxmlformats.org/officeDocument/2006/relationships/themeOverride" Target="../theme/themeOverride25.xml"/><Relationship Id="rId6" Type="http://schemas.openxmlformats.org/officeDocument/2006/relationships/image" Target="../media/image1.png"/><Relationship Id="rId11" Type="http://schemas.microsoft.com/office/2007/relationships/hdphoto" Target="../media/hdphoto5.wdp"/><Relationship Id="rId5" Type="http://schemas.microsoft.com/office/2007/relationships/hdphoto" Target="../media/hdphoto13.wdp"/><Relationship Id="rId15" Type="http://schemas.microsoft.com/office/2007/relationships/hdphoto" Target="../media/hdphoto19.wdp"/><Relationship Id="rId10" Type="http://schemas.openxmlformats.org/officeDocument/2006/relationships/image" Target="../media/image8.png"/><Relationship Id="rId4" Type="http://schemas.openxmlformats.org/officeDocument/2006/relationships/image" Target="../media/image32.png"/><Relationship Id="rId9" Type="http://schemas.microsoft.com/office/2007/relationships/hdphoto" Target="../media/hdphoto4.wdp"/><Relationship Id="rId14" Type="http://schemas.openxmlformats.org/officeDocument/2006/relationships/image" Target="../media/image48.png"/></Relationships>
</file>

<file path=ppt/slides/_rels/slide32.xml.rels><?xml version="1.0" encoding="UTF-8" standalone="yes"?>
<Relationships xmlns="http://schemas.openxmlformats.org/package/2006/relationships"><Relationship Id="rId8" Type="http://schemas.openxmlformats.org/officeDocument/2006/relationships/image" Target="../media/image5.png"/><Relationship Id="rId13" Type="http://schemas.microsoft.com/office/2007/relationships/hdphoto" Target="../media/hdphoto5.wdp"/><Relationship Id="rId18" Type="http://schemas.openxmlformats.org/officeDocument/2006/relationships/image" Target="../media/image20.png"/><Relationship Id="rId3" Type="http://schemas.openxmlformats.org/officeDocument/2006/relationships/notesSlide" Target="../notesSlides/notesSlide32.xml"/><Relationship Id="rId7" Type="http://schemas.openxmlformats.org/officeDocument/2006/relationships/image" Target="../media/image4.png"/><Relationship Id="rId12" Type="http://schemas.openxmlformats.org/officeDocument/2006/relationships/image" Target="../media/image8.png"/><Relationship Id="rId17" Type="http://schemas.openxmlformats.org/officeDocument/2006/relationships/image" Target="../media/image19.png"/><Relationship Id="rId2" Type="http://schemas.openxmlformats.org/officeDocument/2006/relationships/slideLayout" Target="../slideLayouts/slideLayout1.xml"/><Relationship Id="rId16" Type="http://schemas.openxmlformats.org/officeDocument/2006/relationships/image" Target="../media/image11.png"/><Relationship Id="rId20" Type="http://schemas.openxmlformats.org/officeDocument/2006/relationships/image" Target="../media/image31.png"/><Relationship Id="rId1" Type="http://schemas.openxmlformats.org/officeDocument/2006/relationships/themeOverride" Target="../theme/themeOverride26.xml"/><Relationship Id="rId6" Type="http://schemas.openxmlformats.org/officeDocument/2006/relationships/image" Target="../media/image3.png"/><Relationship Id="rId11" Type="http://schemas.microsoft.com/office/2007/relationships/hdphoto" Target="../media/hdphoto4.wdp"/><Relationship Id="rId5" Type="http://schemas.microsoft.com/office/2007/relationships/hdphoto" Target="../media/hdphoto1.wdp"/><Relationship Id="rId15" Type="http://schemas.microsoft.com/office/2007/relationships/hdphoto" Target="../media/hdphoto6.wdp"/><Relationship Id="rId10" Type="http://schemas.openxmlformats.org/officeDocument/2006/relationships/image" Target="../media/image7.png"/><Relationship Id="rId19"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18.png"/><Relationship Id="rId14" Type="http://schemas.openxmlformats.org/officeDocument/2006/relationships/image" Target="../media/image10.png"/></Relationships>
</file>

<file path=ppt/slides/_rels/slide33.xml.rels><?xml version="1.0" encoding="UTF-8" standalone="yes"?>
<Relationships xmlns="http://schemas.openxmlformats.org/package/2006/relationships"><Relationship Id="rId8" Type="http://schemas.openxmlformats.org/officeDocument/2006/relationships/image" Target="../media/image1.png"/><Relationship Id="rId13" Type="http://schemas.microsoft.com/office/2007/relationships/hdphoto" Target="../media/hdphoto5.wdp"/><Relationship Id="rId3" Type="http://schemas.openxmlformats.org/officeDocument/2006/relationships/notesSlide" Target="../notesSlides/notesSlide33.xml"/><Relationship Id="rId7" Type="http://schemas.microsoft.com/office/2007/relationships/hdphoto" Target="../media/hdphoto13.wdp"/><Relationship Id="rId12" Type="http://schemas.openxmlformats.org/officeDocument/2006/relationships/image" Target="../media/image8.png"/><Relationship Id="rId2" Type="http://schemas.openxmlformats.org/officeDocument/2006/relationships/slideLayout" Target="../slideLayouts/slideLayout1.xml"/><Relationship Id="rId16" Type="http://schemas.openxmlformats.org/officeDocument/2006/relationships/image" Target="../media/image53.png"/><Relationship Id="rId1" Type="http://schemas.openxmlformats.org/officeDocument/2006/relationships/themeOverride" Target="../theme/themeOverride27.xml"/><Relationship Id="rId6" Type="http://schemas.openxmlformats.org/officeDocument/2006/relationships/image" Target="../media/image32.png"/><Relationship Id="rId11" Type="http://schemas.microsoft.com/office/2007/relationships/hdphoto" Target="../media/hdphoto4.wdp"/><Relationship Id="rId5" Type="http://schemas.microsoft.com/office/2007/relationships/hdphoto" Target="../media/hdphoto18.wdp"/><Relationship Id="rId15" Type="http://schemas.openxmlformats.org/officeDocument/2006/relationships/image" Target="../media/image28.png"/><Relationship Id="rId10" Type="http://schemas.openxmlformats.org/officeDocument/2006/relationships/image" Target="../media/image7.png"/><Relationship Id="rId4" Type="http://schemas.openxmlformats.org/officeDocument/2006/relationships/image" Target="../media/image46.png"/><Relationship Id="rId9" Type="http://schemas.microsoft.com/office/2007/relationships/hdphoto" Target="../media/hdphoto1.wdp"/><Relationship Id="rId14" Type="http://schemas.openxmlformats.org/officeDocument/2006/relationships/image" Target="../media/image27.png"/></Relationships>
</file>

<file path=ppt/slides/_rels/slide34.xml.rels><?xml version="1.0" encoding="UTF-8" standalone="yes"?>
<Relationships xmlns="http://schemas.openxmlformats.org/package/2006/relationships"><Relationship Id="rId8" Type="http://schemas.openxmlformats.org/officeDocument/2006/relationships/image" Target="../media/image1.png"/><Relationship Id="rId13" Type="http://schemas.microsoft.com/office/2007/relationships/hdphoto" Target="../media/hdphoto5.wdp"/><Relationship Id="rId3" Type="http://schemas.openxmlformats.org/officeDocument/2006/relationships/notesSlide" Target="../notesSlides/notesSlide34.xml"/><Relationship Id="rId7" Type="http://schemas.microsoft.com/office/2007/relationships/hdphoto" Target="../media/hdphoto13.wdp"/><Relationship Id="rId12" Type="http://schemas.openxmlformats.org/officeDocument/2006/relationships/image" Target="../media/image8.png"/><Relationship Id="rId2" Type="http://schemas.openxmlformats.org/officeDocument/2006/relationships/slideLayout" Target="../slideLayouts/slideLayout1.xml"/><Relationship Id="rId16" Type="http://schemas.openxmlformats.org/officeDocument/2006/relationships/image" Target="../media/image53.png"/><Relationship Id="rId1" Type="http://schemas.openxmlformats.org/officeDocument/2006/relationships/themeOverride" Target="../theme/themeOverride28.xml"/><Relationship Id="rId6" Type="http://schemas.openxmlformats.org/officeDocument/2006/relationships/image" Target="../media/image32.png"/><Relationship Id="rId11" Type="http://schemas.microsoft.com/office/2007/relationships/hdphoto" Target="../media/hdphoto4.wdp"/><Relationship Id="rId5" Type="http://schemas.microsoft.com/office/2007/relationships/hdphoto" Target="../media/hdphoto18.wdp"/><Relationship Id="rId15" Type="http://schemas.openxmlformats.org/officeDocument/2006/relationships/image" Target="../media/image28.png"/><Relationship Id="rId10" Type="http://schemas.openxmlformats.org/officeDocument/2006/relationships/image" Target="../media/image7.png"/><Relationship Id="rId4" Type="http://schemas.openxmlformats.org/officeDocument/2006/relationships/image" Target="../media/image46.png"/><Relationship Id="rId9" Type="http://schemas.microsoft.com/office/2007/relationships/hdphoto" Target="../media/hdphoto1.wdp"/><Relationship Id="rId14" Type="http://schemas.openxmlformats.org/officeDocument/2006/relationships/image" Target="../media/image27.png"/></Relationships>
</file>

<file path=ppt/slides/_rels/slide35.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7.png"/><Relationship Id="rId18" Type="http://schemas.openxmlformats.org/officeDocument/2006/relationships/image" Target="../media/image10.png"/><Relationship Id="rId3" Type="http://schemas.openxmlformats.org/officeDocument/2006/relationships/notesSlide" Target="../notesSlides/notesSlide35.xml"/><Relationship Id="rId21" Type="http://schemas.openxmlformats.org/officeDocument/2006/relationships/image" Target="../media/image12.png"/><Relationship Id="rId7" Type="http://schemas.microsoft.com/office/2007/relationships/hdphoto" Target="../media/hdphoto2.wdp"/><Relationship Id="rId12" Type="http://schemas.microsoft.com/office/2007/relationships/hdphoto" Target="../media/hdphoto3.wdp"/><Relationship Id="rId17" Type="http://schemas.openxmlformats.org/officeDocument/2006/relationships/image" Target="../media/image9.png"/><Relationship Id="rId2" Type="http://schemas.openxmlformats.org/officeDocument/2006/relationships/slideLayout" Target="../slideLayouts/slideLayout1.xml"/><Relationship Id="rId16" Type="http://schemas.microsoft.com/office/2007/relationships/hdphoto" Target="../media/hdphoto5.wdp"/><Relationship Id="rId20" Type="http://schemas.openxmlformats.org/officeDocument/2006/relationships/image" Target="../media/image11.png"/><Relationship Id="rId1" Type="http://schemas.openxmlformats.org/officeDocument/2006/relationships/themeOverride" Target="../theme/themeOverride29.xml"/><Relationship Id="rId6" Type="http://schemas.openxmlformats.org/officeDocument/2006/relationships/image" Target="../media/image2.png"/><Relationship Id="rId11" Type="http://schemas.openxmlformats.org/officeDocument/2006/relationships/image" Target="../media/image6.png"/><Relationship Id="rId5" Type="http://schemas.microsoft.com/office/2007/relationships/hdphoto" Target="../media/hdphoto1.wdp"/><Relationship Id="rId15" Type="http://schemas.openxmlformats.org/officeDocument/2006/relationships/image" Target="../media/image8.png"/><Relationship Id="rId10" Type="http://schemas.openxmlformats.org/officeDocument/2006/relationships/image" Target="../media/image5.png"/><Relationship Id="rId19" Type="http://schemas.microsoft.com/office/2007/relationships/hdphoto" Target="../media/hdphoto6.wdp"/><Relationship Id="rId4" Type="http://schemas.openxmlformats.org/officeDocument/2006/relationships/image" Target="../media/image1.png"/><Relationship Id="rId9" Type="http://schemas.openxmlformats.org/officeDocument/2006/relationships/image" Target="../media/image4.png"/><Relationship Id="rId14" Type="http://schemas.microsoft.com/office/2007/relationships/hdphoto" Target="../media/hdphoto4.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63CFF6"/>
        </a:solidFill>
        <a:effectLst/>
      </p:bgPr>
    </p:bg>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8D63110F-BCDF-4836-9A5C-FBDD5DA80D3C}"/>
              </a:ext>
            </a:extLst>
          </p:cNvPr>
          <p:cNvSpPr/>
          <p:nvPr/>
        </p:nvSpPr>
        <p:spPr>
          <a:xfrm>
            <a:off x="0" y="-1"/>
            <a:ext cx="12192000" cy="4133931"/>
          </a:xfrm>
          <a:prstGeom prst="rect">
            <a:avLst/>
          </a:prstGeom>
          <a:solidFill>
            <a:srgbClr val="AFE9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7" name="图片 6">
            <a:extLst>
              <a:ext uri="{FF2B5EF4-FFF2-40B4-BE49-F238E27FC236}">
                <a16:creationId xmlns:a16="http://schemas.microsoft.com/office/drawing/2014/main" id="{D403503B-0FA0-4AE4-A384-118632D765F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0" y="2803692"/>
            <a:ext cx="12192000" cy="2444750"/>
          </a:xfrm>
          <a:prstGeom prst="rect">
            <a:avLst/>
          </a:prstGeom>
        </p:spPr>
      </p:pic>
      <p:pic>
        <p:nvPicPr>
          <p:cNvPr id="5" name="图片 4">
            <a:extLst>
              <a:ext uri="{FF2B5EF4-FFF2-40B4-BE49-F238E27FC236}">
                <a16:creationId xmlns:a16="http://schemas.microsoft.com/office/drawing/2014/main" id="{88998189-FEB1-4286-BA65-022AE9C2B00D}"/>
              </a:ext>
            </a:extLst>
          </p:cNvPr>
          <p:cNvPicPr>
            <a:picLocks noChangeAspect="1"/>
          </p:cNvPicPr>
          <p:nvPr/>
        </p:nvPicPr>
        <p:blipFill>
          <a:blip r:embed="rId6" cstate="screen">
            <a:grayscl/>
            <a:extLst>
              <a:ext uri="{BEBA8EAE-BF5A-486C-A8C5-ECC9F3942E4B}">
                <a14:imgProps xmlns:a14="http://schemas.microsoft.com/office/drawing/2010/main">
                  <a14:imgLayer r:embed="rId7">
                    <a14:imgEffect>
                      <a14:saturation sat="66000"/>
                    </a14:imgEffect>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1144939" y="3241837"/>
            <a:ext cx="9967192" cy="3115795"/>
          </a:xfrm>
          <a:prstGeom prst="rect">
            <a:avLst/>
          </a:prstGeom>
        </p:spPr>
      </p:pic>
      <p:pic>
        <p:nvPicPr>
          <p:cNvPr id="32" name="图片 31">
            <a:extLst>
              <a:ext uri="{FF2B5EF4-FFF2-40B4-BE49-F238E27FC236}">
                <a16:creationId xmlns:a16="http://schemas.microsoft.com/office/drawing/2014/main" id="{34F627D4-D18B-47BB-A6DA-5D54251DAD85}"/>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0849368" y="393548"/>
            <a:ext cx="1109920" cy="568496"/>
          </a:xfrm>
          <a:prstGeom prst="rect">
            <a:avLst/>
          </a:prstGeom>
        </p:spPr>
      </p:pic>
      <p:pic>
        <p:nvPicPr>
          <p:cNvPr id="38" name="图片 37">
            <a:extLst>
              <a:ext uri="{FF2B5EF4-FFF2-40B4-BE49-F238E27FC236}">
                <a16:creationId xmlns:a16="http://schemas.microsoft.com/office/drawing/2014/main" id="{C4D6B087-9CFC-4B2B-99E9-916F9730AE4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1009812" y="5656750"/>
            <a:ext cx="789033" cy="1196999"/>
          </a:xfrm>
          <a:prstGeom prst="rect">
            <a:avLst/>
          </a:prstGeom>
        </p:spPr>
      </p:pic>
      <p:pic>
        <p:nvPicPr>
          <p:cNvPr id="61" name="图片 60">
            <a:extLst>
              <a:ext uri="{FF2B5EF4-FFF2-40B4-BE49-F238E27FC236}">
                <a16:creationId xmlns:a16="http://schemas.microsoft.com/office/drawing/2014/main" id="{30B5EF6A-5944-4EF2-94F0-E8E10007EFD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876636" y="978456"/>
            <a:ext cx="534484" cy="275102"/>
          </a:xfrm>
          <a:prstGeom prst="rect">
            <a:avLst/>
          </a:prstGeom>
        </p:spPr>
      </p:pic>
      <p:pic>
        <p:nvPicPr>
          <p:cNvPr id="6" name="图片 5"/>
          <p:cNvPicPr>
            <a:picLocks noChangeAspect="1"/>
          </p:cNvPicPr>
          <p:nvPr/>
        </p:nvPicPr>
        <p:blipFill>
          <a:blip r:embed="rId11" cstate="screen">
            <a:extLst>
              <a:ext uri="{BEBA8EAE-BF5A-486C-A8C5-ECC9F3942E4B}">
                <a14:imgProps xmlns:a14="http://schemas.microsoft.com/office/drawing/2010/main">
                  <a14:imgLayer r:embed="rId12">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6833242" y="-230502"/>
            <a:ext cx="2056543" cy="1767802"/>
          </a:xfrm>
          <a:prstGeom prst="rect">
            <a:avLst/>
          </a:prstGeom>
        </p:spPr>
      </p:pic>
      <p:grpSp>
        <p:nvGrpSpPr>
          <p:cNvPr id="11" name="组合 10"/>
          <p:cNvGrpSpPr/>
          <p:nvPr/>
        </p:nvGrpSpPr>
        <p:grpSpPr>
          <a:xfrm>
            <a:off x="1" y="5794937"/>
            <a:ext cx="12191998" cy="1100998"/>
            <a:chOff x="1" y="5794937"/>
            <a:chExt cx="12191998" cy="1100998"/>
          </a:xfrm>
        </p:grpSpPr>
        <p:pic>
          <p:nvPicPr>
            <p:cNvPr id="8" name="图片 7"/>
            <p:cNvPicPr>
              <a:picLocks noChangeAspect="1"/>
            </p:cNvPicPr>
            <p:nvPr/>
          </p:nvPicPr>
          <p:blipFill rotWithShape="1">
            <a:blip r:embed="rId13" cstate="screen">
              <a:extLst>
                <a:ext uri="{BEBA8EAE-BF5A-486C-A8C5-ECC9F3942E4B}">
                  <a14:imgProps xmlns:a14="http://schemas.microsoft.com/office/drawing/2010/main">
                    <a14:imgLayer r:embed="rId14">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37" name="图片 36"/>
            <p:cNvPicPr>
              <a:picLocks noChangeAspect="1"/>
            </p:cNvPicPr>
            <p:nvPr/>
          </p:nvPicPr>
          <p:blipFill rotWithShape="1">
            <a:blip r:embed="rId15" cstate="screen">
              <a:extLst>
                <a:ext uri="{BEBA8EAE-BF5A-486C-A8C5-ECC9F3942E4B}">
                  <a14:imgProps xmlns:a14="http://schemas.microsoft.com/office/drawing/2010/main">
                    <a14:imgLayer r:embed="rId16">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sp>
        <p:nvSpPr>
          <p:cNvPr id="39" name="Text Box 4"/>
          <p:cNvSpPr txBox="1">
            <a:spLocks noChangeArrowheads="1"/>
          </p:cNvSpPr>
          <p:nvPr/>
        </p:nvSpPr>
        <p:spPr bwMode="auto">
          <a:xfrm>
            <a:off x="2058782" y="1694822"/>
            <a:ext cx="5371659" cy="2800767"/>
          </a:xfrm>
          <a:prstGeom prst="rect">
            <a:avLst/>
          </a:prstGeom>
          <a:noFill/>
          <a:ln w="9525">
            <a:noFill/>
            <a:miter lim="800000"/>
          </a:ln>
        </p:spPr>
        <p:txBody>
          <a:bodyPr wrap="square">
            <a:spAutoFit/>
          </a:bodyPr>
          <a:lstStyle>
            <a:defPPr>
              <a:defRPr lang="zh-CN"/>
            </a:defPPr>
            <a:lvl1pPr algn="ctr">
              <a:spcBef>
                <a:spcPct val="50000"/>
              </a:spcBef>
              <a:defRPr sz="8800" b="1">
                <a:ln w="38100">
                  <a:solidFill>
                    <a:srgbClr val="3DCCFF"/>
                  </a:solidFill>
                </a:ln>
                <a:solidFill>
                  <a:schemeClr val="bg1"/>
                </a:solidFill>
                <a:effectLst>
                  <a:outerShdw blurRad="38100" dist="38100" dir="2700000" algn="tl">
                    <a:srgbClr val="000000"/>
                  </a:outerShdw>
                </a:effectLst>
                <a:latin typeface="FZHanZhenGuangBiaoS-GB" panose="02000000000000000000" pitchFamily="2" charset="-122"/>
                <a:ea typeface="FZHanZhenGuangBiaoS-GB" panose="02000000000000000000" pitchFamily="2" charset="-122"/>
              </a:defRPr>
            </a:lvl1pPr>
          </a:lstStyle>
          <a:p>
            <a:r>
              <a:rPr lang="zh-CN" altLang="en-US" dirty="0">
                <a:latin typeface="印品灵秀体（非商用）" panose="02000000000000000000" pitchFamily="2" charset="-122"/>
                <a:ea typeface="印品灵秀体（非商用）" panose="02000000000000000000" pitchFamily="2" charset="-122"/>
                <a:cs typeface="+mn-ea"/>
                <a:sym typeface="+mn-lt"/>
              </a:rPr>
              <a:t>节约用水从我做起</a:t>
            </a:r>
          </a:p>
        </p:txBody>
      </p:sp>
      <p:sp>
        <p:nvSpPr>
          <p:cNvPr id="41" name="Text Box 4"/>
          <p:cNvSpPr txBox="1">
            <a:spLocks noChangeArrowheads="1"/>
          </p:cNvSpPr>
          <p:nvPr/>
        </p:nvSpPr>
        <p:spPr bwMode="auto">
          <a:xfrm>
            <a:off x="1599588" y="4402749"/>
            <a:ext cx="6701652" cy="584775"/>
          </a:xfrm>
          <a:prstGeom prst="rect">
            <a:avLst/>
          </a:prstGeom>
          <a:noFill/>
          <a:ln w="9525">
            <a:noFill/>
            <a:miter lim="800000"/>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algn="ctr" defTabSz="914400" eaLnBrk="1" hangingPunct="1">
              <a:spcBef>
                <a:spcPct val="50000"/>
              </a:spcBef>
              <a:buClrTx/>
              <a:buSzTx/>
              <a:buFontTx/>
              <a:buNone/>
              <a:defRPr/>
            </a:pPr>
            <a:r>
              <a:rPr kumimoji="0" lang="zh-CN" altLang="en-US" sz="3200" b="1" kern="1200" cap="none" spc="0" normalizeH="0" baseline="0" noProof="0" dirty="0">
                <a:solidFill>
                  <a:srgbClr val="603813"/>
                </a:solidFill>
                <a:latin typeface="印品灵秀体（非商用）" panose="02000000000000000000" pitchFamily="2" charset="-122"/>
                <a:ea typeface="印品灵秀体（非商用）" panose="02000000000000000000" pitchFamily="2" charset="-122"/>
                <a:cs typeface="+mn-ea"/>
                <a:sym typeface="+mn-lt"/>
              </a:rPr>
              <a:t>小学生节约用水主题课件</a:t>
            </a:r>
          </a:p>
        </p:txBody>
      </p:sp>
      <p:pic>
        <p:nvPicPr>
          <p:cNvPr id="13" name="图片 12"/>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1686914" y="1098028"/>
            <a:ext cx="1148515" cy="1148515"/>
          </a:xfrm>
          <a:prstGeom prst="rect">
            <a:avLst/>
          </a:prstGeom>
        </p:spPr>
      </p:pic>
      <p:pic>
        <p:nvPicPr>
          <p:cNvPr id="15" name="图片 14"/>
          <p:cNvPicPr>
            <a:picLocks noChangeAspect="1"/>
          </p:cNvPicPr>
          <p:nvPr/>
        </p:nvPicPr>
        <p:blipFill>
          <a:blip r:embed="rId18" cstate="screen">
            <a:extLst>
              <a:ext uri="{BEBA8EAE-BF5A-486C-A8C5-ECC9F3942E4B}">
                <a14:imgProps xmlns:a14="http://schemas.microsoft.com/office/drawing/2010/main">
                  <a14:imgLayer r:embed="rId19">
                    <a14:imgEffect>
                      <a14:colorTemperature colorTemp="4700"/>
                    </a14:imgEffect>
                  </a14:imgLayer>
                </a14:imgProps>
              </a:ext>
              <a:ext uri="{28A0092B-C50C-407E-A947-70E740481C1C}">
                <a14:useLocalDpi xmlns:a14="http://schemas.microsoft.com/office/drawing/2010/main"/>
              </a:ext>
            </a:extLst>
          </a:blip>
          <a:stretch>
            <a:fillRect/>
          </a:stretch>
        </p:blipFill>
        <p:spPr>
          <a:xfrm>
            <a:off x="693122" y="5072982"/>
            <a:ext cx="1319549" cy="1354605"/>
          </a:xfrm>
          <a:prstGeom prst="rect">
            <a:avLst/>
          </a:prstGeom>
        </p:spPr>
      </p:pic>
      <p:pic>
        <p:nvPicPr>
          <p:cNvPr id="53" name="图片 52">
            <a:extLst>
              <a:ext uri="{FF2B5EF4-FFF2-40B4-BE49-F238E27FC236}">
                <a16:creationId xmlns:a16="http://schemas.microsoft.com/office/drawing/2014/main" id="{DB5C3D40-CD79-47BA-B636-7BCF4C7435F2}"/>
              </a:ext>
            </a:extLst>
          </p:cNvPr>
          <p:cNvPicPr>
            <a:picLocks noChangeAspect="1"/>
          </p:cNvPicPr>
          <p:nvPr/>
        </p:nvPicPr>
        <p:blipFill>
          <a:blip r:embed="rId20">
            <a:extLst>
              <a:ext uri="{28A0092B-C50C-407E-A947-70E740481C1C}">
                <a14:useLocalDpi xmlns:a14="http://schemas.microsoft.com/office/drawing/2010/main"/>
              </a:ext>
            </a:extLst>
          </a:blip>
          <a:stretch>
            <a:fillRect/>
          </a:stretch>
        </p:blipFill>
        <p:spPr>
          <a:xfrm>
            <a:off x="560489" y="459994"/>
            <a:ext cx="1168900" cy="602161"/>
          </a:xfrm>
          <a:prstGeom prst="rect">
            <a:avLst/>
          </a:prstGeom>
        </p:spPr>
      </p:pic>
      <p:pic>
        <p:nvPicPr>
          <p:cNvPr id="17" name="图片 16"/>
          <p:cNvPicPr>
            <a:picLocks noChangeAspect="1"/>
          </p:cNvPicPr>
          <p:nvPr/>
        </p:nvPicPr>
        <p:blipFill>
          <a:blip r:embed="rId21">
            <a:extLst>
              <a:ext uri="{28A0092B-C50C-407E-A947-70E740481C1C}">
                <a14:useLocalDpi xmlns:a14="http://schemas.microsoft.com/office/drawing/2010/main"/>
              </a:ext>
            </a:extLst>
          </a:blip>
          <a:stretch>
            <a:fillRect/>
          </a:stretch>
        </p:blipFill>
        <p:spPr>
          <a:xfrm flipH="1">
            <a:off x="6653794" y="653399"/>
            <a:ext cx="4093507" cy="4678294"/>
          </a:xfrm>
          <a:prstGeom prst="rect">
            <a:avLst/>
          </a:prstGeom>
          <a:noFill/>
          <a:ln w="9525">
            <a:noFill/>
            <a:miter lim="800000"/>
          </a:ln>
        </p:spPr>
      </p:pic>
    </p:spTree>
    <p:extLst>
      <p:ext uri="{BB962C8B-B14F-4D97-AF65-F5344CB8AC3E}">
        <p14:creationId xmlns:p14="http://schemas.microsoft.com/office/powerpoint/2010/main" val="1865775865"/>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par>
                                <p:cTn id="16" presetID="14" presetClass="entr" presetSubtype="1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randombar(horizontal)">
                                      <p:cBhvr>
                                        <p:cTn id="18" dur="500"/>
                                        <p:tgtEl>
                                          <p:spTgt spid="7"/>
                                        </p:tgtEl>
                                      </p:cBhvr>
                                    </p:animEffect>
                                  </p:childTnLst>
                                </p:cTn>
                              </p:par>
                              <p:par>
                                <p:cTn id="19" presetID="42" presetClass="entr" presetSubtype="0" fill="hold" nodeType="with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fade">
                                      <p:cBhvr>
                                        <p:cTn id="21" dur="1000"/>
                                        <p:tgtEl>
                                          <p:spTgt spid="53"/>
                                        </p:tgtEl>
                                      </p:cBhvr>
                                    </p:animEffect>
                                    <p:anim calcmode="lin" valueType="num">
                                      <p:cBhvr>
                                        <p:cTn id="22" dur="1000" fill="hold"/>
                                        <p:tgtEl>
                                          <p:spTgt spid="53"/>
                                        </p:tgtEl>
                                        <p:attrNameLst>
                                          <p:attrName>ppt_x</p:attrName>
                                        </p:attrNameLst>
                                      </p:cBhvr>
                                      <p:tavLst>
                                        <p:tav tm="0">
                                          <p:val>
                                            <p:strVal val="#ppt_x"/>
                                          </p:val>
                                        </p:tav>
                                        <p:tav tm="100000">
                                          <p:val>
                                            <p:strVal val="#ppt_x"/>
                                          </p:val>
                                        </p:tav>
                                      </p:tavLst>
                                    </p:anim>
                                    <p:anim calcmode="lin" valueType="num">
                                      <p:cBhvr>
                                        <p:cTn id="23" dur="1000" fill="hold"/>
                                        <p:tgtEl>
                                          <p:spTgt spid="53"/>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1000"/>
                                        <p:tgtEl>
                                          <p:spTgt spid="61"/>
                                        </p:tgtEl>
                                      </p:cBhvr>
                                    </p:animEffect>
                                    <p:anim calcmode="lin" valueType="num">
                                      <p:cBhvr>
                                        <p:cTn id="27" dur="1000" fill="hold"/>
                                        <p:tgtEl>
                                          <p:spTgt spid="61"/>
                                        </p:tgtEl>
                                        <p:attrNameLst>
                                          <p:attrName>ppt_x</p:attrName>
                                        </p:attrNameLst>
                                      </p:cBhvr>
                                      <p:tavLst>
                                        <p:tav tm="0">
                                          <p:val>
                                            <p:strVal val="#ppt_x"/>
                                          </p:val>
                                        </p:tav>
                                        <p:tav tm="100000">
                                          <p:val>
                                            <p:strVal val="#ppt_x"/>
                                          </p:val>
                                        </p:tav>
                                      </p:tavLst>
                                    </p:anim>
                                    <p:anim calcmode="lin" valueType="num">
                                      <p:cBhvr>
                                        <p:cTn id="28" dur="1000" fill="hold"/>
                                        <p:tgtEl>
                                          <p:spTgt spid="61"/>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1000"/>
                                        <p:tgtEl>
                                          <p:spTgt spid="32"/>
                                        </p:tgtEl>
                                      </p:cBhvr>
                                    </p:animEffect>
                                    <p:anim calcmode="lin" valueType="num">
                                      <p:cBhvr>
                                        <p:cTn id="32" dur="1000" fill="hold"/>
                                        <p:tgtEl>
                                          <p:spTgt spid="32"/>
                                        </p:tgtEl>
                                        <p:attrNameLst>
                                          <p:attrName>ppt_x</p:attrName>
                                        </p:attrNameLst>
                                      </p:cBhvr>
                                      <p:tavLst>
                                        <p:tav tm="0">
                                          <p:val>
                                            <p:strVal val="#ppt_x"/>
                                          </p:val>
                                        </p:tav>
                                        <p:tav tm="100000">
                                          <p:val>
                                            <p:strVal val="#ppt_x"/>
                                          </p:val>
                                        </p:tav>
                                      </p:tavLst>
                                    </p:anim>
                                    <p:anim calcmode="lin" valueType="num">
                                      <p:cBhvr>
                                        <p:cTn id="33" dur="1000" fill="hold"/>
                                        <p:tgtEl>
                                          <p:spTgt spid="32"/>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1000"/>
                                        <p:tgtEl>
                                          <p:spTgt spid="5"/>
                                        </p:tgtEl>
                                      </p:cBhvr>
                                    </p:animEffect>
                                    <p:anim calcmode="lin" valueType="num">
                                      <p:cBhvr>
                                        <p:cTn id="37" dur="1000" fill="hold"/>
                                        <p:tgtEl>
                                          <p:spTgt spid="5"/>
                                        </p:tgtEl>
                                        <p:attrNameLst>
                                          <p:attrName>ppt_x</p:attrName>
                                        </p:attrNameLst>
                                      </p:cBhvr>
                                      <p:tavLst>
                                        <p:tav tm="0">
                                          <p:val>
                                            <p:strVal val="#ppt_x"/>
                                          </p:val>
                                        </p:tav>
                                        <p:tav tm="100000">
                                          <p:val>
                                            <p:strVal val="#ppt_x"/>
                                          </p:val>
                                        </p:tav>
                                      </p:tavLst>
                                    </p:anim>
                                    <p:anim calcmode="lin" valueType="num">
                                      <p:cBhvr>
                                        <p:cTn id="38" dur="1000" fill="hold"/>
                                        <p:tgtEl>
                                          <p:spTgt spid="5"/>
                                        </p:tgtEl>
                                        <p:attrNameLst>
                                          <p:attrName>ppt_y</p:attrName>
                                        </p:attrNameLst>
                                      </p:cBhvr>
                                      <p:tavLst>
                                        <p:tav tm="0">
                                          <p:val>
                                            <p:strVal val="#ppt_y+.1"/>
                                          </p:val>
                                        </p:tav>
                                        <p:tav tm="100000">
                                          <p:val>
                                            <p:strVal val="#ppt_y"/>
                                          </p:val>
                                        </p:tav>
                                      </p:tavLst>
                                    </p:anim>
                                  </p:childTnLst>
                                </p:cTn>
                              </p:par>
                              <p:par>
                                <p:cTn id="39" presetID="10" presetClass="entr" presetSubtype="0"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par>
                                <p:cTn id="42" presetID="53" presetClass="entr" presetSubtype="16"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500" fill="hold"/>
                                        <p:tgtEl>
                                          <p:spTgt spid="17"/>
                                        </p:tgtEl>
                                        <p:attrNameLst>
                                          <p:attrName>ppt_w</p:attrName>
                                        </p:attrNameLst>
                                      </p:cBhvr>
                                      <p:tavLst>
                                        <p:tav tm="0">
                                          <p:val>
                                            <p:fltVal val="0"/>
                                          </p:val>
                                        </p:tav>
                                        <p:tav tm="100000">
                                          <p:val>
                                            <p:strVal val="#ppt_w"/>
                                          </p:val>
                                        </p:tav>
                                      </p:tavLst>
                                    </p:anim>
                                    <p:anim calcmode="lin" valueType="num">
                                      <p:cBhvr>
                                        <p:cTn id="45" dur="500" fill="hold"/>
                                        <p:tgtEl>
                                          <p:spTgt spid="17"/>
                                        </p:tgtEl>
                                        <p:attrNameLst>
                                          <p:attrName>ppt_h</p:attrName>
                                        </p:attrNameLst>
                                      </p:cBhvr>
                                      <p:tavLst>
                                        <p:tav tm="0">
                                          <p:val>
                                            <p:fltVal val="0"/>
                                          </p:val>
                                        </p:tav>
                                        <p:tav tm="100000">
                                          <p:val>
                                            <p:strVal val="#ppt_h"/>
                                          </p:val>
                                        </p:tav>
                                      </p:tavLst>
                                    </p:anim>
                                    <p:animEffect transition="in" filter="fade">
                                      <p:cBhvr>
                                        <p:cTn id="46" dur="500"/>
                                        <p:tgtEl>
                                          <p:spTgt spid="17"/>
                                        </p:tgtEl>
                                      </p:cBhvr>
                                    </p:animEffect>
                                  </p:childTnLst>
                                </p:cTn>
                              </p:par>
                              <p:par>
                                <p:cTn id="47" presetID="14" presetClass="entr" presetSubtype="10" fill="hold" nodeType="with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randombar(horizontal)">
                                      <p:cBhvr>
                                        <p:cTn id="49" dur="500"/>
                                        <p:tgtEl>
                                          <p:spTgt spid="6"/>
                                        </p:tgtEl>
                                      </p:cBhvr>
                                    </p:animEffect>
                                  </p:childTnLst>
                                </p:cTn>
                              </p:par>
                              <p:par>
                                <p:cTn id="50" presetID="53" presetClass="entr" presetSubtype="16" fill="hold" grpId="0" nodeType="withEffect">
                                  <p:stCondLst>
                                    <p:cond delay="0"/>
                                  </p:stCondLst>
                                  <p:iterate type="lt">
                                    <p:tmPct val="10000"/>
                                  </p:iterate>
                                  <p:childTnLst>
                                    <p:set>
                                      <p:cBhvr>
                                        <p:cTn id="51" dur="1" fill="hold">
                                          <p:stCondLst>
                                            <p:cond delay="0"/>
                                          </p:stCondLst>
                                        </p:cTn>
                                        <p:tgtEl>
                                          <p:spTgt spid="39">
                                            <p:txEl>
                                              <p:pRg st="0" end="0"/>
                                            </p:txEl>
                                          </p:spTgt>
                                        </p:tgtEl>
                                        <p:attrNameLst>
                                          <p:attrName>style.visibility</p:attrName>
                                        </p:attrNameLst>
                                      </p:cBhvr>
                                      <p:to>
                                        <p:strVal val="visible"/>
                                      </p:to>
                                    </p:set>
                                    <p:anim calcmode="lin" valueType="num">
                                      <p:cBhvr>
                                        <p:cTn id="52" dur="500" fill="hold"/>
                                        <p:tgtEl>
                                          <p:spTgt spid="39">
                                            <p:txEl>
                                              <p:pRg st="0" end="0"/>
                                            </p:txEl>
                                          </p:spTgt>
                                        </p:tgtEl>
                                        <p:attrNameLst>
                                          <p:attrName>ppt_w</p:attrName>
                                        </p:attrNameLst>
                                      </p:cBhvr>
                                      <p:tavLst>
                                        <p:tav tm="0">
                                          <p:val>
                                            <p:fltVal val="0"/>
                                          </p:val>
                                        </p:tav>
                                        <p:tav tm="100000">
                                          <p:val>
                                            <p:strVal val="#ppt_w"/>
                                          </p:val>
                                        </p:tav>
                                      </p:tavLst>
                                    </p:anim>
                                    <p:anim calcmode="lin" valueType="num">
                                      <p:cBhvr>
                                        <p:cTn id="53" dur="500" fill="hold"/>
                                        <p:tgtEl>
                                          <p:spTgt spid="39">
                                            <p:txEl>
                                              <p:pRg st="0" end="0"/>
                                            </p:txEl>
                                          </p:spTgt>
                                        </p:tgtEl>
                                        <p:attrNameLst>
                                          <p:attrName>ppt_h</p:attrName>
                                        </p:attrNameLst>
                                      </p:cBhvr>
                                      <p:tavLst>
                                        <p:tav tm="0">
                                          <p:val>
                                            <p:fltVal val="0"/>
                                          </p:val>
                                        </p:tav>
                                        <p:tav tm="100000">
                                          <p:val>
                                            <p:strVal val="#ppt_h"/>
                                          </p:val>
                                        </p:tav>
                                      </p:tavLst>
                                    </p:anim>
                                    <p:animEffect transition="in" filter="fade">
                                      <p:cBhvr>
                                        <p:cTn id="54" dur="500"/>
                                        <p:tgtEl>
                                          <p:spTgt spid="39">
                                            <p:txEl>
                                              <p:pRg st="0" end="0"/>
                                            </p:txEl>
                                          </p:spTgt>
                                        </p:tgtEl>
                                      </p:cBhvr>
                                    </p:animEffect>
                                  </p:childTnLst>
                                </p:cTn>
                              </p:par>
                              <p:par>
                                <p:cTn id="55" presetID="42" presetClass="entr" presetSubtype="0" fill="hold" grpId="0" nodeType="with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1000"/>
                                        <p:tgtEl>
                                          <p:spTgt spid="41"/>
                                        </p:tgtEl>
                                      </p:cBhvr>
                                    </p:animEffect>
                                    <p:anim calcmode="lin" valueType="num">
                                      <p:cBhvr>
                                        <p:cTn id="58" dur="1000" fill="hold"/>
                                        <p:tgtEl>
                                          <p:spTgt spid="41"/>
                                        </p:tgtEl>
                                        <p:attrNameLst>
                                          <p:attrName>ppt_x</p:attrName>
                                        </p:attrNameLst>
                                      </p:cBhvr>
                                      <p:tavLst>
                                        <p:tav tm="0">
                                          <p:val>
                                            <p:strVal val="#ppt_x"/>
                                          </p:val>
                                        </p:tav>
                                        <p:tav tm="100000">
                                          <p:val>
                                            <p:strVal val="#ppt_x"/>
                                          </p:val>
                                        </p:tav>
                                      </p:tavLst>
                                    </p:anim>
                                    <p:anim calcmode="lin" valueType="num">
                                      <p:cBhvr>
                                        <p:cTn id="59"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9" grpId="0" build="p"/>
      <p:bldP spid="41"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63CFF6"/>
        </a:solidFill>
        <a:effectLst/>
      </p:bgPr>
    </p:bg>
    <p:spTree>
      <p:nvGrpSpPr>
        <p:cNvPr id="1" name=""/>
        <p:cNvGrpSpPr/>
        <p:nvPr/>
      </p:nvGrpSpPr>
      <p:grpSpPr>
        <a:xfrm>
          <a:off x="0" y="0"/>
          <a:ext cx="0" cy="0"/>
          <a:chOff x="0" y="0"/>
          <a:chExt cx="0" cy="0"/>
        </a:xfrm>
      </p:grpSpPr>
      <p:sp>
        <p:nvSpPr>
          <p:cNvPr id="15" name="矩形 14">
            <a:extLst>
              <a:ext uri="{FF2B5EF4-FFF2-40B4-BE49-F238E27FC236}">
                <a16:creationId xmlns:a16="http://schemas.microsoft.com/office/drawing/2014/main" id="{8D63110F-BCDF-4836-9A5C-FBDD5DA80D3C}"/>
              </a:ext>
            </a:extLst>
          </p:cNvPr>
          <p:cNvSpPr/>
          <p:nvPr/>
        </p:nvSpPr>
        <p:spPr>
          <a:xfrm>
            <a:off x="0" y="-1"/>
            <a:ext cx="12192000" cy="4133931"/>
          </a:xfrm>
          <a:prstGeom prst="rect">
            <a:avLst/>
          </a:prstGeom>
          <a:solidFill>
            <a:srgbClr val="AFE9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6" name="图片 15">
            <a:extLst>
              <a:ext uri="{FF2B5EF4-FFF2-40B4-BE49-F238E27FC236}">
                <a16:creationId xmlns:a16="http://schemas.microsoft.com/office/drawing/2014/main" id="{D403503B-0FA0-4AE4-A384-118632D765F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0" y="2803692"/>
            <a:ext cx="12192000" cy="2444750"/>
          </a:xfrm>
          <a:prstGeom prst="rect">
            <a:avLst/>
          </a:prstGeom>
        </p:spPr>
      </p:pic>
      <p:pic>
        <p:nvPicPr>
          <p:cNvPr id="17" name="图片 16">
            <a:extLst>
              <a:ext uri="{FF2B5EF4-FFF2-40B4-BE49-F238E27FC236}">
                <a16:creationId xmlns:a16="http://schemas.microsoft.com/office/drawing/2014/main" id="{34F627D4-D18B-47BB-A6DA-5D54251DAD8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0849368" y="393548"/>
            <a:ext cx="1109920" cy="568496"/>
          </a:xfrm>
          <a:prstGeom prst="rect">
            <a:avLst/>
          </a:prstGeom>
        </p:spPr>
      </p:pic>
      <p:pic>
        <p:nvPicPr>
          <p:cNvPr id="18" name="图片 17">
            <a:extLst>
              <a:ext uri="{FF2B5EF4-FFF2-40B4-BE49-F238E27FC236}">
                <a16:creationId xmlns:a16="http://schemas.microsoft.com/office/drawing/2014/main" id="{C4D6B087-9CFC-4B2B-99E9-916F9730AE4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009812" y="5656750"/>
            <a:ext cx="789033" cy="1196999"/>
          </a:xfrm>
          <a:prstGeom prst="rect">
            <a:avLst/>
          </a:prstGeom>
        </p:spPr>
      </p:pic>
      <p:pic>
        <p:nvPicPr>
          <p:cNvPr id="19" name="图片 18">
            <a:extLst>
              <a:ext uri="{FF2B5EF4-FFF2-40B4-BE49-F238E27FC236}">
                <a16:creationId xmlns:a16="http://schemas.microsoft.com/office/drawing/2014/main" id="{30B5EF6A-5944-4EF2-94F0-E8E10007EFD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876636" y="978456"/>
            <a:ext cx="534484" cy="275102"/>
          </a:xfrm>
          <a:prstGeom prst="rect">
            <a:avLst/>
          </a:prstGeom>
        </p:spPr>
      </p:pic>
      <p:pic>
        <p:nvPicPr>
          <p:cNvPr id="33" name="图片 32">
            <a:extLst>
              <a:ext uri="{FF2B5EF4-FFF2-40B4-BE49-F238E27FC236}">
                <a16:creationId xmlns:a16="http://schemas.microsoft.com/office/drawing/2014/main" id="{88998189-FEB1-4286-BA65-022AE9C2B00D}"/>
              </a:ext>
            </a:extLst>
          </p:cNvPr>
          <p:cNvPicPr>
            <a:picLocks noChangeAspect="1"/>
          </p:cNvPicPr>
          <p:nvPr/>
        </p:nvPicPr>
        <p:blipFill>
          <a:blip r:embed="rId9" cstate="screen">
            <a:grayscl/>
            <a:extLst>
              <a:ext uri="{BEBA8EAE-BF5A-486C-A8C5-ECC9F3942E4B}">
                <a14:imgProps xmlns:a14="http://schemas.microsoft.com/office/drawing/2010/main">
                  <a14:imgLayer r:embed="rId10">
                    <a14:imgEffect>
                      <a14:saturation sat="66000"/>
                    </a14:imgEffect>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668679" y="4381685"/>
            <a:ext cx="4520886" cy="1413252"/>
          </a:xfrm>
          <a:prstGeom prst="rect">
            <a:avLst/>
          </a:prstGeom>
        </p:spPr>
      </p:pic>
      <p:grpSp>
        <p:nvGrpSpPr>
          <p:cNvPr id="20" name="组合 19"/>
          <p:cNvGrpSpPr/>
          <p:nvPr/>
        </p:nvGrpSpPr>
        <p:grpSpPr>
          <a:xfrm>
            <a:off x="1" y="5794937"/>
            <a:ext cx="12191998" cy="1100998"/>
            <a:chOff x="1" y="5794937"/>
            <a:chExt cx="12191998" cy="1100998"/>
          </a:xfrm>
        </p:grpSpPr>
        <p:pic>
          <p:nvPicPr>
            <p:cNvPr id="21" name="图片 20"/>
            <p:cNvPicPr>
              <a:picLocks noChangeAspect="1"/>
            </p:cNvPicPr>
            <p:nvPr/>
          </p:nvPicPr>
          <p:blipFill rotWithShape="1">
            <a:blip r:embed="rId11" cstate="screen">
              <a:extLst>
                <a:ext uri="{BEBA8EAE-BF5A-486C-A8C5-ECC9F3942E4B}">
                  <a14:imgProps xmlns:a14="http://schemas.microsoft.com/office/drawing/2010/main">
                    <a14:imgLayer r:embed="rId12">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2" name="图片 21"/>
            <p:cNvPicPr>
              <a:picLocks noChangeAspect="1"/>
            </p:cNvPicPr>
            <p:nvPr/>
          </p:nvPicPr>
          <p:blipFill rotWithShape="1">
            <a:blip r:embed="rId13" cstate="screen">
              <a:extLst>
                <a:ext uri="{BEBA8EAE-BF5A-486C-A8C5-ECC9F3942E4B}">
                  <a14:imgProps xmlns:a14="http://schemas.microsoft.com/office/drawing/2010/main">
                    <a14:imgLayer r:embed="rId14">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pic>
        <p:nvPicPr>
          <p:cNvPr id="25" name="图片 24"/>
          <p:cNvPicPr>
            <a:picLocks noChangeAspect="1"/>
          </p:cNvPicPr>
          <p:nvPr/>
        </p:nvPicPr>
        <p:blipFill>
          <a:blip r:embed="rId15" cstate="screen">
            <a:extLst>
              <a:ext uri="{BEBA8EAE-BF5A-486C-A8C5-ECC9F3942E4B}">
                <a14:imgProps xmlns:a14="http://schemas.microsoft.com/office/drawing/2010/main">
                  <a14:imgLayer r:embed="rId16">
                    <a14:imgEffect>
                      <a14:colorTemperature colorTemp="4700"/>
                    </a14:imgEffect>
                  </a14:imgLayer>
                </a14:imgProps>
              </a:ext>
              <a:ext uri="{28A0092B-C50C-407E-A947-70E740481C1C}">
                <a14:useLocalDpi xmlns:a14="http://schemas.microsoft.com/office/drawing/2010/main"/>
              </a:ext>
            </a:extLst>
          </a:blip>
          <a:stretch>
            <a:fillRect/>
          </a:stretch>
        </p:blipFill>
        <p:spPr>
          <a:xfrm>
            <a:off x="9759087" y="4898817"/>
            <a:ext cx="1319549" cy="1354605"/>
          </a:xfrm>
          <a:prstGeom prst="rect">
            <a:avLst/>
          </a:prstGeom>
        </p:spPr>
      </p:pic>
      <p:pic>
        <p:nvPicPr>
          <p:cNvPr id="26" name="图片 25">
            <a:extLst>
              <a:ext uri="{FF2B5EF4-FFF2-40B4-BE49-F238E27FC236}">
                <a16:creationId xmlns:a16="http://schemas.microsoft.com/office/drawing/2014/main" id="{DB5C3D40-CD79-47BA-B636-7BCF4C7435F2}"/>
              </a:ext>
            </a:extLst>
          </p:cNvPr>
          <p:cNvPicPr>
            <a:picLocks noChangeAspect="1"/>
          </p:cNvPicPr>
          <p:nvPr/>
        </p:nvPicPr>
        <p:blipFill>
          <a:blip r:embed="rId17">
            <a:extLst>
              <a:ext uri="{28A0092B-C50C-407E-A947-70E740481C1C}">
                <a14:useLocalDpi xmlns:a14="http://schemas.microsoft.com/office/drawing/2010/main"/>
              </a:ext>
            </a:extLst>
          </a:blip>
          <a:stretch>
            <a:fillRect/>
          </a:stretch>
        </p:blipFill>
        <p:spPr>
          <a:xfrm>
            <a:off x="560489" y="459994"/>
            <a:ext cx="1168900" cy="602161"/>
          </a:xfrm>
          <a:prstGeom prst="rect">
            <a:avLst/>
          </a:prstGeom>
        </p:spPr>
      </p:pic>
      <p:sp>
        <p:nvSpPr>
          <p:cNvPr id="28" name="内容占位符 2"/>
          <p:cNvSpPr>
            <a:spLocks noGrp="1"/>
          </p:cNvSpPr>
          <p:nvPr/>
        </p:nvSpPr>
        <p:spPr>
          <a:xfrm>
            <a:off x="6489554" y="1556628"/>
            <a:ext cx="4310777" cy="646331"/>
          </a:xfrm>
          <a:prstGeom prst="rect">
            <a:avLst/>
          </a:prstGeom>
          <a:noFill/>
          <a:ln w="9525">
            <a:noFill/>
            <a:miter lim="800000"/>
          </a:ln>
        </p:spPr>
        <p:txBody>
          <a:bodyPr wrap="square">
            <a:spAutoFit/>
          </a:bodyPr>
          <a:lstStyle/>
          <a:p>
            <a:pPr>
              <a:spcBef>
                <a:spcPct val="50000"/>
              </a:spcBef>
            </a:pPr>
            <a:r>
              <a:rPr lang="zh-CN" altLang="en-US" sz="3600" b="1" dirty="0">
                <a:ln w="28575">
                  <a:solidFill>
                    <a:srgbClr val="3DCCFF"/>
                  </a:solidFill>
                </a:ln>
                <a:solidFill>
                  <a:schemeClr val="bg1"/>
                </a:solidFill>
                <a:effectLst>
                  <a:outerShdw blurRad="38100" dist="38100" dir="2700000" algn="tl">
                    <a:srgbClr val="000000"/>
                  </a:outerShdw>
                </a:effectLst>
                <a:cs typeface="+mn-ea"/>
                <a:sym typeface="+mn-lt"/>
              </a:rPr>
              <a:t>珍贵的水资源</a:t>
            </a:r>
          </a:p>
        </p:txBody>
      </p:sp>
      <p:sp>
        <p:nvSpPr>
          <p:cNvPr id="29" name="内容占位符 2"/>
          <p:cNvSpPr>
            <a:spLocks noGrp="1"/>
          </p:cNvSpPr>
          <p:nvPr/>
        </p:nvSpPr>
        <p:spPr>
          <a:xfrm>
            <a:off x="6489554" y="2460360"/>
            <a:ext cx="4965498" cy="646331"/>
          </a:xfrm>
          <a:prstGeom prst="rect">
            <a:avLst/>
          </a:prstGeom>
          <a:noFill/>
          <a:ln w="9525">
            <a:noFill/>
            <a:miter lim="800000"/>
          </a:ln>
        </p:spPr>
        <p:txBody>
          <a:bodyPr wrap="square">
            <a:spAutoFit/>
          </a:bodyPr>
          <a:lstStyle/>
          <a:p>
            <a:pPr>
              <a:spcBef>
                <a:spcPct val="50000"/>
              </a:spcBef>
            </a:pPr>
            <a:r>
              <a:rPr lang="zh-CN" altLang="en-US" sz="3600" b="1" dirty="0">
                <a:ln w="28575">
                  <a:solidFill>
                    <a:srgbClr val="3DCCFF"/>
                  </a:solidFill>
                </a:ln>
                <a:solidFill>
                  <a:schemeClr val="bg1"/>
                </a:solidFill>
                <a:effectLst>
                  <a:outerShdw blurRad="38100" dist="38100" dir="2700000" algn="tl">
                    <a:srgbClr val="000000"/>
                  </a:outerShdw>
                </a:effectLst>
                <a:cs typeface="+mn-ea"/>
                <a:sym typeface="+mn-lt"/>
              </a:rPr>
              <a:t>我国水资源现状</a:t>
            </a:r>
          </a:p>
        </p:txBody>
      </p:sp>
      <p:sp>
        <p:nvSpPr>
          <p:cNvPr id="30" name="内容占位符 2"/>
          <p:cNvSpPr>
            <a:spLocks noGrp="1"/>
          </p:cNvSpPr>
          <p:nvPr/>
        </p:nvSpPr>
        <p:spPr>
          <a:xfrm>
            <a:off x="6489554" y="3394661"/>
            <a:ext cx="4310777" cy="646331"/>
          </a:xfrm>
          <a:prstGeom prst="rect">
            <a:avLst/>
          </a:prstGeom>
          <a:noFill/>
          <a:ln w="9525">
            <a:noFill/>
            <a:miter lim="800000"/>
          </a:ln>
        </p:spPr>
        <p:txBody>
          <a:bodyPr wrap="square">
            <a:spAutoFit/>
          </a:bodyPr>
          <a:lstStyle/>
          <a:p>
            <a:pPr>
              <a:spcBef>
                <a:spcPct val="50000"/>
              </a:spcBef>
            </a:pPr>
            <a:r>
              <a:rPr lang="zh-CN" altLang="en-US" sz="3600" b="1" dirty="0">
                <a:ln w="28575">
                  <a:solidFill>
                    <a:srgbClr val="3DCCFF"/>
                  </a:solidFill>
                </a:ln>
                <a:solidFill>
                  <a:schemeClr val="bg1"/>
                </a:solidFill>
                <a:effectLst>
                  <a:outerShdw blurRad="38100" dist="38100" dir="2700000" algn="tl">
                    <a:srgbClr val="000000"/>
                  </a:outerShdw>
                </a:effectLst>
                <a:cs typeface="+mn-ea"/>
                <a:sym typeface="+mn-lt"/>
              </a:rPr>
              <a:t>防治水体污染</a:t>
            </a:r>
          </a:p>
        </p:txBody>
      </p:sp>
      <p:sp>
        <p:nvSpPr>
          <p:cNvPr id="31" name="内容占位符 2"/>
          <p:cNvSpPr>
            <a:spLocks noGrp="1"/>
          </p:cNvSpPr>
          <p:nvPr/>
        </p:nvSpPr>
        <p:spPr>
          <a:xfrm>
            <a:off x="6503811" y="4264321"/>
            <a:ext cx="3001332" cy="646331"/>
          </a:xfrm>
          <a:prstGeom prst="rect">
            <a:avLst/>
          </a:prstGeom>
          <a:noFill/>
          <a:ln w="9525">
            <a:noFill/>
            <a:miter lim="800000"/>
          </a:ln>
        </p:spPr>
        <p:txBody>
          <a:bodyPr wrap="square">
            <a:spAutoFit/>
          </a:bodyPr>
          <a:lstStyle/>
          <a:p>
            <a:pPr>
              <a:spcBef>
                <a:spcPct val="50000"/>
              </a:spcBef>
            </a:pPr>
            <a:r>
              <a:rPr lang="zh-CN" altLang="en-US" sz="3600" b="1" dirty="0">
                <a:ln w="28575">
                  <a:solidFill>
                    <a:srgbClr val="3DCCFF"/>
                  </a:solidFill>
                </a:ln>
                <a:solidFill>
                  <a:schemeClr val="bg1"/>
                </a:solidFill>
                <a:effectLst>
                  <a:outerShdw blurRad="38100" dist="38100" dir="2700000" algn="tl">
                    <a:srgbClr val="000000"/>
                  </a:outerShdw>
                </a:effectLst>
                <a:cs typeface="+mn-ea"/>
                <a:sym typeface="+mn-lt"/>
              </a:rPr>
              <a:t>日常节水</a:t>
            </a:r>
          </a:p>
        </p:txBody>
      </p:sp>
      <p:sp>
        <p:nvSpPr>
          <p:cNvPr id="32" name="内容占位符 2"/>
          <p:cNvSpPr>
            <a:spLocks noGrp="1"/>
          </p:cNvSpPr>
          <p:nvPr/>
        </p:nvSpPr>
        <p:spPr>
          <a:xfrm>
            <a:off x="6503811" y="5061462"/>
            <a:ext cx="4965498" cy="646331"/>
          </a:xfrm>
          <a:prstGeom prst="rect">
            <a:avLst/>
          </a:prstGeom>
          <a:noFill/>
          <a:ln w="9525">
            <a:noFill/>
            <a:miter lim="800000"/>
          </a:ln>
        </p:spPr>
        <p:txBody>
          <a:bodyPr wrap="square">
            <a:spAutoFit/>
          </a:bodyPr>
          <a:lstStyle/>
          <a:p>
            <a:pPr>
              <a:spcBef>
                <a:spcPct val="50000"/>
              </a:spcBef>
            </a:pPr>
            <a:r>
              <a:rPr lang="zh-CN" altLang="en-US" sz="3600" b="1" dirty="0">
                <a:ln w="28575">
                  <a:solidFill>
                    <a:srgbClr val="3DCCFF"/>
                  </a:solidFill>
                </a:ln>
                <a:solidFill>
                  <a:schemeClr val="bg1"/>
                </a:solidFill>
                <a:effectLst>
                  <a:outerShdw blurRad="38100" dist="38100" dir="2700000" algn="tl">
                    <a:srgbClr val="000000"/>
                  </a:outerShdw>
                </a:effectLst>
                <a:cs typeface="+mn-ea"/>
                <a:sym typeface="+mn-lt"/>
              </a:rPr>
              <a:t>生活节水小窍门</a:t>
            </a:r>
          </a:p>
        </p:txBody>
      </p:sp>
      <p:pic>
        <p:nvPicPr>
          <p:cNvPr id="2" name="图片 1"/>
          <p:cNvPicPr>
            <a:picLocks noChangeAspect="1"/>
          </p:cNvPicPr>
          <p:nvPr/>
        </p:nvPicPr>
        <p:blipFill>
          <a:blip r:embed="rId18">
            <a:extLst>
              <a:ext uri="{BEBA8EAE-BF5A-486C-A8C5-ECC9F3942E4B}">
                <a14:imgProps xmlns:a14="http://schemas.microsoft.com/office/drawing/2010/main">
                  <a14:imgLayer r:embed="rId19">
                    <a14:imgEffect>
                      <a14:saturation sat="400000"/>
                    </a14:imgEffect>
                  </a14:imgLayer>
                </a14:imgProps>
              </a:ext>
              <a:ext uri="{28A0092B-C50C-407E-A947-70E740481C1C}">
                <a14:useLocalDpi xmlns:a14="http://schemas.microsoft.com/office/drawing/2010/main"/>
              </a:ext>
            </a:extLst>
          </a:blip>
          <a:stretch>
            <a:fillRect/>
          </a:stretch>
        </p:blipFill>
        <p:spPr>
          <a:xfrm>
            <a:off x="1642715" y="1724473"/>
            <a:ext cx="3800474" cy="3763214"/>
          </a:xfrm>
          <a:prstGeom prst="rect">
            <a:avLst/>
          </a:prstGeom>
        </p:spPr>
      </p:pic>
      <p:pic>
        <p:nvPicPr>
          <p:cNvPr id="41" name="图片 40"/>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1024439" y="179316"/>
            <a:ext cx="2952619" cy="2538068"/>
          </a:xfrm>
          <a:prstGeom prst="rect">
            <a:avLst/>
          </a:prstGeom>
        </p:spPr>
      </p:pic>
      <p:pic>
        <p:nvPicPr>
          <p:cNvPr id="42" name="图片 41"/>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rot="6668586">
            <a:off x="10612961" y="4388714"/>
            <a:ext cx="1148515" cy="1148515"/>
          </a:xfrm>
          <a:prstGeom prst="rect">
            <a:avLst/>
          </a:prstGeom>
        </p:spPr>
      </p:pic>
      <p:pic>
        <p:nvPicPr>
          <p:cNvPr id="3" name="图片 2"/>
          <p:cNvPicPr>
            <a:picLocks noChangeAspect="1"/>
          </p:cNvPicPr>
          <p:nvPr/>
        </p:nvPicPr>
        <p:blipFill rotWithShape="1">
          <a:blip r:embed="rId22" cstate="screen">
            <a:extLst>
              <a:ext uri="{BEBA8EAE-BF5A-486C-A8C5-ECC9F3942E4B}">
                <a14:imgProps xmlns:a14="http://schemas.microsoft.com/office/drawing/2010/main">
                  <a14:imgLayer r:embed="rId23">
                    <a14:imgEffect>
                      <a14:saturation sat="400000"/>
                    </a14:imgEffect>
                    <a14:imgEffect>
                      <a14:brightnessContrast contrast="-20000"/>
                    </a14:imgEffect>
                  </a14:imgLayer>
                </a14:imgProps>
              </a:ext>
              <a:ext uri="{28A0092B-C50C-407E-A947-70E740481C1C}">
                <a14:useLocalDpi xmlns:a14="http://schemas.microsoft.com/office/drawing/2010/main"/>
              </a:ext>
            </a:extLst>
          </a:blip>
          <a:srcRect t="-749"/>
          <a:stretch/>
        </p:blipFill>
        <p:spPr>
          <a:xfrm>
            <a:off x="5880293" y="1565943"/>
            <a:ext cx="564444" cy="637016"/>
          </a:xfrm>
          <a:prstGeom prst="rect">
            <a:avLst/>
          </a:prstGeom>
        </p:spPr>
      </p:pic>
      <p:pic>
        <p:nvPicPr>
          <p:cNvPr id="44" name="图片 43"/>
          <p:cNvPicPr>
            <a:picLocks noChangeAspect="1"/>
          </p:cNvPicPr>
          <p:nvPr/>
        </p:nvPicPr>
        <p:blipFill rotWithShape="1">
          <a:blip r:embed="rId22" cstate="screen">
            <a:extLst>
              <a:ext uri="{BEBA8EAE-BF5A-486C-A8C5-ECC9F3942E4B}">
                <a14:imgProps xmlns:a14="http://schemas.microsoft.com/office/drawing/2010/main">
                  <a14:imgLayer r:embed="rId23">
                    <a14:imgEffect>
                      <a14:saturation sat="400000"/>
                    </a14:imgEffect>
                    <a14:imgEffect>
                      <a14:brightnessContrast contrast="-20000"/>
                    </a14:imgEffect>
                  </a14:imgLayer>
                </a14:imgProps>
              </a:ext>
              <a:ext uri="{28A0092B-C50C-407E-A947-70E740481C1C}">
                <a14:useLocalDpi xmlns:a14="http://schemas.microsoft.com/office/drawing/2010/main"/>
              </a:ext>
            </a:extLst>
          </a:blip>
          <a:srcRect t="-749"/>
          <a:stretch/>
        </p:blipFill>
        <p:spPr>
          <a:xfrm>
            <a:off x="5880293" y="2490729"/>
            <a:ext cx="564444" cy="637016"/>
          </a:xfrm>
          <a:prstGeom prst="rect">
            <a:avLst/>
          </a:prstGeom>
        </p:spPr>
      </p:pic>
      <p:pic>
        <p:nvPicPr>
          <p:cNvPr id="45" name="图片 44"/>
          <p:cNvPicPr>
            <a:picLocks noChangeAspect="1"/>
          </p:cNvPicPr>
          <p:nvPr/>
        </p:nvPicPr>
        <p:blipFill rotWithShape="1">
          <a:blip r:embed="rId22" cstate="screen">
            <a:extLst>
              <a:ext uri="{BEBA8EAE-BF5A-486C-A8C5-ECC9F3942E4B}">
                <a14:imgProps xmlns:a14="http://schemas.microsoft.com/office/drawing/2010/main">
                  <a14:imgLayer r:embed="rId23">
                    <a14:imgEffect>
                      <a14:saturation sat="400000"/>
                    </a14:imgEffect>
                    <a14:imgEffect>
                      <a14:brightnessContrast contrast="-20000"/>
                    </a14:imgEffect>
                  </a14:imgLayer>
                </a14:imgProps>
              </a:ext>
              <a:ext uri="{28A0092B-C50C-407E-A947-70E740481C1C}">
                <a14:useLocalDpi xmlns:a14="http://schemas.microsoft.com/office/drawing/2010/main"/>
              </a:ext>
            </a:extLst>
          </a:blip>
          <a:srcRect t="-749"/>
          <a:stretch/>
        </p:blipFill>
        <p:spPr>
          <a:xfrm>
            <a:off x="5880293" y="3415619"/>
            <a:ext cx="564444" cy="637016"/>
          </a:xfrm>
          <a:prstGeom prst="rect">
            <a:avLst/>
          </a:prstGeom>
        </p:spPr>
      </p:pic>
      <p:pic>
        <p:nvPicPr>
          <p:cNvPr id="46" name="图片 45"/>
          <p:cNvPicPr>
            <a:picLocks noChangeAspect="1"/>
          </p:cNvPicPr>
          <p:nvPr/>
        </p:nvPicPr>
        <p:blipFill rotWithShape="1">
          <a:blip r:embed="rId22" cstate="screen">
            <a:extLst>
              <a:ext uri="{BEBA8EAE-BF5A-486C-A8C5-ECC9F3942E4B}">
                <a14:imgProps xmlns:a14="http://schemas.microsoft.com/office/drawing/2010/main">
                  <a14:imgLayer r:embed="rId23">
                    <a14:imgEffect>
                      <a14:saturation sat="400000"/>
                    </a14:imgEffect>
                    <a14:imgEffect>
                      <a14:brightnessContrast contrast="-20000"/>
                    </a14:imgEffect>
                  </a14:imgLayer>
                </a14:imgProps>
              </a:ext>
              <a:ext uri="{28A0092B-C50C-407E-A947-70E740481C1C}">
                <a14:useLocalDpi xmlns:a14="http://schemas.microsoft.com/office/drawing/2010/main"/>
              </a:ext>
            </a:extLst>
          </a:blip>
          <a:srcRect t="-749"/>
          <a:stretch/>
        </p:blipFill>
        <p:spPr>
          <a:xfrm>
            <a:off x="5880293" y="4250954"/>
            <a:ext cx="564444" cy="637016"/>
          </a:xfrm>
          <a:prstGeom prst="rect">
            <a:avLst/>
          </a:prstGeom>
        </p:spPr>
      </p:pic>
      <p:pic>
        <p:nvPicPr>
          <p:cNvPr id="47" name="图片 46"/>
          <p:cNvPicPr>
            <a:picLocks noChangeAspect="1"/>
          </p:cNvPicPr>
          <p:nvPr/>
        </p:nvPicPr>
        <p:blipFill rotWithShape="1">
          <a:blip r:embed="rId22" cstate="screen">
            <a:extLst>
              <a:ext uri="{BEBA8EAE-BF5A-486C-A8C5-ECC9F3942E4B}">
                <a14:imgProps xmlns:a14="http://schemas.microsoft.com/office/drawing/2010/main">
                  <a14:imgLayer r:embed="rId23">
                    <a14:imgEffect>
                      <a14:saturation sat="400000"/>
                    </a14:imgEffect>
                    <a14:imgEffect>
                      <a14:brightnessContrast contrast="-20000"/>
                    </a14:imgEffect>
                  </a14:imgLayer>
                </a14:imgProps>
              </a:ext>
              <a:ext uri="{28A0092B-C50C-407E-A947-70E740481C1C}">
                <a14:useLocalDpi xmlns:a14="http://schemas.microsoft.com/office/drawing/2010/main"/>
              </a:ext>
            </a:extLst>
          </a:blip>
          <a:srcRect t="-749"/>
          <a:stretch/>
        </p:blipFill>
        <p:spPr>
          <a:xfrm>
            <a:off x="5880293" y="5093247"/>
            <a:ext cx="564444" cy="637016"/>
          </a:xfrm>
          <a:prstGeom prst="rect">
            <a:avLst/>
          </a:prstGeom>
        </p:spPr>
      </p:pic>
      <p:sp>
        <p:nvSpPr>
          <p:cNvPr id="27" name="内容占位符 2"/>
          <p:cNvSpPr>
            <a:spLocks noGrp="1"/>
          </p:cNvSpPr>
          <p:nvPr/>
        </p:nvSpPr>
        <p:spPr>
          <a:xfrm>
            <a:off x="6489554" y="729898"/>
            <a:ext cx="4310777" cy="646331"/>
          </a:xfrm>
          <a:prstGeom prst="rect">
            <a:avLst/>
          </a:prstGeom>
          <a:noFill/>
          <a:ln w="9525">
            <a:noFill/>
            <a:miter lim="800000"/>
          </a:ln>
        </p:spPr>
        <p:txBody>
          <a:bodyPr wrap="square">
            <a:spAutoFit/>
          </a:bodyPr>
          <a:lstStyle/>
          <a:p>
            <a:pPr>
              <a:spcBef>
                <a:spcPct val="50000"/>
              </a:spcBef>
            </a:pPr>
            <a:r>
              <a:rPr lang="zh-CN" altLang="en-US" sz="3600" b="1" smtClean="0">
                <a:ln w="28575">
                  <a:solidFill>
                    <a:srgbClr val="3DCCFF"/>
                  </a:solidFill>
                </a:ln>
                <a:solidFill>
                  <a:schemeClr val="bg1"/>
                </a:solidFill>
                <a:effectLst>
                  <a:outerShdw blurRad="38100" dist="38100" dir="2700000" algn="tl">
                    <a:srgbClr val="000000"/>
                  </a:outerShdw>
                </a:effectLst>
                <a:cs typeface="+mn-ea"/>
                <a:sym typeface="+mn-lt"/>
              </a:rPr>
              <a:t>关于世界水日</a:t>
            </a:r>
            <a:endParaRPr lang="zh-CN" altLang="en-US" sz="3600" b="1" dirty="0">
              <a:ln w="28575">
                <a:solidFill>
                  <a:srgbClr val="3DCCFF"/>
                </a:solidFill>
              </a:ln>
              <a:solidFill>
                <a:schemeClr val="bg1"/>
              </a:solidFill>
              <a:effectLst>
                <a:outerShdw blurRad="38100" dist="38100" dir="2700000" algn="tl">
                  <a:srgbClr val="000000"/>
                </a:outerShdw>
              </a:effectLst>
              <a:cs typeface="+mn-ea"/>
              <a:sym typeface="+mn-lt"/>
            </a:endParaRPr>
          </a:p>
        </p:txBody>
      </p:sp>
      <p:pic>
        <p:nvPicPr>
          <p:cNvPr id="34" name="图片 33"/>
          <p:cNvPicPr>
            <a:picLocks noChangeAspect="1"/>
          </p:cNvPicPr>
          <p:nvPr/>
        </p:nvPicPr>
        <p:blipFill rotWithShape="1">
          <a:blip r:embed="rId22" cstate="screen">
            <a:extLst>
              <a:ext uri="{BEBA8EAE-BF5A-486C-A8C5-ECC9F3942E4B}">
                <a14:imgProps xmlns:a14="http://schemas.microsoft.com/office/drawing/2010/main">
                  <a14:imgLayer r:embed="rId23">
                    <a14:imgEffect>
                      <a14:saturation sat="400000"/>
                    </a14:imgEffect>
                    <a14:imgEffect>
                      <a14:brightnessContrast contrast="-20000"/>
                    </a14:imgEffect>
                  </a14:imgLayer>
                </a14:imgProps>
              </a:ext>
              <a:ext uri="{28A0092B-C50C-407E-A947-70E740481C1C}">
                <a14:useLocalDpi xmlns:a14="http://schemas.microsoft.com/office/drawing/2010/main"/>
              </a:ext>
            </a:extLst>
          </a:blip>
          <a:srcRect t="-749"/>
          <a:stretch/>
        </p:blipFill>
        <p:spPr>
          <a:xfrm>
            <a:off x="5880293" y="739213"/>
            <a:ext cx="564444" cy="637016"/>
          </a:xfrm>
          <a:prstGeom prst="rect">
            <a:avLst/>
          </a:prstGeom>
        </p:spPr>
      </p:pic>
    </p:spTree>
    <p:extLst>
      <p:ext uri="{BB962C8B-B14F-4D97-AF65-F5344CB8AC3E}">
        <p14:creationId xmlns:p14="http://schemas.microsoft.com/office/powerpoint/2010/main" val="958020409"/>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500"/>
                                        <p:tgtEl>
                                          <p:spTgt spid="4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500"/>
                                        <p:tgtEl>
                                          <p:spTgt spid="4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500"/>
                                        <p:tgtEl>
                                          <p:spTgt spid="3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fade">
                                      <p:cBhvr>
                                        <p:cTn id="39" dur="500"/>
                                        <p:tgtEl>
                                          <p:spTgt spid="4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fade">
                                      <p:cBhvr>
                                        <p:cTn id="47" dur="500"/>
                                        <p:tgtEl>
                                          <p:spTgt spid="4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fade">
                                      <p:cBhvr>
                                        <p:cTn id="5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tretch>
            <a:fillRect/>
          </a:stretch>
        </p:blipFill>
        <p:spPr>
          <a:xfrm>
            <a:off x="0" y="0"/>
            <a:ext cx="12189745" cy="6857553"/>
          </a:xfrm>
          <a:prstGeom prst="rect">
            <a:avLst/>
          </a:prstGeom>
        </p:spPr>
      </p:pic>
      <p:sp>
        <p:nvSpPr>
          <p:cNvPr id="5" name="TextBox 4"/>
          <p:cNvSpPr txBox="1"/>
          <p:nvPr/>
        </p:nvSpPr>
        <p:spPr>
          <a:xfrm>
            <a:off x="2743596" y="1589892"/>
            <a:ext cx="6705682" cy="830997"/>
          </a:xfrm>
          <a:prstGeom prst="rect">
            <a:avLst/>
          </a:prstGeom>
          <a:noFill/>
        </p:spPr>
        <p:txBody>
          <a:bodyPr wrap="none" lIns="91440" tIns="45720" rIns="91440" bIns="45720" rtlCol="0">
            <a:spAutoFit/>
          </a:bodyPr>
          <a:lstStyle/>
          <a:p>
            <a:pPr algn="r"/>
            <a:r>
              <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珍爱生命  珍惜每一滴水</a:t>
            </a:r>
            <a:endPar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83546488"/>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4"/>
                                        </p:tgtEl>
                                      </p:cBhvr>
                                    </p:animEffect>
                                    <p:animScale>
                                      <p:cBhvr>
                                        <p:cTn id="12"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a:extLst>
              <a:ext uri="{FF2B5EF4-FFF2-40B4-BE49-F238E27FC236}">
                <a16:creationId xmlns:a16="http://schemas.microsoft.com/office/drawing/2014/main" id="{8D63110F-BCDF-4836-9A5C-FBDD5DA80D3C}"/>
              </a:ext>
            </a:extLst>
          </p:cNvPr>
          <p:cNvSpPr/>
          <p:nvPr/>
        </p:nvSpPr>
        <p:spPr>
          <a:xfrm>
            <a:off x="0" y="-1"/>
            <a:ext cx="12192000" cy="4133931"/>
          </a:xfrm>
          <a:prstGeom prst="rect">
            <a:avLst/>
          </a:prstGeom>
          <a:solidFill>
            <a:srgbClr val="AFE9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6" name="图片 15">
            <a:extLst>
              <a:ext uri="{FF2B5EF4-FFF2-40B4-BE49-F238E27FC236}">
                <a16:creationId xmlns:a16="http://schemas.microsoft.com/office/drawing/2014/main" id="{D403503B-0FA0-4AE4-A384-118632D765F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0" y="2803692"/>
            <a:ext cx="12192000" cy="2444750"/>
          </a:xfrm>
          <a:prstGeom prst="rect">
            <a:avLst/>
          </a:prstGeom>
        </p:spPr>
      </p:pic>
      <p:pic>
        <p:nvPicPr>
          <p:cNvPr id="17" name="图片 16">
            <a:extLst>
              <a:ext uri="{FF2B5EF4-FFF2-40B4-BE49-F238E27FC236}">
                <a16:creationId xmlns:a16="http://schemas.microsoft.com/office/drawing/2014/main" id="{34F627D4-D18B-47BB-A6DA-5D54251DAD85}"/>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849368" y="393548"/>
            <a:ext cx="1109920" cy="568496"/>
          </a:xfrm>
          <a:prstGeom prst="rect">
            <a:avLst/>
          </a:prstGeom>
        </p:spPr>
      </p:pic>
      <p:pic>
        <p:nvPicPr>
          <p:cNvPr id="18" name="图片 17">
            <a:extLst>
              <a:ext uri="{FF2B5EF4-FFF2-40B4-BE49-F238E27FC236}">
                <a16:creationId xmlns:a16="http://schemas.microsoft.com/office/drawing/2014/main" id="{C4D6B087-9CFC-4B2B-99E9-916F9730AE4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009812" y="5656750"/>
            <a:ext cx="789033" cy="1196999"/>
          </a:xfrm>
          <a:prstGeom prst="rect">
            <a:avLst/>
          </a:prstGeom>
        </p:spPr>
      </p:pic>
      <p:pic>
        <p:nvPicPr>
          <p:cNvPr id="19" name="图片 18">
            <a:extLst>
              <a:ext uri="{FF2B5EF4-FFF2-40B4-BE49-F238E27FC236}">
                <a16:creationId xmlns:a16="http://schemas.microsoft.com/office/drawing/2014/main" id="{30B5EF6A-5944-4EF2-94F0-E8E10007EFD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876636" y="978456"/>
            <a:ext cx="534484" cy="275102"/>
          </a:xfrm>
          <a:prstGeom prst="rect">
            <a:avLst/>
          </a:prstGeom>
        </p:spPr>
      </p:pic>
      <p:pic>
        <p:nvPicPr>
          <p:cNvPr id="33" name="图片 32">
            <a:extLst>
              <a:ext uri="{FF2B5EF4-FFF2-40B4-BE49-F238E27FC236}">
                <a16:creationId xmlns:a16="http://schemas.microsoft.com/office/drawing/2014/main" id="{88998189-FEB1-4286-BA65-022AE9C2B00D}"/>
              </a:ext>
            </a:extLst>
          </p:cNvPr>
          <p:cNvPicPr>
            <a:picLocks noChangeAspect="1"/>
          </p:cNvPicPr>
          <p:nvPr/>
        </p:nvPicPr>
        <p:blipFill>
          <a:blip r:embed="rId8" cstate="print">
            <a:grayscl/>
            <a:extLst>
              <a:ext uri="{28A0092B-C50C-407E-A947-70E740481C1C}">
                <a14:useLocalDpi xmlns:a14="http://schemas.microsoft.com/office/drawing/2010/main"/>
              </a:ext>
            </a:extLst>
          </a:blip>
          <a:stretch>
            <a:fillRect/>
          </a:stretch>
        </p:blipFill>
        <p:spPr>
          <a:xfrm>
            <a:off x="1941381" y="3279565"/>
            <a:ext cx="8763497" cy="2739514"/>
          </a:xfrm>
          <a:prstGeom prst="rect">
            <a:avLst/>
          </a:prstGeom>
        </p:spPr>
      </p:pic>
      <p:grpSp>
        <p:nvGrpSpPr>
          <p:cNvPr id="20" name="组合 19"/>
          <p:cNvGrpSpPr/>
          <p:nvPr/>
        </p:nvGrpSpPr>
        <p:grpSpPr>
          <a:xfrm>
            <a:off x="1" y="5794937"/>
            <a:ext cx="12191998" cy="1100998"/>
            <a:chOff x="1" y="5794937"/>
            <a:chExt cx="12191998" cy="1100998"/>
          </a:xfrm>
        </p:grpSpPr>
        <p:pic>
          <p:nvPicPr>
            <p:cNvPr id="21" name="图片 20"/>
            <p:cNvPicPr>
              <a:picLocks noChangeAspect="1"/>
            </p:cNvPicPr>
            <p:nvPr/>
          </p:nvPicPr>
          <p:blipFill rotWithShape="1">
            <a:blip r:embed="rId9" cstate="screen">
              <a:extLst>
                <a:ext uri="{BEBA8EAE-BF5A-486C-A8C5-ECC9F3942E4B}">
                  <a14:imgProps xmlns:a14="http://schemas.microsoft.com/office/drawing/2010/main">
                    <a14:imgLayer r:embed="rId10">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2" name="图片 21"/>
            <p:cNvPicPr>
              <a:picLocks noChangeAspect="1"/>
            </p:cNvPicPr>
            <p:nvPr/>
          </p:nvPicPr>
          <p:blipFill rotWithShape="1">
            <a:blip r:embed="rId11" cstate="screen">
              <a:extLst>
                <a:ext uri="{BEBA8EAE-BF5A-486C-A8C5-ECC9F3942E4B}">
                  <a14:imgProps xmlns:a14="http://schemas.microsoft.com/office/drawing/2010/main">
                    <a14:imgLayer r:embed="rId12">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pic>
        <p:nvPicPr>
          <p:cNvPr id="25" name="图片 24"/>
          <p:cNvPicPr>
            <a:picLocks noChangeAspect="1"/>
          </p:cNvPicPr>
          <p:nvPr/>
        </p:nvPicPr>
        <p:blipFill>
          <a:blip r:embed="rId13" cstate="screen">
            <a:extLst>
              <a:ext uri="{BEBA8EAE-BF5A-486C-A8C5-ECC9F3942E4B}">
                <a14:imgProps xmlns:a14="http://schemas.microsoft.com/office/drawing/2010/main">
                  <a14:imgLayer r:embed="rId14">
                    <a14:imgEffect>
                      <a14:colorTemperature colorTemp="4700"/>
                    </a14:imgEffect>
                  </a14:imgLayer>
                </a14:imgProps>
              </a:ext>
              <a:ext uri="{28A0092B-C50C-407E-A947-70E740481C1C}">
                <a14:useLocalDpi xmlns:a14="http://schemas.microsoft.com/office/drawing/2010/main"/>
              </a:ext>
            </a:extLst>
          </a:blip>
          <a:stretch>
            <a:fillRect/>
          </a:stretch>
        </p:blipFill>
        <p:spPr>
          <a:xfrm>
            <a:off x="9759087" y="4898817"/>
            <a:ext cx="1319549" cy="1354605"/>
          </a:xfrm>
          <a:prstGeom prst="rect">
            <a:avLst/>
          </a:prstGeom>
        </p:spPr>
      </p:pic>
      <p:pic>
        <p:nvPicPr>
          <p:cNvPr id="26" name="图片 25">
            <a:extLst>
              <a:ext uri="{FF2B5EF4-FFF2-40B4-BE49-F238E27FC236}">
                <a16:creationId xmlns:a16="http://schemas.microsoft.com/office/drawing/2014/main" id="{DB5C3D40-CD79-47BA-B636-7BCF4C7435F2}"/>
              </a:ext>
            </a:extLst>
          </p:cNvPr>
          <p:cNvPicPr>
            <a:picLocks noChangeAspect="1"/>
          </p:cNvPicPr>
          <p:nvPr/>
        </p:nvPicPr>
        <p:blipFill>
          <a:blip r:embed="rId15">
            <a:extLst>
              <a:ext uri="{28A0092B-C50C-407E-A947-70E740481C1C}">
                <a14:useLocalDpi xmlns:a14="http://schemas.microsoft.com/office/drawing/2010/main"/>
              </a:ext>
            </a:extLst>
          </a:blip>
          <a:stretch>
            <a:fillRect/>
          </a:stretch>
        </p:blipFill>
        <p:spPr>
          <a:xfrm>
            <a:off x="560489" y="459994"/>
            <a:ext cx="1168900" cy="602161"/>
          </a:xfrm>
          <a:prstGeom prst="rect">
            <a:avLst/>
          </a:prstGeom>
        </p:spPr>
      </p:pic>
      <p:sp>
        <p:nvSpPr>
          <p:cNvPr id="28" name="内容占位符 2"/>
          <p:cNvSpPr>
            <a:spLocks noGrp="1"/>
          </p:cNvSpPr>
          <p:nvPr/>
        </p:nvSpPr>
        <p:spPr>
          <a:xfrm>
            <a:off x="4241800" y="2055258"/>
            <a:ext cx="4078557" cy="2800767"/>
          </a:xfrm>
          <a:prstGeom prst="rect">
            <a:avLst/>
          </a:prstGeom>
          <a:noFill/>
          <a:ln w="9525">
            <a:noFill/>
            <a:miter lim="800000"/>
          </a:ln>
        </p:spPr>
        <p:txBody>
          <a:bodyPr wrap="square">
            <a:spAutoFit/>
          </a:bodyPr>
          <a:lstStyle/>
          <a:p>
            <a:pPr algn="ctr">
              <a:spcBef>
                <a:spcPct val="50000"/>
              </a:spcBef>
            </a:pPr>
            <a:r>
              <a:rPr lang="zh-CN" altLang="en-US" sz="8800" b="1" smtClean="0">
                <a:ln w="38100">
                  <a:solidFill>
                    <a:srgbClr val="3DCCFF"/>
                  </a:solidFill>
                </a:ln>
                <a:solidFill>
                  <a:schemeClr val="bg1"/>
                </a:solidFill>
                <a:effectLst>
                  <a:outerShdw blurRad="38100" dist="38100" dir="2700000" algn="tl">
                    <a:srgbClr val="000000"/>
                  </a:outerShdw>
                </a:effectLst>
                <a:latin typeface="印品灵秀体（非商用）" panose="02000000000000000000" pitchFamily="2" charset="-122"/>
                <a:ea typeface="印品灵秀体（非商用）" panose="02000000000000000000" pitchFamily="2" charset="-122"/>
                <a:cs typeface="+mn-ea"/>
                <a:sym typeface="+mn-lt"/>
              </a:rPr>
              <a:t>关于世界水日</a:t>
            </a:r>
            <a:endParaRPr lang="zh-CN" altLang="en-US" sz="8800" b="1" dirty="0">
              <a:ln w="38100">
                <a:solidFill>
                  <a:srgbClr val="3DCCFF"/>
                </a:solidFill>
              </a:ln>
              <a:solidFill>
                <a:schemeClr val="bg1"/>
              </a:solidFill>
              <a:effectLst>
                <a:outerShdw blurRad="38100" dist="38100" dir="2700000" algn="tl">
                  <a:srgbClr val="000000"/>
                </a:outerShdw>
              </a:effectLst>
              <a:latin typeface="印品灵秀体（非商用）" panose="02000000000000000000" pitchFamily="2" charset="-122"/>
              <a:ea typeface="印品灵秀体（非商用）" panose="02000000000000000000" pitchFamily="2" charset="-122"/>
              <a:cs typeface="+mn-ea"/>
              <a:sym typeface="+mn-lt"/>
            </a:endParaRPr>
          </a:p>
        </p:txBody>
      </p:sp>
      <p:pic>
        <p:nvPicPr>
          <p:cNvPr id="41" name="图片 40"/>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9863011" y="-223183"/>
            <a:ext cx="2096277" cy="1801957"/>
          </a:xfrm>
          <a:prstGeom prst="rect">
            <a:avLst/>
          </a:prstGeom>
        </p:spPr>
      </p:pic>
      <p:pic>
        <p:nvPicPr>
          <p:cNvPr id="42" name="图片 41"/>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rot="6738012">
            <a:off x="8137605" y="2633033"/>
            <a:ext cx="1642091" cy="1642091"/>
          </a:xfrm>
          <a:prstGeom prst="rect">
            <a:avLst/>
          </a:prstGeom>
        </p:spPr>
      </p:pic>
      <p:pic>
        <p:nvPicPr>
          <p:cNvPr id="34" name="图片 33"/>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rot="14861988" flipH="1">
            <a:off x="3608034" y="1223338"/>
            <a:ext cx="1148515" cy="1148515"/>
          </a:xfrm>
          <a:prstGeom prst="rect">
            <a:avLst/>
          </a:prstGeom>
        </p:spPr>
      </p:pic>
    </p:spTree>
    <p:extLst>
      <p:ext uri="{BB962C8B-B14F-4D97-AF65-F5344CB8AC3E}">
        <p14:creationId xmlns:p14="http://schemas.microsoft.com/office/powerpoint/2010/main" val="1705284290"/>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par>
                                <p:cTn id="11" presetID="10" presetClass="entr" presetSubtype="0"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fade">
                                      <p:cBhvr>
                                        <p:cTn id="13" dur="500"/>
                                        <p:tgtEl>
                                          <p:spTgt spid="42"/>
                                        </p:tgtEl>
                                      </p:cBhvr>
                                    </p:animEffect>
                                  </p:childTnLst>
                                </p:cTn>
                              </p:par>
                              <p:par>
                                <p:cTn id="14" presetID="10" presetClass="entr" presetSubtype="0" fill="hold"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par>
                                <p:cTn id="17" presetID="2" presetClass="entr" presetSubtype="4"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63CFF6"/>
        </a:solidFill>
        <a:effectLst/>
      </p:bgPr>
    </p:bg>
    <p:spTree>
      <p:nvGrpSpPr>
        <p:cNvPr id="1" name=""/>
        <p:cNvGrpSpPr/>
        <p:nvPr/>
      </p:nvGrpSpPr>
      <p:grpSpPr>
        <a:xfrm>
          <a:off x="0" y="0"/>
          <a:ext cx="0" cy="0"/>
          <a:chOff x="0" y="0"/>
          <a:chExt cx="0" cy="0"/>
        </a:xfrm>
      </p:grpSpPr>
      <p:sp>
        <p:nvSpPr>
          <p:cNvPr id="15" name="矩形 14">
            <a:extLst>
              <a:ext uri="{FF2B5EF4-FFF2-40B4-BE49-F238E27FC236}">
                <a16:creationId xmlns:a16="http://schemas.microsoft.com/office/drawing/2014/main" id="{8D63110F-BCDF-4836-9A5C-FBDD5DA80D3C}"/>
              </a:ext>
            </a:extLst>
          </p:cNvPr>
          <p:cNvSpPr/>
          <p:nvPr/>
        </p:nvSpPr>
        <p:spPr>
          <a:xfrm>
            <a:off x="0" y="-1"/>
            <a:ext cx="12192000" cy="4133931"/>
          </a:xfrm>
          <a:prstGeom prst="rect">
            <a:avLst/>
          </a:prstGeom>
          <a:solidFill>
            <a:srgbClr val="AFE9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6" name="图片 15">
            <a:extLst>
              <a:ext uri="{FF2B5EF4-FFF2-40B4-BE49-F238E27FC236}">
                <a16:creationId xmlns:a16="http://schemas.microsoft.com/office/drawing/2014/main" id="{D403503B-0FA0-4AE4-A384-118632D765F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0" y="2803692"/>
            <a:ext cx="12192000" cy="2444750"/>
          </a:xfrm>
          <a:prstGeom prst="rect">
            <a:avLst/>
          </a:prstGeom>
        </p:spPr>
      </p:pic>
      <p:pic>
        <p:nvPicPr>
          <p:cNvPr id="17" name="图片 16">
            <a:extLst>
              <a:ext uri="{FF2B5EF4-FFF2-40B4-BE49-F238E27FC236}">
                <a16:creationId xmlns:a16="http://schemas.microsoft.com/office/drawing/2014/main" id="{34F627D4-D18B-47BB-A6DA-5D54251DAD8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0849368" y="393548"/>
            <a:ext cx="1109920" cy="568496"/>
          </a:xfrm>
          <a:prstGeom prst="rect">
            <a:avLst/>
          </a:prstGeom>
        </p:spPr>
      </p:pic>
      <p:pic>
        <p:nvPicPr>
          <p:cNvPr id="18" name="图片 17">
            <a:extLst>
              <a:ext uri="{FF2B5EF4-FFF2-40B4-BE49-F238E27FC236}">
                <a16:creationId xmlns:a16="http://schemas.microsoft.com/office/drawing/2014/main" id="{C4D6B087-9CFC-4B2B-99E9-916F9730AE4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009812" y="5656750"/>
            <a:ext cx="789033" cy="1196999"/>
          </a:xfrm>
          <a:prstGeom prst="rect">
            <a:avLst/>
          </a:prstGeom>
        </p:spPr>
      </p:pic>
      <p:pic>
        <p:nvPicPr>
          <p:cNvPr id="19" name="图片 18">
            <a:extLst>
              <a:ext uri="{FF2B5EF4-FFF2-40B4-BE49-F238E27FC236}">
                <a16:creationId xmlns:a16="http://schemas.microsoft.com/office/drawing/2014/main" id="{30B5EF6A-5944-4EF2-94F0-E8E10007EFD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876636" y="978456"/>
            <a:ext cx="534484" cy="275102"/>
          </a:xfrm>
          <a:prstGeom prst="rect">
            <a:avLst/>
          </a:prstGeom>
        </p:spPr>
      </p:pic>
      <p:grpSp>
        <p:nvGrpSpPr>
          <p:cNvPr id="20" name="组合 19"/>
          <p:cNvGrpSpPr/>
          <p:nvPr/>
        </p:nvGrpSpPr>
        <p:grpSpPr>
          <a:xfrm>
            <a:off x="1" y="5794937"/>
            <a:ext cx="12191998" cy="1100998"/>
            <a:chOff x="1" y="5794937"/>
            <a:chExt cx="12191998" cy="1100998"/>
          </a:xfrm>
        </p:grpSpPr>
        <p:pic>
          <p:nvPicPr>
            <p:cNvPr id="21" name="图片 20"/>
            <p:cNvPicPr>
              <a:picLocks noChangeAspect="1"/>
            </p:cNvPicPr>
            <p:nvPr/>
          </p:nvPicPr>
          <p:blipFill rotWithShape="1">
            <a:blip r:embed="rId9" cstate="screen">
              <a:extLst>
                <a:ext uri="{BEBA8EAE-BF5A-486C-A8C5-ECC9F3942E4B}">
                  <a14:imgProps xmlns:a14="http://schemas.microsoft.com/office/drawing/2010/main">
                    <a14:imgLayer r:embed="rId10">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2" name="图片 21"/>
            <p:cNvPicPr>
              <a:picLocks noChangeAspect="1"/>
            </p:cNvPicPr>
            <p:nvPr/>
          </p:nvPicPr>
          <p:blipFill rotWithShape="1">
            <a:blip r:embed="rId11" cstate="screen">
              <a:extLst>
                <a:ext uri="{BEBA8EAE-BF5A-486C-A8C5-ECC9F3942E4B}">
                  <a14:imgProps xmlns:a14="http://schemas.microsoft.com/office/drawing/2010/main">
                    <a14:imgLayer r:embed="rId12">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pic>
        <p:nvPicPr>
          <p:cNvPr id="26" name="图片 25">
            <a:extLst>
              <a:ext uri="{FF2B5EF4-FFF2-40B4-BE49-F238E27FC236}">
                <a16:creationId xmlns:a16="http://schemas.microsoft.com/office/drawing/2014/main" id="{DB5C3D40-CD79-47BA-B636-7BCF4C7435F2}"/>
              </a:ext>
            </a:extLst>
          </p:cNvPr>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560489" y="459994"/>
            <a:ext cx="1168900" cy="602161"/>
          </a:xfrm>
          <a:prstGeom prst="rect">
            <a:avLst/>
          </a:prstGeom>
        </p:spPr>
      </p:pic>
      <p:pic>
        <p:nvPicPr>
          <p:cNvPr id="41" name="图片 40"/>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9863011" y="-223183"/>
            <a:ext cx="2096277" cy="1801957"/>
          </a:xfrm>
          <a:prstGeom prst="rect">
            <a:avLst/>
          </a:prstGeom>
        </p:spPr>
      </p:pic>
      <p:sp>
        <p:nvSpPr>
          <p:cNvPr id="23" name="TextBox 5"/>
          <p:cNvSpPr txBox="1"/>
          <p:nvPr/>
        </p:nvSpPr>
        <p:spPr>
          <a:xfrm>
            <a:off x="5017366" y="797506"/>
            <a:ext cx="2031325" cy="646331"/>
          </a:xfrm>
          <a:prstGeom prst="rect">
            <a:avLst/>
          </a:prstGeom>
          <a:noFill/>
        </p:spPr>
        <p:txBody>
          <a:bodyPr wrap="none" lIns="91440" tIns="45720" rIns="91440" bIns="45720" rtlCol="0">
            <a:spAutoFit/>
          </a:bodyPr>
          <a:lstStyle>
            <a:defPPr>
              <a:defRPr lang="zh-CN"/>
            </a:defPPr>
            <a:lvl1pPr eaLnBrk="0" hangingPunct="0">
              <a:spcBef>
                <a:spcPct val="50000"/>
              </a:spcBef>
              <a:buFont typeface="Wingdings" panose="05000000000000000000" pitchFamily="2" charset="2"/>
              <a:buNone/>
              <a:defRPr sz="3600" b="1">
                <a:solidFill>
                  <a:srgbClr val="0070C0"/>
                </a:solidFill>
                <a:latin typeface="微软雅黑" panose="020B0503020204020204" pitchFamily="34" charset="-122"/>
                <a:ea typeface="微软雅黑" panose="020B0503020204020204" pitchFamily="34" charset="-122"/>
              </a:defRPr>
            </a:lvl1pPr>
          </a:lstStyle>
          <a:p>
            <a:r>
              <a:rPr lang="zh-CN" altLang="en-US" dirty="0"/>
              <a:t>世界水日</a:t>
            </a:r>
            <a:endParaRPr lang="en-US" altLang="zh-CN" dirty="0"/>
          </a:p>
        </p:txBody>
      </p:sp>
      <p:sp>
        <p:nvSpPr>
          <p:cNvPr id="24" name="TextBox 7"/>
          <p:cNvSpPr txBox="1"/>
          <p:nvPr/>
        </p:nvSpPr>
        <p:spPr>
          <a:xfrm>
            <a:off x="1144939" y="1788655"/>
            <a:ext cx="10154449" cy="3958841"/>
          </a:xfrm>
          <a:prstGeom prst="rect">
            <a:avLst/>
          </a:prstGeom>
          <a:noFill/>
        </p:spPr>
        <p:txBody>
          <a:bodyPr wrap="square" lIns="91440" tIns="45720" rIns="91440" bIns="45720" rtlCol="0">
            <a:spAutoFit/>
          </a:bodyPr>
          <a:lstStyle/>
          <a:p>
            <a:pPr>
              <a:lnSpc>
                <a:spcPct val="130000"/>
              </a:lnSpc>
            </a:pPr>
            <a:r>
              <a:rPr lang="zh-CN" altLang="en-US" sz="2800" smtClean="0">
                <a:latin typeface="微软雅黑" panose="020B0503020204020204" pitchFamily="34" charset="-122"/>
                <a:ea typeface="微软雅黑" panose="020B0503020204020204" pitchFamily="34" charset="-122"/>
              </a:rPr>
              <a:t>世界水日是人类在</a:t>
            </a:r>
            <a:r>
              <a:rPr lang="en-US" altLang="zh-CN" sz="2800" smtClean="0">
                <a:latin typeface="微软雅黑" panose="020B0503020204020204" pitchFamily="34" charset="-122"/>
                <a:ea typeface="微软雅黑" panose="020B0503020204020204" pitchFamily="34" charset="-122"/>
              </a:rPr>
              <a:t>20</a:t>
            </a:r>
            <a:r>
              <a:rPr lang="zh-CN" altLang="en-US" sz="2800" smtClean="0">
                <a:latin typeface="微软雅黑" panose="020B0503020204020204" pitchFamily="34" charset="-122"/>
                <a:ea typeface="微软雅黑" panose="020B0503020204020204" pitchFamily="34" charset="-122"/>
              </a:rPr>
              <a:t>世纪末确定的又一个节日。为满足人们日常生活、商业和农业对水资源的需求，联合国长期以来致力于解决因水资源需求上升而引起的全球性水危机。</a:t>
            </a:r>
            <a:r>
              <a:rPr lang="en-US" altLang="zh-CN" sz="2800" smtClean="0">
                <a:latin typeface="微软雅黑" panose="020B0503020204020204" pitchFamily="34" charset="-122"/>
                <a:ea typeface="微软雅黑" panose="020B0503020204020204" pitchFamily="34" charset="-122"/>
              </a:rPr>
              <a:t>1977</a:t>
            </a:r>
            <a:r>
              <a:rPr lang="zh-CN" altLang="en-US" sz="2800" smtClean="0">
                <a:latin typeface="微软雅黑" panose="020B0503020204020204" pitchFamily="34" charset="-122"/>
                <a:ea typeface="微软雅黑" panose="020B0503020204020204" pitchFamily="34" charset="-122"/>
              </a:rPr>
              <a:t>年召开的“联合国水事会议”，向全世界发出严正警告：水不久将成为一个深刻的社会危机，继石油危机之后的下一个危机便是水。</a:t>
            </a:r>
            <a:r>
              <a:rPr lang="en-US" altLang="zh-CN" sz="2800">
                <a:latin typeface="微软雅黑" panose="020B0503020204020204" pitchFamily="34" charset="-122"/>
                <a:ea typeface="微软雅黑" panose="020B0503020204020204" pitchFamily="34" charset="-122"/>
              </a:rPr>
              <a:t>1993</a:t>
            </a:r>
            <a:r>
              <a:rPr lang="zh-CN" altLang="en-US" sz="2800">
                <a:latin typeface="微软雅黑" panose="020B0503020204020204" pitchFamily="34" charset="-122"/>
                <a:ea typeface="微软雅黑" panose="020B0503020204020204" pitchFamily="34" charset="-122"/>
              </a:rPr>
              <a:t>年</a:t>
            </a:r>
            <a:r>
              <a:rPr lang="en-US" altLang="zh-CN" sz="2800">
                <a:latin typeface="微软雅黑" panose="020B0503020204020204" pitchFamily="34" charset="-122"/>
                <a:ea typeface="微软雅黑" panose="020B0503020204020204" pitchFamily="34" charset="-122"/>
              </a:rPr>
              <a:t>1</a:t>
            </a:r>
            <a:r>
              <a:rPr lang="zh-CN" altLang="en-US" sz="2800">
                <a:latin typeface="微软雅黑" panose="020B0503020204020204" pitchFamily="34" charset="-122"/>
                <a:ea typeface="微软雅黑" panose="020B0503020204020204" pitchFamily="34" charset="-122"/>
              </a:rPr>
              <a:t>月</a:t>
            </a:r>
            <a:r>
              <a:rPr lang="en-US" altLang="zh-CN" sz="2800">
                <a:latin typeface="微软雅黑" panose="020B0503020204020204" pitchFamily="34" charset="-122"/>
                <a:ea typeface="微软雅黑" panose="020B0503020204020204" pitchFamily="34" charset="-122"/>
              </a:rPr>
              <a:t>18</a:t>
            </a:r>
            <a:r>
              <a:rPr lang="zh-CN" altLang="en-US" sz="2800">
                <a:latin typeface="微软雅黑" panose="020B0503020204020204" pitchFamily="34" charset="-122"/>
                <a:ea typeface="微软雅黑" panose="020B0503020204020204" pitchFamily="34" charset="-122"/>
              </a:rPr>
              <a:t>日，第四十七届联合国大会作出决议</a:t>
            </a:r>
            <a:r>
              <a:rPr lang="en-US" altLang="zh-CN" sz="2800">
                <a:latin typeface="微软雅黑" panose="020B0503020204020204" pitchFamily="34" charset="-122"/>
                <a:ea typeface="微软雅黑" panose="020B0503020204020204" pitchFamily="34" charset="-122"/>
              </a:rPr>
              <a:t>,</a:t>
            </a:r>
            <a:r>
              <a:rPr lang="zh-CN" altLang="en-US" sz="2800">
                <a:latin typeface="微软雅黑" panose="020B0503020204020204" pitchFamily="34" charset="-122"/>
                <a:ea typeface="微软雅黑" panose="020B0503020204020204" pitchFamily="34" charset="-122"/>
              </a:rPr>
              <a:t>确定每年的</a:t>
            </a:r>
            <a:r>
              <a:rPr lang="en-US" altLang="zh-CN" sz="2800">
                <a:latin typeface="微软雅黑" panose="020B0503020204020204" pitchFamily="34" charset="-122"/>
                <a:ea typeface="微软雅黑" panose="020B0503020204020204" pitchFamily="34" charset="-122"/>
              </a:rPr>
              <a:t>3</a:t>
            </a:r>
            <a:r>
              <a:rPr lang="zh-CN" altLang="en-US" sz="2800">
                <a:latin typeface="微软雅黑" panose="020B0503020204020204" pitchFamily="34" charset="-122"/>
                <a:ea typeface="微软雅黑" panose="020B0503020204020204" pitchFamily="34" charset="-122"/>
              </a:rPr>
              <a:t>月</a:t>
            </a:r>
            <a:r>
              <a:rPr lang="en-US" altLang="zh-CN" sz="2800">
                <a:latin typeface="微软雅黑" panose="020B0503020204020204" pitchFamily="34" charset="-122"/>
                <a:ea typeface="微软雅黑" panose="020B0503020204020204" pitchFamily="34" charset="-122"/>
              </a:rPr>
              <a:t>22</a:t>
            </a:r>
            <a:r>
              <a:rPr lang="zh-CN" altLang="en-US" sz="2800">
                <a:latin typeface="微软雅黑" panose="020B0503020204020204" pitchFamily="34" charset="-122"/>
                <a:ea typeface="微软雅黑" panose="020B0503020204020204" pitchFamily="34" charset="-122"/>
              </a:rPr>
              <a:t>日为</a:t>
            </a:r>
            <a:r>
              <a:rPr lang="zh-CN" altLang="en-US" sz="2800">
                <a:latin typeface="微软雅黑" panose="020B0503020204020204" pitchFamily="34" charset="-122"/>
                <a:ea typeface="微软雅黑" panose="020B0503020204020204" pitchFamily="34" charset="-122"/>
              </a:rPr>
              <a:t>“世界水日”</a:t>
            </a:r>
            <a:r>
              <a:rPr lang="zh-CN" altLang="en-US" sz="2800" smtClean="0">
                <a:latin typeface="微软雅黑" panose="020B0503020204020204" pitchFamily="34" charset="-122"/>
                <a:ea typeface="微软雅黑" panose="020B0503020204020204" pitchFamily="34" charset="-122"/>
              </a:rPr>
              <a:t>。</a:t>
            </a:r>
            <a:endParaRPr lang="zh-CN" altLang="en-US" sz="280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24011375"/>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a:extLst>
              <a:ext uri="{FF2B5EF4-FFF2-40B4-BE49-F238E27FC236}">
                <a16:creationId xmlns:a16="http://schemas.microsoft.com/office/drawing/2014/main" id="{8D63110F-BCDF-4836-9A5C-FBDD5DA80D3C}"/>
              </a:ext>
            </a:extLst>
          </p:cNvPr>
          <p:cNvSpPr/>
          <p:nvPr/>
        </p:nvSpPr>
        <p:spPr>
          <a:xfrm>
            <a:off x="0" y="-1"/>
            <a:ext cx="12192000" cy="4133931"/>
          </a:xfrm>
          <a:prstGeom prst="rect">
            <a:avLst/>
          </a:prstGeom>
          <a:solidFill>
            <a:srgbClr val="AFE9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6" name="图片 15">
            <a:extLst>
              <a:ext uri="{FF2B5EF4-FFF2-40B4-BE49-F238E27FC236}">
                <a16:creationId xmlns:a16="http://schemas.microsoft.com/office/drawing/2014/main" id="{D403503B-0FA0-4AE4-A384-118632D765F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0" y="2803692"/>
            <a:ext cx="12192000" cy="2444750"/>
          </a:xfrm>
          <a:prstGeom prst="rect">
            <a:avLst/>
          </a:prstGeom>
        </p:spPr>
      </p:pic>
      <p:pic>
        <p:nvPicPr>
          <p:cNvPr id="17" name="图片 16">
            <a:extLst>
              <a:ext uri="{FF2B5EF4-FFF2-40B4-BE49-F238E27FC236}">
                <a16:creationId xmlns:a16="http://schemas.microsoft.com/office/drawing/2014/main" id="{34F627D4-D18B-47BB-A6DA-5D54251DAD85}"/>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849368" y="393548"/>
            <a:ext cx="1109920" cy="568496"/>
          </a:xfrm>
          <a:prstGeom prst="rect">
            <a:avLst/>
          </a:prstGeom>
        </p:spPr>
      </p:pic>
      <p:pic>
        <p:nvPicPr>
          <p:cNvPr id="18" name="图片 17">
            <a:extLst>
              <a:ext uri="{FF2B5EF4-FFF2-40B4-BE49-F238E27FC236}">
                <a16:creationId xmlns:a16="http://schemas.microsoft.com/office/drawing/2014/main" id="{C4D6B087-9CFC-4B2B-99E9-916F9730AE4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009812" y="5656750"/>
            <a:ext cx="789033" cy="1196999"/>
          </a:xfrm>
          <a:prstGeom prst="rect">
            <a:avLst/>
          </a:prstGeom>
        </p:spPr>
      </p:pic>
      <p:pic>
        <p:nvPicPr>
          <p:cNvPr id="19" name="图片 18">
            <a:extLst>
              <a:ext uri="{FF2B5EF4-FFF2-40B4-BE49-F238E27FC236}">
                <a16:creationId xmlns:a16="http://schemas.microsoft.com/office/drawing/2014/main" id="{30B5EF6A-5944-4EF2-94F0-E8E10007EFD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876636" y="978456"/>
            <a:ext cx="534484" cy="275102"/>
          </a:xfrm>
          <a:prstGeom prst="rect">
            <a:avLst/>
          </a:prstGeom>
        </p:spPr>
      </p:pic>
      <p:grpSp>
        <p:nvGrpSpPr>
          <p:cNvPr id="20" name="组合 19"/>
          <p:cNvGrpSpPr/>
          <p:nvPr/>
        </p:nvGrpSpPr>
        <p:grpSpPr>
          <a:xfrm>
            <a:off x="1" y="5794937"/>
            <a:ext cx="12191998" cy="1100998"/>
            <a:chOff x="1" y="5794937"/>
            <a:chExt cx="12191998" cy="1100998"/>
          </a:xfrm>
        </p:grpSpPr>
        <p:pic>
          <p:nvPicPr>
            <p:cNvPr id="21" name="图片 20"/>
            <p:cNvPicPr>
              <a:picLocks noChangeAspect="1"/>
            </p:cNvPicPr>
            <p:nvPr/>
          </p:nvPicPr>
          <p:blipFill rotWithShape="1">
            <a:blip r:embed="rId8" cstate="screen">
              <a:extLst>
                <a:ext uri="{BEBA8EAE-BF5A-486C-A8C5-ECC9F3942E4B}">
                  <a14:imgProps xmlns:a14="http://schemas.microsoft.com/office/drawing/2010/main">
                    <a14:imgLayer r:embed="rId9">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2" name="图片 21"/>
            <p:cNvPicPr>
              <a:picLocks noChangeAspect="1"/>
            </p:cNvPicPr>
            <p:nvPr/>
          </p:nvPicPr>
          <p:blipFill rotWithShape="1">
            <a:blip r:embed="rId10" cstate="screen">
              <a:extLst>
                <a:ext uri="{BEBA8EAE-BF5A-486C-A8C5-ECC9F3942E4B}">
                  <a14:imgProps xmlns:a14="http://schemas.microsoft.com/office/drawing/2010/main">
                    <a14:imgLayer r:embed="rId11">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pic>
        <p:nvPicPr>
          <p:cNvPr id="26" name="图片 25">
            <a:extLst>
              <a:ext uri="{FF2B5EF4-FFF2-40B4-BE49-F238E27FC236}">
                <a16:creationId xmlns:a16="http://schemas.microsoft.com/office/drawing/2014/main" id="{DB5C3D40-CD79-47BA-B636-7BCF4C7435F2}"/>
              </a:ext>
            </a:extLst>
          </p:cNvPr>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560489" y="459994"/>
            <a:ext cx="1168900" cy="602161"/>
          </a:xfrm>
          <a:prstGeom prst="rect">
            <a:avLst/>
          </a:prstGeom>
        </p:spPr>
      </p:pic>
      <p:pic>
        <p:nvPicPr>
          <p:cNvPr id="41" name="图片 40"/>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863011" y="-223183"/>
            <a:ext cx="2096277" cy="1801957"/>
          </a:xfrm>
          <a:prstGeom prst="rect">
            <a:avLst/>
          </a:prstGeom>
        </p:spPr>
      </p:pic>
      <p:sp>
        <p:nvSpPr>
          <p:cNvPr id="23" name="TextBox 5"/>
          <p:cNvSpPr txBox="1"/>
          <p:nvPr/>
        </p:nvSpPr>
        <p:spPr>
          <a:xfrm>
            <a:off x="5017366" y="797506"/>
            <a:ext cx="2031325" cy="646331"/>
          </a:xfrm>
          <a:prstGeom prst="rect">
            <a:avLst/>
          </a:prstGeom>
          <a:noFill/>
        </p:spPr>
        <p:txBody>
          <a:bodyPr wrap="none" lIns="91440" tIns="45720" rIns="91440" bIns="45720" rtlCol="0">
            <a:spAutoFit/>
          </a:bodyPr>
          <a:lstStyle>
            <a:defPPr>
              <a:defRPr lang="zh-CN"/>
            </a:defPPr>
            <a:lvl1pPr eaLnBrk="0" hangingPunct="0">
              <a:spcBef>
                <a:spcPct val="50000"/>
              </a:spcBef>
              <a:buFont typeface="Wingdings" panose="05000000000000000000" pitchFamily="2" charset="2"/>
              <a:buNone/>
              <a:defRPr sz="3600" b="1">
                <a:solidFill>
                  <a:srgbClr val="0070C0"/>
                </a:solidFill>
                <a:latin typeface="微软雅黑" panose="020B0503020204020204" pitchFamily="34" charset="-122"/>
                <a:ea typeface="微软雅黑" panose="020B0503020204020204" pitchFamily="34" charset="-122"/>
              </a:defRPr>
            </a:lvl1pPr>
          </a:lstStyle>
          <a:p>
            <a:r>
              <a:rPr lang="zh-CN" altLang="en-US"/>
              <a:t>中国水周</a:t>
            </a:r>
            <a:endParaRPr lang="en-US" altLang="zh-CN" dirty="0"/>
          </a:p>
        </p:txBody>
      </p:sp>
      <p:sp>
        <p:nvSpPr>
          <p:cNvPr id="24" name="TextBox 7"/>
          <p:cNvSpPr txBox="1"/>
          <p:nvPr/>
        </p:nvSpPr>
        <p:spPr>
          <a:xfrm>
            <a:off x="1144939" y="1788655"/>
            <a:ext cx="10154449" cy="4013406"/>
          </a:xfrm>
          <a:prstGeom prst="rect">
            <a:avLst/>
          </a:prstGeom>
          <a:noFill/>
        </p:spPr>
        <p:txBody>
          <a:bodyPr wrap="square" lIns="91440" tIns="45720" rIns="91440" bIns="45720" rtlCol="0">
            <a:spAutoFit/>
          </a:bodyPr>
          <a:lstStyle/>
          <a:p>
            <a:pPr>
              <a:lnSpc>
                <a:spcPct val="130000"/>
              </a:lnSpc>
            </a:pPr>
            <a:r>
              <a:rPr lang="en-US" altLang="zh-CN" sz="2800">
                <a:latin typeface="微软雅黑" panose="020B0503020204020204" pitchFamily="34" charset="-122"/>
                <a:ea typeface="微软雅黑" panose="020B0503020204020204" pitchFamily="34" charset="-122"/>
              </a:rPr>
              <a:t>1988</a:t>
            </a:r>
            <a:r>
              <a:rPr lang="zh-CN" altLang="en-US" sz="2800">
                <a:latin typeface="微软雅黑" panose="020B0503020204020204" pitchFamily="34" charset="-122"/>
                <a:ea typeface="微软雅黑" panose="020B0503020204020204" pitchFamily="34" charset="-122"/>
              </a:rPr>
              <a:t>年</a:t>
            </a:r>
            <a:r>
              <a:rPr lang="en-US" altLang="zh-CN" sz="2800">
                <a:latin typeface="微软雅黑" panose="020B0503020204020204" pitchFamily="34" charset="-122"/>
                <a:ea typeface="微软雅黑" panose="020B0503020204020204" pitchFamily="34" charset="-122"/>
              </a:rPr>
              <a:t>《</a:t>
            </a:r>
            <a:r>
              <a:rPr lang="zh-CN" altLang="en-US" sz="2800">
                <a:latin typeface="微软雅黑" panose="020B0503020204020204" pitchFamily="34" charset="-122"/>
                <a:ea typeface="微软雅黑" panose="020B0503020204020204" pitchFamily="34" charset="-122"/>
              </a:rPr>
              <a:t>中华人民共和国水法</a:t>
            </a:r>
            <a:r>
              <a:rPr lang="en-US" altLang="zh-CN" sz="2800">
                <a:latin typeface="微软雅黑" panose="020B0503020204020204" pitchFamily="34" charset="-122"/>
                <a:ea typeface="微软雅黑" panose="020B0503020204020204" pitchFamily="34" charset="-122"/>
              </a:rPr>
              <a:t>》</a:t>
            </a:r>
            <a:r>
              <a:rPr lang="zh-CN" altLang="en-US" sz="2800">
                <a:latin typeface="微软雅黑" panose="020B0503020204020204" pitchFamily="34" charset="-122"/>
                <a:ea typeface="微软雅黑" panose="020B0503020204020204" pitchFamily="34" charset="-122"/>
              </a:rPr>
              <a:t>颁布后，水利部即确定</a:t>
            </a:r>
            <a:r>
              <a:rPr lang="zh-CN" altLang="en-US" sz="2800">
                <a:latin typeface="微软雅黑" panose="020B0503020204020204" pitchFamily="34" charset="-122"/>
                <a:ea typeface="微软雅黑" panose="020B0503020204020204" pitchFamily="34" charset="-122"/>
              </a:rPr>
              <a:t>每年</a:t>
            </a:r>
            <a:r>
              <a:rPr lang="zh-CN" altLang="en-US" sz="2800" smtClean="0">
                <a:latin typeface="微软雅黑" panose="020B0503020204020204" pitchFamily="34" charset="-122"/>
                <a:ea typeface="微软雅黑" panose="020B0503020204020204" pitchFamily="34" charset="-122"/>
              </a:rPr>
              <a:t>的</a:t>
            </a:r>
            <a:endParaRPr lang="en-US" altLang="zh-CN" sz="2800" smtClean="0">
              <a:latin typeface="微软雅黑" panose="020B0503020204020204" pitchFamily="34" charset="-122"/>
              <a:ea typeface="微软雅黑" panose="020B0503020204020204" pitchFamily="34" charset="-122"/>
            </a:endParaRPr>
          </a:p>
          <a:p>
            <a:pPr>
              <a:lnSpc>
                <a:spcPct val="130000"/>
              </a:lnSpc>
            </a:pPr>
            <a:r>
              <a:rPr lang="en-US" altLang="zh-CN" sz="2800" smtClean="0">
                <a:latin typeface="微软雅黑" panose="020B0503020204020204" pitchFamily="34" charset="-122"/>
                <a:ea typeface="微软雅黑" panose="020B0503020204020204" pitchFamily="34" charset="-122"/>
              </a:rPr>
              <a:t>7</a:t>
            </a:r>
            <a:r>
              <a:rPr lang="zh-CN" altLang="en-US" sz="2800">
                <a:latin typeface="微软雅黑" panose="020B0503020204020204" pitchFamily="34" charset="-122"/>
                <a:ea typeface="微软雅黑" panose="020B0503020204020204" pitchFamily="34" charset="-122"/>
              </a:rPr>
              <a:t>月</a:t>
            </a:r>
            <a:r>
              <a:rPr lang="en-US" altLang="zh-CN" sz="2800">
                <a:latin typeface="微软雅黑" panose="020B0503020204020204" pitchFamily="34" charset="-122"/>
                <a:ea typeface="微软雅黑" panose="020B0503020204020204" pitchFamily="34" charset="-122"/>
              </a:rPr>
              <a:t>1</a:t>
            </a:r>
            <a:r>
              <a:rPr lang="zh-CN" altLang="en-US" sz="2800">
                <a:latin typeface="微软雅黑" panose="020B0503020204020204" pitchFamily="34" charset="-122"/>
                <a:ea typeface="微软雅黑" panose="020B0503020204020204" pitchFamily="34" charset="-122"/>
              </a:rPr>
              <a:t>日至</a:t>
            </a:r>
            <a:r>
              <a:rPr lang="en-US" altLang="zh-CN" sz="2800">
                <a:latin typeface="微软雅黑" panose="020B0503020204020204" pitchFamily="34" charset="-122"/>
                <a:ea typeface="微软雅黑" panose="020B0503020204020204" pitchFamily="34" charset="-122"/>
              </a:rPr>
              <a:t>7</a:t>
            </a:r>
            <a:r>
              <a:rPr lang="zh-CN" altLang="en-US" sz="2800">
                <a:latin typeface="微软雅黑" panose="020B0503020204020204" pitchFamily="34" charset="-122"/>
                <a:ea typeface="微软雅黑" panose="020B0503020204020204" pitchFamily="34" charset="-122"/>
              </a:rPr>
              <a:t>日为“中国水周”，考虑到世界水日与中国水周的主旨和内容基本相同，因此从</a:t>
            </a:r>
            <a:r>
              <a:rPr lang="en-US" altLang="zh-CN" sz="2800">
                <a:latin typeface="微软雅黑" panose="020B0503020204020204" pitchFamily="34" charset="-122"/>
                <a:ea typeface="微软雅黑" panose="020B0503020204020204" pitchFamily="34" charset="-122"/>
              </a:rPr>
              <a:t>1994</a:t>
            </a:r>
            <a:r>
              <a:rPr lang="zh-CN" altLang="en-US" sz="2800">
                <a:latin typeface="微软雅黑" panose="020B0503020204020204" pitchFamily="34" charset="-122"/>
                <a:ea typeface="微软雅黑" panose="020B0503020204020204" pitchFamily="34" charset="-122"/>
              </a:rPr>
              <a:t>年开始，把“中国水周”的时间改为每年的</a:t>
            </a:r>
            <a:r>
              <a:rPr lang="en-US" altLang="zh-CN" sz="2800">
                <a:latin typeface="微软雅黑" panose="020B0503020204020204" pitchFamily="34" charset="-122"/>
                <a:ea typeface="微软雅黑" panose="020B0503020204020204" pitchFamily="34" charset="-122"/>
              </a:rPr>
              <a:t>3</a:t>
            </a:r>
            <a:r>
              <a:rPr lang="zh-CN" altLang="en-US" sz="2800">
                <a:latin typeface="微软雅黑" panose="020B0503020204020204" pitchFamily="34" charset="-122"/>
                <a:ea typeface="微软雅黑" panose="020B0503020204020204" pitchFamily="34" charset="-122"/>
              </a:rPr>
              <a:t>月</a:t>
            </a:r>
            <a:r>
              <a:rPr lang="en-US" altLang="zh-CN" sz="2800">
                <a:latin typeface="微软雅黑" panose="020B0503020204020204" pitchFamily="34" charset="-122"/>
                <a:ea typeface="微软雅黑" panose="020B0503020204020204" pitchFamily="34" charset="-122"/>
              </a:rPr>
              <a:t>22</a:t>
            </a:r>
            <a:r>
              <a:rPr lang="zh-CN" altLang="en-US" sz="2800">
                <a:latin typeface="微软雅黑" panose="020B0503020204020204" pitchFamily="34" charset="-122"/>
                <a:ea typeface="微软雅黑" panose="020B0503020204020204" pitchFamily="34" charset="-122"/>
              </a:rPr>
              <a:t>日至</a:t>
            </a:r>
            <a:r>
              <a:rPr lang="en-US" altLang="zh-CN" sz="2800">
                <a:latin typeface="微软雅黑" panose="020B0503020204020204" pitchFamily="34" charset="-122"/>
                <a:ea typeface="微软雅黑" panose="020B0503020204020204" pitchFamily="34" charset="-122"/>
              </a:rPr>
              <a:t>28</a:t>
            </a:r>
            <a:r>
              <a:rPr lang="zh-CN" altLang="en-US" sz="2800">
                <a:latin typeface="微软雅黑" panose="020B0503020204020204" pitchFamily="34" charset="-122"/>
                <a:ea typeface="微软雅黑" panose="020B0503020204020204" pitchFamily="34" charset="-122"/>
              </a:rPr>
              <a:t>日，时间的重合，使宣传活动更加突出“世界水日”的主题。</a:t>
            </a:r>
          </a:p>
          <a:p>
            <a:pPr>
              <a:lnSpc>
                <a:spcPct val="130000"/>
              </a:lnSpc>
            </a:pPr>
            <a:r>
              <a:rPr lang="zh-CN" altLang="en-US" sz="2800">
                <a:latin typeface="微软雅黑" panose="020B0503020204020204" pitchFamily="34" charset="-122"/>
                <a:ea typeface="微软雅黑" panose="020B0503020204020204" pitchFamily="34" charset="-122"/>
              </a:rPr>
              <a:t>中国水周是为了进一步提高全社会关心水、爱惜水、保护水和水忧患意识，促进水资源的开发、利用、保护和管理。</a:t>
            </a:r>
          </a:p>
        </p:txBody>
      </p:sp>
    </p:spTree>
    <p:extLst>
      <p:ext uri="{BB962C8B-B14F-4D97-AF65-F5344CB8AC3E}">
        <p14:creationId xmlns:p14="http://schemas.microsoft.com/office/powerpoint/2010/main" val="2936753947"/>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a:extLst>
              <a:ext uri="{FF2B5EF4-FFF2-40B4-BE49-F238E27FC236}">
                <a16:creationId xmlns:a16="http://schemas.microsoft.com/office/drawing/2014/main" id="{8D63110F-BCDF-4836-9A5C-FBDD5DA80D3C}"/>
              </a:ext>
            </a:extLst>
          </p:cNvPr>
          <p:cNvSpPr/>
          <p:nvPr/>
        </p:nvSpPr>
        <p:spPr>
          <a:xfrm>
            <a:off x="0" y="-1"/>
            <a:ext cx="12192000" cy="4133931"/>
          </a:xfrm>
          <a:prstGeom prst="rect">
            <a:avLst/>
          </a:prstGeom>
          <a:solidFill>
            <a:srgbClr val="AFE9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6" name="图片 15">
            <a:extLst>
              <a:ext uri="{FF2B5EF4-FFF2-40B4-BE49-F238E27FC236}">
                <a16:creationId xmlns:a16="http://schemas.microsoft.com/office/drawing/2014/main" id="{D403503B-0FA0-4AE4-A384-118632D765F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0" y="2803692"/>
            <a:ext cx="12192000" cy="2444750"/>
          </a:xfrm>
          <a:prstGeom prst="rect">
            <a:avLst/>
          </a:prstGeom>
        </p:spPr>
      </p:pic>
      <p:pic>
        <p:nvPicPr>
          <p:cNvPr id="17" name="图片 16">
            <a:extLst>
              <a:ext uri="{FF2B5EF4-FFF2-40B4-BE49-F238E27FC236}">
                <a16:creationId xmlns:a16="http://schemas.microsoft.com/office/drawing/2014/main" id="{34F627D4-D18B-47BB-A6DA-5D54251DAD85}"/>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849368" y="393548"/>
            <a:ext cx="1109920" cy="568496"/>
          </a:xfrm>
          <a:prstGeom prst="rect">
            <a:avLst/>
          </a:prstGeom>
        </p:spPr>
      </p:pic>
      <p:pic>
        <p:nvPicPr>
          <p:cNvPr id="18" name="图片 17">
            <a:extLst>
              <a:ext uri="{FF2B5EF4-FFF2-40B4-BE49-F238E27FC236}">
                <a16:creationId xmlns:a16="http://schemas.microsoft.com/office/drawing/2014/main" id="{C4D6B087-9CFC-4B2B-99E9-916F9730AE4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009812" y="5656750"/>
            <a:ext cx="789033" cy="1196999"/>
          </a:xfrm>
          <a:prstGeom prst="rect">
            <a:avLst/>
          </a:prstGeom>
        </p:spPr>
      </p:pic>
      <p:pic>
        <p:nvPicPr>
          <p:cNvPr id="19" name="图片 18">
            <a:extLst>
              <a:ext uri="{FF2B5EF4-FFF2-40B4-BE49-F238E27FC236}">
                <a16:creationId xmlns:a16="http://schemas.microsoft.com/office/drawing/2014/main" id="{30B5EF6A-5944-4EF2-94F0-E8E10007EFD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876636" y="978456"/>
            <a:ext cx="534484" cy="275102"/>
          </a:xfrm>
          <a:prstGeom prst="rect">
            <a:avLst/>
          </a:prstGeom>
        </p:spPr>
      </p:pic>
      <p:grpSp>
        <p:nvGrpSpPr>
          <p:cNvPr id="20" name="组合 19"/>
          <p:cNvGrpSpPr/>
          <p:nvPr/>
        </p:nvGrpSpPr>
        <p:grpSpPr>
          <a:xfrm>
            <a:off x="1" y="5794937"/>
            <a:ext cx="12191998" cy="1100998"/>
            <a:chOff x="1" y="5794937"/>
            <a:chExt cx="12191998" cy="1100998"/>
          </a:xfrm>
        </p:grpSpPr>
        <p:pic>
          <p:nvPicPr>
            <p:cNvPr id="21" name="图片 20"/>
            <p:cNvPicPr>
              <a:picLocks noChangeAspect="1"/>
            </p:cNvPicPr>
            <p:nvPr/>
          </p:nvPicPr>
          <p:blipFill rotWithShape="1">
            <a:blip r:embed="rId8" cstate="screen">
              <a:extLst>
                <a:ext uri="{BEBA8EAE-BF5A-486C-A8C5-ECC9F3942E4B}">
                  <a14:imgProps xmlns:a14="http://schemas.microsoft.com/office/drawing/2010/main">
                    <a14:imgLayer r:embed="rId9">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2" name="图片 21"/>
            <p:cNvPicPr>
              <a:picLocks noChangeAspect="1"/>
            </p:cNvPicPr>
            <p:nvPr/>
          </p:nvPicPr>
          <p:blipFill rotWithShape="1">
            <a:blip r:embed="rId10" cstate="screen">
              <a:extLst>
                <a:ext uri="{BEBA8EAE-BF5A-486C-A8C5-ECC9F3942E4B}">
                  <a14:imgProps xmlns:a14="http://schemas.microsoft.com/office/drawing/2010/main">
                    <a14:imgLayer r:embed="rId11">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pic>
        <p:nvPicPr>
          <p:cNvPr id="26" name="图片 25">
            <a:extLst>
              <a:ext uri="{FF2B5EF4-FFF2-40B4-BE49-F238E27FC236}">
                <a16:creationId xmlns:a16="http://schemas.microsoft.com/office/drawing/2014/main" id="{DB5C3D40-CD79-47BA-B636-7BCF4C7435F2}"/>
              </a:ext>
            </a:extLst>
          </p:cNvPr>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560489" y="459994"/>
            <a:ext cx="1168900" cy="602161"/>
          </a:xfrm>
          <a:prstGeom prst="rect">
            <a:avLst/>
          </a:prstGeom>
        </p:spPr>
      </p:pic>
      <p:pic>
        <p:nvPicPr>
          <p:cNvPr id="41" name="图片 40"/>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863011" y="-223183"/>
            <a:ext cx="2096277" cy="1801957"/>
          </a:xfrm>
          <a:prstGeom prst="rect">
            <a:avLst/>
          </a:prstGeom>
        </p:spPr>
      </p:pic>
      <p:sp>
        <p:nvSpPr>
          <p:cNvPr id="23" name="TextBox 5"/>
          <p:cNvSpPr txBox="1"/>
          <p:nvPr/>
        </p:nvSpPr>
        <p:spPr>
          <a:xfrm>
            <a:off x="4287756" y="655290"/>
            <a:ext cx="3416320" cy="646331"/>
          </a:xfrm>
          <a:prstGeom prst="rect">
            <a:avLst/>
          </a:prstGeom>
          <a:noFill/>
        </p:spPr>
        <p:txBody>
          <a:bodyPr wrap="none" lIns="91440" tIns="45720" rIns="91440" bIns="45720" rtlCol="0">
            <a:spAutoFit/>
          </a:bodyPr>
          <a:lstStyle/>
          <a:p>
            <a:pPr eaLnBrk="0" hangingPunct="0">
              <a:spcBef>
                <a:spcPct val="50000"/>
              </a:spcBef>
              <a:buFont typeface="Wingdings" panose="05000000000000000000" pitchFamily="2" charset="2"/>
              <a:buNone/>
            </a:pPr>
            <a:r>
              <a:rPr lang="zh-CN" altLang="en-US" sz="3600" b="1">
                <a:solidFill>
                  <a:srgbClr val="0070C0"/>
                </a:solidFill>
                <a:latin typeface="微软雅黑" panose="020B0503020204020204" pitchFamily="34" charset="-122"/>
                <a:ea typeface="微软雅黑" panose="020B0503020204020204" pitchFamily="34" charset="-122"/>
              </a:rPr>
              <a:t>水是宝贵的资源</a:t>
            </a:r>
            <a:endParaRPr lang="zh-CN" altLang="en-US" sz="3600" b="1" dirty="0">
              <a:solidFill>
                <a:srgbClr val="0070C0"/>
              </a:solidFill>
              <a:latin typeface="微软雅黑" panose="020B0503020204020204" pitchFamily="34" charset="-122"/>
              <a:ea typeface="微软雅黑" panose="020B0503020204020204" pitchFamily="34" charset="-122"/>
            </a:endParaRPr>
          </a:p>
        </p:txBody>
      </p:sp>
      <p:sp>
        <p:nvSpPr>
          <p:cNvPr id="24" name="TextBox 7"/>
          <p:cNvSpPr txBox="1"/>
          <p:nvPr/>
        </p:nvSpPr>
        <p:spPr>
          <a:xfrm>
            <a:off x="1144939" y="1445816"/>
            <a:ext cx="9704429" cy="2332946"/>
          </a:xfrm>
          <a:prstGeom prst="rect">
            <a:avLst/>
          </a:prstGeom>
          <a:noFill/>
        </p:spPr>
        <p:txBody>
          <a:bodyPr wrap="square" lIns="91440" tIns="45720" rIns="91440" bIns="45720" rtlCol="0">
            <a:spAutoFit/>
          </a:bodyPr>
          <a:lstStyle/>
          <a:p>
            <a:pPr>
              <a:lnSpc>
                <a:spcPct val="130000"/>
              </a:lnSpc>
            </a:pPr>
            <a:r>
              <a:rPr lang="zh-CN" altLang="en-US" sz="2800">
                <a:latin typeface="微软雅黑" panose="020B0503020204020204" pitchFamily="34" charset="-122"/>
                <a:ea typeface="微软雅黑" panose="020B0503020204020204" pitchFamily="34" charset="-122"/>
              </a:rPr>
              <a:t>水是生命之源，它孕育和维持着地球上的一切</a:t>
            </a:r>
            <a:r>
              <a:rPr lang="zh-CN" altLang="en-US" sz="2800">
                <a:latin typeface="微软雅黑" panose="020B0503020204020204" pitchFamily="34" charset="-122"/>
                <a:ea typeface="微软雅黑" panose="020B0503020204020204" pitchFamily="34" charset="-122"/>
              </a:rPr>
              <a:t>生命</a:t>
            </a:r>
            <a:r>
              <a:rPr lang="zh-CN" altLang="en-US" sz="2800" smtClean="0">
                <a:latin typeface="微软雅黑" panose="020B0503020204020204" pitchFamily="34" charset="-122"/>
                <a:ea typeface="微软雅黑" panose="020B0503020204020204" pitchFamily="34" charset="-122"/>
              </a:rPr>
              <a:t>。</a:t>
            </a:r>
            <a:endParaRPr lang="en-US" altLang="zh-CN" sz="2800" smtClean="0">
              <a:latin typeface="微软雅黑" panose="020B0503020204020204" pitchFamily="34" charset="-122"/>
              <a:ea typeface="微软雅黑" panose="020B0503020204020204" pitchFamily="34" charset="-122"/>
            </a:endParaRPr>
          </a:p>
          <a:p>
            <a:pPr>
              <a:lnSpc>
                <a:spcPct val="130000"/>
              </a:lnSpc>
            </a:pPr>
            <a:r>
              <a:rPr lang="zh-CN" altLang="en-US" sz="2800">
                <a:latin typeface="微软雅黑" panose="020B0503020204020204" pitchFamily="34" charset="-122"/>
                <a:ea typeface="微软雅黑" panose="020B0503020204020204" pitchFamily="34" charset="-122"/>
              </a:rPr>
              <a:t>水又是一种重要的自然资源，它提供人们日常生活和工农业生产用水。</a:t>
            </a:r>
          </a:p>
          <a:p>
            <a:pPr>
              <a:lnSpc>
                <a:spcPct val="130000"/>
              </a:lnSpc>
            </a:pPr>
            <a:endParaRPr lang="zh-CN" altLang="en-US" sz="2800">
              <a:latin typeface="微软雅黑" panose="020B0503020204020204" pitchFamily="34" charset="-122"/>
              <a:ea typeface="微软雅黑" panose="020B0503020204020204" pitchFamily="34" charset="-122"/>
            </a:endParaRPr>
          </a:p>
        </p:txBody>
      </p:sp>
      <p:sp>
        <p:nvSpPr>
          <p:cNvPr id="14" name="TextBox 15"/>
          <p:cNvSpPr txBox="1"/>
          <p:nvPr/>
        </p:nvSpPr>
        <p:spPr>
          <a:xfrm>
            <a:off x="5296520" y="5483184"/>
            <a:ext cx="2080952" cy="646331"/>
          </a:xfrm>
          <a:prstGeom prst="rect">
            <a:avLst/>
          </a:prstGeom>
          <a:noFill/>
        </p:spPr>
        <p:txBody>
          <a:bodyPr wrap="square" lIns="91440" tIns="45720" rIns="91440" bIns="45720" rtlCol="0">
            <a:spAutoFit/>
          </a:bodyPr>
          <a:lstStyle/>
          <a:p>
            <a:pPr>
              <a:lnSpc>
                <a:spcPct val="150000"/>
              </a:lnSpc>
            </a:pPr>
            <a:r>
              <a:rPr lang="zh-CN" altLang="en-US" sz="2400" dirty="0">
                <a:latin typeface="微软雅黑" panose="020B0503020204020204" pitchFamily="34" charset="-122"/>
                <a:ea typeface="微软雅黑" panose="020B0503020204020204" pitchFamily="34" charset="-122"/>
              </a:rPr>
              <a:t>国家节水标志</a:t>
            </a:r>
          </a:p>
        </p:txBody>
      </p:sp>
      <p:grpSp>
        <p:nvGrpSpPr>
          <p:cNvPr id="25" name="组合 24"/>
          <p:cNvGrpSpPr/>
          <p:nvPr/>
        </p:nvGrpSpPr>
        <p:grpSpPr>
          <a:xfrm>
            <a:off x="4740026" y="2747438"/>
            <a:ext cx="3024729" cy="2842876"/>
            <a:chOff x="4078982" y="2492896"/>
            <a:chExt cx="3024336" cy="2842876"/>
          </a:xfrm>
        </p:grpSpPr>
        <p:sp>
          <p:nvSpPr>
            <p:cNvPr id="27" name="圆角矩形 26"/>
            <p:cNvSpPr/>
            <p:nvPr/>
          </p:nvSpPr>
          <p:spPr>
            <a:xfrm>
              <a:off x="4078982" y="2492896"/>
              <a:ext cx="3024336" cy="284287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28" name="Picture 7" descr="20010323195_sui"/>
            <p:cNvPicPr>
              <a:picLocks noChangeAspect="1" noChangeArrowheads="1"/>
            </p:cNvPicPr>
            <p:nvPr/>
          </p:nvPicPr>
          <p:blipFill rotWithShape="1">
            <a:blip r:embed="rId14" cstate="print">
              <a:extLst>
                <a:ext uri="{28A0092B-C50C-407E-A947-70E740481C1C}">
                  <a14:useLocalDpi xmlns:a14="http://schemas.microsoft.com/office/drawing/2010/main"/>
                </a:ext>
              </a:extLst>
            </a:blip>
            <a:srcRect/>
            <a:stretch>
              <a:fillRect/>
            </a:stretch>
          </p:blipFill>
          <p:spPr bwMode="auto">
            <a:xfrm>
              <a:off x="4367014" y="2744786"/>
              <a:ext cx="2551814" cy="233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Tree>
    <p:extLst>
      <p:ext uri="{BB962C8B-B14F-4D97-AF65-F5344CB8AC3E}">
        <p14:creationId xmlns:p14="http://schemas.microsoft.com/office/powerpoint/2010/main" val="1267134158"/>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445"/>
            <a:ext cx="12192795" cy="6857555"/>
          </a:xfrm>
          <a:prstGeom prst="rect">
            <a:avLst/>
          </a:prstGeom>
        </p:spPr>
      </p:pic>
      <p:sp>
        <p:nvSpPr>
          <p:cNvPr id="7" name="TextBox 6"/>
          <p:cNvSpPr txBox="1"/>
          <p:nvPr/>
        </p:nvSpPr>
        <p:spPr>
          <a:xfrm>
            <a:off x="4156756" y="332658"/>
            <a:ext cx="3877985" cy="646331"/>
          </a:xfrm>
          <a:prstGeom prst="rect">
            <a:avLst/>
          </a:prstGeom>
          <a:noFill/>
        </p:spPr>
        <p:txBody>
          <a:bodyPr wrap="none" lIns="91440" tIns="45720" rIns="91440" bIns="45720" rtlCol="0">
            <a:spAutoFit/>
          </a:bodyPr>
          <a:lstStyle/>
          <a:p>
            <a:r>
              <a:rPr lang="zh-CN" altLang="en-US" sz="3600" b="1" dirty="0">
                <a:solidFill>
                  <a:srgbClr val="0070C0"/>
                </a:solidFill>
                <a:latin typeface="微软雅黑" panose="020B0503020204020204" pitchFamily="34" charset="-122"/>
                <a:ea typeface="微软雅黑" panose="020B0503020204020204" pitchFamily="34" charset="-122"/>
              </a:rPr>
              <a:t>国家节水标志含义</a:t>
            </a:r>
          </a:p>
        </p:txBody>
      </p:sp>
      <p:sp>
        <p:nvSpPr>
          <p:cNvPr id="16" name="TextBox 15"/>
          <p:cNvSpPr txBox="1"/>
          <p:nvPr/>
        </p:nvSpPr>
        <p:spPr>
          <a:xfrm>
            <a:off x="9160514" y="4616425"/>
            <a:ext cx="2080952" cy="646331"/>
          </a:xfrm>
          <a:prstGeom prst="rect">
            <a:avLst/>
          </a:prstGeom>
          <a:noFill/>
        </p:spPr>
        <p:txBody>
          <a:bodyPr wrap="square" lIns="91440" tIns="45720" rIns="91440" bIns="45720" rtlCol="0">
            <a:spAutoFit/>
          </a:bodyPr>
          <a:lstStyle/>
          <a:p>
            <a:pPr>
              <a:lnSpc>
                <a:spcPct val="150000"/>
              </a:lnSpc>
            </a:pPr>
            <a:r>
              <a:rPr lang="zh-CN" altLang="en-US" sz="2400" dirty="0">
                <a:latin typeface="微软雅黑" panose="020B0503020204020204" pitchFamily="34" charset="-122"/>
                <a:ea typeface="微软雅黑" panose="020B0503020204020204" pitchFamily="34" charset="-122"/>
              </a:rPr>
              <a:t>国家节水标志</a:t>
            </a:r>
          </a:p>
        </p:txBody>
      </p:sp>
      <p:grpSp>
        <p:nvGrpSpPr>
          <p:cNvPr id="3" name="组合 2"/>
          <p:cNvGrpSpPr/>
          <p:nvPr/>
        </p:nvGrpSpPr>
        <p:grpSpPr>
          <a:xfrm>
            <a:off x="8688626" y="1844825"/>
            <a:ext cx="3024729" cy="2842876"/>
            <a:chOff x="8687494" y="1844824"/>
            <a:chExt cx="3024336" cy="2842876"/>
          </a:xfrm>
        </p:grpSpPr>
        <p:sp>
          <p:nvSpPr>
            <p:cNvPr id="14" name="圆角矩形 13"/>
            <p:cNvSpPr/>
            <p:nvPr/>
          </p:nvSpPr>
          <p:spPr>
            <a:xfrm>
              <a:off x="8687494" y="1844824"/>
              <a:ext cx="3024336" cy="284287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12" name="Picture 7" descr="20010323195_sui"/>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a:fillRect/>
            </a:stretch>
          </p:blipFill>
          <p:spPr bwMode="auto">
            <a:xfrm>
              <a:off x="8975526" y="2096714"/>
              <a:ext cx="2551814" cy="2339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3" name="TextBox 12"/>
          <p:cNvSpPr txBox="1"/>
          <p:nvPr/>
        </p:nvSpPr>
        <p:spPr>
          <a:xfrm>
            <a:off x="919912" y="1556794"/>
            <a:ext cx="7289274" cy="2160591"/>
          </a:xfrm>
          <a:prstGeom prst="rect">
            <a:avLst/>
          </a:prstGeom>
          <a:noFill/>
        </p:spPr>
        <p:txBody>
          <a:bodyPr wrap="square" lIns="91440" tIns="45720" rIns="91440" bIns="45720" rtlCol="0">
            <a:spAutoFit/>
          </a:bodyPr>
          <a:lstStyle/>
          <a:p>
            <a:pPr marL="342900" indent="-342900">
              <a:lnSpc>
                <a:spcPct val="120000"/>
              </a:lnSpc>
              <a:buFont typeface="Wingdings" panose="05000000000000000000" pitchFamily="2" charset="2"/>
              <a:buChar char="l"/>
            </a:pPr>
            <a:r>
              <a:rPr lang="zh-CN" altLang="en-US" sz="2800" dirty="0">
                <a:latin typeface="微软雅黑" panose="020B0503020204020204" pitchFamily="34" charset="-122"/>
                <a:ea typeface="微软雅黑" panose="020B0503020204020204" pitchFamily="34" charset="-122"/>
              </a:rPr>
              <a:t>由水滴、手掌和地球变形而成。绿色的圆形代表地球，象征节约用水是保护地球生态的重要措施。标志留白部分像一只手托起一滴水，手是拼音字母</a:t>
            </a:r>
            <a:r>
              <a:rPr lang="en-US" altLang="zh-CN" sz="2800" dirty="0">
                <a:latin typeface="微软雅黑" panose="020B0503020204020204" pitchFamily="34" charset="-122"/>
                <a:ea typeface="微软雅黑" panose="020B0503020204020204" pitchFamily="34" charset="-122"/>
              </a:rPr>
              <a:t>JS</a:t>
            </a:r>
            <a:r>
              <a:rPr lang="zh-CN" altLang="en-US" sz="2800" dirty="0">
                <a:latin typeface="微软雅黑" panose="020B0503020204020204" pitchFamily="34" charset="-122"/>
                <a:ea typeface="微软雅黑" panose="020B0503020204020204" pitchFamily="34" charset="-122"/>
              </a:rPr>
              <a:t>的变形，</a:t>
            </a:r>
          </a:p>
        </p:txBody>
      </p:sp>
      <p:sp>
        <p:nvSpPr>
          <p:cNvPr id="17" name="TextBox 16"/>
          <p:cNvSpPr txBox="1"/>
          <p:nvPr/>
        </p:nvSpPr>
        <p:spPr>
          <a:xfrm>
            <a:off x="895629" y="3717385"/>
            <a:ext cx="7314820" cy="1643527"/>
          </a:xfrm>
          <a:prstGeom prst="rect">
            <a:avLst/>
          </a:prstGeom>
          <a:noFill/>
        </p:spPr>
        <p:txBody>
          <a:bodyPr wrap="square" lIns="91440" tIns="45720" rIns="91440" bIns="45720" rtlCol="0">
            <a:spAutoFit/>
          </a:bodyPr>
          <a:lstStyle/>
          <a:p>
            <a:pPr marL="342900" indent="-342900">
              <a:lnSpc>
                <a:spcPct val="120000"/>
              </a:lnSpc>
              <a:buFont typeface="Wingdings" panose="05000000000000000000" pitchFamily="2" charset="2"/>
              <a:buChar char="l"/>
            </a:pPr>
            <a:r>
              <a:rPr lang="zh-CN" altLang="en-US" sz="2800" dirty="0">
                <a:latin typeface="微软雅黑" panose="020B0503020204020204" pitchFamily="34" charset="-122"/>
                <a:ea typeface="微软雅黑" panose="020B0503020204020204" pitchFamily="34" charset="-122"/>
              </a:rPr>
              <a:t>寓意节水，表示节水需要公众参与，鼓励人们从我做起，人人动手节约每一滴水，手又像一条蜿蜒的河流，象征滴水汇成江河。</a:t>
            </a:r>
          </a:p>
        </p:txBody>
      </p:sp>
      <p:sp>
        <p:nvSpPr>
          <p:cNvPr id="18" name="圆角矩形 17"/>
          <p:cNvSpPr/>
          <p:nvPr/>
        </p:nvSpPr>
        <p:spPr>
          <a:xfrm>
            <a:off x="694696" y="1556794"/>
            <a:ext cx="7809416" cy="391690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Tree>
    <p:extLst>
      <p:ext uri="{BB962C8B-B14F-4D97-AF65-F5344CB8AC3E}">
        <p14:creationId xmlns:p14="http://schemas.microsoft.com/office/powerpoint/2010/main" val="3874052506"/>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a:extLst>
              <a:ext uri="{FF2B5EF4-FFF2-40B4-BE49-F238E27FC236}">
                <a16:creationId xmlns:a16="http://schemas.microsoft.com/office/drawing/2014/main" id="{8D63110F-BCDF-4836-9A5C-FBDD5DA80D3C}"/>
              </a:ext>
            </a:extLst>
          </p:cNvPr>
          <p:cNvSpPr/>
          <p:nvPr/>
        </p:nvSpPr>
        <p:spPr>
          <a:xfrm>
            <a:off x="0" y="-1"/>
            <a:ext cx="12192000" cy="4133931"/>
          </a:xfrm>
          <a:prstGeom prst="rect">
            <a:avLst/>
          </a:prstGeom>
          <a:solidFill>
            <a:srgbClr val="AFE9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6" name="图片 15">
            <a:extLst>
              <a:ext uri="{FF2B5EF4-FFF2-40B4-BE49-F238E27FC236}">
                <a16:creationId xmlns:a16="http://schemas.microsoft.com/office/drawing/2014/main" id="{D403503B-0FA0-4AE4-A384-118632D765F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0" y="2803692"/>
            <a:ext cx="12192000" cy="2444750"/>
          </a:xfrm>
          <a:prstGeom prst="rect">
            <a:avLst/>
          </a:prstGeom>
        </p:spPr>
      </p:pic>
      <p:pic>
        <p:nvPicPr>
          <p:cNvPr id="17" name="图片 16">
            <a:extLst>
              <a:ext uri="{FF2B5EF4-FFF2-40B4-BE49-F238E27FC236}">
                <a16:creationId xmlns:a16="http://schemas.microsoft.com/office/drawing/2014/main" id="{34F627D4-D18B-47BB-A6DA-5D54251DAD85}"/>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849368" y="393548"/>
            <a:ext cx="1109920" cy="568496"/>
          </a:xfrm>
          <a:prstGeom prst="rect">
            <a:avLst/>
          </a:prstGeom>
        </p:spPr>
      </p:pic>
      <p:pic>
        <p:nvPicPr>
          <p:cNvPr id="18" name="图片 17">
            <a:extLst>
              <a:ext uri="{FF2B5EF4-FFF2-40B4-BE49-F238E27FC236}">
                <a16:creationId xmlns:a16="http://schemas.microsoft.com/office/drawing/2014/main" id="{C4D6B087-9CFC-4B2B-99E9-916F9730AE4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009812" y="5656750"/>
            <a:ext cx="789033" cy="1196999"/>
          </a:xfrm>
          <a:prstGeom prst="rect">
            <a:avLst/>
          </a:prstGeom>
        </p:spPr>
      </p:pic>
      <p:pic>
        <p:nvPicPr>
          <p:cNvPr id="19" name="图片 18">
            <a:extLst>
              <a:ext uri="{FF2B5EF4-FFF2-40B4-BE49-F238E27FC236}">
                <a16:creationId xmlns:a16="http://schemas.microsoft.com/office/drawing/2014/main" id="{30B5EF6A-5944-4EF2-94F0-E8E10007EFD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876636" y="978456"/>
            <a:ext cx="534484" cy="275102"/>
          </a:xfrm>
          <a:prstGeom prst="rect">
            <a:avLst/>
          </a:prstGeom>
        </p:spPr>
      </p:pic>
      <p:pic>
        <p:nvPicPr>
          <p:cNvPr id="33" name="图片 32">
            <a:extLst>
              <a:ext uri="{FF2B5EF4-FFF2-40B4-BE49-F238E27FC236}">
                <a16:creationId xmlns:a16="http://schemas.microsoft.com/office/drawing/2014/main" id="{88998189-FEB1-4286-BA65-022AE9C2B00D}"/>
              </a:ext>
            </a:extLst>
          </p:cNvPr>
          <p:cNvPicPr>
            <a:picLocks noChangeAspect="1"/>
          </p:cNvPicPr>
          <p:nvPr/>
        </p:nvPicPr>
        <p:blipFill>
          <a:blip r:embed="rId8" cstate="print">
            <a:grayscl/>
            <a:extLst>
              <a:ext uri="{28A0092B-C50C-407E-A947-70E740481C1C}">
                <a14:useLocalDpi xmlns:a14="http://schemas.microsoft.com/office/drawing/2010/main"/>
              </a:ext>
            </a:extLst>
          </a:blip>
          <a:stretch>
            <a:fillRect/>
          </a:stretch>
        </p:blipFill>
        <p:spPr>
          <a:xfrm>
            <a:off x="1941381" y="3279565"/>
            <a:ext cx="8763497" cy="2739514"/>
          </a:xfrm>
          <a:prstGeom prst="rect">
            <a:avLst/>
          </a:prstGeom>
        </p:spPr>
      </p:pic>
      <p:grpSp>
        <p:nvGrpSpPr>
          <p:cNvPr id="20" name="组合 19"/>
          <p:cNvGrpSpPr/>
          <p:nvPr/>
        </p:nvGrpSpPr>
        <p:grpSpPr>
          <a:xfrm>
            <a:off x="1" y="5794937"/>
            <a:ext cx="12191998" cy="1100998"/>
            <a:chOff x="1" y="5794937"/>
            <a:chExt cx="12191998" cy="1100998"/>
          </a:xfrm>
        </p:grpSpPr>
        <p:pic>
          <p:nvPicPr>
            <p:cNvPr id="21" name="图片 20"/>
            <p:cNvPicPr>
              <a:picLocks noChangeAspect="1"/>
            </p:cNvPicPr>
            <p:nvPr/>
          </p:nvPicPr>
          <p:blipFill rotWithShape="1">
            <a:blip r:embed="rId9" cstate="screen">
              <a:extLst>
                <a:ext uri="{BEBA8EAE-BF5A-486C-A8C5-ECC9F3942E4B}">
                  <a14:imgProps xmlns:a14="http://schemas.microsoft.com/office/drawing/2010/main">
                    <a14:imgLayer r:embed="rId10">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2" name="图片 21"/>
            <p:cNvPicPr>
              <a:picLocks noChangeAspect="1"/>
            </p:cNvPicPr>
            <p:nvPr/>
          </p:nvPicPr>
          <p:blipFill rotWithShape="1">
            <a:blip r:embed="rId11" cstate="screen">
              <a:extLst>
                <a:ext uri="{BEBA8EAE-BF5A-486C-A8C5-ECC9F3942E4B}">
                  <a14:imgProps xmlns:a14="http://schemas.microsoft.com/office/drawing/2010/main">
                    <a14:imgLayer r:embed="rId12">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pic>
        <p:nvPicPr>
          <p:cNvPr id="25" name="图片 24"/>
          <p:cNvPicPr>
            <a:picLocks noChangeAspect="1"/>
          </p:cNvPicPr>
          <p:nvPr/>
        </p:nvPicPr>
        <p:blipFill>
          <a:blip r:embed="rId13" cstate="screen">
            <a:extLst>
              <a:ext uri="{BEBA8EAE-BF5A-486C-A8C5-ECC9F3942E4B}">
                <a14:imgProps xmlns:a14="http://schemas.microsoft.com/office/drawing/2010/main">
                  <a14:imgLayer r:embed="rId14">
                    <a14:imgEffect>
                      <a14:colorTemperature colorTemp="4700"/>
                    </a14:imgEffect>
                  </a14:imgLayer>
                </a14:imgProps>
              </a:ext>
              <a:ext uri="{28A0092B-C50C-407E-A947-70E740481C1C}">
                <a14:useLocalDpi xmlns:a14="http://schemas.microsoft.com/office/drawing/2010/main"/>
              </a:ext>
            </a:extLst>
          </a:blip>
          <a:stretch>
            <a:fillRect/>
          </a:stretch>
        </p:blipFill>
        <p:spPr>
          <a:xfrm>
            <a:off x="9759087" y="4898817"/>
            <a:ext cx="1319549" cy="1354605"/>
          </a:xfrm>
          <a:prstGeom prst="rect">
            <a:avLst/>
          </a:prstGeom>
        </p:spPr>
      </p:pic>
      <p:pic>
        <p:nvPicPr>
          <p:cNvPr id="26" name="图片 25">
            <a:extLst>
              <a:ext uri="{FF2B5EF4-FFF2-40B4-BE49-F238E27FC236}">
                <a16:creationId xmlns:a16="http://schemas.microsoft.com/office/drawing/2014/main" id="{DB5C3D40-CD79-47BA-B636-7BCF4C7435F2}"/>
              </a:ext>
            </a:extLst>
          </p:cNvPr>
          <p:cNvPicPr>
            <a:picLocks noChangeAspect="1"/>
          </p:cNvPicPr>
          <p:nvPr/>
        </p:nvPicPr>
        <p:blipFill>
          <a:blip r:embed="rId15">
            <a:extLst>
              <a:ext uri="{28A0092B-C50C-407E-A947-70E740481C1C}">
                <a14:useLocalDpi xmlns:a14="http://schemas.microsoft.com/office/drawing/2010/main"/>
              </a:ext>
            </a:extLst>
          </a:blip>
          <a:stretch>
            <a:fillRect/>
          </a:stretch>
        </p:blipFill>
        <p:spPr>
          <a:xfrm>
            <a:off x="560489" y="459994"/>
            <a:ext cx="1168900" cy="602161"/>
          </a:xfrm>
          <a:prstGeom prst="rect">
            <a:avLst/>
          </a:prstGeom>
        </p:spPr>
      </p:pic>
      <p:sp>
        <p:nvSpPr>
          <p:cNvPr id="28" name="内容占位符 2"/>
          <p:cNvSpPr>
            <a:spLocks noGrp="1"/>
          </p:cNvSpPr>
          <p:nvPr/>
        </p:nvSpPr>
        <p:spPr>
          <a:xfrm>
            <a:off x="4512492" y="2055258"/>
            <a:ext cx="3807865" cy="2800767"/>
          </a:xfrm>
          <a:prstGeom prst="rect">
            <a:avLst/>
          </a:prstGeom>
          <a:noFill/>
          <a:ln w="9525">
            <a:noFill/>
            <a:miter lim="800000"/>
          </a:ln>
        </p:spPr>
        <p:txBody>
          <a:bodyPr wrap="square">
            <a:spAutoFit/>
          </a:bodyPr>
          <a:lstStyle/>
          <a:p>
            <a:pPr algn="ctr">
              <a:spcBef>
                <a:spcPct val="50000"/>
              </a:spcBef>
            </a:pPr>
            <a:r>
              <a:rPr lang="zh-CN" altLang="en-US" sz="8800" b="1" dirty="0">
                <a:ln w="38100">
                  <a:solidFill>
                    <a:srgbClr val="3DCCFF"/>
                  </a:solidFill>
                </a:ln>
                <a:solidFill>
                  <a:schemeClr val="bg1"/>
                </a:solidFill>
                <a:effectLst>
                  <a:outerShdw blurRad="38100" dist="38100" dir="2700000" algn="tl">
                    <a:srgbClr val="000000"/>
                  </a:outerShdw>
                </a:effectLst>
                <a:latin typeface="印品灵秀体（非商用）" panose="02000000000000000000" pitchFamily="2" charset="-122"/>
                <a:ea typeface="印品灵秀体（非商用）" panose="02000000000000000000" pitchFamily="2" charset="-122"/>
                <a:cs typeface="+mn-ea"/>
                <a:sym typeface="+mn-lt"/>
              </a:rPr>
              <a:t>珍贵的水资源</a:t>
            </a:r>
          </a:p>
        </p:txBody>
      </p:sp>
      <p:pic>
        <p:nvPicPr>
          <p:cNvPr id="41" name="图片 40"/>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9863011" y="-223183"/>
            <a:ext cx="2096277" cy="1801957"/>
          </a:xfrm>
          <a:prstGeom prst="rect">
            <a:avLst/>
          </a:prstGeom>
        </p:spPr>
      </p:pic>
      <p:pic>
        <p:nvPicPr>
          <p:cNvPr id="42" name="图片 41"/>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rot="6738012">
            <a:off x="8137605" y="2633033"/>
            <a:ext cx="1642091" cy="1642091"/>
          </a:xfrm>
          <a:prstGeom prst="rect">
            <a:avLst/>
          </a:prstGeom>
        </p:spPr>
      </p:pic>
      <p:pic>
        <p:nvPicPr>
          <p:cNvPr id="34" name="图片 33"/>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rot="14861988" flipH="1">
            <a:off x="3608034" y="1223338"/>
            <a:ext cx="1148515" cy="1148515"/>
          </a:xfrm>
          <a:prstGeom prst="rect">
            <a:avLst/>
          </a:prstGeom>
        </p:spPr>
      </p:pic>
    </p:spTree>
    <p:extLst>
      <p:ext uri="{BB962C8B-B14F-4D97-AF65-F5344CB8AC3E}">
        <p14:creationId xmlns:p14="http://schemas.microsoft.com/office/powerpoint/2010/main" val="3675363553"/>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par>
                                <p:cTn id="11" presetID="10" presetClass="entr" presetSubtype="0"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fade">
                                      <p:cBhvr>
                                        <p:cTn id="13" dur="500"/>
                                        <p:tgtEl>
                                          <p:spTgt spid="42"/>
                                        </p:tgtEl>
                                      </p:cBhvr>
                                    </p:animEffect>
                                  </p:childTnLst>
                                </p:cTn>
                              </p:par>
                              <p:par>
                                <p:cTn id="14" presetID="42"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1000"/>
                                        <p:tgtEl>
                                          <p:spTgt spid="25"/>
                                        </p:tgtEl>
                                      </p:cBhvr>
                                    </p:animEffect>
                                    <p:anim calcmode="lin" valueType="num">
                                      <p:cBhvr>
                                        <p:cTn id="17" dur="1000" fill="hold"/>
                                        <p:tgtEl>
                                          <p:spTgt spid="25"/>
                                        </p:tgtEl>
                                        <p:attrNameLst>
                                          <p:attrName>ppt_x</p:attrName>
                                        </p:attrNameLst>
                                      </p:cBhvr>
                                      <p:tavLst>
                                        <p:tav tm="0">
                                          <p:val>
                                            <p:strVal val="#ppt_x"/>
                                          </p:val>
                                        </p:tav>
                                        <p:tav tm="100000">
                                          <p:val>
                                            <p:strVal val="#ppt_x"/>
                                          </p:val>
                                        </p:tav>
                                      </p:tavLst>
                                    </p:anim>
                                    <p:anim calcmode="lin" valueType="num">
                                      <p:cBhvr>
                                        <p:cTn id="18"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AFE9FA"/>
        </a:solidFill>
        <a:effectLst/>
      </p:bgPr>
    </p:bg>
    <p:spTree>
      <p:nvGrpSpPr>
        <p:cNvPr id="1" name=""/>
        <p:cNvGrpSpPr/>
        <p:nvPr/>
      </p:nvGrpSpPr>
      <p:grpSpPr>
        <a:xfrm>
          <a:off x="0" y="0"/>
          <a:ext cx="0" cy="0"/>
          <a:chOff x="0" y="0"/>
          <a:chExt cx="0" cy="0"/>
        </a:xfrm>
      </p:grpSpPr>
      <p:sp>
        <p:nvSpPr>
          <p:cNvPr id="26" name="云形标注 25"/>
          <p:cNvSpPr/>
          <p:nvPr/>
        </p:nvSpPr>
        <p:spPr>
          <a:xfrm rot="778198">
            <a:off x="5865776" y="1096418"/>
            <a:ext cx="4921955" cy="3567289"/>
          </a:xfrm>
          <a:prstGeom prst="cloudCallout">
            <a:avLst>
              <a:gd name="adj1" fmla="val -47900"/>
              <a:gd name="adj2" fmla="val 60255"/>
            </a:avLst>
          </a:prstGeom>
          <a:solidFill>
            <a:schemeClr val="bg1"/>
          </a:solidFill>
          <a:ln>
            <a:solidFill>
              <a:srgbClr val="55D5F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6" name="图片 15">
            <a:extLst>
              <a:ext uri="{FF2B5EF4-FFF2-40B4-BE49-F238E27FC236}">
                <a16:creationId xmlns:a16="http://schemas.microsoft.com/office/drawing/2014/main" id="{D403503B-0FA0-4AE4-A384-118632D765F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2" y="6043195"/>
            <a:ext cx="12192000" cy="2444750"/>
          </a:xfrm>
          <a:prstGeom prst="rect">
            <a:avLst/>
          </a:prstGeom>
        </p:spPr>
      </p:pic>
      <p:pic>
        <p:nvPicPr>
          <p:cNvPr id="31" name="图片 30">
            <a:extLst>
              <a:ext uri="{FF2B5EF4-FFF2-40B4-BE49-F238E27FC236}">
                <a16:creationId xmlns:a16="http://schemas.microsoft.com/office/drawing/2014/main" id="{88998189-FEB1-4286-BA65-022AE9C2B00D}"/>
              </a:ext>
            </a:extLst>
          </p:cNvPr>
          <p:cNvPicPr>
            <a:picLocks noChangeAspect="1"/>
          </p:cNvPicPr>
          <p:nvPr/>
        </p:nvPicPr>
        <p:blipFill>
          <a:blip r:embed="rId6" cstate="screen">
            <a:grayscl/>
            <a:extLst>
              <a:ext uri="{28A0092B-C50C-407E-A947-70E740481C1C}">
                <a14:useLocalDpi xmlns:a14="http://schemas.microsoft.com/office/drawing/2010/main"/>
              </a:ext>
            </a:extLst>
          </a:blip>
          <a:stretch>
            <a:fillRect/>
          </a:stretch>
        </p:blipFill>
        <p:spPr>
          <a:xfrm>
            <a:off x="816068" y="4475913"/>
            <a:ext cx="5147733" cy="1609208"/>
          </a:xfrm>
          <a:prstGeom prst="rect">
            <a:avLst/>
          </a:prstGeom>
        </p:spPr>
      </p:pic>
      <p:sp>
        <p:nvSpPr>
          <p:cNvPr id="22" name="Rectangle 5"/>
          <p:cNvSpPr/>
          <p:nvPr/>
        </p:nvSpPr>
        <p:spPr>
          <a:xfrm>
            <a:off x="6928461" y="2077399"/>
            <a:ext cx="3153942" cy="1683923"/>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nSpc>
                <a:spcPct val="110000"/>
              </a:lnSpc>
              <a:spcBef>
                <a:spcPct val="0"/>
              </a:spcBef>
              <a:buClrTx/>
              <a:buSzPct val="100000"/>
              <a:buNone/>
            </a:pPr>
            <a:r>
              <a:rPr lang="zh-CN" altLang="en-US" b="1" dirty="0">
                <a:solidFill>
                  <a:srgbClr val="603813"/>
                </a:solidFill>
                <a:cs typeface="+mn-ea"/>
                <a:sym typeface="+mn-lt"/>
              </a:rPr>
              <a:t>地球上各种形态的水总储量约为1.39×10</a:t>
            </a:r>
            <a:r>
              <a:rPr lang="zh-CN" altLang="en-US" b="1" baseline="30000" dirty="0">
                <a:solidFill>
                  <a:srgbClr val="603813"/>
                </a:solidFill>
                <a:cs typeface="+mn-ea"/>
                <a:sym typeface="+mn-lt"/>
              </a:rPr>
              <a:t>18</a:t>
            </a:r>
            <a:r>
              <a:rPr lang="zh-CN" altLang="en-US" b="1" dirty="0">
                <a:solidFill>
                  <a:srgbClr val="603813"/>
                </a:solidFill>
                <a:cs typeface="+mn-ea"/>
                <a:sym typeface="+mn-lt"/>
              </a:rPr>
              <a:t> m</a:t>
            </a:r>
            <a:r>
              <a:rPr lang="zh-CN" altLang="en-US" b="1" baseline="30000" dirty="0">
                <a:solidFill>
                  <a:srgbClr val="603813"/>
                </a:solidFill>
                <a:cs typeface="+mn-ea"/>
                <a:sym typeface="+mn-lt"/>
              </a:rPr>
              <a:t>3</a:t>
            </a:r>
            <a:r>
              <a:rPr lang="zh-CN" altLang="en-US" b="1" dirty="0">
                <a:solidFill>
                  <a:srgbClr val="603813"/>
                </a:solidFill>
                <a:cs typeface="+mn-ea"/>
                <a:sym typeface="+mn-lt"/>
              </a:rPr>
              <a:t>。</a:t>
            </a:r>
          </a:p>
        </p:txBody>
      </p:sp>
      <p:pic>
        <p:nvPicPr>
          <p:cNvPr id="23" name="图片 22"/>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9731574" y="403424"/>
            <a:ext cx="2038218" cy="670182"/>
          </a:xfrm>
          <a:prstGeom prst="rect">
            <a:avLst/>
          </a:prstGeom>
        </p:spPr>
      </p:pic>
      <p:pic>
        <p:nvPicPr>
          <p:cNvPr id="24" name="图片 23"/>
          <p:cNvPicPr>
            <a:picLocks noChangeAspect="1"/>
          </p:cNvPicPr>
          <p:nvPr/>
        </p:nvPicPr>
        <p:blipFill>
          <a:blip r:embed="rId8" cstate="screen">
            <a:extLst>
              <a:ext uri="{BEBA8EAE-BF5A-486C-A8C5-ECC9F3942E4B}">
                <a14:imgProps xmlns:a14="http://schemas.microsoft.com/office/drawing/2010/main">
                  <a14:imgLayer r:embed="rId9">
                    <a14:imgEffect>
                      <a14:saturation sat="400000"/>
                    </a14:imgEffect>
                  </a14:imgLayer>
                </a14:imgProps>
              </a:ext>
              <a:ext uri="{28A0092B-C50C-407E-A947-70E740481C1C}">
                <a14:useLocalDpi xmlns:a14="http://schemas.microsoft.com/office/drawing/2010/main"/>
              </a:ext>
            </a:extLst>
          </a:blip>
          <a:stretch>
            <a:fillRect/>
          </a:stretch>
        </p:blipFill>
        <p:spPr>
          <a:xfrm>
            <a:off x="1674114" y="1691766"/>
            <a:ext cx="3478779" cy="3478779"/>
          </a:xfrm>
          <a:prstGeom prst="rect">
            <a:avLst/>
          </a:prstGeom>
        </p:spPr>
      </p:pic>
      <p:grpSp>
        <p:nvGrpSpPr>
          <p:cNvPr id="27" name="组合 26"/>
          <p:cNvGrpSpPr/>
          <p:nvPr/>
        </p:nvGrpSpPr>
        <p:grpSpPr>
          <a:xfrm>
            <a:off x="4" y="5745196"/>
            <a:ext cx="12191998" cy="1100998"/>
            <a:chOff x="1" y="5794937"/>
            <a:chExt cx="12191998" cy="1100998"/>
          </a:xfrm>
        </p:grpSpPr>
        <p:pic>
          <p:nvPicPr>
            <p:cNvPr id="28" name="图片 27"/>
            <p:cNvPicPr>
              <a:picLocks noChangeAspect="1"/>
            </p:cNvPicPr>
            <p:nvPr/>
          </p:nvPicPr>
          <p:blipFill rotWithShape="1">
            <a:blip r:embed="rId10" cstate="screen">
              <a:extLst>
                <a:ext uri="{BEBA8EAE-BF5A-486C-A8C5-ECC9F3942E4B}">
                  <a14:imgProps xmlns:a14="http://schemas.microsoft.com/office/drawing/2010/main">
                    <a14:imgLayer r:embed="rId11">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9" name="图片 28"/>
            <p:cNvPicPr>
              <a:picLocks noChangeAspect="1"/>
            </p:cNvPicPr>
            <p:nvPr/>
          </p:nvPicPr>
          <p:blipFill rotWithShape="1">
            <a:blip r:embed="rId12" cstate="screen">
              <a:extLst>
                <a:ext uri="{BEBA8EAE-BF5A-486C-A8C5-ECC9F3942E4B}">
                  <a14:imgProps xmlns:a14="http://schemas.microsoft.com/office/drawing/2010/main">
                    <a14:imgLayer r:embed="rId13">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pic>
        <p:nvPicPr>
          <p:cNvPr id="20" name="图片 19"/>
          <p:cNvPicPr>
            <a:picLocks noChangeAspect="1"/>
          </p:cNvPicPr>
          <p:nvPr/>
        </p:nvPicPr>
        <p:blipFill>
          <a:blip r:embed="rId14">
            <a:extLst>
              <a:ext uri="{BEBA8EAE-BF5A-486C-A8C5-ECC9F3942E4B}">
                <a14:imgProps xmlns:a14="http://schemas.microsoft.com/office/drawing/2010/main">
                  <a14:imgLayer r:embed="rId15">
                    <a14:imgEffect>
                      <a14:saturation sat="400000"/>
                    </a14:imgEffect>
                  </a14:imgLayer>
                </a14:imgProps>
              </a:ext>
              <a:ext uri="{28A0092B-C50C-407E-A947-70E740481C1C}">
                <a14:useLocalDpi xmlns:a14="http://schemas.microsoft.com/office/drawing/2010/main"/>
              </a:ext>
            </a:extLst>
          </a:blip>
          <a:stretch>
            <a:fillRect/>
          </a:stretch>
        </p:blipFill>
        <p:spPr>
          <a:xfrm flipH="1">
            <a:off x="7864827" y="3431156"/>
            <a:ext cx="3664394" cy="3628467"/>
          </a:xfrm>
          <a:prstGeom prst="rect">
            <a:avLst/>
          </a:prstGeom>
        </p:spPr>
      </p:pic>
      <p:pic>
        <p:nvPicPr>
          <p:cNvPr id="30" name="图片 29"/>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6437858" y="1430221"/>
            <a:ext cx="1224068" cy="1224068"/>
          </a:xfrm>
          <a:prstGeom prst="rect">
            <a:avLst/>
          </a:prstGeom>
        </p:spPr>
      </p:pic>
      <p:sp>
        <p:nvSpPr>
          <p:cNvPr id="32" name="Text Box 35"/>
          <p:cNvSpPr txBox="1"/>
          <p:nvPr/>
        </p:nvSpPr>
        <p:spPr>
          <a:xfrm>
            <a:off x="1117600" y="375043"/>
            <a:ext cx="3563938" cy="646331"/>
          </a:xfrm>
          <a:prstGeom prst="rect">
            <a:avLst/>
          </a:prstGeom>
          <a:noFill/>
          <a:ln w="9525">
            <a:noFill/>
            <a:miter lim="800000"/>
          </a:ln>
        </p:spPr>
        <p:txBody>
          <a:bodyPr wrap="square">
            <a:spAutoFit/>
          </a:bodyPr>
          <a:lstStyle>
            <a:defPPr>
              <a:defRPr lang="zh-CN"/>
            </a:defPPr>
            <a:lvl1pPr marR="0">
              <a:spcBef>
                <a:spcPct val="50000"/>
              </a:spcBef>
              <a:buClrTx/>
              <a:buSzTx/>
              <a:buFontTx/>
              <a:buNone/>
              <a:defRPr kumimoji="0" sz="3600" b="1" cap="none" spc="0" normalizeH="0" baseline="0">
                <a:ln w="28575">
                  <a:solidFill>
                    <a:srgbClr val="3DCCFF"/>
                  </a:solidFill>
                </a:ln>
                <a:solidFill>
                  <a:schemeClr val="bg1"/>
                </a:solidFill>
                <a:effectLst>
                  <a:outerShdw blurRad="38100" dist="38100" dir="2700000" algn="tl">
                    <a:srgbClr val="000000"/>
                  </a:outerShdw>
                </a:effectLst>
                <a:latin typeface="FZHanZhenGuangBiaoS-GB" panose="02000000000000000000" pitchFamily="2" charset="-122"/>
                <a:ea typeface="FZHanZhenGuangBiaoS-GB" panose="02000000000000000000" pitchFamily="2" charset="-122"/>
              </a:defRPr>
            </a:lvl1pPr>
          </a:lstStyle>
          <a:p>
            <a:r>
              <a:rPr lang="zh-CN" altLang="en-US" dirty="0">
                <a:latin typeface="+mn-lt"/>
                <a:ea typeface="+mn-ea"/>
                <a:cs typeface="+mn-ea"/>
                <a:sym typeface="+mn-lt"/>
              </a:rPr>
              <a:t>水是宝贵资源</a:t>
            </a:r>
          </a:p>
        </p:txBody>
      </p:sp>
      <p:grpSp>
        <p:nvGrpSpPr>
          <p:cNvPr id="33" name="组合 32"/>
          <p:cNvGrpSpPr/>
          <p:nvPr/>
        </p:nvGrpSpPr>
        <p:grpSpPr>
          <a:xfrm>
            <a:off x="257108" y="63282"/>
            <a:ext cx="860492" cy="943961"/>
            <a:chOff x="511108" y="349439"/>
            <a:chExt cx="860492" cy="943961"/>
          </a:xfrm>
        </p:grpSpPr>
        <p:pic>
          <p:nvPicPr>
            <p:cNvPr id="34" name="图片 33"/>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511108" y="349439"/>
              <a:ext cx="724167" cy="724167"/>
            </a:xfrm>
            <a:prstGeom prst="rect">
              <a:avLst/>
            </a:prstGeom>
          </p:spPr>
        </p:pic>
        <p:pic>
          <p:nvPicPr>
            <p:cNvPr id="35" name="图片 34"/>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873191" y="579688"/>
              <a:ext cx="498409" cy="713712"/>
            </a:xfrm>
            <a:prstGeom prst="rect">
              <a:avLst/>
            </a:prstGeom>
          </p:spPr>
        </p:pic>
      </p:grpSp>
    </p:spTree>
    <p:extLst>
      <p:ext uri="{BB962C8B-B14F-4D97-AF65-F5344CB8AC3E}">
        <p14:creationId xmlns:p14="http://schemas.microsoft.com/office/powerpoint/2010/main" val="2601032317"/>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par>
                                <p:cTn id="19" presetID="10"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AFE9FA"/>
        </a:solidFill>
        <a:effectLst/>
      </p:bgPr>
    </p:bg>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id="{D403503B-0FA0-4AE4-A384-118632D765F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2" y="6043195"/>
            <a:ext cx="12192000" cy="2444750"/>
          </a:xfrm>
          <a:prstGeom prst="rect">
            <a:avLst/>
          </a:prstGeom>
        </p:spPr>
      </p:pic>
      <p:pic>
        <p:nvPicPr>
          <p:cNvPr id="31" name="图片 30">
            <a:extLst>
              <a:ext uri="{FF2B5EF4-FFF2-40B4-BE49-F238E27FC236}">
                <a16:creationId xmlns:a16="http://schemas.microsoft.com/office/drawing/2014/main" id="{88998189-FEB1-4286-BA65-022AE9C2B00D}"/>
              </a:ext>
            </a:extLst>
          </p:cNvPr>
          <p:cNvPicPr>
            <a:picLocks noChangeAspect="1"/>
          </p:cNvPicPr>
          <p:nvPr/>
        </p:nvPicPr>
        <p:blipFill>
          <a:blip r:embed="rId6" cstate="screen">
            <a:grayscl/>
            <a:extLst>
              <a:ext uri="{BEBA8EAE-BF5A-486C-A8C5-ECC9F3942E4B}">
                <a14:imgProps xmlns:a14="http://schemas.microsoft.com/office/drawing/2010/main">
                  <a14:imgLayer r:embed="rId7">
                    <a14:imgEffect>
                      <a14:saturation sat="66000"/>
                    </a14:imgEffect>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6550894" y="4418167"/>
            <a:ext cx="5147733" cy="1609208"/>
          </a:xfrm>
          <a:prstGeom prst="rect">
            <a:avLst/>
          </a:prstGeom>
        </p:spPr>
      </p:pic>
      <p:pic>
        <p:nvPicPr>
          <p:cNvPr id="23" name="图片 22"/>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9731574" y="403424"/>
            <a:ext cx="2038218" cy="670182"/>
          </a:xfrm>
          <a:prstGeom prst="rect">
            <a:avLst/>
          </a:prstGeom>
        </p:spPr>
      </p:pic>
      <p:grpSp>
        <p:nvGrpSpPr>
          <p:cNvPr id="27" name="组合 26"/>
          <p:cNvGrpSpPr/>
          <p:nvPr/>
        </p:nvGrpSpPr>
        <p:grpSpPr>
          <a:xfrm>
            <a:off x="4" y="5745196"/>
            <a:ext cx="12191998" cy="1100998"/>
            <a:chOff x="1" y="5794937"/>
            <a:chExt cx="12191998" cy="1100998"/>
          </a:xfrm>
        </p:grpSpPr>
        <p:pic>
          <p:nvPicPr>
            <p:cNvPr id="28" name="图片 27"/>
            <p:cNvPicPr>
              <a:picLocks noChangeAspect="1"/>
            </p:cNvPicPr>
            <p:nvPr/>
          </p:nvPicPr>
          <p:blipFill rotWithShape="1">
            <a:blip r:embed="rId9" cstate="screen">
              <a:extLst>
                <a:ext uri="{BEBA8EAE-BF5A-486C-A8C5-ECC9F3942E4B}">
                  <a14:imgProps xmlns:a14="http://schemas.microsoft.com/office/drawing/2010/main">
                    <a14:imgLayer r:embed="rId10">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9" name="图片 28"/>
            <p:cNvPicPr>
              <a:picLocks noChangeAspect="1"/>
            </p:cNvPicPr>
            <p:nvPr/>
          </p:nvPicPr>
          <p:blipFill rotWithShape="1">
            <a:blip r:embed="rId11" cstate="screen">
              <a:extLst>
                <a:ext uri="{BEBA8EAE-BF5A-486C-A8C5-ECC9F3942E4B}">
                  <a14:imgProps xmlns:a14="http://schemas.microsoft.com/office/drawing/2010/main">
                    <a14:imgLayer r:embed="rId12">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sp>
        <p:nvSpPr>
          <p:cNvPr id="17" name="Text Box 35"/>
          <p:cNvSpPr txBox="1"/>
          <p:nvPr/>
        </p:nvSpPr>
        <p:spPr>
          <a:xfrm>
            <a:off x="1362279" y="1789405"/>
            <a:ext cx="4165234" cy="584775"/>
          </a:xfrm>
          <a:prstGeom prst="rect">
            <a:avLst/>
          </a:prstGeom>
          <a:noFill/>
          <a:ln w="9525">
            <a:noFill/>
          </a:ln>
        </p:spPr>
        <p:txBody>
          <a:bodyPr vert="horz" wrap="square" lIns="91440" tIns="45720" rIns="91440" bIns="45720" anchor="ctr"/>
          <a:lstStyle>
            <a:defPPr>
              <a:defRPr lang="zh-CN"/>
            </a:defPPr>
            <a:lvl1pPr eaLnBrk="0" fontAlgn="base" hangingPunct="0">
              <a:spcBef>
                <a:spcPct val="0"/>
              </a:spcBef>
              <a:spcAft>
                <a:spcPct val="0"/>
              </a:spcAft>
              <a:defRPr sz="3200" b="1">
                <a:ln w="12700">
                  <a:solidFill>
                    <a:srgbClr val="603813"/>
                  </a:solidFill>
                </a:ln>
                <a:solidFill>
                  <a:schemeClr val="bg1"/>
                </a:solidFill>
                <a:latin typeface="FZHanZhenGuangBiaoS-GB" panose="02000000000000000000" pitchFamily="2" charset="-122"/>
                <a:ea typeface="FZHanZhenGuangBiaoS-GB" panose="02000000000000000000" pitchFamily="2" charset="-122"/>
                <a:cs typeface="+mj-cs"/>
              </a:defRPr>
            </a:lvl1pPr>
            <a:lvl2pPr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2pPr>
            <a:lvl3pPr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3pPr>
            <a:lvl4pPr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4pPr>
            <a:lvl5pPr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5pPr>
            <a:lvl6pPr marL="457200"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6pPr>
            <a:lvl7pPr marL="914400"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7pPr>
            <a:lvl8pPr marL="1371600"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8pPr>
            <a:lvl9pPr marL="1828800"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9pPr>
          </a:lstStyle>
          <a:p>
            <a:r>
              <a:rPr lang="zh-CN" altLang="en-US" dirty="0">
                <a:ln w="12700">
                  <a:noFill/>
                </a:ln>
                <a:solidFill>
                  <a:srgbClr val="603813"/>
                </a:solidFill>
                <a:latin typeface="+mn-lt"/>
                <a:ea typeface="+mn-ea"/>
                <a:cs typeface="+mn-ea"/>
                <a:sym typeface="+mn-lt"/>
              </a:rPr>
              <a:t>地球上的水体组成</a:t>
            </a:r>
          </a:p>
        </p:txBody>
      </p:sp>
      <p:pic>
        <p:nvPicPr>
          <p:cNvPr id="2" name="图片 1"/>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5773822" y="1329376"/>
            <a:ext cx="5678496" cy="3771215"/>
          </a:xfrm>
          <a:prstGeom prst="rect">
            <a:avLst/>
          </a:prstGeom>
        </p:spPr>
      </p:pic>
      <p:sp>
        <p:nvSpPr>
          <p:cNvPr id="18" name="TextBox 16"/>
          <p:cNvSpPr txBox="1"/>
          <p:nvPr/>
        </p:nvSpPr>
        <p:spPr>
          <a:xfrm>
            <a:off x="1193839" y="4949954"/>
            <a:ext cx="4771932" cy="584775"/>
          </a:xfrm>
          <a:prstGeom prst="rect">
            <a:avLst/>
          </a:prstGeom>
          <a:noFill/>
          <a:ln w="9525">
            <a:noFill/>
          </a:ln>
        </p:spPr>
        <p:txBody>
          <a:bodyPr vert="horz" wrap="square" lIns="91440" tIns="45720" rIns="91440" bIns="45720" anchor="ctr"/>
          <a:lstStyle>
            <a:defPPr>
              <a:defRPr lang="zh-CN"/>
            </a:defPPr>
            <a:lvl1pPr eaLnBrk="0" fontAlgn="base" hangingPunct="0">
              <a:spcBef>
                <a:spcPct val="0"/>
              </a:spcBef>
              <a:spcAft>
                <a:spcPct val="0"/>
              </a:spcAft>
              <a:defRPr sz="3200" b="1">
                <a:ln w="12700">
                  <a:solidFill>
                    <a:srgbClr val="603813"/>
                  </a:solidFill>
                </a:ln>
                <a:solidFill>
                  <a:schemeClr val="bg1"/>
                </a:solidFill>
                <a:latin typeface="FZHanZhenGuangBiaoS-GB" panose="02000000000000000000" pitchFamily="2" charset="-122"/>
                <a:ea typeface="FZHanZhenGuangBiaoS-GB" panose="02000000000000000000" pitchFamily="2" charset="-122"/>
                <a:cs typeface="+mj-cs"/>
              </a:defRPr>
            </a:lvl1pPr>
            <a:lvl2pPr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2pPr>
            <a:lvl3pPr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3pPr>
            <a:lvl4pPr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4pPr>
            <a:lvl5pPr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5pPr>
            <a:lvl6pPr marL="457200"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6pPr>
            <a:lvl7pPr marL="914400"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7pPr>
            <a:lvl8pPr marL="1371600"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8pPr>
            <a:lvl9pPr marL="1828800"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9pPr>
          </a:lstStyle>
          <a:p>
            <a:r>
              <a:rPr lang="zh-CN" altLang="en-US" dirty="0">
                <a:ln w="12700">
                  <a:noFill/>
                </a:ln>
                <a:solidFill>
                  <a:srgbClr val="603813"/>
                </a:solidFill>
                <a:latin typeface="+mn-lt"/>
                <a:ea typeface="+mn-ea"/>
                <a:cs typeface="+mn-ea"/>
                <a:sym typeface="+mn-lt"/>
              </a:rPr>
              <a:t>哪些水能被我们利用呢？</a:t>
            </a:r>
          </a:p>
        </p:txBody>
      </p:sp>
      <p:sp>
        <p:nvSpPr>
          <p:cNvPr id="32" name="Text Box 4"/>
          <p:cNvSpPr txBox="1"/>
          <p:nvPr/>
        </p:nvSpPr>
        <p:spPr>
          <a:xfrm>
            <a:off x="7721141" y="4981592"/>
            <a:ext cx="3029542" cy="521497"/>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spcBef>
                <a:spcPct val="50000"/>
              </a:spcBef>
              <a:buClrTx/>
              <a:buSzPct val="100000"/>
              <a:buNone/>
            </a:pPr>
            <a:r>
              <a:rPr lang="zh-CN" altLang="en-US" sz="2800" b="1" dirty="0">
                <a:solidFill>
                  <a:srgbClr val="00ABF9"/>
                </a:solidFill>
                <a:cs typeface="+mn-ea"/>
                <a:sym typeface="+mn-lt"/>
              </a:rPr>
              <a:t>世界总水量</a:t>
            </a:r>
            <a:r>
              <a:rPr lang="en-US" altLang="zh-CN" sz="2800" b="1" dirty="0">
                <a:solidFill>
                  <a:srgbClr val="00ABF9"/>
                </a:solidFill>
                <a:cs typeface="+mn-ea"/>
                <a:sym typeface="+mn-lt"/>
              </a:rPr>
              <a:t>100%</a:t>
            </a:r>
          </a:p>
        </p:txBody>
      </p:sp>
      <p:sp>
        <p:nvSpPr>
          <p:cNvPr id="33" name="AutoShape 5"/>
          <p:cNvSpPr/>
          <p:nvPr/>
        </p:nvSpPr>
        <p:spPr>
          <a:xfrm>
            <a:off x="1344817" y="2649838"/>
            <a:ext cx="3505200" cy="563562"/>
          </a:xfrm>
          <a:prstGeom prst="wedgeRoundRectCallout">
            <a:avLst>
              <a:gd name="adj1" fmla="val 57335"/>
              <a:gd name="adj2" fmla="val 38256"/>
              <a:gd name="adj3" fmla="val 16667"/>
            </a:avLst>
          </a:prstGeom>
          <a:solidFill>
            <a:srgbClr val="0DC3F3"/>
          </a:solidFill>
          <a:ln w="9525" cap="flat" cmpd="sng">
            <a:solidFill>
              <a:schemeClr val="bg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gn="ctr">
              <a:spcBef>
                <a:spcPct val="0"/>
              </a:spcBef>
              <a:buClrTx/>
              <a:buSzPct val="100000"/>
              <a:buNone/>
            </a:pPr>
            <a:r>
              <a:rPr lang="zh-CN" altLang="en-US" sz="2800" b="1" dirty="0">
                <a:solidFill>
                  <a:schemeClr val="bg1"/>
                </a:solidFill>
                <a:cs typeface="+mn-ea"/>
                <a:sym typeface="+mn-lt"/>
              </a:rPr>
              <a:t>海洋水</a:t>
            </a:r>
            <a:r>
              <a:rPr lang="en-US" altLang="zh-CN" sz="2800" b="1" dirty="0">
                <a:solidFill>
                  <a:schemeClr val="bg1"/>
                </a:solidFill>
                <a:cs typeface="+mn-ea"/>
                <a:sym typeface="+mn-lt"/>
              </a:rPr>
              <a:t>96.5%</a:t>
            </a:r>
          </a:p>
        </p:txBody>
      </p:sp>
      <p:sp>
        <p:nvSpPr>
          <p:cNvPr id="34" name="AutoShape 6"/>
          <p:cNvSpPr/>
          <p:nvPr/>
        </p:nvSpPr>
        <p:spPr>
          <a:xfrm rot="10800000">
            <a:off x="1344817" y="3356134"/>
            <a:ext cx="3530600" cy="533400"/>
          </a:xfrm>
          <a:prstGeom prst="wedgeRoundRectCallout">
            <a:avLst>
              <a:gd name="adj1" fmla="val -56747"/>
              <a:gd name="adj2" fmla="val -27951"/>
              <a:gd name="adj3" fmla="val 16667"/>
            </a:avLst>
          </a:prstGeom>
          <a:solidFill>
            <a:srgbClr val="0DC3F3"/>
          </a:solidFill>
          <a:ln w="9525" cap="flat" cmpd="sng">
            <a:solidFill>
              <a:schemeClr val="bg1"/>
            </a:solidFill>
            <a:prstDash val="solid"/>
            <a:miter/>
            <a:headEnd type="none" w="med" len="med"/>
            <a:tailEnd type="none" w="med" len="med"/>
          </a:ln>
        </p:spPr>
        <p:txBody>
          <a:bodyPr rot="10800000"/>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gn="ctr">
              <a:spcBef>
                <a:spcPct val="0"/>
              </a:spcBef>
              <a:buClrTx/>
              <a:buSzPct val="100000"/>
              <a:buNone/>
            </a:pPr>
            <a:r>
              <a:rPr lang="zh-CN" altLang="en-US" sz="2800" b="1" dirty="0">
                <a:solidFill>
                  <a:schemeClr val="bg1"/>
                </a:solidFill>
                <a:cs typeface="+mn-ea"/>
                <a:sym typeface="+mn-lt"/>
              </a:rPr>
              <a:t>陆地咸水</a:t>
            </a:r>
            <a:r>
              <a:rPr lang="en-US" altLang="zh-CN" sz="2800" b="1" dirty="0">
                <a:solidFill>
                  <a:schemeClr val="bg1"/>
                </a:solidFill>
                <a:cs typeface="+mn-ea"/>
                <a:sym typeface="+mn-lt"/>
              </a:rPr>
              <a:t>0.97%</a:t>
            </a:r>
          </a:p>
        </p:txBody>
      </p:sp>
      <p:sp>
        <p:nvSpPr>
          <p:cNvPr id="35" name="AutoShape 7"/>
          <p:cNvSpPr/>
          <p:nvPr/>
        </p:nvSpPr>
        <p:spPr>
          <a:xfrm rot="10800000">
            <a:off x="1344817" y="4100810"/>
            <a:ext cx="3581400" cy="609600"/>
          </a:xfrm>
          <a:prstGeom prst="wedgeRoundRectCallout">
            <a:avLst>
              <a:gd name="adj1" fmla="val -57683"/>
              <a:gd name="adj2" fmla="val -23602"/>
              <a:gd name="adj3" fmla="val 16667"/>
            </a:avLst>
          </a:prstGeom>
          <a:solidFill>
            <a:srgbClr val="0DC3F3"/>
          </a:solidFill>
          <a:ln w="9525" cap="flat" cmpd="sng">
            <a:solidFill>
              <a:schemeClr val="bg1"/>
            </a:solidFill>
            <a:prstDash val="solid"/>
            <a:miter/>
            <a:headEnd type="none" w="med" len="med"/>
            <a:tailEnd type="none" w="med" len="med"/>
          </a:ln>
        </p:spPr>
        <p:txBody>
          <a:bodyPr rot="10800000"/>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gn="ctr">
              <a:spcBef>
                <a:spcPct val="0"/>
              </a:spcBef>
              <a:buClrTx/>
              <a:buSzPct val="100000"/>
              <a:buNone/>
            </a:pPr>
            <a:r>
              <a:rPr lang="zh-CN" altLang="en-US" sz="2800" b="1" dirty="0">
                <a:solidFill>
                  <a:schemeClr val="bg1"/>
                </a:solidFill>
                <a:cs typeface="+mn-ea"/>
                <a:sym typeface="+mn-lt"/>
              </a:rPr>
              <a:t>陆地淡水</a:t>
            </a:r>
            <a:r>
              <a:rPr lang="en-US" altLang="zh-CN" sz="2800" b="1" dirty="0">
                <a:solidFill>
                  <a:schemeClr val="bg1"/>
                </a:solidFill>
                <a:cs typeface="+mn-ea"/>
                <a:sym typeface="+mn-lt"/>
              </a:rPr>
              <a:t>2.53%</a:t>
            </a:r>
          </a:p>
        </p:txBody>
      </p:sp>
      <p:sp>
        <p:nvSpPr>
          <p:cNvPr id="37" name="Text Box 35"/>
          <p:cNvSpPr txBox="1"/>
          <p:nvPr/>
        </p:nvSpPr>
        <p:spPr>
          <a:xfrm>
            <a:off x="1117600" y="375043"/>
            <a:ext cx="3563938" cy="646331"/>
          </a:xfrm>
          <a:prstGeom prst="rect">
            <a:avLst/>
          </a:prstGeom>
          <a:noFill/>
          <a:ln w="9525">
            <a:noFill/>
            <a:miter lim="800000"/>
          </a:ln>
        </p:spPr>
        <p:txBody>
          <a:bodyPr wrap="square">
            <a:spAutoFit/>
          </a:bodyPr>
          <a:lstStyle>
            <a:defPPr>
              <a:defRPr lang="zh-CN"/>
            </a:defPPr>
            <a:lvl1pPr marR="0">
              <a:spcBef>
                <a:spcPct val="50000"/>
              </a:spcBef>
              <a:buClrTx/>
              <a:buSzTx/>
              <a:buFontTx/>
              <a:buNone/>
              <a:defRPr kumimoji="0" sz="3600" b="1" cap="none" spc="0" normalizeH="0" baseline="0">
                <a:ln w="28575">
                  <a:solidFill>
                    <a:srgbClr val="3DCCFF"/>
                  </a:solidFill>
                </a:ln>
                <a:solidFill>
                  <a:schemeClr val="bg1"/>
                </a:solidFill>
                <a:effectLst>
                  <a:outerShdw blurRad="38100" dist="38100" dir="2700000" algn="tl">
                    <a:srgbClr val="000000"/>
                  </a:outerShdw>
                </a:effectLst>
                <a:latin typeface="FZHanZhenGuangBiaoS-GB" panose="02000000000000000000" pitchFamily="2" charset="-122"/>
                <a:ea typeface="FZHanZhenGuangBiaoS-GB" panose="02000000000000000000" pitchFamily="2" charset="-122"/>
              </a:defRPr>
            </a:lvl1pPr>
          </a:lstStyle>
          <a:p>
            <a:r>
              <a:rPr lang="zh-CN" altLang="en-US" dirty="0">
                <a:latin typeface="+mn-lt"/>
                <a:ea typeface="+mn-ea"/>
                <a:cs typeface="+mn-ea"/>
                <a:sym typeface="+mn-lt"/>
              </a:rPr>
              <a:t>地球上水体组成</a:t>
            </a:r>
          </a:p>
        </p:txBody>
      </p:sp>
      <p:grpSp>
        <p:nvGrpSpPr>
          <p:cNvPr id="38" name="组合 37"/>
          <p:cNvGrpSpPr/>
          <p:nvPr/>
        </p:nvGrpSpPr>
        <p:grpSpPr>
          <a:xfrm>
            <a:off x="257108" y="63282"/>
            <a:ext cx="860492" cy="943961"/>
            <a:chOff x="511108" y="349439"/>
            <a:chExt cx="860492" cy="943961"/>
          </a:xfrm>
        </p:grpSpPr>
        <p:pic>
          <p:nvPicPr>
            <p:cNvPr id="39" name="图片 38"/>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511108" y="349439"/>
              <a:ext cx="724167" cy="724167"/>
            </a:xfrm>
            <a:prstGeom prst="rect">
              <a:avLst/>
            </a:prstGeom>
          </p:spPr>
        </p:pic>
        <p:pic>
          <p:nvPicPr>
            <p:cNvPr id="40" name="图片 39"/>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73191" y="579688"/>
              <a:ext cx="498409" cy="713712"/>
            </a:xfrm>
            <a:prstGeom prst="rect">
              <a:avLst/>
            </a:prstGeom>
          </p:spPr>
        </p:pic>
      </p:grpSp>
    </p:spTree>
    <p:extLst>
      <p:ext uri="{BB962C8B-B14F-4D97-AF65-F5344CB8AC3E}">
        <p14:creationId xmlns:p14="http://schemas.microsoft.com/office/powerpoint/2010/main" val="2751518765"/>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par>
                                <p:cTn id="11" presetID="10"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32" grpId="0"/>
      <p:bldP spid="33" grpId="0" animBg="1"/>
      <p:bldP spid="34" grpId="0" animBg="1"/>
      <p:bldP spid="3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AFE9FA"/>
        </a:solidFill>
        <a:effectLst/>
      </p:bgPr>
    </p:bg>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id="{D403503B-0FA0-4AE4-A384-118632D765F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2" y="6043195"/>
            <a:ext cx="12192000" cy="2444750"/>
          </a:xfrm>
          <a:prstGeom prst="rect">
            <a:avLst/>
          </a:prstGeom>
        </p:spPr>
      </p:pic>
      <p:pic>
        <p:nvPicPr>
          <p:cNvPr id="31" name="图片 30">
            <a:extLst>
              <a:ext uri="{FF2B5EF4-FFF2-40B4-BE49-F238E27FC236}">
                <a16:creationId xmlns:a16="http://schemas.microsoft.com/office/drawing/2014/main" id="{88998189-FEB1-4286-BA65-022AE9C2B00D}"/>
              </a:ext>
            </a:extLst>
          </p:cNvPr>
          <p:cNvPicPr>
            <a:picLocks noChangeAspect="1"/>
          </p:cNvPicPr>
          <p:nvPr/>
        </p:nvPicPr>
        <p:blipFill>
          <a:blip r:embed="rId6" cstate="screen">
            <a:grayscl/>
            <a:extLst>
              <a:ext uri="{BEBA8EAE-BF5A-486C-A8C5-ECC9F3942E4B}">
                <a14:imgProps xmlns:a14="http://schemas.microsoft.com/office/drawing/2010/main">
                  <a14:imgLayer r:embed="rId7">
                    <a14:imgEffect>
                      <a14:saturation sat="66000"/>
                    </a14:imgEffect>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739427" y="4465742"/>
            <a:ext cx="5147733" cy="1609208"/>
          </a:xfrm>
          <a:prstGeom prst="rect">
            <a:avLst/>
          </a:prstGeom>
        </p:spPr>
      </p:pic>
      <p:pic>
        <p:nvPicPr>
          <p:cNvPr id="23" name="图片 22"/>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9731574" y="403424"/>
            <a:ext cx="2038218" cy="670182"/>
          </a:xfrm>
          <a:prstGeom prst="rect">
            <a:avLst/>
          </a:prstGeom>
        </p:spPr>
      </p:pic>
      <p:grpSp>
        <p:nvGrpSpPr>
          <p:cNvPr id="27" name="组合 26"/>
          <p:cNvGrpSpPr/>
          <p:nvPr/>
        </p:nvGrpSpPr>
        <p:grpSpPr>
          <a:xfrm>
            <a:off x="4" y="5745196"/>
            <a:ext cx="12191998" cy="1100998"/>
            <a:chOff x="1" y="5794937"/>
            <a:chExt cx="12191998" cy="1100998"/>
          </a:xfrm>
        </p:grpSpPr>
        <p:pic>
          <p:nvPicPr>
            <p:cNvPr id="28" name="图片 27"/>
            <p:cNvPicPr>
              <a:picLocks noChangeAspect="1"/>
            </p:cNvPicPr>
            <p:nvPr/>
          </p:nvPicPr>
          <p:blipFill rotWithShape="1">
            <a:blip r:embed="rId9" cstate="screen">
              <a:extLst>
                <a:ext uri="{BEBA8EAE-BF5A-486C-A8C5-ECC9F3942E4B}">
                  <a14:imgProps xmlns:a14="http://schemas.microsoft.com/office/drawing/2010/main">
                    <a14:imgLayer r:embed="rId10">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9" name="图片 28"/>
            <p:cNvPicPr>
              <a:picLocks noChangeAspect="1"/>
            </p:cNvPicPr>
            <p:nvPr/>
          </p:nvPicPr>
          <p:blipFill rotWithShape="1">
            <a:blip r:embed="rId11" cstate="screen">
              <a:extLst>
                <a:ext uri="{BEBA8EAE-BF5A-486C-A8C5-ECC9F3942E4B}">
                  <a14:imgProps xmlns:a14="http://schemas.microsoft.com/office/drawing/2010/main">
                    <a14:imgLayer r:embed="rId12">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sp>
        <p:nvSpPr>
          <p:cNvPr id="34" name="AutoShape 6"/>
          <p:cNvSpPr/>
          <p:nvPr/>
        </p:nvSpPr>
        <p:spPr>
          <a:xfrm rot="10800000" flipH="1">
            <a:off x="6070782" y="1322947"/>
            <a:ext cx="3530600" cy="799948"/>
          </a:xfrm>
          <a:prstGeom prst="wedgeRoundRectCallout">
            <a:avLst>
              <a:gd name="adj1" fmla="val -20296"/>
              <a:gd name="adj2" fmla="val -74512"/>
              <a:gd name="adj3" fmla="val 16667"/>
            </a:avLst>
          </a:prstGeom>
          <a:solidFill>
            <a:srgbClr val="0DC3F3"/>
          </a:solidFill>
          <a:ln w="9525" cap="flat" cmpd="sng">
            <a:solidFill>
              <a:schemeClr val="bg1"/>
            </a:solidFill>
            <a:prstDash val="solid"/>
            <a:miter/>
            <a:headEnd type="none" w="med" len="med"/>
            <a:tailEnd type="none" w="med" len="med"/>
          </a:ln>
        </p:spPr>
        <p:txBody>
          <a:bodyPr rot="10800000"/>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gn="ctr">
              <a:spcBef>
                <a:spcPct val="0"/>
              </a:spcBef>
              <a:buClrTx/>
              <a:buSzPct val="100000"/>
              <a:buNone/>
            </a:pPr>
            <a:r>
              <a:rPr lang="zh-CN" altLang="en-US" b="1">
                <a:solidFill>
                  <a:schemeClr val="bg1"/>
                </a:solidFill>
                <a:cs typeface="+mn-ea"/>
                <a:sym typeface="+mn-lt"/>
              </a:rPr>
              <a:t>陆地淡水</a:t>
            </a:r>
            <a:r>
              <a:rPr lang="en-US" altLang="zh-CN" b="1">
                <a:solidFill>
                  <a:schemeClr val="bg1"/>
                </a:solidFill>
                <a:cs typeface="+mn-ea"/>
                <a:sym typeface="+mn-lt"/>
              </a:rPr>
              <a:t>2.53%</a:t>
            </a:r>
            <a:endParaRPr lang="en-US" altLang="zh-CN" b="1" dirty="0">
              <a:solidFill>
                <a:schemeClr val="bg1"/>
              </a:solidFill>
              <a:cs typeface="+mn-ea"/>
              <a:sym typeface="+mn-lt"/>
            </a:endParaRPr>
          </a:p>
        </p:txBody>
      </p:sp>
      <p:sp>
        <p:nvSpPr>
          <p:cNvPr id="19" name="AutoShape 33"/>
          <p:cNvSpPr/>
          <p:nvPr/>
        </p:nvSpPr>
        <p:spPr>
          <a:xfrm rot="10800000">
            <a:off x="6219121" y="2531999"/>
            <a:ext cx="4952283" cy="457200"/>
          </a:xfrm>
          <a:prstGeom prst="wedgeRoundRectCallout">
            <a:avLst>
              <a:gd name="adj1" fmla="val 47454"/>
              <a:gd name="adj2" fmla="val -50665"/>
              <a:gd name="adj3" fmla="val 16667"/>
            </a:avLst>
          </a:prstGeom>
          <a:solidFill>
            <a:schemeClr val="bg1"/>
          </a:solidFill>
          <a:ln w="9525" cap="flat" cmpd="sng">
            <a:solidFill>
              <a:srgbClr val="00ABF9"/>
            </a:solidFill>
            <a:prstDash val="solid"/>
            <a:miter/>
            <a:headEnd type="none" w="med" len="med"/>
            <a:tailEnd type="none" w="med" len="med"/>
          </a:ln>
        </p:spPr>
        <p:txBody>
          <a:bodyPr rot="10800000"/>
          <a:lstStyle/>
          <a:p>
            <a:pPr algn="ctr" eaLnBrk="0" fontAlgn="base" hangingPunct="0">
              <a:spcBef>
                <a:spcPct val="0"/>
              </a:spcBef>
              <a:spcAft>
                <a:spcPct val="0"/>
              </a:spcAft>
              <a:buSzPct val="100000"/>
              <a:buFont typeface="Symbol" panose="05050102010706020507" pitchFamily="18" charset="2"/>
              <a:buNone/>
            </a:pPr>
            <a:r>
              <a:rPr lang="zh-CN" altLang="en-US" sz="2800" b="1" dirty="0">
                <a:solidFill>
                  <a:srgbClr val="0DC3F3"/>
                </a:solidFill>
                <a:cs typeface="+mn-ea"/>
                <a:sym typeface="+mn-lt"/>
              </a:rPr>
              <a:t>冰川、深层地下水占</a:t>
            </a:r>
            <a:r>
              <a:rPr lang="en-US" altLang="zh-CN" sz="2800" b="1" dirty="0">
                <a:solidFill>
                  <a:srgbClr val="0DC3F3"/>
                </a:solidFill>
                <a:cs typeface="+mn-ea"/>
                <a:sym typeface="+mn-lt"/>
              </a:rPr>
              <a:t>98%</a:t>
            </a:r>
          </a:p>
        </p:txBody>
      </p:sp>
      <p:sp>
        <p:nvSpPr>
          <p:cNvPr id="20" name="AutoShape 34"/>
          <p:cNvSpPr/>
          <p:nvPr/>
        </p:nvSpPr>
        <p:spPr>
          <a:xfrm rot="10800000">
            <a:off x="6219122" y="3204614"/>
            <a:ext cx="4952282" cy="457200"/>
          </a:xfrm>
          <a:prstGeom prst="wedgeRoundRectCallout">
            <a:avLst>
              <a:gd name="adj1" fmla="val 45914"/>
              <a:gd name="adj2" fmla="val -16435"/>
              <a:gd name="adj3" fmla="val 16667"/>
            </a:avLst>
          </a:prstGeom>
          <a:solidFill>
            <a:schemeClr val="bg1"/>
          </a:solidFill>
          <a:ln w="9525" cap="flat" cmpd="sng">
            <a:solidFill>
              <a:srgbClr val="00ABF9"/>
            </a:solidFill>
            <a:prstDash val="solid"/>
            <a:miter/>
            <a:headEnd type="none" w="med" len="med"/>
            <a:tailEnd type="none" w="med" len="med"/>
          </a:ln>
        </p:spPr>
        <p:txBody>
          <a:bodyPr rot="10800000"/>
          <a:lstStyle/>
          <a:p>
            <a:pPr algn="ctr" eaLnBrk="0" fontAlgn="base" hangingPunct="0">
              <a:spcBef>
                <a:spcPct val="0"/>
              </a:spcBef>
              <a:spcAft>
                <a:spcPct val="0"/>
              </a:spcAft>
              <a:buSzPct val="100000"/>
              <a:buFont typeface="Symbol" panose="05050102010706020507" pitchFamily="18" charset="2"/>
              <a:buNone/>
            </a:pPr>
            <a:r>
              <a:rPr lang="zh-CN" altLang="en-US" sz="2800" b="1" dirty="0">
                <a:solidFill>
                  <a:srgbClr val="0DC3F3"/>
                </a:solidFill>
                <a:cs typeface="+mn-ea"/>
                <a:sym typeface="+mn-lt"/>
              </a:rPr>
              <a:t>可直接利用淡水</a:t>
            </a:r>
            <a:r>
              <a:rPr lang="en-US" altLang="zh-CN" sz="2800" b="1" dirty="0">
                <a:solidFill>
                  <a:srgbClr val="0DC3F3"/>
                </a:solidFill>
                <a:cs typeface="+mn-ea"/>
                <a:sym typeface="+mn-lt"/>
              </a:rPr>
              <a:t>0.3%</a:t>
            </a:r>
          </a:p>
        </p:txBody>
      </p:sp>
      <p:sp>
        <p:nvSpPr>
          <p:cNvPr id="21" name="矩形 20"/>
          <p:cNvSpPr/>
          <p:nvPr/>
        </p:nvSpPr>
        <p:spPr>
          <a:xfrm>
            <a:off x="5983302" y="4711550"/>
            <a:ext cx="5188103" cy="830997"/>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spcBef>
                <a:spcPct val="0"/>
              </a:spcBef>
              <a:buClrTx/>
              <a:buSzPct val="100000"/>
              <a:buNone/>
            </a:pPr>
            <a:r>
              <a:rPr lang="zh-CN" altLang="en-US" sz="2400" b="1" dirty="0">
                <a:solidFill>
                  <a:srgbClr val="603813"/>
                </a:solidFill>
                <a:cs typeface="+mn-ea"/>
                <a:sym typeface="+mn-lt"/>
              </a:rPr>
              <a:t>能供人类利用的淡水资源（</a:t>
            </a:r>
            <a:r>
              <a:rPr lang="zh-CN" altLang="en-US" sz="2400" b="1" u="sng" dirty="0">
                <a:solidFill>
                  <a:srgbClr val="603813"/>
                </a:solidFill>
                <a:cs typeface="+mn-ea"/>
                <a:sym typeface="+mn-lt"/>
              </a:rPr>
              <a:t>河流、淡水湖泊、浅层地下水</a:t>
            </a:r>
            <a:r>
              <a:rPr lang="zh-CN" altLang="en-US" sz="2400" b="1" dirty="0">
                <a:solidFill>
                  <a:srgbClr val="603813"/>
                </a:solidFill>
                <a:cs typeface="+mn-ea"/>
                <a:sym typeface="+mn-lt"/>
              </a:rPr>
              <a:t>）比重极小。</a:t>
            </a:r>
          </a:p>
        </p:txBody>
      </p:sp>
      <p:sp>
        <p:nvSpPr>
          <p:cNvPr id="22" name="矩形 21"/>
          <p:cNvSpPr/>
          <p:nvPr/>
        </p:nvSpPr>
        <p:spPr>
          <a:xfrm>
            <a:off x="6052435" y="3941867"/>
            <a:ext cx="4682692" cy="52322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spcBef>
                <a:spcPct val="0"/>
              </a:spcBef>
              <a:buClrTx/>
              <a:buSzPct val="100000"/>
              <a:buNone/>
            </a:pPr>
            <a:r>
              <a:rPr lang="en-US" altLang="zh-CN" sz="2800" b="1" dirty="0">
                <a:solidFill>
                  <a:srgbClr val="603813"/>
                </a:solidFill>
                <a:cs typeface="+mn-ea"/>
                <a:sym typeface="+mn-lt"/>
              </a:rPr>
              <a:t>2.53%×0.3</a:t>
            </a:r>
            <a:r>
              <a:rPr lang="zh-CN" altLang="en-US" sz="2800" b="1" dirty="0">
                <a:solidFill>
                  <a:srgbClr val="603813"/>
                </a:solidFill>
                <a:cs typeface="+mn-ea"/>
                <a:sym typeface="+mn-lt"/>
              </a:rPr>
              <a:t>％＝</a:t>
            </a:r>
            <a:r>
              <a:rPr lang="en-US" altLang="zh-CN" sz="2800" b="1" dirty="0">
                <a:solidFill>
                  <a:srgbClr val="603813"/>
                </a:solidFill>
                <a:cs typeface="+mn-ea"/>
                <a:sym typeface="+mn-lt"/>
              </a:rPr>
              <a:t>0.759</a:t>
            </a:r>
            <a:r>
              <a:rPr lang="zh-CN" altLang="en-US" sz="2800" b="1" dirty="0">
                <a:solidFill>
                  <a:srgbClr val="603813"/>
                </a:solidFill>
                <a:cs typeface="+mn-ea"/>
                <a:sym typeface="+mn-lt"/>
              </a:rPr>
              <a:t>／</a:t>
            </a:r>
            <a:r>
              <a:rPr lang="en-US" altLang="zh-CN" sz="2800" b="1" dirty="0">
                <a:solidFill>
                  <a:srgbClr val="603813"/>
                </a:solidFill>
                <a:cs typeface="+mn-ea"/>
                <a:sym typeface="+mn-lt"/>
              </a:rPr>
              <a:t>10000</a:t>
            </a:r>
          </a:p>
        </p:txBody>
      </p:sp>
      <p:pic>
        <p:nvPicPr>
          <p:cNvPr id="4" name="图片 3"/>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1906616" y="1503947"/>
            <a:ext cx="3533775" cy="4038600"/>
          </a:xfrm>
          <a:prstGeom prst="rect">
            <a:avLst/>
          </a:prstGeom>
        </p:spPr>
      </p:pic>
      <p:sp>
        <p:nvSpPr>
          <p:cNvPr id="24" name="Text Box 35"/>
          <p:cNvSpPr txBox="1"/>
          <p:nvPr/>
        </p:nvSpPr>
        <p:spPr>
          <a:xfrm>
            <a:off x="1117600" y="375043"/>
            <a:ext cx="3563938" cy="646331"/>
          </a:xfrm>
          <a:prstGeom prst="rect">
            <a:avLst/>
          </a:prstGeom>
          <a:noFill/>
          <a:ln w="9525">
            <a:noFill/>
            <a:miter lim="800000"/>
          </a:ln>
        </p:spPr>
        <p:txBody>
          <a:bodyPr wrap="square">
            <a:spAutoFit/>
          </a:bodyPr>
          <a:lstStyle>
            <a:defPPr>
              <a:defRPr lang="zh-CN"/>
            </a:defPPr>
            <a:lvl1pPr marR="0">
              <a:spcBef>
                <a:spcPct val="50000"/>
              </a:spcBef>
              <a:buClrTx/>
              <a:buSzTx/>
              <a:buFontTx/>
              <a:buNone/>
              <a:defRPr kumimoji="0" sz="3600" b="1" cap="none" spc="0" normalizeH="0" baseline="0">
                <a:ln w="28575">
                  <a:solidFill>
                    <a:srgbClr val="3DCCFF"/>
                  </a:solidFill>
                </a:ln>
                <a:solidFill>
                  <a:schemeClr val="bg1"/>
                </a:solidFill>
                <a:effectLst>
                  <a:outerShdw blurRad="38100" dist="38100" dir="2700000" algn="tl">
                    <a:srgbClr val="000000"/>
                  </a:outerShdw>
                </a:effectLst>
                <a:latin typeface="FZHanZhenGuangBiaoS-GB" panose="02000000000000000000" pitchFamily="2" charset="-122"/>
                <a:ea typeface="FZHanZhenGuangBiaoS-GB" panose="02000000000000000000" pitchFamily="2" charset="-122"/>
              </a:defRPr>
            </a:lvl1pPr>
          </a:lstStyle>
          <a:p>
            <a:r>
              <a:rPr lang="zh-CN" altLang="en-US" dirty="0">
                <a:latin typeface="+mn-lt"/>
                <a:ea typeface="+mn-ea"/>
                <a:cs typeface="+mn-ea"/>
                <a:sym typeface="+mn-lt"/>
              </a:rPr>
              <a:t>地球上水体组成</a:t>
            </a:r>
          </a:p>
        </p:txBody>
      </p:sp>
      <p:grpSp>
        <p:nvGrpSpPr>
          <p:cNvPr id="25" name="组合 24"/>
          <p:cNvGrpSpPr/>
          <p:nvPr/>
        </p:nvGrpSpPr>
        <p:grpSpPr>
          <a:xfrm>
            <a:off x="257108" y="63282"/>
            <a:ext cx="860492" cy="943961"/>
            <a:chOff x="511108" y="349439"/>
            <a:chExt cx="860492" cy="943961"/>
          </a:xfrm>
        </p:grpSpPr>
        <p:pic>
          <p:nvPicPr>
            <p:cNvPr id="26" name="图片 25"/>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511108" y="349439"/>
              <a:ext cx="724167" cy="724167"/>
            </a:xfrm>
            <a:prstGeom prst="rect">
              <a:avLst/>
            </a:prstGeom>
          </p:spPr>
        </p:pic>
        <p:pic>
          <p:nvPicPr>
            <p:cNvPr id="30" name="图片 29"/>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73191" y="579688"/>
              <a:ext cx="498409" cy="713712"/>
            </a:xfrm>
            <a:prstGeom prst="rect">
              <a:avLst/>
            </a:prstGeom>
          </p:spPr>
        </p:pic>
      </p:grpSp>
    </p:spTree>
    <p:extLst>
      <p:ext uri="{BB962C8B-B14F-4D97-AF65-F5344CB8AC3E}">
        <p14:creationId xmlns:p14="http://schemas.microsoft.com/office/powerpoint/2010/main" val="1357955411"/>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19" grpId="0" animBg="1"/>
      <p:bldP spid="20" grpId="0" animBg="1"/>
      <p:bldP spid="21"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63CFF6"/>
        </a:solidFill>
        <a:effectLst/>
      </p:bgPr>
    </p:bg>
    <p:spTree>
      <p:nvGrpSpPr>
        <p:cNvPr id="1" name=""/>
        <p:cNvGrpSpPr/>
        <p:nvPr/>
      </p:nvGrpSpPr>
      <p:grpSpPr>
        <a:xfrm>
          <a:off x="0" y="0"/>
          <a:ext cx="0" cy="0"/>
          <a:chOff x="0" y="0"/>
          <a:chExt cx="0" cy="0"/>
        </a:xfrm>
      </p:grpSpPr>
      <p:sp>
        <p:nvSpPr>
          <p:cNvPr id="15" name="矩形 14">
            <a:extLst>
              <a:ext uri="{FF2B5EF4-FFF2-40B4-BE49-F238E27FC236}">
                <a16:creationId xmlns:a16="http://schemas.microsoft.com/office/drawing/2014/main" id="{8D63110F-BCDF-4836-9A5C-FBDD5DA80D3C}"/>
              </a:ext>
            </a:extLst>
          </p:cNvPr>
          <p:cNvSpPr/>
          <p:nvPr/>
        </p:nvSpPr>
        <p:spPr>
          <a:xfrm>
            <a:off x="0" y="-1"/>
            <a:ext cx="12192000" cy="4133931"/>
          </a:xfrm>
          <a:prstGeom prst="rect">
            <a:avLst/>
          </a:prstGeom>
          <a:solidFill>
            <a:srgbClr val="AFE9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6" name="图片 15">
            <a:extLst>
              <a:ext uri="{FF2B5EF4-FFF2-40B4-BE49-F238E27FC236}">
                <a16:creationId xmlns:a16="http://schemas.microsoft.com/office/drawing/2014/main" id="{D403503B-0FA0-4AE4-A384-118632D765F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0" y="2803692"/>
            <a:ext cx="12192000" cy="2444750"/>
          </a:xfrm>
          <a:prstGeom prst="rect">
            <a:avLst/>
          </a:prstGeom>
        </p:spPr>
      </p:pic>
      <p:pic>
        <p:nvPicPr>
          <p:cNvPr id="17" name="图片 16">
            <a:extLst>
              <a:ext uri="{FF2B5EF4-FFF2-40B4-BE49-F238E27FC236}">
                <a16:creationId xmlns:a16="http://schemas.microsoft.com/office/drawing/2014/main" id="{34F627D4-D18B-47BB-A6DA-5D54251DAD8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0849368" y="393548"/>
            <a:ext cx="1109920" cy="568496"/>
          </a:xfrm>
          <a:prstGeom prst="rect">
            <a:avLst/>
          </a:prstGeom>
        </p:spPr>
      </p:pic>
      <p:pic>
        <p:nvPicPr>
          <p:cNvPr id="18" name="图片 17">
            <a:extLst>
              <a:ext uri="{FF2B5EF4-FFF2-40B4-BE49-F238E27FC236}">
                <a16:creationId xmlns:a16="http://schemas.microsoft.com/office/drawing/2014/main" id="{C4D6B087-9CFC-4B2B-99E9-916F9730AE4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009812" y="5656750"/>
            <a:ext cx="789033" cy="1196999"/>
          </a:xfrm>
          <a:prstGeom prst="rect">
            <a:avLst/>
          </a:prstGeom>
        </p:spPr>
      </p:pic>
      <p:pic>
        <p:nvPicPr>
          <p:cNvPr id="19" name="图片 18">
            <a:extLst>
              <a:ext uri="{FF2B5EF4-FFF2-40B4-BE49-F238E27FC236}">
                <a16:creationId xmlns:a16="http://schemas.microsoft.com/office/drawing/2014/main" id="{30B5EF6A-5944-4EF2-94F0-E8E10007EFD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876636" y="978456"/>
            <a:ext cx="534484" cy="275102"/>
          </a:xfrm>
          <a:prstGeom prst="rect">
            <a:avLst/>
          </a:prstGeom>
        </p:spPr>
      </p:pic>
      <p:pic>
        <p:nvPicPr>
          <p:cNvPr id="33" name="图片 32">
            <a:extLst>
              <a:ext uri="{FF2B5EF4-FFF2-40B4-BE49-F238E27FC236}">
                <a16:creationId xmlns:a16="http://schemas.microsoft.com/office/drawing/2014/main" id="{88998189-FEB1-4286-BA65-022AE9C2B00D}"/>
              </a:ext>
            </a:extLst>
          </p:cNvPr>
          <p:cNvPicPr>
            <a:picLocks noChangeAspect="1"/>
          </p:cNvPicPr>
          <p:nvPr/>
        </p:nvPicPr>
        <p:blipFill>
          <a:blip r:embed="rId9" cstate="print">
            <a:grayscl/>
            <a:extLst>
              <a:ext uri="{28A0092B-C50C-407E-A947-70E740481C1C}">
                <a14:useLocalDpi xmlns:a14="http://schemas.microsoft.com/office/drawing/2010/main"/>
              </a:ext>
            </a:extLst>
          </a:blip>
          <a:stretch>
            <a:fillRect/>
          </a:stretch>
        </p:blipFill>
        <p:spPr>
          <a:xfrm>
            <a:off x="1941381" y="3279565"/>
            <a:ext cx="8763497" cy="2739514"/>
          </a:xfrm>
          <a:prstGeom prst="rect">
            <a:avLst/>
          </a:prstGeom>
        </p:spPr>
      </p:pic>
      <p:grpSp>
        <p:nvGrpSpPr>
          <p:cNvPr id="20" name="组合 19"/>
          <p:cNvGrpSpPr/>
          <p:nvPr/>
        </p:nvGrpSpPr>
        <p:grpSpPr>
          <a:xfrm>
            <a:off x="1" y="5794937"/>
            <a:ext cx="12191998" cy="1100998"/>
            <a:chOff x="1" y="5794937"/>
            <a:chExt cx="12191998" cy="1100998"/>
          </a:xfrm>
        </p:grpSpPr>
        <p:pic>
          <p:nvPicPr>
            <p:cNvPr id="21" name="图片 20"/>
            <p:cNvPicPr>
              <a:picLocks noChangeAspect="1"/>
            </p:cNvPicPr>
            <p:nvPr/>
          </p:nvPicPr>
          <p:blipFill rotWithShape="1">
            <a:blip r:embed="rId10" cstate="screen">
              <a:extLst>
                <a:ext uri="{BEBA8EAE-BF5A-486C-A8C5-ECC9F3942E4B}">
                  <a14:imgProps xmlns:a14="http://schemas.microsoft.com/office/drawing/2010/main">
                    <a14:imgLayer r:embed="rId11">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2" name="图片 21"/>
            <p:cNvPicPr>
              <a:picLocks noChangeAspect="1"/>
            </p:cNvPicPr>
            <p:nvPr/>
          </p:nvPicPr>
          <p:blipFill rotWithShape="1">
            <a:blip r:embed="rId12" cstate="screen">
              <a:extLst>
                <a:ext uri="{BEBA8EAE-BF5A-486C-A8C5-ECC9F3942E4B}">
                  <a14:imgProps xmlns:a14="http://schemas.microsoft.com/office/drawing/2010/main">
                    <a14:imgLayer r:embed="rId13">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pic>
        <p:nvPicPr>
          <p:cNvPr id="25" name="图片 24"/>
          <p:cNvPicPr>
            <a:picLocks noChangeAspect="1"/>
          </p:cNvPicPr>
          <p:nvPr/>
        </p:nvPicPr>
        <p:blipFill>
          <a:blip r:embed="rId14" cstate="screen">
            <a:extLst>
              <a:ext uri="{BEBA8EAE-BF5A-486C-A8C5-ECC9F3942E4B}">
                <a14:imgProps xmlns:a14="http://schemas.microsoft.com/office/drawing/2010/main">
                  <a14:imgLayer r:embed="rId15">
                    <a14:imgEffect>
                      <a14:colorTemperature colorTemp="4700"/>
                    </a14:imgEffect>
                  </a14:imgLayer>
                </a14:imgProps>
              </a:ext>
              <a:ext uri="{28A0092B-C50C-407E-A947-70E740481C1C}">
                <a14:useLocalDpi xmlns:a14="http://schemas.microsoft.com/office/drawing/2010/main"/>
              </a:ext>
            </a:extLst>
          </a:blip>
          <a:stretch>
            <a:fillRect/>
          </a:stretch>
        </p:blipFill>
        <p:spPr>
          <a:xfrm>
            <a:off x="9759087" y="4898817"/>
            <a:ext cx="1319549" cy="1354605"/>
          </a:xfrm>
          <a:prstGeom prst="rect">
            <a:avLst/>
          </a:prstGeom>
        </p:spPr>
      </p:pic>
      <p:pic>
        <p:nvPicPr>
          <p:cNvPr id="26" name="图片 25">
            <a:extLst>
              <a:ext uri="{FF2B5EF4-FFF2-40B4-BE49-F238E27FC236}">
                <a16:creationId xmlns:a16="http://schemas.microsoft.com/office/drawing/2014/main" id="{DB5C3D40-CD79-47BA-B636-7BCF4C7435F2}"/>
              </a:ext>
            </a:extLst>
          </p:cNvPr>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560489" y="459994"/>
            <a:ext cx="1168900" cy="602161"/>
          </a:xfrm>
          <a:prstGeom prst="rect">
            <a:avLst/>
          </a:prstGeom>
        </p:spPr>
      </p:pic>
      <p:sp>
        <p:nvSpPr>
          <p:cNvPr id="28" name="内容占位符 2"/>
          <p:cNvSpPr>
            <a:spLocks noGrp="1"/>
          </p:cNvSpPr>
          <p:nvPr/>
        </p:nvSpPr>
        <p:spPr>
          <a:xfrm>
            <a:off x="4172748" y="1715606"/>
            <a:ext cx="4850461" cy="2800767"/>
          </a:xfrm>
          <a:prstGeom prst="rect">
            <a:avLst/>
          </a:prstGeom>
          <a:noFill/>
          <a:ln w="9525">
            <a:noFill/>
            <a:miter lim="800000"/>
          </a:ln>
        </p:spPr>
        <p:txBody>
          <a:bodyPr wrap="square">
            <a:spAutoFit/>
          </a:bodyPr>
          <a:lstStyle/>
          <a:p>
            <a:pPr algn="ctr">
              <a:spcBef>
                <a:spcPct val="50000"/>
              </a:spcBef>
            </a:pPr>
            <a:r>
              <a:rPr lang="zh-CN" altLang="en-US" sz="8800" b="1" dirty="0">
                <a:ln w="38100">
                  <a:solidFill>
                    <a:srgbClr val="3DCCFF"/>
                  </a:solidFill>
                </a:ln>
                <a:solidFill>
                  <a:schemeClr val="bg1"/>
                </a:solidFill>
                <a:effectLst>
                  <a:outerShdw blurRad="38100" dist="38100" dir="2700000" algn="tl">
                    <a:srgbClr val="000000"/>
                  </a:outerShdw>
                </a:effectLst>
                <a:latin typeface="印品灵秀体（非商用）" panose="02000000000000000000" pitchFamily="2" charset="-122"/>
                <a:ea typeface="印品灵秀体（非商用）" panose="02000000000000000000" pitchFamily="2" charset="-122"/>
                <a:cs typeface="+mn-ea"/>
                <a:sym typeface="+mn-lt"/>
              </a:rPr>
              <a:t>我国水资源状况</a:t>
            </a:r>
          </a:p>
        </p:txBody>
      </p:sp>
      <p:pic>
        <p:nvPicPr>
          <p:cNvPr id="41" name="图片 40"/>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9863011" y="-223183"/>
            <a:ext cx="2096277" cy="1801957"/>
          </a:xfrm>
          <a:prstGeom prst="rect">
            <a:avLst/>
          </a:prstGeom>
        </p:spPr>
      </p:pic>
      <p:pic>
        <p:nvPicPr>
          <p:cNvPr id="42" name="图片 41"/>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rot="6738012">
            <a:off x="8647313" y="2857479"/>
            <a:ext cx="1642091" cy="1642091"/>
          </a:xfrm>
          <a:prstGeom prst="rect">
            <a:avLst/>
          </a:prstGeom>
        </p:spPr>
      </p:pic>
      <p:pic>
        <p:nvPicPr>
          <p:cNvPr id="34" name="图片 33"/>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rot="14861988" flipH="1">
            <a:off x="3420998" y="1082483"/>
            <a:ext cx="1148515" cy="1148515"/>
          </a:xfrm>
          <a:prstGeom prst="rect">
            <a:avLst/>
          </a:prstGeom>
        </p:spPr>
      </p:pic>
      <p:pic>
        <p:nvPicPr>
          <p:cNvPr id="10" name="图片 9"/>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523265" y="1606196"/>
            <a:ext cx="4221206" cy="4493767"/>
          </a:xfrm>
          <a:prstGeom prst="rect">
            <a:avLst/>
          </a:prstGeom>
        </p:spPr>
      </p:pic>
    </p:spTree>
    <p:extLst>
      <p:ext uri="{BB962C8B-B14F-4D97-AF65-F5344CB8AC3E}">
        <p14:creationId xmlns:p14="http://schemas.microsoft.com/office/powerpoint/2010/main" val="2794528608"/>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par>
                                <p:cTn id="11" presetID="10" presetClass="entr" presetSubtype="0"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10" presetClass="entr" presetSubtype="0" fill="hold"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childTnLst>
                                </p:cTn>
                              </p:par>
                              <p:par>
                                <p:cTn id="17" presetID="10"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par>
                                <p:cTn id="20" presetID="42" presetClass="entr" presetSubtype="0"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AFE9FA"/>
        </a:solidFill>
        <a:effectLst/>
      </p:bgPr>
    </p:bg>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4" cstate="screen">
            <a:extLst>
              <a:ext uri="{BEBA8EAE-BF5A-486C-A8C5-ECC9F3942E4B}">
                <a14:imgProps xmlns:a14="http://schemas.microsoft.com/office/drawing/2010/main">
                  <a14:imgLayer r:embed="rId5">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a:ext>
            </a:extLst>
          </a:blip>
          <a:srcRect/>
          <a:stretch/>
        </p:blipFill>
        <p:spPr>
          <a:xfrm>
            <a:off x="9883974" y="337061"/>
            <a:ext cx="2038218" cy="670182"/>
          </a:xfrm>
          <a:prstGeom prst="rect">
            <a:avLst/>
          </a:prstGeom>
        </p:spPr>
      </p:pic>
      <p:sp>
        <p:nvSpPr>
          <p:cNvPr id="2" name="矩形 1"/>
          <p:cNvSpPr/>
          <p:nvPr/>
        </p:nvSpPr>
        <p:spPr>
          <a:xfrm>
            <a:off x="2604196" y="1816151"/>
            <a:ext cx="7753762" cy="1077218"/>
          </a:xfrm>
          <a:prstGeom prst="rect">
            <a:avLst/>
          </a:prstGeom>
          <a:noFill/>
          <a:ln w="9525">
            <a:noFill/>
          </a:ln>
        </p:spPr>
        <p:txBody>
          <a:bodyPr vert="horz" wrap="square" lIns="91440" tIns="45720" rIns="91440" bIns="45720" anchor="ctr"/>
          <a:lstStyle/>
          <a:p>
            <a:pPr algn="ctr" eaLnBrk="0" fontAlgn="base" hangingPunct="0">
              <a:spcBef>
                <a:spcPct val="0"/>
              </a:spcBef>
              <a:spcAft>
                <a:spcPct val="0"/>
              </a:spcAft>
            </a:pPr>
            <a:r>
              <a:rPr lang="zh-CN" altLang="en-US" sz="4400" b="1" dirty="0">
                <a:ln w="12700">
                  <a:noFill/>
                </a:ln>
                <a:solidFill>
                  <a:srgbClr val="603813"/>
                </a:solidFill>
                <a:cs typeface="+mn-ea"/>
                <a:sym typeface="+mn-lt"/>
              </a:rPr>
              <a:t>地球上水是丰富的</a:t>
            </a:r>
          </a:p>
          <a:p>
            <a:pPr algn="ctr" eaLnBrk="0" fontAlgn="base" hangingPunct="0">
              <a:spcBef>
                <a:spcPct val="0"/>
              </a:spcBef>
              <a:spcAft>
                <a:spcPct val="0"/>
              </a:spcAft>
            </a:pPr>
            <a:r>
              <a:rPr lang="zh-CN" altLang="en-US" sz="4400" b="1" dirty="0">
                <a:ln w="12700">
                  <a:noFill/>
                </a:ln>
                <a:solidFill>
                  <a:srgbClr val="603813"/>
                </a:solidFill>
                <a:cs typeface="+mn-ea"/>
                <a:sym typeface="+mn-lt"/>
              </a:rPr>
              <a:t>但水资源却是有限的</a:t>
            </a:r>
          </a:p>
        </p:txBody>
      </p:sp>
      <p:pic>
        <p:nvPicPr>
          <p:cNvPr id="24" name="图片 23">
            <a:extLst>
              <a:ext uri="{FF2B5EF4-FFF2-40B4-BE49-F238E27FC236}">
                <a16:creationId xmlns:a16="http://schemas.microsoft.com/office/drawing/2014/main" id="{D403503B-0FA0-4AE4-A384-118632D765F6}"/>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2" y="6043195"/>
            <a:ext cx="12192000" cy="2444750"/>
          </a:xfrm>
          <a:prstGeom prst="rect">
            <a:avLst/>
          </a:prstGeom>
        </p:spPr>
      </p:pic>
      <p:grpSp>
        <p:nvGrpSpPr>
          <p:cNvPr id="25" name="组合 24"/>
          <p:cNvGrpSpPr/>
          <p:nvPr/>
        </p:nvGrpSpPr>
        <p:grpSpPr>
          <a:xfrm>
            <a:off x="4" y="5745196"/>
            <a:ext cx="12191998" cy="1100998"/>
            <a:chOff x="1" y="5794937"/>
            <a:chExt cx="12191998" cy="1100998"/>
          </a:xfrm>
        </p:grpSpPr>
        <p:pic>
          <p:nvPicPr>
            <p:cNvPr id="26" name="图片 25"/>
            <p:cNvPicPr>
              <a:picLocks noChangeAspect="1"/>
            </p:cNvPicPr>
            <p:nvPr/>
          </p:nvPicPr>
          <p:blipFill rotWithShape="1">
            <a:blip r:embed="rId8" cstate="screen">
              <a:extLst>
                <a:ext uri="{BEBA8EAE-BF5A-486C-A8C5-ECC9F3942E4B}">
                  <a14:imgProps xmlns:a14="http://schemas.microsoft.com/office/drawing/2010/main">
                    <a14:imgLayer r:embed="rId9">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7" name="图片 26"/>
            <p:cNvPicPr>
              <a:picLocks noChangeAspect="1"/>
            </p:cNvPicPr>
            <p:nvPr/>
          </p:nvPicPr>
          <p:blipFill rotWithShape="1">
            <a:blip r:embed="rId10" cstate="screen">
              <a:extLst>
                <a:ext uri="{BEBA8EAE-BF5A-486C-A8C5-ECC9F3942E4B}">
                  <a14:imgProps xmlns:a14="http://schemas.microsoft.com/office/drawing/2010/main">
                    <a14:imgLayer r:embed="rId11">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grpSp>
        <p:nvGrpSpPr>
          <p:cNvPr id="15" name="组合 14"/>
          <p:cNvGrpSpPr/>
          <p:nvPr/>
        </p:nvGrpSpPr>
        <p:grpSpPr>
          <a:xfrm>
            <a:off x="1392541" y="1985088"/>
            <a:ext cx="8856360" cy="3048006"/>
            <a:chOff x="1252841" y="2548191"/>
            <a:chExt cx="8856360" cy="3048006"/>
          </a:xfrm>
        </p:grpSpPr>
        <p:sp>
          <p:nvSpPr>
            <p:cNvPr id="22" name="Text Box 4"/>
            <p:cNvSpPr txBox="1">
              <a:spLocks noChangeArrowheads="1"/>
            </p:cNvSpPr>
            <p:nvPr/>
          </p:nvSpPr>
          <p:spPr bwMode="auto">
            <a:xfrm>
              <a:off x="2850737" y="3938329"/>
              <a:ext cx="7258464" cy="1200329"/>
            </a:xfrm>
            <a:prstGeom prst="rect">
              <a:avLst/>
            </a:prstGeom>
            <a:solidFill>
              <a:srgbClr val="0DC3F3"/>
            </a:solidFill>
            <a:ln w="76200" cmpd="tri">
              <a:solidFill>
                <a:schemeClr val="bg1"/>
              </a:solidFill>
              <a:miter lim="800000"/>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7200" b="1">
                  <a:solidFill>
                    <a:schemeClr val="bg1"/>
                  </a:solidFill>
                  <a:effectLst>
                    <a:outerShdw blurRad="38100" dist="38100" dir="2700000" algn="tl">
                      <a:srgbClr val="000000"/>
                    </a:outerShdw>
                  </a:effectLst>
                  <a:cs typeface="+mn-ea"/>
                  <a:sym typeface="+mn-lt"/>
                </a:rPr>
                <a:t>水≠水资源</a:t>
              </a:r>
              <a:endParaRPr lang="zh-CN" altLang="en-US" sz="7200" b="1" dirty="0">
                <a:solidFill>
                  <a:schemeClr val="bg1"/>
                </a:solidFill>
                <a:effectLst>
                  <a:outerShdw blurRad="38100" dist="38100" dir="2700000" algn="tl">
                    <a:srgbClr val="000000"/>
                  </a:outerShdw>
                </a:effectLst>
                <a:cs typeface="+mn-ea"/>
                <a:sym typeface="+mn-lt"/>
              </a:endParaRPr>
            </a:p>
          </p:txBody>
        </p:sp>
        <p:pic>
          <p:nvPicPr>
            <p:cNvPr id="14" name="图片 13"/>
            <p:cNvPicPr>
              <a:picLocks noChangeAspect="1"/>
            </p:cNvPicPr>
            <p:nvPr/>
          </p:nvPicPr>
          <p:blipFill>
            <a:blip r:embed="rId12" cstate="screen">
              <a:extLst>
                <a:ext uri="{BEBA8EAE-BF5A-486C-A8C5-ECC9F3942E4B}">
                  <a14:imgProps xmlns:a14="http://schemas.microsoft.com/office/drawing/2010/main">
                    <a14:imgLayer r:embed="rId13">
                      <a14:imgEffect>
                        <a14:saturation sat="4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a:off x="1252841" y="2548191"/>
              <a:ext cx="2060452" cy="3048006"/>
            </a:xfrm>
            <a:prstGeom prst="rect">
              <a:avLst/>
            </a:prstGeom>
          </p:spPr>
        </p:pic>
      </p:grpSp>
      <p:sp>
        <p:nvSpPr>
          <p:cNvPr id="28" name="Text Box 35"/>
          <p:cNvSpPr txBox="1"/>
          <p:nvPr/>
        </p:nvSpPr>
        <p:spPr>
          <a:xfrm>
            <a:off x="1117600" y="375043"/>
            <a:ext cx="3563938" cy="646331"/>
          </a:xfrm>
          <a:prstGeom prst="rect">
            <a:avLst/>
          </a:prstGeom>
          <a:noFill/>
          <a:ln w="9525">
            <a:noFill/>
            <a:miter lim="800000"/>
          </a:ln>
        </p:spPr>
        <p:txBody>
          <a:bodyPr wrap="square">
            <a:spAutoFit/>
          </a:bodyPr>
          <a:lstStyle>
            <a:defPPr>
              <a:defRPr lang="zh-CN"/>
            </a:defPPr>
            <a:lvl1pPr marR="0">
              <a:spcBef>
                <a:spcPct val="50000"/>
              </a:spcBef>
              <a:buClrTx/>
              <a:buSzTx/>
              <a:buFontTx/>
              <a:buNone/>
              <a:defRPr kumimoji="0" sz="3600" b="1" cap="none" spc="0" normalizeH="0" baseline="0">
                <a:ln w="28575">
                  <a:solidFill>
                    <a:srgbClr val="3DCCFF"/>
                  </a:solidFill>
                </a:ln>
                <a:solidFill>
                  <a:schemeClr val="bg1"/>
                </a:solidFill>
                <a:effectLst>
                  <a:outerShdw blurRad="38100" dist="38100" dir="2700000" algn="tl">
                    <a:srgbClr val="000000"/>
                  </a:outerShdw>
                </a:effectLst>
                <a:latin typeface="FZHanZhenGuangBiaoS-GB" panose="02000000000000000000" pitchFamily="2" charset="-122"/>
                <a:ea typeface="FZHanZhenGuangBiaoS-GB" panose="02000000000000000000" pitchFamily="2" charset="-122"/>
              </a:defRPr>
            </a:lvl1pPr>
          </a:lstStyle>
          <a:p>
            <a:r>
              <a:rPr lang="zh-CN" altLang="en-US" dirty="0">
                <a:latin typeface="+mn-lt"/>
                <a:ea typeface="+mn-ea"/>
                <a:cs typeface="+mn-ea"/>
                <a:sym typeface="+mn-lt"/>
              </a:rPr>
              <a:t>边学边总结</a:t>
            </a:r>
          </a:p>
        </p:txBody>
      </p:sp>
      <p:grpSp>
        <p:nvGrpSpPr>
          <p:cNvPr id="29" name="组合 28"/>
          <p:cNvGrpSpPr/>
          <p:nvPr/>
        </p:nvGrpSpPr>
        <p:grpSpPr>
          <a:xfrm>
            <a:off x="257108" y="63282"/>
            <a:ext cx="860492" cy="943961"/>
            <a:chOff x="511108" y="349439"/>
            <a:chExt cx="860492" cy="943961"/>
          </a:xfrm>
        </p:grpSpPr>
        <p:pic>
          <p:nvPicPr>
            <p:cNvPr id="30" name="图片 29"/>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511108" y="349439"/>
              <a:ext cx="724167" cy="724167"/>
            </a:xfrm>
            <a:prstGeom prst="rect">
              <a:avLst/>
            </a:prstGeom>
          </p:spPr>
        </p:pic>
        <p:pic>
          <p:nvPicPr>
            <p:cNvPr id="31" name="图片 30"/>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73191" y="579688"/>
              <a:ext cx="498409" cy="713712"/>
            </a:xfrm>
            <a:prstGeom prst="rect">
              <a:avLst/>
            </a:prstGeom>
          </p:spPr>
        </p:pic>
      </p:grpSp>
    </p:spTree>
    <p:extLst>
      <p:ext uri="{BB962C8B-B14F-4D97-AF65-F5344CB8AC3E}">
        <p14:creationId xmlns:p14="http://schemas.microsoft.com/office/powerpoint/2010/main" val="2356110786"/>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AFE9FA"/>
        </a:solidFill>
        <a:effectLst/>
      </p:bgPr>
    </p:bg>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4" cstate="screen">
            <a:extLst>
              <a:ext uri="{BEBA8EAE-BF5A-486C-A8C5-ECC9F3942E4B}">
                <a14:imgProps xmlns:a14="http://schemas.microsoft.com/office/drawing/2010/main">
                  <a14:imgLayer r:embed="rId5">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a:ext>
            </a:extLst>
          </a:blip>
          <a:srcRect/>
          <a:stretch/>
        </p:blipFill>
        <p:spPr>
          <a:xfrm>
            <a:off x="9883974" y="337061"/>
            <a:ext cx="2038218" cy="670182"/>
          </a:xfrm>
          <a:prstGeom prst="rect">
            <a:avLst/>
          </a:prstGeom>
        </p:spPr>
      </p:pic>
      <p:sp>
        <p:nvSpPr>
          <p:cNvPr id="21" name="Text Box 35"/>
          <p:cNvSpPr txBox="1"/>
          <p:nvPr/>
        </p:nvSpPr>
        <p:spPr>
          <a:xfrm>
            <a:off x="1117600" y="375043"/>
            <a:ext cx="3563938" cy="646331"/>
          </a:xfrm>
          <a:prstGeom prst="rect">
            <a:avLst/>
          </a:prstGeom>
          <a:noFill/>
          <a:ln w="9525">
            <a:noFill/>
            <a:miter lim="800000"/>
          </a:ln>
        </p:spPr>
        <p:txBody>
          <a:bodyPr wrap="square">
            <a:spAutoFit/>
          </a:bodyPr>
          <a:lstStyle>
            <a:defPPr>
              <a:defRPr lang="zh-CN"/>
            </a:defPPr>
            <a:lvl1pPr marR="0">
              <a:spcBef>
                <a:spcPct val="50000"/>
              </a:spcBef>
              <a:buClrTx/>
              <a:buSzTx/>
              <a:buFontTx/>
              <a:buNone/>
              <a:defRPr kumimoji="0" sz="3600" b="1" cap="none" spc="0" normalizeH="0" baseline="0">
                <a:ln w="28575">
                  <a:solidFill>
                    <a:srgbClr val="3DCCFF"/>
                  </a:solidFill>
                </a:ln>
                <a:solidFill>
                  <a:schemeClr val="bg1"/>
                </a:solidFill>
                <a:effectLst>
                  <a:outerShdw blurRad="38100" dist="38100" dir="2700000" algn="tl">
                    <a:srgbClr val="000000"/>
                  </a:outerShdw>
                </a:effectLst>
                <a:latin typeface="FZHanZhenGuangBiaoS-GB" panose="02000000000000000000" pitchFamily="2" charset="-122"/>
                <a:ea typeface="FZHanZhenGuangBiaoS-GB" panose="02000000000000000000" pitchFamily="2" charset="-122"/>
              </a:defRPr>
            </a:lvl1pPr>
          </a:lstStyle>
          <a:p>
            <a:r>
              <a:rPr lang="zh-CN" altLang="en-US" dirty="0">
                <a:latin typeface="+mn-lt"/>
                <a:ea typeface="+mn-ea"/>
                <a:cs typeface="+mn-ea"/>
                <a:sym typeface="+mn-lt"/>
              </a:rPr>
              <a:t>边学边总结</a:t>
            </a:r>
          </a:p>
        </p:txBody>
      </p:sp>
      <p:pic>
        <p:nvPicPr>
          <p:cNvPr id="24" name="图片 23">
            <a:extLst>
              <a:ext uri="{FF2B5EF4-FFF2-40B4-BE49-F238E27FC236}">
                <a16:creationId xmlns:a16="http://schemas.microsoft.com/office/drawing/2014/main" id="{D403503B-0FA0-4AE4-A384-118632D765F6}"/>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2" y="6043195"/>
            <a:ext cx="12192000" cy="2444750"/>
          </a:xfrm>
          <a:prstGeom prst="rect">
            <a:avLst/>
          </a:prstGeom>
        </p:spPr>
      </p:pic>
      <p:grpSp>
        <p:nvGrpSpPr>
          <p:cNvPr id="25" name="组合 24"/>
          <p:cNvGrpSpPr/>
          <p:nvPr/>
        </p:nvGrpSpPr>
        <p:grpSpPr>
          <a:xfrm>
            <a:off x="4" y="5745196"/>
            <a:ext cx="12191998" cy="1100998"/>
            <a:chOff x="1" y="5794937"/>
            <a:chExt cx="12191998" cy="1100998"/>
          </a:xfrm>
        </p:grpSpPr>
        <p:pic>
          <p:nvPicPr>
            <p:cNvPr id="26" name="图片 25"/>
            <p:cNvPicPr>
              <a:picLocks noChangeAspect="1"/>
            </p:cNvPicPr>
            <p:nvPr/>
          </p:nvPicPr>
          <p:blipFill rotWithShape="1">
            <a:blip r:embed="rId8" cstate="screen">
              <a:extLst>
                <a:ext uri="{BEBA8EAE-BF5A-486C-A8C5-ECC9F3942E4B}">
                  <a14:imgProps xmlns:a14="http://schemas.microsoft.com/office/drawing/2010/main">
                    <a14:imgLayer r:embed="rId9">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7" name="图片 26"/>
            <p:cNvPicPr>
              <a:picLocks noChangeAspect="1"/>
            </p:cNvPicPr>
            <p:nvPr/>
          </p:nvPicPr>
          <p:blipFill rotWithShape="1">
            <a:blip r:embed="rId10" cstate="screen">
              <a:extLst>
                <a:ext uri="{BEBA8EAE-BF5A-486C-A8C5-ECC9F3942E4B}">
                  <a14:imgProps xmlns:a14="http://schemas.microsoft.com/office/drawing/2010/main">
                    <a14:imgLayer r:embed="rId11">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grpSp>
        <p:nvGrpSpPr>
          <p:cNvPr id="4" name="组合 3"/>
          <p:cNvGrpSpPr/>
          <p:nvPr/>
        </p:nvGrpSpPr>
        <p:grpSpPr>
          <a:xfrm>
            <a:off x="257108" y="63282"/>
            <a:ext cx="860492" cy="943961"/>
            <a:chOff x="511108" y="349439"/>
            <a:chExt cx="860492" cy="943961"/>
          </a:xfrm>
        </p:grpSpPr>
        <p:pic>
          <p:nvPicPr>
            <p:cNvPr id="20" name="图片 19"/>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11108" y="349439"/>
              <a:ext cx="724167" cy="724167"/>
            </a:xfrm>
            <a:prstGeom prst="rect">
              <a:avLst/>
            </a:prstGeom>
          </p:spPr>
        </p:pic>
        <p:pic>
          <p:nvPicPr>
            <p:cNvPr id="3" name="图片 2"/>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73191" y="579688"/>
              <a:ext cx="498409" cy="713712"/>
            </a:xfrm>
            <a:prstGeom prst="rect">
              <a:avLst/>
            </a:prstGeom>
          </p:spPr>
        </p:pic>
      </p:grpSp>
      <p:sp>
        <p:nvSpPr>
          <p:cNvPr id="46" name="Text Box 2"/>
          <p:cNvSpPr txBox="1">
            <a:spLocks noChangeArrowheads="1"/>
          </p:cNvSpPr>
          <p:nvPr/>
        </p:nvSpPr>
        <p:spPr bwMode="auto">
          <a:xfrm>
            <a:off x="2855031" y="1254042"/>
            <a:ext cx="6029677" cy="461665"/>
          </a:xfrm>
          <a:prstGeom prst="rect">
            <a:avLst/>
          </a:prstGeom>
          <a:solidFill>
            <a:srgbClr val="0DC3F3"/>
          </a:solidFill>
          <a:ln w="9525">
            <a:noFill/>
            <a:miter lim="800000"/>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algn="ctr" defTabSz="914400">
              <a:spcBef>
                <a:spcPct val="50000"/>
              </a:spcBef>
              <a:buClrTx/>
              <a:buSzTx/>
              <a:buFontTx/>
              <a:buNone/>
              <a:defRPr/>
            </a:pPr>
            <a:r>
              <a:rPr kumimoji="0" lang="zh-CN" altLang="en-US" sz="2400" kern="1200" cap="none" spc="0" normalizeH="0" baseline="0" noProof="0" dirty="0">
                <a:solidFill>
                  <a:schemeClr val="bg1"/>
                </a:solidFill>
                <a:cs typeface="+mn-ea"/>
                <a:sym typeface="+mn-lt"/>
              </a:rPr>
              <a:t>世界七个水资源总量丰富国家比较</a:t>
            </a:r>
          </a:p>
        </p:txBody>
      </p:sp>
      <p:sp>
        <p:nvSpPr>
          <p:cNvPr id="49" name="Text Box 41"/>
          <p:cNvSpPr txBox="1">
            <a:spLocks noChangeArrowheads="1"/>
          </p:cNvSpPr>
          <p:nvPr/>
        </p:nvSpPr>
        <p:spPr bwMode="auto">
          <a:xfrm>
            <a:off x="6428314" y="5065858"/>
            <a:ext cx="3305884" cy="461665"/>
          </a:xfrm>
          <a:prstGeom prst="rect">
            <a:avLst/>
          </a:prstGeom>
          <a:solidFill>
            <a:schemeClr val="bg1"/>
          </a:solidFill>
          <a:ln w="9525">
            <a:solidFill>
              <a:srgbClr val="0DC3F3"/>
            </a:solidFill>
            <a:miter lim="800000"/>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algn="ctr" defTabSz="914400">
              <a:buClrTx/>
              <a:buSzTx/>
              <a:buFontTx/>
              <a:buNone/>
              <a:defRPr/>
            </a:pPr>
            <a:r>
              <a:rPr kumimoji="0" lang="zh-CN" altLang="en-US" sz="2400" kern="1200" cap="none" spc="0" normalizeH="0" baseline="0" noProof="0" dirty="0">
                <a:cs typeface="+mn-ea"/>
                <a:sym typeface="+mn-lt"/>
              </a:rPr>
              <a:t>总量2.7亿立方米</a:t>
            </a:r>
          </a:p>
        </p:txBody>
      </p:sp>
      <p:sp>
        <p:nvSpPr>
          <p:cNvPr id="50" name="Text Box 42"/>
          <p:cNvSpPr txBox="1">
            <a:spLocks noChangeArrowheads="1"/>
          </p:cNvSpPr>
          <p:nvPr/>
        </p:nvSpPr>
        <p:spPr bwMode="auto">
          <a:xfrm>
            <a:off x="1117600" y="5063017"/>
            <a:ext cx="3661951" cy="461665"/>
          </a:xfrm>
          <a:prstGeom prst="rect">
            <a:avLst/>
          </a:prstGeom>
          <a:solidFill>
            <a:schemeClr val="bg1"/>
          </a:solidFill>
          <a:ln w="9525">
            <a:solidFill>
              <a:srgbClr val="0DC3F3"/>
            </a:solidFill>
            <a:miter lim="800000"/>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algn="ctr" defTabSz="914400">
              <a:buClrTx/>
              <a:buSzTx/>
              <a:buFontTx/>
              <a:buNone/>
              <a:defRPr/>
            </a:pPr>
            <a:r>
              <a:rPr kumimoji="0" lang="zh-CN" altLang="en-US" sz="2400" kern="1200" cap="none" spc="0" normalizeH="0" baseline="0" noProof="0" dirty="0">
                <a:cs typeface="+mn-ea"/>
                <a:sym typeface="+mn-lt"/>
              </a:rPr>
              <a:t>人均量2200立方米</a:t>
            </a:r>
          </a:p>
        </p:txBody>
      </p:sp>
      <p:sp>
        <p:nvSpPr>
          <p:cNvPr id="51" name="Text Box 43"/>
          <p:cNvSpPr txBox="1"/>
          <p:nvPr/>
        </p:nvSpPr>
        <p:spPr>
          <a:xfrm>
            <a:off x="960964" y="5719876"/>
            <a:ext cx="10934700" cy="954107"/>
          </a:xfrm>
          <a:prstGeom prst="rect">
            <a:avLst/>
          </a:prstGeom>
          <a:noFill/>
          <a:ln w="25400" cap="flat" cmpd="sng">
            <a:noFill/>
            <a:prstDash val="solid"/>
            <a:miter/>
            <a:headEnd type="none" w="med" len="med"/>
            <a:tailEnd type="none" w="med" len="med"/>
          </a:ln>
        </p:spPr>
        <p:txBody>
          <a:bodyPr wrap="square">
            <a:spAutoFit/>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spcBef>
                <a:spcPct val="50000"/>
              </a:spcBef>
              <a:buClrTx/>
              <a:buSzPct val="100000"/>
              <a:buNone/>
            </a:pPr>
            <a:r>
              <a:rPr lang="zh-CN" altLang="en-US" sz="2800" b="1" dirty="0">
                <a:solidFill>
                  <a:srgbClr val="603813"/>
                </a:solidFill>
                <a:cs typeface="+mn-ea"/>
                <a:sym typeface="+mn-lt"/>
              </a:rPr>
              <a:t>我国径流总量居世界第</a:t>
            </a:r>
            <a:r>
              <a:rPr lang="en-US" altLang="zh-CN" sz="2800" b="1" dirty="0">
                <a:solidFill>
                  <a:srgbClr val="603813"/>
                </a:solidFill>
                <a:cs typeface="+mn-ea"/>
                <a:sym typeface="+mn-lt"/>
              </a:rPr>
              <a:t>6</a:t>
            </a:r>
            <a:r>
              <a:rPr lang="zh-CN" altLang="en-US" sz="2800" b="1" dirty="0">
                <a:solidFill>
                  <a:srgbClr val="603813"/>
                </a:solidFill>
                <a:cs typeface="+mn-ea"/>
                <a:sym typeface="+mn-lt"/>
              </a:rPr>
              <a:t>位，人均则为世界平均水平的</a:t>
            </a:r>
            <a:r>
              <a:rPr lang="en-US" altLang="zh-CN" sz="2800" b="1" dirty="0">
                <a:solidFill>
                  <a:srgbClr val="603813"/>
                </a:solidFill>
                <a:cs typeface="+mn-ea"/>
                <a:sym typeface="+mn-lt"/>
              </a:rPr>
              <a:t>1/4</a:t>
            </a:r>
            <a:r>
              <a:rPr lang="zh-CN" altLang="en-US" sz="2800" b="1" dirty="0">
                <a:solidFill>
                  <a:srgbClr val="603813"/>
                </a:solidFill>
                <a:cs typeface="+mn-ea"/>
                <a:sym typeface="+mn-lt"/>
              </a:rPr>
              <a:t>，排名在</a:t>
            </a:r>
            <a:r>
              <a:rPr lang="en-US" altLang="zh-CN" sz="2800" b="1" dirty="0">
                <a:solidFill>
                  <a:srgbClr val="603813"/>
                </a:solidFill>
                <a:cs typeface="+mn-ea"/>
                <a:sym typeface="+mn-lt"/>
              </a:rPr>
              <a:t>110</a:t>
            </a:r>
            <a:r>
              <a:rPr lang="zh-CN" altLang="en-US" sz="2800" b="1" dirty="0">
                <a:solidFill>
                  <a:srgbClr val="603813"/>
                </a:solidFill>
                <a:cs typeface="+mn-ea"/>
                <a:sym typeface="+mn-lt"/>
              </a:rPr>
              <a:t>位之后。</a:t>
            </a:r>
          </a:p>
        </p:txBody>
      </p:sp>
      <p:sp>
        <p:nvSpPr>
          <p:cNvPr id="60" name="AutoShape 33"/>
          <p:cNvSpPr/>
          <p:nvPr/>
        </p:nvSpPr>
        <p:spPr>
          <a:xfrm rot="10800000">
            <a:off x="1644210" y="1926318"/>
            <a:ext cx="3197225" cy="318777"/>
          </a:xfrm>
          <a:prstGeom prst="wedgeRoundRectCallout">
            <a:avLst>
              <a:gd name="adj1" fmla="val 47454"/>
              <a:gd name="adj2" fmla="val -50665"/>
              <a:gd name="adj3" fmla="val 16667"/>
            </a:avLst>
          </a:prstGeom>
          <a:solidFill>
            <a:schemeClr val="bg1"/>
          </a:solidFill>
          <a:ln w="9525" cap="flat" cmpd="sng">
            <a:solidFill>
              <a:srgbClr val="0DC3F3"/>
            </a:solidFill>
            <a:prstDash val="solid"/>
            <a:miter/>
            <a:headEnd type="none" w="med" len="med"/>
            <a:tailEnd type="none" w="med" len="med"/>
          </a:ln>
        </p:spPr>
        <p:txBody>
          <a:bodyPr rot="10800000"/>
          <a:lstStyle/>
          <a:p>
            <a:pPr lvl="0" algn="ctr">
              <a:spcBef>
                <a:spcPct val="50000"/>
              </a:spcBef>
              <a:buSzPct val="100000"/>
            </a:pPr>
            <a:r>
              <a:rPr lang="zh-CN" altLang="en-US" b="1" dirty="0">
                <a:cs typeface="+mn-ea"/>
                <a:sym typeface="+mn-lt"/>
              </a:rPr>
              <a:t>人均径流量（立方米/人）</a:t>
            </a:r>
          </a:p>
        </p:txBody>
      </p:sp>
      <p:sp>
        <p:nvSpPr>
          <p:cNvPr id="61" name="AutoShape 33"/>
          <p:cNvSpPr/>
          <p:nvPr/>
        </p:nvSpPr>
        <p:spPr>
          <a:xfrm rot="10800000">
            <a:off x="6428314" y="1951096"/>
            <a:ext cx="3197225" cy="318777"/>
          </a:xfrm>
          <a:prstGeom prst="wedgeRoundRectCallout">
            <a:avLst>
              <a:gd name="adj1" fmla="val 47454"/>
              <a:gd name="adj2" fmla="val -50665"/>
              <a:gd name="adj3" fmla="val 16667"/>
            </a:avLst>
          </a:prstGeom>
          <a:solidFill>
            <a:schemeClr val="bg1"/>
          </a:solidFill>
          <a:ln w="9525" cap="flat" cmpd="sng">
            <a:solidFill>
              <a:srgbClr val="0DC3F3"/>
            </a:solidFill>
            <a:prstDash val="solid"/>
            <a:miter/>
            <a:headEnd type="none" w="med" len="med"/>
            <a:tailEnd type="none" w="med" len="med"/>
          </a:ln>
        </p:spPr>
        <p:txBody>
          <a:bodyPr rot="10800000"/>
          <a:lstStyle/>
          <a:p>
            <a:pPr algn="ctr">
              <a:spcBef>
                <a:spcPct val="50000"/>
              </a:spcBef>
              <a:buSzPct val="100000"/>
            </a:pPr>
            <a:r>
              <a:rPr lang="zh-CN" altLang="en-US" b="1" dirty="0">
                <a:cs typeface="+mn-ea"/>
                <a:sym typeface="+mn-lt"/>
              </a:rPr>
              <a:t>径流总量（亿立方米）</a:t>
            </a:r>
          </a:p>
        </p:txBody>
      </p:sp>
      <p:grpSp>
        <p:nvGrpSpPr>
          <p:cNvPr id="2" name="组合 1"/>
          <p:cNvGrpSpPr/>
          <p:nvPr/>
        </p:nvGrpSpPr>
        <p:grpSpPr>
          <a:xfrm>
            <a:off x="4921428" y="2442170"/>
            <a:ext cx="1223962" cy="2564897"/>
            <a:chOff x="4955486" y="2525553"/>
            <a:chExt cx="1223962" cy="2564897"/>
          </a:xfrm>
        </p:grpSpPr>
        <p:sp>
          <p:nvSpPr>
            <p:cNvPr id="62" name="Text Box 24"/>
            <p:cNvSpPr txBox="1"/>
            <p:nvPr/>
          </p:nvSpPr>
          <p:spPr>
            <a:xfrm>
              <a:off x="4955486" y="2525553"/>
              <a:ext cx="1223962" cy="338554"/>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gn="ctr">
                <a:spcBef>
                  <a:spcPct val="50000"/>
                </a:spcBef>
                <a:buClrTx/>
                <a:buSzPct val="100000"/>
                <a:buNone/>
              </a:pPr>
              <a:r>
                <a:rPr lang="zh-CN" altLang="en-US" sz="1600" b="1" dirty="0">
                  <a:solidFill>
                    <a:srgbClr val="603813"/>
                  </a:solidFill>
                  <a:cs typeface="+mn-ea"/>
                  <a:sym typeface="+mn-lt"/>
                </a:rPr>
                <a:t>巴  西</a:t>
              </a:r>
            </a:p>
          </p:txBody>
        </p:sp>
        <p:sp>
          <p:nvSpPr>
            <p:cNvPr id="63" name="Text Box 25"/>
            <p:cNvSpPr txBox="1"/>
            <p:nvPr/>
          </p:nvSpPr>
          <p:spPr>
            <a:xfrm>
              <a:off x="4955486" y="2819421"/>
              <a:ext cx="1223962" cy="307777"/>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gn="ctr">
                <a:spcBef>
                  <a:spcPct val="50000"/>
                </a:spcBef>
                <a:buClrTx/>
                <a:buSzPct val="100000"/>
                <a:buNone/>
              </a:pPr>
              <a:r>
                <a:rPr lang="zh-CN" altLang="en-US" sz="1400" b="1" dirty="0">
                  <a:solidFill>
                    <a:srgbClr val="603813"/>
                  </a:solidFill>
                  <a:cs typeface="+mn-ea"/>
                  <a:sym typeface="+mn-lt"/>
                </a:rPr>
                <a:t>俄罗斯</a:t>
              </a:r>
            </a:p>
          </p:txBody>
        </p:sp>
        <p:sp>
          <p:nvSpPr>
            <p:cNvPr id="64" name="Text Box 26"/>
            <p:cNvSpPr txBox="1"/>
            <p:nvPr/>
          </p:nvSpPr>
          <p:spPr>
            <a:xfrm>
              <a:off x="4955486" y="3126626"/>
              <a:ext cx="1223962" cy="307777"/>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gn="ctr">
                <a:spcBef>
                  <a:spcPct val="50000"/>
                </a:spcBef>
                <a:buClrTx/>
                <a:buSzPct val="100000"/>
                <a:buNone/>
              </a:pPr>
              <a:r>
                <a:rPr lang="zh-CN" altLang="en-US" sz="1400" b="1" dirty="0">
                  <a:solidFill>
                    <a:srgbClr val="603813"/>
                  </a:solidFill>
                  <a:cs typeface="+mn-ea"/>
                  <a:sym typeface="+mn-lt"/>
                </a:rPr>
                <a:t>加拿大</a:t>
              </a:r>
            </a:p>
          </p:txBody>
        </p:sp>
        <p:sp>
          <p:nvSpPr>
            <p:cNvPr id="65" name="Text Box 27"/>
            <p:cNvSpPr txBox="1"/>
            <p:nvPr/>
          </p:nvSpPr>
          <p:spPr>
            <a:xfrm>
              <a:off x="4955486" y="3496332"/>
              <a:ext cx="1223962" cy="307777"/>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gn="ctr">
                <a:spcBef>
                  <a:spcPct val="50000"/>
                </a:spcBef>
                <a:buClrTx/>
                <a:buSzPct val="100000"/>
                <a:buNone/>
              </a:pPr>
              <a:r>
                <a:rPr lang="zh-CN" altLang="en-US" sz="1400" b="1" dirty="0">
                  <a:solidFill>
                    <a:srgbClr val="603813"/>
                  </a:solidFill>
                  <a:cs typeface="+mn-ea"/>
                  <a:sym typeface="+mn-lt"/>
                </a:rPr>
                <a:t>美  国</a:t>
              </a:r>
            </a:p>
          </p:txBody>
        </p:sp>
        <p:sp>
          <p:nvSpPr>
            <p:cNvPr id="66" name="Text Box 28"/>
            <p:cNvSpPr txBox="1"/>
            <p:nvPr/>
          </p:nvSpPr>
          <p:spPr>
            <a:xfrm>
              <a:off x="4955486" y="3820929"/>
              <a:ext cx="1223962" cy="307777"/>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gn="ctr">
                <a:spcBef>
                  <a:spcPct val="50000"/>
                </a:spcBef>
                <a:buClrTx/>
                <a:buSzPct val="100000"/>
                <a:buNone/>
              </a:pPr>
              <a:r>
                <a:rPr lang="zh-CN" altLang="en-US" sz="1400" b="1" dirty="0">
                  <a:solidFill>
                    <a:srgbClr val="603813"/>
                  </a:solidFill>
                  <a:cs typeface="+mn-ea"/>
                  <a:sym typeface="+mn-lt"/>
                </a:rPr>
                <a:t>印度尼西亚</a:t>
              </a:r>
            </a:p>
          </p:txBody>
        </p:sp>
        <p:sp>
          <p:nvSpPr>
            <p:cNvPr id="67" name="Text Box 29"/>
            <p:cNvSpPr txBox="1"/>
            <p:nvPr/>
          </p:nvSpPr>
          <p:spPr>
            <a:xfrm>
              <a:off x="4955486" y="4145220"/>
              <a:ext cx="1223962" cy="307777"/>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gn="ctr">
                <a:spcBef>
                  <a:spcPct val="50000"/>
                </a:spcBef>
                <a:buClrTx/>
                <a:buSzPct val="100000"/>
                <a:buNone/>
              </a:pPr>
              <a:r>
                <a:rPr lang="zh-CN" altLang="en-US" sz="1400" b="1" dirty="0">
                  <a:solidFill>
                    <a:srgbClr val="603813"/>
                  </a:solidFill>
                  <a:cs typeface="+mn-ea"/>
                  <a:sym typeface="+mn-lt"/>
                </a:rPr>
                <a:t>中  国</a:t>
              </a:r>
            </a:p>
          </p:txBody>
        </p:sp>
        <p:sp>
          <p:nvSpPr>
            <p:cNvPr id="68" name="Text Box 30"/>
            <p:cNvSpPr txBox="1"/>
            <p:nvPr/>
          </p:nvSpPr>
          <p:spPr>
            <a:xfrm>
              <a:off x="4955486" y="4475285"/>
              <a:ext cx="1223962" cy="307777"/>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gn="ctr">
                <a:spcBef>
                  <a:spcPct val="50000"/>
                </a:spcBef>
                <a:buClrTx/>
                <a:buSzPct val="100000"/>
                <a:buNone/>
              </a:pPr>
              <a:r>
                <a:rPr lang="zh-CN" altLang="en-US" sz="1400" b="1" dirty="0">
                  <a:solidFill>
                    <a:srgbClr val="603813"/>
                  </a:solidFill>
                  <a:cs typeface="+mn-ea"/>
                  <a:sym typeface="+mn-lt"/>
                </a:rPr>
                <a:t>印  度</a:t>
              </a:r>
            </a:p>
          </p:txBody>
        </p:sp>
        <p:sp>
          <p:nvSpPr>
            <p:cNvPr id="69" name="Text Box 31"/>
            <p:cNvSpPr txBox="1"/>
            <p:nvPr/>
          </p:nvSpPr>
          <p:spPr>
            <a:xfrm>
              <a:off x="4955486" y="4782673"/>
              <a:ext cx="1223962" cy="307777"/>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gn="ctr">
                <a:spcBef>
                  <a:spcPct val="50000"/>
                </a:spcBef>
                <a:buClrTx/>
                <a:buSzPct val="100000"/>
                <a:buNone/>
              </a:pPr>
              <a:r>
                <a:rPr lang="zh-CN" altLang="en-US" sz="1400" b="1" dirty="0">
                  <a:solidFill>
                    <a:srgbClr val="603813"/>
                  </a:solidFill>
                  <a:cs typeface="+mn-ea"/>
                  <a:sym typeface="+mn-lt"/>
                </a:rPr>
                <a:t>世  界</a:t>
              </a:r>
            </a:p>
          </p:txBody>
        </p:sp>
      </p:grpSp>
      <p:sp>
        <p:nvSpPr>
          <p:cNvPr id="71" name="Text Box 5"/>
          <p:cNvSpPr txBox="1"/>
          <p:nvPr/>
        </p:nvSpPr>
        <p:spPr>
          <a:xfrm>
            <a:off x="9901237" y="4373921"/>
            <a:ext cx="1439863" cy="3968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gn="ctr">
              <a:spcBef>
                <a:spcPct val="50000"/>
              </a:spcBef>
              <a:buClrTx/>
              <a:buSzPct val="100000"/>
              <a:buNone/>
            </a:pPr>
            <a:endParaRPr lang="zh-CN" altLang="en-US" sz="2000" b="1" dirty="0">
              <a:solidFill>
                <a:schemeClr val="bg1"/>
              </a:solidFill>
              <a:cs typeface="+mn-ea"/>
              <a:sym typeface="+mn-lt"/>
            </a:endParaRPr>
          </a:p>
        </p:txBody>
      </p:sp>
      <p:grpSp>
        <p:nvGrpSpPr>
          <p:cNvPr id="10" name="组合 9"/>
          <p:cNvGrpSpPr/>
          <p:nvPr/>
        </p:nvGrpSpPr>
        <p:grpSpPr>
          <a:xfrm>
            <a:off x="6428316" y="2442170"/>
            <a:ext cx="4912784" cy="2396555"/>
            <a:chOff x="6428316" y="2540335"/>
            <a:chExt cx="4912784" cy="2621662"/>
          </a:xfrm>
          <a:solidFill>
            <a:srgbClr val="0DC3F3"/>
          </a:solidFill>
        </p:grpSpPr>
        <p:sp>
          <p:nvSpPr>
            <p:cNvPr id="52" name="AutoShape 33"/>
            <p:cNvSpPr/>
            <p:nvPr/>
          </p:nvSpPr>
          <p:spPr>
            <a:xfrm rot="10800000">
              <a:off x="6428317" y="2540335"/>
              <a:ext cx="3991679" cy="225459"/>
            </a:xfrm>
            <a:prstGeom prst="wedgeRoundRectCallout">
              <a:avLst>
                <a:gd name="adj1" fmla="val 47454"/>
                <a:gd name="adj2" fmla="val -50665"/>
                <a:gd name="adj3" fmla="val 16667"/>
              </a:avLst>
            </a:prstGeom>
            <a:grpFill/>
            <a:ln w="9525" cap="flat" cmpd="sng">
              <a:solidFill>
                <a:schemeClr val="bg1"/>
              </a:solidFill>
              <a:prstDash val="solid"/>
              <a:miter/>
              <a:headEnd type="none" w="med" len="med"/>
              <a:tailEnd type="none" w="med" len="med"/>
            </a:ln>
          </p:spPr>
          <p:txBody>
            <a:bodyPr rot="10800000"/>
            <a:lstStyle/>
            <a:p>
              <a:pPr algn="ctr" eaLnBrk="0" fontAlgn="base" hangingPunct="0">
                <a:spcBef>
                  <a:spcPct val="0"/>
                </a:spcBef>
                <a:spcAft>
                  <a:spcPct val="0"/>
                </a:spcAft>
                <a:buSzPct val="100000"/>
                <a:buFont typeface="Symbol" panose="05050102010706020507" pitchFamily="18" charset="2"/>
                <a:buNone/>
              </a:pPr>
              <a:endParaRPr lang="en-US" altLang="zh-CN" sz="2000" b="1" dirty="0">
                <a:solidFill>
                  <a:srgbClr val="00ABF9"/>
                </a:solidFill>
                <a:cs typeface="+mn-ea"/>
                <a:sym typeface="+mn-lt"/>
              </a:endParaRPr>
            </a:p>
          </p:txBody>
        </p:sp>
        <p:sp>
          <p:nvSpPr>
            <p:cNvPr id="53" name="AutoShape 33"/>
            <p:cNvSpPr/>
            <p:nvPr/>
          </p:nvSpPr>
          <p:spPr>
            <a:xfrm rot="10800000">
              <a:off x="6428317" y="2895619"/>
              <a:ext cx="3305881" cy="237918"/>
            </a:xfrm>
            <a:prstGeom prst="wedgeRoundRectCallout">
              <a:avLst>
                <a:gd name="adj1" fmla="val 47454"/>
                <a:gd name="adj2" fmla="val -50665"/>
                <a:gd name="adj3" fmla="val 16667"/>
              </a:avLst>
            </a:prstGeom>
            <a:grpFill/>
            <a:ln w="9525" cap="flat" cmpd="sng">
              <a:solidFill>
                <a:schemeClr val="bg1"/>
              </a:solidFill>
              <a:prstDash val="solid"/>
              <a:miter/>
              <a:headEnd type="none" w="med" len="med"/>
              <a:tailEnd type="none" w="med" len="med"/>
            </a:ln>
          </p:spPr>
          <p:txBody>
            <a:bodyPr rot="10800000"/>
            <a:lstStyle/>
            <a:p>
              <a:pPr algn="ctr" eaLnBrk="0" fontAlgn="base" hangingPunct="0">
                <a:spcBef>
                  <a:spcPct val="0"/>
                </a:spcBef>
                <a:spcAft>
                  <a:spcPct val="0"/>
                </a:spcAft>
                <a:buSzPct val="100000"/>
                <a:buFont typeface="Symbol" panose="05050102010706020507" pitchFamily="18" charset="2"/>
                <a:buNone/>
              </a:pPr>
              <a:endParaRPr lang="en-US" altLang="zh-CN" sz="2000" b="1" dirty="0">
                <a:solidFill>
                  <a:srgbClr val="00ABF9"/>
                </a:solidFill>
                <a:cs typeface="+mn-ea"/>
                <a:sym typeface="+mn-lt"/>
              </a:endParaRPr>
            </a:p>
          </p:txBody>
        </p:sp>
        <p:sp>
          <p:nvSpPr>
            <p:cNvPr id="54" name="AutoShape 33"/>
            <p:cNvSpPr/>
            <p:nvPr/>
          </p:nvSpPr>
          <p:spPr>
            <a:xfrm rot="10800000">
              <a:off x="6428317" y="3255483"/>
              <a:ext cx="2848680" cy="251213"/>
            </a:xfrm>
            <a:prstGeom prst="wedgeRoundRectCallout">
              <a:avLst>
                <a:gd name="adj1" fmla="val 47454"/>
                <a:gd name="adj2" fmla="val -50665"/>
                <a:gd name="adj3" fmla="val 16667"/>
              </a:avLst>
            </a:prstGeom>
            <a:grpFill/>
            <a:ln w="9525" cap="flat" cmpd="sng">
              <a:solidFill>
                <a:schemeClr val="bg1"/>
              </a:solidFill>
              <a:prstDash val="solid"/>
              <a:miter/>
              <a:headEnd type="none" w="med" len="med"/>
              <a:tailEnd type="none" w="med" len="med"/>
            </a:ln>
          </p:spPr>
          <p:txBody>
            <a:bodyPr rot="10800000"/>
            <a:lstStyle/>
            <a:p>
              <a:pPr algn="ctr" eaLnBrk="0" fontAlgn="base" hangingPunct="0">
                <a:spcBef>
                  <a:spcPct val="0"/>
                </a:spcBef>
                <a:spcAft>
                  <a:spcPct val="0"/>
                </a:spcAft>
                <a:buSzPct val="100000"/>
                <a:buFont typeface="Symbol" panose="05050102010706020507" pitchFamily="18" charset="2"/>
                <a:buNone/>
              </a:pPr>
              <a:endParaRPr lang="en-US" altLang="zh-CN" sz="2000" b="1" dirty="0">
                <a:solidFill>
                  <a:srgbClr val="00ABF9"/>
                </a:solidFill>
                <a:cs typeface="+mn-ea"/>
                <a:sym typeface="+mn-lt"/>
              </a:endParaRPr>
            </a:p>
          </p:txBody>
        </p:sp>
        <p:sp>
          <p:nvSpPr>
            <p:cNvPr id="55" name="AutoShape 33"/>
            <p:cNvSpPr/>
            <p:nvPr/>
          </p:nvSpPr>
          <p:spPr>
            <a:xfrm rot="10800000">
              <a:off x="6428317" y="3609766"/>
              <a:ext cx="2747080" cy="264781"/>
            </a:xfrm>
            <a:prstGeom prst="wedgeRoundRectCallout">
              <a:avLst>
                <a:gd name="adj1" fmla="val 47454"/>
                <a:gd name="adj2" fmla="val -50665"/>
                <a:gd name="adj3" fmla="val 16667"/>
              </a:avLst>
            </a:prstGeom>
            <a:grpFill/>
            <a:ln w="9525" cap="flat" cmpd="sng">
              <a:solidFill>
                <a:schemeClr val="bg1"/>
              </a:solidFill>
              <a:prstDash val="solid"/>
              <a:miter/>
              <a:headEnd type="none" w="med" len="med"/>
              <a:tailEnd type="none" w="med" len="med"/>
            </a:ln>
          </p:spPr>
          <p:txBody>
            <a:bodyPr rot="10800000"/>
            <a:lstStyle/>
            <a:p>
              <a:pPr algn="ctr" eaLnBrk="0" fontAlgn="base" hangingPunct="0">
                <a:spcBef>
                  <a:spcPct val="0"/>
                </a:spcBef>
                <a:spcAft>
                  <a:spcPct val="0"/>
                </a:spcAft>
                <a:buSzPct val="100000"/>
                <a:buFont typeface="Symbol" panose="05050102010706020507" pitchFamily="18" charset="2"/>
                <a:buNone/>
              </a:pPr>
              <a:endParaRPr lang="en-US" altLang="zh-CN" sz="2000" b="1" dirty="0">
                <a:solidFill>
                  <a:srgbClr val="00ABF9"/>
                </a:solidFill>
                <a:cs typeface="+mn-ea"/>
                <a:sym typeface="+mn-lt"/>
              </a:endParaRPr>
            </a:p>
          </p:txBody>
        </p:sp>
        <p:sp>
          <p:nvSpPr>
            <p:cNvPr id="56" name="AutoShape 33"/>
            <p:cNvSpPr/>
            <p:nvPr/>
          </p:nvSpPr>
          <p:spPr>
            <a:xfrm rot="10800000">
              <a:off x="6428317" y="3976039"/>
              <a:ext cx="2658180" cy="252671"/>
            </a:xfrm>
            <a:prstGeom prst="wedgeRoundRectCallout">
              <a:avLst>
                <a:gd name="adj1" fmla="val 47454"/>
                <a:gd name="adj2" fmla="val -50665"/>
                <a:gd name="adj3" fmla="val 16667"/>
              </a:avLst>
            </a:prstGeom>
            <a:grpFill/>
            <a:ln w="9525" cap="flat" cmpd="sng">
              <a:solidFill>
                <a:schemeClr val="bg1"/>
              </a:solidFill>
              <a:prstDash val="solid"/>
              <a:miter/>
              <a:headEnd type="none" w="med" len="med"/>
              <a:tailEnd type="none" w="med" len="med"/>
            </a:ln>
          </p:spPr>
          <p:txBody>
            <a:bodyPr rot="10800000"/>
            <a:lstStyle/>
            <a:p>
              <a:pPr algn="ctr" eaLnBrk="0" fontAlgn="base" hangingPunct="0">
                <a:spcBef>
                  <a:spcPct val="0"/>
                </a:spcBef>
                <a:spcAft>
                  <a:spcPct val="0"/>
                </a:spcAft>
                <a:buSzPct val="100000"/>
                <a:buFont typeface="Symbol" panose="05050102010706020507" pitchFamily="18" charset="2"/>
                <a:buNone/>
              </a:pPr>
              <a:endParaRPr lang="en-US" altLang="zh-CN" sz="2000" b="1" dirty="0">
                <a:solidFill>
                  <a:srgbClr val="00ABF9"/>
                </a:solidFill>
                <a:cs typeface="+mn-ea"/>
                <a:sym typeface="+mn-lt"/>
              </a:endParaRPr>
            </a:p>
          </p:txBody>
        </p:sp>
        <p:sp>
          <p:nvSpPr>
            <p:cNvPr id="57" name="AutoShape 33"/>
            <p:cNvSpPr/>
            <p:nvPr/>
          </p:nvSpPr>
          <p:spPr>
            <a:xfrm rot="10800000">
              <a:off x="6428317" y="4308821"/>
              <a:ext cx="2556580" cy="229560"/>
            </a:xfrm>
            <a:prstGeom prst="wedgeRoundRectCallout">
              <a:avLst>
                <a:gd name="adj1" fmla="val 47454"/>
                <a:gd name="adj2" fmla="val -50665"/>
                <a:gd name="adj3" fmla="val 16667"/>
              </a:avLst>
            </a:prstGeom>
            <a:grpFill/>
            <a:ln w="9525" cap="flat" cmpd="sng">
              <a:solidFill>
                <a:schemeClr val="bg1"/>
              </a:solidFill>
              <a:prstDash val="solid"/>
              <a:miter/>
              <a:headEnd type="none" w="med" len="med"/>
              <a:tailEnd type="none" w="med" len="med"/>
            </a:ln>
          </p:spPr>
          <p:txBody>
            <a:bodyPr rot="10800000"/>
            <a:lstStyle/>
            <a:p>
              <a:pPr algn="ctr" eaLnBrk="0" fontAlgn="base" hangingPunct="0">
                <a:spcBef>
                  <a:spcPct val="0"/>
                </a:spcBef>
                <a:spcAft>
                  <a:spcPct val="0"/>
                </a:spcAft>
                <a:buSzPct val="100000"/>
                <a:buFont typeface="Symbol" panose="05050102010706020507" pitchFamily="18" charset="2"/>
                <a:buNone/>
              </a:pPr>
              <a:endParaRPr lang="en-US" altLang="zh-CN" sz="2000" b="1" dirty="0">
                <a:solidFill>
                  <a:srgbClr val="00ABF9"/>
                </a:solidFill>
                <a:cs typeface="+mn-ea"/>
                <a:sym typeface="+mn-lt"/>
              </a:endParaRPr>
            </a:p>
          </p:txBody>
        </p:sp>
        <p:sp>
          <p:nvSpPr>
            <p:cNvPr id="58" name="AutoShape 33"/>
            <p:cNvSpPr/>
            <p:nvPr/>
          </p:nvSpPr>
          <p:spPr>
            <a:xfrm rot="10800000">
              <a:off x="6428318" y="4597575"/>
              <a:ext cx="2099380" cy="245055"/>
            </a:xfrm>
            <a:prstGeom prst="wedgeRoundRectCallout">
              <a:avLst>
                <a:gd name="adj1" fmla="val 47454"/>
                <a:gd name="adj2" fmla="val -50665"/>
                <a:gd name="adj3" fmla="val 16667"/>
              </a:avLst>
            </a:prstGeom>
            <a:grpFill/>
            <a:ln w="9525" cap="flat" cmpd="sng">
              <a:solidFill>
                <a:schemeClr val="bg1"/>
              </a:solidFill>
              <a:prstDash val="solid"/>
              <a:miter/>
              <a:headEnd type="none" w="med" len="med"/>
              <a:tailEnd type="none" w="med" len="med"/>
            </a:ln>
          </p:spPr>
          <p:txBody>
            <a:bodyPr rot="10800000"/>
            <a:lstStyle/>
            <a:p>
              <a:pPr algn="ctr" eaLnBrk="0" fontAlgn="base" hangingPunct="0">
                <a:spcBef>
                  <a:spcPct val="0"/>
                </a:spcBef>
                <a:spcAft>
                  <a:spcPct val="0"/>
                </a:spcAft>
                <a:buSzPct val="100000"/>
                <a:buFont typeface="Symbol" panose="05050102010706020507" pitchFamily="18" charset="2"/>
                <a:buNone/>
              </a:pPr>
              <a:endParaRPr lang="en-US" altLang="zh-CN" sz="2000" b="1" dirty="0">
                <a:solidFill>
                  <a:srgbClr val="00ABF9"/>
                </a:solidFill>
                <a:cs typeface="+mn-ea"/>
                <a:sym typeface="+mn-lt"/>
              </a:endParaRPr>
            </a:p>
          </p:txBody>
        </p:sp>
        <p:sp>
          <p:nvSpPr>
            <p:cNvPr id="70" name="AutoShape 33"/>
            <p:cNvSpPr/>
            <p:nvPr/>
          </p:nvSpPr>
          <p:spPr>
            <a:xfrm rot="10800000">
              <a:off x="6428316" y="4951276"/>
              <a:ext cx="4912784" cy="210721"/>
            </a:xfrm>
            <a:prstGeom prst="wedgeRoundRectCallout">
              <a:avLst>
                <a:gd name="adj1" fmla="val 47454"/>
                <a:gd name="adj2" fmla="val -50665"/>
                <a:gd name="adj3" fmla="val 16667"/>
              </a:avLst>
            </a:prstGeom>
            <a:grpFill/>
            <a:ln w="9525" cap="flat" cmpd="sng">
              <a:solidFill>
                <a:schemeClr val="bg1"/>
              </a:solidFill>
              <a:prstDash val="solid"/>
              <a:miter/>
              <a:headEnd type="none" w="med" len="med"/>
              <a:tailEnd type="none" w="med" len="med"/>
            </a:ln>
          </p:spPr>
          <p:txBody>
            <a:bodyPr rot="10800000"/>
            <a:lstStyle/>
            <a:p>
              <a:pPr algn="ctr" eaLnBrk="0" fontAlgn="base" hangingPunct="0">
                <a:spcBef>
                  <a:spcPct val="0"/>
                </a:spcBef>
                <a:spcAft>
                  <a:spcPct val="0"/>
                </a:spcAft>
                <a:buSzPct val="100000"/>
                <a:buFont typeface="Symbol" panose="05050102010706020507" pitchFamily="18" charset="2"/>
                <a:buNone/>
              </a:pPr>
              <a:endParaRPr lang="en-US" altLang="zh-CN" sz="2000" b="1" dirty="0">
                <a:solidFill>
                  <a:srgbClr val="00ABF9"/>
                </a:solidFill>
                <a:cs typeface="+mn-ea"/>
                <a:sym typeface="+mn-lt"/>
              </a:endParaRPr>
            </a:p>
          </p:txBody>
        </p:sp>
      </p:grpSp>
      <p:grpSp>
        <p:nvGrpSpPr>
          <p:cNvPr id="11" name="组合 10"/>
          <p:cNvGrpSpPr/>
          <p:nvPr/>
        </p:nvGrpSpPr>
        <p:grpSpPr>
          <a:xfrm>
            <a:off x="3535910" y="2442624"/>
            <a:ext cx="1223999" cy="2401381"/>
            <a:chOff x="3535910" y="2540335"/>
            <a:chExt cx="1223999" cy="2626941"/>
          </a:xfrm>
          <a:solidFill>
            <a:srgbClr val="0DC3F3"/>
          </a:solidFill>
        </p:grpSpPr>
        <p:sp>
          <p:nvSpPr>
            <p:cNvPr id="91" name="AutoShape 33"/>
            <p:cNvSpPr/>
            <p:nvPr/>
          </p:nvSpPr>
          <p:spPr>
            <a:xfrm rot="10800000" flipH="1">
              <a:off x="3535910" y="2540335"/>
              <a:ext cx="1223999" cy="216000"/>
            </a:xfrm>
            <a:prstGeom prst="wedgeRoundRectCallout">
              <a:avLst>
                <a:gd name="adj1" fmla="val 47454"/>
                <a:gd name="adj2" fmla="val -50665"/>
                <a:gd name="adj3" fmla="val 16667"/>
              </a:avLst>
            </a:prstGeom>
            <a:grpFill/>
            <a:ln w="9525" cap="flat" cmpd="sng">
              <a:solidFill>
                <a:schemeClr val="bg1"/>
              </a:solidFill>
              <a:prstDash val="solid"/>
              <a:miter/>
              <a:headEnd type="none" w="med" len="med"/>
              <a:tailEnd type="none" w="med" len="med"/>
            </a:ln>
          </p:spPr>
          <p:txBody>
            <a:bodyPr rot="10800000"/>
            <a:lstStyle/>
            <a:p>
              <a:pPr algn="ctr" eaLnBrk="0" fontAlgn="base" hangingPunct="0">
                <a:spcBef>
                  <a:spcPct val="0"/>
                </a:spcBef>
                <a:spcAft>
                  <a:spcPct val="0"/>
                </a:spcAft>
                <a:buSzPct val="100000"/>
                <a:buFont typeface="Symbol" panose="05050102010706020507" pitchFamily="18" charset="2"/>
                <a:buNone/>
              </a:pPr>
              <a:endParaRPr lang="en-US" altLang="zh-CN" sz="2000" b="1" dirty="0">
                <a:solidFill>
                  <a:srgbClr val="00ABF9"/>
                </a:solidFill>
                <a:cs typeface="+mn-ea"/>
                <a:sym typeface="+mn-lt"/>
              </a:endParaRPr>
            </a:p>
          </p:txBody>
        </p:sp>
        <p:sp>
          <p:nvSpPr>
            <p:cNvPr id="92" name="AutoShape 33"/>
            <p:cNvSpPr/>
            <p:nvPr/>
          </p:nvSpPr>
          <p:spPr>
            <a:xfrm rot="10800000" flipH="1">
              <a:off x="3924108" y="2895619"/>
              <a:ext cx="835801" cy="216000"/>
            </a:xfrm>
            <a:prstGeom prst="wedgeRoundRectCallout">
              <a:avLst>
                <a:gd name="adj1" fmla="val 47454"/>
                <a:gd name="adj2" fmla="val -50665"/>
                <a:gd name="adj3" fmla="val 16667"/>
              </a:avLst>
            </a:prstGeom>
            <a:grpFill/>
            <a:ln w="9525" cap="flat" cmpd="sng">
              <a:solidFill>
                <a:schemeClr val="bg1"/>
              </a:solidFill>
              <a:prstDash val="solid"/>
              <a:miter/>
              <a:headEnd type="none" w="med" len="med"/>
              <a:tailEnd type="none" w="med" len="med"/>
            </a:ln>
          </p:spPr>
          <p:txBody>
            <a:bodyPr rot="10800000"/>
            <a:lstStyle/>
            <a:p>
              <a:pPr algn="ctr" eaLnBrk="0" fontAlgn="base" hangingPunct="0">
                <a:spcBef>
                  <a:spcPct val="0"/>
                </a:spcBef>
                <a:spcAft>
                  <a:spcPct val="0"/>
                </a:spcAft>
                <a:buSzPct val="100000"/>
                <a:buFont typeface="Symbol" panose="05050102010706020507" pitchFamily="18" charset="2"/>
                <a:buNone/>
              </a:pPr>
              <a:endParaRPr lang="en-US" altLang="zh-CN" sz="2000" b="1" dirty="0">
                <a:solidFill>
                  <a:srgbClr val="00ABF9"/>
                </a:solidFill>
                <a:cs typeface="+mn-ea"/>
                <a:sym typeface="+mn-lt"/>
              </a:endParaRPr>
            </a:p>
          </p:txBody>
        </p:sp>
        <p:sp>
          <p:nvSpPr>
            <p:cNvPr id="93" name="AutoShape 33"/>
            <p:cNvSpPr/>
            <p:nvPr/>
          </p:nvSpPr>
          <p:spPr>
            <a:xfrm rot="10800000" flipH="1">
              <a:off x="4488639" y="3255483"/>
              <a:ext cx="271270" cy="223413"/>
            </a:xfrm>
            <a:prstGeom prst="wedgeRoundRectCallout">
              <a:avLst>
                <a:gd name="adj1" fmla="val 47454"/>
                <a:gd name="adj2" fmla="val -50665"/>
                <a:gd name="adj3" fmla="val 16667"/>
              </a:avLst>
            </a:prstGeom>
            <a:grpFill/>
            <a:ln w="9525" cap="flat" cmpd="sng">
              <a:solidFill>
                <a:schemeClr val="bg1"/>
              </a:solidFill>
              <a:prstDash val="solid"/>
              <a:miter/>
              <a:headEnd type="none" w="med" len="med"/>
              <a:tailEnd type="none" w="med" len="med"/>
            </a:ln>
          </p:spPr>
          <p:txBody>
            <a:bodyPr rot="10800000"/>
            <a:lstStyle/>
            <a:p>
              <a:pPr algn="ctr" eaLnBrk="0" fontAlgn="base" hangingPunct="0">
                <a:spcBef>
                  <a:spcPct val="0"/>
                </a:spcBef>
                <a:spcAft>
                  <a:spcPct val="0"/>
                </a:spcAft>
                <a:buSzPct val="100000"/>
                <a:buFont typeface="Symbol" panose="05050102010706020507" pitchFamily="18" charset="2"/>
                <a:buNone/>
              </a:pPr>
              <a:endParaRPr lang="en-US" altLang="zh-CN" sz="2000" b="1" dirty="0">
                <a:solidFill>
                  <a:srgbClr val="00ABF9"/>
                </a:solidFill>
                <a:cs typeface="+mn-ea"/>
                <a:sym typeface="+mn-lt"/>
              </a:endParaRPr>
            </a:p>
          </p:txBody>
        </p:sp>
        <p:sp>
          <p:nvSpPr>
            <p:cNvPr id="94" name="AutoShape 33"/>
            <p:cNvSpPr/>
            <p:nvPr/>
          </p:nvSpPr>
          <p:spPr>
            <a:xfrm rot="10800000" flipH="1">
              <a:off x="4310990" y="3609766"/>
              <a:ext cx="448919" cy="231389"/>
            </a:xfrm>
            <a:prstGeom prst="wedgeRoundRectCallout">
              <a:avLst>
                <a:gd name="adj1" fmla="val 47454"/>
                <a:gd name="adj2" fmla="val -50665"/>
                <a:gd name="adj3" fmla="val 16667"/>
              </a:avLst>
            </a:prstGeom>
            <a:grpFill/>
            <a:ln w="9525" cap="flat" cmpd="sng">
              <a:solidFill>
                <a:schemeClr val="bg1"/>
              </a:solidFill>
              <a:prstDash val="solid"/>
              <a:miter/>
              <a:headEnd type="none" w="med" len="med"/>
              <a:tailEnd type="none" w="med" len="med"/>
            </a:ln>
          </p:spPr>
          <p:txBody>
            <a:bodyPr rot="10800000"/>
            <a:lstStyle/>
            <a:p>
              <a:pPr algn="ctr" eaLnBrk="0" fontAlgn="base" hangingPunct="0">
                <a:spcBef>
                  <a:spcPct val="0"/>
                </a:spcBef>
                <a:spcAft>
                  <a:spcPct val="0"/>
                </a:spcAft>
                <a:buSzPct val="100000"/>
                <a:buFont typeface="Symbol" panose="05050102010706020507" pitchFamily="18" charset="2"/>
                <a:buNone/>
              </a:pPr>
              <a:endParaRPr lang="en-US" altLang="zh-CN" sz="2000" b="1" dirty="0">
                <a:solidFill>
                  <a:srgbClr val="00ABF9"/>
                </a:solidFill>
                <a:cs typeface="+mn-ea"/>
                <a:sym typeface="+mn-lt"/>
              </a:endParaRPr>
            </a:p>
          </p:txBody>
        </p:sp>
        <p:sp>
          <p:nvSpPr>
            <p:cNvPr id="95" name="AutoShape 33"/>
            <p:cNvSpPr/>
            <p:nvPr/>
          </p:nvSpPr>
          <p:spPr>
            <a:xfrm rot="10800000" flipH="1">
              <a:off x="4048333" y="3976039"/>
              <a:ext cx="711576" cy="208355"/>
            </a:xfrm>
            <a:prstGeom prst="wedgeRoundRectCallout">
              <a:avLst>
                <a:gd name="adj1" fmla="val 47454"/>
                <a:gd name="adj2" fmla="val -50665"/>
                <a:gd name="adj3" fmla="val 16667"/>
              </a:avLst>
            </a:prstGeom>
            <a:grpFill/>
            <a:ln w="9525" cap="flat" cmpd="sng">
              <a:solidFill>
                <a:schemeClr val="bg1"/>
              </a:solidFill>
              <a:prstDash val="solid"/>
              <a:miter/>
              <a:headEnd type="none" w="med" len="med"/>
              <a:tailEnd type="none" w="med" len="med"/>
            </a:ln>
          </p:spPr>
          <p:txBody>
            <a:bodyPr rot="10800000"/>
            <a:lstStyle/>
            <a:p>
              <a:pPr algn="ctr" eaLnBrk="0" fontAlgn="base" hangingPunct="0">
                <a:spcBef>
                  <a:spcPct val="0"/>
                </a:spcBef>
                <a:spcAft>
                  <a:spcPct val="0"/>
                </a:spcAft>
                <a:buSzPct val="100000"/>
                <a:buFont typeface="Symbol" panose="05050102010706020507" pitchFamily="18" charset="2"/>
                <a:buNone/>
              </a:pPr>
              <a:endParaRPr lang="en-US" altLang="zh-CN" sz="2000" b="1" dirty="0">
                <a:solidFill>
                  <a:srgbClr val="00ABF9"/>
                </a:solidFill>
                <a:cs typeface="+mn-ea"/>
                <a:sym typeface="+mn-lt"/>
              </a:endParaRPr>
            </a:p>
          </p:txBody>
        </p:sp>
        <p:sp>
          <p:nvSpPr>
            <p:cNvPr id="96" name="AutoShape 33"/>
            <p:cNvSpPr/>
            <p:nvPr/>
          </p:nvSpPr>
          <p:spPr>
            <a:xfrm rot="10800000" flipH="1">
              <a:off x="4617298" y="4308821"/>
              <a:ext cx="142611" cy="217064"/>
            </a:xfrm>
            <a:prstGeom prst="wedgeRoundRectCallout">
              <a:avLst>
                <a:gd name="adj1" fmla="val 47454"/>
                <a:gd name="adj2" fmla="val -50665"/>
                <a:gd name="adj3" fmla="val 16667"/>
              </a:avLst>
            </a:prstGeom>
            <a:grpFill/>
            <a:ln w="9525" cap="flat" cmpd="sng">
              <a:solidFill>
                <a:schemeClr val="bg1"/>
              </a:solidFill>
              <a:prstDash val="solid"/>
              <a:miter/>
              <a:headEnd type="none" w="med" len="med"/>
              <a:tailEnd type="none" w="med" len="med"/>
            </a:ln>
          </p:spPr>
          <p:txBody>
            <a:bodyPr rot="10800000"/>
            <a:lstStyle/>
            <a:p>
              <a:pPr algn="ctr" eaLnBrk="0" fontAlgn="base" hangingPunct="0">
                <a:spcBef>
                  <a:spcPct val="0"/>
                </a:spcBef>
                <a:spcAft>
                  <a:spcPct val="0"/>
                </a:spcAft>
                <a:buSzPct val="100000"/>
                <a:buFont typeface="Symbol" panose="05050102010706020507" pitchFamily="18" charset="2"/>
                <a:buNone/>
              </a:pPr>
              <a:endParaRPr lang="en-US" altLang="zh-CN" sz="2000" b="1" dirty="0">
                <a:solidFill>
                  <a:srgbClr val="00ABF9"/>
                </a:solidFill>
                <a:cs typeface="+mn-ea"/>
                <a:sym typeface="+mn-lt"/>
              </a:endParaRPr>
            </a:p>
          </p:txBody>
        </p:sp>
        <p:sp>
          <p:nvSpPr>
            <p:cNvPr id="97" name="AutoShape 33"/>
            <p:cNvSpPr/>
            <p:nvPr/>
          </p:nvSpPr>
          <p:spPr>
            <a:xfrm rot="10800000" flipH="1">
              <a:off x="3983326" y="4597575"/>
              <a:ext cx="776583" cy="216000"/>
            </a:xfrm>
            <a:prstGeom prst="wedgeRoundRectCallout">
              <a:avLst>
                <a:gd name="adj1" fmla="val 47454"/>
                <a:gd name="adj2" fmla="val -50665"/>
                <a:gd name="adj3" fmla="val 16667"/>
              </a:avLst>
            </a:prstGeom>
            <a:grpFill/>
            <a:ln w="9525" cap="flat" cmpd="sng">
              <a:solidFill>
                <a:schemeClr val="bg1"/>
              </a:solidFill>
              <a:prstDash val="solid"/>
              <a:miter/>
              <a:headEnd type="none" w="med" len="med"/>
              <a:tailEnd type="none" w="med" len="med"/>
            </a:ln>
          </p:spPr>
          <p:txBody>
            <a:bodyPr rot="10800000"/>
            <a:lstStyle/>
            <a:p>
              <a:pPr algn="ctr" eaLnBrk="0" fontAlgn="base" hangingPunct="0">
                <a:spcBef>
                  <a:spcPct val="0"/>
                </a:spcBef>
                <a:spcAft>
                  <a:spcPct val="0"/>
                </a:spcAft>
                <a:buSzPct val="100000"/>
                <a:buFont typeface="Symbol" panose="05050102010706020507" pitchFamily="18" charset="2"/>
                <a:buNone/>
              </a:pPr>
              <a:endParaRPr lang="en-US" altLang="zh-CN" sz="2000" b="1" dirty="0">
                <a:solidFill>
                  <a:srgbClr val="00ABF9"/>
                </a:solidFill>
                <a:cs typeface="+mn-ea"/>
                <a:sym typeface="+mn-lt"/>
              </a:endParaRPr>
            </a:p>
          </p:txBody>
        </p:sp>
        <p:sp>
          <p:nvSpPr>
            <p:cNvPr id="98" name="AutoShape 33"/>
            <p:cNvSpPr/>
            <p:nvPr/>
          </p:nvSpPr>
          <p:spPr>
            <a:xfrm rot="10800000" flipH="1">
              <a:off x="4310989" y="4951276"/>
              <a:ext cx="448920" cy="216000"/>
            </a:xfrm>
            <a:prstGeom prst="wedgeRoundRectCallout">
              <a:avLst>
                <a:gd name="adj1" fmla="val 47454"/>
                <a:gd name="adj2" fmla="val -50665"/>
                <a:gd name="adj3" fmla="val 16667"/>
              </a:avLst>
            </a:prstGeom>
            <a:grpFill/>
            <a:ln w="9525" cap="flat" cmpd="sng">
              <a:solidFill>
                <a:schemeClr val="bg1"/>
              </a:solidFill>
              <a:prstDash val="solid"/>
              <a:miter/>
              <a:headEnd type="none" w="med" len="med"/>
              <a:tailEnd type="none" w="med" len="med"/>
            </a:ln>
          </p:spPr>
          <p:txBody>
            <a:bodyPr rot="10800000"/>
            <a:lstStyle/>
            <a:p>
              <a:pPr algn="ctr" eaLnBrk="0" fontAlgn="base" hangingPunct="0">
                <a:spcBef>
                  <a:spcPct val="0"/>
                </a:spcBef>
                <a:spcAft>
                  <a:spcPct val="0"/>
                </a:spcAft>
                <a:buSzPct val="100000"/>
                <a:buFont typeface="Symbol" panose="05050102010706020507" pitchFamily="18" charset="2"/>
                <a:buNone/>
              </a:pPr>
              <a:endParaRPr lang="en-US" altLang="zh-CN" sz="2000" b="1" dirty="0">
                <a:solidFill>
                  <a:srgbClr val="00ABF9"/>
                </a:solidFill>
                <a:cs typeface="+mn-ea"/>
                <a:sym typeface="+mn-lt"/>
              </a:endParaRPr>
            </a:p>
          </p:txBody>
        </p:sp>
      </p:grpSp>
      <p:sp>
        <p:nvSpPr>
          <p:cNvPr id="12" name="圆角矩形标注 11"/>
          <p:cNvSpPr/>
          <p:nvPr/>
        </p:nvSpPr>
        <p:spPr>
          <a:xfrm>
            <a:off x="10062756" y="4398054"/>
            <a:ext cx="1181100" cy="286510"/>
          </a:xfrm>
          <a:prstGeom prst="wedgeRoundRectCallout">
            <a:avLst/>
          </a:prstGeom>
          <a:solidFill>
            <a:srgbClr val="0DC3F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ct val="50000"/>
              </a:spcBef>
              <a:buSzPct val="100000"/>
            </a:pPr>
            <a:r>
              <a:rPr lang="zh-CN" altLang="en-US" b="1">
                <a:solidFill>
                  <a:schemeClr val="bg1"/>
                </a:solidFill>
                <a:cs typeface="+mn-ea"/>
                <a:sym typeface="+mn-lt"/>
              </a:rPr>
              <a:t>468700</a:t>
            </a:r>
            <a:endParaRPr lang="zh-CN" altLang="en-US" b="1" dirty="0">
              <a:solidFill>
                <a:schemeClr val="bg1"/>
              </a:solidFill>
              <a:cs typeface="+mn-ea"/>
              <a:sym typeface="+mn-lt"/>
            </a:endParaRPr>
          </a:p>
        </p:txBody>
      </p:sp>
    </p:spTree>
    <p:extLst>
      <p:ext uri="{BB962C8B-B14F-4D97-AF65-F5344CB8AC3E}">
        <p14:creationId xmlns:p14="http://schemas.microsoft.com/office/powerpoint/2010/main" val="33357917"/>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anim calcmode="lin" valueType="num">
                                      <p:cBhvr>
                                        <p:cTn id="8" dur="1000" fill="hold"/>
                                        <p:tgtEl>
                                          <p:spTgt spid="46"/>
                                        </p:tgtEl>
                                        <p:attrNameLst>
                                          <p:attrName>ppt_x</p:attrName>
                                        </p:attrNameLst>
                                      </p:cBhvr>
                                      <p:tavLst>
                                        <p:tav tm="0">
                                          <p:val>
                                            <p:strVal val="#ppt_x"/>
                                          </p:val>
                                        </p:tav>
                                        <p:tav tm="100000">
                                          <p:val>
                                            <p:strVal val="#ppt_x"/>
                                          </p:val>
                                        </p:tav>
                                      </p:tavLst>
                                    </p:anim>
                                    <p:anim calcmode="lin" valueType="num">
                                      <p:cBhvr>
                                        <p:cTn id="9" dur="1000" fill="hold"/>
                                        <p:tgtEl>
                                          <p:spTgt spid="4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1000"/>
                                        <p:tgtEl>
                                          <p:spTgt spid="49"/>
                                        </p:tgtEl>
                                      </p:cBhvr>
                                    </p:animEffect>
                                    <p:anim calcmode="lin" valueType="num">
                                      <p:cBhvr>
                                        <p:cTn id="13" dur="1000" fill="hold"/>
                                        <p:tgtEl>
                                          <p:spTgt spid="49"/>
                                        </p:tgtEl>
                                        <p:attrNameLst>
                                          <p:attrName>ppt_x</p:attrName>
                                        </p:attrNameLst>
                                      </p:cBhvr>
                                      <p:tavLst>
                                        <p:tav tm="0">
                                          <p:val>
                                            <p:strVal val="#ppt_x"/>
                                          </p:val>
                                        </p:tav>
                                        <p:tav tm="100000">
                                          <p:val>
                                            <p:strVal val="#ppt_x"/>
                                          </p:val>
                                        </p:tav>
                                      </p:tavLst>
                                    </p:anim>
                                    <p:anim calcmode="lin" valueType="num">
                                      <p:cBhvr>
                                        <p:cTn id="14" dur="1000" fill="hold"/>
                                        <p:tgtEl>
                                          <p:spTgt spid="4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1000"/>
                                        <p:tgtEl>
                                          <p:spTgt spid="50"/>
                                        </p:tgtEl>
                                      </p:cBhvr>
                                    </p:animEffect>
                                    <p:anim calcmode="lin" valueType="num">
                                      <p:cBhvr>
                                        <p:cTn id="18" dur="1000" fill="hold"/>
                                        <p:tgtEl>
                                          <p:spTgt spid="50"/>
                                        </p:tgtEl>
                                        <p:attrNameLst>
                                          <p:attrName>ppt_x</p:attrName>
                                        </p:attrNameLst>
                                      </p:cBhvr>
                                      <p:tavLst>
                                        <p:tav tm="0">
                                          <p:val>
                                            <p:strVal val="#ppt_x"/>
                                          </p:val>
                                        </p:tav>
                                        <p:tav tm="100000">
                                          <p:val>
                                            <p:strVal val="#ppt_x"/>
                                          </p:val>
                                        </p:tav>
                                      </p:tavLst>
                                    </p:anim>
                                    <p:anim calcmode="lin" valueType="num">
                                      <p:cBhvr>
                                        <p:cTn id="19" dur="1000" fill="hold"/>
                                        <p:tgtEl>
                                          <p:spTgt spid="5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1000"/>
                                        <p:tgtEl>
                                          <p:spTgt spid="60"/>
                                        </p:tgtEl>
                                      </p:cBhvr>
                                    </p:animEffect>
                                    <p:anim calcmode="lin" valueType="num">
                                      <p:cBhvr>
                                        <p:cTn id="23" dur="1000" fill="hold"/>
                                        <p:tgtEl>
                                          <p:spTgt spid="60"/>
                                        </p:tgtEl>
                                        <p:attrNameLst>
                                          <p:attrName>ppt_x</p:attrName>
                                        </p:attrNameLst>
                                      </p:cBhvr>
                                      <p:tavLst>
                                        <p:tav tm="0">
                                          <p:val>
                                            <p:strVal val="#ppt_x"/>
                                          </p:val>
                                        </p:tav>
                                        <p:tav tm="100000">
                                          <p:val>
                                            <p:strVal val="#ppt_x"/>
                                          </p:val>
                                        </p:tav>
                                      </p:tavLst>
                                    </p:anim>
                                    <p:anim calcmode="lin" valueType="num">
                                      <p:cBhvr>
                                        <p:cTn id="24" dur="1000" fill="hold"/>
                                        <p:tgtEl>
                                          <p:spTgt spid="6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1000"/>
                                        <p:tgtEl>
                                          <p:spTgt spid="61"/>
                                        </p:tgtEl>
                                      </p:cBhvr>
                                    </p:animEffect>
                                    <p:anim calcmode="lin" valueType="num">
                                      <p:cBhvr>
                                        <p:cTn id="28" dur="1000" fill="hold"/>
                                        <p:tgtEl>
                                          <p:spTgt spid="61"/>
                                        </p:tgtEl>
                                        <p:attrNameLst>
                                          <p:attrName>ppt_x</p:attrName>
                                        </p:attrNameLst>
                                      </p:cBhvr>
                                      <p:tavLst>
                                        <p:tav tm="0">
                                          <p:val>
                                            <p:strVal val="#ppt_x"/>
                                          </p:val>
                                        </p:tav>
                                        <p:tav tm="100000">
                                          <p:val>
                                            <p:strVal val="#ppt_x"/>
                                          </p:val>
                                        </p:tav>
                                      </p:tavLst>
                                    </p:anim>
                                    <p:anim calcmode="lin" valueType="num">
                                      <p:cBhvr>
                                        <p:cTn id="29" dur="1000" fill="hold"/>
                                        <p:tgtEl>
                                          <p:spTgt spid="6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1000"/>
                                        <p:tgtEl>
                                          <p:spTgt spid="2"/>
                                        </p:tgtEl>
                                      </p:cBhvr>
                                    </p:animEffect>
                                    <p:anim calcmode="lin" valueType="num">
                                      <p:cBhvr>
                                        <p:cTn id="33" dur="1000" fill="hold"/>
                                        <p:tgtEl>
                                          <p:spTgt spid="2"/>
                                        </p:tgtEl>
                                        <p:attrNameLst>
                                          <p:attrName>ppt_x</p:attrName>
                                        </p:attrNameLst>
                                      </p:cBhvr>
                                      <p:tavLst>
                                        <p:tav tm="0">
                                          <p:val>
                                            <p:strVal val="#ppt_x"/>
                                          </p:val>
                                        </p:tav>
                                        <p:tav tm="100000">
                                          <p:val>
                                            <p:strVal val="#ppt_x"/>
                                          </p:val>
                                        </p:tav>
                                      </p:tavLst>
                                    </p:anim>
                                    <p:anim calcmode="lin" valueType="num">
                                      <p:cBhvr>
                                        <p:cTn id="34" dur="1000" fill="hold"/>
                                        <p:tgtEl>
                                          <p:spTgt spid="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nodePh="1">
                                  <p:stCondLst>
                                    <p:cond delay="0"/>
                                  </p:stCondLst>
                                  <p:endCondLst>
                                    <p:cond evt="begin" delay="0">
                                      <p:tn val="35"/>
                                    </p:cond>
                                  </p:endCondLst>
                                  <p:childTnLst>
                                    <p:set>
                                      <p:cBhvr>
                                        <p:cTn id="36" dur="1" fill="hold">
                                          <p:stCondLst>
                                            <p:cond delay="0"/>
                                          </p:stCondLst>
                                        </p:cTn>
                                        <p:tgtEl>
                                          <p:spTgt spid="71"/>
                                        </p:tgtEl>
                                        <p:attrNameLst>
                                          <p:attrName>style.visibility</p:attrName>
                                        </p:attrNameLst>
                                      </p:cBhvr>
                                      <p:to>
                                        <p:strVal val="visible"/>
                                      </p:to>
                                    </p:set>
                                    <p:animEffect transition="in" filter="fade">
                                      <p:cBhvr>
                                        <p:cTn id="37" dur="1000"/>
                                        <p:tgtEl>
                                          <p:spTgt spid="71"/>
                                        </p:tgtEl>
                                      </p:cBhvr>
                                    </p:animEffect>
                                    <p:anim calcmode="lin" valueType="num">
                                      <p:cBhvr>
                                        <p:cTn id="38" dur="1000" fill="hold"/>
                                        <p:tgtEl>
                                          <p:spTgt spid="71"/>
                                        </p:tgtEl>
                                        <p:attrNameLst>
                                          <p:attrName>ppt_x</p:attrName>
                                        </p:attrNameLst>
                                      </p:cBhvr>
                                      <p:tavLst>
                                        <p:tav tm="0">
                                          <p:val>
                                            <p:strVal val="#ppt_x"/>
                                          </p:val>
                                        </p:tav>
                                        <p:tav tm="100000">
                                          <p:val>
                                            <p:strVal val="#ppt_x"/>
                                          </p:val>
                                        </p:tav>
                                      </p:tavLst>
                                    </p:anim>
                                    <p:anim calcmode="lin" valueType="num">
                                      <p:cBhvr>
                                        <p:cTn id="39" dur="1000" fill="hold"/>
                                        <p:tgtEl>
                                          <p:spTgt spid="7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anim calcmode="lin" valueType="num">
                                      <p:cBhvr>
                                        <p:cTn id="48" dur="1000" fill="hold"/>
                                        <p:tgtEl>
                                          <p:spTgt spid="11"/>
                                        </p:tgtEl>
                                        <p:attrNameLst>
                                          <p:attrName>ppt_x</p:attrName>
                                        </p:attrNameLst>
                                      </p:cBhvr>
                                      <p:tavLst>
                                        <p:tav tm="0">
                                          <p:val>
                                            <p:strVal val="#ppt_x"/>
                                          </p:val>
                                        </p:tav>
                                        <p:tav tm="100000">
                                          <p:val>
                                            <p:strVal val="#ppt_x"/>
                                          </p:val>
                                        </p:tav>
                                      </p:tavLst>
                                    </p:anim>
                                    <p:anim calcmode="lin" valueType="num">
                                      <p:cBhvr>
                                        <p:cTn id="49" dur="1000" fill="hold"/>
                                        <p:tgtEl>
                                          <p:spTgt spid="1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fade">
                                      <p:cBhvr>
                                        <p:cTn id="59" dur="1000"/>
                                        <p:tgtEl>
                                          <p:spTgt spid="51"/>
                                        </p:tgtEl>
                                      </p:cBhvr>
                                    </p:animEffect>
                                    <p:anim calcmode="lin" valueType="num">
                                      <p:cBhvr>
                                        <p:cTn id="60" dur="1000" fill="hold"/>
                                        <p:tgtEl>
                                          <p:spTgt spid="51"/>
                                        </p:tgtEl>
                                        <p:attrNameLst>
                                          <p:attrName>ppt_x</p:attrName>
                                        </p:attrNameLst>
                                      </p:cBhvr>
                                      <p:tavLst>
                                        <p:tav tm="0">
                                          <p:val>
                                            <p:strVal val="#ppt_x"/>
                                          </p:val>
                                        </p:tav>
                                        <p:tav tm="100000">
                                          <p:val>
                                            <p:strVal val="#ppt_x"/>
                                          </p:val>
                                        </p:tav>
                                      </p:tavLst>
                                    </p:anim>
                                    <p:anim calcmode="lin" valueType="num">
                                      <p:cBhvr>
                                        <p:cTn id="61"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9" grpId="0" animBg="1"/>
      <p:bldP spid="50" grpId="0" animBg="1"/>
      <p:bldP spid="51" grpId="0"/>
      <p:bldP spid="60" grpId="0" animBg="1"/>
      <p:bldP spid="61" grpId="0" animBg="1"/>
      <p:bldP spid="71" grpId="0"/>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AFE9FA"/>
        </a:solidFill>
        <a:effectLst/>
      </p:bgPr>
    </p:bg>
    <p:spTree>
      <p:nvGrpSpPr>
        <p:cNvPr id="1" name=""/>
        <p:cNvGrpSpPr/>
        <p:nvPr/>
      </p:nvGrpSpPr>
      <p:grpSpPr>
        <a:xfrm>
          <a:off x="0" y="0"/>
          <a:ext cx="0" cy="0"/>
          <a:chOff x="0" y="0"/>
          <a:chExt cx="0" cy="0"/>
        </a:xfrm>
      </p:grpSpPr>
      <p:pic>
        <p:nvPicPr>
          <p:cNvPr id="18" name="图片 17">
            <a:extLst>
              <a:ext uri="{FF2B5EF4-FFF2-40B4-BE49-F238E27FC236}">
                <a16:creationId xmlns:a16="http://schemas.microsoft.com/office/drawing/2014/main" id="{88998189-FEB1-4286-BA65-022AE9C2B00D}"/>
              </a:ext>
            </a:extLst>
          </p:cNvPr>
          <p:cNvPicPr>
            <a:picLocks noChangeAspect="1"/>
          </p:cNvPicPr>
          <p:nvPr/>
        </p:nvPicPr>
        <p:blipFill>
          <a:blip r:embed="rId4" cstate="screen">
            <a:grayscl/>
            <a:extLst>
              <a:ext uri="{BEBA8EAE-BF5A-486C-A8C5-ECC9F3942E4B}">
                <a14:imgProps xmlns:a14="http://schemas.microsoft.com/office/drawing/2010/main">
                  <a14:imgLayer r:embed="rId5">
                    <a14:imgEffect>
                      <a14:saturation sat="66000"/>
                    </a14:imgEffect>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739427" y="4465742"/>
            <a:ext cx="5147733" cy="1609208"/>
          </a:xfrm>
          <a:prstGeom prst="rect">
            <a:avLst/>
          </a:prstGeom>
        </p:spPr>
      </p:pic>
      <p:pic>
        <p:nvPicPr>
          <p:cNvPr id="19" name="图片 18"/>
          <p:cNvPicPr>
            <a:picLocks noChangeAspect="1"/>
          </p:cNvPicPr>
          <p:nvPr/>
        </p:nvPicPr>
        <p:blipFill rotWithShape="1">
          <a:blip r:embed="rId6" cstate="screen">
            <a:extLst>
              <a:ext uri="{BEBA8EAE-BF5A-486C-A8C5-ECC9F3942E4B}">
                <a14:imgProps xmlns:a14="http://schemas.microsoft.com/office/drawing/2010/main">
                  <a14:imgLayer r:embed="rId7">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a:ext>
            </a:extLst>
          </a:blip>
          <a:srcRect/>
          <a:stretch/>
        </p:blipFill>
        <p:spPr>
          <a:xfrm>
            <a:off x="9883974" y="337061"/>
            <a:ext cx="2038218" cy="670182"/>
          </a:xfrm>
          <a:prstGeom prst="rect">
            <a:avLst/>
          </a:prstGeom>
        </p:spPr>
      </p:pic>
      <p:pic>
        <p:nvPicPr>
          <p:cNvPr id="24" name="图片 23">
            <a:extLst>
              <a:ext uri="{FF2B5EF4-FFF2-40B4-BE49-F238E27FC236}">
                <a16:creationId xmlns:a16="http://schemas.microsoft.com/office/drawing/2014/main" id="{D403503B-0FA0-4AE4-A384-118632D765F6}"/>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2" y="6043195"/>
            <a:ext cx="12192000" cy="2444750"/>
          </a:xfrm>
          <a:prstGeom prst="rect">
            <a:avLst/>
          </a:prstGeom>
        </p:spPr>
      </p:pic>
      <p:grpSp>
        <p:nvGrpSpPr>
          <p:cNvPr id="25" name="组合 24"/>
          <p:cNvGrpSpPr/>
          <p:nvPr/>
        </p:nvGrpSpPr>
        <p:grpSpPr>
          <a:xfrm>
            <a:off x="4" y="5745196"/>
            <a:ext cx="12191998" cy="1100998"/>
            <a:chOff x="1" y="5794937"/>
            <a:chExt cx="12191998" cy="1100998"/>
          </a:xfrm>
        </p:grpSpPr>
        <p:pic>
          <p:nvPicPr>
            <p:cNvPr id="26" name="图片 25"/>
            <p:cNvPicPr>
              <a:picLocks noChangeAspect="1"/>
            </p:cNvPicPr>
            <p:nvPr/>
          </p:nvPicPr>
          <p:blipFill rotWithShape="1">
            <a:blip r:embed="rId10" cstate="screen">
              <a:extLst>
                <a:ext uri="{BEBA8EAE-BF5A-486C-A8C5-ECC9F3942E4B}">
                  <a14:imgProps xmlns:a14="http://schemas.microsoft.com/office/drawing/2010/main">
                    <a14:imgLayer r:embed="rId11">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7" name="图片 26"/>
            <p:cNvPicPr>
              <a:picLocks noChangeAspect="1"/>
            </p:cNvPicPr>
            <p:nvPr/>
          </p:nvPicPr>
          <p:blipFill rotWithShape="1">
            <a:blip r:embed="rId12" cstate="screen">
              <a:extLst>
                <a:ext uri="{BEBA8EAE-BF5A-486C-A8C5-ECC9F3942E4B}">
                  <a14:imgProps xmlns:a14="http://schemas.microsoft.com/office/drawing/2010/main">
                    <a14:imgLayer r:embed="rId13">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sp>
        <p:nvSpPr>
          <p:cNvPr id="22" name="Text Box 4"/>
          <p:cNvSpPr txBox="1">
            <a:spLocks noChangeArrowheads="1"/>
          </p:cNvSpPr>
          <p:nvPr/>
        </p:nvSpPr>
        <p:spPr bwMode="auto">
          <a:xfrm>
            <a:off x="4704120" y="1638936"/>
            <a:ext cx="6001980" cy="3335016"/>
          </a:xfrm>
          <a:prstGeom prst="rect">
            <a:avLst/>
          </a:prstGeom>
          <a:solidFill>
            <a:srgbClr val="0DC3F3"/>
          </a:solidFill>
          <a:ln w="76200" cmpd="tri">
            <a:solidFill>
              <a:schemeClr val="bg1"/>
            </a:solidFill>
            <a:miter lim="800000"/>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400000"/>
              </a:lnSpc>
              <a:defRPr/>
            </a:pPr>
            <a:endParaRPr lang="zh-CN" altLang="en-US" sz="6600" b="1" dirty="0">
              <a:solidFill>
                <a:schemeClr val="bg1"/>
              </a:solidFill>
              <a:effectLst>
                <a:outerShdw blurRad="38100" dist="38100" dir="2700000" algn="tl">
                  <a:srgbClr val="000000"/>
                </a:outerShdw>
              </a:effectLst>
              <a:cs typeface="+mn-ea"/>
              <a:sym typeface="+mn-lt"/>
            </a:endParaRPr>
          </a:p>
        </p:txBody>
      </p:sp>
      <p:sp>
        <p:nvSpPr>
          <p:cNvPr id="28" name="Text Box 35"/>
          <p:cNvSpPr txBox="1"/>
          <p:nvPr/>
        </p:nvSpPr>
        <p:spPr>
          <a:xfrm>
            <a:off x="1117600" y="375043"/>
            <a:ext cx="3563938" cy="646331"/>
          </a:xfrm>
          <a:prstGeom prst="rect">
            <a:avLst/>
          </a:prstGeom>
          <a:noFill/>
          <a:ln w="9525">
            <a:noFill/>
            <a:miter lim="800000"/>
          </a:ln>
        </p:spPr>
        <p:txBody>
          <a:bodyPr wrap="square">
            <a:spAutoFit/>
          </a:bodyPr>
          <a:lstStyle>
            <a:defPPr>
              <a:defRPr lang="zh-CN"/>
            </a:defPPr>
            <a:lvl1pPr marR="0">
              <a:spcBef>
                <a:spcPct val="50000"/>
              </a:spcBef>
              <a:buClrTx/>
              <a:buSzTx/>
              <a:buFontTx/>
              <a:buNone/>
              <a:defRPr kumimoji="0" sz="3600" b="1" cap="none" spc="0" normalizeH="0" baseline="0">
                <a:ln w="28575">
                  <a:solidFill>
                    <a:srgbClr val="3DCCFF"/>
                  </a:solidFill>
                </a:ln>
                <a:solidFill>
                  <a:schemeClr val="bg1"/>
                </a:solidFill>
                <a:effectLst>
                  <a:outerShdw blurRad="38100" dist="38100" dir="2700000" algn="tl">
                    <a:srgbClr val="000000"/>
                  </a:outerShdw>
                </a:effectLst>
                <a:latin typeface="FZHanZhenGuangBiaoS-GB" panose="02000000000000000000" pitchFamily="2" charset="-122"/>
                <a:ea typeface="FZHanZhenGuangBiaoS-GB" panose="02000000000000000000" pitchFamily="2" charset="-122"/>
              </a:defRPr>
            </a:lvl1pPr>
          </a:lstStyle>
          <a:p>
            <a:r>
              <a:rPr lang="zh-CN" altLang="en-US" dirty="0">
                <a:latin typeface="+mn-lt"/>
                <a:ea typeface="+mn-ea"/>
                <a:cs typeface="+mn-ea"/>
                <a:sym typeface="+mn-lt"/>
              </a:rPr>
              <a:t>边学边总结</a:t>
            </a:r>
          </a:p>
        </p:txBody>
      </p:sp>
      <p:grpSp>
        <p:nvGrpSpPr>
          <p:cNvPr id="29" name="组合 28"/>
          <p:cNvGrpSpPr/>
          <p:nvPr/>
        </p:nvGrpSpPr>
        <p:grpSpPr>
          <a:xfrm>
            <a:off x="257108" y="63282"/>
            <a:ext cx="860492" cy="943961"/>
            <a:chOff x="511108" y="349439"/>
            <a:chExt cx="860492" cy="943961"/>
          </a:xfrm>
        </p:grpSpPr>
        <p:pic>
          <p:nvPicPr>
            <p:cNvPr id="30" name="图片 29"/>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511108" y="349439"/>
              <a:ext cx="724167" cy="724167"/>
            </a:xfrm>
            <a:prstGeom prst="rect">
              <a:avLst/>
            </a:prstGeom>
          </p:spPr>
        </p:pic>
        <p:pic>
          <p:nvPicPr>
            <p:cNvPr id="31" name="图片 30"/>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73191" y="579688"/>
              <a:ext cx="498409" cy="713712"/>
            </a:xfrm>
            <a:prstGeom prst="rect">
              <a:avLst/>
            </a:prstGeom>
          </p:spPr>
        </p:pic>
      </p:grpSp>
      <p:pic>
        <p:nvPicPr>
          <p:cNvPr id="3" name="图片 2"/>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1923217" y="2046253"/>
            <a:ext cx="3486983" cy="3452797"/>
          </a:xfrm>
          <a:prstGeom prst="rect">
            <a:avLst/>
          </a:prstGeom>
        </p:spPr>
      </p:pic>
      <p:sp>
        <p:nvSpPr>
          <p:cNvPr id="4" name="矩形 3"/>
          <p:cNvSpPr/>
          <p:nvPr/>
        </p:nvSpPr>
        <p:spPr>
          <a:xfrm>
            <a:off x="5790344" y="2117856"/>
            <a:ext cx="4038600" cy="2308324"/>
          </a:xfrm>
          <a:prstGeom prst="rect">
            <a:avLst/>
          </a:prstGeom>
        </p:spPr>
        <p:txBody>
          <a:bodyPr wrap="square">
            <a:spAutoFit/>
          </a:bodyPr>
          <a:lstStyle/>
          <a:p>
            <a:pPr algn="ctr">
              <a:defRPr/>
            </a:pPr>
            <a:r>
              <a:rPr lang="zh-CN" altLang="en-US" sz="4800" b="1" dirty="0">
                <a:solidFill>
                  <a:schemeClr val="bg1"/>
                </a:solidFill>
                <a:cs typeface="+mn-ea"/>
                <a:sym typeface="+mn-lt"/>
              </a:rPr>
              <a:t>我国水资源总量丰富但人均水资源不足</a:t>
            </a:r>
          </a:p>
        </p:txBody>
      </p:sp>
      <p:pic>
        <p:nvPicPr>
          <p:cNvPr id="17" name="图片 16"/>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4473641" y="919727"/>
            <a:ext cx="2054292" cy="2054292"/>
          </a:xfrm>
          <a:prstGeom prst="rect">
            <a:avLst/>
          </a:prstGeom>
        </p:spPr>
      </p:pic>
    </p:spTree>
    <p:extLst>
      <p:ext uri="{BB962C8B-B14F-4D97-AF65-F5344CB8AC3E}">
        <p14:creationId xmlns:p14="http://schemas.microsoft.com/office/powerpoint/2010/main" val="3622790899"/>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AFE9FA"/>
        </a:solidFill>
        <a:effectLst/>
      </p:bgPr>
    </p:bg>
    <p:spTree>
      <p:nvGrpSpPr>
        <p:cNvPr id="1" name=""/>
        <p:cNvGrpSpPr/>
        <p:nvPr/>
      </p:nvGrpSpPr>
      <p:grpSpPr>
        <a:xfrm>
          <a:off x="0" y="0"/>
          <a:ext cx="0" cy="0"/>
          <a:chOff x="0" y="0"/>
          <a:chExt cx="0" cy="0"/>
        </a:xfrm>
      </p:grpSpPr>
      <p:sp>
        <p:nvSpPr>
          <p:cNvPr id="3" name="TextBox 9">
            <a:extLst>
              <a:ext uri="{FF2B5EF4-FFF2-40B4-BE49-F238E27FC236}">
                <a16:creationId xmlns:a16="http://schemas.microsoft.com/office/drawing/2014/main" id="{F13FFD4C-15A3-B0DD-84A9-74C185B1CAF1}"/>
              </a:ext>
            </a:extLst>
          </p:cNvPr>
          <p:cNvSpPr txBox="1"/>
          <p:nvPr/>
        </p:nvSpPr>
        <p:spPr>
          <a:xfrm>
            <a:off x="369207" y="6470134"/>
            <a:ext cx="1224136" cy="118430"/>
          </a:xfrm>
          <a:prstGeom prst="rect">
            <a:avLst/>
          </a:prstGeom>
          <a:noFill/>
        </p:spPr>
        <p:txBody>
          <a:bodyPr wrap="square" rtlCol="0">
            <a:spAutoFit/>
          </a:bodyPr>
          <a:lstStyle/>
          <a:p>
            <a:pPr>
              <a:lnSpc>
                <a:spcPct val="200000"/>
              </a:lnSpc>
            </a:pPr>
            <a:r>
              <a:rPr lang="en-US" altLang="zh-CN" sz="100" dirty="0">
                <a:solidFill>
                  <a:srgbClr val="55D5FE"/>
                </a:solidFill>
                <a:latin typeface="微软雅黑" panose="020B0503020204020204" pitchFamily="34" charset="-122"/>
              </a:rPr>
              <a:t>PPT</a:t>
            </a:r>
            <a:r>
              <a:rPr lang="zh-CN" altLang="en-US" sz="100" dirty="0">
                <a:solidFill>
                  <a:srgbClr val="55D5FE"/>
                </a:solidFill>
                <a:latin typeface="微软雅黑" panose="020B0503020204020204" pitchFamily="34" charset="-122"/>
              </a:rPr>
              <a:t>下载 </a:t>
            </a:r>
            <a:r>
              <a:rPr lang="en-US" altLang="zh-CN" sz="100" dirty="0">
                <a:solidFill>
                  <a:srgbClr val="55D5FE"/>
                </a:solidFill>
                <a:latin typeface="微软雅黑" panose="020B0503020204020204" pitchFamily="34" charset="-122"/>
              </a:rPr>
              <a:t>http://www.1ppt.com/xiazai/</a:t>
            </a:r>
          </a:p>
        </p:txBody>
      </p:sp>
      <p:pic>
        <p:nvPicPr>
          <p:cNvPr id="19" name="图片 18"/>
          <p:cNvPicPr>
            <a:picLocks noChangeAspect="1"/>
          </p:cNvPicPr>
          <p:nvPr/>
        </p:nvPicPr>
        <p:blipFill rotWithShape="1">
          <a:blip r:embed="rId4" cstate="screen">
            <a:extLst>
              <a:ext uri="{BEBA8EAE-BF5A-486C-A8C5-ECC9F3942E4B}">
                <a14:imgProps xmlns:a14="http://schemas.microsoft.com/office/drawing/2010/main">
                  <a14:imgLayer r:embed="rId5">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a:ext>
            </a:extLst>
          </a:blip>
          <a:srcRect/>
          <a:stretch/>
        </p:blipFill>
        <p:spPr>
          <a:xfrm>
            <a:off x="9883974" y="337061"/>
            <a:ext cx="2038218" cy="670182"/>
          </a:xfrm>
          <a:prstGeom prst="rect">
            <a:avLst/>
          </a:prstGeom>
        </p:spPr>
      </p:pic>
      <p:pic>
        <p:nvPicPr>
          <p:cNvPr id="24" name="图片 23">
            <a:extLst>
              <a:ext uri="{FF2B5EF4-FFF2-40B4-BE49-F238E27FC236}">
                <a16:creationId xmlns:a16="http://schemas.microsoft.com/office/drawing/2014/main" id="{D403503B-0FA0-4AE4-A384-118632D765F6}"/>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2" y="6043195"/>
            <a:ext cx="12192000" cy="2444750"/>
          </a:xfrm>
          <a:prstGeom prst="rect">
            <a:avLst/>
          </a:prstGeom>
        </p:spPr>
      </p:pic>
      <p:grpSp>
        <p:nvGrpSpPr>
          <p:cNvPr id="25" name="组合 24"/>
          <p:cNvGrpSpPr/>
          <p:nvPr/>
        </p:nvGrpSpPr>
        <p:grpSpPr>
          <a:xfrm>
            <a:off x="4" y="5745196"/>
            <a:ext cx="12191998" cy="1100998"/>
            <a:chOff x="1" y="5794937"/>
            <a:chExt cx="12191998" cy="1100998"/>
          </a:xfrm>
        </p:grpSpPr>
        <p:pic>
          <p:nvPicPr>
            <p:cNvPr id="26" name="图片 25"/>
            <p:cNvPicPr>
              <a:picLocks noChangeAspect="1"/>
            </p:cNvPicPr>
            <p:nvPr/>
          </p:nvPicPr>
          <p:blipFill rotWithShape="1">
            <a:blip r:embed="rId8" cstate="screen">
              <a:extLst>
                <a:ext uri="{BEBA8EAE-BF5A-486C-A8C5-ECC9F3942E4B}">
                  <a14:imgProps xmlns:a14="http://schemas.microsoft.com/office/drawing/2010/main">
                    <a14:imgLayer r:embed="rId9">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7" name="图片 26"/>
            <p:cNvPicPr>
              <a:picLocks noChangeAspect="1"/>
            </p:cNvPicPr>
            <p:nvPr/>
          </p:nvPicPr>
          <p:blipFill rotWithShape="1">
            <a:blip r:embed="rId10" cstate="screen">
              <a:extLst>
                <a:ext uri="{BEBA8EAE-BF5A-486C-A8C5-ECC9F3942E4B}">
                  <a14:imgProps xmlns:a14="http://schemas.microsoft.com/office/drawing/2010/main">
                    <a14:imgLayer r:embed="rId11">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sp>
        <p:nvSpPr>
          <p:cNvPr id="28" name="Text Box 35"/>
          <p:cNvSpPr txBox="1"/>
          <p:nvPr/>
        </p:nvSpPr>
        <p:spPr>
          <a:xfrm>
            <a:off x="1117600" y="375043"/>
            <a:ext cx="5638800" cy="646331"/>
          </a:xfrm>
          <a:prstGeom prst="rect">
            <a:avLst/>
          </a:prstGeom>
          <a:noFill/>
          <a:ln w="9525">
            <a:noFill/>
            <a:miter lim="800000"/>
          </a:ln>
        </p:spPr>
        <p:txBody>
          <a:bodyPr wrap="square">
            <a:spAutoFit/>
          </a:bodyPr>
          <a:lstStyle>
            <a:defPPr>
              <a:defRPr lang="zh-CN"/>
            </a:defPPr>
            <a:lvl1pPr marR="0">
              <a:spcBef>
                <a:spcPct val="50000"/>
              </a:spcBef>
              <a:buClrTx/>
              <a:buSzTx/>
              <a:buFontTx/>
              <a:buNone/>
              <a:defRPr kumimoji="0" sz="3600" b="1" cap="none" spc="0" normalizeH="0" baseline="0">
                <a:ln w="28575">
                  <a:solidFill>
                    <a:srgbClr val="3DCCFF"/>
                  </a:solidFill>
                </a:ln>
                <a:solidFill>
                  <a:schemeClr val="bg1"/>
                </a:solidFill>
                <a:effectLst>
                  <a:outerShdw blurRad="38100" dist="38100" dir="2700000" algn="tl">
                    <a:srgbClr val="000000"/>
                  </a:outerShdw>
                </a:effectLst>
                <a:latin typeface="FZHanZhenGuangBiaoS-GB" panose="02000000000000000000" pitchFamily="2" charset="-122"/>
                <a:ea typeface="FZHanZhenGuangBiaoS-GB" panose="02000000000000000000" pitchFamily="2" charset="-122"/>
              </a:defRPr>
            </a:lvl1pPr>
          </a:lstStyle>
          <a:p>
            <a:r>
              <a:rPr lang="zh-CN" altLang="en-US" dirty="0">
                <a:latin typeface="+mn-lt"/>
                <a:ea typeface="+mn-ea"/>
                <a:cs typeface="+mn-ea"/>
                <a:sym typeface="+mn-lt"/>
              </a:rPr>
              <a:t>南北方水土资源所占比例</a:t>
            </a:r>
          </a:p>
        </p:txBody>
      </p:sp>
      <p:grpSp>
        <p:nvGrpSpPr>
          <p:cNvPr id="29" name="组合 28"/>
          <p:cNvGrpSpPr/>
          <p:nvPr/>
        </p:nvGrpSpPr>
        <p:grpSpPr>
          <a:xfrm>
            <a:off x="257108" y="63282"/>
            <a:ext cx="860492" cy="943961"/>
            <a:chOff x="511108" y="349439"/>
            <a:chExt cx="860492" cy="943961"/>
          </a:xfrm>
        </p:grpSpPr>
        <p:pic>
          <p:nvPicPr>
            <p:cNvPr id="30" name="图片 29"/>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11108" y="349439"/>
              <a:ext cx="724167" cy="724167"/>
            </a:xfrm>
            <a:prstGeom prst="rect">
              <a:avLst/>
            </a:prstGeom>
          </p:spPr>
        </p:pic>
        <p:pic>
          <p:nvPicPr>
            <p:cNvPr id="31" name="图片 30"/>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73191" y="579688"/>
              <a:ext cx="498409" cy="713712"/>
            </a:xfrm>
            <a:prstGeom prst="rect">
              <a:avLst/>
            </a:prstGeom>
          </p:spPr>
        </p:pic>
      </p:grpSp>
      <p:sp>
        <p:nvSpPr>
          <p:cNvPr id="16" name="Text Box 4"/>
          <p:cNvSpPr txBox="1">
            <a:spLocks noChangeArrowheads="1"/>
          </p:cNvSpPr>
          <p:nvPr/>
        </p:nvSpPr>
        <p:spPr bwMode="auto">
          <a:xfrm>
            <a:off x="1392221" y="4845967"/>
            <a:ext cx="9766300" cy="830997"/>
          </a:xfrm>
          <a:prstGeom prst="rect">
            <a:avLst/>
          </a:prstGeom>
          <a:noFill/>
          <a:ln w="9525" cmpd="sng">
            <a:noFill/>
            <a:miter lim="800000"/>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defTabSz="914400">
              <a:buClrTx/>
              <a:buSzTx/>
              <a:buFontTx/>
              <a:buNone/>
              <a:defRPr/>
            </a:pPr>
            <a:r>
              <a:rPr kumimoji="0" lang="zh-CN" altLang="en-US" sz="2400" b="1" kern="1200" cap="none" spc="0" normalizeH="0" noProof="0" smtClean="0">
                <a:cs typeface="+mn-ea"/>
                <a:sym typeface="+mn-lt"/>
              </a:rPr>
              <a:t>        </a:t>
            </a:r>
            <a:r>
              <a:rPr kumimoji="0" lang="zh-CN" altLang="en-US" sz="2400" b="1" kern="1200" cap="none" spc="0" normalizeH="0" baseline="0" noProof="0" smtClean="0">
                <a:cs typeface="+mn-ea"/>
                <a:sym typeface="+mn-lt"/>
              </a:rPr>
              <a:t>北方</a:t>
            </a:r>
            <a:r>
              <a:rPr kumimoji="0" lang="zh-CN" altLang="en-US" sz="2400" b="1" kern="1200" cap="none" spc="0" normalizeH="0" baseline="0" noProof="0" dirty="0">
                <a:cs typeface="+mn-ea"/>
                <a:sym typeface="+mn-lt"/>
              </a:rPr>
              <a:t>地区土地资源丰富，但水资源少。水土资源匹配不合理进一步加剧了北方的缺水状况，制约了北方尤其是华北地区农业的发展。</a:t>
            </a:r>
          </a:p>
        </p:txBody>
      </p:sp>
      <p:graphicFrame>
        <p:nvGraphicFramePr>
          <p:cNvPr id="8" name="图表 7"/>
          <p:cNvGraphicFramePr/>
          <p:nvPr>
            <p:extLst>
              <p:ext uri="{D42A27DB-BD31-4B8C-83A1-F6EECF244321}">
                <p14:modId xmlns:p14="http://schemas.microsoft.com/office/powerpoint/2010/main" val="3479960175"/>
              </p:ext>
            </p:extLst>
          </p:nvPr>
        </p:nvGraphicFramePr>
        <p:xfrm>
          <a:off x="1392221" y="1631061"/>
          <a:ext cx="4301926" cy="3249328"/>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23" name="图表 22"/>
          <p:cNvGraphicFramePr/>
          <p:nvPr>
            <p:extLst>
              <p:ext uri="{D42A27DB-BD31-4B8C-83A1-F6EECF244321}">
                <p14:modId xmlns:p14="http://schemas.microsoft.com/office/powerpoint/2010/main" val="3712717494"/>
              </p:ext>
            </p:extLst>
          </p:nvPr>
        </p:nvGraphicFramePr>
        <p:xfrm>
          <a:off x="6096002" y="1638126"/>
          <a:ext cx="4301926" cy="3249328"/>
        </p:xfrm>
        <a:graphic>
          <a:graphicData uri="http://schemas.openxmlformats.org/drawingml/2006/chart">
            <c:chart xmlns:c="http://schemas.openxmlformats.org/drawingml/2006/chart" xmlns:r="http://schemas.openxmlformats.org/officeDocument/2006/relationships" r:id="rId15"/>
          </a:graphicData>
        </a:graphic>
      </p:graphicFrame>
    </p:spTree>
    <p:extLst>
      <p:ext uri="{BB962C8B-B14F-4D97-AF65-F5344CB8AC3E}">
        <p14:creationId xmlns:p14="http://schemas.microsoft.com/office/powerpoint/2010/main" val="1856274324"/>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1000"/>
                                        <p:tgtEl>
                                          <p:spTgt spid="23"/>
                                        </p:tgtEl>
                                      </p:cBhvr>
                                    </p:animEffect>
                                    <p:anim calcmode="lin" valueType="num">
                                      <p:cBhvr>
                                        <p:cTn id="15" dur="1000" fill="hold"/>
                                        <p:tgtEl>
                                          <p:spTgt spid="23"/>
                                        </p:tgtEl>
                                        <p:attrNameLst>
                                          <p:attrName>ppt_x</p:attrName>
                                        </p:attrNameLst>
                                      </p:cBhvr>
                                      <p:tavLst>
                                        <p:tav tm="0">
                                          <p:val>
                                            <p:strVal val="#ppt_x"/>
                                          </p:val>
                                        </p:tav>
                                        <p:tav tm="100000">
                                          <p:val>
                                            <p:strVal val="#ppt_x"/>
                                          </p:val>
                                        </p:tav>
                                      </p:tavLst>
                                    </p:anim>
                                    <p:anim calcmode="lin" valueType="num">
                                      <p:cBhvr>
                                        <p:cTn id="1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Graphic spid="8" grpId="0">
        <p:bldAsOne/>
      </p:bldGraphic>
      <p:bldGraphic spid="23"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AFE9FA"/>
        </a:solidFill>
        <a:effectLst/>
      </p:bgPr>
    </p:bg>
    <p:spTree>
      <p:nvGrpSpPr>
        <p:cNvPr id="1" name=""/>
        <p:cNvGrpSpPr/>
        <p:nvPr/>
      </p:nvGrpSpPr>
      <p:grpSpPr>
        <a:xfrm>
          <a:off x="0" y="0"/>
          <a:ext cx="0" cy="0"/>
          <a:chOff x="0" y="0"/>
          <a:chExt cx="0" cy="0"/>
        </a:xfrm>
      </p:grpSpPr>
      <p:pic>
        <p:nvPicPr>
          <p:cNvPr id="18" name="图片 17">
            <a:extLst>
              <a:ext uri="{FF2B5EF4-FFF2-40B4-BE49-F238E27FC236}">
                <a16:creationId xmlns:a16="http://schemas.microsoft.com/office/drawing/2014/main" id="{88998189-FEB1-4286-BA65-022AE9C2B00D}"/>
              </a:ext>
            </a:extLst>
          </p:cNvPr>
          <p:cNvPicPr>
            <a:picLocks noChangeAspect="1"/>
          </p:cNvPicPr>
          <p:nvPr/>
        </p:nvPicPr>
        <p:blipFill>
          <a:blip r:embed="rId4" cstate="screen">
            <a:grayscl/>
            <a:extLst>
              <a:ext uri="{BEBA8EAE-BF5A-486C-A8C5-ECC9F3942E4B}">
                <a14:imgProps xmlns:a14="http://schemas.microsoft.com/office/drawing/2010/main">
                  <a14:imgLayer r:embed="rId5">
                    <a14:imgEffect>
                      <a14:saturation sat="66000"/>
                    </a14:imgEffect>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739427" y="4465742"/>
            <a:ext cx="5147733" cy="1609208"/>
          </a:xfrm>
          <a:prstGeom prst="rect">
            <a:avLst/>
          </a:prstGeom>
        </p:spPr>
      </p:pic>
      <p:pic>
        <p:nvPicPr>
          <p:cNvPr id="19" name="图片 18"/>
          <p:cNvPicPr>
            <a:picLocks noChangeAspect="1"/>
          </p:cNvPicPr>
          <p:nvPr/>
        </p:nvPicPr>
        <p:blipFill rotWithShape="1">
          <a:blip r:embed="rId6" cstate="screen">
            <a:extLst>
              <a:ext uri="{BEBA8EAE-BF5A-486C-A8C5-ECC9F3942E4B}">
                <a14:imgProps xmlns:a14="http://schemas.microsoft.com/office/drawing/2010/main">
                  <a14:imgLayer r:embed="rId7">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a:ext>
            </a:extLst>
          </a:blip>
          <a:srcRect/>
          <a:stretch/>
        </p:blipFill>
        <p:spPr>
          <a:xfrm>
            <a:off x="9883974" y="337061"/>
            <a:ext cx="2038218" cy="670182"/>
          </a:xfrm>
          <a:prstGeom prst="rect">
            <a:avLst/>
          </a:prstGeom>
        </p:spPr>
      </p:pic>
      <p:pic>
        <p:nvPicPr>
          <p:cNvPr id="24" name="图片 23">
            <a:extLst>
              <a:ext uri="{FF2B5EF4-FFF2-40B4-BE49-F238E27FC236}">
                <a16:creationId xmlns:a16="http://schemas.microsoft.com/office/drawing/2014/main" id="{D403503B-0FA0-4AE4-A384-118632D765F6}"/>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2" y="6043195"/>
            <a:ext cx="12192000" cy="2444750"/>
          </a:xfrm>
          <a:prstGeom prst="rect">
            <a:avLst/>
          </a:prstGeom>
        </p:spPr>
      </p:pic>
      <p:grpSp>
        <p:nvGrpSpPr>
          <p:cNvPr id="25" name="组合 24"/>
          <p:cNvGrpSpPr/>
          <p:nvPr/>
        </p:nvGrpSpPr>
        <p:grpSpPr>
          <a:xfrm>
            <a:off x="4" y="5745196"/>
            <a:ext cx="12191998" cy="1100998"/>
            <a:chOff x="1" y="5794937"/>
            <a:chExt cx="12191998" cy="1100998"/>
          </a:xfrm>
        </p:grpSpPr>
        <p:pic>
          <p:nvPicPr>
            <p:cNvPr id="26" name="图片 25"/>
            <p:cNvPicPr>
              <a:picLocks noChangeAspect="1"/>
            </p:cNvPicPr>
            <p:nvPr/>
          </p:nvPicPr>
          <p:blipFill rotWithShape="1">
            <a:blip r:embed="rId10" cstate="screen">
              <a:extLst>
                <a:ext uri="{BEBA8EAE-BF5A-486C-A8C5-ECC9F3942E4B}">
                  <a14:imgProps xmlns:a14="http://schemas.microsoft.com/office/drawing/2010/main">
                    <a14:imgLayer r:embed="rId11">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7" name="图片 26"/>
            <p:cNvPicPr>
              <a:picLocks noChangeAspect="1"/>
            </p:cNvPicPr>
            <p:nvPr/>
          </p:nvPicPr>
          <p:blipFill rotWithShape="1">
            <a:blip r:embed="rId12" cstate="screen">
              <a:extLst>
                <a:ext uri="{BEBA8EAE-BF5A-486C-A8C5-ECC9F3942E4B}">
                  <a14:imgProps xmlns:a14="http://schemas.microsoft.com/office/drawing/2010/main">
                    <a14:imgLayer r:embed="rId13">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sp>
        <p:nvSpPr>
          <p:cNvPr id="22" name="Text Box 4"/>
          <p:cNvSpPr txBox="1">
            <a:spLocks noChangeArrowheads="1"/>
          </p:cNvSpPr>
          <p:nvPr/>
        </p:nvSpPr>
        <p:spPr bwMode="auto">
          <a:xfrm>
            <a:off x="4704120" y="1455175"/>
            <a:ext cx="6001980" cy="3774110"/>
          </a:xfrm>
          <a:prstGeom prst="rect">
            <a:avLst/>
          </a:prstGeom>
          <a:solidFill>
            <a:srgbClr val="0DC3F3"/>
          </a:solidFill>
          <a:ln w="76200" cmpd="tri">
            <a:solidFill>
              <a:schemeClr val="bg1"/>
            </a:solidFill>
            <a:miter lim="800000"/>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450000"/>
              </a:lnSpc>
              <a:defRPr/>
            </a:pPr>
            <a:endParaRPr lang="zh-CN" altLang="en-US" sz="6600" b="1" dirty="0">
              <a:solidFill>
                <a:schemeClr val="bg1"/>
              </a:solidFill>
              <a:effectLst>
                <a:outerShdw blurRad="38100" dist="38100" dir="2700000" algn="tl">
                  <a:srgbClr val="000000"/>
                </a:outerShdw>
              </a:effectLst>
              <a:cs typeface="+mn-ea"/>
              <a:sym typeface="+mn-lt"/>
            </a:endParaRPr>
          </a:p>
        </p:txBody>
      </p:sp>
      <p:sp>
        <p:nvSpPr>
          <p:cNvPr id="28" name="Text Box 35"/>
          <p:cNvSpPr txBox="1"/>
          <p:nvPr/>
        </p:nvSpPr>
        <p:spPr>
          <a:xfrm>
            <a:off x="1117600" y="375043"/>
            <a:ext cx="3563938" cy="646331"/>
          </a:xfrm>
          <a:prstGeom prst="rect">
            <a:avLst/>
          </a:prstGeom>
          <a:noFill/>
          <a:ln w="9525">
            <a:noFill/>
            <a:miter lim="800000"/>
          </a:ln>
        </p:spPr>
        <p:txBody>
          <a:bodyPr wrap="square">
            <a:spAutoFit/>
          </a:bodyPr>
          <a:lstStyle>
            <a:defPPr>
              <a:defRPr lang="zh-CN"/>
            </a:defPPr>
            <a:lvl1pPr marR="0">
              <a:spcBef>
                <a:spcPct val="50000"/>
              </a:spcBef>
              <a:buClrTx/>
              <a:buSzTx/>
              <a:buFontTx/>
              <a:buNone/>
              <a:defRPr kumimoji="0" sz="3600" b="1" cap="none" spc="0" normalizeH="0" baseline="0">
                <a:ln w="28575">
                  <a:solidFill>
                    <a:srgbClr val="3DCCFF"/>
                  </a:solidFill>
                </a:ln>
                <a:solidFill>
                  <a:schemeClr val="bg1"/>
                </a:solidFill>
                <a:effectLst>
                  <a:outerShdw blurRad="38100" dist="38100" dir="2700000" algn="tl">
                    <a:srgbClr val="000000"/>
                  </a:outerShdw>
                </a:effectLst>
                <a:latin typeface="FZHanZhenGuangBiaoS-GB" panose="02000000000000000000" pitchFamily="2" charset="-122"/>
                <a:ea typeface="FZHanZhenGuangBiaoS-GB" panose="02000000000000000000" pitchFamily="2" charset="-122"/>
              </a:defRPr>
            </a:lvl1pPr>
          </a:lstStyle>
          <a:p>
            <a:r>
              <a:rPr lang="zh-CN" altLang="en-US" dirty="0">
                <a:latin typeface="+mn-lt"/>
                <a:ea typeface="+mn-ea"/>
                <a:cs typeface="+mn-ea"/>
                <a:sym typeface="+mn-lt"/>
              </a:rPr>
              <a:t>边学边总结</a:t>
            </a:r>
          </a:p>
        </p:txBody>
      </p:sp>
      <p:grpSp>
        <p:nvGrpSpPr>
          <p:cNvPr id="29" name="组合 28"/>
          <p:cNvGrpSpPr/>
          <p:nvPr/>
        </p:nvGrpSpPr>
        <p:grpSpPr>
          <a:xfrm>
            <a:off x="257108" y="63282"/>
            <a:ext cx="860492" cy="943961"/>
            <a:chOff x="511108" y="349439"/>
            <a:chExt cx="860492" cy="943961"/>
          </a:xfrm>
        </p:grpSpPr>
        <p:pic>
          <p:nvPicPr>
            <p:cNvPr id="30" name="图片 29"/>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511108" y="349439"/>
              <a:ext cx="724167" cy="724167"/>
            </a:xfrm>
            <a:prstGeom prst="rect">
              <a:avLst/>
            </a:prstGeom>
          </p:spPr>
        </p:pic>
        <p:pic>
          <p:nvPicPr>
            <p:cNvPr id="31" name="图片 30"/>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73191" y="579688"/>
              <a:ext cx="498409" cy="713712"/>
            </a:xfrm>
            <a:prstGeom prst="rect">
              <a:avLst/>
            </a:prstGeom>
          </p:spPr>
        </p:pic>
      </p:grpSp>
      <p:pic>
        <p:nvPicPr>
          <p:cNvPr id="3" name="图片 2"/>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1533067" y="1710189"/>
            <a:ext cx="4074957" cy="4035007"/>
          </a:xfrm>
          <a:prstGeom prst="rect">
            <a:avLst/>
          </a:prstGeom>
        </p:spPr>
      </p:pic>
      <p:pic>
        <p:nvPicPr>
          <p:cNvPr id="17" name="图片 16"/>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4314995" y="802235"/>
            <a:ext cx="2054292" cy="2054292"/>
          </a:xfrm>
          <a:prstGeom prst="rect">
            <a:avLst/>
          </a:prstGeom>
        </p:spPr>
      </p:pic>
      <p:sp>
        <p:nvSpPr>
          <p:cNvPr id="16" name="矩形 15"/>
          <p:cNvSpPr/>
          <p:nvPr/>
        </p:nvSpPr>
        <p:spPr>
          <a:xfrm>
            <a:off x="5608024" y="3232068"/>
            <a:ext cx="4702374" cy="1323439"/>
          </a:xfrm>
          <a:prstGeom prst="rect">
            <a:avLst/>
          </a:prstGeom>
        </p:spPr>
        <p:txBody>
          <a:bodyPr wrap="square">
            <a:spAutoFit/>
          </a:bodyPr>
          <a:lstStyle/>
          <a:p>
            <a:pPr algn="ctr">
              <a:defRPr/>
            </a:pPr>
            <a:r>
              <a:rPr lang="zh-CN" altLang="en-US" sz="4000" dirty="0">
                <a:solidFill>
                  <a:schemeClr val="bg1"/>
                </a:solidFill>
                <a:cs typeface="+mn-ea"/>
                <a:sym typeface="+mn-lt"/>
              </a:rPr>
              <a:t>我国水资源南多北少，东多西少</a:t>
            </a:r>
          </a:p>
        </p:txBody>
      </p:sp>
      <p:sp>
        <p:nvSpPr>
          <p:cNvPr id="20" name="矩形 19"/>
          <p:cNvSpPr/>
          <p:nvPr/>
        </p:nvSpPr>
        <p:spPr>
          <a:xfrm>
            <a:off x="6091123" y="2262065"/>
            <a:ext cx="3897221" cy="830997"/>
          </a:xfrm>
          <a:prstGeom prst="rect">
            <a:avLst/>
          </a:prstGeom>
        </p:spPr>
        <p:txBody>
          <a:bodyPr wrap="none">
            <a:spAutoFit/>
          </a:bodyPr>
          <a:lstStyle/>
          <a:p>
            <a:r>
              <a:rPr lang="zh-CN" altLang="en-US" sz="4800" b="1" dirty="0">
                <a:solidFill>
                  <a:schemeClr val="bg1"/>
                </a:solidFill>
                <a:cs typeface="+mn-ea"/>
                <a:sym typeface="+mn-lt"/>
              </a:rPr>
              <a:t>空间分布不均</a:t>
            </a:r>
            <a:endParaRPr lang="zh-CN" altLang="en-US" sz="4800" dirty="0">
              <a:solidFill>
                <a:schemeClr val="bg1"/>
              </a:solidFill>
              <a:cs typeface="+mn-ea"/>
              <a:sym typeface="+mn-lt"/>
            </a:endParaRPr>
          </a:p>
        </p:txBody>
      </p:sp>
    </p:spTree>
    <p:extLst>
      <p:ext uri="{BB962C8B-B14F-4D97-AF65-F5344CB8AC3E}">
        <p14:creationId xmlns:p14="http://schemas.microsoft.com/office/powerpoint/2010/main" val="3178661594"/>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AFE9FA"/>
        </a:solidFill>
        <a:effectLst/>
      </p:bgPr>
    </p:bg>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4" cstate="screen">
            <a:extLst>
              <a:ext uri="{BEBA8EAE-BF5A-486C-A8C5-ECC9F3942E4B}">
                <a14:imgProps xmlns:a14="http://schemas.microsoft.com/office/drawing/2010/main">
                  <a14:imgLayer r:embed="rId5">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a:ext>
            </a:extLst>
          </a:blip>
          <a:srcRect/>
          <a:stretch/>
        </p:blipFill>
        <p:spPr>
          <a:xfrm>
            <a:off x="9883974" y="337061"/>
            <a:ext cx="2038218" cy="670182"/>
          </a:xfrm>
          <a:prstGeom prst="rect">
            <a:avLst/>
          </a:prstGeom>
        </p:spPr>
      </p:pic>
      <p:pic>
        <p:nvPicPr>
          <p:cNvPr id="24" name="图片 23">
            <a:extLst>
              <a:ext uri="{FF2B5EF4-FFF2-40B4-BE49-F238E27FC236}">
                <a16:creationId xmlns:a16="http://schemas.microsoft.com/office/drawing/2014/main" id="{D403503B-0FA0-4AE4-A384-118632D765F6}"/>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2" y="6043195"/>
            <a:ext cx="12192000" cy="2444750"/>
          </a:xfrm>
          <a:prstGeom prst="rect">
            <a:avLst/>
          </a:prstGeom>
        </p:spPr>
      </p:pic>
      <p:grpSp>
        <p:nvGrpSpPr>
          <p:cNvPr id="25" name="组合 24"/>
          <p:cNvGrpSpPr/>
          <p:nvPr/>
        </p:nvGrpSpPr>
        <p:grpSpPr>
          <a:xfrm>
            <a:off x="4" y="5745196"/>
            <a:ext cx="12191998" cy="1100998"/>
            <a:chOff x="1" y="5794937"/>
            <a:chExt cx="12191998" cy="1100998"/>
          </a:xfrm>
        </p:grpSpPr>
        <p:pic>
          <p:nvPicPr>
            <p:cNvPr id="26" name="图片 25"/>
            <p:cNvPicPr>
              <a:picLocks noChangeAspect="1"/>
            </p:cNvPicPr>
            <p:nvPr/>
          </p:nvPicPr>
          <p:blipFill rotWithShape="1">
            <a:blip r:embed="rId8" cstate="screen">
              <a:extLst>
                <a:ext uri="{BEBA8EAE-BF5A-486C-A8C5-ECC9F3942E4B}">
                  <a14:imgProps xmlns:a14="http://schemas.microsoft.com/office/drawing/2010/main">
                    <a14:imgLayer r:embed="rId9">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7" name="图片 26"/>
            <p:cNvPicPr>
              <a:picLocks noChangeAspect="1"/>
            </p:cNvPicPr>
            <p:nvPr/>
          </p:nvPicPr>
          <p:blipFill rotWithShape="1">
            <a:blip r:embed="rId10" cstate="screen">
              <a:extLst>
                <a:ext uri="{BEBA8EAE-BF5A-486C-A8C5-ECC9F3942E4B}">
                  <a14:imgProps xmlns:a14="http://schemas.microsoft.com/office/drawing/2010/main">
                    <a14:imgLayer r:embed="rId11">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pic>
        <p:nvPicPr>
          <p:cNvPr id="33" name="图片 32">
            <a:extLst>
              <a:ext uri="{FF2B5EF4-FFF2-40B4-BE49-F238E27FC236}">
                <a16:creationId xmlns:a16="http://schemas.microsoft.com/office/drawing/2014/main" id="{88998189-FEB1-4286-BA65-022AE9C2B00D}"/>
              </a:ext>
            </a:extLst>
          </p:cNvPr>
          <p:cNvPicPr>
            <a:picLocks noChangeAspect="1"/>
          </p:cNvPicPr>
          <p:nvPr/>
        </p:nvPicPr>
        <p:blipFill>
          <a:blip r:embed="rId12" cstate="screen">
            <a:grayscl/>
            <a:extLst>
              <a:ext uri="{BEBA8EAE-BF5A-486C-A8C5-ECC9F3942E4B}">
                <a14:imgProps xmlns:a14="http://schemas.microsoft.com/office/drawing/2010/main">
                  <a14:imgLayer r:embed="rId13">
                    <a14:imgEffect>
                      <a14:saturation sat="66000"/>
                    </a14:imgEffect>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3121445" y="4992913"/>
            <a:ext cx="5147733" cy="1609208"/>
          </a:xfrm>
          <a:prstGeom prst="rect">
            <a:avLst/>
          </a:prstGeom>
        </p:spPr>
      </p:pic>
      <p:sp>
        <p:nvSpPr>
          <p:cNvPr id="28" name="Text Box 35"/>
          <p:cNvSpPr txBox="1"/>
          <p:nvPr/>
        </p:nvSpPr>
        <p:spPr>
          <a:xfrm>
            <a:off x="1117600" y="375043"/>
            <a:ext cx="3563938" cy="646331"/>
          </a:xfrm>
          <a:prstGeom prst="rect">
            <a:avLst/>
          </a:prstGeom>
          <a:noFill/>
          <a:ln w="9525">
            <a:noFill/>
            <a:miter lim="800000"/>
          </a:ln>
        </p:spPr>
        <p:txBody>
          <a:bodyPr wrap="square">
            <a:spAutoFit/>
          </a:bodyPr>
          <a:lstStyle>
            <a:defPPr>
              <a:defRPr lang="zh-CN"/>
            </a:defPPr>
            <a:lvl1pPr marR="0">
              <a:spcBef>
                <a:spcPct val="50000"/>
              </a:spcBef>
              <a:buClrTx/>
              <a:buSzTx/>
              <a:buFontTx/>
              <a:buNone/>
              <a:defRPr kumimoji="0" sz="3600" b="1" cap="none" spc="0" normalizeH="0" baseline="0">
                <a:ln w="28575">
                  <a:solidFill>
                    <a:srgbClr val="3DCCFF"/>
                  </a:solidFill>
                </a:ln>
                <a:solidFill>
                  <a:schemeClr val="bg1"/>
                </a:solidFill>
                <a:effectLst>
                  <a:outerShdw blurRad="38100" dist="38100" dir="2700000" algn="tl">
                    <a:srgbClr val="000000"/>
                  </a:outerShdw>
                </a:effectLst>
                <a:latin typeface="FZHanZhenGuangBiaoS-GB" panose="02000000000000000000" pitchFamily="2" charset="-122"/>
                <a:ea typeface="FZHanZhenGuangBiaoS-GB" panose="02000000000000000000" pitchFamily="2" charset="-122"/>
              </a:defRPr>
            </a:lvl1pPr>
          </a:lstStyle>
          <a:p>
            <a:r>
              <a:rPr lang="zh-CN" altLang="en-US" dirty="0">
                <a:latin typeface="+mn-lt"/>
                <a:ea typeface="+mn-ea"/>
                <a:cs typeface="+mn-ea"/>
                <a:sym typeface="+mn-lt"/>
              </a:rPr>
              <a:t>水污染原因</a:t>
            </a:r>
          </a:p>
        </p:txBody>
      </p:sp>
      <p:grpSp>
        <p:nvGrpSpPr>
          <p:cNvPr id="29" name="组合 28"/>
          <p:cNvGrpSpPr/>
          <p:nvPr/>
        </p:nvGrpSpPr>
        <p:grpSpPr>
          <a:xfrm>
            <a:off x="257108" y="63282"/>
            <a:ext cx="860492" cy="943961"/>
            <a:chOff x="511108" y="349439"/>
            <a:chExt cx="860492" cy="943961"/>
          </a:xfrm>
        </p:grpSpPr>
        <p:pic>
          <p:nvPicPr>
            <p:cNvPr id="30" name="图片 29"/>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511108" y="349439"/>
              <a:ext cx="724167" cy="724167"/>
            </a:xfrm>
            <a:prstGeom prst="rect">
              <a:avLst/>
            </a:prstGeom>
          </p:spPr>
        </p:pic>
        <p:pic>
          <p:nvPicPr>
            <p:cNvPr id="31" name="图片 30"/>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73191" y="579688"/>
              <a:ext cx="498409" cy="713712"/>
            </a:xfrm>
            <a:prstGeom prst="rect">
              <a:avLst/>
            </a:prstGeom>
          </p:spPr>
        </p:pic>
      </p:grpSp>
      <p:pic>
        <p:nvPicPr>
          <p:cNvPr id="5" name="图片 4"/>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3901884" y="293531"/>
            <a:ext cx="3837521" cy="5683828"/>
          </a:xfrm>
          <a:prstGeom prst="rect">
            <a:avLst/>
          </a:prstGeom>
        </p:spPr>
      </p:pic>
      <p:sp>
        <p:nvSpPr>
          <p:cNvPr id="20" name="AutoShape 5"/>
          <p:cNvSpPr/>
          <p:nvPr/>
        </p:nvSpPr>
        <p:spPr>
          <a:xfrm>
            <a:off x="1309664" y="2297940"/>
            <a:ext cx="2670375" cy="563562"/>
          </a:xfrm>
          <a:prstGeom prst="wedgeRoundRectCallout">
            <a:avLst>
              <a:gd name="adj1" fmla="val 57335"/>
              <a:gd name="adj2" fmla="val 38256"/>
              <a:gd name="adj3" fmla="val 16667"/>
            </a:avLst>
          </a:prstGeom>
          <a:solidFill>
            <a:schemeClr val="bg1"/>
          </a:solidFill>
          <a:ln w="28575" cap="flat" cmpd="sng">
            <a:solidFill>
              <a:srgbClr val="3DCCFF"/>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gn="ctr">
              <a:spcBef>
                <a:spcPct val="0"/>
              </a:spcBef>
              <a:buClrTx/>
              <a:buSzPct val="100000"/>
              <a:buNone/>
            </a:pPr>
            <a:r>
              <a:rPr lang="zh-CN" altLang="en-US" b="1" dirty="0">
                <a:solidFill>
                  <a:srgbClr val="3DCCFF"/>
                </a:solidFill>
                <a:cs typeface="+mn-ea"/>
                <a:sym typeface="+mn-lt"/>
              </a:rPr>
              <a:t>工厂废水</a:t>
            </a:r>
            <a:endParaRPr lang="en-US" altLang="zh-CN" b="1" dirty="0">
              <a:solidFill>
                <a:srgbClr val="3DCCFF"/>
              </a:solidFill>
              <a:cs typeface="+mn-ea"/>
              <a:sym typeface="+mn-lt"/>
            </a:endParaRPr>
          </a:p>
        </p:txBody>
      </p:sp>
      <p:sp>
        <p:nvSpPr>
          <p:cNvPr id="21" name="AutoShape 5"/>
          <p:cNvSpPr/>
          <p:nvPr/>
        </p:nvSpPr>
        <p:spPr>
          <a:xfrm>
            <a:off x="1309664" y="3341505"/>
            <a:ext cx="2670375" cy="563562"/>
          </a:xfrm>
          <a:prstGeom prst="wedgeRoundRectCallout">
            <a:avLst>
              <a:gd name="adj1" fmla="val 57335"/>
              <a:gd name="adj2" fmla="val 38256"/>
              <a:gd name="adj3" fmla="val 16667"/>
            </a:avLst>
          </a:prstGeom>
          <a:solidFill>
            <a:schemeClr val="bg1"/>
          </a:solidFill>
          <a:ln w="28575" cap="flat" cmpd="sng">
            <a:solidFill>
              <a:srgbClr val="3DCCFF"/>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gn="ctr">
              <a:spcBef>
                <a:spcPct val="0"/>
              </a:spcBef>
              <a:buClrTx/>
              <a:buSzPct val="100000"/>
              <a:buNone/>
            </a:pPr>
            <a:r>
              <a:rPr lang="zh-CN" altLang="en-US" b="1" dirty="0">
                <a:solidFill>
                  <a:srgbClr val="3DCCFF"/>
                </a:solidFill>
                <a:cs typeface="+mn-ea"/>
                <a:sym typeface="+mn-lt"/>
              </a:rPr>
              <a:t>城市污水</a:t>
            </a:r>
            <a:endParaRPr lang="en-US" altLang="zh-CN" b="1" dirty="0">
              <a:solidFill>
                <a:srgbClr val="3DCCFF"/>
              </a:solidFill>
              <a:cs typeface="+mn-ea"/>
              <a:sym typeface="+mn-lt"/>
            </a:endParaRPr>
          </a:p>
        </p:txBody>
      </p:sp>
      <p:sp>
        <p:nvSpPr>
          <p:cNvPr id="23" name="AutoShape 5"/>
          <p:cNvSpPr/>
          <p:nvPr/>
        </p:nvSpPr>
        <p:spPr>
          <a:xfrm flipH="1">
            <a:off x="7410582" y="3723464"/>
            <a:ext cx="3663817" cy="563562"/>
          </a:xfrm>
          <a:prstGeom prst="wedgeRoundRectCallout">
            <a:avLst>
              <a:gd name="adj1" fmla="val 57335"/>
              <a:gd name="adj2" fmla="val 38256"/>
              <a:gd name="adj3" fmla="val 16667"/>
            </a:avLst>
          </a:prstGeom>
          <a:solidFill>
            <a:schemeClr val="bg1"/>
          </a:solidFill>
          <a:ln w="28575" cap="flat" cmpd="sng">
            <a:solidFill>
              <a:srgbClr val="3DCCFF"/>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gn="ctr">
              <a:spcBef>
                <a:spcPct val="0"/>
              </a:spcBef>
              <a:buClrTx/>
              <a:buSzPct val="100000"/>
              <a:buNone/>
            </a:pPr>
            <a:r>
              <a:rPr lang="zh-CN" altLang="en-US" b="1" smtClean="0">
                <a:solidFill>
                  <a:srgbClr val="3DCCFF"/>
                </a:solidFill>
                <a:cs typeface="+mn-ea"/>
                <a:sym typeface="+mn-lt"/>
              </a:rPr>
              <a:t>过量农药</a:t>
            </a:r>
            <a:r>
              <a:rPr lang="zh-CN" altLang="en-US" b="1" dirty="0">
                <a:solidFill>
                  <a:srgbClr val="3DCCFF"/>
                </a:solidFill>
                <a:cs typeface="+mn-ea"/>
                <a:sym typeface="+mn-lt"/>
              </a:rPr>
              <a:t>、化肥</a:t>
            </a:r>
            <a:endParaRPr lang="en-US" altLang="zh-CN" b="1" dirty="0">
              <a:solidFill>
                <a:srgbClr val="3DCCFF"/>
              </a:solidFill>
              <a:cs typeface="+mn-ea"/>
              <a:sym typeface="+mn-lt"/>
            </a:endParaRPr>
          </a:p>
        </p:txBody>
      </p:sp>
      <p:sp>
        <p:nvSpPr>
          <p:cNvPr id="32" name="AutoShape 5"/>
          <p:cNvSpPr/>
          <p:nvPr/>
        </p:nvSpPr>
        <p:spPr>
          <a:xfrm flipH="1">
            <a:off x="7410583" y="4826120"/>
            <a:ext cx="2889117" cy="563562"/>
          </a:xfrm>
          <a:prstGeom prst="wedgeRoundRectCallout">
            <a:avLst>
              <a:gd name="adj1" fmla="val 57335"/>
              <a:gd name="adj2" fmla="val 38256"/>
              <a:gd name="adj3" fmla="val 16667"/>
            </a:avLst>
          </a:prstGeom>
          <a:solidFill>
            <a:schemeClr val="bg1"/>
          </a:solidFill>
          <a:ln w="28575" cap="flat" cmpd="sng">
            <a:solidFill>
              <a:srgbClr val="3DCCFF"/>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gn="ctr">
              <a:spcBef>
                <a:spcPct val="0"/>
              </a:spcBef>
              <a:buClrTx/>
              <a:buSzPct val="100000"/>
              <a:buNone/>
            </a:pPr>
            <a:r>
              <a:rPr lang="zh-CN" altLang="en-US" b="1" dirty="0">
                <a:solidFill>
                  <a:srgbClr val="3DCCFF"/>
                </a:solidFill>
                <a:cs typeface="+mn-ea"/>
                <a:sym typeface="+mn-lt"/>
              </a:rPr>
              <a:t>其他</a:t>
            </a:r>
            <a:endParaRPr lang="en-US" altLang="zh-CN" b="1" dirty="0">
              <a:solidFill>
                <a:srgbClr val="3DCCFF"/>
              </a:solidFill>
              <a:cs typeface="+mn-ea"/>
              <a:sym typeface="+mn-lt"/>
            </a:endParaRPr>
          </a:p>
        </p:txBody>
      </p:sp>
    </p:spTree>
    <p:extLst>
      <p:ext uri="{BB962C8B-B14F-4D97-AF65-F5344CB8AC3E}">
        <p14:creationId xmlns:p14="http://schemas.microsoft.com/office/powerpoint/2010/main" val="2323821882"/>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3" grpId="0" animBg="1"/>
      <p:bldP spid="3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AFE9FA"/>
        </a:solidFill>
        <a:effectLst/>
      </p:bgPr>
    </p:bg>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4" cstate="screen">
            <a:extLst>
              <a:ext uri="{BEBA8EAE-BF5A-486C-A8C5-ECC9F3942E4B}">
                <a14:imgProps xmlns:a14="http://schemas.microsoft.com/office/drawing/2010/main">
                  <a14:imgLayer r:embed="rId5">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a:ext>
            </a:extLst>
          </a:blip>
          <a:srcRect/>
          <a:stretch/>
        </p:blipFill>
        <p:spPr>
          <a:xfrm>
            <a:off x="9883974" y="337061"/>
            <a:ext cx="2038218" cy="670182"/>
          </a:xfrm>
          <a:prstGeom prst="rect">
            <a:avLst/>
          </a:prstGeom>
        </p:spPr>
      </p:pic>
      <p:pic>
        <p:nvPicPr>
          <p:cNvPr id="24" name="图片 23">
            <a:extLst>
              <a:ext uri="{FF2B5EF4-FFF2-40B4-BE49-F238E27FC236}">
                <a16:creationId xmlns:a16="http://schemas.microsoft.com/office/drawing/2014/main" id="{D403503B-0FA0-4AE4-A384-118632D765F6}"/>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2" y="6043195"/>
            <a:ext cx="12192000" cy="2444750"/>
          </a:xfrm>
          <a:prstGeom prst="rect">
            <a:avLst/>
          </a:prstGeom>
        </p:spPr>
      </p:pic>
      <p:grpSp>
        <p:nvGrpSpPr>
          <p:cNvPr id="25" name="组合 24"/>
          <p:cNvGrpSpPr/>
          <p:nvPr/>
        </p:nvGrpSpPr>
        <p:grpSpPr>
          <a:xfrm>
            <a:off x="4" y="5745196"/>
            <a:ext cx="12191998" cy="1100998"/>
            <a:chOff x="1" y="5794937"/>
            <a:chExt cx="12191998" cy="1100998"/>
          </a:xfrm>
        </p:grpSpPr>
        <p:pic>
          <p:nvPicPr>
            <p:cNvPr id="26" name="图片 25"/>
            <p:cNvPicPr>
              <a:picLocks noChangeAspect="1"/>
            </p:cNvPicPr>
            <p:nvPr/>
          </p:nvPicPr>
          <p:blipFill rotWithShape="1">
            <a:blip r:embed="rId8" cstate="screen">
              <a:extLst>
                <a:ext uri="{BEBA8EAE-BF5A-486C-A8C5-ECC9F3942E4B}">
                  <a14:imgProps xmlns:a14="http://schemas.microsoft.com/office/drawing/2010/main">
                    <a14:imgLayer r:embed="rId9">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7" name="图片 26"/>
            <p:cNvPicPr>
              <a:picLocks noChangeAspect="1"/>
            </p:cNvPicPr>
            <p:nvPr/>
          </p:nvPicPr>
          <p:blipFill rotWithShape="1">
            <a:blip r:embed="rId10" cstate="screen">
              <a:extLst>
                <a:ext uri="{BEBA8EAE-BF5A-486C-A8C5-ECC9F3942E4B}">
                  <a14:imgProps xmlns:a14="http://schemas.microsoft.com/office/drawing/2010/main">
                    <a14:imgLayer r:embed="rId11">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sp>
        <p:nvSpPr>
          <p:cNvPr id="28" name="Text Box 35"/>
          <p:cNvSpPr txBox="1"/>
          <p:nvPr/>
        </p:nvSpPr>
        <p:spPr>
          <a:xfrm>
            <a:off x="1117600" y="375043"/>
            <a:ext cx="7264400" cy="584775"/>
          </a:xfrm>
          <a:prstGeom prst="rect">
            <a:avLst/>
          </a:prstGeom>
          <a:noFill/>
          <a:ln w="9525">
            <a:noFill/>
            <a:miter lim="800000"/>
          </a:ln>
        </p:spPr>
        <p:txBody>
          <a:bodyPr wrap="square">
            <a:spAutoFit/>
          </a:bodyPr>
          <a:lstStyle>
            <a:defPPr>
              <a:defRPr lang="zh-CN"/>
            </a:defPPr>
            <a:lvl1pPr marR="0">
              <a:spcBef>
                <a:spcPct val="50000"/>
              </a:spcBef>
              <a:buClrTx/>
              <a:buSzTx/>
              <a:buFontTx/>
              <a:buNone/>
              <a:defRPr kumimoji="0" sz="3600" b="1" cap="none" spc="0" normalizeH="0" baseline="0">
                <a:ln w="28575">
                  <a:solidFill>
                    <a:srgbClr val="3DCCFF"/>
                  </a:solidFill>
                </a:ln>
                <a:solidFill>
                  <a:schemeClr val="bg1"/>
                </a:solidFill>
                <a:effectLst>
                  <a:outerShdw blurRad="38100" dist="38100" dir="2700000" algn="tl">
                    <a:srgbClr val="000000"/>
                  </a:outerShdw>
                </a:effectLst>
                <a:latin typeface="FZHanZhenGuangBiaoS-GB" panose="02000000000000000000" pitchFamily="2" charset="-122"/>
                <a:ea typeface="FZHanZhenGuangBiaoS-GB" panose="02000000000000000000" pitchFamily="2" charset="-122"/>
              </a:defRPr>
            </a:lvl1pPr>
          </a:lstStyle>
          <a:p>
            <a:r>
              <a:rPr lang="zh-CN" altLang="en-US" sz="3200" smtClean="0">
                <a:latin typeface="+mn-lt"/>
                <a:ea typeface="+mn-ea"/>
                <a:cs typeface="+mn-ea"/>
                <a:sym typeface="+mn-lt"/>
              </a:rPr>
              <a:t>我国</a:t>
            </a:r>
            <a:r>
              <a:rPr lang="zh-CN" altLang="en-US" sz="3200" smtClean="0">
                <a:latin typeface="+mn-lt"/>
                <a:ea typeface="+mn-ea"/>
                <a:cs typeface="+mn-ea"/>
                <a:sym typeface="+mn-lt"/>
              </a:rPr>
              <a:t>水资源</a:t>
            </a:r>
            <a:r>
              <a:rPr lang="zh-CN" altLang="en-US" sz="3200">
                <a:latin typeface="+mn-lt"/>
                <a:ea typeface="+mn-ea"/>
                <a:cs typeface="+mn-ea"/>
                <a:sym typeface="+mn-lt"/>
              </a:rPr>
              <a:t>浪费</a:t>
            </a:r>
            <a:r>
              <a:rPr lang="zh-CN" altLang="en-US" sz="3200" smtClean="0">
                <a:latin typeface="+mn-lt"/>
                <a:ea typeface="+mn-ea"/>
                <a:cs typeface="+mn-ea"/>
                <a:sym typeface="+mn-lt"/>
              </a:rPr>
              <a:t>严重</a:t>
            </a:r>
            <a:endParaRPr lang="zh-CN" altLang="en-US" sz="3200" dirty="0">
              <a:latin typeface="+mn-lt"/>
              <a:ea typeface="+mn-ea"/>
              <a:cs typeface="+mn-ea"/>
              <a:sym typeface="+mn-lt"/>
            </a:endParaRPr>
          </a:p>
        </p:txBody>
      </p:sp>
      <p:grpSp>
        <p:nvGrpSpPr>
          <p:cNvPr id="29" name="组合 28"/>
          <p:cNvGrpSpPr/>
          <p:nvPr/>
        </p:nvGrpSpPr>
        <p:grpSpPr>
          <a:xfrm>
            <a:off x="257108" y="63282"/>
            <a:ext cx="860492" cy="943961"/>
            <a:chOff x="511108" y="349439"/>
            <a:chExt cx="860492" cy="943961"/>
          </a:xfrm>
        </p:grpSpPr>
        <p:pic>
          <p:nvPicPr>
            <p:cNvPr id="30" name="图片 29"/>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11108" y="349439"/>
              <a:ext cx="724167" cy="724167"/>
            </a:xfrm>
            <a:prstGeom prst="rect">
              <a:avLst/>
            </a:prstGeom>
          </p:spPr>
        </p:pic>
        <p:pic>
          <p:nvPicPr>
            <p:cNvPr id="31" name="图片 30"/>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73191" y="579688"/>
              <a:ext cx="498409" cy="713712"/>
            </a:xfrm>
            <a:prstGeom prst="rect">
              <a:avLst/>
            </a:prstGeom>
          </p:spPr>
        </p:pic>
      </p:grpSp>
      <p:sp>
        <p:nvSpPr>
          <p:cNvPr id="33" name="Rectangle 3"/>
          <p:cNvSpPr>
            <a:spLocks noGrp="1" noRot="1"/>
          </p:cNvSpPr>
          <p:nvPr/>
        </p:nvSpPr>
        <p:spPr>
          <a:xfrm>
            <a:off x="1117600" y="1432350"/>
            <a:ext cx="10393116" cy="4772440"/>
          </a:xfrm>
          <a:prstGeom prst="rect">
            <a:avLst/>
          </a:prstGeom>
          <a:noFill/>
          <a:ln w="9525">
            <a:noFill/>
          </a:ln>
        </p:spPr>
        <p:txBody>
          <a:bodyPr vert="horz" wrap="square" lIns="91440" tIns="45720" rIns="91440" bIns="45720" anchor="t"/>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a:lstStyle>
          <a:p>
            <a:pPr marL="0" indent="0" eaLnBrk="1" hangingPunct="1">
              <a:lnSpc>
                <a:spcPct val="150000"/>
              </a:lnSpc>
              <a:buNone/>
            </a:pPr>
            <a:r>
              <a:rPr lang="zh-CN" altLang="en-US" sz="2800">
                <a:latin typeface="+mn-ea"/>
              </a:rPr>
              <a:t>相比</a:t>
            </a:r>
            <a:r>
              <a:rPr lang="en-US" altLang="zh-CN" sz="2800">
                <a:latin typeface="+mn-ea"/>
              </a:rPr>
              <a:t>2014</a:t>
            </a:r>
            <a:r>
              <a:rPr lang="zh-CN" altLang="en-US" sz="2800">
                <a:latin typeface="+mn-ea"/>
              </a:rPr>
              <a:t>年，</a:t>
            </a:r>
            <a:r>
              <a:rPr lang="en-US" altLang="zh-CN" sz="2800">
                <a:latin typeface="+mn-ea"/>
              </a:rPr>
              <a:t>2023</a:t>
            </a:r>
            <a:r>
              <a:rPr lang="zh-CN" altLang="en-US" sz="2800">
                <a:latin typeface="+mn-ea"/>
              </a:rPr>
              <a:t>年，我国国内生产总值增长近一倍的情况下，用水总量总体稳定在</a:t>
            </a:r>
            <a:r>
              <a:rPr lang="en-US" altLang="zh-CN" sz="2800">
                <a:latin typeface="+mn-ea"/>
              </a:rPr>
              <a:t>6100</a:t>
            </a:r>
            <a:r>
              <a:rPr lang="zh-CN" altLang="en-US" sz="2800">
                <a:latin typeface="+mn-ea"/>
              </a:rPr>
              <a:t>亿立方米以内，万元国内生产总值用水量、万元工业增加值用水量分别下降</a:t>
            </a:r>
            <a:r>
              <a:rPr lang="en-US" altLang="zh-CN" sz="2800">
                <a:latin typeface="+mn-ea"/>
              </a:rPr>
              <a:t>41.7%</a:t>
            </a:r>
            <a:r>
              <a:rPr lang="zh-CN" altLang="en-US" sz="2800">
                <a:latin typeface="+mn-ea"/>
              </a:rPr>
              <a:t>、</a:t>
            </a:r>
            <a:r>
              <a:rPr lang="en-US" altLang="zh-CN" sz="2800">
                <a:latin typeface="+mn-ea"/>
              </a:rPr>
              <a:t>55.1%</a:t>
            </a:r>
            <a:r>
              <a:rPr lang="zh-CN" altLang="en-US" sz="2800">
                <a:latin typeface="+mn-ea"/>
              </a:rPr>
              <a:t>，农田灌溉水有效利用系数从</a:t>
            </a:r>
            <a:r>
              <a:rPr lang="en-US" altLang="zh-CN" sz="2800">
                <a:latin typeface="+mn-ea"/>
              </a:rPr>
              <a:t>0.530</a:t>
            </a:r>
            <a:r>
              <a:rPr lang="zh-CN" altLang="en-US" sz="2800">
                <a:latin typeface="+mn-ea"/>
              </a:rPr>
              <a:t>提升到</a:t>
            </a:r>
            <a:r>
              <a:rPr lang="en-US" altLang="zh-CN" sz="2800">
                <a:latin typeface="+mn-ea"/>
              </a:rPr>
              <a:t>0.576</a:t>
            </a:r>
            <a:r>
              <a:rPr lang="zh-CN" altLang="en-US" sz="2800">
                <a:latin typeface="+mn-ea"/>
              </a:rPr>
              <a:t>，非常规水利用量扩大到</a:t>
            </a:r>
            <a:r>
              <a:rPr lang="en-US" altLang="zh-CN" sz="2800">
                <a:latin typeface="+mn-ea"/>
              </a:rPr>
              <a:t>211</a:t>
            </a:r>
            <a:r>
              <a:rPr lang="zh-CN" altLang="en-US" sz="2800">
                <a:latin typeface="+mn-ea"/>
              </a:rPr>
              <a:t>亿立方米，用水效率和效益不断提高，全社会节水意识不断</a:t>
            </a:r>
            <a:r>
              <a:rPr lang="zh-CN" altLang="en-US" sz="2800">
                <a:latin typeface="+mn-ea"/>
              </a:rPr>
              <a:t>增强</a:t>
            </a:r>
            <a:r>
              <a:rPr lang="zh-CN" altLang="en-US" sz="2800" smtClean="0">
                <a:latin typeface="+mn-ea"/>
              </a:rPr>
              <a:t>。</a:t>
            </a:r>
            <a:r>
              <a:rPr lang="zh-CN" altLang="en-US" sz="2800">
                <a:latin typeface="+mn-ea"/>
              </a:rPr>
              <a:t>同时应当看到，我国水资源短缺形势依然严峻，用水粗放、浪费的问题尚未</a:t>
            </a:r>
            <a:r>
              <a:rPr lang="zh-CN" altLang="en-US" sz="2800">
                <a:latin typeface="+mn-ea"/>
              </a:rPr>
              <a:t>根本</a:t>
            </a:r>
            <a:r>
              <a:rPr lang="zh-CN" altLang="en-US" sz="2800" smtClean="0">
                <a:latin typeface="+mn-ea"/>
              </a:rPr>
              <a:t>解决</a:t>
            </a:r>
            <a:r>
              <a:rPr lang="zh-CN" altLang="en-US" sz="2800">
                <a:latin typeface="+mn-ea"/>
              </a:rPr>
              <a:t>。</a:t>
            </a:r>
            <a:endParaRPr lang="zh-CN" altLang="en-US" sz="2800" dirty="0">
              <a:solidFill>
                <a:srgbClr val="603813"/>
              </a:solidFill>
              <a:latin typeface="+mn-ea"/>
              <a:cs typeface="+mn-ea"/>
              <a:sym typeface="+mn-lt"/>
            </a:endParaRPr>
          </a:p>
        </p:txBody>
      </p:sp>
    </p:spTree>
    <p:extLst>
      <p:ext uri="{BB962C8B-B14F-4D97-AF65-F5344CB8AC3E}">
        <p14:creationId xmlns:p14="http://schemas.microsoft.com/office/powerpoint/2010/main" val="3841181952"/>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63CFF6"/>
        </a:solidFill>
        <a:effectLst/>
      </p:bgPr>
    </p:bg>
    <p:spTree>
      <p:nvGrpSpPr>
        <p:cNvPr id="1" name=""/>
        <p:cNvGrpSpPr/>
        <p:nvPr/>
      </p:nvGrpSpPr>
      <p:grpSpPr>
        <a:xfrm>
          <a:off x="0" y="0"/>
          <a:ext cx="0" cy="0"/>
          <a:chOff x="0" y="0"/>
          <a:chExt cx="0" cy="0"/>
        </a:xfrm>
      </p:grpSpPr>
      <p:sp>
        <p:nvSpPr>
          <p:cNvPr id="15" name="矩形 14">
            <a:extLst>
              <a:ext uri="{FF2B5EF4-FFF2-40B4-BE49-F238E27FC236}">
                <a16:creationId xmlns:a16="http://schemas.microsoft.com/office/drawing/2014/main" id="{8D63110F-BCDF-4836-9A5C-FBDD5DA80D3C}"/>
              </a:ext>
            </a:extLst>
          </p:cNvPr>
          <p:cNvSpPr/>
          <p:nvPr/>
        </p:nvSpPr>
        <p:spPr>
          <a:xfrm>
            <a:off x="0" y="-1"/>
            <a:ext cx="12192000" cy="4133931"/>
          </a:xfrm>
          <a:prstGeom prst="rect">
            <a:avLst/>
          </a:prstGeom>
          <a:solidFill>
            <a:srgbClr val="AFE9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6" name="图片 15">
            <a:extLst>
              <a:ext uri="{FF2B5EF4-FFF2-40B4-BE49-F238E27FC236}">
                <a16:creationId xmlns:a16="http://schemas.microsoft.com/office/drawing/2014/main" id="{D403503B-0FA0-4AE4-A384-118632D765F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0" y="2803692"/>
            <a:ext cx="12192000" cy="2444750"/>
          </a:xfrm>
          <a:prstGeom prst="rect">
            <a:avLst/>
          </a:prstGeom>
        </p:spPr>
      </p:pic>
      <p:pic>
        <p:nvPicPr>
          <p:cNvPr id="17" name="图片 16">
            <a:extLst>
              <a:ext uri="{FF2B5EF4-FFF2-40B4-BE49-F238E27FC236}">
                <a16:creationId xmlns:a16="http://schemas.microsoft.com/office/drawing/2014/main" id="{34F627D4-D18B-47BB-A6DA-5D54251DAD8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0849368" y="393548"/>
            <a:ext cx="1109920" cy="568496"/>
          </a:xfrm>
          <a:prstGeom prst="rect">
            <a:avLst/>
          </a:prstGeom>
        </p:spPr>
      </p:pic>
      <p:pic>
        <p:nvPicPr>
          <p:cNvPr id="18" name="图片 17">
            <a:extLst>
              <a:ext uri="{FF2B5EF4-FFF2-40B4-BE49-F238E27FC236}">
                <a16:creationId xmlns:a16="http://schemas.microsoft.com/office/drawing/2014/main" id="{C4D6B087-9CFC-4B2B-99E9-916F9730AE4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009812" y="5656750"/>
            <a:ext cx="789033" cy="1196999"/>
          </a:xfrm>
          <a:prstGeom prst="rect">
            <a:avLst/>
          </a:prstGeom>
        </p:spPr>
      </p:pic>
      <p:pic>
        <p:nvPicPr>
          <p:cNvPr id="19" name="图片 18">
            <a:extLst>
              <a:ext uri="{FF2B5EF4-FFF2-40B4-BE49-F238E27FC236}">
                <a16:creationId xmlns:a16="http://schemas.microsoft.com/office/drawing/2014/main" id="{30B5EF6A-5944-4EF2-94F0-E8E10007EFD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876636" y="978456"/>
            <a:ext cx="534484" cy="275102"/>
          </a:xfrm>
          <a:prstGeom prst="rect">
            <a:avLst/>
          </a:prstGeom>
        </p:spPr>
      </p:pic>
      <p:pic>
        <p:nvPicPr>
          <p:cNvPr id="33" name="图片 32">
            <a:extLst>
              <a:ext uri="{FF2B5EF4-FFF2-40B4-BE49-F238E27FC236}">
                <a16:creationId xmlns:a16="http://schemas.microsoft.com/office/drawing/2014/main" id="{88998189-FEB1-4286-BA65-022AE9C2B00D}"/>
              </a:ext>
            </a:extLst>
          </p:cNvPr>
          <p:cNvPicPr>
            <a:picLocks noChangeAspect="1"/>
          </p:cNvPicPr>
          <p:nvPr/>
        </p:nvPicPr>
        <p:blipFill>
          <a:blip r:embed="rId9" cstate="print">
            <a:grayscl/>
            <a:extLst>
              <a:ext uri="{28A0092B-C50C-407E-A947-70E740481C1C}">
                <a14:useLocalDpi xmlns:a14="http://schemas.microsoft.com/office/drawing/2010/main"/>
              </a:ext>
            </a:extLst>
          </a:blip>
          <a:stretch>
            <a:fillRect/>
          </a:stretch>
        </p:blipFill>
        <p:spPr>
          <a:xfrm>
            <a:off x="1941381" y="3279565"/>
            <a:ext cx="8763497" cy="2739514"/>
          </a:xfrm>
          <a:prstGeom prst="rect">
            <a:avLst/>
          </a:prstGeom>
        </p:spPr>
      </p:pic>
      <p:grpSp>
        <p:nvGrpSpPr>
          <p:cNvPr id="20" name="组合 19"/>
          <p:cNvGrpSpPr/>
          <p:nvPr/>
        </p:nvGrpSpPr>
        <p:grpSpPr>
          <a:xfrm>
            <a:off x="1" y="5794937"/>
            <a:ext cx="12191998" cy="1100998"/>
            <a:chOff x="1" y="5794937"/>
            <a:chExt cx="12191998" cy="1100998"/>
          </a:xfrm>
        </p:grpSpPr>
        <p:pic>
          <p:nvPicPr>
            <p:cNvPr id="21" name="图片 20"/>
            <p:cNvPicPr>
              <a:picLocks noChangeAspect="1"/>
            </p:cNvPicPr>
            <p:nvPr/>
          </p:nvPicPr>
          <p:blipFill rotWithShape="1">
            <a:blip r:embed="rId10" cstate="screen">
              <a:extLst>
                <a:ext uri="{BEBA8EAE-BF5A-486C-A8C5-ECC9F3942E4B}">
                  <a14:imgProps xmlns:a14="http://schemas.microsoft.com/office/drawing/2010/main">
                    <a14:imgLayer r:embed="rId11">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2" name="图片 21"/>
            <p:cNvPicPr>
              <a:picLocks noChangeAspect="1"/>
            </p:cNvPicPr>
            <p:nvPr/>
          </p:nvPicPr>
          <p:blipFill rotWithShape="1">
            <a:blip r:embed="rId12" cstate="screen">
              <a:extLst>
                <a:ext uri="{BEBA8EAE-BF5A-486C-A8C5-ECC9F3942E4B}">
                  <a14:imgProps xmlns:a14="http://schemas.microsoft.com/office/drawing/2010/main">
                    <a14:imgLayer r:embed="rId13">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pic>
        <p:nvPicPr>
          <p:cNvPr id="25" name="图片 24"/>
          <p:cNvPicPr>
            <a:picLocks noChangeAspect="1"/>
          </p:cNvPicPr>
          <p:nvPr/>
        </p:nvPicPr>
        <p:blipFill>
          <a:blip r:embed="rId14" cstate="screen">
            <a:extLst>
              <a:ext uri="{BEBA8EAE-BF5A-486C-A8C5-ECC9F3942E4B}">
                <a14:imgProps xmlns:a14="http://schemas.microsoft.com/office/drawing/2010/main">
                  <a14:imgLayer r:embed="rId15">
                    <a14:imgEffect>
                      <a14:colorTemperature colorTemp="4700"/>
                    </a14:imgEffect>
                  </a14:imgLayer>
                </a14:imgProps>
              </a:ext>
              <a:ext uri="{28A0092B-C50C-407E-A947-70E740481C1C}">
                <a14:useLocalDpi xmlns:a14="http://schemas.microsoft.com/office/drawing/2010/main"/>
              </a:ext>
            </a:extLst>
          </a:blip>
          <a:stretch>
            <a:fillRect/>
          </a:stretch>
        </p:blipFill>
        <p:spPr>
          <a:xfrm>
            <a:off x="9759087" y="4898817"/>
            <a:ext cx="1319549" cy="1354605"/>
          </a:xfrm>
          <a:prstGeom prst="rect">
            <a:avLst/>
          </a:prstGeom>
        </p:spPr>
      </p:pic>
      <p:pic>
        <p:nvPicPr>
          <p:cNvPr id="26" name="图片 25">
            <a:extLst>
              <a:ext uri="{FF2B5EF4-FFF2-40B4-BE49-F238E27FC236}">
                <a16:creationId xmlns:a16="http://schemas.microsoft.com/office/drawing/2014/main" id="{DB5C3D40-CD79-47BA-B636-7BCF4C7435F2}"/>
              </a:ext>
            </a:extLst>
          </p:cNvPr>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560489" y="459994"/>
            <a:ext cx="1168900" cy="602161"/>
          </a:xfrm>
          <a:prstGeom prst="rect">
            <a:avLst/>
          </a:prstGeom>
        </p:spPr>
      </p:pic>
      <p:sp>
        <p:nvSpPr>
          <p:cNvPr id="28" name="内容占位符 2"/>
          <p:cNvSpPr>
            <a:spLocks noGrp="1"/>
          </p:cNvSpPr>
          <p:nvPr/>
        </p:nvSpPr>
        <p:spPr>
          <a:xfrm>
            <a:off x="4466208" y="1771591"/>
            <a:ext cx="4002027" cy="2800767"/>
          </a:xfrm>
          <a:prstGeom prst="rect">
            <a:avLst/>
          </a:prstGeom>
          <a:noFill/>
          <a:ln w="9525">
            <a:noFill/>
            <a:miter lim="800000"/>
          </a:ln>
        </p:spPr>
        <p:txBody>
          <a:bodyPr wrap="square">
            <a:spAutoFit/>
          </a:bodyPr>
          <a:lstStyle/>
          <a:p>
            <a:pPr algn="ctr">
              <a:spcBef>
                <a:spcPct val="50000"/>
              </a:spcBef>
            </a:pPr>
            <a:r>
              <a:rPr lang="zh-CN" altLang="en-US" sz="8800" b="1" dirty="0">
                <a:ln w="38100">
                  <a:solidFill>
                    <a:srgbClr val="3DCCFF"/>
                  </a:solidFill>
                </a:ln>
                <a:solidFill>
                  <a:schemeClr val="bg1"/>
                </a:solidFill>
                <a:effectLst>
                  <a:outerShdw blurRad="38100" dist="38100" dir="2700000" algn="tl">
                    <a:srgbClr val="000000"/>
                  </a:outerShdw>
                </a:effectLst>
                <a:latin typeface="印品灵秀体（非商用）" panose="02000000000000000000" pitchFamily="2" charset="-122"/>
                <a:ea typeface="印品灵秀体（非商用）" panose="02000000000000000000" pitchFamily="2" charset="-122"/>
                <a:cs typeface="+mn-ea"/>
                <a:sym typeface="+mn-lt"/>
              </a:rPr>
              <a:t>防治水体污染</a:t>
            </a:r>
          </a:p>
        </p:txBody>
      </p:sp>
      <p:pic>
        <p:nvPicPr>
          <p:cNvPr id="41" name="图片 40"/>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9863011" y="-223183"/>
            <a:ext cx="2096277" cy="1801957"/>
          </a:xfrm>
          <a:prstGeom prst="rect">
            <a:avLst/>
          </a:prstGeom>
        </p:spPr>
      </p:pic>
      <p:pic>
        <p:nvPicPr>
          <p:cNvPr id="42" name="图片 41"/>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rot="6738012">
            <a:off x="8647313" y="2857479"/>
            <a:ext cx="1642091" cy="1642091"/>
          </a:xfrm>
          <a:prstGeom prst="rect">
            <a:avLst/>
          </a:prstGeom>
        </p:spPr>
      </p:pic>
      <p:pic>
        <p:nvPicPr>
          <p:cNvPr id="34" name="图片 33"/>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rot="14861988" flipH="1">
            <a:off x="3420998" y="1082483"/>
            <a:ext cx="1148515" cy="1148515"/>
          </a:xfrm>
          <a:prstGeom prst="rect">
            <a:avLst/>
          </a:prstGeom>
        </p:spPr>
      </p:pic>
      <p:pic>
        <p:nvPicPr>
          <p:cNvPr id="10" name="图片 9"/>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523265" y="1606196"/>
            <a:ext cx="4221206" cy="4493767"/>
          </a:xfrm>
          <a:prstGeom prst="rect">
            <a:avLst/>
          </a:prstGeom>
        </p:spPr>
      </p:pic>
    </p:spTree>
    <p:extLst>
      <p:ext uri="{BB962C8B-B14F-4D97-AF65-F5344CB8AC3E}">
        <p14:creationId xmlns:p14="http://schemas.microsoft.com/office/powerpoint/2010/main" val="582318176"/>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childTnLst>
                                </p:cTn>
                              </p:par>
                              <p:par>
                                <p:cTn id="17" presetID="10"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par>
                                <p:cTn id="20" presetID="42" presetClass="entr" presetSubtype="0"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AFE9FA"/>
        </a:solidFill>
        <a:effectLst/>
      </p:bgPr>
    </p:bg>
    <p:spTree>
      <p:nvGrpSpPr>
        <p:cNvPr id="1" name=""/>
        <p:cNvGrpSpPr/>
        <p:nvPr/>
      </p:nvGrpSpPr>
      <p:grpSpPr>
        <a:xfrm>
          <a:off x="0" y="0"/>
          <a:ext cx="0" cy="0"/>
          <a:chOff x="0" y="0"/>
          <a:chExt cx="0" cy="0"/>
        </a:xfrm>
      </p:grpSpPr>
      <p:sp>
        <p:nvSpPr>
          <p:cNvPr id="50" name="AutoShape 5"/>
          <p:cNvSpPr/>
          <p:nvPr/>
        </p:nvSpPr>
        <p:spPr>
          <a:xfrm>
            <a:off x="507554" y="2465729"/>
            <a:ext cx="6434736" cy="611924"/>
          </a:xfrm>
          <a:prstGeom prst="wedgeRoundRectCallout">
            <a:avLst>
              <a:gd name="adj1" fmla="val 54708"/>
              <a:gd name="adj2" fmla="val 28228"/>
              <a:gd name="adj3" fmla="val 16667"/>
            </a:avLst>
          </a:prstGeom>
          <a:solidFill>
            <a:schemeClr val="bg1"/>
          </a:solidFill>
          <a:ln w="28575" cap="flat" cmpd="sng">
            <a:solidFill>
              <a:srgbClr val="3DCCFF"/>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50000"/>
              </a:spcBef>
              <a:buClrTx/>
              <a:buSzPct val="100000"/>
              <a:buNone/>
            </a:pPr>
            <a:r>
              <a:rPr lang="en-US" altLang="zh-CN" sz="2800" dirty="0">
                <a:solidFill>
                  <a:srgbClr val="00ABF9"/>
                </a:solidFill>
                <a:cs typeface="+mn-ea"/>
                <a:sym typeface="+mn-lt"/>
              </a:rPr>
              <a:t>2.</a:t>
            </a:r>
            <a:r>
              <a:rPr lang="zh-CN" altLang="en-US" sz="2800" dirty="0">
                <a:solidFill>
                  <a:srgbClr val="00ABF9"/>
                </a:solidFill>
                <a:cs typeface="+mn-ea"/>
                <a:sym typeface="+mn-lt"/>
              </a:rPr>
              <a:t>生活污水要集中处理达标排放</a:t>
            </a:r>
          </a:p>
        </p:txBody>
      </p:sp>
      <p:sp>
        <p:nvSpPr>
          <p:cNvPr id="51" name="AutoShape 5"/>
          <p:cNvSpPr/>
          <p:nvPr/>
        </p:nvSpPr>
        <p:spPr>
          <a:xfrm>
            <a:off x="412514" y="3303808"/>
            <a:ext cx="6902686" cy="611924"/>
          </a:xfrm>
          <a:prstGeom prst="wedgeRoundRectCallout">
            <a:avLst>
              <a:gd name="adj1" fmla="val 54708"/>
              <a:gd name="adj2" fmla="val 28228"/>
              <a:gd name="adj3" fmla="val 16667"/>
            </a:avLst>
          </a:prstGeom>
          <a:solidFill>
            <a:schemeClr val="bg1"/>
          </a:solidFill>
          <a:ln w="28575" cap="flat" cmpd="sng">
            <a:solidFill>
              <a:srgbClr val="3DCCFF"/>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50000"/>
              </a:spcBef>
              <a:buClrTx/>
              <a:buSzPct val="100000"/>
              <a:buNone/>
            </a:pPr>
            <a:r>
              <a:rPr lang="en-US" altLang="zh-CN" sz="2800" dirty="0">
                <a:solidFill>
                  <a:srgbClr val="00ABF9"/>
                </a:solidFill>
                <a:cs typeface="+mn-ea"/>
                <a:sym typeface="+mn-lt"/>
              </a:rPr>
              <a:t>3.</a:t>
            </a:r>
            <a:r>
              <a:rPr lang="zh-CN" altLang="en-US" sz="2800" dirty="0">
                <a:solidFill>
                  <a:srgbClr val="00ABF9"/>
                </a:solidFill>
                <a:cs typeface="+mn-ea"/>
                <a:sym typeface="+mn-lt"/>
              </a:rPr>
              <a:t>合理施用农药、化肥</a:t>
            </a:r>
            <a:r>
              <a:rPr lang="en-US" altLang="zh-CN" sz="2800" dirty="0">
                <a:solidFill>
                  <a:srgbClr val="00ABF9"/>
                </a:solidFill>
                <a:cs typeface="+mn-ea"/>
                <a:sym typeface="+mn-lt"/>
              </a:rPr>
              <a:t>,</a:t>
            </a:r>
            <a:r>
              <a:rPr lang="zh-CN" altLang="en-US" sz="2800" dirty="0">
                <a:solidFill>
                  <a:srgbClr val="00ABF9"/>
                </a:solidFill>
                <a:cs typeface="+mn-ea"/>
                <a:sym typeface="+mn-lt"/>
              </a:rPr>
              <a:t>提倡</a:t>
            </a:r>
            <a:r>
              <a:rPr lang="zh-CN" altLang="en-US" sz="2800">
                <a:solidFill>
                  <a:srgbClr val="00ABF9"/>
                </a:solidFill>
                <a:cs typeface="+mn-ea"/>
                <a:sym typeface="+mn-lt"/>
              </a:rPr>
              <a:t>使用</a:t>
            </a:r>
            <a:r>
              <a:rPr lang="zh-CN" altLang="en-US" sz="2800" smtClean="0">
                <a:solidFill>
                  <a:srgbClr val="00ABF9"/>
                </a:solidFill>
                <a:cs typeface="+mn-ea"/>
                <a:sym typeface="+mn-lt"/>
              </a:rPr>
              <a:t>农家肥</a:t>
            </a:r>
            <a:endParaRPr lang="zh-CN" altLang="en-US" sz="2800" dirty="0">
              <a:solidFill>
                <a:srgbClr val="00ABF9"/>
              </a:solidFill>
              <a:cs typeface="+mn-ea"/>
              <a:sym typeface="+mn-lt"/>
            </a:endParaRPr>
          </a:p>
        </p:txBody>
      </p:sp>
      <p:sp>
        <p:nvSpPr>
          <p:cNvPr id="52" name="AutoShape 5"/>
          <p:cNvSpPr/>
          <p:nvPr/>
        </p:nvSpPr>
        <p:spPr>
          <a:xfrm>
            <a:off x="3124200" y="4152490"/>
            <a:ext cx="3818090" cy="611924"/>
          </a:xfrm>
          <a:prstGeom prst="wedgeRoundRectCallout">
            <a:avLst>
              <a:gd name="adj1" fmla="val 54708"/>
              <a:gd name="adj2" fmla="val 28228"/>
              <a:gd name="adj3" fmla="val 16667"/>
            </a:avLst>
          </a:prstGeom>
          <a:solidFill>
            <a:schemeClr val="bg1"/>
          </a:solidFill>
          <a:ln w="28575" cap="flat" cmpd="sng">
            <a:solidFill>
              <a:srgbClr val="3DCCFF"/>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50000"/>
              </a:spcBef>
              <a:buClrTx/>
              <a:buSzPct val="100000"/>
              <a:buNone/>
            </a:pPr>
            <a:r>
              <a:rPr lang="en-US" altLang="zh-CN" sz="2800" dirty="0">
                <a:solidFill>
                  <a:srgbClr val="00ABF9"/>
                </a:solidFill>
                <a:cs typeface="+mn-ea"/>
                <a:sym typeface="+mn-lt"/>
              </a:rPr>
              <a:t>4.</a:t>
            </a:r>
            <a:r>
              <a:rPr lang="zh-CN" altLang="en-US" sz="2800" dirty="0">
                <a:solidFill>
                  <a:srgbClr val="00ABF9"/>
                </a:solidFill>
                <a:cs typeface="+mn-ea"/>
                <a:sym typeface="+mn-lt"/>
              </a:rPr>
              <a:t>加强水质监测</a:t>
            </a:r>
          </a:p>
        </p:txBody>
      </p:sp>
      <p:pic>
        <p:nvPicPr>
          <p:cNvPr id="19" name="图片 18"/>
          <p:cNvPicPr>
            <a:picLocks noChangeAspect="1"/>
          </p:cNvPicPr>
          <p:nvPr/>
        </p:nvPicPr>
        <p:blipFill rotWithShape="1">
          <a:blip r:embed="rId4" cstate="screen">
            <a:extLst>
              <a:ext uri="{BEBA8EAE-BF5A-486C-A8C5-ECC9F3942E4B}">
                <a14:imgProps xmlns:a14="http://schemas.microsoft.com/office/drawing/2010/main">
                  <a14:imgLayer r:embed="rId5">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a:ext>
            </a:extLst>
          </a:blip>
          <a:srcRect/>
          <a:stretch/>
        </p:blipFill>
        <p:spPr>
          <a:xfrm>
            <a:off x="9883974" y="337061"/>
            <a:ext cx="2038218" cy="670182"/>
          </a:xfrm>
          <a:prstGeom prst="rect">
            <a:avLst/>
          </a:prstGeom>
        </p:spPr>
      </p:pic>
      <p:pic>
        <p:nvPicPr>
          <p:cNvPr id="24" name="图片 23">
            <a:extLst>
              <a:ext uri="{FF2B5EF4-FFF2-40B4-BE49-F238E27FC236}">
                <a16:creationId xmlns:a16="http://schemas.microsoft.com/office/drawing/2014/main" id="{D403503B-0FA0-4AE4-A384-118632D765F6}"/>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2" y="6043195"/>
            <a:ext cx="12192000" cy="2444750"/>
          </a:xfrm>
          <a:prstGeom prst="rect">
            <a:avLst/>
          </a:prstGeom>
        </p:spPr>
      </p:pic>
      <p:grpSp>
        <p:nvGrpSpPr>
          <p:cNvPr id="25" name="组合 24"/>
          <p:cNvGrpSpPr/>
          <p:nvPr/>
        </p:nvGrpSpPr>
        <p:grpSpPr>
          <a:xfrm>
            <a:off x="4" y="5745196"/>
            <a:ext cx="12191998" cy="1100998"/>
            <a:chOff x="1" y="5794937"/>
            <a:chExt cx="12191998" cy="1100998"/>
          </a:xfrm>
        </p:grpSpPr>
        <p:pic>
          <p:nvPicPr>
            <p:cNvPr id="26" name="图片 25"/>
            <p:cNvPicPr>
              <a:picLocks noChangeAspect="1"/>
            </p:cNvPicPr>
            <p:nvPr/>
          </p:nvPicPr>
          <p:blipFill rotWithShape="1">
            <a:blip r:embed="rId8" cstate="screen">
              <a:extLst>
                <a:ext uri="{BEBA8EAE-BF5A-486C-A8C5-ECC9F3942E4B}">
                  <a14:imgProps xmlns:a14="http://schemas.microsoft.com/office/drawing/2010/main">
                    <a14:imgLayer r:embed="rId9">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7" name="图片 26"/>
            <p:cNvPicPr>
              <a:picLocks noChangeAspect="1"/>
            </p:cNvPicPr>
            <p:nvPr/>
          </p:nvPicPr>
          <p:blipFill rotWithShape="1">
            <a:blip r:embed="rId10" cstate="screen">
              <a:extLst>
                <a:ext uri="{BEBA8EAE-BF5A-486C-A8C5-ECC9F3942E4B}">
                  <a14:imgProps xmlns:a14="http://schemas.microsoft.com/office/drawing/2010/main">
                    <a14:imgLayer r:embed="rId11">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sp>
        <p:nvSpPr>
          <p:cNvPr id="28" name="Text Box 35"/>
          <p:cNvSpPr txBox="1"/>
          <p:nvPr/>
        </p:nvSpPr>
        <p:spPr>
          <a:xfrm>
            <a:off x="1117600" y="375043"/>
            <a:ext cx="7264400" cy="646331"/>
          </a:xfrm>
          <a:prstGeom prst="rect">
            <a:avLst/>
          </a:prstGeom>
          <a:noFill/>
          <a:ln w="9525">
            <a:noFill/>
            <a:miter lim="800000"/>
          </a:ln>
        </p:spPr>
        <p:txBody>
          <a:bodyPr wrap="square">
            <a:spAutoFit/>
          </a:bodyPr>
          <a:lstStyle>
            <a:defPPr>
              <a:defRPr lang="zh-CN"/>
            </a:defPPr>
            <a:lvl1pPr marR="0">
              <a:spcBef>
                <a:spcPct val="50000"/>
              </a:spcBef>
              <a:buClrTx/>
              <a:buSzTx/>
              <a:buFontTx/>
              <a:buNone/>
              <a:defRPr kumimoji="0" sz="3600" b="1" cap="none" spc="0" normalizeH="0" baseline="0">
                <a:ln w="28575">
                  <a:solidFill>
                    <a:srgbClr val="3DCCFF"/>
                  </a:solidFill>
                </a:ln>
                <a:solidFill>
                  <a:schemeClr val="bg1"/>
                </a:solidFill>
                <a:effectLst>
                  <a:outerShdw blurRad="38100" dist="38100" dir="2700000" algn="tl">
                    <a:srgbClr val="000000"/>
                  </a:outerShdw>
                </a:effectLst>
                <a:latin typeface="FZHanZhenGuangBiaoS-GB" panose="02000000000000000000" pitchFamily="2" charset="-122"/>
                <a:ea typeface="FZHanZhenGuangBiaoS-GB" panose="02000000000000000000" pitchFamily="2" charset="-122"/>
              </a:defRPr>
            </a:lvl1pPr>
          </a:lstStyle>
          <a:p>
            <a:r>
              <a:rPr lang="zh-CN" altLang="en-US" dirty="0">
                <a:latin typeface="+mn-lt"/>
                <a:ea typeface="+mn-ea"/>
                <a:cs typeface="+mn-ea"/>
                <a:sym typeface="+mn-lt"/>
              </a:rPr>
              <a:t>防治水体污染措施</a:t>
            </a:r>
          </a:p>
        </p:txBody>
      </p:sp>
      <p:grpSp>
        <p:nvGrpSpPr>
          <p:cNvPr id="29" name="组合 28"/>
          <p:cNvGrpSpPr/>
          <p:nvPr/>
        </p:nvGrpSpPr>
        <p:grpSpPr>
          <a:xfrm>
            <a:off x="257108" y="63282"/>
            <a:ext cx="860492" cy="943961"/>
            <a:chOff x="511108" y="349439"/>
            <a:chExt cx="860492" cy="943961"/>
          </a:xfrm>
        </p:grpSpPr>
        <p:pic>
          <p:nvPicPr>
            <p:cNvPr id="30" name="图片 29"/>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11108" y="349439"/>
              <a:ext cx="724167" cy="724167"/>
            </a:xfrm>
            <a:prstGeom prst="rect">
              <a:avLst/>
            </a:prstGeom>
          </p:spPr>
        </p:pic>
        <p:pic>
          <p:nvPicPr>
            <p:cNvPr id="31" name="图片 30"/>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73191" y="579688"/>
              <a:ext cx="498409" cy="713712"/>
            </a:xfrm>
            <a:prstGeom prst="rect">
              <a:avLst/>
            </a:prstGeom>
          </p:spPr>
        </p:pic>
      </p:grpSp>
      <p:pic>
        <p:nvPicPr>
          <p:cNvPr id="48" name="图片 47">
            <a:extLst>
              <a:ext uri="{FF2B5EF4-FFF2-40B4-BE49-F238E27FC236}">
                <a16:creationId xmlns:a16="http://schemas.microsoft.com/office/drawing/2014/main" id="{88998189-FEB1-4286-BA65-022AE9C2B00D}"/>
              </a:ext>
            </a:extLst>
          </p:cNvPr>
          <p:cNvPicPr>
            <a:picLocks noChangeAspect="1"/>
          </p:cNvPicPr>
          <p:nvPr/>
        </p:nvPicPr>
        <p:blipFill>
          <a:blip r:embed="rId14" cstate="screen">
            <a:grayscl/>
            <a:extLst>
              <a:ext uri="{BEBA8EAE-BF5A-486C-A8C5-ECC9F3942E4B}">
                <a14:imgProps xmlns:a14="http://schemas.microsoft.com/office/drawing/2010/main">
                  <a14:imgLayer r:embed="rId15">
                    <a14:imgEffect>
                      <a14:saturation sat="66000"/>
                    </a14:imgEffect>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6346045" y="5219375"/>
            <a:ext cx="4448605" cy="1390657"/>
          </a:xfrm>
          <a:prstGeom prst="rect">
            <a:avLst/>
          </a:prstGeom>
        </p:spPr>
      </p:pic>
      <p:pic>
        <p:nvPicPr>
          <p:cNvPr id="2" name="图片 1"/>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6684624" y="337061"/>
            <a:ext cx="5526725" cy="5883583"/>
          </a:xfrm>
          <a:prstGeom prst="rect">
            <a:avLst/>
          </a:prstGeom>
        </p:spPr>
      </p:pic>
      <p:sp>
        <p:nvSpPr>
          <p:cNvPr id="49" name="AutoShape 5"/>
          <p:cNvSpPr/>
          <p:nvPr/>
        </p:nvSpPr>
        <p:spPr>
          <a:xfrm>
            <a:off x="257108" y="1652958"/>
            <a:ext cx="7667872" cy="611924"/>
          </a:xfrm>
          <a:prstGeom prst="wedgeRoundRectCallout">
            <a:avLst>
              <a:gd name="adj1" fmla="val 54708"/>
              <a:gd name="adj2" fmla="val 28228"/>
              <a:gd name="adj3" fmla="val 16667"/>
            </a:avLst>
          </a:prstGeom>
          <a:solidFill>
            <a:schemeClr val="bg1"/>
          </a:solidFill>
          <a:ln w="28575" cap="flat" cmpd="sng">
            <a:solidFill>
              <a:srgbClr val="3DCCFF"/>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50000"/>
              </a:spcBef>
              <a:buClrTx/>
              <a:buSzPct val="100000"/>
              <a:buNone/>
            </a:pPr>
            <a:r>
              <a:rPr lang="en-US" altLang="zh-CN" sz="2800" dirty="0">
                <a:solidFill>
                  <a:srgbClr val="00ABF9"/>
                </a:solidFill>
                <a:cs typeface="+mn-ea"/>
                <a:sym typeface="+mn-lt"/>
              </a:rPr>
              <a:t>1.</a:t>
            </a:r>
            <a:r>
              <a:rPr lang="zh-CN" altLang="en-US" sz="2800" dirty="0">
                <a:solidFill>
                  <a:srgbClr val="00ABF9"/>
                </a:solidFill>
                <a:cs typeface="+mn-ea"/>
                <a:sym typeface="+mn-lt"/>
              </a:rPr>
              <a:t>工业三废要经处理达标排放</a:t>
            </a:r>
            <a:r>
              <a:rPr lang="en-US" altLang="zh-CN" sz="2800" dirty="0">
                <a:solidFill>
                  <a:srgbClr val="00ABF9"/>
                </a:solidFill>
                <a:cs typeface="+mn-ea"/>
                <a:sym typeface="+mn-lt"/>
              </a:rPr>
              <a:t>,</a:t>
            </a:r>
            <a:r>
              <a:rPr lang="zh-CN" altLang="en-US" sz="2800" dirty="0">
                <a:solidFill>
                  <a:srgbClr val="00ABF9"/>
                </a:solidFill>
                <a:cs typeface="+mn-ea"/>
                <a:sym typeface="+mn-lt"/>
              </a:rPr>
              <a:t>提倡零排放</a:t>
            </a:r>
            <a:r>
              <a:rPr lang="en-US" altLang="zh-CN" sz="2800" dirty="0">
                <a:solidFill>
                  <a:srgbClr val="00ABF9"/>
                </a:solidFill>
                <a:cs typeface="+mn-ea"/>
                <a:sym typeface="+mn-lt"/>
              </a:rPr>
              <a:t>.</a:t>
            </a:r>
            <a:endParaRPr lang="zh-CN" altLang="en-US" sz="2800" dirty="0">
              <a:solidFill>
                <a:srgbClr val="00ABF9"/>
              </a:solidFill>
              <a:cs typeface="+mn-ea"/>
              <a:sym typeface="+mn-lt"/>
            </a:endParaRPr>
          </a:p>
        </p:txBody>
      </p:sp>
    </p:spTree>
    <p:extLst>
      <p:ext uri="{BB962C8B-B14F-4D97-AF65-F5344CB8AC3E}">
        <p14:creationId xmlns:p14="http://schemas.microsoft.com/office/powerpoint/2010/main" val="3924839218"/>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500"/>
                                        <p:tgtEl>
                                          <p:spTgt spid="5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500"/>
                                        <p:tgtEl>
                                          <p:spTgt spid="5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fade">
                                      <p:cBhvr>
                                        <p:cTn id="2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4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AFE9FA"/>
        </a:solidFill>
        <a:effectLst/>
      </p:bgPr>
    </p:bg>
    <p:spTree>
      <p:nvGrpSpPr>
        <p:cNvPr id="1" name=""/>
        <p:cNvGrpSpPr/>
        <p:nvPr/>
      </p:nvGrpSpPr>
      <p:grpSpPr>
        <a:xfrm>
          <a:off x="0" y="0"/>
          <a:ext cx="0" cy="0"/>
          <a:chOff x="0" y="0"/>
          <a:chExt cx="0" cy="0"/>
        </a:xfrm>
      </p:grpSpPr>
      <p:sp>
        <p:nvSpPr>
          <p:cNvPr id="32" name="波形 31"/>
          <p:cNvSpPr/>
          <p:nvPr/>
        </p:nvSpPr>
        <p:spPr>
          <a:xfrm>
            <a:off x="5277017" y="3209993"/>
            <a:ext cx="6269370" cy="1820731"/>
          </a:xfrm>
          <a:prstGeom prst="wave">
            <a:avLst>
              <a:gd name="adj1" fmla="val 3737"/>
              <a:gd name="adj2" fmla="val 406"/>
            </a:avLst>
          </a:prstGeom>
          <a:solidFill>
            <a:schemeClr val="bg1"/>
          </a:solidFill>
          <a:ln>
            <a:solidFill>
              <a:srgbClr val="0DC3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波形 32"/>
          <p:cNvSpPr/>
          <p:nvPr/>
        </p:nvSpPr>
        <p:spPr>
          <a:xfrm>
            <a:off x="5339874" y="4973033"/>
            <a:ext cx="6269370" cy="1008852"/>
          </a:xfrm>
          <a:prstGeom prst="wave">
            <a:avLst>
              <a:gd name="adj1" fmla="val 3737"/>
              <a:gd name="adj2" fmla="val 0"/>
            </a:avLst>
          </a:prstGeom>
          <a:solidFill>
            <a:schemeClr val="bg1"/>
          </a:solidFill>
          <a:ln>
            <a:solidFill>
              <a:srgbClr val="0DC3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波形 4"/>
          <p:cNvSpPr/>
          <p:nvPr/>
        </p:nvSpPr>
        <p:spPr>
          <a:xfrm>
            <a:off x="5230611" y="1162384"/>
            <a:ext cx="6269370" cy="2133747"/>
          </a:xfrm>
          <a:prstGeom prst="wave">
            <a:avLst>
              <a:gd name="adj1" fmla="val 3737"/>
              <a:gd name="adj2" fmla="val 203"/>
            </a:avLst>
          </a:prstGeom>
          <a:solidFill>
            <a:schemeClr val="bg1"/>
          </a:solidFill>
          <a:ln>
            <a:solidFill>
              <a:srgbClr val="0DC3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9" name="图片 18"/>
          <p:cNvPicPr>
            <a:picLocks noChangeAspect="1"/>
          </p:cNvPicPr>
          <p:nvPr/>
        </p:nvPicPr>
        <p:blipFill rotWithShape="1">
          <a:blip r:embed="rId4" cstate="screen">
            <a:extLst>
              <a:ext uri="{BEBA8EAE-BF5A-486C-A8C5-ECC9F3942E4B}">
                <a14:imgProps xmlns:a14="http://schemas.microsoft.com/office/drawing/2010/main">
                  <a14:imgLayer r:embed="rId5">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a:ext>
            </a:extLst>
          </a:blip>
          <a:srcRect/>
          <a:stretch/>
        </p:blipFill>
        <p:spPr>
          <a:xfrm>
            <a:off x="9883974" y="337061"/>
            <a:ext cx="2038218" cy="670182"/>
          </a:xfrm>
          <a:prstGeom prst="rect">
            <a:avLst/>
          </a:prstGeom>
        </p:spPr>
      </p:pic>
      <p:pic>
        <p:nvPicPr>
          <p:cNvPr id="24" name="图片 23">
            <a:extLst>
              <a:ext uri="{FF2B5EF4-FFF2-40B4-BE49-F238E27FC236}">
                <a16:creationId xmlns:a16="http://schemas.microsoft.com/office/drawing/2014/main" id="{D403503B-0FA0-4AE4-A384-118632D765F6}"/>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2" y="6043195"/>
            <a:ext cx="12192000" cy="2444750"/>
          </a:xfrm>
          <a:prstGeom prst="rect">
            <a:avLst/>
          </a:prstGeom>
        </p:spPr>
      </p:pic>
      <p:grpSp>
        <p:nvGrpSpPr>
          <p:cNvPr id="25" name="组合 24"/>
          <p:cNvGrpSpPr/>
          <p:nvPr/>
        </p:nvGrpSpPr>
        <p:grpSpPr>
          <a:xfrm>
            <a:off x="4" y="5745196"/>
            <a:ext cx="12191998" cy="1100998"/>
            <a:chOff x="1" y="5794937"/>
            <a:chExt cx="12191998" cy="1100998"/>
          </a:xfrm>
        </p:grpSpPr>
        <p:pic>
          <p:nvPicPr>
            <p:cNvPr id="26" name="图片 25"/>
            <p:cNvPicPr>
              <a:picLocks noChangeAspect="1"/>
            </p:cNvPicPr>
            <p:nvPr/>
          </p:nvPicPr>
          <p:blipFill rotWithShape="1">
            <a:blip r:embed="rId8" cstate="screen">
              <a:extLst>
                <a:ext uri="{BEBA8EAE-BF5A-486C-A8C5-ECC9F3942E4B}">
                  <a14:imgProps xmlns:a14="http://schemas.microsoft.com/office/drawing/2010/main">
                    <a14:imgLayer r:embed="rId9">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7" name="图片 26"/>
            <p:cNvPicPr>
              <a:picLocks noChangeAspect="1"/>
            </p:cNvPicPr>
            <p:nvPr/>
          </p:nvPicPr>
          <p:blipFill rotWithShape="1">
            <a:blip r:embed="rId10" cstate="screen">
              <a:extLst>
                <a:ext uri="{BEBA8EAE-BF5A-486C-A8C5-ECC9F3942E4B}">
                  <a14:imgProps xmlns:a14="http://schemas.microsoft.com/office/drawing/2010/main">
                    <a14:imgLayer r:embed="rId11">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sp>
        <p:nvSpPr>
          <p:cNvPr id="28" name="Text Box 35"/>
          <p:cNvSpPr txBox="1"/>
          <p:nvPr/>
        </p:nvSpPr>
        <p:spPr>
          <a:xfrm>
            <a:off x="1117600" y="375043"/>
            <a:ext cx="7264400" cy="646331"/>
          </a:xfrm>
          <a:prstGeom prst="rect">
            <a:avLst/>
          </a:prstGeom>
          <a:noFill/>
          <a:ln w="9525">
            <a:noFill/>
            <a:miter lim="800000"/>
          </a:ln>
        </p:spPr>
        <p:txBody>
          <a:bodyPr wrap="square">
            <a:spAutoFit/>
          </a:bodyPr>
          <a:lstStyle>
            <a:defPPr>
              <a:defRPr lang="zh-CN"/>
            </a:defPPr>
            <a:lvl1pPr marR="0">
              <a:spcBef>
                <a:spcPct val="50000"/>
              </a:spcBef>
              <a:buClrTx/>
              <a:buSzTx/>
              <a:buFontTx/>
              <a:buNone/>
              <a:defRPr kumimoji="0" sz="3600" b="1" cap="none" spc="0" normalizeH="0" baseline="0">
                <a:ln w="28575">
                  <a:solidFill>
                    <a:srgbClr val="3DCCFF"/>
                  </a:solidFill>
                </a:ln>
                <a:solidFill>
                  <a:schemeClr val="bg1"/>
                </a:solidFill>
                <a:effectLst>
                  <a:outerShdw blurRad="38100" dist="38100" dir="2700000" algn="tl">
                    <a:srgbClr val="000000"/>
                  </a:outerShdw>
                </a:effectLst>
                <a:latin typeface="FZHanZhenGuangBiaoS-GB" panose="02000000000000000000" pitchFamily="2" charset="-122"/>
                <a:ea typeface="FZHanZhenGuangBiaoS-GB" panose="02000000000000000000" pitchFamily="2" charset="-122"/>
              </a:defRPr>
            </a:lvl1pPr>
          </a:lstStyle>
          <a:p>
            <a:r>
              <a:rPr lang="zh-CN" altLang="en-US" dirty="0">
                <a:latin typeface="+mn-lt"/>
                <a:ea typeface="+mn-ea"/>
                <a:cs typeface="+mn-ea"/>
                <a:sym typeface="+mn-lt"/>
              </a:rPr>
              <a:t>防治水体污染措施</a:t>
            </a:r>
          </a:p>
        </p:txBody>
      </p:sp>
      <p:grpSp>
        <p:nvGrpSpPr>
          <p:cNvPr id="29" name="组合 28"/>
          <p:cNvGrpSpPr/>
          <p:nvPr/>
        </p:nvGrpSpPr>
        <p:grpSpPr>
          <a:xfrm>
            <a:off x="257108" y="63282"/>
            <a:ext cx="860492" cy="943961"/>
            <a:chOff x="511108" y="349439"/>
            <a:chExt cx="860492" cy="943961"/>
          </a:xfrm>
        </p:grpSpPr>
        <p:pic>
          <p:nvPicPr>
            <p:cNvPr id="30" name="图片 29"/>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11108" y="349439"/>
              <a:ext cx="724167" cy="724167"/>
            </a:xfrm>
            <a:prstGeom prst="rect">
              <a:avLst/>
            </a:prstGeom>
          </p:spPr>
        </p:pic>
        <p:pic>
          <p:nvPicPr>
            <p:cNvPr id="31" name="图片 30"/>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73191" y="579688"/>
              <a:ext cx="498409" cy="713712"/>
            </a:xfrm>
            <a:prstGeom prst="rect">
              <a:avLst/>
            </a:prstGeom>
          </p:spPr>
        </p:pic>
      </p:grpSp>
      <p:pic>
        <p:nvPicPr>
          <p:cNvPr id="48" name="图片 47">
            <a:extLst>
              <a:ext uri="{FF2B5EF4-FFF2-40B4-BE49-F238E27FC236}">
                <a16:creationId xmlns:a16="http://schemas.microsoft.com/office/drawing/2014/main" id="{88998189-FEB1-4286-BA65-022AE9C2B00D}"/>
              </a:ext>
            </a:extLst>
          </p:cNvPr>
          <p:cNvPicPr>
            <a:picLocks noChangeAspect="1"/>
          </p:cNvPicPr>
          <p:nvPr/>
        </p:nvPicPr>
        <p:blipFill>
          <a:blip r:embed="rId14" cstate="screen">
            <a:grayscl/>
            <a:extLst>
              <a:ext uri="{BEBA8EAE-BF5A-486C-A8C5-ECC9F3942E4B}">
                <a14:imgProps xmlns:a14="http://schemas.microsoft.com/office/drawing/2010/main">
                  <a14:imgLayer r:embed="rId15">
                    <a14:imgEffect>
                      <a14:saturation sat="66000"/>
                    </a14:imgEffect>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257108" y="4401444"/>
            <a:ext cx="4755548" cy="1486609"/>
          </a:xfrm>
          <a:prstGeom prst="rect">
            <a:avLst/>
          </a:prstGeom>
        </p:spPr>
      </p:pic>
      <p:sp>
        <p:nvSpPr>
          <p:cNvPr id="18" name="Text Box 2"/>
          <p:cNvSpPr txBox="1"/>
          <p:nvPr/>
        </p:nvSpPr>
        <p:spPr>
          <a:xfrm>
            <a:off x="7233177" y="571716"/>
            <a:ext cx="2963058" cy="584775"/>
          </a:xfrm>
          <a:prstGeom prst="rect">
            <a:avLst/>
          </a:prstGeom>
          <a:noFill/>
          <a:ln w="9525">
            <a:noFill/>
          </a:ln>
        </p:spPr>
        <p:txBody>
          <a:bodyPr vert="horz" wrap="square" lIns="91440" tIns="45720" rIns="91440" bIns="45720" anchor="ctr"/>
          <a:lstStyle>
            <a:defPPr>
              <a:defRPr lang="zh-CN"/>
            </a:defPPr>
            <a:lvl1pPr eaLnBrk="0" fontAlgn="base" hangingPunct="0">
              <a:spcBef>
                <a:spcPct val="0"/>
              </a:spcBef>
              <a:spcAft>
                <a:spcPct val="0"/>
              </a:spcAft>
              <a:defRPr sz="3200" b="1">
                <a:ln w="12700">
                  <a:solidFill>
                    <a:srgbClr val="603813"/>
                  </a:solidFill>
                </a:ln>
                <a:solidFill>
                  <a:schemeClr val="bg1"/>
                </a:solidFill>
                <a:latin typeface="FZHanZhenGuangBiaoS-GB" panose="02000000000000000000" pitchFamily="2" charset="-122"/>
                <a:ea typeface="FZHanZhenGuangBiaoS-GB" panose="02000000000000000000" pitchFamily="2" charset="-122"/>
                <a:cs typeface="+mj-cs"/>
              </a:defRPr>
            </a:lvl1pPr>
            <a:lvl2pPr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2pPr>
            <a:lvl3pPr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3pPr>
            <a:lvl4pPr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4pPr>
            <a:lvl5pPr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5pPr>
            <a:lvl6pPr marL="457200"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6pPr>
            <a:lvl7pPr marL="914400"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7pPr>
            <a:lvl8pPr marL="1371600"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8pPr>
            <a:lvl9pPr marL="1828800"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9pPr>
          </a:lstStyle>
          <a:p>
            <a:r>
              <a:rPr lang="zh-CN" altLang="en-US" sz="3600">
                <a:ln w="12700">
                  <a:noFill/>
                </a:ln>
                <a:solidFill>
                  <a:srgbClr val="603813"/>
                </a:solidFill>
                <a:latin typeface="+mn-lt"/>
                <a:ea typeface="+mn-ea"/>
                <a:cs typeface="+mn-ea"/>
                <a:sym typeface="+mn-lt"/>
              </a:rPr>
              <a:t>农业</a:t>
            </a:r>
            <a:r>
              <a:rPr lang="zh-CN" altLang="en-US" sz="3600" smtClean="0">
                <a:ln w="12700">
                  <a:noFill/>
                </a:ln>
                <a:solidFill>
                  <a:srgbClr val="603813"/>
                </a:solidFill>
                <a:latin typeface="+mn-lt"/>
                <a:ea typeface="+mn-ea"/>
                <a:cs typeface="+mn-ea"/>
                <a:sym typeface="+mn-lt"/>
              </a:rPr>
              <a:t>节水</a:t>
            </a:r>
            <a:endParaRPr lang="zh-CN" altLang="en-US" sz="3600" dirty="0">
              <a:ln w="12700">
                <a:noFill/>
              </a:ln>
              <a:solidFill>
                <a:srgbClr val="603813"/>
              </a:solidFill>
              <a:latin typeface="+mn-lt"/>
              <a:ea typeface="+mn-ea"/>
              <a:cs typeface="+mn-ea"/>
              <a:sym typeface="+mn-lt"/>
            </a:endParaRPr>
          </a:p>
        </p:txBody>
      </p:sp>
      <p:sp>
        <p:nvSpPr>
          <p:cNvPr id="20" name="Text Box 2"/>
          <p:cNvSpPr txBox="1"/>
          <p:nvPr/>
        </p:nvSpPr>
        <p:spPr>
          <a:xfrm>
            <a:off x="6185066" y="1575469"/>
            <a:ext cx="5282556" cy="138499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50000"/>
              </a:spcBef>
              <a:buClrTx/>
              <a:buSzPct val="100000"/>
              <a:buNone/>
            </a:pPr>
            <a:r>
              <a:rPr lang="en-US" altLang="zh-CN" sz="2800" smtClean="0">
                <a:solidFill>
                  <a:srgbClr val="0DC3F3"/>
                </a:solidFill>
                <a:cs typeface="+mn-ea"/>
                <a:sym typeface="+mn-lt"/>
              </a:rPr>
              <a:t>1.</a:t>
            </a:r>
            <a:r>
              <a:rPr lang="zh-CN" altLang="en-US" sz="2800" smtClean="0">
                <a:solidFill>
                  <a:srgbClr val="0DC3F3"/>
                </a:solidFill>
                <a:cs typeface="+mn-ea"/>
                <a:sym typeface="+mn-lt"/>
              </a:rPr>
              <a:t>改变</a:t>
            </a:r>
            <a:r>
              <a:rPr lang="zh-CN" altLang="en-US" sz="2800" dirty="0">
                <a:solidFill>
                  <a:srgbClr val="0DC3F3"/>
                </a:solidFill>
                <a:cs typeface="+mn-ea"/>
                <a:sym typeface="+mn-lt"/>
              </a:rPr>
              <a:t>灌溉技术方式，废弃大水漫灌、自流灌溉，推广喷灌、滴灌，提高水的有效利用率。 </a:t>
            </a:r>
          </a:p>
        </p:txBody>
      </p:sp>
      <p:sp>
        <p:nvSpPr>
          <p:cNvPr id="21" name="Text Box 2"/>
          <p:cNvSpPr txBox="1"/>
          <p:nvPr/>
        </p:nvSpPr>
        <p:spPr>
          <a:xfrm>
            <a:off x="5433786" y="3420610"/>
            <a:ext cx="5399255" cy="138499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50000"/>
              </a:spcBef>
              <a:buClrTx/>
              <a:buSzPct val="100000"/>
              <a:buNone/>
            </a:pPr>
            <a:r>
              <a:rPr lang="en-US" altLang="zh-CN" sz="2800" smtClean="0">
                <a:solidFill>
                  <a:srgbClr val="0DC3F3"/>
                </a:solidFill>
                <a:cs typeface="+mn-ea"/>
                <a:sym typeface="+mn-lt"/>
              </a:rPr>
              <a:t>2.</a:t>
            </a:r>
            <a:r>
              <a:rPr lang="zh-CN" altLang="en-US" sz="2800" smtClean="0">
                <a:solidFill>
                  <a:srgbClr val="0DC3F3"/>
                </a:solidFill>
                <a:cs typeface="+mn-ea"/>
                <a:sym typeface="+mn-lt"/>
              </a:rPr>
              <a:t>改变</a:t>
            </a:r>
            <a:r>
              <a:rPr lang="zh-CN" altLang="en-US" sz="2800" dirty="0">
                <a:solidFill>
                  <a:srgbClr val="0DC3F3"/>
                </a:solidFill>
                <a:cs typeface="+mn-ea"/>
                <a:sym typeface="+mn-lt"/>
              </a:rPr>
              <a:t>作物品种，在北方缺水地区种植耐旱、耗水量少的农作物，节约灌溉用水。</a:t>
            </a:r>
          </a:p>
        </p:txBody>
      </p:sp>
      <p:sp>
        <p:nvSpPr>
          <p:cNvPr id="22" name="Text Box 2"/>
          <p:cNvSpPr txBox="1"/>
          <p:nvPr/>
        </p:nvSpPr>
        <p:spPr>
          <a:xfrm>
            <a:off x="6482454" y="5030724"/>
            <a:ext cx="5298403" cy="954107"/>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spcBef>
                <a:spcPct val="50000"/>
              </a:spcBef>
              <a:buClrTx/>
              <a:buSzPct val="100000"/>
              <a:buNone/>
            </a:pPr>
            <a:r>
              <a:rPr lang="en-US" altLang="zh-CN" sz="2800" smtClean="0">
                <a:solidFill>
                  <a:srgbClr val="0DC3F3"/>
                </a:solidFill>
                <a:cs typeface="+mn-ea"/>
                <a:sym typeface="+mn-lt"/>
              </a:rPr>
              <a:t>3.</a:t>
            </a:r>
            <a:r>
              <a:rPr lang="zh-CN" altLang="en-US" sz="2800" smtClean="0">
                <a:solidFill>
                  <a:srgbClr val="0DC3F3"/>
                </a:solidFill>
                <a:cs typeface="+mn-ea"/>
                <a:sym typeface="+mn-lt"/>
              </a:rPr>
              <a:t>减少</a:t>
            </a:r>
            <a:r>
              <a:rPr lang="zh-CN" altLang="en-US" sz="2800" dirty="0">
                <a:solidFill>
                  <a:srgbClr val="0DC3F3"/>
                </a:solidFill>
                <a:cs typeface="+mn-ea"/>
                <a:sym typeface="+mn-lt"/>
              </a:rPr>
              <a:t>化肥、农药的使用，减少水污染。</a:t>
            </a:r>
          </a:p>
        </p:txBody>
      </p:sp>
      <p:pic>
        <p:nvPicPr>
          <p:cNvPr id="3" name="图片 2"/>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401236" y="1226095"/>
            <a:ext cx="4467292" cy="3827738"/>
          </a:xfrm>
          <a:prstGeom prst="rect">
            <a:avLst/>
          </a:prstGeom>
        </p:spPr>
      </p:pic>
      <p:pic>
        <p:nvPicPr>
          <p:cNvPr id="6" name="图片 5"/>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a:off x="5306846" y="1462890"/>
            <a:ext cx="878219" cy="889000"/>
          </a:xfrm>
          <a:prstGeom prst="rect">
            <a:avLst/>
          </a:prstGeom>
        </p:spPr>
      </p:pic>
      <p:pic>
        <p:nvPicPr>
          <p:cNvPr id="34" name="图片 33"/>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flipH="1">
            <a:off x="10589402" y="3302024"/>
            <a:ext cx="878219" cy="889000"/>
          </a:xfrm>
          <a:prstGeom prst="rect">
            <a:avLst/>
          </a:prstGeom>
        </p:spPr>
      </p:pic>
      <p:pic>
        <p:nvPicPr>
          <p:cNvPr id="35" name="图片 34"/>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a:off x="5418640" y="5098777"/>
            <a:ext cx="878219" cy="889000"/>
          </a:xfrm>
          <a:prstGeom prst="rect">
            <a:avLst/>
          </a:prstGeom>
        </p:spPr>
      </p:pic>
    </p:spTree>
    <p:extLst>
      <p:ext uri="{BB962C8B-B14F-4D97-AF65-F5344CB8AC3E}">
        <p14:creationId xmlns:p14="http://schemas.microsoft.com/office/powerpoint/2010/main" val="702502710"/>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AFE9FA"/>
        </a:solidFill>
        <a:effectLst/>
      </p:bgPr>
    </p:bg>
    <p:spTree>
      <p:nvGrpSpPr>
        <p:cNvPr id="1" name=""/>
        <p:cNvGrpSpPr/>
        <p:nvPr/>
      </p:nvGrpSpPr>
      <p:grpSpPr>
        <a:xfrm>
          <a:off x="0" y="0"/>
          <a:ext cx="0" cy="0"/>
          <a:chOff x="0" y="0"/>
          <a:chExt cx="0" cy="0"/>
        </a:xfrm>
      </p:grpSpPr>
      <p:sp>
        <p:nvSpPr>
          <p:cNvPr id="33" name="波形 32"/>
          <p:cNvSpPr/>
          <p:nvPr/>
        </p:nvSpPr>
        <p:spPr>
          <a:xfrm>
            <a:off x="803857" y="3414977"/>
            <a:ext cx="4851393" cy="1564766"/>
          </a:xfrm>
          <a:prstGeom prst="wave">
            <a:avLst>
              <a:gd name="adj1" fmla="val 3737"/>
              <a:gd name="adj2" fmla="val 0"/>
            </a:avLst>
          </a:prstGeom>
          <a:solidFill>
            <a:schemeClr val="bg1"/>
          </a:solidFill>
          <a:ln>
            <a:solidFill>
              <a:srgbClr val="0DC3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波形 33"/>
          <p:cNvSpPr/>
          <p:nvPr/>
        </p:nvSpPr>
        <p:spPr>
          <a:xfrm>
            <a:off x="822987" y="5039139"/>
            <a:ext cx="4851393" cy="1008852"/>
          </a:xfrm>
          <a:prstGeom prst="wave">
            <a:avLst>
              <a:gd name="adj1" fmla="val 3737"/>
              <a:gd name="adj2" fmla="val 0"/>
            </a:avLst>
          </a:prstGeom>
          <a:solidFill>
            <a:schemeClr val="bg1"/>
          </a:solidFill>
          <a:ln>
            <a:solidFill>
              <a:srgbClr val="0DC3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9" name="图片 18"/>
          <p:cNvPicPr>
            <a:picLocks noChangeAspect="1"/>
          </p:cNvPicPr>
          <p:nvPr/>
        </p:nvPicPr>
        <p:blipFill rotWithShape="1">
          <a:blip r:embed="rId4" cstate="screen">
            <a:extLst>
              <a:ext uri="{BEBA8EAE-BF5A-486C-A8C5-ECC9F3942E4B}">
                <a14:imgProps xmlns:a14="http://schemas.microsoft.com/office/drawing/2010/main">
                  <a14:imgLayer r:embed="rId5">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a:ext>
            </a:extLst>
          </a:blip>
          <a:srcRect/>
          <a:stretch/>
        </p:blipFill>
        <p:spPr>
          <a:xfrm>
            <a:off x="9883974" y="337061"/>
            <a:ext cx="2038218" cy="670182"/>
          </a:xfrm>
          <a:prstGeom prst="rect">
            <a:avLst/>
          </a:prstGeom>
        </p:spPr>
      </p:pic>
      <p:pic>
        <p:nvPicPr>
          <p:cNvPr id="24" name="图片 23">
            <a:extLst>
              <a:ext uri="{FF2B5EF4-FFF2-40B4-BE49-F238E27FC236}">
                <a16:creationId xmlns:a16="http://schemas.microsoft.com/office/drawing/2014/main" id="{D403503B-0FA0-4AE4-A384-118632D765F6}"/>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2" y="6043195"/>
            <a:ext cx="12192000" cy="2444750"/>
          </a:xfrm>
          <a:prstGeom prst="rect">
            <a:avLst/>
          </a:prstGeom>
        </p:spPr>
      </p:pic>
      <p:grpSp>
        <p:nvGrpSpPr>
          <p:cNvPr id="25" name="组合 24"/>
          <p:cNvGrpSpPr/>
          <p:nvPr/>
        </p:nvGrpSpPr>
        <p:grpSpPr>
          <a:xfrm>
            <a:off x="4" y="5745196"/>
            <a:ext cx="12191998" cy="1100998"/>
            <a:chOff x="1" y="5794937"/>
            <a:chExt cx="12191998" cy="1100998"/>
          </a:xfrm>
        </p:grpSpPr>
        <p:pic>
          <p:nvPicPr>
            <p:cNvPr id="26" name="图片 25"/>
            <p:cNvPicPr>
              <a:picLocks noChangeAspect="1"/>
            </p:cNvPicPr>
            <p:nvPr/>
          </p:nvPicPr>
          <p:blipFill rotWithShape="1">
            <a:blip r:embed="rId8" cstate="screen">
              <a:extLst>
                <a:ext uri="{BEBA8EAE-BF5A-486C-A8C5-ECC9F3942E4B}">
                  <a14:imgProps xmlns:a14="http://schemas.microsoft.com/office/drawing/2010/main">
                    <a14:imgLayer r:embed="rId9">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7" name="图片 26"/>
            <p:cNvPicPr>
              <a:picLocks noChangeAspect="1"/>
            </p:cNvPicPr>
            <p:nvPr/>
          </p:nvPicPr>
          <p:blipFill rotWithShape="1">
            <a:blip r:embed="rId10" cstate="screen">
              <a:extLst>
                <a:ext uri="{BEBA8EAE-BF5A-486C-A8C5-ECC9F3942E4B}">
                  <a14:imgProps xmlns:a14="http://schemas.microsoft.com/office/drawing/2010/main">
                    <a14:imgLayer r:embed="rId11">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sp>
        <p:nvSpPr>
          <p:cNvPr id="28" name="Text Box 35"/>
          <p:cNvSpPr txBox="1"/>
          <p:nvPr/>
        </p:nvSpPr>
        <p:spPr>
          <a:xfrm>
            <a:off x="1117600" y="375043"/>
            <a:ext cx="7264400" cy="646331"/>
          </a:xfrm>
          <a:prstGeom prst="rect">
            <a:avLst/>
          </a:prstGeom>
          <a:noFill/>
          <a:ln w="9525">
            <a:noFill/>
            <a:miter lim="800000"/>
          </a:ln>
        </p:spPr>
        <p:txBody>
          <a:bodyPr wrap="square">
            <a:spAutoFit/>
          </a:bodyPr>
          <a:lstStyle>
            <a:defPPr>
              <a:defRPr lang="zh-CN"/>
            </a:defPPr>
            <a:lvl1pPr marR="0">
              <a:spcBef>
                <a:spcPct val="50000"/>
              </a:spcBef>
              <a:buClrTx/>
              <a:buSzTx/>
              <a:buFontTx/>
              <a:buNone/>
              <a:defRPr kumimoji="0" sz="3600" b="1" cap="none" spc="0" normalizeH="0" baseline="0">
                <a:ln w="28575">
                  <a:solidFill>
                    <a:srgbClr val="3DCCFF"/>
                  </a:solidFill>
                </a:ln>
                <a:solidFill>
                  <a:schemeClr val="bg1"/>
                </a:solidFill>
                <a:effectLst>
                  <a:outerShdw blurRad="38100" dist="38100" dir="2700000" algn="tl">
                    <a:srgbClr val="000000"/>
                  </a:outerShdw>
                </a:effectLst>
                <a:latin typeface="FZHanZhenGuangBiaoS-GB" panose="02000000000000000000" pitchFamily="2" charset="-122"/>
                <a:ea typeface="FZHanZhenGuangBiaoS-GB" panose="02000000000000000000" pitchFamily="2" charset="-122"/>
              </a:defRPr>
            </a:lvl1pPr>
          </a:lstStyle>
          <a:p>
            <a:r>
              <a:rPr lang="zh-CN" altLang="en-US" dirty="0">
                <a:latin typeface="+mn-lt"/>
                <a:ea typeface="+mn-ea"/>
                <a:cs typeface="+mn-ea"/>
                <a:sym typeface="+mn-lt"/>
              </a:rPr>
              <a:t>防治水体污染措施</a:t>
            </a:r>
          </a:p>
        </p:txBody>
      </p:sp>
      <p:grpSp>
        <p:nvGrpSpPr>
          <p:cNvPr id="29" name="组合 28"/>
          <p:cNvGrpSpPr/>
          <p:nvPr/>
        </p:nvGrpSpPr>
        <p:grpSpPr>
          <a:xfrm>
            <a:off x="257108" y="63282"/>
            <a:ext cx="860492" cy="943961"/>
            <a:chOff x="511108" y="349439"/>
            <a:chExt cx="860492" cy="943961"/>
          </a:xfrm>
        </p:grpSpPr>
        <p:pic>
          <p:nvPicPr>
            <p:cNvPr id="30" name="图片 29"/>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11108" y="349439"/>
              <a:ext cx="724167" cy="724167"/>
            </a:xfrm>
            <a:prstGeom prst="rect">
              <a:avLst/>
            </a:prstGeom>
          </p:spPr>
        </p:pic>
        <p:pic>
          <p:nvPicPr>
            <p:cNvPr id="31" name="图片 30"/>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73191" y="579688"/>
              <a:ext cx="498409" cy="713712"/>
            </a:xfrm>
            <a:prstGeom prst="rect">
              <a:avLst/>
            </a:prstGeom>
          </p:spPr>
        </p:pic>
      </p:grpSp>
      <p:pic>
        <p:nvPicPr>
          <p:cNvPr id="48" name="图片 47">
            <a:extLst>
              <a:ext uri="{FF2B5EF4-FFF2-40B4-BE49-F238E27FC236}">
                <a16:creationId xmlns:a16="http://schemas.microsoft.com/office/drawing/2014/main" id="{88998189-FEB1-4286-BA65-022AE9C2B00D}"/>
              </a:ext>
            </a:extLst>
          </p:cNvPr>
          <p:cNvPicPr>
            <a:picLocks noChangeAspect="1"/>
          </p:cNvPicPr>
          <p:nvPr/>
        </p:nvPicPr>
        <p:blipFill>
          <a:blip r:embed="rId14" cstate="screen">
            <a:grayscl/>
            <a:extLst>
              <a:ext uri="{BEBA8EAE-BF5A-486C-A8C5-ECC9F3942E4B}">
                <a14:imgProps xmlns:a14="http://schemas.microsoft.com/office/drawing/2010/main">
                  <a14:imgLayer r:embed="rId15">
                    <a14:imgEffect>
                      <a14:saturation sat="66000"/>
                    </a14:imgEffect>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6146649" y="4321139"/>
            <a:ext cx="4975708" cy="1555432"/>
          </a:xfrm>
          <a:prstGeom prst="rect">
            <a:avLst/>
          </a:prstGeom>
        </p:spPr>
      </p:pic>
      <p:sp>
        <p:nvSpPr>
          <p:cNvPr id="18" name="波形 17"/>
          <p:cNvSpPr/>
          <p:nvPr/>
        </p:nvSpPr>
        <p:spPr>
          <a:xfrm>
            <a:off x="771314" y="1670659"/>
            <a:ext cx="4851393" cy="1796911"/>
          </a:xfrm>
          <a:prstGeom prst="wave">
            <a:avLst>
              <a:gd name="adj1" fmla="val 3737"/>
              <a:gd name="adj2" fmla="val 0"/>
            </a:avLst>
          </a:prstGeom>
          <a:solidFill>
            <a:schemeClr val="bg1"/>
          </a:solidFill>
          <a:ln>
            <a:solidFill>
              <a:srgbClr val="0DC3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Text Box 2"/>
          <p:cNvSpPr txBox="1"/>
          <p:nvPr/>
        </p:nvSpPr>
        <p:spPr>
          <a:xfrm>
            <a:off x="2073273" y="1151057"/>
            <a:ext cx="3265805" cy="584775"/>
          </a:xfrm>
          <a:prstGeom prst="rect">
            <a:avLst/>
          </a:prstGeom>
          <a:noFill/>
          <a:ln w="9525">
            <a:noFill/>
          </a:ln>
        </p:spPr>
        <p:txBody>
          <a:bodyPr vert="horz" wrap="square" lIns="91440" tIns="45720" rIns="91440" bIns="45720" anchor="ctr"/>
          <a:lstStyle>
            <a:defPPr>
              <a:defRPr lang="zh-CN"/>
            </a:defPPr>
            <a:lvl1pPr eaLnBrk="0" fontAlgn="base" hangingPunct="0">
              <a:spcBef>
                <a:spcPct val="0"/>
              </a:spcBef>
              <a:spcAft>
                <a:spcPct val="0"/>
              </a:spcAft>
              <a:defRPr sz="3600" b="1">
                <a:ln w="12700">
                  <a:noFill/>
                </a:ln>
                <a:solidFill>
                  <a:srgbClr val="603813"/>
                </a:solidFill>
                <a:latin typeface="迷你简卡通" panose="03000509000000000000" pitchFamily="65" charset="-122"/>
                <a:ea typeface="迷你简卡通" panose="03000509000000000000" pitchFamily="65" charset="-122"/>
                <a:cs typeface="+mj-cs"/>
              </a:defRPr>
            </a:lvl1pPr>
            <a:lvl2pPr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2pPr>
            <a:lvl3pPr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3pPr>
            <a:lvl4pPr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4pPr>
            <a:lvl5pPr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5pPr>
            <a:lvl6pPr marL="457200"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6pPr>
            <a:lvl7pPr marL="914400"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7pPr>
            <a:lvl8pPr marL="1371600"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8pPr>
            <a:lvl9pPr marL="1828800"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9pPr>
          </a:lstStyle>
          <a:p>
            <a:r>
              <a:rPr lang="zh-CN" altLang="en-US">
                <a:latin typeface="+mn-lt"/>
                <a:ea typeface="+mn-ea"/>
                <a:cs typeface="+mn-ea"/>
                <a:sym typeface="+mn-lt"/>
              </a:rPr>
              <a:t>工业</a:t>
            </a:r>
            <a:r>
              <a:rPr lang="zh-CN" altLang="en-US" smtClean="0">
                <a:latin typeface="+mn-lt"/>
                <a:ea typeface="+mn-ea"/>
                <a:cs typeface="+mn-ea"/>
                <a:sym typeface="+mn-lt"/>
              </a:rPr>
              <a:t>节水</a:t>
            </a:r>
            <a:endParaRPr lang="zh-CN" altLang="en-US" dirty="0">
              <a:latin typeface="+mn-lt"/>
              <a:ea typeface="+mn-ea"/>
              <a:cs typeface="+mn-ea"/>
              <a:sym typeface="+mn-lt"/>
            </a:endParaRPr>
          </a:p>
        </p:txBody>
      </p:sp>
      <p:sp>
        <p:nvSpPr>
          <p:cNvPr id="22" name="Text Box 2"/>
          <p:cNvSpPr txBox="1"/>
          <p:nvPr/>
        </p:nvSpPr>
        <p:spPr>
          <a:xfrm>
            <a:off x="1783747" y="1942442"/>
            <a:ext cx="3752362" cy="138499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spcBef>
                <a:spcPct val="50000"/>
              </a:spcBef>
              <a:buClrTx/>
              <a:buSzPct val="100000"/>
              <a:buNone/>
            </a:pPr>
            <a:r>
              <a:rPr lang="en-US" altLang="zh-CN" sz="2800" b="1" smtClean="0">
                <a:solidFill>
                  <a:srgbClr val="0DC3F3"/>
                </a:solidFill>
                <a:cs typeface="+mn-ea"/>
                <a:sym typeface="+mn-lt"/>
              </a:rPr>
              <a:t>1.</a:t>
            </a:r>
            <a:r>
              <a:rPr lang="zh-CN" altLang="en-US" sz="2800" b="1" smtClean="0">
                <a:solidFill>
                  <a:srgbClr val="0DC3F3"/>
                </a:solidFill>
                <a:cs typeface="+mn-ea"/>
                <a:sym typeface="+mn-lt"/>
              </a:rPr>
              <a:t>工业用水</a:t>
            </a:r>
            <a:r>
              <a:rPr lang="zh-CN" altLang="en-US" sz="2800" b="1" dirty="0">
                <a:solidFill>
                  <a:srgbClr val="0DC3F3"/>
                </a:solidFill>
                <a:cs typeface="+mn-ea"/>
                <a:sym typeface="+mn-lt"/>
              </a:rPr>
              <a:t>重复使用、循环使  用，提高水的利用率。</a:t>
            </a:r>
          </a:p>
        </p:txBody>
      </p:sp>
      <p:sp>
        <p:nvSpPr>
          <p:cNvPr id="23" name="Text Box 2"/>
          <p:cNvSpPr txBox="1"/>
          <p:nvPr/>
        </p:nvSpPr>
        <p:spPr>
          <a:xfrm>
            <a:off x="1077052" y="3720306"/>
            <a:ext cx="3908427" cy="954107"/>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spcBef>
                <a:spcPct val="50000"/>
              </a:spcBef>
              <a:buClrTx/>
              <a:buSzPct val="100000"/>
              <a:buNone/>
            </a:pPr>
            <a:r>
              <a:rPr lang="en-US" altLang="zh-CN" sz="2800" b="1" smtClean="0">
                <a:solidFill>
                  <a:srgbClr val="0DC3F3"/>
                </a:solidFill>
                <a:cs typeface="+mn-ea"/>
                <a:sym typeface="+mn-lt"/>
              </a:rPr>
              <a:t>2.</a:t>
            </a:r>
            <a:r>
              <a:rPr lang="zh-CN" altLang="en-US" sz="2800" b="1" smtClean="0">
                <a:solidFill>
                  <a:srgbClr val="0DC3F3"/>
                </a:solidFill>
                <a:cs typeface="+mn-ea"/>
                <a:sym typeface="+mn-lt"/>
              </a:rPr>
              <a:t>降低</a:t>
            </a:r>
            <a:r>
              <a:rPr lang="zh-CN" altLang="en-US" sz="2800" b="1" dirty="0">
                <a:solidFill>
                  <a:srgbClr val="0DC3F3"/>
                </a:solidFill>
                <a:cs typeface="+mn-ea"/>
                <a:sym typeface="+mn-lt"/>
              </a:rPr>
              <a:t>生产耗水，节约用水。</a:t>
            </a:r>
          </a:p>
        </p:txBody>
      </p:sp>
      <p:sp>
        <p:nvSpPr>
          <p:cNvPr id="32" name="Text Box 2"/>
          <p:cNvSpPr txBox="1"/>
          <p:nvPr/>
        </p:nvSpPr>
        <p:spPr>
          <a:xfrm>
            <a:off x="2191108" y="5090296"/>
            <a:ext cx="3399698" cy="954107"/>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spcBef>
                <a:spcPct val="50000"/>
              </a:spcBef>
              <a:buClrTx/>
              <a:buSzPct val="100000"/>
              <a:buNone/>
            </a:pPr>
            <a:r>
              <a:rPr lang="en-US" altLang="zh-CN" sz="2800" b="1" smtClean="0">
                <a:solidFill>
                  <a:srgbClr val="0DC3F3"/>
                </a:solidFill>
                <a:cs typeface="+mn-ea"/>
                <a:sym typeface="+mn-lt"/>
              </a:rPr>
              <a:t>3.</a:t>
            </a:r>
            <a:r>
              <a:rPr lang="zh-CN" altLang="en-US" sz="2800" b="1" smtClean="0">
                <a:solidFill>
                  <a:srgbClr val="0DC3F3"/>
                </a:solidFill>
                <a:cs typeface="+mn-ea"/>
                <a:sym typeface="+mn-lt"/>
              </a:rPr>
              <a:t>污水处理</a:t>
            </a:r>
            <a:r>
              <a:rPr lang="zh-CN" altLang="en-US" sz="2800" b="1" dirty="0">
                <a:solidFill>
                  <a:srgbClr val="0DC3F3"/>
                </a:solidFill>
                <a:cs typeface="+mn-ea"/>
                <a:sym typeface="+mn-lt"/>
              </a:rPr>
              <a:t>，达标排放。</a:t>
            </a:r>
          </a:p>
        </p:txBody>
      </p:sp>
      <p:pic>
        <p:nvPicPr>
          <p:cNvPr id="4" name="图片 3"/>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6448360" y="704236"/>
            <a:ext cx="4917989" cy="5172288"/>
          </a:xfrm>
          <a:prstGeom prst="ellipse">
            <a:avLst/>
          </a:prstGeom>
        </p:spPr>
      </p:pic>
      <p:pic>
        <p:nvPicPr>
          <p:cNvPr id="3" name="图片 2"/>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791157" y="1957640"/>
            <a:ext cx="905993" cy="894668"/>
          </a:xfrm>
          <a:prstGeom prst="rect">
            <a:avLst/>
          </a:prstGeom>
        </p:spPr>
      </p:pic>
      <p:pic>
        <p:nvPicPr>
          <p:cNvPr id="35" name="图片 34"/>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4590236" y="3728374"/>
            <a:ext cx="905993" cy="894668"/>
          </a:xfrm>
          <a:prstGeom prst="rect">
            <a:avLst/>
          </a:prstGeom>
        </p:spPr>
      </p:pic>
      <p:pic>
        <p:nvPicPr>
          <p:cNvPr id="36" name="图片 35"/>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1153298" y="5048477"/>
            <a:ext cx="905993" cy="894668"/>
          </a:xfrm>
          <a:prstGeom prst="rect">
            <a:avLst/>
          </a:prstGeom>
        </p:spPr>
      </p:pic>
    </p:spTree>
    <p:extLst>
      <p:ext uri="{BB962C8B-B14F-4D97-AF65-F5344CB8AC3E}">
        <p14:creationId xmlns:p14="http://schemas.microsoft.com/office/powerpoint/2010/main" val="1007565513"/>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3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63CFF6"/>
        </a:solidFill>
        <a:effectLst/>
      </p:bgPr>
    </p:bg>
    <p:spTree>
      <p:nvGrpSpPr>
        <p:cNvPr id="1" name=""/>
        <p:cNvGrpSpPr/>
        <p:nvPr/>
      </p:nvGrpSpPr>
      <p:grpSpPr>
        <a:xfrm>
          <a:off x="0" y="0"/>
          <a:ext cx="0" cy="0"/>
          <a:chOff x="0" y="0"/>
          <a:chExt cx="0" cy="0"/>
        </a:xfrm>
      </p:grpSpPr>
      <p:sp>
        <p:nvSpPr>
          <p:cNvPr id="15" name="矩形 14">
            <a:extLst>
              <a:ext uri="{FF2B5EF4-FFF2-40B4-BE49-F238E27FC236}">
                <a16:creationId xmlns:a16="http://schemas.microsoft.com/office/drawing/2014/main" id="{8D63110F-BCDF-4836-9A5C-FBDD5DA80D3C}"/>
              </a:ext>
            </a:extLst>
          </p:cNvPr>
          <p:cNvSpPr/>
          <p:nvPr/>
        </p:nvSpPr>
        <p:spPr>
          <a:xfrm>
            <a:off x="0" y="-1"/>
            <a:ext cx="12192000" cy="4133931"/>
          </a:xfrm>
          <a:prstGeom prst="rect">
            <a:avLst/>
          </a:prstGeom>
          <a:solidFill>
            <a:srgbClr val="AFE9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6" name="图片 15">
            <a:extLst>
              <a:ext uri="{FF2B5EF4-FFF2-40B4-BE49-F238E27FC236}">
                <a16:creationId xmlns:a16="http://schemas.microsoft.com/office/drawing/2014/main" id="{D403503B-0FA0-4AE4-A384-118632D765F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0" y="2803692"/>
            <a:ext cx="12192000" cy="2444750"/>
          </a:xfrm>
          <a:prstGeom prst="rect">
            <a:avLst/>
          </a:prstGeom>
        </p:spPr>
      </p:pic>
      <p:pic>
        <p:nvPicPr>
          <p:cNvPr id="17" name="图片 16">
            <a:extLst>
              <a:ext uri="{FF2B5EF4-FFF2-40B4-BE49-F238E27FC236}">
                <a16:creationId xmlns:a16="http://schemas.microsoft.com/office/drawing/2014/main" id="{34F627D4-D18B-47BB-A6DA-5D54251DAD8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0849368" y="393548"/>
            <a:ext cx="1109920" cy="568496"/>
          </a:xfrm>
          <a:prstGeom prst="rect">
            <a:avLst/>
          </a:prstGeom>
        </p:spPr>
      </p:pic>
      <p:pic>
        <p:nvPicPr>
          <p:cNvPr id="18" name="图片 17">
            <a:extLst>
              <a:ext uri="{FF2B5EF4-FFF2-40B4-BE49-F238E27FC236}">
                <a16:creationId xmlns:a16="http://schemas.microsoft.com/office/drawing/2014/main" id="{C4D6B087-9CFC-4B2B-99E9-916F9730AE4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009812" y="5656750"/>
            <a:ext cx="789033" cy="1196999"/>
          </a:xfrm>
          <a:prstGeom prst="rect">
            <a:avLst/>
          </a:prstGeom>
        </p:spPr>
      </p:pic>
      <p:pic>
        <p:nvPicPr>
          <p:cNvPr id="19" name="图片 18">
            <a:extLst>
              <a:ext uri="{FF2B5EF4-FFF2-40B4-BE49-F238E27FC236}">
                <a16:creationId xmlns:a16="http://schemas.microsoft.com/office/drawing/2014/main" id="{30B5EF6A-5944-4EF2-94F0-E8E10007EFD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876636" y="978456"/>
            <a:ext cx="534484" cy="275102"/>
          </a:xfrm>
          <a:prstGeom prst="rect">
            <a:avLst/>
          </a:prstGeom>
        </p:spPr>
      </p:pic>
      <p:pic>
        <p:nvPicPr>
          <p:cNvPr id="33" name="图片 32">
            <a:extLst>
              <a:ext uri="{FF2B5EF4-FFF2-40B4-BE49-F238E27FC236}">
                <a16:creationId xmlns:a16="http://schemas.microsoft.com/office/drawing/2014/main" id="{88998189-FEB1-4286-BA65-022AE9C2B00D}"/>
              </a:ext>
            </a:extLst>
          </p:cNvPr>
          <p:cNvPicPr>
            <a:picLocks noChangeAspect="1"/>
          </p:cNvPicPr>
          <p:nvPr/>
        </p:nvPicPr>
        <p:blipFill>
          <a:blip r:embed="rId9" cstate="print">
            <a:grayscl/>
            <a:extLst>
              <a:ext uri="{28A0092B-C50C-407E-A947-70E740481C1C}">
                <a14:useLocalDpi xmlns:a14="http://schemas.microsoft.com/office/drawing/2010/main"/>
              </a:ext>
            </a:extLst>
          </a:blip>
          <a:stretch>
            <a:fillRect/>
          </a:stretch>
        </p:blipFill>
        <p:spPr>
          <a:xfrm>
            <a:off x="1941381" y="3279565"/>
            <a:ext cx="8763497" cy="2739514"/>
          </a:xfrm>
          <a:prstGeom prst="rect">
            <a:avLst/>
          </a:prstGeom>
        </p:spPr>
      </p:pic>
      <p:grpSp>
        <p:nvGrpSpPr>
          <p:cNvPr id="20" name="组合 19"/>
          <p:cNvGrpSpPr/>
          <p:nvPr/>
        </p:nvGrpSpPr>
        <p:grpSpPr>
          <a:xfrm>
            <a:off x="1" y="5794937"/>
            <a:ext cx="12191998" cy="1100998"/>
            <a:chOff x="1" y="5794937"/>
            <a:chExt cx="12191998" cy="1100998"/>
          </a:xfrm>
        </p:grpSpPr>
        <p:pic>
          <p:nvPicPr>
            <p:cNvPr id="21" name="图片 20"/>
            <p:cNvPicPr>
              <a:picLocks noChangeAspect="1"/>
            </p:cNvPicPr>
            <p:nvPr/>
          </p:nvPicPr>
          <p:blipFill rotWithShape="1">
            <a:blip r:embed="rId10" cstate="screen">
              <a:extLst>
                <a:ext uri="{BEBA8EAE-BF5A-486C-A8C5-ECC9F3942E4B}">
                  <a14:imgProps xmlns:a14="http://schemas.microsoft.com/office/drawing/2010/main">
                    <a14:imgLayer r:embed="rId11">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2" name="图片 21"/>
            <p:cNvPicPr>
              <a:picLocks noChangeAspect="1"/>
            </p:cNvPicPr>
            <p:nvPr/>
          </p:nvPicPr>
          <p:blipFill rotWithShape="1">
            <a:blip r:embed="rId12" cstate="screen">
              <a:extLst>
                <a:ext uri="{BEBA8EAE-BF5A-486C-A8C5-ECC9F3942E4B}">
                  <a14:imgProps xmlns:a14="http://schemas.microsoft.com/office/drawing/2010/main">
                    <a14:imgLayer r:embed="rId13">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pic>
        <p:nvPicPr>
          <p:cNvPr id="25" name="图片 24"/>
          <p:cNvPicPr>
            <a:picLocks noChangeAspect="1"/>
          </p:cNvPicPr>
          <p:nvPr/>
        </p:nvPicPr>
        <p:blipFill>
          <a:blip r:embed="rId14" cstate="screen">
            <a:extLst>
              <a:ext uri="{BEBA8EAE-BF5A-486C-A8C5-ECC9F3942E4B}">
                <a14:imgProps xmlns:a14="http://schemas.microsoft.com/office/drawing/2010/main">
                  <a14:imgLayer r:embed="rId15">
                    <a14:imgEffect>
                      <a14:colorTemperature colorTemp="4700"/>
                    </a14:imgEffect>
                  </a14:imgLayer>
                </a14:imgProps>
              </a:ext>
              <a:ext uri="{28A0092B-C50C-407E-A947-70E740481C1C}">
                <a14:useLocalDpi xmlns:a14="http://schemas.microsoft.com/office/drawing/2010/main"/>
              </a:ext>
            </a:extLst>
          </a:blip>
          <a:stretch>
            <a:fillRect/>
          </a:stretch>
        </p:blipFill>
        <p:spPr>
          <a:xfrm>
            <a:off x="9759087" y="4898817"/>
            <a:ext cx="1319549" cy="1354605"/>
          </a:xfrm>
          <a:prstGeom prst="rect">
            <a:avLst/>
          </a:prstGeom>
        </p:spPr>
      </p:pic>
      <p:pic>
        <p:nvPicPr>
          <p:cNvPr id="26" name="图片 25">
            <a:extLst>
              <a:ext uri="{FF2B5EF4-FFF2-40B4-BE49-F238E27FC236}">
                <a16:creationId xmlns:a16="http://schemas.microsoft.com/office/drawing/2014/main" id="{DB5C3D40-CD79-47BA-B636-7BCF4C7435F2}"/>
              </a:ext>
            </a:extLst>
          </p:cNvPr>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560489" y="459994"/>
            <a:ext cx="1168900" cy="602161"/>
          </a:xfrm>
          <a:prstGeom prst="rect">
            <a:avLst/>
          </a:prstGeom>
        </p:spPr>
      </p:pic>
      <p:sp>
        <p:nvSpPr>
          <p:cNvPr id="28" name="内容占位符 2"/>
          <p:cNvSpPr>
            <a:spLocks noGrp="1"/>
          </p:cNvSpPr>
          <p:nvPr/>
        </p:nvSpPr>
        <p:spPr>
          <a:xfrm>
            <a:off x="4822610" y="1771591"/>
            <a:ext cx="3001038" cy="2800767"/>
          </a:xfrm>
          <a:prstGeom prst="rect">
            <a:avLst/>
          </a:prstGeom>
          <a:noFill/>
          <a:ln w="9525">
            <a:noFill/>
            <a:miter lim="800000"/>
          </a:ln>
        </p:spPr>
        <p:txBody>
          <a:bodyPr wrap="square">
            <a:spAutoFit/>
          </a:bodyPr>
          <a:lstStyle/>
          <a:p>
            <a:pPr algn="ctr">
              <a:spcBef>
                <a:spcPct val="50000"/>
              </a:spcBef>
            </a:pPr>
            <a:r>
              <a:rPr lang="zh-CN" altLang="en-US" sz="8800" b="1" dirty="0">
                <a:ln w="38100">
                  <a:solidFill>
                    <a:srgbClr val="3DCCFF"/>
                  </a:solidFill>
                </a:ln>
                <a:solidFill>
                  <a:schemeClr val="bg1"/>
                </a:solidFill>
                <a:effectLst>
                  <a:outerShdw blurRad="38100" dist="38100" dir="2700000" algn="tl">
                    <a:srgbClr val="000000"/>
                  </a:outerShdw>
                </a:effectLst>
                <a:latin typeface="印品灵秀体（非商用）" panose="02000000000000000000" pitchFamily="2" charset="-122"/>
                <a:ea typeface="印品灵秀体（非商用）" panose="02000000000000000000" pitchFamily="2" charset="-122"/>
                <a:cs typeface="+mn-ea"/>
                <a:sym typeface="+mn-lt"/>
              </a:rPr>
              <a:t>日常节水</a:t>
            </a:r>
          </a:p>
        </p:txBody>
      </p:sp>
      <p:pic>
        <p:nvPicPr>
          <p:cNvPr id="41" name="图片 40"/>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9863011" y="-223183"/>
            <a:ext cx="2096277" cy="1801957"/>
          </a:xfrm>
          <a:prstGeom prst="rect">
            <a:avLst/>
          </a:prstGeom>
        </p:spPr>
      </p:pic>
      <p:pic>
        <p:nvPicPr>
          <p:cNvPr id="42" name="图片 41"/>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rot="6738012">
            <a:off x="8647313" y="2857479"/>
            <a:ext cx="1642091" cy="1642091"/>
          </a:xfrm>
          <a:prstGeom prst="rect">
            <a:avLst/>
          </a:prstGeom>
        </p:spPr>
      </p:pic>
      <p:pic>
        <p:nvPicPr>
          <p:cNvPr id="34" name="图片 33"/>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rot="14861988" flipH="1">
            <a:off x="3420998" y="1082483"/>
            <a:ext cx="1148515" cy="1148515"/>
          </a:xfrm>
          <a:prstGeom prst="rect">
            <a:avLst/>
          </a:prstGeom>
        </p:spPr>
      </p:pic>
      <p:pic>
        <p:nvPicPr>
          <p:cNvPr id="10" name="图片 9"/>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523265" y="1606196"/>
            <a:ext cx="4221206" cy="4493767"/>
          </a:xfrm>
          <a:prstGeom prst="rect">
            <a:avLst/>
          </a:prstGeom>
        </p:spPr>
      </p:pic>
    </p:spTree>
    <p:extLst>
      <p:ext uri="{BB962C8B-B14F-4D97-AF65-F5344CB8AC3E}">
        <p14:creationId xmlns:p14="http://schemas.microsoft.com/office/powerpoint/2010/main" val="3565212059"/>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500"/>
                                        <p:tgtEl>
                                          <p:spTgt spid="33"/>
                                        </p:tgtEl>
                                      </p:cBhvr>
                                    </p:animEffect>
                                  </p:childTnLst>
                                </p:cTn>
                              </p:par>
                              <p:par>
                                <p:cTn id="11" presetID="10"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500"/>
                                        <p:tgtEl>
                                          <p:spTgt spid="3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500"/>
                                        <p:tgtEl>
                                          <p:spTgt spid="42"/>
                                        </p:tgtEl>
                                      </p:cBhvr>
                                    </p:animEffect>
                                  </p:childTnLst>
                                </p:cTn>
                              </p:par>
                              <p:par>
                                <p:cTn id="20" presetID="42" presetClass="entr" presetSubtype="0"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AFE9FA"/>
        </a:solidFill>
        <a:effectLst/>
      </p:bgPr>
    </p:bg>
    <p:spTree>
      <p:nvGrpSpPr>
        <p:cNvPr id="1" name=""/>
        <p:cNvGrpSpPr/>
        <p:nvPr/>
      </p:nvGrpSpPr>
      <p:grpSpPr>
        <a:xfrm>
          <a:off x="0" y="0"/>
          <a:ext cx="0" cy="0"/>
          <a:chOff x="0" y="0"/>
          <a:chExt cx="0" cy="0"/>
        </a:xfrm>
      </p:grpSpPr>
      <p:pic>
        <p:nvPicPr>
          <p:cNvPr id="38" name="图片 37">
            <a:extLst>
              <a:ext uri="{FF2B5EF4-FFF2-40B4-BE49-F238E27FC236}">
                <a16:creationId xmlns:a16="http://schemas.microsoft.com/office/drawing/2014/main" id="{88998189-FEB1-4286-BA65-022AE9C2B00D}"/>
              </a:ext>
            </a:extLst>
          </p:cNvPr>
          <p:cNvPicPr>
            <a:picLocks noChangeAspect="1"/>
          </p:cNvPicPr>
          <p:nvPr/>
        </p:nvPicPr>
        <p:blipFill>
          <a:blip r:embed="rId4" cstate="screen">
            <a:grayscl/>
            <a:extLst>
              <a:ext uri="{BEBA8EAE-BF5A-486C-A8C5-ECC9F3942E4B}">
                <a14:imgProps xmlns:a14="http://schemas.microsoft.com/office/drawing/2010/main">
                  <a14:imgLayer r:embed="rId5">
                    <a14:imgEffect>
                      <a14:saturation sat="66000"/>
                    </a14:imgEffect>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7486080" y="4571882"/>
            <a:ext cx="4975708" cy="1555432"/>
          </a:xfrm>
          <a:prstGeom prst="rect">
            <a:avLst/>
          </a:prstGeom>
        </p:spPr>
      </p:pic>
      <p:pic>
        <p:nvPicPr>
          <p:cNvPr id="19" name="图片 18"/>
          <p:cNvPicPr>
            <a:picLocks noChangeAspect="1"/>
          </p:cNvPicPr>
          <p:nvPr/>
        </p:nvPicPr>
        <p:blipFill rotWithShape="1">
          <a:blip r:embed="rId6" cstate="screen">
            <a:extLst>
              <a:ext uri="{BEBA8EAE-BF5A-486C-A8C5-ECC9F3942E4B}">
                <a14:imgProps xmlns:a14="http://schemas.microsoft.com/office/drawing/2010/main">
                  <a14:imgLayer r:embed="rId7">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a:ext>
            </a:extLst>
          </a:blip>
          <a:srcRect/>
          <a:stretch/>
        </p:blipFill>
        <p:spPr>
          <a:xfrm>
            <a:off x="9883974" y="337061"/>
            <a:ext cx="2038218" cy="670182"/>
          </a:xfrm>
          <a:prstGeom prst="rect">
            <a:avLst/>
          </a:prstGeom>
        </p:spPr>
      </p:pic>
      <p:pic>
        <p:nvPicPr>
          <p:cNvPr id="24" name="图片 23">
            <a:extLst>
              <a:ext uri="{FF2B5EF4-FFF2-40B4-BE49-F238E27FC236}">
                <a16:creationId xmlns:a16="http://schemas.microsoft.com/office/drawing/2014/main" id="{D403503B-0FA0-4AE4-A384-118632D765F6}"/>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2" y="6043195"/>
            <a:ext cx="12192000" cy="2444750"/>
          </a:xfrm>
          <a:prstGeom prst="rect">
            <a:avLst/>
          </a:prstGeom>
        </p:spPr>
      </p:pic>
      <p:grpSp>
        <p:nvGrpSpPr>
          <p:cNvPr id="25" name="组合 24"/>
          <p:cNvGrpSpPr/>
          <p:nvPr/>
        </p:nvGrpSpPr>
        <p:grpSpPr>
          <a:xfrm>
            <a:off x="4" y="5745196"/>
            <a:ext cx="12191998" cy="1100998"/>
            <a:chOff x="1" y="5794937"/>
            <a:chExt cx="12191998" cy="1100998"/>
          </a:xfrm>
        </p:grpSpPr>
        <p:pic>
          <p:nvPicPr>
            <p:cNvPr id="26" name="图片 25"/>
            <p:cNvPicPr>
              <a:picLocks noChangeAspect="1"/>
            </p:cNvPicPr>
            <p:nvPr/>
          </p:nvPicPr>
          <p:blipFill rotWithShape="1">
            <a:blip r:embed="rId10" cstate="screen">
              <a:extLst>
                <a:ext uri="{BEBA8EAE-BF5A-486C-A8C5-ECC9F3942E4B}">
                  <a14:imgProps xmlns:a14="http://schemas.microsoft.com/office/drawing/2010/main">
                    <a14:imgLayer r:embed="rId11">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7" name="图片 26"/>
            <p:cNvPicPr>
              <a:picLocks noChangeAspect="1"/>
            </p:cNvPicPr>
            <p:nvPr/>
          </p:nvPicPr>
          <p:blipFill rotWithShape="1">
            <a:blip r:embed="rId12" cstate="screen">
              <a:extLst>
                <a:ext uri="{BEBA8EAE-BF5A-486C-A8C5-ECC9F3942E4B}">
                  <a14:imgProps xmlns:a14="http://schemas.microsoft.com/office/drawing/2010/main">
                    <a14:imgLayer r:embed="rId13">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sp>
        <p:nvSpPr>
          <p:cNvPr id="28" name="Text Box 35"/>
          <p:cNvSpPr txBox="1"/>
          <p:nvPr/>
        </p:nvSpPr>
        <p:spPr>
          <a:xfrm>
            <a:off x="1117600" y="375043"/>
            <a:ext cx="7264400" cy="646331"/>
          </a:xfrm>
          <a:prstGeom prst="rect">
            <a:avLst/>
          </a:prstGeom>
          <a:noFill/>
          <a:ln w="9525">
            <a:noFill/>
            <a:miter lim="800000"/>
          </a:ln>
        </p:spPr>
        <p:txBody>
          <a:bodyPr wrap="square">
            <a:spAutoFit/>
          </a:bodyPr>
          <a:lstStyle>
            <a:defPPr>
              <a:defRPr lang="zh-CN"/>
            </a:defPPr>
            <a:lvl1pPr marR="0">
              <a:spcBef>
                <a:spcPct val="50000"/>
              </a:spcBef>
              <a:buClrTx/>
              <a:buSzTx/>
              <a:buFontTx/>
              <a:buNone/>
              <a:defRPr kumimoji="0" sz="3600" b="1" cap="none" spc="0" normalizeH="0" baseline="0">
                <a:ln w="28575">
                  <a:solidFill>
                    <a:srgbClr val="3DCCFF"/>
                  </a:solidFill>
                </a:ln>
                <a:solidFill>
                  <a:schemeClr val="bg1"/>
                </a:solidFill>
                <a:effectLst>
                  <a:outerShdw blurRad="38100" dist="38100" dir="2700000" algn="tl">
                    <a:srgbClr val="000000"/>
                  </a:outerShdw>
                </a:effectLst>
                <a:latin typeface="FZHanZhenGuangBiaoS-GB" panose="02000000000000000000" pitchFamily="2" charset="-122"/>
                <a:ea typeface="FZHanZhenGuangBiaoS-GB" panose="02000000000000000000" pitchFamily="2" charset="-122"/>
              </a:defRPr>
            </a:lvl1pPr>
          </a:lstStyle>
          <a:p>
            <a:r>
              <a:rPr lang="zh-CN" altLang="en-US">
                <a:ln w="38100">
                  <a:solidFill>
                    <a:srgbClr val="3DCCFF"/>
                  </a:solidFill>
                </a:ln>
                <a:latin typeface="印品灵秀体（非商用）" panose="02000000000000000000" pitchFamily="2" charset="-122"/>
                <a:ea typeface="印品灵秀体（非商用）" panose="02000000000000000000" pitchFamily="2" charset="-122"/>
                <a:cs typeface="+mn-ea"/>
                <a:sym typeface="+mn-lt"/>
              </a:rPr>
              <a:t>日常节水</a:t>
            </a:r>
            <a:endParaRPr lang="zh-CN" altLang="en-US" dirty="0">
              <a:ln w="38100">
                <a:solidFill>
                  <a:srgbClr val="3DCCFF"/>
                </a:solidFill>
              </a:ln>
              <a:latin typeface="印品灵秀体（非商用）" panose="02000000000000000000" pitchFamily="2" charset="-122"/>
              <a:ea typeface="印品灵秀体（非商用）" panose="02000000000000000000" pitchFamily="2" charset="-122"/>
              <a:cs typeface="+mn-ea"/>
              <a:sym typeface="+mn-lt"/>
            </a:endParaRPr>
          </a:p>
        </p:txBody>
      </p:sp>
      <p:grpSp>
        <p:nvGrpSpPr>
          <p:cNvPr id="29" name="组合 28"/>
          <p:cNvGrpSpPr/>
          <p:nvPr/>
        </p:nvGrpSpPr>
        <p:grpSpPr>
          <a:xfrm>
            <a:off x="257108" y="63282"/>
            <a:ext cx="860492" cy="943961"/>
            <a:chOff x="511108" y="349439"/>
            <a:chExt cx="860492" cy="943961"/>
          </a:xfrm>
        </p:grpSpPr>
        <p:pic>
          <p:nvPicPr>
            <p:cNvPr id="30" name="图片 29"/>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511108" y="349439"/>
              <a:ext cx="724167" cy="724167"/>
            </a:xfrm>
            <a:prstGeom prst="rect">
              <a:avLst/>
            </a:prstGeom>
          </p:spPr>
        </p:pic>
        <p:pic>
          <p:nvPicPr>
            <p:cNvPr id="31" name="图片 30"/>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73191" y="579688"/>
              <a:ext cx="498409" cy="713712"/>
            </a:xfrm>
            <a:prstGeom prst="rect">
              <a:avLst/>
            </a:prstGeom>
          </p:spPr>
        </p:pic>
      </p:grpSp>
      <p:sp>
        <p:nvSpPr>
          <p:cNvPr id="37" name="Rectangle 2"/>
          <p:cNvSpPr>
            <a:spLocks noGrp="1"/>
          </p:cNvSpPr>
          <p:nvPr/>
        </p:nvSpPr>
        <p:spPr>
          <a:xfrm>
            <a:off x="384386" y="1375865"/>
            <a:ext cx="9024906" cy="4220332"/>
          </a:xfrm>
          <a:prstGeom prst="rect">
            <a:avLst/>
          </a:prstGeom>
          <a:noFill/>
          <a:ln w="9525">
            <a:noFill/>
          </a:ln>
        </p:spPr>
        <p:txBody>
          <a:bodyPr vert="horz" wrap="square" lIns="91440" tIns="45720" rIns="91440" bIns="45720" anchor="t"/>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a:lstStyle>
          <a:p>
            <a:pPr>
              <a:lnSpc>
                <a:spcPct val="150000"/>
              </a:lnSpc>
              <a:buNone/>
            </a:pPr>
            <a:r>
              <a:rPr lang="zh-CN" altLang="en-US" sz="2800" b="1" smtClean="0">
                <a:solidFill>
                  <a:srgbClr val="603813"/>
                </a:solidFill>
                <a:cs typeface="+mn-ea"/>
                <a:sym typeface="+mn-lt"/>
              </a:rPr>
              <a:t>水</a:t>
            </a:r>
            <a:r>
              <a:rPr lang="zh-CN" altLang="en-US" sz="2800" b="1" dirty="0">
                <a:solidFill>
                  <a:srgbClr val="603813"/>
                </a:solidFill>
                <a:cs typeface="+mn-ea"/>
                <a:sym typeface="+mn-lt"/>
              </a:rPr>
              <a:t>的浪费是惊人的：</a:t>
            </a:r>
            <a:endParaRPr lang="en-US" altLang="zh-CN" sz="2800" b="1" dirty="0">
              <a:solidFill>
                <a:srgbClr val="603813"/>
              </a:solidFill>
              <a:cs typeface="+mn-ea"/>
              <a:sym typeface="+mn-lt"/>
            </a:endParaRPr>
          </a:p>
          <a:p>
            <a:pPr>
              <a:lnSpc>
                <a:spcPct val="150000"/>
              </a:lnSpc>
              <a:buNone/>
            </a:pPr>
            <a:r>
              <a:rPr lang="zh-CN" altLang="en-US" sz="2600" dirty="0">
                <a:solidFill>
                  <a:srgbClr val="603813"/>
                </a:solidFill>
                <a:cs typeface="+mn-ea"/>
                <a:sym typeface="+mn-lt"/>
              </a:rPr>
              <a:t>一个关不紧的水龙头，一个月可以流掉1</a:t>
            </a:r>
            <a:r>
              <a:rPr lang="zh-CN" altLang="en-US" sz="2600">
                <a:solidFill>
                  <a:srgbClr val="603813"/>
                </a:solidFill>
                <a:cs typeface="+mn-ea"/>
                <a:sym typeface="+mn-lt"/>
              </a:rPr>
              <a:t>~</a:t>
            </a:r>
            <a:r>
              <a:rPr lang="zh-CN" altLang="en-US" sz="2600">
                <a:solidFill>
                  <a:srgbClr val="603813"/>
                </a:solidFill>
                <a:cs typeface="+mn-ea"/>
                <a:sym typeface="+mn-lt"/>
              </a:rPr>
              <a:t>6立方米水</a:t>
            </a:r>
            <a:r>
              <a:rPr lang="zh-CN" altLang="en-US" sz="2600" dirty="0">
                <a:solidFill>
                  <a:srgbClr val="603813"/>
                </a:solidFill>
                <a:cs typeface="+mn-ea"/>
                <a:sym typeface="+mn-lt"/>
              </a:rPr>
              <a:t>；</a:t>
            </a:r>
            <a:endParaRPr lang="en-US" altLang="zh-CN" sz="2600" dirty="0">
              <a:solidFill>
                <a:srgbClr val="603813"/>
              </a:solidFill>
              <a:cs typeface="+mn-ea"/>
              <a:sym typeface="+mn-lt"/>
            </a:endParaRPr>
          </a:p>
          <a:p>
            <a:pPr>
              <a:lnSpc>
                <a:spcPct val="150000"/>
              </a:lnSpc>
              <a:buNone/>
            </a:pPr>
            <a:r>
              <a:rPr lang="zh-CN" altLang="en-US" sz="2600" dirty="0">
                <a:solidFill>
                  <a:srgbClr val="603813"/>
                </a:solidFill>
                <a:cs typeface="+mn-ea"/>
                <a:sym typeface="+mn-lt"/>
              </a:rPr>
              <a:t>一个漏水的马桶，一个月要流掉3</a:t>
            </a:r>
            <a:r>
              <a:rPr lang="zh-CN" altLang="en-US" sz="2600">
                <a:solidFill>
                  <a:srgbClr val="603813"/>
                </a:solidFill>
                <a:cs typeface="+mn-ea"/>
                <a:sym typeface="+mn-lt"/>
              </a:rPr>
              <a:t>~</a:t>
            </a:r>
            <a:r>
              <a:rPr lang="zh-CN" altLang="en-US" sz="2600">
                <a:solidFill>
                  <a:srgbClr val="603813"/>
                </a:solidFill>
                <a:cs typeface="+mn-ea"/>
                <a:sym typeface="+mn-lt"/>
              </a:rPr>
              <a:t>25立方米水</a:t>
            </a:r>
            <a:r>
              <a:rPr lang="zh-CN" altLang="en-US" sz="2600" dirty="0">
                <a:solidFill>
                  <a:srgbClr val="603813"/>
                </a:solidFill>
                <a:cs typeface="+mn-ea"/>
                <a:sym typeface="+mn-lt"/>
              </a:rPr>
              <a:t>；</a:t>
            </a:r>
            <a:endParaRPr lang="en-US" altLang="zh-CN" sz="2600" dirty="0">
              <a:solidFill>
                <a:srgbClr val="603813"/>
              </a:solidFill>
              <a:cs typeface="+mn-ea"/>
              <a:sym typeface="+mn-lt"/>
            </a:endParaRPr>
          </a:p>
          <a:p>
            <a:pPr>
              <a:lnSpc>
                <a:spcPct val="150000"/>
              </a:lnSpc>
              <a:buNone/>
            </a:pPr>
            <a:r>
              <a:rPr lang="zh-CN" altLang="en-US" sz="2600" dirty="0">
                <a:solidFill>
                  <a:srgbClr val="603813"/>
                </a:solidFill>
                <a:cs typeface="+mn-ea"/>
                <a:sym typeface="+mn-lt"/>
              </a:rPr>
              <a:t>一个城市如果有60万个水龙头关不紧、20万个马桶漏水，</a:t>
            </a:r>
            <a:endParaRPr lang="en-US" altLang="zh-CN" sz="2600" dirty="0">
              <a:solidFill>
                <a:srgbClr val="603813"/>
              </a:solidFill>
              <a:cs typeface="+mn-ea"/>
              <a:sym typeface="+mn-lt"/>
            </a:endParaRPr>
          </a:p>
          <a:p>
            <a:pPr>
              <a:lnSpc>
                <a:spcPct val="150000"/>
              </a:lnSpc>
              <a:buNone/>
            </a:pPr>
            <a:r>
              <a:rPr lang="zh-CN" altLang="en-US" sz="2600" dirty="0">
                <a:solidFill>
                  <a:srgbClr val="603813"/>
                </a:solidFill>
                <a:cs typeface="+mn-ea"/>
                <a:sym typeface="+mn-lt"/>
              </a:rPr>
              <a:t>一年可</a:t>
            </a:r>
            <a:r>
              <a:rPr lang="zh-CN" altLang="en-US" sz="2600">
                <a:solidFill>
                  <a:srgbClr val="603813"/>
                </a:solidFill>
                <a:cs typeface="+mn-ea"/>
                <a:sym typeface="+mn-lt"/>
              </a:rPr>
              <a:t>损失</a:t>
            </a:r>
            <a:r>
              <a:rPr lang="zh-CN" altLang="en-US" sz="2600" smtClean="0">
                <a:solidFill>
                  <a:srgbClr val="603813"/>
                </a:solidFill>
                <a:cs typeface="+mn-ea"/>
                <a:sym typeface="+mn-lt"/>
              </a:rPr>
              <a:t>上亿立方米的</a:t>
            </a:r>
            <a:r>
              <a:rPr lang="zh-CN" altLang="en-US" sz="2600">
                <a:solidFill>
                  <a:srgbClr val="603813"/>
                </a:solidFill>
                <a:cs typeface="+mn-ea"/>
                <a:sym typeface="+mn-lt"/>
              </a:rPr>
              <a:t>水</a:t>
            </a:r>
            <a:r>
              <a:rPr lang="zh-CN" altLang="en-US" sz="2600" smtClean="0">
                <a:solidFill>
                  <a:srgbClr val="603813"/>
                </a:solidFill>
                <a:cs typeface="+mn-ea"/>
                <a:sym typeface="+mn-lt"/>
              </a:rPr>
              <a:t>。</a:t>
            </a:r>
            <a:endParaRPr lang="en-US" altLang="zh-CN" sz="2600" smtClean="0">
              <a:solidFill>
                <a:srgbClr val="603813"/>
              </a:solidFill>
              <a:cs typeface="+mn-ea"/>
              <a:sym typeface="+mn-lt"/>
            </a:endParaRPr>
          </a:p>
          <a:p>
            <a:pPr>
              <a:lnSpc>
                <a:spcPct val="150000"/>
              </a:lnSpc>
              <a:buNone/>
            </a:pPr>
            <a:r>
              <a:rPr lang="zh-CN" altLang="en-US" sz="2600" smtClean="0">
                <a:solidFill>
                  <a:srgbClr val="603813"/>
                </a:solidFill>
                <a:cs typeface="+mn-ea"/>
                <a:sym typeface="+mn-lt"/>
              </a:rPr>
              <a:t>因此</a:t>
            </a:r>
            <a:r>
              <a:rPr lang="zh-CN" altLang="en-US" sz="2600" dirty="0">
                <a:solidFill>
                  <a:srgbClr val="603813"/>
                </a:solidFill>
                <a:cs typeface="+mn-ea"/>
                <a:sym typeface="+mn-lt"/>
              </a:rPr>
              <a:t>，在日常生活中</a:t>
            </a:r>
            <a:r>
              <a:rPr lang="zh-CN" altLang="en-US" sz="2600">
                <a:solidFill>
                  <a:srgbClr val="603813"/>
                </a:solidFill>
                <a:cs typeface="+mn-ea"/>
                <a:sym typeface="+mn-lt"/>
              </a:rPr>
              <a:t>掌握</a:t>
            </a:r>
            <a:r>
              <a:rPr lang="zh-CN" altLang="en-US" sz="2600" smtClean="0">
                <a:solidFill>
                  <a:srgbClr val="603813"/>
                </a:solidFill>
                <a:cs typeface="+mn-ea"/>
                <a:sym typeface="+mn-lt"/>
              </a:rPr>
              <a:t>一些节水的</a:t>
            </a:r>
            <a:r>
              <a:rPr lang="zh-CN" altLang="en-US" sz="2600" dirty="0">
                <a:solidFill>
                  <a:srgbClr val="603813"/>
                </a:solidFill>
                <a:cs typeface="+mn-ea"/>
                <a:sym typeface="+mn-lt"/>
              </a:rPr>
              <a:t>小常识是很有必要的。 </a:t>
            </a:r>
          </a:p>
        </p:txBody>
      </p:sp>
      <p:pic>
        <p:nvPicPr>
          <p:cNvPr id="7" name="图片 6"/>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flipH="1">
            <a:off x="9160801" y="1212734"/>
            <a:ext cx="3300987" cy="3660985"/>
          </a:xfrm>
          <a:prstGeom prst="rect">
            <a:avLst/>
          </a:prstGeom>
        </p:spPr>
      </p:pic>
    </p:spTree>
    <p:extLst>
      <p:ext uri="{BB962C8B-B14F-4D97-AF65-F5344CB8AC3E}">
        <p14:creationId xmlns:p14="http://schemas.microsoft.com/office/powerpoint/2010/main" val="177020373"/>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AFE9FA"/>
        </a:solidFill>
        <a:effectLst/>
      </p:bgPr>
    </p:bg>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4" cstate="screen">
            <a:extLst>
              <a:ext uri="{BEBA8EAE-BF5A-486C-A8C5-ECC9F3942E4B}">
                <a14:imgProps xmlns:a14="http://schemas.microsoft.com/office/drawing/2010/main">
                  <a14:imgLayer r:embed="rId5">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a:ext>
            </a:extLst>
          </a:blip>
          <a:srcRect/>
          <a:stretch/>
        </p:blipFill>
        <p:spPr>
          <a:xfrm>
            <a:off x="9883974" y="337061"/>
            <a:ext cx="2038218" cy="670182"/>
          </a:xfrm>
          <a:prstGeom prst="rect">
            <a:avLst/>
          </a:prstGeom>
        </p:spPr>
      </p:pic>
      <p:pic>
        <p:nvPicPr>
          <p:cNvPr id="24" name="图片 23">
            <a:extLst>
              <a:ext uri="{FF2B5EF4-FFF2-40B4-BE49-F238E27FC236}">
                <a16:creationId xmlns:a16="http://schemas.microsoft.com/office/drawing/2014/main" id="{D403503B-0FA0-4AE4-A384-118632D765F6}"/>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2" y="6043195"/>
            <a:ext cx="12192000" cy="2444750"/>
          </a:xfrm>
          <a:prstGeom prst="rect">
            <a:avLst/>
          </a:prstGeom>
        </p:spPr>
      </p:pic>
      <p:grpSp>
        <p:nvGrpSpPr>
          <p:cNvPr id="25" name="组合 24"/>
          <p:cNvGrpSpPr/>
          <p:nvPr/>
        </p:nvGrpSpPr>
        <p:grpSpPr>
          <a:xfrm>
            <a:off x="4" y="5745196"/>
            <a:ext cx="12191998" cy="1100998"/>
            <a:chOff x="1" y="5794937"/>
            <a:chExt cx="12191998" cy="1100998"/>
          </a:xfrm>
        </p:grpSpPr>
        <p:pic>
          <p:nvPicPr>
            <p:cNvPr id="26" name="图片 25"/>
            <p:cNvPicPr>
              <a:picLocks noChangeAspect="1"/>
            </p:cNvPicPr>
            <p:nvPr/>
          </p:nvPicPr>
          <p:blipFill rotWithShape="1">
            <a:blip r:embed="rId8" cstate="screen">
              <a:extLst>
                <a:ext uri="{BEBA8EAE-BF5A-486C-A8C5-ECC9F3942E4B}">
                  <a14:imgProps xmlns:a14="http://schemas.microsoft.com/office/drawing/2010/main">
                    <a14:imgLayer r:embed="rId9">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7" name="图片 26"/>
            <p:cNvPicPr>
              <a:picLocks noChangeAspect="1"/>
            </p:cNvPicPr>
            <p:nvPr/>
          </p:nvPicPr>
          <p:blipFill rotWithShape="1">
            <a:blip r:embed="rId10" cstate="screen">
              <a:extLst>
                <a:ext uri="{BEBA8EAE-BF5A-486C-A8C5-ECC9F3942E4B}">
                  <a14:imgProps xmlns:a14="http://schemas.microsoft.com/office/drawing/2010/main">
                    <a14:imgLayer r:embed="rId11">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sp>
        <p:nvSpPr>
          <p:cNvPr id="28" name="Text Box 35"/>
          <p:cNvSpPr txBox="1"/>
          <p:nvPr/>
        </p:nvSpPr>
        <p:spPr>
          <a:xfrm>
            <a:off x="1117600" y="375043"/>
            <a:ext cx="7264400" cy="646331"/>
          </a:xfrm>
          <a:prstGeom prst="rect">
            <a:avLst/>
          </a:prstGeom>
          <a:noFill/>
          <a:ln w="9525">
            <a:noFill/>
            <a:miter lim="800000"/>
          </a:ln>
        </p:spPr>
        <p:txBody>
          <a:bodyPr wrap="square">
            <a:spAutoFit/>
          </a:bodyPr>
          <a:lstStyle>
            <a:defPPr>
              <a:defRPr lang="zh-CN"/>
            </a:defPPr>
            <a:lvl1pPr marR="0">
              <a:spcBef>
                <a:spcPct val="50000"/>
              </a:spcBef>
              <a:buClrTx/>
              <a:buSzTx/>
              <a:buFontTx/>
              <a:buNone/>
              <a:defRPr kumimoji="0" sz="3600" b="1" cap="none" spc="0" normalizeH="0" baseline="0">
                <a:ln w="28575">
                  <a:solidFill>
                    <a:srgbClr val="3DCCFF"/>
                  </a:solidFill>
                </a:ln>
                <a:solidFill>
                  <a:schemeClr val="bg1"/>
                </a:solidFill>
                <a:effectLst>
                  <a:outerShdw blurRad="38100" dist="38100" dir="2700000" algn="tl">
                    <a:srgbClr val="000000"/>
                  </a:outerShdw>
                </a:effectLst>
                <a:latin typeface="FZHanZhenGuangBiaoS-GB" panose="02000000000000000000" pitchFamily="2" charset="-122"/>
                <a:ea typeface="FZHanZhenGuangBiaoS-GB" panose="02000000000000000000" pitchFamily="2" charset="-122"/>
              </a:defRPr>
            </a:lvl1pPr>
          </a:lstStyle>
          <a:p>
            <a:r>
              <a:rPr lang="zh-CN" altLang="en-US">
                <a:ln w="38100">
                  <a:solidFill>
                    <a:srgbClr val="3DCCFF"/>
                  </a:solidFill>
                </a:ln>
                <a:latin typeface="印品灵秀体（非商用）" panose="02000000000000000000" pitchFamily="2" charset="-122"/>
                <a:ea typeface="印品灵秀体（非商用）" panose="02000000000000000000" pitchFamily="2" charset="-122"/>
                <a:cs typeface="+mn-ea"/>
                <a:sym typeface="+mn-lt"/>
              </a:rPr>
              <a:t>日常节水</a:t>
            </a:r>
            <a:endParaRPr lang="zh-CN" altLang="en-US" dirty="0">
              <a:ln w="38100">
                <a:solidFill>
                  <a:srgbClr val="3DCCFF"/>
                </a:solidFill>
              </a:ln>
              <a:latin typeface="印品灵秀体（非商用）" panose="02000000000000000000" pitchFamily="2" charset="-122"/>
              <a:ea typeface="印品灵秀体（非商用）" panose="02000000000000000000" pitchFamily="2" charset="-122"/>
              <a:cs typeface="+mn-ea"/>
              <a:sym typeface="+mn-lt"/>
            </a:endParaRPr>
          </a:p>
        </p:txBody>
      </p:sp>
      <p:grpSp>
        <p:nvGrpSpPr>
          <p:cNvPr id="29" name="组合 28"/>
          <p:cNvGrpSpPr/>
          <p:nvPr/>
        </p:nvGrpSpPr>
        <p:grpSpPr>
          <a:xfrm>
            <a:off x="257108" y="63282"/>
            <a:ext cx="860492" cy="943961"/>
            <a:chOff x="511108" y="349439"/>
            <a:chExt cx="860492" cy="943961"/>
          </a:xfrm>
        </p:grpSpPr>
        <p:pic>
          <p:nvPicPr>
            <p:cNvPr id="30" name="图片 29"/>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11108" y="349439"/>
              <a:ext cx="724167" cy="724167"/>
            </a:xfrm>
            <a:prstGeom prst="rect">
              <a:avLst/>
            </a:prstGeom>
          </p:spPr>
        </p:pic>
        <p:pic>
          <p:nvPicPr>
            <p:cNvPr id="31" name="图片 30"/>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73191" y="579688"/>
              <a:ext cx="498409" cy="713712"/>
            </a:xfrm>
            <a:prstGeom prst="rect">
              <a:avLst/>
            </a:prstGeom>
          </p:spPr>
        </p:pic>
      </p:grpSp>
      <p:grpSp>
        <p:nvGrpSpPr>
          <p:cNvPr id="5" name="组合 4"/>
          <p:cNvGrpSpPr/>
          <p:nvPr/>
        </p:nvGrpSpPr>
        <p:grpSpPr>
          <a:xfrm>
            <a:off x="1526669" y="3860518"/>
            <a:ext cx="3860774" cy="2492888"/>
            <a:chOff x="1120292" y="2461693"/>
            <a:chExt cx="4928834" cy="3182530"/>
          </a:xfrm>
        </p:grpSpPr>
        <p:pic>
          <p:nvPicPr>
            <p:cNvPr id="38" name="图片 37">
              <a:extLst>
                <a:ext uri="{FF2B5EF4-FFF2-40B4-BE49-F238E27FC236}">
                  <a16:creationId xmlns:a16="http://schemas.microsoft.com/office/drawing/2014/main" id="{88998189-FEB1-4286-BA65-022AE9C2B00D}"/>
                </a:ext>
              </a:extLst>
            </p:cNvPr>
            <p:cNvPicPr>
              <a:picLocks noChangeAspect="1"/>
            </p:cNvPicPr>
            <p:nvPr/>
          </p:nvPicPr>
          <p:blipFill>
            <a:blip r:embed="rId14" cstate="screen">
              <a:grayscl/>
              <a:extLst>
                <a:ext uri="{BEBA8EAE-BF5A-486C-A8C5-ECC9F3942E4B}">
                  <a14:imgProps xmlns:a14="http://schemas.microsoft.com/office/drawing/2010/main">
                    <a14:imgLayer r:embed="rId15">
                      <a14:imgEffect>
                        <a14:saturation sat="66000"/>
                      </a14:imgEffect>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1120292" y="4103444"/>
              <a:ext cx="4928834" cy="1540779"/>
            </a:xfrm>
            <a:prstGeom prst="rect">
              <a:avLst/>
            </a:prstGeom>
          </p:spPr>
        </p:pic>
        <p:pic>
          <p:nvPicPr>
            <p:cNvPr id="3" name="图片 2"/>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1606939" y="2461693"/>
              <a:ext cx="4133330" cy="2257874"/>
            </a:xfrm>
            <a:prstGeom prst="rect">
              <a:avLst/>
            </a:prstGeom>
          </p:spPr>
        </p:pic>
      </p:grpSp>
      <p:sp>
        <p:nvSpPr>
          <p:cNvPr id="21" name="云形标注 20"/>
          <p:cNvSpPr/>
          <p:nvPr/>
        </p:nvSpPr>
        <p:spPr>
          <a:xfrm rot="380999">
            <a:off x="723374" y="1359987"/>
            <a:ext cx="4501879" cy="2133656"/>
          </a:xfrm>
          <a:prstGeom prst="cloudCallout">
            <a:avLst>
              <a:gd name="adj1" fmla="val -3765"/>
              <a:gd name="adj2" fmla="val 67854"/>
            </a:avLst>
          </a:prstGeom>
          <a:solidFill>
            <a:schemeClr val="bg1"/>
          </a:solidFill>
          <a:ln>
            <a:solidFill>
              <a:srgbClr val="55D5F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Text Box 3"/>
          <p:cNvSpPr txBox="1"/>
          <p:nvPr/>
        </p:nvSpPr>
        <p:spPr>
          <a:xfrm>
            <a:off x="1381606" y="1835162"/>
            <a:ext cx="3368194" cy="954107"/>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ClrTx/>
              <a:buSzPct val="100000"/>
              <a:buNone/>
            </a:pPr>
            <a:r>
              <a:rPr lang="zh-CN" altLang="en-US" sz="2800" dirty="0">
                <a:solidFill>
                  <a:srgbClr val="603813"/>
                </a:solidFill>
                <a:cs typeface="+mn-ea"/>
                <a:sym typeface="+mn-lt"/>
              </a:rPr>
              <a:t>刷牙 ，洗脸：不间断放水</a:t>
            </a:r>
            <a:r>
              <a:rPr lang="zh-CN" altLang="en-US" sz="2800">
                <a:solidFill>
                  <a:srgbClr val="603813"/>
                </a:solidFill>
                <a:cs typeface="+mn-ea"/>
                <a:sym typeface="+mn-lt"/>
              </a:rPr>
              <a:t>。 </a:t>
            </a:r>
            <a:endParaRPr lang="zh-CN" altLang="en-US" sz="2800" dirty="0">
              <a:solidFill>
                <a:srgbClr val="603813"/>
              </a:solidFill>
              <a:cs typeface="+mn-ea"/>
              <a:sym typeface="+mn-lt"/>
            </a:endParaRPr>
          </a:p>
        </p:txBody>
      </p:sp>
      <p:sp>
        <p:nvSpPr>
          <p:cNvPr id="23" name="Text Box 3"/>
          <p:cNvSpPr txBox="1"/>
          <p:nvPr/>
        </p:nvSpPr>
        <p:spPr>
          <a:xfrm>
            <a:off x="6313332" y="2606887"/>
            <a:ext cx="4137335" cy="1316194"/>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lnSpc>
                <a:spcPct val="150000"/>
              </a:lnSpc>
              <a:spcBef>
                <a:spcPct val="0"/>
              </a:spcBef>
              <a:buClrTx/>
              <a:buSzPct val="100000"/>
              <a:buNone/>
            </a:pPr>
            <a:r>
              <a:rPr lang="zh-CN" altLang="en-US" sz="2800" dirty="0">
                <a:solidFill>
                  <a:srgbClr val="603813"/>
                </a:solidFill>
                <a:cs typeface="+mn-ea"/>
                <a:sym typeface="+mn-lt"/>
              </a:rPr>
              <a:t>　</a:t>
            </a:r>
            <a:r>
              <a:rPr lang="zh-CN" altLang="en-US" sz="2800" b="1" dirty="0">
                <a:solidFill>
                  <a:srgbClr val="603813"/>
                </a:solidFill>
                <a:cs typeface="+mn-ea"/>
                <a:sym typeface="+mn-lt"/>
              </a:rPr>
              <a:t>  节水：</a:t>
            </a:r>
            <a:r>
              <a:rPr lang="zh-CN" altLang="en-US" sz="2800" dirty="0">
                <a:solidFill>
                  <a:srgbClr val="603813"/>
                </a:solidFill>
                <a:cs typeface="+mn-ea"/>
                <a:sym typeface="+mn-lt"/>
              </a:rPr>
              <a:t>用杯子接水，用洗脸盆洗脸。 </a:t>
            </a:r>
          </a:p>
        </p:txBody>
      </p:sp>
    </p:spTree>
    <p:extLst>
      <p:ext uri="{BB962C8B-B14F-4D97-AF65-F5344CB8AC3E}">
        <p14:creationId xmlns:p14="http://schemas.microsoft.com/office/powerpoint/2010/main" val="2109867202"/>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AFE9FA"/>
        </a:solidFill>
        <a:effectLst/>
      </p:bgPr>
    </p:bg>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4" cstate="screen">
            <a:extLst>
              <a:ext uri="{BEBA8EAE-BF5A-486C-A8C5-ECC9F3942E4B}">
                <a14:imgProps xmlns:a14="http://schemas.microsoft.com/office/drawing/2010/main">
                  <a14:imgLayer r:embed="rId5">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a:ext>
            </a:extLst>
          </a:blip>
          <a:srcRect/>
          <a:stretch/>
        </p:blipFill>
        <p:spPr>
          <a:xfrm>
            <a:off x="9883974" y="337061"/>
            <a:ext cx="2038218" cy="670182"/>
          </a:xfrm>
          <a:prstGeom prst="rect">
            <a:avLst/>
          </a:prstGeom>
        </p:spPr>
      </p:pic>
      <p:pic>
        <p:nvPicPr>
          <p:cNvPr id="24" name="图片 23">
            <a:extLst>
              <a:ext uri="{FF2B5EF4-FFF2-40B4-BE49-F238E27FC236}">
                <a16:creationId xmlns:a16="http://schemas.microsoft.com/office/drawing/2014/main" id="{D403503B-0FA0-4AE4-A384-118632D765F6}"/>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2" y="6043195"/>
            <a:ext cx="12192000" cy="2444750"/>
          </a:xfrm>
          <a:prstGeom prst="rect">
            <a:avLst/>
          </a:prstGeom>
        </p:spPr>
      </p:pic>
      <p:grpSp>
        <p:nvGrpSpPr>
          <p:cNvPr id="25" name="组合 24"/>
          <p:cNvGrpSpPr/>
          <p:nvPr/>
        </p:nvGrpSpPr>
        <p:grpSpPr>
          <a:xfrm>
            <a:off x="4" y="5745196"/>
            <a:ext cx="12191998" cy="1100998"/>
            <a:chOff x="1" y="5794937"/>
            <a:chExt cx="12191998" cy="1100998"/>
          </a:xfrm>
        </p:grpSpPr>
        <p:pic>
          <p:nvPicPr>
            <p:cNvPr id="26" name="图片 25"/>
            <p:cNvPicPr>
              <a:picLocks noChangeAspect="1"/>
            </p:cNvPicPr>
            <p:nvPr/>
          </p:nvPicPr>
          <p:blipFill rotWithShape="1">
            <a:blip r:embed="rId8" cstate="screen">
              <a:extLst>
                <a:ext uri="{BEBA8EAE-BF5A-486C-A8C5-ECC9F3942E4B}">
                  <a14:imgProps xmlns:a14="http://schemas.microsoft.com/office/drawing/2010/main">
                    <a14:imgLayer r:embed="rId9">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7" name="图片 26"/>
            <p:cNvPicPr>
              <a:picLocks noChangeAspect="1"/>
            </p:cNvPicPr>
            <p:nvPr/>
          </p:nvPicPr>
          <p:blipFill rotWithShape="1">
            <a:blip r:embed="rId10" cstate="screen">
              <a:extLst>
                <a:ext uri="{BEBA8EAE-BF5A-486C-A8C5-ECC9F3942E4B}">
                  <a14:imgProps xmlns:a14="http://schemas.microsoft.com/office/drawing/2010/main">
                    <a14:imgLayer r:embed="rId11">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sp>
        <p:nvSpPr>
          <p:cNvPr id="28" name="Text Box 35"/>
          <p:cNvSpPr txBox="1"/>
          <p:nvPr/>
        </p:nvSpPr>
        <p:spPr>
          <a:xfrm>
            <a:off x="1117600" y="375043"/>
            <a:ext cx="7264400" cy="646331"/>
          </a:xfrm>
          <a:prstGeom prst="rect">
            <a:avLst/>
          </a:prstGeom>
          <a:noFill/>
          <a:ln w="9525">
            <a:noFill/>
            <a:miter lim="800000"/>
          </a:ln>
        </p:spPr>
        <p:txBody>
          <a:bodyPr wrap="square">
            <a:spAutoFit/>
          </a:bodyPr>
          <a:lstStyle>
            <a:defPPr>
              <a:defRPr lang="zh-CN"/>
            </a:defPPr>
            <a:lvl1pPr marR="0">
              <a:spcBef>
                <a:spcPct val="50000"/>
              </a:spcBef>
              <a:buClrTx/>
              <a:buSzTx/>
              <a:buFontTx/>
              <a:buNone/>
              <a:defRPr kumimoji="0" sz="3600" b="1" cap="none" spc="0" normalizeH="0" baseline="0">
                <a:ln w="28575">
                  <a:solidFill>
                    <a:srgbClr val="3DCCFF"/>
                  </a:solidFill>
                </a:ln>
                <a:solidFill>
                  <a:schemeClr val="bg1"/>
                </a:solidFill>
                <a:effectLst>
                  <a:outerShdw blurRad="38100" dist="38100" dir="2700000" algn="tl">
                    <a:srgbClr val="000000"/>
                  </a:outerShdw>
                </a:effectLst>
                <a:latin typeface="FZHanZhenGuangBiaoS-GB" panose="02000000000000000000" pitchFamily="2" charset="-122"/>
                <a:ea typeface="FZHanZhenGuangBiaoS-GB" panose="02000000000000000000" pitchFamily="2" charset="-122"/>
              </a:defRPr>
            </a:lvl1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zh-CN" altLang="en-US" sz="3600" b="1" i="0" u="none" strike="noStrike" kern="1200" cap="none" spc="0" normalizeH="0" baseline="0" noProof="0">
                <a:ln w="38100">
                  <a:solidFill>
                    <a:srgbClr val="3DCCFF"/>
                  </a:solidFill>
                </a:ln>
                <a:solidFill>
                  <a:srgbClr val="FFFFFF"/>
                </a:solidFill>
                <a:effectLst>
                  <a:outerShdw blurRad="38100" dist="38100" dir="2700000" algn="tl">
                    <a:srgbClr val="000000"/>
                  </a:outerShdw>
                </a:effectLst>
                <a:uLnTx/>
                <a:uFillTx/>
                <a:latin typeface="印品灵秀体（非商用）" panose="02000000000000000000" pitchFamily="2" charset="-122"/>
                <a:ea typeface="印品灵秀体（非商用）" panose="02000000000000000000" pitchFamily="2" charset="-122"/>
                <a:cs typeface="+mn-ea"/>
                <a:sym typeface="+mn-lt"/>
              </a:rPr>
              <a:t>日常节水</a:t>
            </a:r>
            <a:endParaRPr kumimoji="0" lang="zh-CN" altLang="en-US" sz="3600" b="1" i="0" u="none" strike="noStrike" kern="1200" cap="none" spc="0" normalizeH="0" baseline="0" noProof="0" dirty="0">
              <a:ln w="38100">
                <a:solidFill>
                  <a:srgbClr val="3DCCFF"/>
                </a:solidFill>
              </a:ln>
              <a:solidFill>
                <a:srgbClr val="FFFFFF"/>
              </a:solidFill>
              <a:effectLst>
                <a:outerShdw blurRad="38100" dist="38100" dir="2700000" algn="tl">
                  <a:srgbClr val="000000"/>
                </a:outerShdw>
              </a:effectLst>
              <a:uLnTx/>
              <a:uFillTx/>
              <a:latin typeface="印品灵秀体（非商用）" panose="02000000000000000000" pitchFamily="2" charset="-122"/>
              <a:ea typeface="印品灵秀体（非商用）" panose="02000000000000000000" pitchFamily="2" charset="-122"/>
              <a:cs typeface="+mn-ea"/>
              <a:sym typeface="+mn-lt"/>
            </a:endParaRPr>
          </a:p>
        </p:txBody>
      </p:sp>
      <p:grpSp>
        <p:nvGrpSpPr>
          <p:cNvPr id="29" name="组合 28"/>
          <p:cNvGrpSpPr/>
          <p:nvPr/>
        </p:nvGrpSpPr>
        <p:grpSpPr>
          <a:xfrm>
            <a:off x="257108" y="63282"/>
            <a:ext cx="860492" cy="943961"/>
            <a:chOff x="511108" y="349439"/>
            <a:chExt cx="860492" cy="943961"/>
          </a:xfrm>
        </p:grpSpPr>
        <p:pic>
          <p:nvPicPr>
            <p:cNvPr id="30" name="图片 29"/>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11108" y="349439"/>
              <a:ext cx="724167" cy="724167"/>
            </a:xfrm>
            <a:prstGeom prst="rect">
              <a:avLst/>
            </a:prstGeom>
          </p:spPr>
        </p:pic>
        <p:pic>
          <p:nvPicPr>
            <p:cNvPr id="31" name="图片 30"/>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73191" y="579688"/>
              <a:ext cx="498409" cy="713712"/>
            </a:xfrm>
            <a:prstGeom prst="rect">
              <a:avLst/>
            </a:prstGeom>
          </p:spPr>
        </p:pic>
      </p:grpSp>
      <p:grpSp>
        <p:nvGrpSpPr>
          <p:cNvPr id="17" name="组合 16"/>
          <p:cNvGrpSpPr/>
          <p:nvPr/>
        </p:nvGrpSpPr>
        <p:grpSpPr>
          <a:xfrm>
            <a:off x="441053" y="3528876"/>
            <a:ext cx="3662928" cy="2365320"/>
            <a:chOff x="6221046" y="2796348"/>
            <a:chExt cx="4928834" cy="3182773"/>
          </a:xfrm>
        </p:grpSpPr>
        <p:pic>
          <p:nvPicPr>
            <p:cNvPr id="18" name="图片 17">
              <a:extLst>
                <a:ext uri="{FF2B5EF4-FFF2-40B4-BE49-F238E27FC236}">
                  <a16:creationId xmlns:a16="http://schemas.microsoft.com/office/drawing/2014/main" id="{88998189-FEB1-4286-BA65-022AE9C2B00D}"/>
                </a:ext>
              </a:extLst>
            </p:cNvPr>
            <p:cNvPicPr>
              <a:picLocks noChangeAspect="1"/>
            </p:cNvPicPr>
            <p:nvPr/>
          </p:nvPicPr>
          <p:blipFill>
            <a:blip r:embed="rId14" cstate="screen">
              <a:grayscl/>
              <a:extLst>
                <a:ext uri="{BEBA8EAE-BF5A-486C-A8C5-ECC9F3942E4B}">
                  <a14:imgProps xmlns:a14="http://schemas.microsoft.com/office/drawing/2010/main">
                    <a14:imgLayer r:embed="rId15">
                      <a14:imgEffect>
                        <a14:saturation sat="66000"/>
                      </a14:imgEffect>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6221046" y="4438342"/>
              <a:ext cx="4928834" cy="1540779"/>
            </a:xfrm>
            <a:prstGeom prst="rect">
              <a:avLst/>
            </a:prstGeom>
          </p:spPr>
        </p:pic>
        <p:pic>
          <p:nvPicPr>
            <p:cNvPr id="20" name="图片 19"/>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a:off x="7010680" y="2796348"/>
              <a:ext cx="3463925" cy="2783836"/>
            </a:xfrm>
            <a:prstGeom prst="rect">
              <a:avLst/>
            </a:prstGeom>
          </p:spPr>
        </p:pic>
      </p:grpSp>
      <p:sp>
        <p:nvSpPr>
          <p:cNvPr id="22" name="云形标注 21"/>
          <p:cNvSpPr/>
          <p:nvPr/>
        </p:nvSpPr>
        <p:spPr>
          <a:xfrm>
            <a:off x="428348" y="1138573"/>
            <a:ext cx="6347588" cy="1655607"/>
          </a:xfrm>
          <a:prstGeom prst="cloudCallout">
            <a:avLst>
              <a:gd name="adj1" fmla="val -7675"/>
              <a:gd name="adj2" fmla="val 78450"/>
            </a:avLst>
          </a:prstGeom>
          <a:solidFill>
            <a:schemeClr val="bg1"/>
          </a:solidFill>
          <a:ln>
            <a:solidFill>
              <a:srgbClr val="55D5F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Text Box 4"/>
          <p:cNvSpPr txBox="1"/>
          <p:nvPr/>
        </p:nvSpPr>
        <p:spPr>
          <a:xfrm>
            <a:off x="1140845" y="1489322"/>
            <a:ext cx="5635091" cy="954107"/>
          </a:xfrm>
          <a:prstGeom prst="rect">
            <a:avLst/>
          </a:prstGeom>
          <a:noFill/>
          <a:ln w="9525">
            <a:noFill/>
          </a:ln>
        </p:spPr>
        <p:txBody>
          <a:bodyPr wrap="square">
            <a:spAutoFit/>
          </a:bodyPr>
          <a:lstStyle>
            <a:defPPr>
              <a:defRPr lang="zh-CN"/>
            </a:defPPr>
            <a:lvl1pPr lvl="0" indent="0" fontAlgn="base">
              <a:spcBef>
                <a:spcPct val="0"/>
              </a:spcBef>
              <a:spcAft>
                <a:spcPct val="0"/>
              </a:spcAft>
              <a:buClrTx/>
              <a:buSzPct val="100000"/>
              <a:buFont typeface="Symbol" panose="05050102010706020507" pitchFamily="18" charset="2"/>
              <a:buNone/>
              <a:defRPr sz="1600" b="1">
                <a:solidFill>
                  <a:srgbClr val="0DC3F3"/>
                </a:solidFill>
                <a:latin typeface="Arial" panose="020B0604020202020204" pitchFamily="34" charset="0"/>
              </a:defRPr>
            </a:lvl1pPr>
            <a:lvl2pPr marL="742950" indent="-285750" eaLnBrk="0" fontAlgn="base" hangingPunct="0">
              <a:spcBef>
                <a:spcPct val="20000"/>
              </a:spcBef>
              <a:spcAft>
                <a:spcPct val="0"/>
              </a:spcAft>
              <a:buChar char="–"/>
              <a:defRPr sz="2800"/>
            </a:lvl2pPr>
            <a:lvl3pPr marL="1143000" indent="-228600" eaLnBrk="0" fontAlgn="base" hangingPunct="0">
              <a:spcBef>
                <a:spcPct val="20000"/>
              </a:spcBef>
              <a:spcAft>
                <a:spcPct val="0"/>
              </a:spcAft>
              <a:buChar char="•"/>
              <a:defRPr sz="2400"/>
            </a:lvl3pPr>
            <a:lvl4pPr marL="1600200" indent="-228600" eaLnBrk="0" fontAlgn="base" hangingPunct="0">
              <a:spcBef>
                <a:spcPct val="20000"/>
              </a:spcBef>
              <a:spcAft>
                <a:spcPct val="0"/>
              </a:spcAft>
              <a:buChar char="–"/>
              <a:defRPr sz="2000"/>
            </a:lvl4pPr>
            <a:lvl5pPr marL="2057400" indent="-228600" eaLnBrk="0" fontAlgn="base" hangingPunct="0">
              <a:spcBef>
                <a:spcPct val="20000"/>
              </a:spcBef>
              <a:spcAft>
                <a:spcPct val="0"/>
              </a:spcAft>
              <a:buChar char="•"/>
              <a:defRPr sz="2000"/>
            </a:lvl5pPr>
          </a:lstStyle>
          <a:p>
            <a:r>
              <a:rPr lang="zh-CN" altLang="en-US" sz="2800" b="0" dirty="0">
                <a:solidFill>
                  <a:srgbClr val="603813"/>
                </a:solidFill>
                <a:latin typeface="+mn-lt"/>
                <a:cs typeface="+mn-ea"/>
                <a:sym typeface="+mn-lt"/>
              </a:rPr>
              <a:t>洗衣机不间断地边注水边冲</a:t>
            </a:r>
            <a:r>
              <a:rPr lang="zh-CN" altLang="en-US" sz="2800" b="0">
                <a:solidFill>
                  <a:srgbClr val="603813"/>
                </a:solidFill>
                <a:latin typeface="+mn-lt"/>
                <a:cs typeface="+mn-ea"/>
                <a:sym typeface="+mn-lt"/>
              </a:rPr>
              <a:t>淋</a:t>
            </a:r>
            <a:r>
              <a:rPr lang="zh-CN" altLang="en-US" sz="2800" b="0" smtClean="0">
                <a:solidFill>
                  <a:srgbClr val="603813"/>
                </a:solidFill>
                <a:latin typeface="+mn-lt"/>
                <a:cs typeface="+mn-ea"/>
                <a:sym typeface="+mn-lt"/>
              </a:rPr>
              <a:t>、</a:t>
            </a:r>
            <a:endParaRPr lang="en-US" altLang="zh-CN" sz="2800" b="0" smtClean="0">
              <a:solidFill>
                <a:srgbClr val="603813"/>
              </a:solidFill>
              <a:latin typeface="+mn-lt"/>
              <a:cs typeface="+mn-ea"/>
              <a:sym typeface="+mn-lt"/>
            </a:endParaRPr>
          </a:p>
          <a:p>
            <a:r>
              <a:rPr lang="zh-CN" altLang="en-US" sz="2800" b="0" smtClean="0">
                <a:solidFill>
                  <a:srgbClr val="603813"/>
                </a:solidFill>
                <a:latin typeface="+mn-lt"/>
                <a:cs typeface="+mn-ea"/>
                <a:sym typeface="+mn-lt"/>
              </a:rPr>
              <a:t>排水</a:t>
            </a:r>
            <a:r>
              <a:rPr lang="zh-CN" altLang="en-US" sz="2800" b="0" dirty="0">
                <a:solidFill>
                  <a:srgbClr val="603813"/>
                </a:solidFill>
                <a:latin typeface="+mn-lt"/>
                <a:cs typeface="+mn-ea"/>
                <a:sym typeface="+mn-lt"/>
              </a:rPr>
              <a:t>的洗衣方式</a:t>
            </a:r>
            <a:r>
              <a:rPr lang="zh-CN" altLang="en-US" sz="2800" b="0">
                <a:solidFill>
                  <a:srgbClr val="603813"/>
                </a:solidFill>
                <a:latin typeface="+mn-lt"/>
                <a:cs typeface="+mn-ea"/>
                <a:sym typeface="+mn-lt"/>
              </a:rPr>
              <a:t>。 </a:t>
            </a:r>
            <a:endParaRPr lang="zh-CN" altLang="en-US" sz="2800" b="0" dirty="0">
              <a:solidFill>
                <a:srgbClr val="603813"/>
              </a:solidFill>
              <a:latin typeface="+mn-lt"/>
              <a:cs typeface="+mn-ea"/>
              <a:sym typeface="+mn-lt"/>
            </a:endParaRPr>
          </a:p>
        </p:txBody>
      </p:sp>
      <p:sp>
        <p:nvSpPr>
          <p:cNvPr id="33" name="Text Box 4"/>
          <p:cNvSpPr txBox="1"/>
          <p:nvPr/>
        </p:nvSpPr>
        <p:spPr>
          <a:xfrm>
            <a:off x="6096002" y="3178303"/>
            <a:ext cx="5635091" cy="1384995"/>
          </a:xfrm>
          <a:prstGeom prst="rect">
            <a:avLst/>
          </a:prstGeom>
          <a:noFill/>
          <a:ln w="9525">
            <a:noFill/>
          </a:ln>
        </p:spPr>
        <p:txBody>
          <a:bodyPr wrap="square">
            <a:spAutoFit/>
          </a:bodyPr>
          <a:lstStyle>
            <a:defPPr>
              <a:defRPr lang="zh-CN"/>
            </a:defPPr>
            <a:lvl1pPr lvl="0" indent="0" fontAlgn="base">
              <a:spcBef>
                <a:spcPct val="0"/>
              </a:spcBef>
              <a:spcAft>
                <a:spcPct val="0"/>
              </a:spcAft>
              <a:buClrTx/>
              <a:buSzPct val="100000"/>
              <a:buFont typeface="Symbol" panose="05050102010706020507" pitchFamily="18" charset="2"/>
              <a:buNone/>
              <a:defRPr sz="1600" b="1">
                <a:solidFill>
                  <a:srgbClr val="0DC3F3"/>
                </a:solidFill>
                <a:latin typeface="Arial" panose="020B0604020202020204" pitchFamily="34" charset="0"/>
              </a:defRPr>
            </a:lvl1pPr>
            <a:lvl2pPr marL="742950" indent="-285750" eaLnBrk="0" fontAlgn="base" hangingPunct="0">
              <a:spcBef>
                <a:spcPct val="20000"/>
              </a:spcBef>
              <a:spcAft>
                <a:spcPct val="0"/>
              </a:spcAft>
              <a:buChar char="–"/>
              <a:defRPr sz="2800"/>
            </a:lvl2pPr>
            <a:lvl3pPr marL="1143000" indent="-228600" eaLnBrk="0" fontAlgn="base" hangingPunct="0">
              <a:spcBef>
                <a:spcPct val="20000"/>
              </a:spcBef>
              <a:spcAft>
                <a:spcPct val="0"/>
              </a:spcAft>
              <a:buChar char="•"/>
              <a:defRPr sz="2400"/>
            </a:lvl3pPr>
            <a:lvl4pPr marL="1600200" indent="-228600" eaLnBrk="0" fontAlgn="base" hangingPunct="0">
              <a:spcBef>
                <a:spcPct val="20000"/>
              </a:spcBef>
              <a:spcAft>
                <a:spcPct val="0"/>
              </a:spcAft>
              <a:buChar char="–"/>
              <a:defRPr sz="2000"/>
            </a:lvl4pPr>
            <a:lvl5pPr marL="2057400" indent="-228600" eaLnBrk="0" fontAlgn="base" hangingPunct="0">
              <a:spcBef>
                <a:spcPct val="20000"/>
              </a:spcBef>
              <a:spcAft>
                <a:spcPct val="0"/>
              </a:spcAft>
              <a:buChar char="•"/>
              <a:defRPr sz="2000"/>
            </a:lvl5pPr>
          </a:lstStyle>
          <a:p>
            <a:r>
              <a:rPr lang="zh-CN" altLang="en-US" sz="2800" dirty="0">
                <a:solidFill>
                  <a:srgbClr val="603813"/>
                </a:solidFill>
                <a:latin typeface="+mn-lt"/>
                <a:cs typeface="+mn-ea"/>
                <a:sym typeface="+mn-lt"/>
              </a:rPr>
              <a:t>　  节水：</a:t>
            </a:r>
            <a:r>
              <a:rPr lang="zh-CN" altLang="en-US" sz="2800" b="0" dirty="0">
                <a:solidFill>
                  <a:srgbClr val="603813"/>
                </a:solidFill>
                <a:latin typeface="+mn-lt"/>
                <a:cs typeface="+mn-ea"/>
                <a:sym typeface="+mn-lt"/>
              </a:rPr>
              <a:t>衣物集中洗涤，减少洗衣次数；小件、少量衣物提倡手洗；洗涤剂投放适量。</a:t>
            </a:r>
          </a:p>
        </p:txBody>
      </p:sp>
    </p:spTree>
    <p:extLst>
      <p:ext uri="{BB962C8B-B14F-4D97-AF65-F5344CB8AC3E}">
        <p14:creationId xmlns:p14="http://schemas.microsoft.com/office/powerpoint/2010/main" val="1736574835"/>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AFE9FA"/>
        </a:solidFill>
        <a:effectLst/>
      </p:bgPr>
    </p:bg>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4" cstate="screen">
            <a:extLst>
              <a:ext uri="{BEBA8EAE-BF5A-486C-A8C5-ECC9F3942E4B}">
                <a14:imgProps xmlns:a14="http://schemas.microsoft.com/office/drawing/2010/main">
                  <a14:imgLayer r:embed="rId5">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a:ext>
            </a:extLst>
          </a:blip>
          <a:srcRect/>
          <a:stretch/>
        </p:blipFill>
        <p:spPr>
          <a:xfrm>
            <a:off x="9883974" y="337061"/>
            <a:ext cx="2038218" cy="670182"/>
          </a:xfrm>
          <a:prstGeom prst="rect">
            <a:avLst/>
          </a:prstGeom>
        </p:spPr>
      </p:pic>
      <p:pic>
        <p:nvPicPr>
          <p:cNvPr id="24" name="图片 23">
            <a:extLst>
              <a:ext uri="{FF2B5EF4-FFF2-40B4-BE49-F238E27FC236}">
                <a16:creationId xmlns:a16="http://schemas.microsoft.com/office/drawing/2014/main" id="{D403503B-0FA0-4AE4-A384-118632D765F6}"/>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2" y="6043195"/>
            <a:ext cx="12192000" cy="2444750"/>
          </a:xfrm>
          <a:prstGeom prst="rect">
            <a:avLst/>
          </a:prstGeom>
        </p:spPr>
      </p:pic>
      <p:grpSp>
        <p:nvGrpSpPr>
          <p:cNvPr id="25" name="组合 24"/>
          <p:cNvGrpSpPr/>
          <p:nvPr/>
        </p:nvGrpSpPr>
        <p:grpSpPr>
          <a:xfrm>
            <a:off x="4" y="5745196"/>
            <a:ext cx="12191998" cy="1100998"/>
            <a:chOff x="1" y="5794937"/>
            <a:chExt cx="12191998" cy="1100998"/>
          </a:xfrm>
        </p:grpSpPr>
        <p:pic>
          <p:nvPicPr>
            <p:cNvPr id="26" name="图片 25"/>
            <p:cNvPicPr>
              <a:picLocks noChangeAspect="1"/>
            </p:cNvPicPr>
            <p:nvPr/>
          </p:nvPicPr>
          <p:blipFill rotWithShape="1">
            <a:blip r:embed="rId8" cstate="screen">
              <a:extLst>
                <a:ext uri="{BEBA8EAE-BF5A-486C-A8C5-ECC9F3942E4B}">
                  <a14:imgProps xmlns:a14="http://schemas.microsoft.com/office/drawing/2010/main">
                    <a14:imgLayer r:embed="rId9">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7" name="图片 26"/>
            <p:cNvPicPr>
              <a:picLocks noChangeAspect="1"/>
            </p:cNvPicPr>
            <p:nvPr/>
          </p:nvPicPr>
          <p:blipFill rotWithShape="1">
            <a:blip r:embed="rId10" cstate="screen">
              <a:extLst>
                <a:ext uri="{BEBA8EAE-BF5A-486C-A8C5-ECC9F3942E4B}">
                  <a14:imgProps xmlns:a14="http://schemas.microsoft.com/office/drawing/2010/main">
                    <a14:imgLayer r:embed="rId11">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sp>
        <p:nvSpPr>
          <p:cNvPr id="28" name="Text Box 35"/>
          <p:cNvSpPr txBox="1"/>
          <p:nvPr/>
        </p:nvSpPr>
        <p:spPr>
          <a:xfrm>
            <a:off x="1117600" y="375043"/>
            <a:ext cx="7264400" cy="646331"/>
          </a:xfrm>
          <a:prstGeom prst="rect">
            <a:avLst/>
          </a:prstGeom>
          <a:noFill/>
          <a:ln w="9525">
            <a:noFill/>
            <a:miter lim="800000"/>
          </a:ln>
        </p:spPr>
        <p:txBody>
          <a:bodyPr wrap="square">
            <a:spAutoFit/>
          </a:bodyPr>
          <a:lstStyle>
            <a:defPPr>
              <a:defRPr lang="zh-CN"/>
            </a:defPPr>
            <a:lvl1pPr marR="0">
              <a:spcBef>
                <a:spcPct val="50000"/>
              </a:spcBef>
              <a:buClrTx/>
              <a:buSzTx/>
              <a:buFontTx/>
              <a:buNone/>
              <a:defRPr kumimoji="0" sz="3600" b="1" cap="none" spc="0" normalizeH="0" baseline="0">
                <a:ln w="28575">
                  <a:solidFill>
                    <a:srgbClr val="3DCCFF"/>
                  </a:solidFill>
                </a:ln>
                <a:solidFill>
                  <a:schemeClr val="bg1"/>
                </a:solidFill>
                <a:effectLst>
                  <a:outerShdw blurRad="38100" dist="38100" dir="2700000" algn="tl">
                    <a:srgbClr val="000000"/>
                  </a:outerShdw>
                </a:effectLst>
                <a:latin typeface="FZHanZhenGuangBiaoS-GB" panose="02000000000000000000" pitchFamily="2" charset="-122"/>
                <a:ea typeface="FZHanZhenGuangBiaoS-GB" panose="02000000000000000000" pitchFamily="2" charset="-122"/>
              </a:defRPr>
            </a:lvl1pPr>
          </a:lstStyle>
          <a:p>
            <a:r>
              <a:rPr lang="zh-CN" altLang="en-US">
                <a:ln w="38100">
                  <a:solidFill>
                    <a:srgbClr val="3DCCFF"/>
                  </a:solidFill>
                </a:ln>
                <a:latin typeface="印品灵秀体（非商用）" panose="02000000000000000000" pitchFamily="2" charset="-122"/>
                <a:ea typeface="印品灵秀体（非商用）" panose="02000000000000000000" pitchFamily="2" charset="-122"/>
                <a:cs typeface="+mn-ea"/>
                <a:sym typeface="+mn-lt"/>
              </a:rPr>
              <a:t>日常节水</a:t>
            </a:r>
            <a:endParaRPr lang="zh-CN" altLang="en-US" dirty="0">
              <a:ln w="38100">
                <a:solidFill>
                  <a:srgbClr val="3DCCFF"/>
                </a:solidFill>
              </a:ln>
              <a:latin typeface="印品灵秀体（非商用）" panose="02000000000000000000" pitchFamily="2" charset="-122"/>
              <a:ea typeface="印品灵秀体（非商用）" panose="02000000000000000000" pitchFamily="2" charset="-122"/>
              <a:cs typeface="+mn-ea"/>
              <a:sym typeface="+mn-lt"/>
            </a:endParaRPr>
          </a:p>
        </p:txBody>
      </p:sp>
      <p:grpSp>
        <p:nvGrpSpPr>
          <p:cNvPr id="29" name="组合 28"/>
          <p:cNvGrpSpPr/>
          <p:nvPr/>
        </p:nvGrpSpPr>
        <p:grpSpPr>
          <a:xfrm>
            <a:off x="257108" y="63282"/>
            <a:ext cx="860492" cy="943961"/>
            <a:chOff x="511108" y="349439"/>
            <a:chExt cx="860492" cy="943961"/>
          </a:xfrm>
        </p:grpSpPr>
        <p:pic>
          <p:nvPicPr>
            <p:cNvPr id="30" name="图片 29"/>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11108" y="349439"/>
              <a:ext cx="724167" cy="724167"/>
            </a:xfrm>
            <a:prstGeom prst="rect">
              <a:avLst/>
            </a:prstGeom>
          </p:spPr>
        </p:pic>
        <p:pic>
          <p:nvPicPr>
            <p:cNvPr id="31" name="图片 30"/>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73191" y="579688"/>
              <a:ext cx="498409" cy="713712"/>
            </a:xfrm>
            <a:prstGeom prst="rect">
              <a:avLst/>
            </a:prstGeom>
          </p:spPr>
        </p:pic>
      </p:grpSp>
      <p:pic>
        <p:nvPicPr>
          <p:cNvPr id="38" name="图片 37">
            <a:extLst>
              <a:ext uri="{FF2B5EF4-FFF2-40B4-BE49-F238E27FC236}">
                <a16:creationId xmlns:a16="http://schemas.microsoft.com/office/drawing/2014/main" id="{88998189-FEB1-4286-BA65-022AE9C2B00D}"/>
              </a:ext>
            </a:extLst>
          </p:cNvPr>
          <p:cNvPicPr>
            <a:picLocks noChangeAspect="1"/>
          </p:cNvPicPr>
          <p:nvPr/>
        </p:nvPicPr>
        <p:blipFill>
          <a:blip r:embed="rId14" cstate="screen">
            <a:grayscl/>
            <a:extLst>
              <a:ext uri="{BEBA8EAE-BF5A-486C-A8C5-ECC9F3942E4B}">
                <a14:imgProps xmlns:a14="http://schemas.microsoft.com/office/drawing/2010/main">
                  <a14:imgLayer r:embed="rId15">
                    <a14:imgEffect>
                      <a14:saturation sat="66000"/>
                    </a14:imgEffect>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1526669" y="5146508"/>
            <a:ext cx="3860774" cy="1206898"/>
          </a:xfrm>
          <a:prstGeom prst="rect">
            <a:avLst/>
          </a:prstGeom>
        </p:spPr>
      </p:pic>
      <p:sp>
        <p:nvSpPr>
          <p:cNvPr id="21" name="云形标注 20"/>
          <p:cNvSpPr/>
          <p:nvPr/>
        </p:nvSpPr>
        <p:spPr>
          <a:xfrm rot="585138">
            <a:off x="846460" y="1240246"/>
            <a:ext cx="4844390" cy="2280598"/>
          </a:xfrm>
          <a:prstGeom prst="cloudCallout">
            <a:avLst>
              <a:gd name="adj1" fmla="val 6677"/>
              <a:gd name="adj2" fmla="val 59207"/>
            </a:avLst>
          </a:prstGeom>
          <a:solidFill>
            <a:schemeClr val="bg1"/>
          </a:solidFill>
          <a:ln>
            <a:solidFill>
              <a:srgbClr val="55D5F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Text Box 3"/>
          <p:cNvSpPr txBox="1"/>
          <p:nvPr/>
        </p:nvSpPr>
        <p:spPr>
          <a:xfrm>
            <a:off x="1755198" y="2132680"/>
            <a:ext cx="3883981" cy="523220"/>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ClrTx/>
              <a:buSzPct val="100000"/>
              <a:buNone/>
            </a:pPr>
            <a:r>
              <a:rPr lang="zh-CN" altLang="en-US" sz="2800" dirty="0">
                <a:solidFill>
                  <a:srgbClr val="603813"/>
                </a:solidFill>
                <a:cs typeface="+mn-ea"/>
                <a:sym typeface="+mn-lt"/>
              </a:rPr>
              <a:t>长时间不间断冲</a:t>
            </a:r>
            <a:r>
              <a:rPr lang="zh-CN" altLang="en-US" sz="2800">
                <a:solidFill>
                  <a:srgbClr val="603813"/>
                </a:solidFill>
                <a:cs typeface="+mn-ea"/>
                <a:sym typeface="+mn-lt"/>
              </a:rPr>
              <a:t>淋 </a:t>
            </a:r>
            <a:r>
              <a:rPr lang="zh-CN" altLang="en-US" sz="2800" smtClean="0">
                <a:solidFill>
                  <a:srgbClr val="603813"/>
                </a:solidFill>
                <a:cs typeface="+mn-ea"/>
                <a:sym typeface="+mn-lt"/>
              </a:rPr>
              <a:t>。</a:t>
            </a:r>
            <a:endParaRPr lang="zh-CN" altLang="en-US" sz="2800" dirty="0">
              <a:solidFill>
                <a:srgbClr val="603813"/>
              </a:solidFill>
              <a:cs typeface="+mn-ea"/>
              <a:sym typeface="+mn-lt"/>
            </a:endParaRPr>
          </a:p>
        </p:txBody>
      </p:sp>
      <p:pic>
        <p:nvPicPr>
          <p:cNvPr id="9" name="图片 8"/>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2819400" y="3167237"/>
            <a:ext cx="2819779" cy="2819779"/>
          </a:xfrm>
          <a:prstGeom prst="rect">
            <a:avLst/>
          </a:prstGeom>
        </p:spPr>
      </p:pic>
      <p:sp>
        <p:nvSpPr>
          <p:cNvPr id="20" name="Text Box 3"/>
          <p:cNvSpPr txBox="1"/>
          <p:nvPr/>
        </p:nvSpPr>
        <p:spPr>
          <a:xfrm>
            <a:off x="7345346" y="2529665"/>
            <a:ext cx="3883981" cy="138499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ClrTx/>
              <a:buSzPct val="100000"/>
              <a:buNone/>
            </a:pPr>
            <a:r>
              <a:rPr lang="zh-CN" altLang="en-US" sz="2800" dirty="0">
                <a:solidFill>
                  <a:srgbClr val="603813"/>
                </a:solidFill>
                <a:cs typeface="+mn-ea"/>
                <a:sym typeface="+mn-lt"/>
              </a:rPr>
              <a:t>　</a:t>
            </a:r>
            <a:r>
              <a:rPr lang="zh-CN" altLang="en-US" sz="2800" b="1" dirty="0">
                <a:solidFill>
                  <a:srgbClr val="603813"/>
                </a:solidFill>
                <a:cs typeface="+mn-ea"/>
                <a:sym typeface="+mn-lt"/>
              </a:rPr>
              <a:t>  节水：</a:t>
            </a:r>
            <a:r>
              <a:rPr lang="zh-CN" altLang="en-US" sz="2800" dirty="0">
                <a:solidFill>
                  <a:srgbClr val="603813"/>
                </a:solidFill>
                <a:cs typeface="+mn-ea"/>
                <a:sym typeface="+mn-lt"/>
              </a:rPr>
              <a:t>间断放水淋浴，搓洗时及时关水，避免过长时间冲淋。</a:t>
            </a:r>
          </a:p>
        </p:txBody>
      </p:sp>
    </p:spTree>
    <p:extLst>
      <p:ext uri="{BB962C8B-B14F-4D97-AF65-F5344CB8AC3E}">
        <p14:creationId xmlns:p14="http://schemas.microsoft.com/office/powerpoint/2010/main" val="820103369"/>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AFE9FA"/>
        </a:solidFill>
        <a:effectLst/>
      </p:bgPr>
    </p:bg>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4" cstate="screen">
            <a:extLst>
              <a:ext uri="{BEBA8EAE-BF5A-486C-A8C5-ECC9F3942E4B}">
                <a14:imgProps xmlns:a14="http://schemas.microsoft.com/office/drawing/2010/main">
                  <a14:imgLayer r:embed="rId5">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a:ext>
            </a:extLst>
          </a:blip>
          <a:srcRect/>
          <a:stretch/>
        </p:blipFill>
        <p:spPr>
          <a:xfrm>
            <a:off x="9883974" y="337061"/>
            <a:ext cx="2038218" cy="670182"/>
          </a:xfrm>
          <a:prstGeom prst="rect">
            <a:avLst/>
          </a:prstGeom>
        </p:spPr>
      </p:pic>
      <p:pic>
        <p:nvPicPr>
          <p:cNvPr id="24" name="图片 23">
            <a:extLst>
              <a:ext uri="{FF2B5EF4-FFF2-40B4-BE49-F238E27FC236}">
                <a16:creationId xmlns:a16="http://schemas.microsoft.com/office/drawing/2014/main" id="{D403503B-0FA0-4AE4-A384-118632D765F6}"/>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2" y="6043195"/>
            <a:ext cx="12192000" cy="2444750"/>
          </a:xfrm>
          <a:prstGeom prst="rect">
            <a:avLst/>
          </a:prstGeom>
        </p:spPr>
      </p:pic>
      <p:grpSp>
        <p:nvGrpSpPr>
          <p:cNvPr id="25" name="组合 24"/>
          <p:cNvGrpSpPr/>
          <p:nvPr/>
        </p:nvGrpSpPr>
        <p:grpSpPr>
          <a:xfrm>
            <a:off x="4" y="5745196"/>
            <a:ext cx="12191998" cy="1100998"/>
            <a:chOff x="1" y="5794937"/>
            <a:chExt cx="12191998" cy="1100998"/>
          </a:xfrm>
        </p:grpSpPr>
        <p:pic>
          <p:nvPicPr>
            <p:cNvPr id="26" name="图片 25"/>
            <p:cNvPicPr>
              <a:picLocks noChangeAspect="1"/>
            </p:cNvPicPr>
            <p:nvPr/>
          </p:nvPicPr>
          <p:blipFill rotWithShape="1">
            <a:blip r:embed="rId8" cstate="screen">
              <a:extLst>
                <a:ext uri="{BEBA8EAE-BF5A-486C-A8C5-ECC9F3942E4B}">
                  <a14:imgProps xmlns:a14="http://schemas.microsoft.com/office/drawing/2010/main">
                    <a14:imgLayer r:embed="rId9">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7" name="图片 26"/>
            <p:cNvPicPr>
              <a:picLocks noChangeAspect="1"/>
            </p:cNvPicPr>
            <p:nvPr/>
          </p:nvPicPr>
          <p:blipFill rotWithShape="1">
            <a:blip r:embed="rId10" cstate="screen">
              <a:extLst>
                <a:ext uri="{BEBA8EAE-BF5A-486C-A8C5-ECC9F3942E4B}">
                  <a14:imgProps xmlns:a14="http://schemas.microsoft.com/office/drawing/2010/main">
                    <a14:imgLayer r:embed="rId11">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sp>
        <p:nvSpPr>
          <p:cNvPr id="28" name="Text Box 35"/>
          <p:cNvSpPr txBox="1"/>
          <p:nvPr/>
        </p:nvSpPr>
        <p:spPr>
          <a:xfrm>
            <a:off x="1117600" y="375043"/>
            <a:ext cx="7264400" cy="646331"/>
          </a:xfrm>
          <a:prstGeom prst="rect">
            <a:avLst/>
          </a:prstGeom>
          <a:noFill/>
          <a:ln w="9525">
            <a:noFill/>
            <a:miter lim="800000"/>
          </a:ln>
        </p:spPr>
        <p:txBody>
          <a:bodyPr wrap="square">
            <a:spAutoFit/>
          </a:bodyPr>
          <a:lstStyle>
            <a:defPPr>
              <a:defRPr lang="zh-CN"/>
            </a:defPPr>
            <a:lvl1pPr marR="0">
              <a:spcBef>
                <a:spcPct val="50000"/>
              </a:spcBef>
              <a:buClrTx/>
              <a:buSzTx/>
              <a:buFontTx/>
              <a:buNone/>
              <a:defRPr kumimoji="0" sz="3600" b="1" cap="none" spc="0" normalizeH="0" baseline="0">
                <a:ln w="28575">
                  <a:solidFill>
                    <a:srgbClr val="3DCCFF"/>
                  </a:solidFill>
                </a:ln>
                <a:solidFill>
                  <a:schemeClr val="bg1"/>
                </a:solidFill>
                <a:effectLst>
                  <a:outerShdw blurRad="38100" dist="38100" dir="2700000" algn="tl">
                    <a:srgbClr val="000000"/>
                  </a:outerShdw>
                </a:effectLst>
                <a:latin typeface="FZHanZhenGuangBiaoS-GB" panose="02000000000000000000" pitchFamily="2" charset="-122"/>
                <a:ea typeface="FZHanZhenGuangBiaoS-GB" panose="02000000000000000000" pitchFamily="2" charset="-122"/>
              </a:defRPr>
            </a:lvl1pPr>
          </a:lstStyle>
          <a:p>
            <a:r>
              <a:rPr lang="zh-CN" altLang="en-US">
                <a:ln w="38100">
                  <a:solidFill>
                    <a:srgbClr val="3DCCFF"/>
                  </a:solidFill>
                </a:ln>
                <a:latin typeface="印品灵秀体（非商用）" panose="02000000000000000000" pitchFamily="2" charset="-122"/>
                <a:ea typeface="印品灵秀体（非商用）" panose="02000000000000000000" pitchFamily="2" charset="-122"/>
                <a:cs typeface="+mn-ea"/>
                <a:sym typeface="+mn-lt"/>
              </a:rPr>
              <a:t>日常节水</a:t>
            </a:r>
            <a:endParaRPr lang="zh-CN" altLang="en-US" dirty="0">
              <a:ln w="38100">
                <a:solidFill>
                  <a:srgbClr val="3DCCFF"/>
                </a:solidFill>
              </a:ln>
              <a:latin typeface="印品灵秀体（非商用）" panose="02000000000000000000" pitchFamily="2" charset="-122"/>
              <a:ea typeface="印品灵秀体（非商用）" panose="02000000000000000000" pitchFamily="2" charset="-122"/>
              <a:cs typeface="+mn-ea"/>
              <a:sym typeface="+mn-lt"/>
            </a:endParaRPr>
          </a:p>
        </p:txBody>
      </p:sp>
      <p:grpSp>
        <p:nvGrpSpPr>
          <p:cNvPr id="29" name="组合 28"/>
          <p:cNvGrpSpPr/>
          <p:nvPr/>
        </p:nvGrpSpPr>
        <p:grpSpPr>
          <a:xfrm>
            <a:off x="257108" y="63282"/>
            <a:ext cx="860492" cy="943961"/>
            <a:chOff x="511108" y="349439"/>
            <a:chExt cx="860492" cy="943961"/>
          </a:xfrm>
        </p:grpSpPr>
        <p:pic>
          <p:nvPicPr>
            <p:cNvPr id="30" name="图片 29"/>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11108" y="349439"/>
              <a:ext cx="724167" cy="724167"/>
            </a:xfrm>
            <a:prstGeom prst="rect">
              <a:avLst/>
            </a:prstGeom>
          </p:spPr>
        </p:pic>
        <p:pic>
          <p:nvPicPr>
            <p:cNvPr id="31" name="图片 30"/>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73191" y="579688"/>
              <a:ext cx="498409" cy="713712"/>
            </a:xfrm>
            <a:prstGeom prst="rect">
              <a:avLst/>
            </a:prstGeom>
          </p:spPr>
        </p:pic>
      </p:grpSp>
      <p:pic>
        <p:nvPicPr>
          <p:cNvPr id="18" name="图片 17">
            <a:extLst>
              <a:ext uri="{FF2B5EF4-FFF2-40B4-BE49-F238E27FC236}">
                <a16:creationId xmlns:a16="http://schemas.microsoft.com/office/drawing/2014/main" id="{88998189-FEB1-4286-BA65-022AE9C2B00D}"/>
              </a:ext>
            </a:extLst>
          </p:cNvPr>
          <p:cNvPicPr>
            <a:picLocks noChangeAspect="1"/>
          </p:cNvPicPr>
          <p:nvPr/>
        </p:nvPicPr>
        <p:blipFill>
          <a:blip r:embed="rId14" cstate="screen">
            <a:grayscl/>
            <a:extLst>
              <a:ext uri="{BEBA8EAE-BF5A-486C-A8C5-ECC9F3942E4B}">
                <a14:imgProps xmlns:a14="http://schemas.microsoft.com/office/drawing/2010/main">
                  <a14:imgLayer r:embed="rId15">
                    <a14:imgEffect>
                      <a14:saturation sat="66000"/>
                    </a14:imgEffect>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624130" y="5099575"/>
            <a:ext cx="3662928" cy="1145050"/>
          </a:xfrm>
          <a:prstGeom prst="rect">
            <a:avLst/>
          </a:prstGeom>
        </p:spPr>
      </p:pic>
      <p:sp>
        <p:nvSpPr>
          <p:cNvPr id="22" name="云形标注 21"/>
          <p:cNvSpPr/>
          <p:nvPr/>
        </p:nvSpPr>
        <p:spPr>
          <a:xfrm rot="778198">
            <a:off x="853004" y="861985"/>
            <a:ext cx="3564847" cy="2488738"/>
          </a:xfrm>
          <a:prstGeom prst="cloudCallout">
            <a:avLst>
              <a:gd name="adj1" fmla="val 27522"/>
              <a:gd name="adj2" fmla="val 61482"/>
            </a:avLst>
          </a:prstGeom>
          <a:solidFill>
            <a:schemeClr val="bg1"/>
          </a:solidFill>
          <a:ln>
            <a:solidFill>
              <a:srgbClr val="55D5F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Text Box 4"/>
          <p:cNvSpPr txBox="1"/>
          <p:nvPr/>
        </p:nvSpPr>
        <p:spPr>
          <a:xfrm>
            <a:off x="1107988" y="1526963"/>
            <a:ext cx="3543677" cy="954107"/>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ClrTx/>
              <a:buSzPct val="100000"/>
              <a:buNone/>
            </a:pPr>
            <a:r>
              <a:rPr lang="zh-CN" altLang="en-US" sz="2800" dirty="0">
                <a:solidFill>
                  <a:srgbClr val="603813"/>
                </a:solidFill>
                <a:cs typeface="+mn-ea"/>
                <a:sym typeface="+mn-lt"/>
              </a:rPr>
              <a:t>热水出来需要一段时间，白白流走</a:t>
            </a:r>
            <a:r>
              <a:rPr lang="zh-CN" altLang="en-US" sz="2800">
                <a:solidFill>
                  <a:srgbClr val="603813"/>
                </a:solidFill>
                <a:cs typeface="+mn-ea"/>
                <a:sym typeface="+mn-lt"/>
              </a:rPr>
              <a:t>了</a:t>
            </a:r>
            <a:r>
              <a:rPr lang="zh-CN" altLang="en-US" sz="2800" smtClean="0">
                <a:solidFill>
                  <a:srgbClr val="603813"/>
                </a:solidFill>
                <a:cs typeface="+mn-ea"/>
                <a:sym typeface="+mn-lt"/>
              </a:rPr>
              <a:t>。</a:t>
            </a:r>
            <a:endParaRPr lang="zh-CN" altLang="en-US" sz="2800" dirty="0">
              <a:solidFill>
                <a:srgbClr val="603813"/>
              </a:solidFill>
              <a:cs typeface="+mn-ea"/>
              <a:sym typeface="+mn-lt"/>
            </a:endParaRPr>
          </a:p>
        </p:txBody>
      </p:sp>
      <p:pic>
        <p:nvPicPr>
          <p:cNvPr id="6" name="图片 5"/>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1107988" y="3384567"/>
            <a:ext cx="2643789" cy="2643789"/>
          </a:xfrm>
          <a:prstGeom prst="rect">
            <a:avLst/>
          </a:prstGeom>
        </p:spPr>
      </p:pic>
      <p:sp>
        <p:nvSpPr>
          <p:cNvPr id="20" name="Text Box 4"/>
          <p:cNvSpPr txBox="1"/>
          <p:nvPr/>
        </p:nvSpPr>
        <p:spPr>
          <a:xfrm>
            <a:off x="7038888" y="2481070"/>
            <a:ext cx="3371530" cy="523220"/>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ClrTx/>
              <a:buSzPct val="100000"/>
              <a:buNone/>
            </a:pPr>
            <a:r>
              <a:rPr lang="zh-CN" altLang="en-US" sz="2800" b="1" smtClean="0">
                <a:solidFill>
                  <a:srgbClr val="603813"/>
                </a:solidFill>
                <a:cs typeface="+mn-ea"/>
                <a:sym typeface="+mn-lt"/>
              </a:rPr>
              <a:t>节水</a:t>
            </a:r>
            <a:r>
              <a:rPr lang="zh-CN" altLang="en-US" sz="2800" b="1" dirty="0">
                <a:solidFill>
                  <a:srgbClr val="603813"/>
                </a:solidFill>
                <a:cs typeface="+mn-ea"/>
                <a:sym typeface="+mn-lt"/>
              </a:rPr>
              <a:t>：</a:t>
            </a:r>
            <a:r>
              <a:rPr lang="zh-CN" altLang="en-US" sz="2800" dirty="0">
                <a:solidFill>
                  <a:srgbClr val="603813"/>
                </a:solidFill>
                <a:cs typeface="+mn-ea"/>
                <a:sym typeface="+mn-lt"/>
              </a:rPr>
              <a:t>用桶装着。</a:t>
            </a:r>
          </a:p>
        </p:txBody>
      </p:sp>
    </p:spTree>
    <p:extLst>
      <p:ext uri="{BB962C8B-B14F-4D97-AF65-F5344CB8AC3E}">
        <p14:creationId xmlns:p14="http://schemas.microsoft.com/office/powerpoint/2010/main" val="1451489249"/>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AFE9FA"/>
        </a:solidFill>
        <a:effectLst/>
      </p:bgPr>
    </p:bg>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4" cstate="screen">
            <a:extLst>
              <a:ext uri="{BEBA8EAE-BF5A-486C-A8C5-ECC9F3942E4B}">
                <a14:imgProps xmlns:a14="http://schemas.microsoft.com/office/drawing/2010/main">
                  <a14:imgLayer r:embed="rId5">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a:ext>
            </a:extLst>
          </a:blip>
          <a:srcRect/>
          <a:stretch/>
        </p:blipFill>
        <p:spPr>
          <a:xfrm>
            <a:off x="9883974" y="337061"/>
            <a:ext cx="2038218" cy="670182"/>
          </a:xfrm>
          <a:prstGeom prst="rect">
            <a:avLst/>
          </a:prstGeom>
        </p:spPr>
      </p:pic>
      <p:pic>
        <p:nvPicPr>
          <p:cNvPr id="24" name="图片 23">
            <a:extLst>
              <a:ext uri="{FF2B5EF4-FFF2-40B4-BE49-F238E27FC236}">
                <a16:creationId xmlns:a16="http://schemas.microsoft.com/office/drawing/2014/main" id="{D403503B-0FA0-4AE4-A384-118632D765F6}"/>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2" y="6043195"/>
            <a:ext cx="12192000" cy="2444750"/>
          </a:xfrm>
          <a:prstGeom prst="rect">
            <a:avLst/>
          </a:prstGeom>
        </p:spPr>
      </p:pic>
      <p:grpSp>
        <p:nvGrpSpPr>
          <p:cNvPr id="25" name="组合 24"/>
          <p:cNvGrpSpPr/>
          <p:nvPr/>
        </p:nvGrpSpPr>
        <p:grpSpPr>
          <a:xfrm>
            <a:off x="4" y="5745196"/>
            <a:ext cx="12191998" cy="1100998"/>
            <a:chOff x="1" y="5794937"/>
            <a:chExt cx="12191998" cy="1100998"/>
          </a:xfrm>
        </p:grpSpPr>
        <p:pic>
          <p:nvPicPr>
            <p:cNvPr id="26" name="图片 25"/>
            <p:cNvPicPr>
              <a:picLocks noChangeAspect="1"/>
            </p:cNvPicPr>
            <p:nvPr/>
          </p:nvPicPr>
          <p:blipFill rotWithShape="1">
            <a:blip r:embed="rId8" cstate="screen">
              <a:extLst>
                <a:ext uri="{BEBA8EAE-BF5A-486C-A8C5-ECC9F3942E4B}">
                  <a14:imgProps xmlns:a14="http://schemas.microsoft.com/office/drawing/2010/main">
                    <a14:imgLayer r:embed="rId9">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7" name="图片 26"/>
            <p:cNvPicPr>
              <a:picLocks noChangeAspect="1"/>
            </p:cNvPicPr>
            <p:nvPr/>
          </p:nvPicPr>
          <p:blipFill rotWithShape="1">
            <a:blip r:embed="rId10" cstate="screen">
              <a:extLst>
                <a:ext uri="{BEBA8EAE-BF5A-486C-A8C5-ECC9F3942E4B}">
                  <a14:imgProps xmlns:a14="http://schemas.microsoft.com/office/drawing/2010/main">
                    <a14:imgLayer r:embed="rId11">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sp>
        <p:nvSpPr>
          <p:cNvPr id="28" name="Text Box 35"/>
          <p:cNvSpPr txBox="1"/>
          <p:nvPr/>
        </p:nvSpPr>
        <p:spPr>
          <a:xfrm>
            <a:off x="1117600" y="375043"/>
            <a:ext cx="7264400" cy="646331"/>
          </a:xfrm>
          <a:prstGeom prst="rect">
            <a:avLst/>
          </a:prstGeom>
          <a:noFill/>
          <a:ln w="9525">
            <a:noFill/>
            <a:miter lim="800000"/>
          </a:ln>
        </p:spPr>
        <p:txBody>
          <a:bodyPr wrap="square">
            <a:spAutoFit/>
          </a:bodyPr>
          <a:lstStyle>
            <a:defPPr>
              <a:defRPr lang="zh-CN"/>
            </a:defPPr>
            <a:lvl1pPr marR="0">
              <a:spcBef>
                <a:spcPct val="50000"/>
              </a:spcBef>
              <a:buClrTx/>
              <a:buSzTx/>
              <a:buFontTx/>
              <a:buNone/>
              <a:defRPr kumimoji="0" sz="3600" b="1" cap="none" spc="0" normalizeH="0" baseline="0">
                <a:ln w="28575">
                  <a:solidFill>
                    <a:srgbClr val="3DCCFF"/>
                  </a:solidFill>
                </a:ln>
                <a:solidFill>
                  <a:schemeClr val="bg1"/>
                </a:solidFill>
                <a:effectLst>
                  <a:outerShdw blurRad="38100" dist="38100" dir="2700000" algn="tl">
                    <a:srgbClr val="000000"/>
                  </a:outerShdw>
                </a:effectLst>
                <a:latin typeface="FZHanZhenGuangBiaoS-GB" panose="02000000000000000000" pitchFamily="2" charset="-122"/>
                <a:ea typeface="FZHanZhenGuangBiaoS-GB" panose="02000000000000000000" pitchFamily="2" charset="-122"/>
              </a:defRPr>
            </a:lvl1pPr>
          </a:lstStyle>
          <a:p>
            <a:r>
              <a:rPr lang="zh-CN" altLang="en-US">
                <a:ln w="38100">
                  <a:solidFill>
                    <a:srgbClr val="3DCCFF"/>
                  </a:solidFill>
                </a:ln>
                <a:latin typeface="印品灵秀体（非商用）" panose="02000000000000000000" pitchFamily="2" charset="-122"/>
                <a:ea typeface="印品灵秀体（非商用）" panose="02000000000000000000" pitchFamily="2" charset="-122"/>
                <a:cs typeface="+mn-ea"/>
                <a:sym typeface="+mn-lt"/>
              </a:rPr>
              <a:t>日常节水</a:t>
            </a:r>
            <a:endParaRPr lang="zh-CN" altLang="en-US" dirty="0">
              <a:ln w="38100">
                <a:solidFill>
                  <a:srgbClr val="3DCCFF"/>
                </a:solidFill>
              </a:ln>
              <a:latin typeface="印品灵秀体（非商用）" panose="02000000000000000000" pitchFamily="2" charset="-122"/>
              <a:ea typeface="印品灵秀体（非商用）" panose="02000000000000000000" pitchFamily="2" charset="-122"/>
              <a:cs typeface="+mn-ea"/>
              <a:sym typeface="+mn-lt"/>
            </a:endParaRPr>
          </a:p>
        </p:txBody>
      </p:sp>
      <p:grpSp>
        <p:nvGrpSpPr>
          <p:cNvPr id="29" name="组合 28"/>
          <p:cNvGrpSpPr/>
          <p:nvPr/>
        </p:nvGrpSpPr>
        <p:grpSpPr>
          <a:xfrm>
            <a:off x="257108" y="63282"/>
            <a:ext cx="860492" cy="943961"/>
            <a:chOff x="511108" y="349439"/>
            <a:chExt cx="860492" cy="943961"/>
          </a:xfrm>
        </p:grpSpPr>
        <p:pic>
          <p:nvPicPr>
            <p:cNvPr id="30" name="图片 29"/>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11108" y="349439"/>
              <a:ext cx="724167" cy="724167"/>
            </a:xfrm>
            <a:prstGeom prst="rect">
              <a:avLst/>
            </a:prstGeom>
          </p:spPr>
        </p:pic>
        <p:pic>
          <p:nvPicPr>
            <p:cNvPr id="31" name="图片 30"/>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73191" y="579688"/>
              <a:ext cx="498409" cy="713712"/>
            </a:xfrm>
            <a:prstGeom prst="rect">
              <a:avLst/>
            </a:prstGeom>
          </p:spPr>
        </p:pic>
      </p:grpSp>
      <p:pic>
        <p:nvPicPr>
          <p:cNvPr id="18" name="图片 17">
            <a:extLst>
              <a:ext uri="{FF2B5EF4-FFF2-40B4-BE49-F238E27FC236}">
                <a16:creationId xmlns:a16="http://schemas.microsoft.com/office/drawing/2014/main" id="{88998189-FEB1-4286-BA65-022AE9C2B00D}"/>
              </a:ext>
            </a:extLst>
          </p:cNvPr>
          <p:cNvPicPr>
            <a:picLocks noChangeAspect="1"/>
          </p:cNvPicPr>
          <p:nvPr/>
        </p:nvPicPr>
        <p:blipFill>
          <a:blip r:embed="rId14" cstate="screen">
            <a:grayscl/>
            <a:extLst>
              <a:ext uri="{BEBA8EAE-BF5A-486C-A8C5-ECC9F3942E4B}">
                <a14:imgProps xmlns:a14="http://schemas.microsoft.com/office/drawing/2010/main">
                  <a14:imgLayer r:embed="rId15">
                    <a14:imgEffect>
                      <a14:saturation sat="66000"/>
                    </a14:imgEffect>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1431653" y="4717987"/>
            <a:ext cx="3662928" cy="1145050"/>
          </a:xfrm>
          <a:prstGeom prst="rect">
            <a:avLst/>
          </a:prstGeom>
        </p:spPr>
      </p:pic>
      <p:sp>
        <p:nvSpPr>
          <p:cNvPr id="33" name="Text Box 4"/>
          <p:cNvSpPr txBox="1"/>
          <p:nvPr/>
        </p:nvSpPr>
        <p:spPr>
          <a:xfrm>
            <a:off x="5408634" y="4011870"/>
            <a:ext cx="5963664" cy="203132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lnSpc>
                <a:spcPct val="150000"/>
              </a:lnSpc>
              <a:spcBef>
                <a:spcPct val="0"/>
              </a:spcBef>
              <a:buClrTx/>
              <a:buSzPct val="100000"/>
              <a:buNone/>
            </a:pPr>
            <a:r>
              <a:rPr lang="zh-CN" altLang="en-US" sz="2800" b="1" dirty="0">
                <a:solidFill>
                  <a:srgbClr val="603813"/>
                </a:solidFill>
                <a:cs typeface="+mn-ea"/>
                <a:sym typeface="+mn-lt"/>
              </a:rPr>
              <a:t>节水：</a:t>
            </a:r>
            <a:r>
              <a:rPr lang="zh-CN" altLang="en-US" sz="2800" dirty="0">
                <a:solidFill>
                  <a:srgbClr val="603813"/>
                </a:solidFill>
                <a:cs typeface="+mn-ea"/>
                <a:sym typeface="+mn-lt"/>
              </a:rPr>
              <a:t>在水龙头附近张贴提示，水龙头随开随关；出门前、临睡前仔细检查水龙头是否关好，有无漏水。</a:t>
            </a:r>
            <a:endParaRPr lang="zh-CN" altLang="en-US" sz="2800" dirty="0">
              <a:cs typeface="+mn-ea"/>
              <a:sym typeface="+mn-lt"/>
            </a:endParaRPr>
          </a:p>
        </p:txBody>
      </p:sp>
      <p:pic>
        <p:nvPicPr>
          <p:cNvPr id="2" name="图片 1"/>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1117600" y="1102886"/>
            <a:ext cx="4187625" cy="4187625"/>
          </a:xfrm>
          <a:prstGeom prst="rect">
            <a:avLst/>
          </a:prstGeom>
        </p:spPr>
      </p:pic>
      <p:sp>
        <p:nvSpPr>
          <p:cNvPr id="16" name="云形标注 15"/>
          <p:cNvSpPr/>
          <p:nvPr/>
        </p:nvSpPr>
        <p:spPr>
          <a:xfrm>
            <a:off x="5094581" y="1553556"/>
            <a:ext cx="5203019" cy="2488738"/>
          </a:xfrm>
          <a:prstGeom prst="cloudCallout">
            <a:avLst>
              <a:gd name="adj1" fmla="val -59618"/>
              <a:gd name="adj2" fmla="val 9942"/>
            </a:avLst>
          </a:prstGeom>
          <a:solidFill>
            <a:schemeClr val="bg1"/>
          </a:solidFill>
          <a:ln>
            <a:solidFill>
              <a:srgbClr val="55D5F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Text Box 4"/>
          <p:cNvSpPr txBox="1"/>
          <p:nvPr/>
        </p:nvSpPr>
        <p:spPr>
          <a:xfrm>
            <a:off x="5966811" y="1962225"/>
            <a:ext cx="4019795" cy="1815882"/>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ClrTx/>
              <a:buSzPct val="100000"/>
              <a:buNone/>
            </a:pPr>
            <a:r>
              <a:rPr lang="zh-CN" altLang="en-US" sz="2800">
                <a:solidFill>
                  <a:srgbClr val="603813"/>
                </a:solidFill>
                <a:cs typeface="+mn-ea"/>
                <a:sym typeface="+mn-lt"/>
              </a:rPr>
              <a:t>人走，水龙头</a:t>
            </a:r>
            <a:r>
              <a:rPr lang="zh-CN" altLang="en-US" sz="2800">
                <a:solidFill>
                  <a:srgbClr val="603813"/>
                </a:solidFill>
                <a:cs typeface="+mn-ea"/>
                <a:sym typeface="+mn-lt"/>
              </a:rPr>
              <a:t>忘</a:t>
            </a:r>
            <a:r>
              <a:rPr lang="zh-CN" altLang="en-US" sz="2800" smtClean="0">
                <a:solidFill>
                  <a:srgbClr val="603813"/>
                </a:solidFill>
                <a:cs typeface="+mn-ea"/>
                <a:sym typeface="+mn-lt"/>
              </a:rPr>
              <a:t>关</a:t>
            </a:r>
            <a:r>
              <a:rPr lang="zh-CN" altLang="en-US" sz="2800">
                <a:solidFill>
                  <a:srgbClr val="603813"/>
                </a:solidFill>
                <a:cs typeface="+mn-ea"/>
                <a:sym typeface="+mn-lt"/>
              </a:rPr>
              <a:t>。</a:t>
            </a:r>
            <a:r>
              <a:rPr lang="zh-CN" altLang="en-US" sz="2800" smtClean="0">
                <a:solidFill>
                  <a:srgbClr val="603813"/>
                </a:solidFill>
                <a:cs typeface="+mn-ea"/>
                <a:sym typeface="+mn-lt"/>
              </a:rPr>
              <a:t> </a:t>
            </a:r>
            <a:endParaRPr lang="zh-CN" altLang="en-US" sz="2800">
              <a:solidFill>
                <a:srgbClr val="603813"/>
              </a:solidFill>
              <a:cs typeface="+mn-ea"/>
              <a:sym typeface="+mn-lt"/>
            </a:endParaRPr>
          </a:p>
          <a:p>
            <a:pPr marL="0" lvl="0" indent="0" eaLnBrk="1" hangingPunct="1">
              <a:spcBef>
                <a:spcPct val="0"/>
              </a:spcBef>
              <a:buClrTx/>
              <a:buSzPct val="100000"/>
              <a:buNone/>
            </a:pPr>
            <a:r>
              <a:rPr lang="zh-CN" altLang="en-US" sz="2800">
                <a:solidFill>
                  <a:srgbClr val="603813"/>
                </a:solidFill>
                <a:cs typeface="+mn-ea"/>
                <a:sym typeface="+mn-lt"/>
              </a:rPr>
              <a:t>停水后水龙头没关，再来水时无人问津。</a:t>
            </a:r>
          </a:p>
          <a:p>
            <a:pPr marL="0" lvl="0" indent="0" eaLnBrk="1" hangingPunct="1">
              <a:spcBef>
                <a:spcPct val="0"/>
              </a:spcBef>
              <a:buClrTx/>
              <a:buSzPct val="100000"/>
              <a:buNone/>
            </a:pPr>
            <a:endParaRPr lang="zh-CN" altLang="en-US" sz="2800" dirty="0">
              <a:solidFill>
                <a:srgbClr val="603813"/>
              </a:solidFill>
              <a:cs typeface="+mn-ea"/>
              <a:sym typeface="+mn-lt"/>
            </a:endParaRPr>
          </a:p>
        </p:txBody>
      </p:sp>
    </p:spTree>
    <p:extLst>
      <p:ext uri="{BB962C8B-B14F-4D97-AF65-F5344CB8AC3E}">
        <p14:creationId xmlns:p14="http://schemas.microsoft.com/office/powerpoint/2010/main" val="3208994839"/>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63CFF6"/>
        </a:solidFill>
        <a:effectLst/>
      </p:bgPr>
    </p:bg>
    <p:spTree>
      <p:nvGrpSpPr>
        <p:cNvPr id="1" name=""/>
        <p:cNvGrpSpPr/>
        <p:nvPr/>
      </p:nvGrpSpPr>
      <p:grpSpPr>
        <a:xfrm>
          <a:off x="0" y="0"/>
          <a:ext cx="0" cy="0"/>
          <a:chOff x="0" y="0"/>
          <a:chExt cx="0" cy="0"/>
        </a:xfrm>
      </p:grpSpPr>
      <p:sp>
        <p:nvSpPr>
          <p:cNvPr id="15" name="矩形 14">
            <a:extLst>
              <a:ext uri="{FF2B5EF4-FFF2-40B4-BE49-F238E27FC236}">
                <a16:creationId xmlns:a16="http://schemas.microsoft.com/office/drawing/2014/main" id="{8D63110F-BCDF-4836-9A5C-FBDD5DA80D3C}"/>
              </a:ext>
            </a:extLst>
          </p:cNvPr>
          <p:cNvSpPr/>
          <p:nvPr/>
        </p:nvSpPr>
        <p:spPr>
          <a:xfrm>
            <a:off x="0" y="-1"/>
            <a:ext cx="12192000" cy="4133931"/>
          </a:xfrm>
          <a:prstGeom prst="rect">
            <a:avLst/>
          </a:prstGeom>
          <a:solidFill>
            <a:srgbClr val="AFE9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6" name="图片 15">
            <a:extLst>
              <a:ext uri="{FF2B5EF4-FFF2-40B4-BE49-F238E27FC236}">
                <a16:creationId xmlns:a16="http://schemas.microsoft.com/office/drawing/2014/main" id="{D403503B-0FA0-4AE4-A384-118632D765F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0" y="2803692"/>
            <a:ext cx="12192000" cy="2444750"/>
          </a:xfrm>
          <a:prstGeom prst="rect">
            <a:avLst/>
          </a:prstGeom>
        </p:spPr>
      </p:pic>
      <p:pic>
        <p:nvPicPr>
          <p:cNvPr id="17" name="图片 16">
            <a:extLst>
              <a:ext uri="{FF2B5EF4-FFF2-40B4-BE49-F238E27FC236}">
                <a16:creationId xmlns:a16="http://schemas.microsoft.com/office/drawing/2014/main" id="{34F627D4-D18B-47BB-A6DA-5D54251DAD8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0849368" y="393548"/>
            <a:ext cx="1109920" cy="568496"/>
          </a:xfrm>
          <a:prstGeom prst="rect">
            <a:avLst/>
          </a:prstGeom>
        </p:spPr>
      </p:pic>
      <p:pic>
        <p:nvPicPr>
          <p:cNvPr id="18" name="图片 17">
            <a:extLst>
              <a:ext uri="{FF2B5EF4-FFF2-40B4-BE49-F238E27FC236}">
                <a16:creationId xmlns:a16="http://schemas.microsoft.com/office/drawing/2014/main" id="{C4D6B087-9CFC-4B2B-99E9-916F9730AE4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009812" y="5656750"/>
            <a:ext cx="789033" cy="1196999"/>
          </a:xfrm>
          <a:prstGeom prst="rect">
            <a:avLst/>
          </a:prstGeom>
        </p:spPr>
      </p:pic>
      <p:pic>
        <p:nvPicPr>
          <p:cNvPr id="19" name="图片 18">
            <a:extLst>
              <a:ext uri="{FF2B5EF4-FFF2-40B4-BE49-F238E27FC236}">
                <a16:creationId xmlns:a16="http://schemas.microsoft.com/office/drawing/2014/main" id="{30B5EF6A-5944-4EF2-94F0-E8E10007EFD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876636" y="978456"/>
            <a:ext cx="534484" cy="275102"/>
          </a:xfrm>
          <a:prstGeom prst="rect">
            <a:avLst/>
          </a:prstGeom>
        </p:spPr>
      </p:pic>
      <p:pic>
        <p:nvPicPr>
          <p:cNvPr id="33" name="图片 32">
            <a:extLst>
              <a:ext uri="{FF2B5EF4-FFF2-40B4-BE49-F238E27FC236}">
                <a16:creationId xmlns:a16="http://schemas.microsoft.com/office/drawing/2014/main" id="{88998189-FEB1-4286-BA65-022AE9C2B00D}"/>
              </a:ext>
            </a:extLst>
          </p:cNvPr>
          <p:cNvPicPr>
            <a:picLocks noChangeAspect="1"/>
          </p:cNvPicPr>
          <p:nvPr/>
        </p:nvPicPr>
        <p:blipFill>
          <a:blip r:embed="rId9" cstate="print">
            <a:grayscl/>
            <a:extLst>
              <a:ext uri="{28A0092B-C50C-407E-A947-70E740481C1C}">
                <a14:useLocalDpi xmlns:a14="http://schemas.microsoft.com/office/drawing/2010/main"/>
              </a:ext>
            </a:extLst>
          </a:blip>
          <a:stretch>
            <a:fillRect/>
          </a:stretch>
        </p:blipFill>
        <p:spPr>
          <a:xfrm>
            <a:off x="1941381" y="3279565"/>
            <a:ext cx="8763497" cy="2739514"/>
          </a:xfrm>
          <a:prstGeom prst="rect">
            <a:avLst/>
          </a:prstGeom>
        </p:spPr>
      </p:pic>
      <p:grpSp>
        <p:nvGrpSpPr>
          <p:cNvPr id="20" name="组合 19"/>
          <p:cNvGrpSpPr/>
          <p:nvPr/>
        </p:nvGrpSpPr>
        <p:grpSpPr>
          <a:xfrm>
            <a:off x="1" y="5794937"/>
            <a:ext cx="12191998" cy="1100998"/>
            <a:chOff x="1" y="5794937"/>
            <a:chExt cx="12191998" cy="1100998"/>
          </a:xfrm>
        </p:grpSpPr>
        <p:pic>
          <p:nvPicPr>
            <p:cNvPr id="21" name="图片 20"/>
            <p:cNvPicPr>
              <a:picLocks noChangeAspect="1"/>
            </p:cNvPicPr>
            <p:nvPr/>
          </p:nvPicPr>
          <p:blipFill rotWithShape="1">
            <a:blip r:embed="rId10" cstate="screen">
              <a:extLst>
                <a:ext uri="{BEBA8EAE-BF5A-486C-A8C5-ECC9F3942E4B}">
                  <a14:imgProps xmlns:a14="http://schemas.microsoft.com/office/drawing/2010/main">
                    <a14:imgLayer r:embed="rId11">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2" name="图片 21"/>
            <p:cNvPicPr>
              <a:picLocks noChangeAspect="1"/>
            </p:cNvPicPr>
            <p:nvPr/>
          </p:nvPicPr>
          <p:blipFill rotWithShape="1">
            <a:blip r:embed="rId12" cstate="screen">
              <a:extLst>
                <a:ext uri="{BEBA8EAE-BF5A-486C-A8C5-ECC9F3942E4B}">
                  <a14:imgProps xmlns:a14="http://schemas.microsoft.com/office/drawing/2010/main">
                    <a14:imgLayer r:embed="rId13">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pic>
        <p:nvPicPr>
          <p:cNvPr id="25" name="图片 24"/>
          <p:cNvPicPr>
            <a:picLocks noChangeAspect="1"/>
          </p:cNvPicPr>
          <p:nvPr/>
        </p:nvPicPr>
        <p:blipFill>
          <a:blip r:embed="rId14" cstate="screen">
            <a:extLst>
              <a:ext uri="{BEBA8EAE-BF5A-486C-A8C5-ECC9F3942E4B}">
                <a14:imgProps xmlns:a14="http://schemas.microsoft.com/office/drawing/2010/main">
                  <a14:imgLayer r:embed="rId15">
                    <a14:imgEffect>
                      <a14:colorTemperature colorTemp="4700"/>
                    </a14:imgEffect>
                  </a14:imgLayer>
                </a14:imgProps>
              </a:ext>
              <a:ext uri="{28A0092B-C50C-407E-A947-70E740481C1C}">
                <a14:useLocalDpi xmlns:a14="http://schemas.microsoft.com/office/drawing/2010/main"/>
              </a:ext>
            </a:extLst>
          </a:blip>
          <a:stretch>
            <a:fillRect/>
          </a:stretch>
        </p:blipFill>
        <p:spPr>
          <a:xfrm>
            <a:off x="9759087" y="4898817"/>
            <a:ext cx="1319549" cy="1354605"/>
          </a:xfrm>
          <a:prstGeom prst="rect">
            <a:avLst/>
          </a:prstGeom>
        </p:spPr>
      </p:pic>
      <p:pic>
        <p:nvPicPr>
          <p:cNvPr id="26" name="图片 25">
            <a:extLst>
              <a:ext uri="{FF2B5EF4-FFF2-40B4-BE49-F238E27FC236}">
                <a16:creationId xmlns:a16="http://schemas.microsoft.com/office/drawing/2014/main" id="{DB5C3D40-CD79-47BA-B636-7BCF4C7435F2}"/>
              </a:ext>
            </a:extLst>
          </p:cNvPr>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560489" y="459994"/>
            <a:ext cx="1168900" cy="602161"/>
          </a:xfrm>
          <a:prstGeom prst="rect">
            <a:avLst/>
          </a:prstGeom>
        </p:spPr>
      </p:pic>
      <p:sp>
        <p:nvSpPr>
          <p:cNvPr id="28" name="内容占位符 2"/>
          <p:cNvSpPr>
            <a:spLocks noGrp="1"/>
          </p:cNvSpPr>
          <p:nvPr/>
        </p:nvSpPr>
        <p:spPr>
          <a:xfrm>
            <a:off x="4162473" y="1809036"/>
            <a:ext cx="4816691" cy="2800767"/>
          </a:xfrm>
          <a:prstGeom prst="rect">
            <a:avLst/>
          </a:prstGeom>
          <a:noFill/>
          <a:ln w="9525">
            <a:noFill/>
            <a:miter lim="800000"/>
          </a:ln>
        </p:spPr>
        <p:txBody>
          <a:bodyPr wrap="square">
            <a:spAutoFit/>
          </a:bodyPr>
          <a:lstStyle/>
          <a:p>
            <a:pPr algn="ctr">
              <a:spcBef>
                <a:spcPct val="50000"/>
              </a:spcBef>
            </a:pPr>
            <a:r>
              <a:rPr lang="zh-CN" altLang="en-US" sz="8800" b="1" dirty="0">
                <a:ln w="38100">
                  <a:solidFill>
                    <a:srgbClr val="3DCCFF"/>
                  </a:solidFill>
                </a:ln>
                <a:solidFill>
                  <a:schemeClr val="bg1"/>
                </a:solidFill>
                <a:effectLst>
                  <a:outerShdw blurRad="38100" dist="38100" dir="2700000" algn="tl">
                    <a:srgbClr val="000000"/>
                  </a:outerShdw>
                </a:effectLst>
                <a:cs typeface="+mn-ea"/>
                <a:sym typeface="+mn-lt"/>
              </a:rPr>
              <a:t>生活节水小窍门</a:t>
            </a:r>
          </a:p>
        </p:txBody>
      </p:sp>
      <p:pic>
        <p:nvPicPr>
          <p:cNvPr id="41" name="图片 40"/>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9863011" y="-223183"/>
            <a:ext cx="2096277" cy="1801957"/>
          </a:xfrm>
          <a:prstGeom prst="rect">
            <a:avLst/>
          </a:prstGeom>
        </p:spPr>
      </p:pic>
      <p:pic>
        <p:nvPicPr>
          <p:cNvPr id="42" name="图片 41"/>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rot="6738012">
            <a:off x="8647313" y="2857479"/>
            <a:ext cx="1642091" cy="1642091"/>
          </a:xfrm>
          <a:prstGeom prst="rect">
            <a:avLst/>
          </a:prstGeom>
        </p:spPr>
      </p:pic>
      <p:pic>
        <p:nvPicPr>
          <p:cNvPr id="34" name="图片 33"/>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rot="14861988" flipH="1">
            <a:off x="3420998" y="1082483"/>
            <a:ext cx="1148515" cy="1148515"/>
          </a:xfrm>
          <a:prstGeom prst="rect">
            <a:avLst/>
          </a:prstGeom>
        </p:spPr>
      </p:pic>
      <p:pic>
        <p:nvPicPr>
          <p:cNvPr id="10" name="图片 9"/>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523265" y="1606196"/>
            <a:ext cx="4221206" cy="4493767"/>
          </a:xfrm>
          <a:prstGeom prst="rect">
            <a:avLst/>
          </a:prstGeom>
        </p:spPr>
      </p:pic>
    </p:spTree>
    <p:extLst>
      <p:ext uri="{BB962C8B-B14F-4D97-AF65-F5344CB8AC3E}">
        <p14:creationId xmlns:p14="http://schemas.microsoft.com/office/powerpoint/2010/main" val="2217998443"/>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par>
                                <p:cTn id="11" presetID="10" presetClass="entr" presetSubtype="0"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10" presetClass="entr" presetSubtype="0" fill="hold"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500"/>
                                        <p:tgtEl>
                                          <p:spTgt spid="34"/>
                                        </p:tgtEl>
                                      </p:cBhvr>
                                    </p:animEffect>
                                  </p:childTnLst>
                                </p:cTn>
                              </p:par>
                              <p:par>
                                <p:cTn id="17" presetID="10" presetClass="entr" presetSubtype="0" fill="hold"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500"/>
                                        <p:tgtEl>
                                          <p:spTgt spid="42"/>
                                        </p:tgtEl>
                                      </p:cBhvr>
                                    </p:animEffect>
                                  </p:childTnLst>
                                </p:cTn>
                              </p:par>
                              <p:par>
                                <p:cTn id="20" presetID="42" presetClass="entr" presetSubtype="0"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AFE9FA"/>
        </a:solidFill>
        <a:effectLst/>
      </p:bgPr>
    </p:bg>
    <p:spTree>
      <p:nvGrpSpPr>
        <p:cNvPr id="1" name=""/>
        <p:cNvGrpSpPr/>
        <p:nvPr/>
      </p:nvGrpSpPr>
      <p:grpSpPr>
        <a:xfrm>
          <a:off x="0" y="0"/>
          <a:ext cx="0" cy="0"/>
          <a:chOff x="0" y="0"/>
          <a:chExt cx="0" cy="0"/>
        </a:xfrm>
      </p:grpSpPr>
      <p:sp>
        <p:nvSpPr>
          <p:cNvPr id="39" name="波形 38"/>
          <p:cNvSpPr/>
          <p:nvPr/>
        </p:nvSpPr>
        <p:spPr>
          <a:xfrm>
            <a:off x="4704405" y="3983586"/>
            <a:ext cx="5959118" cy="1910610"/>
          </a:xfrm>
          <a:prstGeom prst="wave">
            <a:avLst>
              <a:gd name="adj1" fmla="val 3737"/>
              <a:gd name="adj2" fmla="val 0"/>
            </a:avLst>
          </a:prstGeom>
          <a:solidFill>
            <a:schemeClr val="bg1"/>
          </a:solidFill>
          <a:ln>
            <a:solidFill>
              <a:srgbClr val="0DC3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波形 37"/>
          <p:cNvSpPr/>
          <p:nvPr/>
        </p:nvSpPr>
        <p:spPr>
          <a:xfrm>
            <a:off x="4749800" y="1893261"/>
            <a:ext cx="5959118" cy="1931299"/>
          </a:xfrm>
          <a:prstGeom prst="wave">
            <a:avLst>
              <a:gd name="adj1" fmla="val 3737"/>
              <a:gd name="adj2" fmla="val 0"/>
            </a:avLst>
          </a:prstGeom>
          <a:solidFill>
            <a:schemeClr val="bg1"/>
          </a:solidFill>
          <a:ln>
            <a:solidFill>
              <a:srgbClr val="0DC3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37" name="图片 36">
            <a:extLst>
              <a:ext uri="{FF2B5EF4-FFF2-40B4-BE49-F238E27FC236}">
                <a16:creationId xmlns:a16="http://schemas.microsoft.com/office/drawing/2014/main" id="{88998189-FEB1-4286-BA65-022AE9C2B00D}"/>
              </a:ext>
            </a:extLst>
          </p:cNvPr>
          <p:cNvPicPr>
            <a:picLocks noChangeAspect="1"/>
          </p:cNvPicPr>
          <p:nvPr/>
        </p:nvPicPr>
        <p:blipFill>
          <a:blip r:embed="rId4" cstate="screen">
            <a:grayscl/>
            <a:extLst>
              <a:ext uri="{BEBA8EAE-BF5A-486C-A8C5-ECC9F3942E4B}">
                <a14:imgProps xmlns:a14="http://schemas.microsoft.com/office/drawing/2010/main">
                  <a14:imgLayer r:embed="rId5">
                    <a14:imgEffect>
                      <a14:saturation sat="66000"/>
                    </a14:imgEffect>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445503" y="4747754"/>
            <a:ext cx="3860774" cy="1206898"/>
          </a:xfrm>
          <a:prstGeom prst="rect">
            <a:avLst/>
          </a:prstGeom>
        </p:spPr>
      </p:pic>
      <p:pic>
        <p:nvPicPr>
          <p:cNvPr id="19" name="图片 18"/>
          <p:cNvPicPr>
            <a:picLocks noChangeAspect="1"/>
          </p:cNvPicPr>
          <p:nvPr/>
        </p:nvPicPr>
        <p:blipFill rotWithShape="1">
          <a:blip r:embed="rId6" cstate="screen">
            <a:extLst>
              <a:ext uri="{BEBA8EAE-BF5A-486C-A8C5-ECC9F3942E4B}">
                <a14:imgProps xmlns:a14="http://schemas.microsoft.com/office/drawing/2010/main">
                  <a14:imgLayer r:embed="rId7">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a:ext>
            </a:extLst>
          </a:blip>
          <a:srcRect/>
          <a:stretch/>
        </p:blipFill>
        <p:spPr>
          <a:xfrm>
            <a:off x="9883974" y="337061"/>
            <a:ext cx="2038218" cy="670182"/>
          </a:xfrm>
          <a:prstGeom prst="rect">
            <a:avLst/>
          </a:prstGeom>
        </p:spPr>
      </p:pic>
      <p:pic>
        <p:nvPicPr>
          <p:cNvPr id="24" name="图片 23">
            <a:extLst>
              <a:ext uri="{FF2B5EF4-FFF2-40B4-BE49-F238E27FC236}">
                <a16:creationId xmlns:a16="http://schemas.microsoft.com/office/drawing/2014/main" id="{D403503B-0FA0-4AE4-A384-118632D765F6}"/>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2" y="6043195"/>
            <a:ext cx="12192000" cy="2444750"/>
          </a:xfrm>
          <a:prstGeom prst="rect">
            <a:avLst/>
          </a:prstGeom>
        </p:spPr>
      </p:pic>
      <p:grpSp>
        <p:nvGrpSpPr>
          <p:cNvPr id="25" name="组合 24"/>
          <p:cNvGrpSpPr/>
          <p:nvPr/>
        </p:nvGrpSpPr>
        <p:grpSpPr>
          <a:xfrm>
            <a:off x="4" y="5745196"/>
            <a:ext cx="12191998" cy="1100998"/>
            <a:chOff x="1" y="5794937"/>
            <a:chExt cx="12191998" cy="1100998"/>
          </a:xfrm>
        </p:grpSpPr>
        <p:pic>
          <p:nvPicPr>
            <p:cNvPr id="26" name="图片 25"/>
            <p:cNvPicPr>
              <a:picLocks noChangeAspect="1"/>
            </p:cNvPicPr>
            <p:nvPr/>
          </p:nvPicPr>
          <p:blipFill rotWithShape="1">
            <a:blip r:embed="rId10" cstate="screen">
              <a:extLst>
                <a:ext uri="{BEBA8EAE-BF5A-486C-A8C5-ECC9F3942E4B}">
                  <a14:imgProps xmlns:a14="http://schemas.microsoft.com/office/drawing/2010/main">
                    <a14:imgLayer r:embed="rId11">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7" name="图片 26"/>
            <p:cNvPicPr>
              <a:picLocks noChangeAspect="1"/>
            </p:cNvPicPr>
            <p:nvPr/>
          </p:nvPicPr>
          <p:blipFill rotWithShape="1">
            <a:blip r:embed="rId12" cstate="screen">
              <a:extLst>
                <a:ext uri="{BEBA8EAE-BF5A-486C-A8C5-ECC9F3942E4B}">
                  <a14:imgProps xmlns:a14="http://schemas.microsoft.com/office/drawing/2010/main">
                    <a14:imgLayer r:embed="rId13">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sp>
        <p:nvSpPr>
          <p:cNvPr id="28" name="Text Box 35"/>
          <p:cNvSpPr txBox="1"/>
          <p:nvPr/>
        </p:nvSpPr>
        <p:spPr>
          <a:xfrm>
            <a:off x="1117600" y="375043"/>
            <a:ext cx="7264400" cy="646331"/>
          </a:xfrm>
          <a:prstGeom prst="rect">
            <a:avLst/>
          </a:prstGeom>
          <a:noFill/>
          <a:ln w="9525">
            <a:noFill/>
            <a:miter lim="800000"/>
          </a:ln>
        </p:spPr>
        <p:txBody>
          <a:bodyPr wrap="square">
            <a:spAutoFit/>
          </a:bodyPr>
          <a:lstStyle>
            <a:defPPr>
              <a:defRPr lang="zh-CN"/>
            </a:defPPr>
            <a:lvl1pPr marR="0">
              <a:spcBef>
                <a:spcPct val="50000"/>
              </a:spcBef>
              <a:buClrTx/>
              <a:buSzTx/>
              <a:buFontTx/>
              <a:buNone/>
              <a:defRPr kumimoji="0" sz="2800" b="1" cap="none" spc="0" normalizeH="0" baseline="0">
                <a:ln w="3175">
                  <a:solidFill>
                    <a:schemeClr val="bg1"/>
                  </a:solidFill>
                </a:ln>
                <a:solidFill>
                  <a:srgbClr val="00ABF9"/>
                </a:solidFill>
                <a:effectLst>
                  <a:outerShdw blurRad="38100" dist="38100" dir="2700000" algn="tl">
                    <a:srgbClr val="000000"/>
                  </a:outerShdw>
                </a:effectLst>
                <a:latin typeface="方正汉真广标简体" panose="02000000000000000000" pitchFamily="2" charset="-122"/>
                <a:ea typeface="方正汉真广标简体" panose="02000000000000000000" pitchFamily="2" charset="-122"/>
              </a:defRPr>
            </a:lvl1pPr>
          </a:lstStyle>
          <a:p>
            <a:r>
              <a:rPr lang="zh-CN" altLang="en-US" sz="3600" dirty="0">
                <a:ln w="28575">
                  <a:solidFill>
                    <a:srgbClr val="3DCCFF"/>
                  </a:solidFill>
                </a:ln>
                <a:solidFill>
                  <a:schemeClr val="bg1"/>
                </a:solidFill>
                <a:latin typeface="+mn-lt"/>
                <a:ea typeface="+mn-ea"/>
                <a:cs typeface="+mn-ea"/>
                <a:sym typeface="+mn-lt"/>
              </a:rPr>
              <a:t>生活节水小窍门</a:t>
            </a:r>
          </a:p>
        </p:txBody>
      </p:sp>
      <p:grpSp>
        <p:nvGrpSpPr>
          <p:cNvPr id="29" name="组合 28"/>
          <p:cNvGrpSpPr/>
          <p:nvPr/>
        </p:nvGrpSpPr>
        <p:grpSpPr>
          <a:xfrm>
            <a:off x="257108" y="63282"/>
            <a:ext cx="860492" cy="943961"/>
            <a:chOff x="511108" y="349439"/>
            <a:chExt cx="860492" cy="943961"/>
          </a:xfrm>
        </p:grpSpPr>
        <p:pic>
          <p:nvPicPr>
            <p:cNvPr id="30" name="图片 29"/>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511108" y="349439"/>
              <a:ext cx="724167" cy="724167"/>
            </a:xfrm>
            <a:prstGeom prst="rect">
              <a:avLst/>
            </a:prstGeom>
          </p:spPr>
        </p:pic>
        <p:pic>
          <p:nvPicPr>
            <p:cNvPr id="31" name="图片 30"/>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73191" y="579688"/>
              <a:ext cx="498409" cy="713712"/>
            </a:xfrm>
            <a:prstGeom prst="rect">
              <a:avLst/>
            </a:prstGeom>
          </p:spPr>
        </p:pic>
      </p:grpSp>
      <p:sp>
        <p:nvSpPr>
          <p:cNvPr id="16" name="Rectangle 2"/>
          <p:cNvSpPr>
            <a:spLocks noGrp="1"/>
          </p:cNvSpPr>
          <p:nvPr/>
        </p:nvSpPr>
        <p:spPr>
          <a:xfrm>
            <a:off x="5908480" y="1087119"/>
            <a:ext cx="3755085" cy="692150"/>
          </a:xfrm>
          <a:prstGeom prst="rect">
            <a:avLst/>
          </a:prstGeom>
          <a:noFill/>
          <a:ln w="9525">
            <a:noFill/>
          </a:ln>
        </p:spPr>
        <p:txBody>
          <a:bodyPr vert="horz" wrap="square" lIns="91440" tIns="45720" rIns="91440" bIns="45720" anchor="ctr"/>
          <a:lstStyle/>
          <a:p>
            <a:pPr eaLnBrk="0" fontAlgn="base" hangingPunct="0">
              <a:spcBef>
                <a:spcPct val="0"/>
              </a:spcBef>
              <a:spcAft>
                <a:spcPct val="0"/>
              </a:spcAft>
            </a:pPr>
            <a:r>
              <a:rPr lang="zh-CN" altLang="en-US" sz="3600" b="1" dirty="0">
                <a:ln w="12700">
                  <a:noFill/>
                </a:ln>
                <a:solidFill>
                  <a:srgbClr val="603813"/>
                </a:solidFill>
                <a:cs typeface="+mn-ea"/>
                <a:sym typeface="+mn-lt"/>
              </a:rPr>
              <a:t>生活节水小窍门</a:t>
            </a:r>
          </a:p>
        </p:txBody>
      </p:sp>
      <p:sp>
        <p:nvSpPr>
          <p:cNvPr id="21" name="Rectangle 3"/>
          <p:cNvSpPr>
            <a:spLocks noGrp="1"/>
          </p:cNvSpPr>
          <p:nvPr/>
        </p:nvSpPr>
        <p:spPr>
          <a:xfrm>
            <a:off x="4773242" y="2136957"/>
            <a:ext cx="6178083" cy="803759"/>
          </a:xfrm>
          <a:prstGeom prst="rect">
            <a:avLst/>
          </a:prstGeom>
          <a:noFill/>
          <a:ln w="9525">
            <a:noFill/>
          </a:ln>
        </p:spPr>
        <p:txBody>
          <a:bodyPr vert="horz" wrap="square" lIns="91440" tIns="45720" rIns="91440" bIns="45720" anchor="t"/>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a:lstStyle>
          <a:p>
            <a:pPr>
              <a:buClr>
                <a:srgbClr val="0DC3F3"/>
              </a:buClr>
              <a:buFont typeface="Wingdings" panose="05000000000000000000" pitchFamily="2" charset="2"/>
              <a:buChar char="u"/>
            </a:pPr>
            <a:r>
              <a:rPr lang="zh-CN" altLang="en-US" sz="2800" dirty="0">
                <a:solidFill>
                  <a:srgbClr val="0DC3F3"/>
                </a:solidFill>
                <a:cs typeface="+mn-ea"/>
                <a:sym typeface="+mn-lt"/>
              </a:rPr>
              <a:t>清洗炊具、餐具时，如果油污过重，可以先用纸擦去油污，然后进行冲洗。</a:t>
            </a:r>
          </a:p>
        </p:txBody>
      </p:sp>
      <p:sp>
        <p:nvSpPr>
          <p:cNvPr id="22" name="Rectangle 3"/>
          <p:cNvSpPr>
            <a:spLocks noGrp="1"/>
          </p:cNvSpPr>
          <p:nvPr/>
        </p:nvSpPr>
        <p:spPr>
          <a:xfrm>
            <a:off x="4704405" y="4341274"/>
            <a:ext cx="5890281" cy="1685921"/>
          </a:xfrm>
          <a:prstGeom prst="rect">
            <a:avLst/>
          </a:prstGeom>
          <a:noFill/>
          <a:ln w="9525">
            <a:noFill/>
          </a:ln>
        </p:spPr>
        <p:txBody>
          <a:bodyPr vert="horz" wrap="square" lIns="91440" tIns="45720" rIns="91440" bIns="45720" anchor="t"/>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a:lstStyle>
          <a:p>
            <a:pPr>
              <a:buClr>
                <a:srgbClr val="0DC3F3"/>
              </a:buClr>
              <a:buFont typeface="Wingdings" panose="05000000000000000000" pitchFamily="2" charset="2"/>
              <a:buChar char="u"/>
            </a:pPr>
            <a:r>
              <a:rPr lang="zh-CN" altLang="en-US" sz="2800" dirty="0">
                <a:solidFill>
                  <a:srgbClr val="0DC3F3"/>
                </a:solidFill>
                <a:cs typeface="+mn-ea"/>
                <a:sym typeface="+mn-lt"/>
              </a:rPr>
              <a:t>用洗米水、煮面汤、过夜茶清洗碗筷，可以去油，节省用水量和洗洁精的污染。</a:t>
            </a:r>
          </a:p>
        </p:txBody>
      </p:sp>
      <p:pic>
        <p:nvPicPr>
          <p:cNvPr id="5" name="图片 4"/>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47375" y="1109917"/>
            <a:ext cx="4725867" cy="4621236"/>
          </a:xfrm>
          <a:prstGeom prst="rect">
            <a:avLst/>
          </a:prstGeom>
        </p:spPr>
      </p:pic>
    </p:spTree>
    <p:extLst>
      <p:ext uri="{BB962C8B-B14F-4D97-AF65-F5344CB8AC3E}">
        <p14:creationId xmlns:p14="http://schemas.microsoft.com/office/powerpoint/2010/main" val="2713022879"/>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AFE9FA"/>
        </a:solidFill>
        <a:effectLst/>
      </p:bgPr>
    </p:bg>
    <p:spTree>
      <p:nvGrpSpPr>
        <p:cNvPr id="1" name=""/>
        <p:cNvGrpSpPr/>
        <p:nvPr/>
      </p:nvGrpSpPr>
      <p:grpSpPr>
        <a:xfrm>
          <a:off x="0" y="0"/>
          <a:ext cx="0" cy="0"/>
          <a:chOff x="0" y="0"/>
          <a:chExt cx="0" cy="0"/>
        </a:xfrm>
      </p:grpSpPr>
      <p:sp>
        <p:nvSpPr>
          <p:cNvPr id="39" name="波形 38"/>
          <p:cNvSpPr/>
          <p:nvPr/>
        </p:nvSpPr>
        <p:spPr>
          <a:xfrm>
            <a:off x="4704405" y="4624673"/>
            <a:ext cx="5959118" cy="941174"/>
          </a:xfrm>
          <a:prstGeom prst="wave">
            <a:avLst>
              <a:gd name="adj1" fmla="val 3737"/>
              <a:gd name="adj2" fmla="val 0"/>
            </a:avLst>
          </a:prstGeom>
          <a:solidFill>
            <a:schemeClr val="bg1"/>
          </a:solidFill>
          <a:ln>
            <a:solidFill>
              <a:srgbClr val="0DC3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印品黑体" panose="020F0502020204030204"/>
              <a:ea typeface="微软雅黑"/>
              <a:cs typeface="+mn-ea"/>
              <a:sym typeface="+mn-lt"/>
            </a:endParaRPr>
          </a:p>
        </p:txBody>
      </p:sp>
      <p:sp>
        <p:nvSpPr>
          <p:cNvPr id="38" name="波形 37"/>
          <p:cNvSpPr/>
          <p:nvPr/>
        </p:nvSpPr>
        <p:spPr>
          <a:xfrm>
            <a:off x="4704405" y="1881943"/>
            <a:ext cx="5959118" cy="2654187"/>
          </a:xfrm>
          <a:prstGeom prst="wave">
            <a:avLst>
              <a:gd name="adj1" fmla="val 3737"/>
              <a:gd name="adj2" fmla="val 0"/>
            </a:avLst>
          </a:prstGeom>
          <a:solidFill>
            <a:schemeClr val="bg1"/>
          </a:solidFill>
          <a:ln>
            <a:solidFill>
              <a:srgbClr val="0DC3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印品黑体" panose="020F0502020204030204"/>
              <a:ea typeface="微软雅黑"/>
              <a:cs typeface="+mn-ea"/>
              <a:sym typeface="+mn-lt"/>
            </a:endParaRPr>
          </a:p>
        </p:txBody>
      </p:sp>
      <p:pic>
        <p:nvPicPr>
          <p:cNvPr id="37" name="图片 36">
            <a:extLst>
              <a:ext uri="{FF2B5EF4-FFF2-40B4-BE49-F238E27FC236}">
                <a16:creationId xmlns:a16="http://schemas.microsoft.com/office/drawing/2014/main" id="{88998189-FEB1-4286-BA65-022AE9C2B00D}"/>
              </a:ext>
            </a:extLst>
          </p:cNvPr>
          <p:cNvPicPr>
            <a:picLocks noChangeAspect="1"/>
          </p:cNvPicPr>
          <p:nvPr/>
        </p:nvPicPr>
        <p:blipFill>
          <a:blip r:embed="rId4" cstate="screen">
            <a:grayscl/>
            <a:extLst>
              <a:ext uri="{BEBA8EAE-BF5A-486C-A8C5-ECC9F3942E4B}">
                <a14:imgProps xmlns:a14="http://schemas.microsoft.com/office/drawing/2010/main">
                  <a14:imgLayer r:embed="rId5">
                    <a14:imgEffect>
                      <a14:saturation sat="66000"/>
                    </a14:imgEffect>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445503" y="4747754"/>
            <a:ext cx="3860774" cy="1206898"/>
          </a:xfrm>
          <a:prstGeom prst="rect">
            <a:avLst/>
          </a:prstGeom>
        </p:spPr>
      </p:pic>
      <p:pic>
        <p:nvPicPr>
          <p:cNvPr id="19" name="图片 18"/>
          <p:cNvPicPr>
            <a:picLocks noChangeAspect="1"/>
          </p:cNvPicPr>
          <p:nvPr/>
        </p:nvPicPr>
        <p:blipFill rotWithShape="1">
          <a:blip r:embed="rId6" cstate="screen">
            <a:extLst>
              <a:ext uri="{BEBA8EAE-BF5A-486C-A8C5-ECC9F3942E4B}">
                <a14:imgProps xmlns:a14="http://schemas.microsoft.com/office/drawing/2010/main">
                  <a14:imgLayer r:embed="rId7">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a:ext>
            </a:extLst>
          </a:blip>
          <a:srcRect/>
          <a:stretch/>
        </p:blipFill>
        <p:spPr>
          <a:xfrm>
            <a:off x="9883974" y="337061"/>
            <a:ext cx="2038218" cy="670182"/>
          </a:xfrm>
          <a:prstGeom prst="rect">
            <a:avLst/>
          </a:prstGeom>
        </p:spPr>
      </p:pic>
      <p:pic>
        <p:nvPicPr>
          <p:cNvPr id="24" name="图片 23">
            <a:extLst>
              <a:ext uri="{FF2B5EF4-FFF2-40B4-BE49-F238E27FC236}">
                <a16:creationId xmlns:a16="http://schemas.microsoft.com/office/drawing/2014/main" id="{D403503B-0FA0-4AE4-A384-118632D765F6}"/>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2" y="6043195"/>
            <a:ext cx="12192000" cy="2444750"/>
          </a:xfrm>
          <a:prstGeom prst="rect">
            <a:avLst/>
          </a:prstGeom>
        </p:spPr>
      </p:pic>
      <p:grpSp>
        <p:nvGrpSpPr>
          <p:cNvPr id="25" name="组合 24"/>
          <p:cNvGrpSpPr/>
          <p:nvPr/>
        </p:nvGrpSpPr>
        <p:grpSpPr>
          <a:xfrm>
            <a:off x="4" y="5745196"/>
            <a:ext cx="12191998" cy="1100998"/>
            <a:chOff x="1" y="5794937"/>
            <a:chExt cx="12191998" cy="1100998"/>
          </a:xfrm>
        </p:grpSpPr>
        <p:pic>
          <p:nvPicPr>
            <p:cNvPr id="26" name="图片 25"/>
            <p:cNvPicPr>
              <a:picLocks noChangeAspect="1"/>
            </p:cNvPicPr>
            <p:nvPr/>
          </p:nvPicPr>
          <p:blipFill rotWithShape="1">
            <a:blip r:embed="rId10" cstate="screen">
              <a:extLst>
                <a:ext uri="{BEBA8EAE-BF5A-486C-A8C5-ECC9F3942E4B}">
                  <a14:imgProps xmlns:a14="http://schemas.microsoft.com/office/drawing/2010/main">
                    <a14:imgLayer r:embed="rId11">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27" name="图片 26"/>
            <p:cNvPicPr>
              <a:picLocks noChangeAspect="1"/>
            </p:cNvPicPr>
            <p:nvPr/>
          </p:nvPicPr>
          <p:blipFill rotWithShape="1">
            <a:blip r:embed="rId12" cstate="screen">
              <a:extLst>
                <a:ext uri="{BEBA8EAE-BF5A-486C-A8C5-ECC9F3942E4B}">
                  <a14:imgProps xmlns:a14="http://schemas.microsoft.com/office/drawing/2010/main">
                    <a14:imgLayer r:embed="rId13">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sp>
        <p:nvSpPr>
          <p:cNvPr id="28" name="Text Box 35"/>
          <p:cNvSpPr txBox="1"/>
          <p:nvPr/>
        </p:nvSpPr>
        <p:spPr>
          <a:xfrm>
            <a:off x="1117600" y="375043"/>
            <a:ext cx="7264400" cy="646331"/>
          </a:xfrm>
          <a:prstGeom prst="rect">
            <a:avLst/>
          </a:prstGeom>
          <a:noFill/>
          <a:ln w="9525">
            <a:noFill/>
            <a:miter lim="800000"/>
          </a:ln>
        </p:spPr>
        <p:txBody>
          <a:bodyPr wrap="square">
            <a:spAutoFit/>
          </a:bodyPr>
          <a:lstStyle>
            <a:defPPr>
              <a:defRPr lang="zh-CN"/>
            </a:defPPr>
            <a:lvl1pPr marR="0">
              <a:spcBef>
                <a:spcPct val="50000"/>
              </a:spcBef>
              <a:buClrTx/>
              <a:buSzTx/>
              <a:buFontTx/>
              <a:buNone/>
              <a:defRPr kumimoji="0" sz="2800" b="1" cap="none" spc="0" normalizeH="0" baseline="0">
                <a:ln w="3175">
                  <a:solidFill>
                    <a:schemeClr val="bg1"/>
                  </a:solidFill>
                </a:ln>
                <a:solidFill>
                  <a:srgbClr val="00ABF9"/>
                </a:solidFill>
                <a:effectLst>
                  <a:outerShdw blurRad="38100" dist="38100" dir="2700000" algn="tl">
                    <a:srgbClr val="000000"/>
                  </a:outerShdw>
                </a:effectLst>
                <a:latin typeface="方正汉真广标简体" panose="02000000000000000000" pitchFamily="2" charset="-122"/>
                <a:ea typeface="方正汉真广标简体" panose="02000000000000000000" pitchFamily="2" charset="-122"/>
              </a:defRPr>
            </a:lvl1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zh-CN" altLang="en-US" sz="3600" b="1" i="0" u="none" strike="noStrike" kern="1200" cap="none" spc="0" normalizeH="0" baseline="0" noProof="0" dirty="0">
                <a:ln w="28575">
                  <a:solidFill>
                    <a:srgbClr val="3DCCFF"/>
                  </a:solidFill>
                </a:ln>
                <a:solidFill>
                  <a:srgbClr val="FFFFFF"/>
                </a:solidFill>
                <a:effectLst>
                  <a:outerShdw blurRad="38100" dist="38100" dir="2700000" algn="tl">
                    <a:srgbClr val="000000"/>
                  </a:outerShdw>
                </a:effectLst>
                <a:uLnTx/>
                <a:uFillTx/>
                <a:latin typeface="印品黑体" panose="020F0502020204030204"/>
                <a:ea typeface="微软雅黑"/>
                <a:cs typeface="+mn-ea"/>
                <a:sym typeface="+mn-lt"/>
              </a:rPr>
              <a:t>生活节水小窍门</a:t>
            </a:r>
          </a:p>
        </p:txBody>
      </p:sp>
      <p:grpSp>
        <p:nvGrpSpPr>
          <p:cNvPr id="29" name="组合 28"/>
          <p:cNvGrpSpPr/>
          <p:nvPr/>
        </p:nvGrpSpPr>
        <p:grpSpPr>
          <a:xfrm>
            <a:off x="257108" y="63282"/>
            <a:ext cx="860492" cy="943961"/>
            <a:chOff x="511108" y="349439"/>
            <a:chExt cx="860492" cy="943961"/>
          </a:xfrm>
        </p:grpSpPr>
        <p:pic>
          <p:nvPicPr>
            <p:cNvPr id="30" name="图片 29"/>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511108" y="349439"/>
              <a:ext cx="724167" cy="724167"/>
            </a:xfrm>
            <a:prstGeom prst="rect">
              <a:avLst/>
            </a:prstGeom>
          </p:spPr>
        </p:pic>
        <p:pic>
          <p:nvPicPr>
            <p:cNvPr id="31" name="图片 30"/>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73191" y="579688"/>
              <a:ext cx="498409" cy="713712"/>
            </a:xfrm>
            <a:prstGeom prst="rect">
              <a:avLst/>
            </a:prstGeom>
          </p:spPr>
        </p:pic>
      </p:grpSp>
      <p:sp>
        <p:nvSpPr>
          <p:cNvPr id="16" name="Rectangle 2"/>
          <p:cNvSpPr>
            <a:spLocks noGrp="1"/>
          </p:cNvSpPr>
          <p:nvPr/>
        </p:nvSpPr>
        <p:spPr>
          <a:xfrm>
            <a:off x="5908480" y="1087119"/>
            <a:ext cx="3755085" cy="692150"/>
          </a:xfrm>
          <a:prstGeom prst="rect">
            <a:avLst/>
          </a:prstGeom>
          <a:noFill/>
          <a:ln w="9525">
            <a:noFill/>
          </a:ln>
        </p:spPr>
        <p:txBody>
          <a:bodyPr vert="horz" wrap="square" lIns="91440" tIns="45720" rIns="91440" bIns="4572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3600" b="1" i="0" u="none" strike="noStrike" kern="1200" cap="none" spc="0" normalizeH="0" baseline="0" noProof="0" dirty="0">
                <a:ln w="12700">
                  <a:noFill/>
                </a:ln>
                <a:solidFill>
                  <a:srgbClr val="603813"/>
                </a:solidFill>
                <a:effectLst/>
                <a:uLnTx/>
                <a:uFillTx/>
                <a:latin typeface="印品黑体" panose="020F0502020204030204"/>
                <a:ea typeface="微软雅黑"/>
                <a:cs typeface="+mn-ea"/>
                <a:sym typeface="+mn-lt"/>
              </a:rPr>
              <a:t>生活节水小窍门</a:t>
            </a:r>
          </a:p>
        </p:txBody>
      </p:sp>
      <p:sp>
        <p:nvSpPr>
          <p:cNvPr id="21" name="Rectangle 3"/>
          <p:cNvSpPr>
            <a:spLocks noGrp="1"/>
          </p:cNvSpPr>
          <p:nvPr/>
        </p:nvSpPr>
        <p:spPr>
          <a:xfrm>
            <a:off x="4773242" y="2136957"/>
            <a:ext cx="6178083" cy="803759"/>
          </a:xfrm>
          <a:prstGeom prst="rect">
            <a:avLst/>
          </a:prstGeom>
          <a:noFill/>
          <a:ln w="9525">
            <a:noFill/>
          </a:ln>
        </p:spPr>
        <p:txBody>
          <a:bodyPr vert="horz" wrap="square" lIns="91440" tIns="45720" rIns="91440" bIns="45720" anchor="t"/>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a:lstStyle>
          <a:p>
            <a:pPr lvl="0">
              <a:buClr>
                <a:srgbClr val="0DC3F3"/>
              </a:buClr>
              <a:buFont typeface="Wingdings" panose="05000000000000000000" pitchFamily="2" charset="2"/>
              <a:buChar char="u"/>
            </a:pPr>
            <a:r>
              <a:rPr lang="zh-CN" altLang="en-US" sz="2800">
                <a:solidFill>
                  <a:srgbClr val="0DC3F3"/>
                </a:solidFill>
                <a:cs typeface="+mn-ea"/>
                <a:sym typeface="+mn-lt"/>
              </a:rPr>
              <a:t>清洗蔬菜时，尽量放入到盛水容器中，并调整清洗顺序，如：可以先对有皮的蔬菜进行去皮、去泥，然后再进行清洗；先清洗叶类、果类蔬菜，然后清洗根茎类蔬菜。</a:t>
            </a:r>
          </a:p>
        </p:txBody>
      </p:sp>
      <p:sp>
        <p:nvSpPr>
          <p:cNvPr id="22" name="Rectangle 3"/>
          <p:cNvSpPr>
            <a:spLocks noGrp="1"/>
          </p:cNvSpPr>
          <p:nvPr/>
        </p:nvSpPr>
        <p:spPr>
          <a:xfrm>
            <a:off x="4704405" y="4799083"/>
            <a:ext cx="5890281" cy="866762"/>
          </a:xfrm>
          <a:prstGeom prst="rect">
            <a:avLst/>
          </a:prstGeom>
          <a:noFill/>
          <a:ln w="9525">
            <a:noFill/>
          </a:ln>
        </p:spPr>
        <p:txBody>
          <a:bodyPr vert="horz" wrap="square" lIns="91440" tIns="45720" rIns="91440" bIns="45720" anchor="t"/>
          <a:lstStyle>
            <a:lvl1pPr marL="342900" indent="-342900" algn="l" rtl="0" eaLnBrk="0" fontAlgn="base" hangingPunct="0">
              <a:spcBef>
                <a:spcPct val="20000"/>
              </a:spcBef>
              <a:spcAft>
                <a:spcPct val="0"/>
              </a:spcAft>
              <a:buClr>
                <a:schemeClr val="tx2"/>
              </a:buClr>
              <a:buSzPct val="90000"/>
              <a:buFont typeface="Symbol" panose="050501020107060205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a:lstStyle>
          <a:p>
            <a:pPr lvl="0">
              <a:buClr>
                <a:srgbClr val="0DC3F3"/>
              </a:buClr>
              <a:buFont typeface="Wingdings" panose="05000000000000000000" pitchFamily="2" charset="2"/>
              <a:buChar char="u"/>
            </a:pPr>
            <a:r>
              <a:rPr lang="zh-CN" altLang="en-US" sz="2800">
                <a:solidFill>
                  <a:srgbClr val="0DC3F3"/>
                </a:solidFill>
                <a:cs typeface="+mn-ea"/>
                <a:sym typeface="+mn-lt"/>
              </a:rPr>
              <a:t>不用水来帮助解冻食品。</a:t>
            </a:r>
          </a:p>
        </p:txBody>
      </p:sp>
      <p:pic>
        <p:nvPicPr>
          <p:cNvPr id="5" name="图片 4"/>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47375" y="1109917"/>
            <a:ext cx="4725867" cy="4621236"/>
          </a:xfrm>
          <a:prstGeom prst="rect">
            <a:avLst/>
          </a:prstGeom>
        </p:spPr>
      </p:pic>
    </p:spTree>
    <p:extLst>
      <p:ext uri="{BB962C8B-B14F-4D97-AF65-F5344CB8AC3E}">
        <p14:creationId xmlns:p14="http://schemas.microsoft.com/office/powerpoint/2010/main" val="3176083964"/>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63CFF6"/>
        </a:solidFill>
        <a:effectLst/>
      </p:bgPr>
    </p:bg>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8D63110F-BCDF-4836-9A5C-FBDD5DA80D3C}"/>
              </a:ext>
            </a:extLst>
          </p:cNvPr>
          <p:cNvSpPr/>
          <p:nvPr/>
        </p:nvSpPr>
        <p:spPr>
          <a:xfrm>
            <a:off x="0" y="-1"/>
            <a:ext cx="12192000" cy="4133931"/>
          </a:xfrm>
          <a:prstGeom prst="rect">
            <a:avLst/>
          </a:prstGeom>
          <a:solidFill>
            <a:srgbClr val="AFE9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7" name="图片 6">
            <a:extLst>
              <a:ext uri="{FF2B5EF4-FFF2-40B4-BE49-F238E27FC236}">
                <a16:creationId xmlns:a16="http://schemas.microsoft.com/office/drawing/2014/main" id="{D403503B-0FA0-4AE4-A384-118632D765F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0" y="2803692"/>
            <a:ext cx="12192000" cy="2444750"/>
          </a:xfrm>
          <a:prstGeom prst="rect">
            <a:avLst/>
          </a:prstGeom>
        </p:spPr>
      </p:pic>
      <p:pic>
        <p:nvPicPr>
          <p:cNvPr id="5" name="图片 4">
            <a:extLst>
              <a:ext uri="{FF2B5EF4-FFF2-40B4-BE49-F238E27FC236}">
                <a16:creationId xmlns:a16="http://schemas.microsoft.com/office/drawing/2014/main" id="{88998189-FEB1-4286-BA65-022AE9C2B00D}"/>
              </a:ext>
            </a:extLst>
          </p:cNvPr>
          <p:cNvPicPr>
            <a:picLocks noChangeAspect="1"/>
          </p:cNvPicPr>
          <p:nvPr/>
        </p:nvPicPr>
        <p:blipFill>
          <a:blip r:embed="rId6" cstate="screen">
            <a:grayscl/>
            <a:extLst>
              <a:ext uri="{BEBA8EAE-BF5A-486C-A8C5-ECC9F3942E4B}">
                <a14:imgProps xmlns:a14="http://schemas.microsoft.com/office/drawing/2010/main">
                  <a14:imgLayer r:embed="rId7">
                    <a14:imgEffect>
                      <a14:saturation sat="66000"/>
                    </a14:imgEffect>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1144939" y="3241837"/>
            <a:ext cx="9967192" cy="3115795"/>
          </a:xfrm>
          <a:prstGeom prst="rect">
            <a:avLst/>
          </a:prstGeom>
        </p:spPr>
      </p:pic>
      <p:pic>
        <p:nvPicPr>
          <p:cNvPr id="32" name="图片 31">
            <a:extLst>
              <a:ext uri="{FF2B5EF4-FFF2-40B4-BE49-F238E27FC236}">
                <a16:creationId xmlns:a16="http://schemas.microsoft.com/office/drawing/2014/main" id="{34F627D4-D18B-47BB-A6DA-5D54251DAD85}"/>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0849368" y="393548"/>
            <a:ext cx="1109920" cy="568496"/>
          </a:xfrm>
          <a:prstGeom prst="rect">
            <a:avLst/>
          </a:prstGeom>
        </p:spPr>
      </p:pic>
      <p:pic>
        <p:nvPicPr>
          <p:cNvPr id="38" name="图片 37">
            <a:extLst>
              <a:ext uri="{FF2B5EF4-FFF2-40B4-BE49-F238E27FC236}">
                <a16:creationId xmlns:a16="http://schemas.microsoft.com/office/drawing/2014/main" id="{C4D6B087-9CFC-4B2B-99E9-916F9730AE4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1009812" y="5656750"/>
            <a:ext cx="789033" cy="1196999"/>
          </a:xfrm>
          <a:prstGeom prst="rect">
            <a:avLst/>
          </a:prstGeom>
        </p:spPr>
      </p:pic>
      <p:pic>
        <p:nvPicPr>
          <p:cNvPr id="61" name="图片 60">
            <a:extLst>
              <a:ext uri="{FF2B5EF4-FFF2-40B4-BE49-F238E27FC236}">
                <a16:creationId xmlns:a16="http://schemas.microsoft.com/office/drawing/2014/main" id="{30B5EF6A-5944-4EF2-94F0-E8E10007EFD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876636" y="978456"/>
            <a:ext cx="534484" cy="275102"/>
          </a:xfrm>
          <a:prstGeom prst="rect">
            <a:avLst/>
          </a:prstGeom>
        </p:spPr>
      </p:pic>
      <p:pic>
        <p:nvPicPr>
          <p:cNvPr id="6" name="图片 5"/>
          <p:cNvPicPr>
            <a:picLocks noChangeAspect="1"/>
          </p:cNvPicPr>
          <p:nvPr/>
        </p:nvPicPr>
        <p:blipFill>
          <a:blip r:embed="rId11" cstate="screen">
            <a:extLst>
              <a:ext uri="{BEBA8EAE-BF5A-486C-A8C5-ECC9F3942E4B}">
                <a14:imgProps xmlns:a14="http://schemas.microsoft.com/office/drawing/2010/main">
                  <a14:imgLayer r:embed="rId12">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6833242" y="-230502"/>
            <a:ext cx="2056543" cy="1767802"/>
          </a:xfrm>
          <a:prstGeom prst="rect">
            <a:avLst/>
          </a:prstGeom>
        </p:spPr>
      </p:pic>
      <p:grpSp>
        <p:nvGrpSpPr>
          <p:cNvPr id="11" name="组合 10"/>
          <p:cNvGrpSpPr/>
          <p:nvPr/>
        </p:nvGrpSpPr>
        <p:grpSpPr>
          <a:xfrm>
            <a:off x="1" y="5794937"/>
            <a:ext cx="12191998" cy="1100998"/>
            <a:chOff x="1" y="5794937"/>
            <a:chExt cx="12191998" cy="1100998"/>
          </a:xfrm>
        </p:grpSpPr>
        <p:pic>
          <p:nvPicPr>
            <p:cNvPr id="8" name="图片 7"/>
            <p:cNvPicPr>
              <a:picLocks noChangeAspect="1"/>
            </p:cNvPicPr>
            <p:nvPr/>
          </p:nvPicPr>
          <p:blipFill rotWithShape="1">
            <a:blip r:embed="rId13" cstate="screen">
              <a:extLst>
                <a:ext uri="{BEBA8EAE-BF5A-486C-A8C5-ECC9F3942E4B}">
                  <a14:imgProps xmlns:a14="http://schemas.microsoft.com/office/drawing/2010/main">
                    <a14:imgLayer r:embed="rId14">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 y="5794937"/>
              <a:ext cx="6626578" cy="1100998"/>
            </a:xfrm>
            <a:prstGeom prst="rect">
              <a:avLst/>
            </a:prstGeom>
          </p:spPr>
        </p:pic>
        <p:pic>
          <p:nvPicPr>
            <p:cNvPr id="37" name="图片 36"/>
            <p:cNvPicPr>
              <a:picLocks noChangeAspect="1"/>
            </p:cNvPicPr>
            <p:nvPr/>
          </p:nvPicPr>
          <p:blipFill rotWithShape="1">
            <a:blip r:embed="rId15" cstate="screen">
              <a:extLst>
                <a:ext uri="{BEBA8EAE-BF5A-486C-A8C5-ECC9F3942E4B}">
                  <a14:imgProps xmlns:a14="http://schemas.microsoft.com/office/drawing/2010/main">
                    <a14:imgLayer r:embed="rId16">
                      <a14:imgEffect>
                        <a14:brightnessContrast bright="-20000" contrast="40000"/>
                      </a14:imgEffect>
                    </a14:imgLayer>
                  </a14:imgProps>
                </a:ext>
                <a:ext uri="{28A0092B-C50C-407E-A947-70E740481C1C}">
                  <a14:useLocalDpi xmlns:a14="http://schemas.microsoft.com/office/drawing/2010/main"/>
                </a:ext>
              </a:extLst>
            </a:blip>
            <a:srcRect/>
            <a:stretch/>
          </p:blipFill>
          <p:spPr>
            <a:xfrm flipH="1">
              <a:off x="6626579" y="5794937"/>
              <a:ext cx="5565420" cy="1100998"/>
            </a:xfrm>
            <a:prstGeom prst="rect">
              <a:avLst/>
            </a:prstGeom>
          </p:spPr>
        </p:pic>
      </p:grpSp>
      <p:sp>
        <p:nvSpPr>
          <p:cNvPr id="39" name="Text Box 4"/>
          <p:cNvSpPr txBox="1">
            <a:spLocks noChangeArrowheads="1"/>
          </p:cNvSpPr>
          <p:nvPr/>
        </p:nvSpPr>
        <p:spPr bwMode="auto">
          <a:xfrm>
            <a:off x="2058782" y="1694822"/>
            <a:ext cx="5371659" cy="2800767"/>
          </a:xfrm>
          <a:prstGeom prst="rect">
            <a:avLst/>
          </a:prstGeom>
          <a:noFill/>
          <a:ln w="9525">
            <a:noFill/>
            <a:miter lim="800000"/>
          </a:ln>
        </p:spPr>
        <p:txBody>
          <a:bodyPr wrap="square">
            <a:spAutoFit/>
          </a:bodyPr>
          <a:lstStyle>
            <a:defPPr>
              <a:defRPr lang="zh-CN"/>
            </a:defPPr>
            <a:lvl1pPr algn="ctr">
              <a:spcBef>
                <a:spcPct val="50000"/>
              </a:spcBef>
              <a:defRPr sz="8800" b="1">
                <a:ln w="38100">
                  <a:solidFill>
                    <a:srgbClr val="3DCCFF"/>
                  </a:solidFill>
                </a:ln>
                <a:solidFill>
                  <a:schemeClr val="bg1"/>
                </a:solidFill>
                <a:effectLst>
                  <a:outerShdw blurRad="38100" dist="38100" dir="2700000" algn="tl">
                    <a:srgbClr val="000000"/>
                  </a:outerShdw>
                </a:effectLst>
                <a:latin typeface="FZHanZhenGuangBiaoS-GB" panose="02000000000000000000" pitchFamily="2" charset="-122"/>
                <a:ea typeface="FZHanZhenGuangBiaoS-GB" panose="02000000000000000000" pitchFamily="2" charset="-122"/>
              </a:defRPr>
            </a:lvl1pPr>
          </a:lstStyle>
          <a:p>
            <a:r>
              <a:rPr lang="zh-CN" altLang="en-US" dirty="0">
                <a:latin typeface="印品灵秀体（非商用）" panose="02000000000000000000" pitchFamily="2" charset="-122"/>
                <a:ea typeface="印品灵秀体（非商用）" panose="02000000000000000000" pitchFamily="2" charset="-122"/>
                <a:cs typeface="+mn-ea"/>
                <a:sym typeface="+mn-lt"/>
              </a:rPr>
              <a:t>节约用水从我做起</a:t>
            </a:r>
          </a:p>
        </p:txBody>
      </p:sp>
      <p:sp>
        <p:nvSpPr>
          <p:cNvPr id="41" name="Text Box 4"/>
          <p:cNvSpPr txBox="1">
            <a:spLocks noChangeArrowheads="1"/>
          </p:cNvSpPr>
          <p:nvPr/>
        </p:nvSpPr>
        <p:spPr bwMode="auto">
          <a:xfrm>
            <a:off x="1599588" y="4402749"/>
            <a:ext cx="6701652" cy="584775"/>
          </a:xfrm>
          <a:prstGeom prst="rect">
            <a:avLst/>
          </a:prstGeom>
          <a:noFill/>
          <a:ln w="9525">
            <a:noFill/>
            <a:miter lim="800000"/>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algn="ctr" defTabSz="914400" eaLnBrk="1" hangingPunct="1">
              <a:spcBef>
                <a:spcPct val="50000"/>
              </a:spcBef>
              <a:buClrTx/>
              <a:buSzTx/>
              <a:buFontTx/>
              <a:buNone/>
              <a:defRPr/>
            </a:pPr>
            <a:r>
              <a:rPr kumimoji="0" lang="zh-CN" altLang="en-US" sz="3200" b="1" kern="1200" cap="none" spc="0" normalizeH="0" baseline="0" noProof="0" dirty="0">
                <a:solidFill>
                  <a:srgbClr val="603813"/>
                </a:solidFill>
                <a:latin typeface="印品灵秀体（非商用）" panose="02000000000000000000" pitchFamily="2" charset="-122"/>
                <a:ea typeface="印品灵秀体（非商用）" panose="02000000000000000000" pitchFamily="2" charset="-122"/>
                <a:cs typeface="+mn-ea"/>
                <a:sym typeface="+mn-lt"/>
              </a:rPr>
              <a:t>小学生节约用水主题课件</a:t>
            </a:r>
          </a:p>
        </p:txBody>
      </p:sp>
      <p:pic>
        <p:nvPicPr>
          <p:cNvPr id="13" name="图片 12"/>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1686914" y="1098028"/>
            <a:ext cx="1148515" cy="1148515"/>
          </a:xfrm>
          <a:prstGeom prst="rect">
            <a:avLst/>
          </a:prstGeom>
        </p:spPr>
      </p:pic>
      <p:pic>
        <p:nvPicPr>
          <p:cNvPr id="15" name="图片 14"/>
          <p:cNvPicPr>
            <a:picLocks noChangeAspect="1"/>
          </p:cNvPicPr>
          <p:nvPr/>
        </p:nvPicPr>
        <p:blipFill>
          <a:blip r:embed="rId18" cstate="screen">
            <a:extLst>
              <a:ext uri="{BEBA8EAE-BF5A-486C-A8C5-ECC9F3942E4B}">
                <a14:imgProps xmlns:a14="http://schemas.microsoft.com/office/drawing/2010/main">
                  <a14:imgLayer r:embed="rId19">
                    <a14:imgEffect>
                      <a14:colorTemperature colorTemp="4700"/>
                    </a14:imgEffect>
                  </a14:imgLayer>
                </a14:imgProps>
              </a:ext>
              <a:ext uri="{28A0092B-C50C-407E-A947-70E740481C1C}">
                <a14:useLocalDpi xmlns:a14="http://schemas.microsoft.com/office/drawing/2010/main"/>
              </a:ext>
            </a:extLst>
          </a:blip>
          <a:stretch>
            <a:fillRect/>
          </a:stretch>
        </p:blipFill>
        <p:spPr>
          <a:xfrm>
            <a:off x="693122" y="5072982"/>
            <a:ext cx="1319549" cy="1354605"/>
          </a:xfrm>
          <a:prstGeom prst="rect">
            <a:avLst/>
          </a:prstGeom>
        </p:spPr>
      </p:pic>
      <p:pic>
        <p:nvPicPr>
          <p:cNvPr id="53" name="图片 52">
            <a:extLst>
              <a:ext uri="{FF2B5EF4-FFF2-40B4-BE49-F238E27FC236}">
                <a16:creationId xmlns:a16="http://schemas.microsoft.com/office/drawing/2014/main" id="{DB5C3D40-CD79-47BA-B636-7BCF4C7435F2}"/>
              </a:ext>
            </a:extLst>
          </p:cNvPr>
          <p:cNvPicPr>
            <a:picLocks noChangeAspect="1"/>
          </p:cNvPicPr>
          <p:nvPr/>
        </p:nvPicPr>
        <p:blipFill>
          <a:blip r:embed="rId20">
            <a:extLst>
              <a:ext uri="{28A0092B-C50C-407E-A947-70E740481C1C}">
                <a14:useLocalDpi xmlns:a14="http://schemas.microsoft.com/office/drawing/2010/main"/>
              </a:ext>
            </a:extLst>
          </a:blip>
          <a:stretch>
            <a:fillRect/>
          </a:stretch>
        </p:blipFill>
        <p:spPr>
          <a:xfrm>
            <a:off x="560489" y="459994"/>
            <a:ext cx="1168900" cy="602161"/>
          </a:xfrm>
          <a:prstGeom prst="rect">
            <a:avLst/>
          </a:prstGeom>
        </p:spPr>
      </p:pic>
      <p:pic>
        <p:nvPicPr>
          <p:cNvPr id="17" name="图片 16"/>
          <p:cNvPicPr>
            <a:picLocks noChangeAspect="1"/>
          </p:cNvPicPr>
          <p:nvPr/>
        </p:nvPicPr>
        <p:blipFill>
          <a:blip r:embed="rId21">
            <a:extLst>
              <a:ext uri="{28A0092B-C50C-407E-A947-70E740481C1C}">
                <a14:useLocalDpi xmlns:a14="http://schemas.microsoft.com/office/drawing/2010/main"/>
              </a:ext>
            </a:extLst>
          </a:blip>
          <a:stretch>
            <a:fillRect/>
          </a:stretch>
        </p:blipFill>
        <p:spPr>
          <a:xfrm flipH="1">
            <a:off x="6653794" y="653399"/>
            <a:ext cx="4093507" cy="4678294"/>
          </a:xfrm>
          <a:prstGeom prst="rect">
            <a:avLst/>
          </a:prstGeom>
          <a:noFill/>
          <a:ln w="9525">
            <a:noFill/>
            <a:miter lim="800000"/>
          </a:ln>
        </p:spPr>
      </p:pic>
    </p:spTree>
    <p:extLst>
      <p:ext uri="{BB962C8B-B14F-4D97-AF65-F5344CB8AC3E}">
        <p14:creationId xmlns:p14="http://schemas.microsoft.com/office/powerpoint/2010/main" val="586284941"/>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第一PPT，www.1ppt.com">
  <a:themeElements>
    <a:clrScheme name="Office">
      <a:dk1>
        <a:srgbClr val="000000"/>
      </a:dk1>
      <a:lt1>
        <a:srgbClr val="FFFFFF"/>
      </a:lt1>
      <a:dk2>
        <a:srgbClr val="778495"/>
      </a:dk2>
      <a:lt2>
        <a:srgbClr val="F0F0F0"/>
      </a:lt2>
      <a:accent1>
        <a:srgbClr val="F89C33"/>
      </a:accent1>
      <a:accent2>
        <a:srgbClr val="4BA398"/>
      </a:accent2>
      <a:accent3>
        <a:srgbClr val="26A0DA"/>
      </a:accent3>
      <a:accent4>
        <a:srgbClr val="E27A08"/>
      </a:accent4>
      <a:accent5>
        <a:srgbClr val="187E52"/>
      </a:accent5>
      <a:accent6>
        <a:srgbClr val="176287"/>
      </a:accent6>
      <a:hlink>
        <a:srgbClr val="4472C4"/>
      </a:hlink>
      <a:folHlink>
        <a:srgbClr val="BFBFBF"/>
      </a:folHlink>
    </a:clrScheme>
    <a:fontScheme name="ozvzdcwl">
      <a:majorFont>
        <a:latin typeface="印品黑体" panose="020F0302020204030204"/>
        <a:ea typeface="微软雅黑"/>
        <a:cs typeface=""/>
      </a:majorFont>
      <a:minorFont>
        <a:latin typeface="印品黑体"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F89C33"/>
    </a:accent1>
    <a:accent2>
      <a:srgbClr val="4BA398"/>
    </a:accent2>
    <a:accent3>
      <a:srgbClr val="26A0DA"/>
    </a:accent3>
    <a:accent4>
      <a:srgbClr val="E27A08"/>
    </a:accent4>
    <a:accent5>
      <a:srgbClr val="187E52"/>
    </a:accent5>
    <a:accent6>
      <a:srgbClr val="176287"/>
    </a:accent6>
    <a:hlink>
      <a:srgbClr val="4472C4"/>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F89C33"/>
    </a:accent1>
    <a:accent2>
      <a:srgbClr val="4BA398"/>
    </a:accent2>
    <a:accent3>
      <a:srgbClr val="26A0DA"/>
    </a:accent3>
    <a:accent4>
      <a:srgbClr val="E27A08"/>
    </a:accent4>
    <a:accent5>
      <a:srgbClr val="187E52"/>
    </a:accent5>
    <a:accent6>
      <a:srgbClr val="176287"/>
    </a:accent6>
    <a:hlink>
      <a:srgbClr val="4472C4"/>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F89C33"/>
    </a:accent1>
    <a:accent2>
      <a:srgbClr val="4BA398"/>
    </a:accent2>
    <a:accent3>
      <a:srgbClr val="26A0DA"/>
    </a:accent3>
    <a:accent4>
      <a:srgbClr val="E27A08"/>
    </a:accent4>
    <a:accent5>
      <a:srgbClr val="187E52"/>
    </a:accent5>
    <a:accent6>
      <a:srgbClr val="176287"/>
    </a:accent6>
    <a:hlink>
      <a:srgbClr val="4472C4"/>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F89C33"/>
    </a:accent1>
    <a:accent2>
      <a:srgbClr val="4BA398"/>
    </a:accent2>
    <a:accent3>
      <a:srgbClr val="26A0DA"/>
    </a:accent3>
    <a:accent4>
      <a:srgbClr val="E27A08"/>
    </a:accent4>
    <a:accent5>
      <a:srgbClr val="187E52"/>
    </a:accent5>
    <a:accent6>
      <a:srgbClr val="176287"/>
    </a:accent6>
    <a:hlink>
      <a:srgbClr val="4472C4"/>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F89C33"/>
    </a:accent1>
    <a:accent2>
      <a:srgbClr val="4BA398"/>
    </a:accent2>
    <a:accent3>
      <a:srgbClr val="26A0DA"/>
    </a:accent3>
    <a:accent4>
      <a:srgbClr val="E27A08"/>
    </a:accent4>
    <a:accent5>
      <a:srgbClr val="187E52"/>
    </a:accent5>
    <a:accent6>
      <a:srgbClr val="176287"/>
    </a:accent6>
    <a:hlink>
      <a:srgbClr val="4472C4"/>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F89C33"/>
    </a:accent1>
    <a:accent2>
      <a:srgbClr val="4BA398"/>
    </a:accent2>
    <a:accent3>
      <a:srgbClr val="26A0DA"/>
    </a:accent3>
    <a:accent4>
      <a:srgbClr val="E27A08"/>
    </a:accent4>
    <a:accent5>
      <a:srgbClr val="187E52"/>
    </a:accent5>
    <a:accent6>
      <a:srgbClr val="176287"/>
    </a:accent6>
    <a:hlink>
      <a:srgbClr val="4472C4"/>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F89C33"/>
    </a:accent1>
    <a:accent2>
      <a:srgbClr val="4BA398"/>
    </a:accent2>
    <a:accent3>
      <a:srgbClr val="26A0DA"/>
    </a:accent3>
    <a:accent4>
      <a:srgbClr val="E27A08"/>
    </a:accent4>
    <a:accent5>
      <a:srgbClr val="187E52"/>
    </a:accent5>
    <a:accent6>
      <a:srgbClr val="176287"/>
    </a:accent6>
    <a:hlink>
      <a:srgbClr val="4472C4"/>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F89C33"/>
    </a:accent1>
    <a:accent2>
      <a:srgbClr val="4BA398"/>
    </a:accent2>
    <a:accent3>
      <a:srgbClr val="26A0DA"/>
    </a:accent3>
    <a:accent4>
      <a:srgbClr val="E27A08"/>
    </a:accent4>
    <a:accent5>
      <a:srgbClr val="187E52"/>
    </a:accent5>
    <a:accent6>
      <a:srgbClr val="176287"/>
    </a:accent6>
    <a:hlink>
      <a:srgbClr val="4472C4"/>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F89C33"/>
    </a:accent1>
    <a:accent2>
      <a:srgbClr val="4BA398"/>
    </a:accent2>
    <a:accent3>
      <a:srgbClr val="26A0DA"/>
    </a:accent3>
    <a:accent4>
      <a:srgbClr val="E27A08"/>
    </a:accent4>
    <a:accent5>
      <a:srgbClr val="187E52"/>
    </a:accent5>
    <a:accent6>
      <a:srgbClr val="176287"/>
    </a:accent6>
    <a:hlink>
      <a:srgbClr val="4472C4"/>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F89C33"/>
    </a:accent1>
    <a:accent2>
      <a:srgbClr val="4BA398"/>
    </a:accent2>
    <a:accent3>
      <a:srgbClr val="26A0DA"/>
    </a:accent3>
    <a:accent4>
      <a:srgbClr val="E27A08"/>
    </a:accent4>
    <a:accent5>
      <a:srgbClr val="187E52"/>
    </a:accent5>
    <a:accent6>
      <a:srgbClr val="176287"/>
    </a:accent6>
    <a:hlink>
      <a:srgbClr val="4472C4"/>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F89C33"/>
    </a:accent1>
    <a:accent2>
      <a:srgbClr val="4BA398"/>
    </a:accent2>
    <a:accent3>
      <a:srgbClr val="26A0DA"/>
    </a:accent3>
    <a:accent4>
      <a:srgbClr val="E27A08"/>
    </a:accent4>
    <a:accent5>
      <a:srgbClr val="187E52"/>
    </a:accent5>
    <a:accent6>
      <a:srgbClr val="176287"/>
    </a:accent6>
    <a:hlink>
      <a:srgbClr val="4472C4"/>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78495"/>
    </a:dk2>
    <a:lt2>
      <a:srgbClr val="F0F0F0"/>
    </a:lt2>
    <a:accent1>
      <a:srgbClr val="F89C33"/>
    </a:accent1>
    <a:accent2>
      <a:srgbClr val="4BA398"/>
    </a:accent2>
    <a:accent3>
      <a:srgbClr val="26A0DA"/>
    </a:accent3>
    <a:accent4>
      <a:srgbClr val="E27A08"/>
    </a:accent4>
    <a:accent5>
      <a:srgbClr val="187E52"/>
    </a:accent5>
    <a:accent6>
      <a:srgbClr val="176287"/>
    </a:accent6>
    <a:hlink>
      <a:srgbClr val="4472C4"/>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78495"/>
    </a:dk2>
    <a:lt2>
      <a:srgbClr val="F0F0F0"/>
    </a:lt2>
    <a:accent1>
      <a:srgbClr val="F89C33"/>
    </a:accent1>
    <a:accent2>
      <a:srgbClr val="4BA398"/>
    </a:accent2>
    <a:accent3>
      <a:srgbClr val="26A0DA"/>
    </a:accent3>
    <a:accent4>
      <a:srgbClr val="E27A08"/>
    </a:accent4>
    <a:accent5>
      <a:srgbClr val="187E52"/>
    </a:accent5>
    <a:accent6>
      <a:srgbClr val="176287"/>
    </a:accent6>
    <a:hlink>
      <a:srgbClr val="4472C4"/>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F89C33"/>
    </a:accent1>
    <a:accent2>
      <a:srgbClr val="4BA398"/>
    </a:accent2>
    <a:accent3>
      <a:srgbClr val="26A0DA"/>
    </a:accent3>
    <a:accent4>
      <a:srgbClr val="E27A08"/>
    </a:accent4>
    <a:accent5>
      <a:srgbClr val="187E52"/>
    </a:accent5>
    <a:accent6>
      <a:srgbClr val="176287"/>
    </a:accent6>
    <a:hlink>
      <a:srgbClr val="4472C4"/>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78495"/>
    </a:dk2>
    <a:lt2>
      <a:srgbClr val="F0F0F0"/>
    </a:lt2>
    <a:accent1>
      <a:srgbClr val="F89C33"/>
    </a:accent1>
    <a:accent2>
      <a:srgbClr val="4BA398"/>
    </a:accent2>
    <a:accent3>
      <a:srgbClr val="26A0DA"/>
    </a:accent3>
    <a:accent4>
      <a:srgbClr val="E27A08"/>
    </a:accent4>
    <a:accent5>
      <a:srgbClr val="187E52"/>
    </a:accent5>
    <a:accent6>
      <a:srgbClr val="176287"/>
    </a:accent6>
    <a:hlink>
      <a:srgbClr val="4472C4"/>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78495"/>
    </a:dk2>
    <a:lt2>
      <a:srgbClr val="F0F0F0"/>
    </a:lt2>
    <a:accent1>
      <a:srgbClr val="F89C33"/>
    </a:accent1>
    <a:accent2>
      <a:srgbClr val="4BA398"/>
    </a:accent2>
    <a:accent3>
      <a:srgbClr val="26A0DA"/>
    </a:accent3>
    <a:accent4>
      <a:srgbClr val="E27A08"/>
    </a:accent4>
    <a:accent5>
      <a:srgbClr val="187E52"/>
    </a:accent5>
    <a:accent6>
      <a:srgbClr val="176287"/>
    </a:accent6>
    <a:hlink>
      <a:srgbClr val="4472C4"/>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78495"/>
    </a:dk2>
    <a:lt2>
      <a:srgbClr val="F0F0F0"/>
    </a:lt2>
    <a:accent1>
      <a:srgbClr val="F89C33"/>
    </a:accent1>
    <a:accent2>
      <a:srgbClr val="4BA398"/>
    </a:accent2>
    <a:accent3>
      <a:srgbClr val="26A0DA"/>
    </a:accent3>
    <a:accent4>
      <a:srgbClr val="E27A08"/>
    </a:accent4>
    <a:accent5>
      <a:srgbClr val="187E52"/>
    </a:accent5>
    <a:accent6>
      <a:srgbClr val="176287"/>
    </a:accent6>
    <a:hlink>
      <a:srgbClr val="4472C4"/>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78495"/>
    </a:dk2>
    <a:lt2>
      <a:srgbClr val="F0F0F0"/>
    </a:lt2>
    <a:accent1>
      <a:srgbClr val="F89C33"/>
    </a:accent1>
    <a:accent2>
      <a:srgbClr val="4BA398"/>
    </a:accent2>
    <a:accent3>
      <a:srgbClr val="26A0DA"/>
    </a:accent3>
    <a:accent4>
      <a:srgbClr val="E27A08"/>
    </a:accent4>
    <a:accent5>
      <a:srgbClr val="187E52"/>
    </a:accent5>
    <a:accent6>
      <a:srgbClr val="176287"/>
    </a:accent6>
    <a:hlink>
      <a:srgbClr val="4472C4"/>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78495"/>
    </a:dk2>
    <a:lt2>
      <a:srgbClr val="F0F0F0"/>
    </a:lt2>
    <a:accent1>
      <a:srgbClr val="F89C33"/>
    </a:accent1>
    <a:accent2>
      <a:srgbClr val="4BA398"/>
    </a:accent2>
    <a:accent3>
      <a:srgbClr val="26A0DA"/>
    </a:accent3>
    <a:accent4>
      <a:srgbClr val="E27A08"/>
    </a:accent4>
    <a:accent5>
      <a:srgbClr val="187E52"/>
    </a:accent5>
    <a:accent6>
      <a:srgbClr val="176287"/>
    </a:accent6>
    <a:hlink>
      <a:srgbClr val="4472C4"/>
    </a:hlink>
    <a:folHlink>
      <a:srgbClr val="BFBFBF"/>
    </a:folHlink>
  </a:clrScheme>
</a:themeOverride>
</file>

<file path=ppt/theme/themeOverride20.xml><?xml version="1.0" encoding="utf-8"?>
<a:themeOverride xmlns:a="http://schemas.openxmlformats.org/drawingml/2006/main">
  <a:clrScheme name="Office">
    <a:dk1>
      <a:srgbClr val="000000"/>
    </a:dk1>
    <a:lt1>
      <a:srgbClr val="FFFFFF"/>
    </a:lt1>
    <a:dk2>
      <a:srgbClr val="778495"/>
    </a:dk2>
    <a:lt2>
      <a:srgbClr val="F0F0F0"/>
    </a:lt2>
    <a:accent1>
      <a:srgbClr val="F89C33"/>
    </a:accent1>
    <a:accent2>
      <a:srgbClr val="4BA398"/>
    </a:accent2>
    <a:accent3>
      <a:srgbClr val="26A0DA"/>
    </a:accent3>
    <a:accent4>
      <a:srgbClr val="E27A08"/>
    </a:accent4>
    <a:accent5>
      <a:srgbClr val="187E52"/>
    </a:accent5>
    <a:accent6>
      <a:srgbClr val="176287"/>
    </a:accent6>
    <a:hlink>
      <a:srgbClr val="4472C4"/>
    </a:hlink>
    <a:folHlink>
      <a:srgbClr val="BFBFBF"/>
    </a:folHlink>
  </a:clrScheme>
</a:themeOverride>
</file>

<file path=ppt/theme/themeOverride21.xml><?xml version="1.0" encoding="utf-8"?>
<a:themeOverride xmlns:a="http://schemas.openxmlformats.org/drawingml/2006/main">
  <a:clrScheme name="Office">
    <a:dk1>
      <a:srgbClr val="000000"/>
    </a:dk1>
    <a:lt1>
      <a:srgbClr val="FFFFFF"/>
    </a:lt1>
    <a:dk2>
      <a:srgbClr val="778495"/>
    </a:dk2>
    <a:lt2>
      <a:srgbClr val="F0F0F0"/>
    </a:lt2>
    <a:accent1>
      <a:srgbClr val="F89C33"/>
    </a:accent1>
    <a:accent2>
      <a:srgbClr val="4BA398"/>
    </a:accent2>
    <a:accent3>
      <a:srgbClr val="26A0DA"/>
    </a:accent3>
    <a:accent4>
      <a:srgbClr val="E27A08"/>
    </a:accent4>
    <a:accent5>
      <a:srgbClr val="187E52"/>
    </a:accent5>
    <a:accent6>
      <a:srgbClr val="176287"/>
    </a:accent6>
    <a:hlink>
      <a:srgbClr val="4472C4"/>
    </a:hlink>
    <a:folHlink>
      <a:srgbClr val="BFBFBF"/>
    </a:folHlink>
  </a:clrScheme>
</a:themeOverride>
</file>

<file path=ppt/theme/themeOverride22.xml><?xml version="1.0" encoding="utf-8"?>
<a:themeOverride xmlns:a="http://schemas.openxmlformats.org/drawingml/2006/main">
  <a:clrScheme name="Office">
    <a:dk1>
      <a:srgbClr val="000000"/>
    </a:dk1>
    <a:lt1>
      <a:srgbClr val="FFFFFF"/>
    </a:lt1>
    <a:dk2>
      <a:srgbClr val="778495"/>
    </a:dk2>
    <a:lt2>
      <a:srgbClr val="F0F0F0"/>
    </a:lt2>
    <a:accent1>
      <a:srgbClr val="F89C33"/>
    </a:accent1>
    <a:accent2>
      <a:srgbClr val="4BA398"/>
    </a:accent2>
    <a:accent3>
      <a:srgbClr val="26A0DA"/>
    </a:accent3>
    <a:accent4>
      <a:srgbClr val="E27A08"/>
    </a:accent4>
    <a:accent5>
      <a:srgbClr val="187E52"/>
    </a:accent5>
    <a:accent6>
      <a:srgbClr val="176287"/>
    </a:accent6>
    <a:hlink>
      <a:srgbClr val="4472C4"/>
    </a:hlink>
    <a:folHlink>
      <a:srgbClr val="BFBFBF"/>
    </a:folHlink>
  </a:clrScheme>
</a:themeOverride>
</file>

<file path=ppt/theme/themeOverride23.xml><?xml version="1.0" encoding="utf-8"?>
<a:themeOverride xmlns:a="http://schemas.openxmlformats.org/drawingml/2006/main">
  <a:clrScheme name="Office">
    <a:dk1>
      <a:srgbClr val="000000"/>
    </a:dk1>
    <a:lt1>
      <a:srgbClr val="FFFFFF"/>
    </a:lt1>
    <a:dk2>
      <a:srgbClr val="778495"/>
    </a:dk2>
    <a:lt2>
      <a:srgbClr val="F0F0F0"/>
    </a:lt2>
    <a:accent1>
      <a:srgbClr val="F89C33"/>
    </a:accent1>
    <a:accent2>
      <a:srgbClr val="4BA398"/>
    </a:accent2>
    <a:accent3>
      <a:srgbClr val="26A0DA"/>
    </a:accent3>
    <a:accent4>
      <a:srgbClr val="E27A08"/>
    </a:accent4>
    <a:accent5>
      <a:srgbClr val="187E52"/>
    </a:accent5>
    <a:accent6>
      <a:srgbClr val="176287"/>
    </a:accent6>
    <a:hlink>
      <a:srgbClr val="4472C4"/>
    </a:hlink>
    <a:folHlink>
      <a:srgbClr val="BFBFBF"/>
    </a:folHlink>
  </a:clrScheme>
</a:themeOverride>
</file>

<file path=ppt/theme/themeOverride24.xml><?xml version="1.0" encoding="utf-8"?>
<a:themeOverride xmlns:a="http://schemas.openxmlformats.org/drawingml/2006/main">
  <a:clrScheme name="Office">
    <a:dk1>
      <a:srgbClr val="000000"/>
    </a:dk1>
    <a:lt1>
      <a:srgbClr val="FFFFFF"/>
    </a:lt1>
    <a:dk2>
      <a:srgbClr val="778495"/>
    </a:dk2>
    <a:lt2>
      <a:srgbClr val="F0F0F0"/>
    </a:lt2>
    <a:accent1>
      <a:srgbClr val="F89C33"/>
    </a:accent1>
    <a:accent2>
      <a:srgbClr val="4BA398"/>
    </a:accent2>
    <a:accent3>
      <a:srgbClr val="26A0DA"/>
    </a:accent3>
    <a:accent4>
      <a:srgbClr val="E27A08"/>
    </a:accent4>
    <a:accent5>
      <a:srgbClr val="187E52"/>
    </a:accent5>
    <a:accent6>
      <a:srgbClr val="176287"/>
    </a:accent6>
    <a:hlink>
      <a:srgbClr val="4472C4"/>
    </a:hlink>
    <a:folHlink>
      <a:srgbClr val="BFBFBF"/>
    </a:folHlink>
  </a:clrScheme>
</a:themeOverride>
</file>

<file path=ppt/theme/themeOverride25.xml><?xml version="1.0" encoding="utf-8"?>
<a:themeOverride xmlns:a="http://schemas.openxmlformats.org/drawingml/2006/main">
  <a:clrScheme name="Office">
    <a:dk1>
      <a:srgbClr val="000000"/>
    </a:dk1>
    <a:lt1>
      <a:srgbClr val="FFFFFF"/>
    </a:lt1>
    <a:dk2>
      <a:srgbClr val="778495"/>
    </a:dk2>
    <a:lt2>
      <a:srgbClr val="F0F0F0"/>
    </a:lt2>
    <a:accent1>
      <a:srgbClr val="F89C33"/>
    </a:accent1>
    <a:accent2>
      <a:srgbClr val="4BA398"/>
    </a:accent2>
    <a:accent3>
      <a:srgbClr val="26A0DA"/>
    </a:accent3>
    <a:accent4>
      <a:srgbClr val="E27A08"/>
    </a:accent4>
    <a:accent5>
      <a:srgbClr val="187E52"/>
    </a:accent5>
    <a:accent6>
      <a:srgbClr val="176287"/>
    </a:accent6>
    <a:hlink>
      <a:srgbClr val="4472C4"/>
    </a:hlink>
    <a:folHlink>
      <a:srgbClr val="BFBFBF"/>
    </a:folHlink>
  </a:clrScheme>
</a:themeOverride>
</file>

<file path=ppt/theme/themeOverride26.xml><?xml version="1.0" encoding="utf-8"?>
<a:themeOverride xmlns:a="http://schemas.openxmlformats.org/drawingml/2006/main">
  <a:clrScheme name="Office">
    <a:dk1>
      <a:srgbClr val="000000"/>
    </a:dk1>
    <a:lt1>
      <a:srgbClr val="FFFFFF"/>
    </a:lt1>
    <a:dk2>
      <a:srgbClr val="778495"/>
    </a:dk2>
    <a:lt2>
      <a:srgbClr val="F0F0F0"/>
    </a:lt2>
    <a:accent1>
      <a:srgbClr val="F89C33"/>
    </a:accent1>
    <a:accent2>
      <a:srgbClr val="4BA398"/>
    </a:accent2>
    <a:accent3>
      <a:srgbClr val="26A0DA"/>
    </a:accent3>
    <a:accent4>
      <a:srgbClr val="E27A08"/>
    </a:accent4>
    <a:accent5>
      <a:srgbClr val="187E52"/>
    </a:accent5>
    <a:accent6>
      <a:srgbClr val="176287"/>
    </a:accent6>
    <a:hlink>
      <a:srgbClr val="4472C4"/>
    </a:hlink>
    <a:folHlink>
      <a:srgbClr val="BFBFBF"/>
    </a:folHlink>
  </a:clrScheme>
</a:themeOverride>
</file>

<file path=ppt/theme/themeOverride27.xml><?xml version="1.0" encoding="utf-8"?>
<a:themeOverride xmlns:a="http://schemas.openxmlformats.org/drawingml/2006/main">
  <a:clrScheme name="Office">
    <a:dk1>
      <a:srgbClr val="000000"/>
    </a:dk1>
    <a:lt1>
      <a:srgbClr val="FFFFFF"/>
    </a:lt1>
    <a:dk2>
      <a:srgbClr val="778495"/>
    </a:dk2>
    <a:lt2>
      <a:srgbClr val="F0F0F0"/>
    </a:lt2>
    <a:accent1>
      <a:srgbClr val="F89C33"/>
    </a:accent1>
    <a:accent2>
      <a:srgbClr val="4BA398"/>
    </a:accent2>
    <a:accent3>
      <a:srgbClr val="26A0DA"/>
    </a:accent3>
    <a:accent4>
      <a:srgbClr val="E27A08"/>
    </a:accent4>
    <a:accent5>
      <a:srgbClr val="187E52"/>
    </a:accent5>
    <a:accent6>
      <a:srgbClr val="176287"/>
    </a:accent6>
    <a:hlink>
      <a:srgbClr val="4472C4"/>
    </a:hlink>
    <a:folHlink>
      <a:srgbClr val="BFBFBF"/>
    </a:folHlink>
  </a:clrScheme>
</a:themeOverride>
</file>

<file path=ppt/theme/themeOverride28.xml><?xml version="1.0" encoding="utf-8"?>
<a:themeOverride xmlns:a="http://schemas.openxmlformats.org/drawingml/2006/main">
  <a:clrScheme name="Office">
    <a:dk1>
      <a:srgbClr val="000000"/>
    </a:dk1>
    <a:lt1>
      <a:srgbClr val="FFFFFF"/>
    </a:lt1>
    <a:dk2>
      <a:srgbClr val="778495"/>
    </a:dk2>
    <a:lt2>
      <a:srgbClr val="F0F0F0"/>
    </a:lt2>
    <a:accent1>
      <a:srgbClr val="F89C33"/>
    </a:accent1>
    <a:accent2>
      <a:srgbClr val="4BA398"/>
    </a:accent2>
    <a:accent3>
      <a:srgbClr val="26A0DA"/>
    </a:accent3>
    <a:accent4>
      <a:srgbClr val="E27A08"/>
    </a:accent4>
    <a:accent5>
      <a:srgbClr val="187E52"/>
    </a:accent5>
    <a:accent6>
      <a:srgbClr val="176287"/>
    </a:accent6>
    <a:hlink>
      <a:srgbClr val="4472C4"/>
    </a:hlink>
    <a:folHlink>
      <a:srgbClr val="BFBFBF"/>
    </a:folHlink>
  </a:clrScheme>
</a:themeOverride>
</file>

<file path=ppt/theme/themeOverride29.xml><?xml version="1.0" encoding="utf-8"?>
<a:themeOverride xmlns:a="http://schemas.openxmlformats.org/drawingml/2006/main">
  <a:clrScheme name="Office">
    <a:dk1>
      <a:srgbClr val="000000"/>
    </a:dk1>
    <a:lt1>
      <a:srgbClr val="FFFFFF"/>
    </a:lt1>
    <a:dk2>
      <a:srgbClr val="778495"/>
    </a:dk2>
    <a:lt2>
      <a:srgbClr val="F0F0F0"/>
    </a:lt2>
    <a:accent1>
      <a:srgbClr val="F89C33"/>
    </a:accent1>
    <a:accent2>
      <a:srgbClr val="4BA398"/>
    </a:accent2>
    <a:accent3>
      <a:srgbClr val="26A0DA"/>
    </a:accent3>
    <a:accent4>
      <a:srgbClr val="E27A08"/>
    </a:accent4>
    <a:accent5>
      <a:srgbClr val="187E52"/>
    </a:accent5>
    <a:accent6>
      <a:srgbClr val="176287"/>
    </a:accent6>
    <a:hlink>
      <a:srgbClr val="4472C4"/>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1343</TotalTime>
  <Words>1296</Words>
  <Application>Microsoft Office PowerPoint</Application>
  <PresentationFormat>宽屏</PresentationFormat>
  <Paragraphs>169</Paragraphs>
  <Slides>35</Slides>
  <Notes>35</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35</vt:i4>
      </vt:variant>
    </vt:vector>
  </HeadingPairs>
  <TitlesOfParts>
    <vt:vector size="46" baseType="lpstr">
      <vt:lpstr>等线</vt:lpstr>
      <vt:lpstr>宋体</vt:lpstr>
      <vt:lpstr>微软雅黑</vt:lpstr>
      <vt:lpstr>印品黑体</vt:lpstr>
      <vt:lpstr>印品灵秀体（非商用）</vt:lpstr>
      <vt:lpstr>Arial</vt:lpstr>
      <vt:lpstr>Calibri</vt:lpstr>
      <vt:lpstr>Symbol</vt:lpstr>
      <vt:lpstr>Wingdings</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keywords>www.1ppt.com</cp:keywords>
  <dcterms:created xsi:type="dcterms:W3CDTF">2018-03-16T07:18:47Z</dcterms:created>
  <dcterms:modified xsi:type="dcterms:W3CDTF">2024-04-03T06:02:55Z</dcterms:modified>
</cp:coreProperties>
</file>