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72" r:id="rId3"/>
    <p:sldId id="267" r:id="rId4"/>
    <p:sldId id="268" r:id="rId5"/>
    <p:sldId id="269" r:id="rId6"/>
    <p:sldId id="270" r:id="rId7"/>
    <p:sldId id="271" r:id="rId8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9"/>
    </p:embeddedFont>
    <p:embeddedFont>
      <p:font typeface="Franklin Gothic Book" panose="020B0604020202020204" charset="0"/>
      <p:regular r:id="rId10"/>
      <p:italic r:id="rId11"/>
    </p:embeddedFont>
    <p:embeddedFont>
      <p:font typeface="黑体" panose="02010609060101010101" pitchFamily="49" charset="-122"/>
      <p:regular r:id="rId12"/>
    </p:embeddedFont>
    <p:embeddedFont>
      <p:font typeface="仿宋" panose="02010609060101010101" pitchFamily="49" charset="-122"/>
      <p:regular r:id="rId13"/>
    </p:embeddedFont>
    <p:embeddedFont>
      <p:font typeface="Wingdings 2" panose="05000000000000000000" charset="2"/>
      <p:regular r:id="rId1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4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83014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6"/>
          <p:cNvSpPr txBox="1"/>
          <p:nvPr/>
        </p:nvSpPr>
        <p:spPr>
          <a:xfrm>
            <a:off x="858027" y="339502"/>
            <a:ext cx="584487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>
              <a:defRPr sz="4000" b="1"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我能照顾妈妈，我长大了</a:t>
            </a:r>
          </a:p>
        </p:txBody>
      </p:sp>
      <p:sp>
        <p:nvSpPr>
          <p:cNvPr id="26626" name="TextBox 7"/>
          <p:cNvSpPr txBox="1"/>
          <p:nvPr/>
        </p:nvSpPr>
        <p:spPr>
          <a:xfrm>
            <a:off x="611561" y="1188210"/>
            <a:ext cx="6120680" cy="3539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我能照顾妈妈那一刻起，我感觉我长大了。</a:t>
            </a: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个黑黑的夜晚，我正在梦中遨游。突然，我恍恍惚惚听到了一阵阵痛苦的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呻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吟声。我睁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开眼一看，是妈妈。她正靠在床头上，手扶着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脑袋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948264" y="1203598"/>
            <a:ext cx="0" cy="3375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164288" y="1331932"/>
            <a:ext cx="16728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开头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扣题，</a:t>
            </a:r>
            <a:r>
              <a:rPr lang="zh-CN" altLang="en-US" sz="2800" b="1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引</a:t>
            </a:r>
            <a:r>
              <a:rPr lang="zh-CN" altLang="en-US" sz="2800" b="1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出</a:t>
            </a:r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“我</a:t>
            </a:r>
            <a:r>
              <a:rPr lang="zh-CN" altLang="en-US" sz="2800" b="1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”照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顾妈妈的事。</a:t>
            </a:r>
          </a:p>
        </p:txBody>
      </p:sp>
    </p:spTree>
    <p:extLst>
      <p:ext uri="{BB962C8B-B14F-4D97-AF65-F5344CB8AC3E}">
        <p14:creationId xmlns:p14="http://schemas.microsoft.com/office/powerpoint/2010/main" val="21922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/>
          <p:nvPr/>
        </p:nvSpPr>
        <p:spPr>
          <a:xfrm>
            <a:off x="611561" y="915566"/>
            <a:ext cx="6120680" cy="403187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妈妈，你怎么了？”我问。</a:t>
            </a: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“头疼。”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妈妈有气无力地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回答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一摸妈妈的头，真够烫的！我赶紧拿来体温表让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妈妈量，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又把毛巾冲湿了，盖在妈妈的头上。等我拿出体温表一看，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39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度！</a:t>
            </a:r>
          </a:p>
          <a:p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50888" y="1175784"/>
            <a:ext cx="0" cy="3375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371878" y="1419622"/>
            <a:ext cx="177212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用语言、动作描写写出“我”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对</a:t>
            </a:r>
            <a:r>
              <a:rPr lang="zh-CN" altLang="en-US" sz="2800" b="1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妈妈</a:t>
            </a:r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的关心和照顾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，很形象。</a:t>
            </a:r>
          </a:p>
        </p:txBody>
      </p:sp>
    </p:spTree>
    <p:extLst>
      <p:ext uri="{BB962C8B-B14F-4D97-AF65-F5344CB8AC3E}">
        <p14:creationId xmlns:p14="http://schemas.microsoft.com/office/powerpoint/2010/main" val="39200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482204"/>
            <a:ext cx="6747340" cy="501675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赶紧去药柜里找退烧药。我的目光在药柜里迅速扫视，一眼扫一排药，扫了一眼又一眼，又翻腾了半天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没有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我眼看着妈妈眉头紧皱，一阵阵痛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苦地呻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吟，似乎病情更严重了。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这可怎么办啊？我急得团团转，怎么办啊？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呀！想起来了，把加班的爸爸叫回来！</a:t>
            </a:r>
          </a:p>
          <a:p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14884" y="699542"/>
            <a:ext cx="0" cy="3851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236296" y="2269197"/>
            <a:ext cx="1772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运用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心理描写，刻画“我”着急的心情。</a:t>
            </a:r>
          </a:p>
        </p:txBody>
      </p:sp>
    </p:spTree>
    <p:extLst>
      <p:ext uri="{BB962C8B-B14F-4D97-AF65-F5344CB8AC3E}">
        <p14:creationId xmlns:p14="http://schemas.microsoft.com/office/powerpoint/2010/main" val="299351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483518"/>
            <a:ext cx="8079779" cy="435811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于是，我冲到电话那儿，拿起就拨。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通了，“喂！喂！”怎么听不清？哦，拿倒了。赶紧掉过来。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“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喂，爸爸！爸爸！”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“蕾蕾，什么事？”爸爸说。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“妈妈生病了！您快回来！”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“啊！知道了，我马上回家！”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挂了电话，想着爸爸就要回来了，我总算踏实一点了。我就扶妈妈躺下来，自己搬了个椅子坐在床边。然后，时不时地摸摸妈妈头上的毛巾，热了就赶紧换一条毛巾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932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1569" y="953511"/>
            <a:ext cx="5662599" cy="329320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过了一会儿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，爸爸终于进门了。啊，救星来了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!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我和爸爸把妈妈扶起来，帮她穿好外衣。爸爸就背起妈妈把她送进了汽车里，直奔医院开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去</a:t>
            </a:r>
            <a:r>
              <a:rPr lang="en-US" altLang="zh-CN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……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16186" y="832520"/>
            <a:ext cx="23203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通过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动作描写，把“我”和爸爸送妈妈去医院写得很有画面感，给人身临其境之感。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516216" y="771550"/>
            <a:ext cx="0" cy="3960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70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9" y="627534"/>
            <a:ext cx="6912767" cy="4228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过了几天，妈妈的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病好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了。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爸爸说：“多亏了蕾蕾照顾得好，又及时通知我，你才好得这么快！”妈妈也说：“我的蕾蕾长大了，会照顾妈妈了！”听着爸爸妈妈的对话，我的心里美滋滋的，那一瞬间，我也感觉我长大了，因为我能照顾妈妈了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71878" y="902206"/>
            <a:ext cx="15926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结尾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总结全文，表达感受，突出中心。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7214884" y="699542"/>
            <a:ext cx="0" cy="4156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06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74347" y="700117"/>
            <a:ext cx="8890141" cy="40318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>
                <a:solidFill>
                  <a:schemeClr val="tx1"/>
                </a:solidFill>
                <a:latin typeface="+mn-ea"/>
                <a:ea typeface="+mn-ea"/>
              </a:rPr>
              <a:t>点评</a:t>
            </a:r>
            <a:r>
              <a:rPr lang="zh-CN" altLang="en-US" smtClean="0">
                <a:solidFill>
                  <a:schemeClr val="tx1"/>
                </a:solidFill>
                <a:latin typeface="+mn-ea"/>
                <a:ea typeface="+mn-ea"/>
              </a:rPr>
              <a:t>：</a:t>
            </a:r>
            <a:endParaRPr lang="en-US" altLang="zh-CN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zh-CN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zh-CN" smtClean="0">
                <a:solidFill>
                  <a:schemeClr val="tx1"/>
                </a:solidFill>
                <a:latin typeface="+mn-ea"/>
                <a:ea typeface="+mn-ea"/>
              </a:rPr>
              <a:t>   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这</a:t>
            </a:r>
            <a:r>
              <a:rPr lang="zh-CN" altLang="en-US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篇习作的结构是</a:t>
            </a:r>
            <a:r>
              <a:rPr lang="zh-CN" altLang="en-US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总</a:t>
            </a:r>
            <a:r>
              <a:rPr lang="en-US" altLang="zh-CN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—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分</a:t>
            </a:r>
            <a:r>
              <a:rPr lang="en-US" altLang="zh-CN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—</a:t>
            </a:r>
            <a:r>
              <a:rPr lang="zh-CN" altLang="en-US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总</a:t>
            </a:r>
            <a:r>
              <a:rPr lang="zh-CN" altLang="en-US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en-US" altLang="zh-CN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en-US" altLang="zh-CN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开头</a:t>
            </a:r>
            <a:r>
              <a:rPr lang="zh-CN" altLang="en-US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扣题，引出下文对“我”照顾妈妈的</a:t>
            </a:r>
            <a:r>
              <a:rPr lang="zh-CN" altLang="en-US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叙述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en-US" altLang="zh-CN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en-US" altLang="zh-CN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中间部</a:t>
            </a:r>
            <a:r>
              <a:rPr lang="zh-CN" altLang="en-US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分按事情发展顺序具体写了我照顾妈妈的经过，运用动作、语言、心理描写，把事情写得生动</a:t>
            </a:r>
            <a:r>
              <a:rPr lang="zh-CN" altLang="en-US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形象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en-US" altLang="zh-CN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en-US" altLang="zh-CN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结尾</a:t>
            </a:r>
            <a:r>
              <a:rPr lang="zh-CN" altLang="en-US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总结全文，表达感受，使文章中心明确。</a:t>
            </a:r>
          </a:p>
        </p:txBody>
      </p:sp>
    </p:spTree>
    <p:extLst>
      <p:ext uri="{BB962C8B-B14F-4D97-AF65-F5344CB8AC3E}">
        <p14:creationId xmlns:p14="http://schemas.microsoft.com/office/powerpoint/2010/main" val="50886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42</TotalTime>
  <Words>863</Words>
  <Application>Microsoft Office PowerPoint</Application>
  <PresentationFormat>全屏显示(16:9)</PresentationFormat>
  <Paragraphs>27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楷体</vt:lpstr>
      <vt:lpstr>Franklin Gothic Book</vt:lpstr>
      <vt:lpstr>黑体</vt:lpstr>
      <vt:lpstr>仿宋</vt:lpstr>
      <vt:lpstr>Wingdings 2</vt:lpstr>
      <vt:lpstr>暗香扑面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timebook</cp:lastModifiedBy>
  <cp:revision>34</cp:revision>
  <dcterms:created xsi:type="dcterms:W3CDTF">2019-09-02T04:02:00Z</dcterms:created>
  <dcterms:modified xsi:type="dcterms:W3CDTF">2021-10-30T02:23:10Z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