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82" r:id="rId2"/>
    <p:sldId id="277" r:id="rId3"/>
    <p:sldId id="283" r:id="rId4"/>
    <p:sldId id="284" r:id="rId5"/>
    <p:sldId id="263" r:id="rId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817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4799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4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3728" y="1268055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语文园地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2979" y="256350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33" y="483518"/>
            <a:ext cx="8666247" cy="273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9049" y="270224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967" y="1131590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638592" y="1947019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2" y="627534"/>
            <a:ext cx="8587528" cy="232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4912990" y="925091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吐出舌头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08304" y="934616"/>
            <a:ext cx="1733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不知如何是好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7664" y="2130177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略。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0053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0" y="123478"/>
            <a:ext cx="8629275" cy="497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316214" y="1573163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临行密密缝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14218" y="1970465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报得三春晖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69370" y="2358242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出门在外的人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97334" y="2759199"/>
            <a:ext cx="3438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慈母为即将远行的儿子缝制衣服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45821" y="2743573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真挚的母爱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69212" y="314781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ABCD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7095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52</Words>
  <Application>Microsoft Office PowerPoint</Application>
  <PresentationFormat>全屏显示(16:9)</PresentationFormat>
  <Paragraphs>16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26</cp:revision>
  <dcterms:created xsi:type="dcterms:W3CDTF">2021-03-26T07:48:59Z</dcterms:created>
  <dcterms:modified xsi:type="dcterms:W3CDTF">2021-09-23T03:19:17Z</dcterms:modified>
</cp:coreProperties>
</file>