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"/>
  </p:notesMasterIdLst>
  <p:sldIdLst>
    <p:sldId id="264" r:id="rId2"/>
    <p:sldId id="265" r:id="rId3"/>
    <p:sldId id="266" r:id="rId4"/>
    <p:sldId id="267" r:id="rId5"/>
    <p:sldId id="268" r:id="rId6"/>
    <p:sldId id="269" r:id="rId7"/>
    <p:sldId id="263" r:id="rId8"/>
  </p:sldIdLst>
  <p:sldSz cx="9144000" cy="5143500" type="screen16x9"/>
  <p:notesSz cx="6858000" cy="9144000"/>
  <p:embeddedFontLst>
    <p:embeddedFont>
      <p:font typeface="黑体" pitchFamily="49" charset="-122"/>
      <p:regular r:id="rId10"/>
    </p:embeddedFont>
    <p:embeddedFont>
      <p:font typeface="汉语拼音" pitchFamily="34" charset="0"/>
      <p:regular r:id="rId11"/>
    </p:embeddedFont>
    <p:embeddedFont>
      <p:font typeface="微软雅黑" pitchFamily="34" charset="-122"/>
      <p:regular r:id="rId12"/>
      <p:bold r:id="rId13"/>
    </p:embeddedFont>
    <p:embeddedFont>
      <p:font typeface="楷体" pitchFamily="49" charset="-122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75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587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6" y="4803998"/>
            <a:ext cx="9255126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1496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847797" y="1535063"/>
            <a:ext cx="5448407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矩形 13"/>
          <p:cNvSpPr/>
          <p:nvPr/>
        </p:nvSpPr>
        <p:spPr>
          <a:xfrm flipH="1">
            <a:off x="0" y="123478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kumimoji="1" lang="zh-CN" altLang="en-US" sz="1400">
              <a:solidFill>
                <a:prstClr val="white"/>
              </a:solidFill>
            </a:endParaRPr>
          </a:p>
        </p:txBody>
      </p:sp>
      <p:sp>
        <p:nvSpPr>
          <p:cNvPr id="15" name="文本框 1"/>
          <p:cNvSpPr txBox="1"/>
          <p:nvPr/>
        </p:nvSpPr>
        <p:spPr>
          <a:xfrm>
            <a:off x="161281" y="110686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kumimoji="1" lang="zh-CN" altLang="en-US" sz="1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语文  五年级  下册</a:t>
            </a:r>
            <a:endParaRPr kumimoji="1" lang="zh-CN" altLang="en-US" sz="12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2351749" y="1668465"/>
            <a:ext cx="732853" cy="72008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400" dirty="0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98812" y="1491630"/>
            <a:ext cx="40934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古诗</a:t>
            </a:r>
            <a:r>
              <a:rPr lang="zh-CN" altLang="en-US" sz="6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三首</a:t>
            </a:r>
          </a:p>
        </p:txBody>
      </p:sp>
      <p:sp>
        <p:nvSpPr>
          <p:cNvPr id="11" name="矩形 10"/>
          <p:cNvSpPr/>
          <p:nvPr/>
        </p:nvSpPr>
        <p:spPr>
          <a:xfrm>
            <a:off x="3432979" y="2872556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课课练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02235" y="1530132"/>
            <a:ext cx="96051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FBF53">
                    <a:lumMod val="75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en-US" altLang="zh-CN" sz="6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21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216" y="255378"/>
            <a:ext cx="5065568" cy="4520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3184798" y="2355726"/>
            <a:ext cx="7633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err="1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gōng</a:t>
            </a:r>
            <a:endParaRPr lang="zh-CN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2719327" y="915566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昼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35169" y="915566"/>
            <a:ext cx="8050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耘 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32525" y="906041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桑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91152" y="906041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晓</a:t>
            </a:r>
            <a:endParaRPr lang="en-US" altLang="zh-CN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41565" y="2357344"/>
            <a:ext cx="7633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err="1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gōng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3852082" y="2821682"/>
            <a:ext cx="7633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000" dirty="0" err="1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gòng</a:t>
            </a:r>
            <a:endParaRPr lang="en-US" altLang="zh-CN" sz="2000" dirty="0">
              <a:solidFill>
                <a:srgbClr val="FF0000"/>
              </a:solidFill>
              <a:latin typeface="汉语拼音" pitchFamily="34" charset="0"/>
              <a:cs typeface="汉语拼音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71492" y="3784391"/>
            <a:ext cx="902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 </a:t>
            </a:r>
            <a:r>
              <a:rPr lang="en-US" altLang="zh-CN" sz="2000" dirty="0" err="1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hèng</a:t>
            </a:r>
            <a:r>
              <a:rPr lang="en-US" altLang="zh-CN" sz="2000" dirty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 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5192739" y="3783226"/>
            <a:ext cx="7569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err="1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héng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3868020" y="4259872"/>
            <a:ext cx="7569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000" dirty="0" err="1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héng</a:t>
            </a:r>
            <a:endParaRPr lang="zh-CN" altLang="en-US" sz="2000" dirty="0">
              <a:solidFill>
                <a:srgbClr val="FF0000"/>
              </a:solidFill>
              <a:latin typeface="汉语拼音" pitchFamily="34" charset="0"/>
              <a:cs typeface="汉语拼音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80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756642"/>
            <a:ext cx="5591175" cy="35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4926274" y="1112426"/>
            <a:ext cx="365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88757" y="2173496"/>
            <a:ext cx="365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878649" y="3200658"/>
            <a:ext cx="365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465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898" y="231998"/>
            <a:ext cx="5100205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2958796" y="598506"/>
            <a:ext cx="365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970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81" y="267494"/>
            <a:ext cx="3844871" cy="435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023291"/>
            <a:ext cx="4215045" cy="2268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6823495" y="987574"/>
            <a:ext cx="7008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初夏</a:t>
            </a:r>
            <a:endParaRPr lang="zh-CN" altLang="en-US" sz="2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52523" y="1352969"/>
            <a:ext cx="7008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梅子</a:t>
            </a:r>
          </a:p>
        </p:txBody>
      </p:sp>
      <p:sp>
        <p:nvSpPr>
          <p:cNvPr id="7" name="矩形 6"/>
          <p:cNvSpPr/>
          <p:nvPr/>
        </p:nvSpPr>
        <p:spPr>
          <a:xfrm>
            <a:off x="7776770" y="1352969"/>
            <a:ext cx="7008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芭蕉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86988" y="1728422"/>
            <a:ext cx="7008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柳树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68291" y="2499742"/>
            <a:ext cx="43075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漫长的夏日，从午睡中醒来不知做什么好，只懒洋洋地看着儿童戏捉空中飘飞的柳絮。</a:t>
            </a:r>
            <a:endParaRPr lang="zh-CN" altLang="en-US" sz="1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280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81" y="267494"/>
            <a:ext cx="3844871" cy="435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659" y="697110"/>
            <a:ext cx="4425797" cy="3458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8038220" y="1811600"/>
            <a:ext cx="4427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×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017682" y="2963728"/>
            <a:ext cx="4427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017682" y="3755816"/>
            <a:ext cx="4427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华祝你学习进步！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</TotalTime>
  <Words>71</Words>
  <Application>Microsoft Office PowerPoint</Application>
  <PresentationFormat>全屏显示(16:9)</PresentationFormat>
  <Paragraphs>28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宋体</vt:lpstr>
      <vt:lpstr>黑体</vt:lpstr>
      <vt:lpstr>Times New Roman</vt:lpstr>
      <vt:lpstr>汉语拼音</vt:lpstr>
      <vt:lpstr>微软雅黑</vt:lpstr>
      <vt:lpstr>楷体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24</cp:revision>
  <dcterms:created xsi:type="dcterms:W3CDTF">2021-03-26T07:48:59Z</dcterms:created>
  <dcterms:modified xsi:type="dcterms:W3CDTF">2021-11-10T03:50:47Z</dcterms:modified>
</cp:coreProperties>
</file>