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9"/>
  </p:notesMasterIdLst>
  <p:sldIdLst>
    <p:sldId id="271" r:id="rId2"/>
    <p:sldId id="270" r:id="rId3"/>
    <p:sldId id="272" r:id="rId4"/>
    <p:sldId id="273" r:id="rId5"/>
    <p:sldId id="274" r:id="rId6"/>
    <p:sldId id="275" r:id="rId7"/>
    <p:sldId id="263" r:id="rId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26" y="-21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2022/12/28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30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25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891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625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microsoft.com/office/2007/relationships/hdphoto" Target="../media/hdphoto3.wdp"/><Relationship Id="rId5" Type="http://schemas.openxmlformats.org/officeDocument/2006/relationships/theme" Target="../theme/theme1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microsoft.com/office/2007/relationships/hdphoto" Target="../media/hdphoto2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-36512" y="4643484"/>
            <a:ext cx="9217024" cy="520901"/>
            <a:chOff x="-36512" y="4643484"/>
            <a:chExt cx="9217024" cy="520901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-36512" y="4643484"/>
              <a:ext cx="4344566" cy="520554"/>
              <a:chOff x="-36512" y="4643484"/>
              <a:chExt cx="4344566" cy="520554"/>
            </a:xfrm>
          </p:grpSpPr>
          <p:grpSp>
            <p:nvGrpSpPr>
              <p:cNvPr id="2" name="组合 1"/>
              <p:cNvGrpSpPr/>
              <p:nvPr userDrawn="1"/>
            </p:nvGrpSpPr>
            <p:grpSpPr>
              <a:xfrm>
                <a:off x="-36512" y="4643484"/>
                <a:ext cx="2184326" cy="520554"/>
                <a:chOff x="-36512" y="4643484"/>
                <a:chExt cx="2184326" cy="520554"/>
              </a:xfrm>
            </p:grpSpPr>
            <p:pic>
              <p:nvPicPr>
                <p:cNvPr id="2051" name="Picture 3"/>
                <p:cNvPicPr>
                  <a:picLocks noChangeAspect="1" noChangeArrowheads="1"/>
                </p:cNvPicPr>
                <p:nvPr userDrawn="1"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9428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6512" y="4643484"/>
                  <a:ext cx="1104206" cy="520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" name="Picture 3"/>
                <p:cNvPicPr>
                  <a:picLocks noChangeAspect="1" noChangeArrowheads="1"/>
                </p:cNvPicPr>
                <p:nvPr userDrawn="1"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9428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3608" y="4643484"/>
                  <a:ext cx="1104206" cy="520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1" name="组合 10"/>
              <p:cNvGrpSpPr/>
              <p:nvPr userDrawn="1"/>
            </p:nvGrpSpPr>
            <p:grpSpPr>
              <a:xfrm>
                <a:off x="2123728" y="4643484"/>
                <a:ext cx="2184326" cy="520554"/>
                <a:chOff x="-36512" y="4643484"/>
                <a:chExt cx="2184326" cy="520554"/>
              </a:xfrm>
            </p:grpSpPr>
            <p:pic>
              <p:nvPicPr>
                <p:cNvPr id="12" name="Picture 3"/>
                <p:cNvPicPr>
                  <a:picLocks noChangeAspect="1" noChangeArrowheads="1"/>
                </p:cNvPicPr>
                <p:nvPr userDrawn="1"/>
              </p:nvPicPr>
              <p:blipFill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9428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6512" y="4643484"/>
                  <a:ext cx="1104206" cy="520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" name="Picture 3"/>
                <p:cNvPicPr>
                  <a:picLocks noChangeAspect="1" noChangeArrowheads="1"/>
                </p:cNvPicPr>
                <p:nvPr userDrawn="1"/>
              </p:nvPicPr>
              <p:blipFill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9428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3608" y="4643484"/>
                  <a:ext cx="1104206" cy="520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15" name="组合 14"/>
            <p:cNvGrpSpPr/>
            <p:nvPr userDrawn="1"/>
          </p:nvGrpSpPr>
          <p:grpSpPr>
            <a:xfrm>
              <a:off x="4259882" y="4643831"/>
              <a:ext cx="4344566" cy="520554"/>
              <a:chOff x="-36512" y="4643484"/>
              <a:chExt cx="4344566" cy="520554"/>
            </a:xfrm>
          </p:grpSpPr>
          <p:grpSp>
            <p:nvGrpSpPr>
              <p:cNvPr id="16" name="组合 15"/>
              <p:cNvGrpSpPr/>
              <p:nvPr userDrawn="1"/>
            </p:nvGrpSpPr>
            <p:grpSpPr>
              <a:xfrm>
                <a:off x="-36512" y="4643484"/>
                <a:ext cx="2184326" cy="520554"/>
                <a:chOff x="-36512" y="4643484"/>
                <a:chExt cx="2184326" cy="520554"/>
              </a:xfrm>
            </p:grpSpPr>
            <p:pic>
              <p:nvPicPr>
                <p:cNvPr id="20" name="Picture 3"/>
                <p:cNvPicPr>
                  <a:picLocks noChangeAspect="1" noChangeArrowheads="1"/>
                </p:cNvPicPr>
                <p:nvPr userDrawn="1"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9428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6512" y="4643484"/>
                  <a:ext cx="1104206" cy="520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1" name="Picture 3"/>
                <p:cNvPicPr>
                  <a:picLocks noChangeAspect="1" noChangeArrowheads="1"/>
                </p:cNvPicPr>
                <p:nvPr userDrawn="1"/>
              </p:nvPicPr>
              <p:blipFill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9428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3608" y="4643484"/>
                  <a:ext cx="1104206" cy="520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7" name="组合 16"/>
              <p:cNvGrpSpPr/>
              <p:nvPr userDrawn="1"/>
            </p:nvGrpSpPr>
            <p:grpSpPr>
              <a:xfrm>
                <a:off x="2123728" y="4643484"/>
                <a:ext cx="2184326" cy="520554"/>
                <a:chOff x="-36512" y="4643484"/>
                <a:chExt cx="2184326" cy="520554"/>
              </a:xfrm>
            </p:grpSpPr>
            <p:pic>
              <p:nvPicPr>
                <p:cNvPr id="18" name="Picture 3"/>
                <p:cNvPicPr>
                  <a:picLocks noChangeAspect="1" noChangeArrowheads="1"/>
                </p:cNvPicPr>
                <p:nvPr userDrawn="1"/>
              </p:nvPicPr>
              <p:blipFill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9428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6512" y="4643484"/>
                  <a:ext cx="1104206" cy="520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9" name="Picture 3"/>
                <p:cNvPicPr>
                  <a:picLocks noChangeAspect="1" noChangeArrowheads="1"/>
                </p:cNvPicPr>
                <p:nvPr userDrawn="1"/>
              </p:nvPicPr>
              <p:blipFill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9428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3608" y="4643484"/>
                  <a:ext cx="1104206" cy="520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pic>
          <p:nvPicPr>
            <p:cNvPr id="22" name="Picture 3"/>
            <p:cNvPicPr>
              <a:picLocks noChangeAspect="1" noChangeArrowheads="1"/>
            </p:cNvPicPr>
            <p:nvPr userDrawn="1"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428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6306" y="4643831"/>
              <a:ext cx="1104206" cy="520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551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513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矩形 8"/>
          <p:cNvSpPr/>
          <p:nvPr/>
        </p:nvSpPr>
        <p:spPr>
          <a:xfrm flipH="1">
            <a:off x="0" y="123478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kumimoji="1" lang="zh-CN" altLang="en-US" sz="1400" dirty="0">
              <a:solidFill>
                <a:prstClr val="white"/>
              </a:solidFill>
              <a:ea typeface="黑体" panose="02010609060101010101" pitchFamily="49" charset="-122"/>
            </a:endParaRPr>
          </a:p>
        </p:txBody>
      </p:sp>
      <p:sp>
        <p:nvSpPr>
          <p:cNvPr id="12" name="文本框 1"/>
          <p:cNvSpPr txBox="1"/>
          <p:nvPr/>
        </p:nvSpPr>
        <p:spPr>
          <a:xfrm>
            <a:off x="161281" y="110686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kumimoji="1" lang="zh-CN" altLang="en-US" sz="1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 五年级  下册</a:t>
            </a:r>
            <a:endParaRPr kumimoji="1" lang="zh-CN" altLang="en-US" sz="12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5376" y="1535063"/>
            <a:ext cx="5993248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195736" y="1668465"/>
            <a:ext cx="732853" cy="72008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400" dirty="0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7784" y="1491630"/>
            <a:ext cx="4885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祖父</a:t>
            </a:r>
            <a:r>
              <a:rPr lang="zh-CN" altLang="en-US" sz="6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的园子</a:t>
            </a:r>
          </a:p>
        </p:txBody>
      </p:sp>
      <p:sp>
        <p:nvSpPr>
          <p:cNvPr id="15" name="矩形 14"/>
          <p:cNvSpPr/>
          <p:nvPr/>
        </p:nvSpPr>
        <p:spPr>
          <a:xfrm>
            <a:off x="3432979" y="2872556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课课练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46222" y="1530132"/>
            <a:ext cx="96051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FFBF53">
                    <a:lumMod val="75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en-US" altLang="zh-CN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90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75" y="699542"/>
            <a:ext cx="5353050" cy="1539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56"/>
          <a:stretch/>
        </p:blipFill>
        <p:spPr bwMode="auto">
          <a:xfrm>
            <a:off x="1895475" y="2459598"/>
            <a:ext cx="5353050" cy="201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6319242" y="642278"/>
            <a:ext cx="365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D</a:t>
            </a:r>
            <a:endParaRPr lang="zh-CN" altLang="en-US" sz="1600" dirty="0"/>
          </a:p>
        </p:txBody>
      </p:sp>
      <p:sp>
        <p:nvSpPr>
          <p:cNvPr id="7" name="矩形 6"/>
          <p:cNvSpPr/>
          <p:nvPr/>
        </p:nvSpPr>
        <p:spPr>
          <a:xfrm>
            <a:off x="2742579" y="318795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蚂蚱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717608" y="320065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锄头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2735478" y="400433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瓢虫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4688140" y="399274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瞎逛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213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38" y="627534"/>
            <a:ext cx="5648325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3826520" y="1025674"/>
            <a:ext cx="365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14958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995363"/>
            <a:ext cx="5619750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4118991" y="271576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拟人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47915" y="3147814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自由、快乐</a:t>
            </a:r>
            <a:endParaRPr lang="en-US" altLang="zh-CN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759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95668" y="123478"/>
            <a:ext cx="8108780" cy="4878363"/>
            <a:chOff x="179512" y="-100481"/>
            <a:chExt cx="8108780" cy="4878363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-100481"/>
              <a:ext cx="3838365" cy="24201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" t="-1" r="427" b="42635"/>
            <a:stretch/>
          </p:blipFill>
          <p:spPr bwMode="auto">
            <a:xfrm>
              <a:off x="179512" y="2307292"/>
              <a:ext cx="3838366" cy="24705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" t="56232" r="427" b="1"/>
            <a:stretch/>
          </p:blipFill>
          <p:spPr bwMode="auto">
            <a:xfrm>
              <a:off x="4449926" y="-55759"/>
              <a:ext cx="3838366" cy="1884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"/>
          <a:stretch/>
        </p:blipFill>
        <p:spPr bwMode="auto">
          <a:xfrm>
            <a:off x="4766081" y="2039228"/>
            <a:ext cx="3844429" cy="2771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4927848" y="2271018"/>
            <a:ext cx="3323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“我”想把花给祖父戴起来</a:t>
            </a:r>
            <a:endParaRPr lang="en-US" altLang="zh-CN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48064" y="2954739"/>
            <a:ext cx="345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“我”</a:t>
            </a:r>
            <a:r>
              <a:rPr lang="zh-CN" altLang="en-US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把祖父的草帽插了一圈的花，给祖父戴在头上。</a:t>
            </a:r>
            <a:endParaRPr lang="en-US" altLang="zh-CN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71198" y="3527092"/>
            <a:ext cx="314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73544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555526"/>
            <a:ext cx="5695950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74800" y="3279130"/>
            <a:ext cx="55081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示例：祖父还在照样拔着垄上的草，抬头发现“我”笑得都哆嗦起来，一摸头，才知道“我”给他戴了一个花帽子，也哈哈大笑起来，笑得皱纹都舒展开了。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72195" y="928266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AD</a:t>
            </a:r>
          </a:p>
        </p:txBody>
      </p:sp>
    </p:spTree>
    <p:extLst>
      <p:ext uri="{BB962C8B-B14F-4D97-AF65-F5344CB8AC3E}">
        <p14:creationId xmlns:p14="http://schemas.microsoft.com/office/powerpoint/2010/main" val="70495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</TotalTime>
  <Words>112</Words>
  <Application>Microsoft Office PowerPoint</Application>
  <PresentationFormat>全屏显示(16:9)</PresentationFormat>
  <Paragraphs>19</Paragraphs>
  <Slides>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dxq</cp:lastModifiedBy>
  <cp:revision>24</cp:revision>
  <dcterms:created xsi:type="dcterms:W3CDTF">2021-03-26T07:48:59Z</dcterms:created>
  <dcterms:modified xsi:type="dcterms:W3CDTF">2022-12-28T09:14:07Z</dcterms:modified>
</cp:coreProperties>
</file>