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4" r:id="rId2"/>
    <p:sldMasterId id="2147483658" r:id="rId3"/>
  </p:sldMasterIdLst>
  <p:notesMasterIdLst>
    <p:notesMasterId r:id="rId36"/>
  </p:notesMasterIdLst>
  <p:handoutMasterIdLst>
    <p:handoutMasterId r:id="rId37"/>
  </p:handoutMasterIdLst>
  <p:sldIdLst>
    <p:sldId id="1670" r:id="rId4"/>
    <p:sldId id="1453" r:id="rId5"/>
    <p:sldId id="1593" r:id="rId6"/>
    <p:sldId id="1012" r:id="rId7"/>
    <p:sldId id="1594" r:id="rId8"/>
    <p:sldId id="1641" r:id="rId9"/>
    <p:sldId id="1663" r:id="rId10"/>
    <p:sldId id="1589" r:id="rId11"/>
    <p:sldId id="1595" r:id="rId12"/>
    <p:sldId id="1631" r:id="rId13"/>
    <p:sldId id="1672" r:id="rId14"/>
    <p:sldId id="1645" r:id="rId15"/>
    <p:sldId id="1652" r:id="rId16"/>
    <p:sldId id="1653" r:id="rId17"/>
    <p:sldId id="1654" r:id="rId18"/>
    <p:sldId id="1664" r:id="rId19"/>
    <p:sldId id="1665" r:id="rId20"/>
    <p:sldId id="1666" r:id="rId21"/>
    <p:sldId id="1667" r:id="rId22"/>
    <p:sldId id="1628" r:id="rId23"/>
    <p:sldId id="1617" r:id="rId24"/>
    <p:sldId id="1629" r:id="rId25"/>
    <p:sldId id="1660" r:id="rId26"/>
    <p:sldId id="1661" r:id="rId27"/>
    <p:sldId id="1662" r:id="rId28"/>
    <p:sldId id="1625" r:id="rId29"/>
    <p:sldId id="1574" r:id="rId30"/>
    <p:sldId id="1592" r:id="rId31"/>
    <p:sldId id="1567" r:id="rId32"/>
    <p:sldId id="1639" r:id="rId33"/>
    <p:sldId id="1120" r:id="rId34"/>
    <p:sldId id="1671" r:id="rId35"/>
  </p:sldIdLst>
  <p:sldSz cx="9144000" cy="5143500" type="screen16x9"/>
  <p:notesSz cx="6858000" cy="9144000"/>
  <p:embeddedFontLst>
    <p:embeddedFont>
      <p:font typeface="黑体" pitchFamily="49" charset="-122"/>
      <p:regular r:id="rId38"/>
    </p:embeddedFont>
    <p:embeddedFont>
      <p:font typeface="GB Pinyinok-B" charset="-122"/>
      <p:regular r:id="rId39"/>
    </p:embeddedFont>
    <p:embeddedFont>
      <p:font typeface="等线" charset="-122"/>
      <p:regular r:id="rId40"/>
    </p:embeddedFont>
    <p:embeddedFont>
      <p:font typeface="楷体" pitchFamily="49" charset="-122"/>
      <p:regular r:id="rId41"/>
    </p:embeddedFont>
    <p:embeddedFont>
      <p:font typeface="汉语拼音" charset="0"/>
      <p:regular r:id="rId42"/>
    </p:embeddedFont>
    <p:embeddedFont>
      <p:font typeface="Calibri" pitchFamily="34" charset="0"/>
      <p:regular r:id="rId43"/>
      <p:bold r:id="rId44"/>
      <p:italic r:id="rId45"/>
      <p:boldItalic r:id="rId46"/>
    </p:embeddedFont>
    <p:embeddedFont>
      <p:font typeface="仿宋" pitchFamily="49" charset="-122"/>
      <p:regular r:id="rId47"/>
    </p:embeddedFont>
    <p:embeddedFont>
      <p:font typeface="微软雅黑" pitchFamily="34" charset="-122"/>
      <p:regular r:id="rId48"/>
      <p:bold r:id="rId49"/>
    </p:embeddedFont>
    <p:embeddedFont>
      <p:font typeface="华文楷体" pitchFamily="2" charset="-122"/>
      <p:regular r:id="rId50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39" userDrawn="1">
          <p15:clr>
            <a:srgbClr val="A4A3A4"/>
          </p15:clr>
        </p15:guide>
        <p15:guide id="2" pos="5738" userDrawn="1">
          <p15:clr>
            <a:srgbClr val="A4A3A4"/>
          </p15:clr>
        </p15:guide>
        <p15:guide id="3" pos="575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CC00"/>
    <a:srgbClr val="66CCFF"/>
    <a:srgbClr val="00B050"/>
    <a:srgbClr val="00CC66"/>
    <a:srgbClr val="CCECFF"/>
    <a:srgbClr val="33CCFF"/>
    <a:srgbClr val="FFFFFF"/>
    <a:srgbClr val="FF0000"/>
    <a:srgbClr val="0DFF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043" autoAdjust="0"/>
    <p:restoredTop sz="58370" autoAdjust="0"/>
  </p:normalViewPr>
  <p:slideViewPr>
    <p:cSldViewPr showGuides="1">
      <p:cViewPr varScale="1">
        <p:scale>
          <a:sx n="114" d="100"/>
          <a:sy n="114" d="100"/>
        </p:scale>
        <p:origin x="-114" y="-186"/>
      </p:cViewPr>
      <p:guideLst>
        <p:guide orient="horz" pos="3239"/>
        <p:guide pos="5738"/>
        <p:guide pos="5759"/>
      </p:guideLst>
    </p:cSldViewPr>
  </p:slideViewPr>
  <p:outlineViewPr>
    <p:cViewPr>
      <p:scale>
        <a:sx n="33" d="100"/>
        <a:sy n="33" d="100"/>
      </p:scale>
      <p:origin x="0" y="143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3391"/>
        <p:guide pos="23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2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4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7.fntdata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5.xml"/><Relationship Id="rId51" Type="http://schemas.openxmlformats.org/officeDocument/2006/relationships/commentAuthors" Target="commentAuthors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2024/12/13/Fri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361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2024/12/13/Fri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504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E1CD010-A9A3-4117-BFBF-9C1583B3E14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单元小复习有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5159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3" r:id="rId6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2475"/>
          </a:xfrm>
          <a:prstGeom prst="rect">
            <a:avLst/>
          </a:prstGeom>
        </p:spPr>
      </p:pic>
      <p:pic>
        <p:nvPicPr>
          <p:cNvPr id="5" name="Picture 2" descr="C:\Users\Administrator\Desktop\七彩同步作文logo-7.18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867" y="47238"/>
            <a:ext cx="1677800" cy="40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.xml"/><Relationship Id="rId5" Type="http://schemas.openxmlformats.org/officeDocument/2006/relationships/slide" Target="slide2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slideLayout" Target="../slideLayouts/slideLayout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microsoft.com/office/2007/relationships/hdphoto" Target="../media/hdphoto2.wdp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1.png"/><Relationship Id="rId18" Type="http://schemas.openxmlformats.org/officeDocument/2006/relationships/image" Target="../media/image54.png"/><Relationship Id="rId3" Type="http://schemas.microsoft.com/office/2007/relationships/hdphoto" Target="../media/hdphoto3.wdp"/><Relationship Id="rId21" Type="http://schemas.microsoft.com/office/2007/relationships/hdphoto" Target="../media/hdphoto11.wdp"/><Relationship Id="rId7" Type="http://schemas.microsoft.com/office/2007/relationships/hdphoto" Target="../media/hdphoto5.wdp"/><Relationship Id="rId12" Type="http://schemas.openxmlformats.org/officeDocument/2006/relationships/image" Target="../media/image50.GIF"/><Relationship Id="rId17" Type="http://schemas.openxmlformats.org/officeDocument/2006/relationships/image" Target="../media/image53.GIF"/><Relationship Id="rId2" Type="http://schemas.openxmlformats.org/officeDocument/2006/relationships/image" Target="../media/image45.png"/><Relationship Id="rId16" Type="http://schemas.microsoft.com/office/2007/relationships/hdphoto" Target="../media/hdphoto9.wdp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5" Type="http://schemas.openxmlformats.org/officeDocument/2006/relationships/image" Target="../media/image52.png"/><Relationship Id="rId23" Type="http://schemas.microsoft.com/office/2007/relationships/hdphoto" Target="../media/hdphoto12.wdp"/><Relationship Id="rId10" Type="http://schemas.openxmlformats.org/officeDocument/2006/relationships/image" Target="../media/image49.png"/><Relationship Id="rId19" Type="http://schemas.microsoft.com/office/2007/relationships/hdphoto" Target="../media/hdphoto10.wdp"/><Relationship Id="rId4" Type="http://schemas.openxmlformats.org/officeDocument/2006/relationships/image" Target="../media/image46.png"/><Relationship Id="rId9" Type="http://schemas.microsoft.com/office/2007/relationships/hdphoto" Target="../media/hdphoto6.wdp"/><Relationship Id="rId14" Type="http://schemas.microsoft.com/office/2007/relationships/hdphoto" Target="../media/hdphoto8.wdp"/><Relationship Id="rId22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07" b="816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48"/>
          <p:cNvSpPr txBox="1"/>
          <p:nvPr/>
        </p:nvSpPr>
        <p:spPr>
          <a:xfrm>
            <a:off x="144016" y="711012"/>
            <a:ext cx="6804248" cy="1300356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1440180"/>
            <a:r>
              <a:rPr lang="zh-CN" altLang="en-US" sz="80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祖父的园子</a:t>
            </a:r>
            <a:endParaRPr lang="zh-CN" altLang="en-US" sz="8800" b="1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0" name="组合 2"/>
          <p:cNvGrpSpPr/>
          <p:nvPr/>
        </p:nvGrpSpPr>
        <p:grpSpPr bwMode="auto">
          <a:xfrm>
            <a:off x="272699" y="699542"/>
            <a:ext cx="1224094" cy="1332241"/>
            <a:chOff x="1683888" y="790208"/>
            <a:chExt cx="975013" cy="1061462"/>
          </a:xfrm>
        </p:grpSpPr>
        <p:pic>
          <p:nvPicPr>
            <p:cNvPr id="11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975013" cy="975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6"/>
            <p:cNvSpPr txBox="1">
              <a:spLocks noChangeArrowheads="1"/>
            </p:cNvSpPr>
            <p:nvPr/>
          </p:nvSpPr>
          <p:spPr bwMode="auto">
            <a:xfrm>
              <a:off x="1899522" y="790208"/>
              <a:ext cx="559503" cy="1054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8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endParaRPr kumimoji="1" lang="zh-CN" altLang="en-US" sz="8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5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553964" y="2715766"/>
            <a:ext cx="2730004" cy="715962"/>
          </a:xfrm>
          <a:prstGeom prst="flowChartAlternateProcess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6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544439" y="2067694"/>
            <a:ext cx="2739528" cy="715963"/>
          </a:xfrm>
          <a:prstGeom prst="flowChartAlternateProcess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7" name="iconfont-1191-870150"/>
          <p:cNvSpPr>
            <a:spLocks noChangeAspect="1"/>
          </p:cNvSpPr>
          <p:nvPr/>
        </p:nvSpPr>
        <p:spPr bwMode="auto">
          <a:xfrm>
            <a:off x="4001391" y="2212157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iconfont-1191-870150"/>
          <p:cNvSpPr>
            <a:spLocks noChangeAspect="1"/>
          </p:cNvSpPr>
          <p:nvPr/>
        </p:nvSpPr>
        <p:spPr bwMode="auto">
          <a:xfrm rot="10800000">
            <a:off x="1544438" y="2212157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iconfont-1191-870150"/>
          <p:cNvSpPr>
            <a:spLocks noChangeAspect="1"/>
          </p:cNvSpPr>
          <p:nvPr/>
        </p:nvSpPr>
        <p:spPr bwMode="auto">
          <a:xfrm>
            <a:off x="4001391" y="2901503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iconfont-1191-870150"/>
          <p:cNvSpPr>
            <a:spLocks noChangeAspect="1"/>
          </p:cNvSpPr>
          <p:nvPr/>
        </p:nvSpPr>
        <p:spPr bwMode="auto">
          <a:xfrm rot="10800000">
            <a:off x="1553963" y="2901503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TextBox 20"/>
          <p:cNvSpPr txBox="1"/>
          <p:nvPr/>
        </p:nvSpPr>
        <p:spPr>
          <a:xfrm>
            <a:off x="174360" y="123478"/>
            <a:ext cx="27414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  五年级  下册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://5b0988e595225.cdn.sohucs.com/images/20180115/843d33a9acad4c32b069afc4834d20f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01" y="0"/>
            <a:ext cx="914895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5b0988e595225.cdn.sohucs.com/images/20180115/c970be1b860643dd95b6f35e5eca59a9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2"/>
          <a:stretch>
            <a:fillRect/>
          </a:stretch>
        </p:blipFill>
        <p:spPr bwMode="auto">
          <a:xfrm>
            <a:off x="1462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5b0988e595225.cdn.sohucs.com/images/20180115/d90ac93f0e3e4e419435022100b14e15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7" b="8763"/>
          <a:stretch>
            <a:fillRect/>
          </a:stretch>
        </p:blipFill>
        <p:spPr bwMode="auto">
          <a:xfrm>
            <a:off x="1462" y="0"/>
            <a:ext cx="91324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00" y="-20538"/>
            <a:ext cx="9180512" cy="51640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88" y="771550"/>
            <a:ext cx="9026408" cy="581698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200" b="1" dirty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en-US" sz="3200" b="1" dirty="0">
              <a:solidFill>
                <a:prstClr val="black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059831" y="51470"/>
            <a:ext cx="2739529" cy="715963"/>
            <a:chOff x="3059831" y="157982"/>
            <a:chExt cx="2739529" cy="715963"/>
          </a:xfrm>
        </p:grpSpPr>
        <p:sp>
          <p:nvSpPr>
            <p:cNvPr id="11" name="文本框 15"/>
            <p:cNvSpPr>
              <a:spLocks noChangeArrowheads="1"/>
            </p:cNvSpPr>
            <p:nvPr/>
          </p:nvSpPr>
          <p:spPr bwMode="auto">
            <a:xfrm>
              <a:off x="3059832" y="157982"/>
              <a:ext cx="2739528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12" name="iconfont-1191-870150"/>
            <p:cNvSpPr>
              <a:spLocks noChangeAspect="1"/>
            </p:cNvSpPr>
            <p:nvPr/>
          </p:nvSpPr>
          <p:spPr bwMode="auto">
            <a:xfrm>
              <a:off x="5516784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iconfont-1191-870150"/>
            <p:cNvSpPr>
              <a:spLocks noChangeAspect="1"/>
            </p:cNvSpPr>
            <p:nvPr/>
          </p:nvSpPr>
          <p:spPr bwMode="auto">
            <a:xfrm rot="10800000">
              <a:off x="3059831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11560" y="1074098"/>
            <a:ext cx="799288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本</a:t>
            </a:r>
            <a:r>
              <a:rPr lang="zh-CN" alt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单元的第一课让我们走进了古代儿童的生活，体会了他们的生活乐趣。今天，我们要走进另一段别样的童年生活。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203598"/>
            <a:ext cx="8064896" cy="29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200" b="1" spc="-100" dirty="0">
                <a:latin typeface="楷体" panose="02010609060101010101" pitchFamily="49" charset="-122"/>
                <a:ea typeface="楷体" panose="02010609060101010101" pitchFamily="49" charset="-122"/>
              </a:rPr>
              <a:t>    萧红（</a:t>
            </a:r>
            <a:r>
              <a:rPr lang="en-US" altLang="zh-CN" sz="3200" b="1" spc="-100" dirty="0">
                <a:latin typeface="楷体" panose="02010609060101010101" pitchFamily="49" charset="-122"/>
                <a:ea typeface="楷体" panose="02010609060101010101" pitchFamily="49" charset="-122"/>
              </a:rPr>
              <a:t>1911</a:t>
            </a:r>
            <a:r>
              <a:rPr lang="zh-CN" altLang="en-US" sz="3200" b="1" spc="-100" dirty="0">
                <a:latin typeface="楷体" panose="02010609060101010101" pitchFamily="49" charset="-122"/>
                <a:ea typeface="楷体" panose="02010609060101010101" pitchFamily="49" charset="-122"/>
              </a:rPr>
              <a:t>－</a:t>
            </a:r>
            <a:r>
              <a:rPr lang="en-US" altLang="zh-CN" sz="3200" b="1" spc="-100" dirty="0">
                <a:latin typeface="楷体" panose="02010609060101010101" pitchFamily="49" charset="-122"/>
                <a:ea typeface="楷体" panose="02010609060101010101" pitchFamily="49" charset="-122"/>
              </a:rPr>
              <a:t>1942</a:t>
            </a:r>
            <a:r>
              <a:rPr lang="zh-CN" altLang="en-US" sz="3200" b="1" spc="-100" dirty="0">
                <a:latin typeface="楷体" panose="02010609060101010101" pitchFamily="49" charset="-122"/>
                <a:ea typeface="楷体" panose="02010609060101010101" pitchFamily="49" charset="-122"/>
              </a:rPr>
              <a:t>） </a:t>
            </a:r>
            <a:r>
              <a:rPr lang="zh-CN" altLang="en-US" sz="3200" b="1" spc="-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黑龙江呼兰（今哈尔滨市呼兰区）人，</a:t>
            </a:r>
            <a:r>
              <a:rPr lang="zh-CN" altLang="en-US" sz="3200" b="1" spc="-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作家，</a:t>
            </a:r>
            <a:r>
              <a:rPr lang="zh-CN" altLang="en-US" sz="3200" b="1" u="sng" spc="-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“民国四大才女”之一</a:t>
            </a:r>
            <a:r>
              <a:rPr lang="zh-CN" altLang="en-US" sz="3200" b="1" spc="-1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spc="-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spc="-100" dirty="0">
                <a:latin typeface="楷体" panose="02010609060101010101" pitchFamily="49" charset="-122"/>
                <a:ea typeface="楷体" panose="02010609060101010101" pitchFamily="49" charset="-122"/>
              </a:rPr>
              <a:t>    代表作：小说</a:t>
            </a:r>
            <a:r>
              <a:rPr lang="en-US" altLang="zh-CN" sz="3200" b="1" u="sng" spc="-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u="sng" spc="-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生死场</a:t>
            </a:r>
            <a:r>
              <a:rPr lang="en-US" altLang="zh-CN" sz="3200" b="1" u="sng" spc="-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3200" b="1" u="sng" spc="-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呼兰河传</a:t>
            </a:r>
            <a:r>
              <a:rPr lang="en-US" altLang="zh-CN" sz="3200" b="1" u="sng" spc="-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spc="-100" dirty="0"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70451" y="195486"/>
            <a:ext cx="2567826" cy="869801"/>
            <a:chOff x="6084413" y="595492"/>
            <a:chExt cx="2567826" cy="869801"/>
          </a:xfrm>
        </p:grpSpPr>
        <p:sp>
          <p:nvSpPr>
            <p:cNvPr id="10" name="矩形 9"/>
            <p:cNvSpPr/>
            <p:nvPr/>
          </p:nvSpPr>
          <p:spPr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作者简介</a:t>
              </a: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84413" y="595492"/>
              <a:ext cx="739482" cy="8698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179894" y="1707669"/>
            <a:ext cx="8856984" cy="16927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40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kumimoji="1" lang="zh-CN" altLang="en-US" sz="40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自由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朗读课文，读准字音，读通句子。边读边思考：祖父的园子里有什么？</a:t>
            </a:r>
            <a:r>
              <a:rPr kumimoji="1" lang="en-US" altLang="zh-CN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我</a:t>
            </a:r>
            <a:r>
              <a:rPr kumimoji="1" lang="en-US" altLang="zh-CN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和祖父在园子中干了些什么？</a:t>
            </a:r>
            <a:r>
              <a:rPr kumimoji="1" lang="en-US" altLang="zh-CN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我</a:t>
            </a:r>
            <a:r>
              <a:rPr kumimoji="1" lang="en-US" altLang="zh-CN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有哪些感受？</a:t>
            </a:r>
            <a:endParaRPr kumimoji="1" lang="zh-CN" altLang="en-US" sz="4000" b="1" spc="19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92" y="27144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907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/>
          <p:cNvSpPr txBox="1"/>
          <p:nvPr/>
        </p:nvSpPr>
        <p:spPr>
          <a:xfrm>
            <a:off x="582340" y="5838"/>
            <a:ext cx="221691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互动课堂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395536" y="843558"/>
            <a:ext cx="2016224" cy="2455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1200" cap="none" spc="29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景物：</a:t>
            </a:r>
            <a:endParaRPr kumimoji="1" lang="en-US" altLang="zh-CN" sz="3600" b="1" spc="29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1200" cap="none" spc="29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活动：</a:t>
            </a:r>
            <a:endParaRPr kumimoji="1" lang="en-US" altLang="zh-CN" sz="3600" b="1" i="0" u="none" strike="noStrike" kern="1200" cap="none" spc="290" normalizeH="0" baseline="0" noProof="0" dirty="0">
              <a:ln>
                <a:noFill/>
              </a:ln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1200" cap="none" spc="29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感受</a:t>
            </a:r>
            <a:r>
              <a:rPr kumimoji="1" lang="zh-CN" altLang="en-US" sz="3600" b="1" i="0" u="none" strike="noStrike" kern="1200" cap="none" spc="290" normalizeH="0" baseline="0" noProof="0" dirty="0" smtClean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kumimoji="1" lang="zh-CN" altLang="en-US" sz="3600" b="1" i="0" u="none" strike="noStrike" kern="1200" cap="none" spc="290" normalizeH="0" baseline="0" noProof="0" dirty="0">
              <a:ln>
                <a:noFill/>
              </a:ln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75656" y="987574"/>
            <a:ext cx="6169897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有昆虫、花草、大榆树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……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13957" y="1853411"/>
            <a:ext cx="7206515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栽花、拔草、铲地、辨认谷子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……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626979"/>
            <a:ext cx="3690590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开心、自由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654348" y="1787930"/>
            <a:ext cx="7992888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1200" cap="none" spc="2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小组讨论：课文可以分成哪几部分？</a:t>
            </a:r>
            <a:endParaRPr kumimoji="1" lang="en-US" altLang="zh-CN" sz="3600" b="1" i="0" u="none" strike="noStrike" kern="1200" cap="none" spc="29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00" y="478756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83519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54348" y="457450"/>
            <a:ext cx="221691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互动课堂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9370" y="541655"/>
            <a:ext cx="9024620" cy="4352874"/>
            <a:chOff x="39361" y="541939"/>
            <a:chExt cx="9031451" cy="4352653"/>
          </a:xfrm>
        </p:grpSpPr>
        <p:pic>
          <p:nvPicPr>
            <p:cNvPr id="2050" name="Picture 2" descr="E:\22春\资源\课本\部编版语文五下定稿2021.12.17\10_义务教育教科书语文五年级下册_租型_pdf_p0009_Pre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4" t="4513" r="-1013"/>
            <a:stretch>
              <a:fillRect/>
            </a:stretch>
          </p:blipFill>
          <p:spPr bwMode="auto">
            <a:xfrm>
              <a:off x="39361" y="541939"/>
              <a:ext cx="3175395" cy="4340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2春\资源\课本\部编版语文五下定稿2021.12.17\10_义务教育教科书语文五年级下册_租型_pdf_p0010_Pre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" t="4237" r="3734"/>
            <a:stretch>
              <a:fillRect/>
            </a:stretch>
          </p:blipFill>
          <p:spPr bwMode="auto">
            <a:xfrm>
              <a:off x="3009218" y="541939"/>
              <a:ext cx="3121266" cy="4352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0" r="3484" b="30309"/>
            <a:stretch>
              <a:fillRect/>
            </a:stretch>
          </p:blipFill>
          <p:spPr bwMode="auto">
            <a:xfrm>
              <a:off x="6164759" y="560989"/>
              <a:ext cx="2906053" cy="3019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222642" y="1177054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7530" y="1915749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4822" y="2070784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4219" y="2949042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1279" y="3689374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398557" y="843558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05303" y="1157468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13929" y="1331645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94670" y="1619176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21986" y="1787290"/>
            <a:ext cx="485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349599" y="1958182"/>
            <a:ext cx="485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26549" y="2237588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326549" y="2519328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304528" y="3550984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326549" y="4003284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15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175127" y="1361468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16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206163" y="2620942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17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185382" y="2780644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6957" y="3068879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79512" y="1199071"/>
            <a:ext cx="2664296" cy="18508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>
            <a:off x="195190" y="3067180"/>
            <a:ext cx="2648618" cy="1038995"/>
          </a:xfrm>
          <a:prstGeom prst="roundRect">
            <a:avLst/>
          </a:prstGeom>
          <a:noFill/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圆角矩形 49"/>
          <p:cNvSpPr/>
          <p:nvPr/>
        </p:nvSpPr>
        <p:spPr>
          <a:xfrm>
            <a:off x="3304623" y="662090"/>
            <a:ext cx="2707537" cy="343545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3304752" y="4106175"/>
            <a:ext cx="2695782" cy="18115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圆角矩形 51"/>
          <p:cNvSpPr/>
          <p:nvPr/>
        </p:nvSpPr>
        <p:spPr>
          <a:xfrm>
            <a:off x="6156176" y="734097"/>
            <a:ext cx="2749180" cy="284576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02302" y="1761411"/>
            <a:ext cx="2193834" cy="16753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写“我”和祖父在园中的活动</a:t>
            </a:r>
          </a:p>
        </p:txBody>
      </p:sp>
      <p:sp>
        <p:nvSpPr>
          <p:cNvPr id="53" name="文本框 4"/>
          <p:cNvSpPr txBox="1"/>
          <p:nvPr/>
        </p:nvSpPr>
        <p:spPr>
          <a:xfrm>
            <a:off x="6359461" y="1638080"/>
            <a:ext cx="2464219" cy="5788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写园中的景物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89751" y="1800436"/>
            <a:ext cx="2410041" cy="5788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写园中的景物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3" grpId="0" animBg="1"/>
      <p:bldP spid="49" grpId="0" animBg="1"/>
      <p:bldP spid="50" grpId="0" animBg="1"/>
      <p:bldP spid="51" grpId="0" animBg="1"/>
      <p:bldP spid="52" grpId="0" animBg="1"/>
      <p:bldP spid="7" grpId="0" animBg="1"/>
      <p:bldP spid="5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002671" y="991840"/>
            <a:ext cx="78581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zhà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017699" y="991839"/>
            <a:ext cx="85736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kěn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0336" y="130437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蚱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591840" y="130437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蜢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79190" y="130437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啃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550694" y="130437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28104" y="130437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99608" y="130437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桃</a:t>
            </a:r>
          </a:p>
        </p:txBody>
      </p:sp>
      <p:sp>
        <p:nvSpPr>
          <p:cNvPr id="32" name="矩形 31"/>
          <p:cNvSpPr/>
          <p:nvPr/>
        </p:nvSpPr>
        <p:spPr>
          <a:xfrm>
            <a:off x="4829083" y="991839"/>
            <a:ext cx="105946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yīng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966067" y="130437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蚌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524466" y="130437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壳</a:t>
            </a:r>
          </a:p>
        </p:txBody>
      </p:sp>
      <p:sp>
        <p:nvSpPr>
          <p:cNvPr id="56" name="矩形 55"/>
          <p:cNvSpPr/>
          <p:nvPr/>
        </p:nvSpPr>
        <p:spPr>
          <a:xfrm>
            <a:off x="6732378" y="991840"/>
            <a:ext cx="119278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bàng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16985" y="2215974"/>
            <a:ext cx="57150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gē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60363" y="2215974"/>
            <a:ext cx="75601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dū</a:t>
            </a:r>
            <a:r>
              <a:rPr lang="en-US" altLang="zh-CN" sz="28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49433" y="2215974"/>
            <a:ext cx="84289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wō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46868" y="256338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割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82006" y="256338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掉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54131" y="256338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倭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856307" y="2563388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毛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嘟嘟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53489" y="256338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989715" y="3739132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啰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嗦</a:t>
            </a:r>
          </a:p>
        </p:txBody>
      </p:sp>
      <p:sp>
        <p:nvSpPr>
          <p:cNvPr id="63" name="矩形 62"/>
          <p:cNvSpPr/>
          <p:nvPr/>
        </p:nvSpPr>
        <p:spPr>
          <a:xfrm>
            <a:off x="3020797" y="3440112"/>
            <a:ext cx="105946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luō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8064" y="373913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逛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724128" y="373913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街</a:t>
            </a:r>
          </a:p>
        </p:txBody>
      </p:sp>
      <p:sp>
        <p:nvSpPr>
          <p:cNvPr id="66" name="矩形 65"/>
          <p:cNvSpPr/>
          <p:nvPr/>
        </p:nvSpPr>
        <p:spPr>
          <a:xfrm>
            <a:off x="4860032" y="3440112"/>
            <a:ext cx="121444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guàng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29727" y="2563388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拴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</a:p>
        </p:txBody>
      </p:sp>
      <p:sp>
        <p:nvSpPr>
          <p:cNvPr id="50" name="矩形 49"/>
          <p:cNvSpPr/>
          <p:nvPr/>
        </p:nvSpPr>
        <p:spPr>
          <a:xfrm>
            <a:off x="6868046" y="2215974"/>
            <a:ext cx="129614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shuān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pic>
        <p:nvPicPr>
          <p:cNvPr id="49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12378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文本框 15"/>
          <p:cNvSpPr txBox="1"/>
          <p:nvPr/>
        </p:nvSpPr>
        <p:spPr>
          <a:xfrm>
            <a:off x="827088" y="123478"/>
            <a:ext cx="1728688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学认字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4" grpId="0"/>
      <p:bldP spid="24" grpId="1"/>
      <p:bldP spid="32" grpId="0"/>
      <p:bldP spid="32" grpId="1"/>
      <p:bldP spid="56" grpId="0"/>
      <p:bldP spid="56" grpId="1"/>
      <p:bldP spid="25" grpId="0"/>
      <p:bldP spid="25" grpId="1"/>
      <p:bldP spid="26" grpId="0"/>
      <p:bldP spid="26" grpId="1"/>
      <p:bldP spid="28" grpId="0"/>
      <p:bldP spid="28" grpId="1"/>
      <p:bldP spid="63" grpId="0"/>
      <p:bldP spid="63" grpId="1"/>
      <p:bldP spid="66" grpId="0"/>
      <p:bldP spid="66" grpId="1"/>
      <p:bldP spid="50" grpId="0"/>
      <p:bldP spid="5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62846" y="1423541"/>
            <a:ext cx="84289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wō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3528" y="1707654"/>
            <a:ext cx="9060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600" b="1" dirty="0">
                <a:latin typeface="楷体" panose="02010609060101010101" pitchFamily="49" charset="-122"/>
                <a:ea typeface="楷体" panose="02010609060101010101" pitchFamily="49" charset="-122"/>
              </a:rPr>
              <a:t>倭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971524" y="1724706"/>
            <a:ext cx="9060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600" b="1" dirty="0">
                <a:latin typeface="楷体" panose="02010609060101010101" pitchFamily="49" charset="-122"/>
                <a:ea typeface="楷体" panose="02010609060101010101" pitchFamily="49" charset="-122"/>
              </a:rPr>
              <a:t>逛</a:t>
            </a:r>
          </a:p>
        </p:txBody>
      </p:sp>
      <p:sp>
        <p:nvSpPr>
          <p:cNvPr id="66" name="矩形 65"/>
          <p:cNvSpPr/>
          <p:nvPr/>
        </p:nvSpPr>
        <p:spPr>
          <a:xfrm>
            <a:off x="4805827" y="1347614"/>
            <a:ext cx="163838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guàng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23528" y="3291830"/>
            <a:ext cx="757257" cy="807911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r>
              <a:rPr lang="zh-CN" altLang="en-US" sz="4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委</a:t>
            </a:r>
            <a:endParaRPr lang="zh-CN" altLang="en-US" sz="4800" dirty="0"/>
          </a:p>
        </p:txBody>
      </p:sp>
      <p:sp>
        <p:nvSpPr>
          <p:cNvPr id="51" name="矩形 50"/>
          <p:cNvSpPr/>
          <p:nvPr/>
        </p:nvSpPr>
        <p:spPr>
          <a:xfrm>
            <a:off x="4971524" y="3296912"/>
            <a:ext cx="968628" cy="807911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4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狂</a:t>
            </a:r>
            <a:endParaRPr lang="zh-CN" altLang="en-US" sz="4800" dirty="0"/>
          </a:p>
        </p:txBody>
      </p:sp>
      <p:sp>
        <p:nvSpPr>
          <p:cNvPr id="53" name="矩形 52"/>
          <p:cNvSpPr/>
          <p:nvPr/>
        </p:nvSpPr>
        <p:spPr>
          <a:xfrm>
            <a:off x="395536" y="2968855"/>
            <a:ext cx="84289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wěi</a:t>
            </a:r>
            <a:endParaRPr lang="zh-CN" altLang="en-US" sz="2400" b="1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788024" y="2968855"/>
            <a:ext cx="1278341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kuáng</a:t>
            </a:r>
            <a:endParaRPr lang="zh-CN" altLang="en-US" sz="2400" b="1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57843" y="1940150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倭瓜 倭寇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457843" y="3296912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委托 委屈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099986" y="1940150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逛街 闲逛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212592" y="3296912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狂风 疯狂</a:t>
            </a:r>
          </a:p>
        </p:txBody>
      </p:sp>
      <p:sp>
        <p:nvSpPr>
          <p:cNvPr id="3" name="矩形 2"/>
          <p:cNvSpPr/>
          <p:nvPr/>
        </p:nvSpPr>
        <p:spPr>
          <a:xfrm>
            <a:off x="646391" y="1940150"/>
            <a:ext cx="469225" cy="631600"/>
          </a:xfrm>
          <a:prstGeom prst="rect">
            <a:avLst/>
          </a:prstGeom>
          <a:grpFill/>
          <a:ln w="222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292045" y="1923678"/>
            <a:ext cx="469225" cy="504056"/>
          </a:xfrm>
          <a:prstGeom prst="rect">
            <a:avLst/>
          </a:prstGeom>
          <a:grpFill/>
          <a:ln w="222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69" y="26749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5486" y="555526"/>
            <a:ext cx="193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比一比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64" grpId="0"/>
      <p:bldP spid="66" grpId="0"/>
      <p:bldP spid="49" grpId="0"/>
      <p:bldP spid="51" grpId="0"/>
      <p:bldP spid="53" grpId="0"/>
      <p:bldP spid="54" grpId="0"/>
      <p:bldP spid="57" grpId="0"/>
      <p:bldP spid="58" grpId="0"/>
      <p:bldP spid="59" grpId="0"/>
      <p:bldP spid="60" grpId="0"/>
      <p:bldP spid="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>
            <a:spLocks noChangeArrowheads="1"/>
          </p:cNvSpPr>
          <p:nvPr/>
        </p:nvSpPr>
        <p:spPr bwMode="auto">
          <a:xfrm>
            <a:off x="413728" y="568918"/>
            <a:ext cx="328494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6600" dirty="0">
                <a:solidFill>
                  <a:srgbClr val="FF0000"/>
                </a:solidFill>
                <a:latin typeface="汉语拼音" panose="020B0604020202020204" pitchFamily="34" charset="0"/>
                <a:ea typeface="GB Pinyinok-B" panose="02010601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6600" dirty="0" err="1">
                <a:solidFill>
                  <a:srgbClr val="FF0000"/>
                </a:solidFill>
                <a:latin typeface="汉语拼音" panose="020B0604020202020204" pitchFamily="34" charset="0"/>
                <a:ea typeface="GB Pinyinok-B" panose="02010601030101010101" pitchFamily="2" charset="-122"/>
                <a:cs typeface="汉语拼音" panose="020B0604020202020204" pitchFamily="34" charset="0"/>
              </a:rPr>
              <a:t>bá</a:t>
            </a:r>
            <a:r>
              <a:rPr lang="en-US" altLang="zh-CN" sz="6600" dirty="0">
                <a:solidFill>
                  <a:srgbClr val="FF0000"/>
                </a:solidFill>
                <a:latin typeface="汉语拼音" panose="020B0604020202020204" pitchFamily="34" charset="0"/>
                <a:ea typeface="GB Pinyinok-B" panose="02010601030101010101" pitchFamily="2" charset="-122"/>
                <a:cs typeface="汉语拼音" panose="020B0604020202020204" pitchFamily="34" charset="0"/>
              </a:rPr>
              <a:t> </a:t>
            </a:r>
            <a:endParaRPr lang="zh-CN" altLang="en-US" sz="6600" dirty="0">
              <a:solidFill>
                <a:srgbClr val="FF0000"/>
              </a:solidFill>
              <a:latin typeface="汉语拼音" panose="020B0604020202020204" pitchFamily="34" charset="0"/>
              <a:ea typeface="GB Pinyinok-B" panose="02010601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912" y="4055659"/>
            <a:ext cx="1230193" cy="714375"/>
            <a:chOff x="97661" y="4248788"/>
            <a:chExt cx="1230193" cy="714375"/>
          </a:xfrm>
        </p:grpSpPr>
        <p:grpSp>
          <p:nvGrpSpPr>
            <p:cNvPr id="4" name="组合 38"/>
            <p:cNvGrpSpPr/>
            <p:nvPr/>
          </p:nvGrpSpPr>
          <p:grpSpPr bwMode="auto">
            <a:xfrm rot="3525265">
              <a:off x="344517" y="4001932"/>
              <a:ext cx="714375" cy="1208088"/>
              <a:chOff x="1011990" y="2380319"/>
              <a:chExt cx="1180657" cy="1995454"/>
            </a:xfrm>
          </p:grpSpPr>
          <p:sp>
            <p:nvSpPr>
              <p:cNvPr id="6" name="Oval 5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108725" y="2475775"/>
                <a:ext cx="995609" cy="9956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" name="Rectangle 6"/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509445" y="3506570"/>
                <a:ext cx="194170" cy="494547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Rectangle 7"/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554404" y="3506570"/>
                <a:ext cx="52126" cy="49454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" name="Freeform 8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1462531" y="3781535"/>
                <a:ext cx="289300" cy="594238"/>
              </a:xfrm>
              <a:custGeom>
                <a:avLst/>
                <a:gdLst>
                  <a:gd name="T0" fmla="*/ 2147483646 w 301"/>
                  <a:gd name="T1" fmla="*/ 2147483646 h 619"/>
                  <a:gd name="T2" fmla="*/ 2147483646 w 301"/>
                  <a:gd name="T3" fmla="*/ 2147483646 h 619"/>
                  <a:gd name="T4" fmla="*/ 2147483646 w 301"/>
                  <a:gd name="T5" fmla="*/ 2147483646 h 619"/>
                  <a:gd name="T6" fmla="*/ 2147483646 w 301"/>
                  <a:gd name="T7" fmla="*/ 2147483646 h 619"/>
                  <a:gd name="T8" fmla="*/ 2147483646 w 301"/>
                  <a:gd name="T9" fmla="*/ 0 h 619"/>
                  <a:gd name="T10" fmla="*/ 2147483646 w 301"/>
                  <a:gd name="T11" fmla="*/ 0 h 619"/>
                  <a:gd name="T12" fmla="*/ 0 w 301"/>
                  <a:gd name="T13" fmla="*/ 2147483646 h 619"/>
                  <a:gd name="T14" fmla="*/ 0 w 301"/>
                  <a:gd name="T15" fmla="*/ 2147483646 h 619"/>
                  <a:gd name="T16" fmla="*/ 2147483646 w 301"/>
                  <a:gd name="T17" fmla="*/ 2147483646 h 61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01" h="619">
                    <a:moveTo>
                      <a:pt x="49" y="619"/>
                    </a:moveTo>
                    <a:cubicBezTo>
                      <a:pt x="251" y="619"/>
                      <a:pt x="251" y="619"/>
                      <a:pt x="251" y="619"/>
                    </a:cubicBezTo>
                    <a:cubicBezTo>
                      <a:pt x="278" y="619"/>
                      <a:pt x="301" y="596"/>
                      <a:pt x="301" y="569"/>
                    </a:cubicBezTo>
                    <a:cubicBezTo>
                      <a:pt x="301" y="49"/>
                      <a:pt x="301" y="49"/>
                      <a:pt x="301" y="49"/>
                    </a:cubicBezTo>
                    <a:cubicBezTo>
                      <a:pt x="301" y="22"/>
                      <a:pt x="278" y="0"/>
                      <a:pt x="251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569"/>
                      <a:pt x="0" y="569"/>
                      <a:pt x="0" y="569"/>
                    </a:cubicBezTo>
                    <a:cubicBezTo>
                      <a:pt x="0" y="596"/>
                      <a:pt x="22" y="619"/>
                      <a:pt x="49" y="619"/>
                    </a:cubicBezTo>
                    <a:close/>
                  </a:path>
                </a:pathLst>
              </a:custGeom>
              <a:solidFill>
                <a:srgbClr val="42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" name="Freeform 9"/>
              <p:cNvSpPr>
                <a:spLocks noEditPoint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011990" y="2380319"/>
                <a:ext cx="1180657" cy="1180657"/>
              </a:xfrm>
              <a:custGeom>
                <a:avLst/>
                <a:gdLst>
                  <a:gd name="T0" fmla="*/ 2147483646 w 1229"/>
                  <a:gd name="T1" fmla="*/ 0 h 1229"/>
                  <a:gd name="T2" fmla="*/ 2147483646 w 1229"/>
                  <a:gd name="T3" fmla="*/ 2147483646 h 1229"/>
                  <a:gd name="T4" fmla="*/ 2147483646 w 1229"/>
                  <a:gd name="T5" fmla="*/ 2147483646 h 1229"/>
                  <a:gd name="T6" fmla="*/ 2147483646 w 1229"/>
                  <a:gd name="T7" fmla="*/ 2147483646 h 1229"/>
                  <a:gd name="T8" fmla="*/ 2147483646 w 1229"/>
                  <a:gd name="T9" fmla="*/ 2147483646 h 1229"/>
                  <a:gd name="T10" fmla="*/ 2147483646 w 1229"/>
                  <a:gd name="T11" fmla="*/ 2147483646 h 1229"/>
                  <a:gd name="T12" fmla="*/ 2147483646 w 1229"/>
                  <a:gd name="T13" fmla="*/ 0 h 1229"/>
                  <a:gd name="T14" fmla="*/ 2147483646 w 1229"/>
                  <a:gd name="T15" fmla="*/ 2147483646 h 1229"/>
                  <a:gd name="T16" fmla="*/ 0 w 1229"/>
                  <a:gd name="T17" fmla="*/ 2147483646 h 1229"/>
                  <a:gd name="T18" fmla="*/ 2147483646 w 1229"/>
                  <a:gd name="T19" fmla="*/ 0 h 1229"/>
                  <a:gd name="T20" fmla="*/ 2147483646 w 1229"/>
                  <a:gd name="T21" fmla="*/ 2147483646 h 1229"/>
                  <a:gd name="T22" fmla="*/ 2147483646 w 1229"/>
                  <a:gd name="T23" fmla="*/ 2147483646 h 1229"/>
                  <a:gd name="T24" fmla="*/ 2147483646 w 1229"/>
                  <a:gd name="T25" fmla="*/ 2147483646 h 1229"/>
                  <a:gd name="T26" fmla="*/ 2147483646 w 1229"/>
                  <a:gd name="T27" fmla="*/ 2147483646 h 122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229" h="1229">
                    <a:moveTo>
                      <a:pt x="614" y="0"/>
                    </a:moveTo>
                    <a:cubicBezTo>
                      <a:pt x="954" y="0"/>
                      <a:pt x="1229" y="275"/>
                      <a:pt x="1229" y="614"/>
                    </a:cubicBezTo>
                    <a:cubicBezTo>
                      <a:pt x="1229" y="954"/>
                      <a:pt x="954" y="1229"/>
                      <a:pt x="614" y="1229"/>
                    </a:cubicBezTo>
                    <a:cubicBezTo>
                      <a:pt x="614" y="1094"/>
                      <a:pt x="614" y="1094"/>
                      <a:pt x="614" y="1094"/>
                    </a:cubicBezTo>
                    <a:cubicBezTo>
                      <a:pt x="879" y="1094"/>
                      <a:pt x="1094" y="879"/>
                      <a:pt x="1094" y="614"/>
                    </a:cubicBezTo>
                    <a:cubicBezTo>
                      <a:pt x="1094" y="349"/>
                      <a:pt x="879" y="134"/>
                      <a:pt x="614" y="134"/>
                    </a:cubicBezTo>
                    <a:lnTo>
                      <a:pt x="614" y="0"/>
                    </a:lnTo>
                    <a:close/>
                    <a:moveTo>
                      <a:pt x="614" y="1229"/>
                    </a:moveTo>
                    <a:cubicBezTo>
                      <a:pt x="275" y="1229"/>
                      <a:pt x="0" y="954"/>
                      <a:pt x="0" y="614"/>
                    </a:cubicBezTo>
                    <a:cubicBezTo>
                      <a:pt x="0" y="275"/>
                      <a:pt x="275" y="0"/>
                      <a:pt x="614" y="0"/>
                    </a:cubicBezTo>
                    <a:cubicBezTo>
                      <a:pt x="614" y="134"/>
                      <a:pt x="614" y="134"/>
                      <a:pt x="614" y="134"/>
                    </a:cubicBezTo>
                    <a:cubicBezTo>
                      <a:pt x="349" y="134"/>
                      <a:pt x="134" y="349"/>
                      <a:pt x="134" y="614"/>
                    </a:cubicBezTo>
                    <a:cubicBezTo>
                      <a:pt x="134" y="879"/>
                      <a:pt x="349" y="1094"/>
                      <a:pt x="614" y="1094"/>
                    </a:cubicBezTo>
                    <a:lnTo>
                      <a:pt x="614" y="12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" name="Freeform 10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1504884" y="3832358"/>
                <a:ext cx="101646" cy="491941"/>
              </a:xfrm>
              <a:custGeom>
                <a:avLst/>
                <a:gdLst>
                  <a:gd name="T0" fmla="*/ 2147483646 w 106"/>
                  <a:gd name="T1" fmla="*/ 2147483646 h 512"/>
                  <a:gd name="T2" fmla="*/ 2147483646 w 106"/>
                  <a:gd name="T3" fmla="*/ 2147483646 h 512"/>
                  <a:gd name="T4" fmla="*/ 2147483646 w 106"/>
                  <a:gd name="T5" fmla="*/ 0 h 512"/>
                  <a:gd name="T6" fmla="*/ 2147483646 w 106"/>
                  <a:gd name="T7" fmla="*/ 0 h 512"/>
                  <a:gd name="T8" fmla="*/ 0 w 106"/>
                  <a:gd name="T9" fmla="*/ 2147483646 h 512"/>
                  <a:gd name="T10" fmla="*/ 0 w 106"/>
                  <a:gd name="T11" fmla="*/ 2147483646 h 512"/>
                  <a:gd name="T12" fmla="*/ 2147483646 w 106"/>
                  <a:gd name="T13" fmla="*/ 2147483646 h 5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6" h="512">
                    <a:moveTo>
                      <a:pt x="40" y="512"/>
                    </a:moveTo>
                    <a:cubicBezTo>
                      <a:pt x="106" y="512"/>
                      <a:pt x="106" y="512"/>
                      <a:pt x="106" y="512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18" y="0"/>
                      <a:pt x="0" y="16"/>
                      <a:pt x="0" y="35"/>
                    </a:cubicBezTo>
                    <a:cubicBezTo>
                      <a:pt x="0" y="477"/>
                      <a:pt x="0" y="477"/>
                      <a:pt x="0" y="477"/>
                    </a:cubicBezTo>
                    <a:cubicBezTo>
                      <a:pt x="0" y="496"/>
                      <a:pt x="18" y="512"/>
                      <a:pt x="40" y="512"/>
                    </a:cubicBezTo>
                    <a:close/>
                  </a:path>
                </a:pathLst>
              </a:cu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" name="Freeform 11"/>
              <p:cNvSpPr>
                <a:spLocks noEditPoint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075494" y="2439287"/>
                <a:ext cx="1062070" cy="1062722"/>
              </a:xfrm>
              <a:custGeom>
                <a:avLst/>
                <a:gdLst>
                  <a:gd name="T0" fmla="*/ 2147483646 w 1106"/>
                  <a:gd name="T1" fmla="*/ 0 h 1106"/>
                  <a:gd name="T2" fmla="*/ 2147483646 w 1106"/>
                  <a:gd name="T3" fmla="*/ 2147483646 h 1106"/>
                  <a:gd name="T4" fmla="*/ 2147483646 w 1106"/>
                  <a:gd name="T5" fmla="*/ 2147483646 h 1106"/>
                  <a:gd name="T6" fmla="*/ 2147483646 w 1106"/>
                  <a:gd name="T7" fmla="*/ 2147483646 h 1106"/>
                  <a:gd name="T8" fmla="*/ 2147483646 w 1106"/>
                  <a:gd name="T9" fmla="*/ 2147483646 h 1106"/>
                  <a:gd name="T10" fmla="*/ 2147483646 w 1106"/>
                  <a:gd name="T11" fmla="*/ 2147483646 h 1106"/>
                  <a:gd name="T12" fmla="*/ 2147483646 w 1106"/>
                  <a:gd name="T13" fmla="*/ 0 h 1106"/>
                  <a:gd name="T14" fmla="*/ 2147483646 w 1106"/>
                  <a:gd name="T15" fmla="*/ 0 h 1106"/>
                  <a:gd name="T16" fmla="*/ 2147483646 w 1106"/>
                  <a:gd name="T17" fmla="*/ 0 h 1106"/>
                  <a:gd name="T18" fmla="*/ 2147483646 w 1106"/>
                  <a:gd name="T19" fmla="*/ 2147483646 h 1106"/>
                  <a:gd name="T20" fmla="*/ 2147483646 w 1106"/>
                  <a:gd name="T21" fmla="*/ 2147483646 h 1106"/>
                  <a:gd name="T22" fmla="*/ 2147483646 w 1106"/>
                  <a:gd name="T23" fmla="*/ 2147483646 h 1106"/>
                  <a:gd name="T24" fmla="*/ 2147483646 w 1106"/>
                  <a:gd name="T25" fmla="*/ 2147483646 h 1106"/>
                  <a:gd name="T26" fmla="*/ 2147483646 w 1106"/>
                  <a:gd name="T27" fmla="*/ 2147483646 h 1106"/>
                  <a:gd name="T28" fmla="*/ 2147483646 w 1106"/>
                  <a:gd name="T29" fmla="*/ 2147483646 h 1106"/>
                  <a:gd name="T30" fmla="*/ 2147483646 w 1106"/>
                  <a:gd name="T31" fmla="*/ 2147483646 h 1106"/>
                  <a:gd name="T32" fmla="*/ 0 w 1106"/>
                  <a:gd name="T33" fmla="*/ 2147483646 h 1106"/>
                  <a:gd name="T34" fmla="*/ 2147483646 w 1106"/>
                  <a:gd name="T35" fmla="*/ 0 h 110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06" h="1106">
                    <a:moveTo>
                      <a:pt x="553" y="0"/>
                    </a:moveTo>
                    <a:cubicBezTo>
                      <a:pt x="859" y="0"/>
                      <a:pt x="1106" y="248"/>
                      <a:pt x="1106" y="553"/>
                    </a:cubicBezTo>
                    <a:cubicBezTo>
                      <a:pt x="1106" y="859"/>
                      <a:pt x="859" y="1106"/>
                      <a:pt x="553" y="1106"/>
                    </a:cubicBezTo>
                    <a:cubicBezTo>
                      <a:pt x="553" y="1073"/>
                      <a:pt x="553" y="1073"/>
                      <a:pt x="553" y="1073"/>
                    </a:cubicBezTo>
                    <a:cubicBezTo>
                      <a:pt x="840" y="1073"/>
                      <a:pt x="1073" y="840"/>
                      <a:pt x="1073" y="553"/>
                    </a:cubicBezTo>
                    <a:cubicBezTo>
                      <a:pt x="1073" y="266"/>
                      <a:pt x="840" y="34"/>
                      <a:pt x="553" y="34"/>
                    </a:cubicBezTo>
                    <a:lnTo>
                      <a:pt x="553" y="0"/>
                    </a:lnTo>
                    <a:close/>
                    <a:moveTo>
                      <a:pt x="553" y="0"/>
                    </a:moveTo>
                    <a:cubicBezTo>
                      <a:pt x="553" y="0"/>
                      <a:pt x="553" y="0"/>
                      <a:pt x="553" y="0"/>
                    </a:cubicBezTo>
                    <a:cubicBezTo>
                      <a:pt x="553" y="34"/>
                      <a:pt x="553" y="34"/>
                      <a:pt x="553" y="34"/>
                    </a:cubicBezTo>
                    <a:cubicBezTo>
                      <a:pt x="553" y="34"/>
                      <a:pt x="553" y="34"/>
                      <a:pt x="553" y="34"/>
                    </a:cubicBezTo>
                    <a:cubicBezTo>
                      <a:pt x="266" y="34"/>
                      <a:pt x="34" y="266"/>
                      <a:pt x="34" y="553"/>
                    </a:cubicBezTo>
                    <a:cubicBezTo>
                      <a:pt x="34" y="840"/>
                      <a:pt x="266" y="1073"/>
                      <a:pt x="553" y="1073"/>
                    </a:cubicBezTo>
                    <a:cubicBezTo>
                      <a:pt x="553" y="1073"/>
                      <a:pt x="553" y="1073"/>
                      <a:pt x="553" y="1073"/>
                    </a:cubicBezTo>
                    <a:cubicBezTo>
                      <a:pt x="553" y="1106"/>
                      <a:pt x="553" y="1106"/>
                      <a:pt x="553" y="1106"/>
                    </a:cubicBezTo>
                    <a:cubicBezTo>
                      <a:pt x="553" y="1106"/>
                      <a:pt x="553" y="1106"/>
                      <a:pt x="553" y="1106"/>
                    </a:cubicBezTo>
                    <a:cubicBezTo>
                      <a:pt x="248" y="1106"/>
                      <a:pt x="0" y="859"/>
                      <a:pt x="0" y="553"/>
                    </a:cubicBezTo>
                    <a:cubicBezTo>
                      <a:pt x="0" y="248"/>
                      <a:pt x="248" y="0"/>
                      <a:pt x="5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" name="矩形 2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70604" y="4286422"/>
              <a:ext cx="8572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solidFill>
                    <a:srgbClr val="F01737"/>
                  </a:solidFill>
                  <a:latin typeface="微软雅黑" panose="020B0503020204020204" charset="-122"/>
                  <a:ea typeface="微软雅黑" panose="020B0503020204020204" charset="-122"/>
                </a:rPr>
                <a:t>笔顺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121049" y="1516158"/>
            <a:ext cx="2318547" cy="2326669"/>
            <a:chOff x="5534807" y="1672548"/>
            <a:chExt cx="2318547" cy="2326669"/>
          </a:xfrm>
        </p:grpSpPr>
        <p:sp>
          <p:nvSpPr>
            <p:cNvPr id="14" name="矩形 13"/>
            <p:cNvSpPr>
              <a:spLocks noChangeAspect="1"/>
            </p:cNvSpPr>
            <p:nvPr>
              <p:custDataLst>
                <p:tags r:id="rId15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/>
            <p:nvPr>
              <p:custDataLst>
                <p:tags r:id="rId16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rgbClr val="00B05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17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rgbClr val="00B05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/>
          <p:cNvSpPr/>
          <p:nvPr/>
        </p:nvSpPr>
        <p:spPr>
          <a:xfrm>
            <a:off x="1318660" y="1848941"/>
            <a:ext cx="737995" cy="16564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1858364" y="1876782"/>
            <a:ext cx="1365315" cy="1551390"/>
          </a:xfrm>
          <a:prstGeom prst="rect">
            <a:avLst/>
          </a:prstGeom>
          <a:solidFill>
            <a:srgbClr val="F58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3857182" y="2373303"/>
            <a:ext cx="3898111" cy="646430"/>
            <a:chOff x="3945890" y="2050732"/>
            <a:chExt cx="3898111" cy="646430"/>
          </a:xfrm>
        </p:grpSpPr>
        <p:sp>
          <p:nvSpPr>
            <p:cNvPr id="146" name="矩形 145"/>
            <p:cNvSpPr/>
            <p:nvPr>
              <p:custDataLst>
                <p:tags r:id="rId13"/>
              </p:custDataLst>
            </p:nvPr>
          </p:nvSpPr>
          <p:spPr>
            <a:xfrm>
              <a:off x="3945890" y="2050732"/>
              <a:ext cx="1031240" cy="6464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2400" dirty="0">
                  <a:latin typeface="微软雅黑" panose="020B0503020204020204" charset="-122"/>
                  <a:ea typeface="微软雅黑" panose="020B0503020204020204" charset="-122"/>
                </a:rPr>
                <a:t>组词</a:t>
              </a: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：</a:t>
              </a:r>
              <a:endParaRPr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1" name="矩形 150"/>
            <p:cNvSpPr/>
            <p:nvPr>
              <p:custDataLst>
                <p:tags r:id="rId14"/>
              </p:custDataLst>
            </p:nvPr>
          </p:nvSpPr>
          <p:spPr>
            <a:xfrm>
              <a:off x="4773930" y="2050732"/>
              <a:ext cx="3070071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eaLnBrk="1" hangingPunct="1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2400" dirty="0" smtClean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拔</a:t>
              </a:r>
              <a:r>
                <a:rPr lang="zh-CN" altLang="en-US" sz="2400" dirty="0">
                  <a:solidFill>
                    <a:srgbClr val="027575"/>
                  </a:solidFill>
                  <a:latin typeface="微软雅黑" panose="020B0503020204020204" charset="-122"/>
                  <a:ea typeface="微软雅黑" panose="020B0503020204020204" charset="-122"/>
                </a:rPr>
                <a:t>除</a:t>
              </a:r>
              <a:r>
                <a:rPr lang="zh-CN" altLang="en-US" sz="2400" dirty="0" smtClean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   拔</a:t>
              </a:r>
              <a:r>
                <a:rPr lang="zh-CN" altLang="en-US" sz="2400" dirty="0">
                  <a:solidFill>
                    <a:srgbClr val="027575"/>
                  </a:solidFill>
                  <a:latin typeface="微软雅黑" panose="020B0503020204020204" charset="-122"/>
                  <a:ea typeface="微软雅黑" panose="020B0503020204020204" charset="-122"/>
                </a:rPr>
                <a:t>牙</a:t>
              </a:r>
              <a:r>
                <a:rPr lang="zh-CN" altLang="en-US" sz="2400" dirty="0" smtClean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   拔</a:t>
              </a:r>
              <a:r>
                <a:rPr lang="zh-CN" altLang="en-US" sz="2400" dirty="0">
                  <a:solidFill>
                    <a:srgbClr val="027575"/>
                  </a:solidFill>
                  <a:latin typeface="微软雅黑" panose="020B0503020204020204" charset="-122"/>
                  <a:ea typeface="微软雅黑" panose="020B0503020204020204" charset="-122"/>
                </a:rPr>
                <a:t>萝卜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857182" y="2882635"/>
            <a:ext cx="3478728" cy="646331"/>
            <a:chOff x="3945890" y="2657158"/>
            <a:chExt cx="3478728" cy="646331"/>
          </a:xfrm>
        </p:grpSpPr>
        <p:sp>
          <p:nvSpPr>
            <p:cNvPr id="147" name="矩形 146"/>
            <p:cNvSpPr/>
            <p:nvPr>
              <p:custDataLst>
                <p:tags r:id="rId11"/>
              </p:custDataLst>
            </p:nvPr>
          </p:nvSpPr>
          <p:spPr>
            <a:xfrm>
              <a:off x="3945890" y="2657158"/>
              <a:ext cx="1031240" cy="5810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2400" dirty="0" smtClean="0">
                  <a:latin typeface="微软雅黑" panose="020B0503020204020204" charset="-122"/>
                  <a:ea typeface="微软雅黑" panose="020B0503020204020204" charset="-122"/>
                </a:rPr>
                <a:t>造句</a:t>
              </a: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：</a:t>
              </a:r>
              <a:endParaRPr lang="en-US" altLang="zh-CN" dirty="0">
                <a:solidFill>
                  <a:srgbClr val="02757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2" name="矩形 151"/>
            <p:cNvSpPr/>
            <p:nvPr>
              <p:custDataLst>
                <p:tags r:id="rId12"/>
              </p:custDataLst>
            </p:nvPr>
          </p:nvSpPr>
          <p:spPr>
            <a:xfrm>
              <a:off x="4777740" y="2657158"/>
              <a:ext cx="264687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2400" dirty="0" smtClean="0">
                  <a:solidFill>
                    <a:srgbClr val="027575"/>
                  </a:solidFill>
                  <a:latin typeface="微软雅黑" panose="020B0503020204020204" charset="-122"/>
                  <a:ea typeface="微软雅黑" panose="020B0503020204020204" charset="-122"/>
                </a:rPr>
                <a:t>我最害怕</a:t>
              </a:r>
              <a:r>
                <a:rPr lang="zh-CN" altLang="en-US" sz="2400" dirty="0" smtClean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拔牙</a:t>
              </a:r>
              <a:r>
                <a:rPr lang="zh-CN" altLang="en-US" sz="2400" dirty="0" smtClean="0">
                  <a:solidFill>
                    <a:srgbClr val="027575"/>
                  </a:solidFill>
                  <a:latin typeface="微软雅黑" panose="020B0503020204020204" charset="-122"/>
                  <a:ea typeface="微软雅黑" panose="020B0503020204020204" charset="-122"/>
                </a:rPr>
                <a:t>了。</a:t>
              </a:r>
              <a:endParaRPr lang="zh-CN" altLang="en-US" sz="2400" dirty="0">
                <a:solidFill>
                  <a:srgbClr val="02757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857182" y="3326562"/>
            <a:ext cx="4675258" cy="646331"/>
            <a:chOff x="3945890" y="3152140"/>
            <a:chExt cx="4675258" cy="646331"/>
          </a:xfrm>
        </p:grpSpPr>
        <p:sp>
          <p:nvSpPr>
            <p:cNvPr id="148" name="矩形 147"/>
            <p:cNvSpPr/>
            <p:nvPr>
              <p:custDataLst>
                <p:tags r:id="rId9"/>
              </p:custDataLst>
            </p:nvPr>
          </p:nvSpPr>
          <p:spPr>
            <a:xfrm>
              <a:off x="3945890" y="3152140"/>
              <a:ext cx="133882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2400" dirty="0">
                  <a:latin typeface="微软雅黑" panose="020B0503020204020204" charset="-122"/>
                  <a:ea typeface="微软雅黑" panose="020B0503020204020204" charset="-122"/>
                </a:rPr>
                <a:t>易混字</a:t>
              </a: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：</a:t>
              </a:r>
              <a:endParaRPr lang="en-US" altLang="zh-CN" dirty="0">
                <a:solidFill>
                  <a:srgbClr val="02757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3" name="矩形 152"/>
            <p:cNvSpPr/>
            <p:nvPr>
              <p:custDataLst>
                <p:tags r:id="rId10"/>
              </p:custDataLst>
            </p:nvPr>
          </p:nvSpPr>
          <p:spPr>
            <a:xfrm>
              <a:off x="5050940" y="3152140"/>
              <a:ext cx="357020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2400" dirty="0" smtClean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拨</a:t>
              </a:r>
              <a:r>
                <a:rPr lang="zh-CN" altLang="en-US" sz="2400" dirty="0">
                  <a:solidFill>
                    <a:srgbClr val="027575"/>
                  </a:solidFill>
                  <a:latin typeface="微软雅黑" panose="020B0503020204020204" charset="-122"/>
                  <a:ea typeface="微软雅黑" panose="020B0503020204020204" charset="-122"/>
                </a:rPr>
                <a:t>（</a:t>
              </a:r>
              <a:r>
                <a:rPr lang="zh-CN" altLang="en-US" sz="2400" dirty="0" smtClean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拨</a:t>
              </a:r>
              <a:r>
                <a:rPr lang="zh-CN" altLang="en-US" sz="2400" dirty="0">
                  <a:solidFill>
                    <a:srgbClr val="027575"/>
                  </a:solidFill>
                  <a:latin typeface="微软雅黑" panose="020B0503020204020204" charset="-122"/>
                  <a:ea typeface="微软雅黑" panose="020B0503020204020204" charset="-122"/>
                </a:rPr>
                <a:t>号）（</a:t>
              </a:r>
              <a:r>
                <a:rPr lang="zh-CN" altLang="en-US" sz="2400" dirty="0" smtClean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拨</a:t>
              </a:r>
              <a:r>
                <a:rPr lang="zh-CN" altLang="en-US" sz="2400" dirty="0">
                  <a:solidFill>
                    <a:srgbClr val="027575"/>
                  </a:solidFill>
                  <a:latin typeface="微软雅黑" panose="020B0503020204020204" charset="-122"/>
                  <a:ea typeface="微软雅黑" panose="020B0503020204020204" charset="-122"/>
                </a:rPr>
                <a:t>乱反正）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857182" y="1865241"/>
            <a:ext cx="4163106" cy="645160"/>
            <a:chOff x="3945890" y="1530350"/>
            <a:chExt cx="4163106" cy="645160"/>
          </a:xfrm>
        </p:grpSpPr>
        <p:sp>
          <p:nvSpPr>
            <p:cNvPr id="149" name="矩形 148"/>
            <p:cNvSpPr/>
            <p:nvPr>
              <p:custDataLst>
                <p:tags r:id="rId5"/>
              </p:custDataLst>
            </p:nvPr>
          </p:nvSpPr>
          <p:spPr>
            <a:xfrm>
              <a:off x="3945890" y="1530350"/>
              <a:ext cx="1031240" cy="5810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2400" dirty="0" smtClean="0">
                  <a:latin typeface="微软雅黑" panose="020B0503020204020204" charset="-122"/>
                  <a:ea typeface="微软雅黑" panose="020B0503020204020204" charset="-122"/>
                </a:rPr>
                <a:t>结构</a:t>
              </a: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：</a:t>
              </a:r>
              <a:endParaRPr lang="en-US" altLang="zh-CN" dirty="0">
                <a:solidFill>
                  <a:srgbClr val="02757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0" name="矩形 149"/>
            <p:cNvSpPr/>
            <p:nvPr>
              <p:custDataLst>
                <p:tags r:id="rId6"/>
              </p:custDataLst>
            </p:nvPr>
          </p:nvSpPr>
          <p:spPr>
            <a:xfrm>
              <a:off x="4773930" y="1530350"/>
              <a:ext cx="792480" cy="6451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2400" dirty="0">
                  <a:solidFill>
                    <a:srgbClr val="027575"/>
                  </a:solidFill>
                  <a:latin typeface="微软雅黑" panose="020B0503020204020204" charset="-122"/>
                  <a:ea typeface="微软雅黑" panose="020B0503020204020204" charset="-122"/>
                </a:rPr>
                <a:t>左右</a:t>
              </a:r>
            </a:p>
          </p:txBody>
        </p:sp>
        <p:sp>
          <p:nvSpPr>
            <p:cNvPr id="57" name="矩形 56"/>
            <p:cNvSpPr/>
            <p:nvPr>
              <p:custDataLst>
                <p:tags r:id="rId7"/>
              </p:custDataLst>
            </p:nvPr>
          </p:nvSpPr>
          <p:spPr>
            <a:xfrm>
              <a:off x="6872605" y="1530350"/>
              <a:ext cx="84899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2400" dirty="0" smtClean="0">
                  <a:latin typeface="微软雅黑" panose="020B0503020204020204" charset="-122"/>
                  <a:ea typeface="微软雅黑" panose="020B0503020204020204" charset="-122"/>
                </a:rPr>
                <a:t>笔画：</a:t>
              </a:r>
              <a:endParaRPr lang="en-US" altLang="zh-CN" dirty="0">
                <a:solidFill>
                  <a:srgbClr val="02757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矩形 57"/>
            <p:cNvSpPr/>
            <p:nvPr>
              <p:custDataLst>
                <p:tags r:id="rId8"/>
              </p:custDataLst>
            </p:nvPr>
          </p:nvSpPr>
          <p:spPr>
            <a:xfrm>
              <a:off x="7743190" y="1530350"/>
              <a:ext cx="365806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eaLnBrk="1" hangingPunct="1">
                <a:lnSpc>
                  <a:spcPct val="150000"/>
                </a:lnSpc>
              </a:pPr>
              <a:r>
                <a:rPr lang="en-US" altLang="zh-CN" sz="2400" dirty="0" smtClean="0">
                  <a:solidFill>
                    <a:srgbClr val="027575"/>
                  </a:solidFill>
                  <a:latin typeface="微软雅黑" panose="020B0503020204020204" charset="-122"/>
                  <a:ea typeface="微软雅黑" panose="020B0503020204020204" charset="-122"/>
                </a:rPr>
                <a:t>8</a:t>
              </a:r>
              <a:endParaRPr lang="en-US" altLang="zh-CN" sz="2400" dirty="0">
                <a:solidFill>
                  <a:srgbClr val="02757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857182" y="1355909"/>
            <a:ext cx="4180738" cy="645160"/>
            <a:chOff x="3945890" y="1033145"/>
            <a:chExt cx="4180738" cy="645160"/>
          </a:xfrm>
        </p:grpSpPr>
        <p:sp>
          <p:nvSpPr>
            <p:cNvPr id="54" name="矩形 53"/>
            <p:cNvSpPr/>
            <p:nvPr>
              <p:custDataLst>
                <p:tags r:id="rId1"/>
              </p:custDataLst>
            </p:nvPr>
          </p:nvSpPr>
          <p:spPr>
            <a:xfrm>
              <a:off x="3945890" y="1033145"/>
              <a:ext cx="868680" cy="5067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2400" dirty="0" smtClean="0">
                  <a:latin typeface="微软雅黑" panose="020B0503020204020204" charset="-122"/>
                  <a:ea typeface="微软雅黑" panose="020B0503020204020204" charset="-122"/>
                </a:rPr>
                <a:t>部首：</a:t>
              </a:r>
              <a:endParaRPr lang="en-US" altLang="zh-CN" dirty="0">
                <a:solidFill>
                  <a:srgbClr val="02757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矩形 54"/>
            <p:cNvSpPr/>
            <p:nvPr>
              <p:custDataLst>
                <p:tags r:id="rId2"/>
              </p:custDataLst>
            </p:nvPr>
          </p:nvSpPr>
          <p:spPr>
            <a:xfrm>
              <a:off x="6872605" y="1033145"/>
              <a:ext cx="84899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2400" dirty="0" smtClean="0">
                  <a:latin typeface="微软雅黑" panose="020B0503020204020204" charset="-122"/>
                  <a:ea typeface="微软雅黑" panose="020B0503020204020204" charset="-122"/>
                </a:rPr>
                <a:t>音序：</a:t>
              </a:r>
              <a:endParaRPr lang="en-US" altLang="zh-CN" dirty="0">
                <a:solidFill>
                  <a:srgbClr val="02757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矩形 55"/>
            <p:cNvSpPr/>
            <p:nvPr>
              <p:custDataLst>
                <p:tags r:id="rId3"/>
              </p:custDataLst>
            </p:nvPr>
          </p:nvSpPr>
          <p:spPr>
            <a:xfrm>
              <a:off x="7743190" y="1033145"/>
              <a:ext cx="383438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eaLnBrk="1" hangingPunct="1">
                <a:lnSpc>
                  <a:spcPct val="150000"/>
                </a:lnSpc>
              </a:pPr>
              <a:r>
                <a:rPr lang="en-US" altLang="zh-CN" sz="2400" dirty="0" smtClean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B</a:t>
              </a:r>
              <a:endParaRPr lang="en-US" altLang="zh-CN" sz="2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矩形 58"/>
            <p:cNvSpPr/>
            <p:nvPr>
              <p:custDataLst>
                <p:tags r:id="rId4"/>
              </p:custDataLst>
            </p:nvPr>
          </p:nvSpPr>
          <p:spPr>
            <a:xfrm>
              <a:off x="4751070" y="1033145"/>
              <a:ext cx="1622560" cy="5770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扌</a:t>
              </a:r>
              <a:r>
                <a:rPr lang="en-US" altLang="zh-CN" sz="2400" dirty="0" smtClean="0">
                  <a:solidFill>
                    <a:srgbClr val="027575"/>
                  </a:solidFill>
                  <a:latin typeface="微软雅黑" panose="020B0503020204020204" charset="-122"/>
                  <a:ea typeface="微软雅黑" panose="020B0503020204020204" charset="-122"/>
                </a:rPr>
                <a:t>(</a:t>
              </a:r>
              <a:r>
                <a:rPr lang="zh-CN" altLang="en-US" sz="2400" dirty="0" smtClean="0">
                  <a:solidFill>
                    <a:srgbClr val="027575"/>
                  </a:solidFill>
                  <a:latin typeface="微软雅黑" panose="020B0503020204020204" charset="-122"/>
                  <a:ea typeface="微软雅黑" panose="020B0503020204020204" charset="-122"/>
                </a:rPr>
                <a:t>提手旁</a:t>
              </a:r>
              <a:r>
                <a:rPr lang="en-US" altLang="zh-CN" sz="2400" dirty="0" smtClean="0">
                  <a:solidFill>
                    <a:srgbClr val="027575"/>
                  </a:solidFill>
                  <a:latin typeface="微软雅黑" panose="020B0503020204020204" charset="-122"/>
                  <a:ea typeface="微软雅黑" panose="020B0503020204020204" charset="-122"/>
                </a:rPr>
                <a:t>)</a:t>
              </a:r>
              <a:endParaRPr lang="en-US" altLang="zh-CN" sz="2400" dirty="0">
                <a:solidFill>
                  <a:srgbClr val="02757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53886" y="1853598"/>
            <a:ext cx="1852873" cy="1651789"/>
            <a:chOff x="1819276" y="2773363"/>
            <a:chExt cx="903288" cy="904875"/>
          </a:xfrm>
        </p:grpSpPr>
        <p:sp>
          <p:nvSpPr>
            <p:cNvPr id="40" name="Freeform 130"/>
            <p:cNvSpPr>
              <a:spLocks/>
            </p:cNvSpPr>
            <p:nvPr/>
          </p:nvSpPr>
          <p:spPr bwMode="auto">
            <a:xfrm>
              <a:off x="2170113" y="3170238"/>
              <a:ext cx="338138" cy="415925"/>
            </a:xfrm>
            <a:custGeom>
              <a:avLst/>
              <a:gdLst>
                <a:gd name="T0" fmla="*/ 295 w 425"/>
                <a:gd name="T1" fmla="*/ 184 h 524"/>
                <a:gd name="T2" fmla="*/ 307 w 425"/>
                <a:gd name="T3" fmla="*/ 153 h 524"/>
                <a:gd name="T4" fmla="*/ 314 w 425"/>
                <a:gd name="T5" fmla="*/ 126 h 524"/>
                <a:gd name="T6" fmla="*/ 320 w 425"/>
                <a:gd name="T7" fmla="*/ 106 h 524"/>
                <a:gd name="T8" fmla="*/ 320 w 425"/>
                <a:gd name="T9" fmla="*/ 92 h 524"/>
                <a:gd name="T10" fmla="*/ 318 w 425"/>
                <a:gd name="T11" fmla="*/ 79 h 524"/>
                <a:gd name="T12" fmla="*/ 301 w 425"/>
                <a:gd name="T13" fmla="*/ 72 h 524"/>
                <a:gd name="T14" fmla="*/ 282 w 425"/>
                <a:gd name="T15" fmla="*/ 74 h 524"/>
                <a:gd name="T16" fmla="*/ 263 w 425"/>
                <a:gd name="T17" fmla="*/ 77 h 524"/>
                <a:gd name="T18" fmla="*/ 228 w 425"/>
                <a:gd name="T19" fmla="*/ 86 h 524"/>
                <a:gd name="T20" fmla="*/ 195 w 425"/>
                <a:gd name="T21" fmla="*/ 92 h 524"/>
                <a:gd name="T22" fmla="*/ 174 w 425"/>
                <a:gd name="T23" fmla="*/ 95 h 524"/>
                <a:gd name="T24" fmla="*/ 144 w 425"/>
                <a:gd name="T25" fmla="*/ 97 h 524"/>
                <a:gd name="T26" fmla="*/ 121 w 425"/>
                <a:gd name="T27" fmla="*/ 79 h 524"/>
                <a:gd name="T28" fmla="*/ 151 w 425"/>
                <a:gd name="T29" fmla="*/ 52 h 524"/>
                <a:gd name="T30" fmla="*/ 186 w 425"/>
                <a:gd name="T31" fmla="*/ 46 h 524"/>
                <a:gd name="T32" fmla="*/ 228 w 425"/>
                <a:gd name="T33" fmla="*/ 37 h 524"/>
                <a:gd name="T34" fmla="*/ 268 w 425"/>
                <a:gd name="T35" fmla="*/ 27 h 524"/>
                <a:gd name="T36" fmla="*/ 299 w 425"/>
                <a:gd name="T37" fmla="*/ 14 h 524"/>
                <a:gd name="T38" fmla="*/ 320 w 425"/>
                <a:gd name="T39" fmla="*/ 3 h 524"/>
                <a:gd name="T40" fmla="*/ 333 w 425"/>
                <a:gd name="T41" fmla="*/ 0 h 524"/>
                <a:gd name="T42" fmla="*/ 347 w 425"/>
                <a:gd name="T43" fmla="*/ 1 h 524"/>
                <a:gd name="T44" fmla="*/ 370 w 425"/>
                <a:gd name="T45" fmla="*/ 14 h 524"/>
                <a:gd name="T46" fmla="*/ 389 w 425"/>
                <a:gd name="T47" fmla="*/ 27 h 524"/>
                <a:gd name="T48" fmla="*/ 410 w 425"/>
                <a:gd name="T49" fmla="*/ 43 h 524"/>
                <a:gd name="T50" fmla="*/ 422 w 425"/>
                <a:gd name="T51" fmla="*/ 56 h 524"/>
                <a:gd name="T52" fmla="*/ 425 w 425"/>
                <a:gd name="T53" fmla="*/ 65 h 524"/>
                <a:gd name="T54" fmla="*/ 418 w 425"/>
                <a:gd name="T55" fmla="*/ 86 h 524"/>
                <a:gd name="T56" fmla="*/ 401 w 425"/>
                <a:gd name="T57" fmla="*/ 110 h 524"/>
                <a:gd name="T58" fmla="*/ 385 w 425"/>
                <a:gd name="T59" fmla="*/ 142 h 524"/>
                <a:gd name="T60" fmla="*/ 376 w 425"/>
                <a:gd name="T61" fmla="*/ 165 h 524"/>
                <a:gd name="T62" fmla="*/ 366 w 425"/>
                <a:gd name="T63" fmla="*/ 193 h 524"/>
                <a:gd name="T64" fmla="*/ 341 w 425"/>
                <a:gd name="T65" fmla="*/ 250 h 524"/>
                <a:gd name="T66" fmla="*/ 310 w 425"/>
                <a:gd name="T67" fmla="*/ 308 h 524"/>
                <a:gd name="T68" fmla="*/ 261 w 425"/>
                <a:gd name="T69" fmla="*/ 385 h 524"/>
                <a:gd name="T70" fmla="*/ 215 w 425"/>
                <a:gd name="T71" fmla="*/ 434 h 524"/>
                <a:gd name="T72" fmla="*/ 169 w 425"/>
                <a:gd name="T73" fmla="*/ 470 h 524"/>
                <a:gd name="T74" fmla="*/ 121 w 425"/>
                <a:gd name="T75" fmla="*/ 495 h 524"/>
                <a:gd name="T76" fmla="*/ 77 w 425"/>
                <a:gd name="T77" fmla="*/ 515 h 524"/>
                <a:gd name="T78" fmla="*/ 38 w 425"/>
                <a:gd name="T79" fmla="*/ 522 h 524"/>
                <a:gd name="T80" fmla="*/ 13 w 425"/>
                <a:gd name="T81" fmla="*/ 524 h 524"/>
                <a:gd name="T82" fmla="*/ 0 w 425"/>
                <a:gd name="T83" fmla="*/ 522 h 524"/>
                <a:gd name="T84" fmla="*/ 4 w 425"/>
                <a:gd name="T85" fmla="*/ 515 h 524"/>
                <a:gd name="T86" fmla="*/ 13 w 425"/>
                <a:gd name="T87" fmla="*/ 508 h 524"/>
                <a:gd name="T88" fmla="*/ 27 w 425"/>
                <a:gd name="T89" fmla="*/ 501 h 524"/>
                <a:gd name="T90" fmla="*/ 46 w 425"/>
                <a:gd name="T91" fmla="*/ 492 h 524"/>
                <a:gd name="T92" fmla="*/ 75 w 425"/>
                <a:gd name="T93" fmla="*/ 476 h 524"/>
                <a:gd name="T94" fmla="*/ 123 w 425"/>
                <a:gd name="T95" fmla="*/ 443 h 524"/>
                <a:gd name="T96" fmla="*/ 171 w 425"/>
                <a:gd name="T97" fmla="*/ 396 h 524"/>
                <a:gd name="T98" fmla="*/ 218 w 425"/>
                <a:gd name="T99" fmla="*/ 340 h 524"/>
                <a:gd name="T100" fmla="*/ 259 w 425"/>
                <a:gd name="T101" fmla="*/ 279 h 524"/>
                <a:gd name="T102" fmla="*/ 287 w 425"/>
                <a:gd name="T103" fmla="*/ 207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25" h="524">
                  <a:moveTo>
                    <a:pt x="287" y="207"/>
                  </a:moveTo>
                  <a:lnTo>
                    <a:pt x="291" y="194"/>
                  </a:lnTo>
                  <a:lnTo>
                    <a:pt x="295" y="184"/>
                  </a:lnTo>
                  <a:lnTo>
                    <a:pt x="299" y="173"/>
                  </a:lnTo>
                  <a:lnTo>
                    <a:pt x="303" y="162"/>
                  </a:lnTo>
                  <a:lnTo>
                    <a:pt x="307" y="153"/>
                  </a:lnTo>
                  <a:lnTo>
                    <a:pt x="309" y="144"/>
                  </a:lnTo>
                  <a:lnTo>
                    <a:pt x="312" y="135"/>
                  </a:lnTo>
                  <a:lnTo>
                    <a:pt x="314" y="126"/>
                  </a:lnTo>
                  <a:lnTo>
                    <a:pt x="316" y="119"/>
                  </a:lnTo>
                  <a:lnTo>
                    <a:pt x="318" y="113"/>
                  </a:lnTo>
                  <a:lnTo>
                    <a:pt x="320" y="106"/>
                  </a:lnTo>
                  <a:lnTo>
                    <a:pt x="320" y="101"/>
                  </a:lnTo>
                  <a:lnTo>
                    <a:pt x="320" y="95"/>
                  </a:lnTo>
                  <a:lnTo>
                    <a:pt x="320" y="92"/>
                  </a:lnTo>
                  <a:lnTo>
                    <a:pt x="320" y="88"/>
                  </a:lnTo>
                  <a:lnTo>
                    <a:pt x="320" y="84"/>
                  </a:lnTo>
                  <a:lnTo>
                    <a:pt x="318" y="79"/>
                  </a:lnTo>
                  <a:lnTo>
                    <a:pt x="314" y="75"/>
                  </a:lnTo>
                  <a:lnTo>
                    <a:pt x="309" y="74"/>
                  </a:lnTo>
                  <a:lnTo>
                    <a:pt x="301" y="72"/>
                  </a:lnTo>
                  <a:lnTo>
                    <a:pt x="293" y="72"/>
                  </a:lnTo>
                  <a:lnTo>
                    <a:pt x="287" y="72"/>
                  </a:lnTo>
                  <a:lnTo>
                    <a:pt x="282" y="74"/>
                  </a:lnTo>
                  <a:lnTo>
                    <a:pt x="276" y="74"/>
                  </a:lnTo>
                  <a:lnTo>
                    <a:pt x="270" y="75"/>
                  </a:lnTo>
                  <a:lnTo>
                    <a:pt x="263" y="77"/>
                  </a:lnTo>
                  <a:lnTo>
                    <a:pt x="257" y="79"/>
                  </a:lnTo>
                  <a:lnTo>
                    <a:pt x="241" y="83"/>
                  </a:lnTo>
                  <a:lnTo>
                    <a:pt x="228" y="86"/>
                  </a:lnTo>
                  <a:lnTo>
                    <a:pt x="215" y="88"/>
                  </a:lnTo>
                  <a:lnTo>
                    <a:pt x="205" y="92"/>
                  </a:lnTo>
                  <a:lnTo>
                    <a:pt x="195" y="92"/>
                  </a:lnTo>
                  <a:lnTo>
                    <a:pt x="186" y="93"/>
                  </a:lnTo>
                  <a:lnTo>
                    <a:pt x="180" y="95"/>
                  </a:lnTo>
                  <a:lnTo>
                    <a:pt x="174" y="95"/>
                  </a:lnTo>
                  <a:lnTo>
                    <a:pt x="167" y="95"/>
                  </a:lnTo>
                  <a:lnTo>
                    <a:pt x="159" y="95"/>
                  </a:lnTo>
                  <a:lnTo>
                    <a:pt x="144" y="97"/>
                  </a:lnTo>
                  <a:lnTo>
                    <a:pt x="126" y="101"/>
                  </a:lnTo>
                  <a:lnTo>
                    <a:pt x="109" y="104"/>
                  </a:lnTo>
                  <a:lnTo>
                    <a:pt x="121" y="79"/>
                  </a:lnTo>
                  <a:lnTo>
                    <a:pt x="132" y="54"/>
                  </a:lnTo>
                  <a:lnTo>
                    <a:pt x="142" y="54"/>
                  </a:lnTo>
                  <a:lnTo>
                    <a:pt x="151" y="52"/>
                  </a:lnTo>
                  <a:lnTo>
                    <a:pt x="163" y="52"/>
                  </a:lnTo>
                  <a:lnTo>
                    <a:pt x="174" y="50"/>
                  </a:lnTo>
                  <a:lnTo>
                    <a:pt x="186" y="46"/>
                  </a:lnTo>
                  <a:lnTo>
                    <a:pt x="199" y="45"/>
                  </a:lnTo>
                  <a:lnTo>
                    <a:pt x="213" y="41"/>
                  </a:lnTo>
                  <a:lnTo>
                    <a:pt x="228" y="37"/>
                  </a:lnTo>
                  <a:lnTo>
                    <a:pt x="243" y="34"/>
                  </a:lnTo>
                  <a:lnTo>
                    <a:pt x="257" y="30"/>
                  </a:lnTo>
                  <a:lnTo>
                    <a:pt x="268" y="27"/>
                  </a:lnTo>
                  <a:lnTo>
                    <a:pt x="280" y="23"/>
                  </a:lnTo>
                  <a:lnTo>
                    <a:pt x="289" y="19"/>
                  </a:lnTo>
                  <a:lnTo>
                    <a:pt x="299" y="14"/>
                  </a:lnTo>
                  <a:lnTo>
                    <a:pt x="305" y="10"/>
                  </a:lnTo>
                  <a:lnTo>
                    <a:pt x="310" y="7"/>
                  </a:lnTo>
                  <a:lnTo>
                    <a:pt x="320" y="3"/>
                  </a:lnTo>
                  <a:lnTo>
                    <a:pt x="326" y="1"/>
                  </a:lnTo>
                  <a:lnTo>
                    <a:pt x="330" y="1"/>
                  </a:lnTo>
                  <a:lnTo>
                    <a:pt x="333" y="0"/>
                  </a:lnTo>
                  <a:lnTo>
                    <a:pt x="337" y="0"/>
                  </a:lnTo>
                  <a:lnTo>
                    <a:pt x="343" y="0"/>
                  </a:lnTo>
                  <a:lnTo>
                    <a:pt x="347" y="1"/>
                  </a:lnTo>
                  <a:lnTo>
                    <a:pt x="358" y="7"/>
                  </a:lnTo>
                  <a:lnTo>
                    <a:pt x="364" y="10"/>
                  </a:lnTo>
                  <a:lnTo>
                    <a:pt x="370" y="14"/>
                  </a:lnTo>
                  <a:lnTo>
                    <a:pt x="376" y="18"/>
                  </a:lnTo>
                  <a:lnTo>
                    <a:pt x="381" y="23"/>
                  </a:lnTo>
                  <a:lnTo>
                    <a:pt x="389" y="27"/>
                  </a:lnTo>
                  <a:lnTo>
                    <a:pt x="399" y="32"/>
                  </a:lnTo>
                  <a:lnTo>
                    <a:pt x="404" y="37"/>
                  </a:lnTo>
                  <a:lnTo>
                    <a:pt x="410" y="43"/>
                  </a:lnTo>
                  <a:lnTo>
                    <a:pt x="414" y="48"/>
                  </a:lnTo>
                  <a:lnTo>
                    <a:pt x="418" y="52"/>
                  </a:lnTo>
                  <a:lnTo>
                    <a:pt x="422" y="56"/>
                  </a:lnTo>
                  <a:lnTo>
                    <a:pt x="424" y="59"/>
                  </a:lnTo>
                  <a:lnTo>
                    <a:pt x="425" y="61"/>
                  </a:lnTo>
                  <a:lnTo>
                    <a:pt x="425" y="65"/>
                  </a:lnTo>
                  <a:lnTo>
                    <a:pt x="424" y="72"/>
                  </a:lnTo>
                  <a:lnTo>
                    <a:pt x="422" y="79"/>
                  </a:lnTo>
                  <a:lnTo>
                    <a:pt x="418" y="86"/>
                  </a:lnTo>
                  <a:lnTo>
                    <a:pt x="412" y="95"/>
                  </a:lnTo>
                  <a:lnTo>
                    <a:pt x="406" y="101"/>
                  </a:lnTo>
                  <a:lnTo>
                    <a:pt x="401" y="110"/>
                  </a:lnTo>
                  <a:lnTo>
                    <a:pt x="397" y="119"/>
                  </a:lnTo>
                  <a:lnTo>
                    <a:pt x="391" y="129"/>
                  </a:lnTo>
                  <a:lnTo>
                    <a:pt x="385" y="142"/>
                  </a:lnTo>
                  <a:lnTo>
                    <a:pt x="381" y="149"/>
                  </a:lnTo>
                  <a:lnTo>
                    <a:pt x="379" y="156"/>
                  </a:lnTo>
                  <a:lnTo>
                    <a:pt x="376" y="165"/>
                  </a:lnTo>
                  <a:lnTo>
                    <a:pt x="372" y="174"/>
                  </a:lnTo>
                  <a:lnTo>
                    <a:pt x="370" y="184"/>
                  </a:lnTo>
                  <a:lnTo>
                    <a:pt x="366" y="193"/>
                  </a:lnTo>
                  <a:lnTo>
                    <a:pt x="358" y="211"/>
                  </a:lnTo>
                  <a:lnTo>
                    <a:pt x="351" y="230"/>
                  </a:lnTo>
                  <a:lnTo>
                    <a:pt x="341" y="250"/>
                  </a:lnTo>
                  <a:lnTo>
                    <a:pt x="332" y="268"/>
                  </a:lnTo>
                  <a:lnTo>
                    <a:pt x="322" y="288"/>
                  </a:lnTo>
                  <a:lnTo>
                    <a:pt x="310" y="308"/>
                  </a:lnTo>
                  <a:lnTo>
                    <a:pt x="287" y="346"/>
                  </a:lnTo>
                  <a:lnTo>
                    <a:pt x="274" y="367"/>
                  </a:lnTo>
                  <a:lnTo>
                    <a:pt x="261" y="385"/>
                  </a:lnTo>
                  <a:lnTo>
                    <a:pt x="245" y="403"/>
                  </a:lnTo>
                  <a:lnTo>
                    <a:pt x="230" y="420"/>
                  </a:lnTo>
                  <a:lnTo>
                    <a:pt x="215" y="434"/>
                  </a:lnTo>
                  <a:lnTo>
                    <a:pt x="199" y="447"/>
                  </a:lnTo>
                  <a:lnTo>
                    <a:pt x="184" y="459"/>
                  </a:lnTo>
                  <a:lnTo>
                    <a:pt x="169" y="470"/>
                  </a:lnTo>
                  <a:lnTo>
                    <a:pt x="151" y="479"/>
                  </a:lnTo>
                  <a:lnTo>
                    <a:pt x="136" y="488"/>
                  </a:lnTo>
                  <a:lnTo>
                    <a:pt x="121" y="495"/>
                  </a:lnTo>
                  <a:lnTo>
                    <a:pt x="105" y="503"/>
                  </a:lnTo>
                  <a:lnTo>
                    <a:pt x="90" y="510"/>
                  </a:lnTo>
                  <a:lnTo>
                    <a:pt x="77" y="515"/>
                  </a:lnTo>
                  <a:lnTo>
                    <a:pt x="63" y="519"/>
                  </a:lnTo>
                  <a:lnTo>
                    <a:pt x="50" y="521"/>
                  </a:lnTo>
                  <a:lnTo>
                    <a:pt x="38" y="522"/>
                  </a:lnTo>
                  <a:lnTo>
                    <a:pt x="29" y="524"/>
                  </a:lnTo>
                  <a:lnTo>
                    <a:pt x="21" y="524"/>
                  </a:lnTo>
                  <a:lnTo>
                    <a:pt x="13" y="524"/>
                  </a:lnTo>
                  <a:lnTo>
                    <a:pt x="8" y="524"/>
                  </a:lnTo>
                  <a:lnTo>
                    <a:pt x="4" y="524"/>
                  </a:lnTo>
                  <a:lnTo>
                    <a:pt x="0" y="522"/>
                  </a:lnTo>
                  <a:lnTo>
                    <a:pt x="0" y="521"/>
                  </a:lnTo>
                  <a:lnTo>
                    <a:pt x="0" y="519"/>
                  </a:lnTo>
                  <a:lnTo>
                    <a:pt x="4" y="515"/>
                  </a:lnTo>
                  <a:lnTo>
                    <a:pt x="8" y="513"/>
                  </a:lnTo>
                  <a:lnTo>
                    <a:pt x="11" y="512"/>
                  </a:lnTo>
                  <a:lnTo>
                    <a:pt x="13" y="508"/>
                  </a:lnTo>
                  <a:lnTo>
                    <a:pt x="17" y="506"/>
                  </a:lnTo>
                  <a:lnTo>
                    <a:pt x="23" y="504"/>
                  </a:lnTo>
                  <a:lnTo>
                    <a:pt x="27" y="501"/>
                  </a:lnTo>
                  <a:lnTo>
                    <a:pt x="33" y="499"/>
                  </a:lnTo>
                  <a:lnTo>
                    <a:pt x="38" y="495"/>
                  </a:lnTo>
                  <a:lnTo>
                    <a:pt x="46" y="492"/>
                  </a:lnTo>
                  <a:lnTo>
                    <a:pt x="52" y="488"/>
                  </a:lnTo>
                  <a:lnTo>
                    <a:pt x="59" y="485"/>
                  </a:lnTo>
                  <a:lnTo>
                    <a:pt x="75" y="476"/>
                  </a:lnTo>
                  <a:lnTo>
                    <a:pt x="90" y="467"/>
                  </a:lnTo>
                  <a:lnTo>
                    <a:pt x="105" y="456"/>
                  </a:lnTo>
                  <a:lnTo>
                    <a:pt x="123" y="443"/>
                  </a:lnTo>
                  <a:lnTo>
                    <a:pt x="138" y="429"/>
                  </a:lnTo>
                  <a:lnTo>
                    <a:pt x="153" y="412"/>
                  </a:lnTo>
                  <a:lnTo>
                    <a:pt x="171" y="396"/>
                  </a:lnTo>
                  <a:lnTo>
                    <a:pt x="188" y="376"/>
                  </a:lnTo>
                  <a:lnTo>
                    <a:pt x="203" y="358"/>
                  </a:lnTo>
                  <a:lnTo>
                    <a:pt x="218" y="340"/>
                  </a:lnTo>
                  <a:lnTo>
                    <a:pt x="234" y="321"/>
                  </a:lnTo>
                  <a:lnTo>
                    <a:pt x="245" y="301"/>
                  </a:lnTo>
                  <a:lnTo>
                    <a:pt x="259" y="279"/>
                  </a:lnTo>
                  <a:lnTo>
                    <a:pt x="268" y="256"/>
                  </a:lnTo>
                  <a:lnTo>
                    <a:pt x="280" y="232"/>
                  </a:lnTo>
                  <a:lnTo>
                    <a:pt x="287" y="207"/>
                  </a:lnTo>
                  <a:lnTo>
                    <a:pt x="287" y="20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31"/>
            <p:cNvSpPr>
              <a:spLocks/>
            </p:cNvSpPr>
            <p:nvPr/>
          </p:nvSpPr>
          <p:spPr bwMode="auto">
            <a:xfrm>
              <a:off x="2238376" y="3294063"/>
              <a:ext cx="484188" cy="317500"/>
            </a:xfrm>
            <a:custGeom>
              <a:avLst/>
              <a:gdLst>
                <a:gd name="T0" fmla="*/ 247 w 610"/>
                <a:gd name="T1" fmla="*/ 273 h 401"/>
                <a:gd name="T2" fmla="*/ 200 w 610"/>
                <a:gd name="T3" fmla="*/ 215 h 401"/>
                <a:gd name="T4" fmla="*/ 148 w 610"/>
                <a:gd name="T5" fmla="*/ 154 h 401"/>
                <a:gd name="T6" fmla="*/ 121 w 610"/>
                <a:gd name="T7" fmla="*/ 125 h 401"/>
                <a:gd name="T8" fmla="*/ 100 w 610"/>
                <a:gd name="T9" fmla="*/ 101 h 401"/>
                <a:gd name="T10" fmla="*/ 85 w 610"/>
                <a:gd name="T11" fmla="*/ 83 h 401"/>
                <a:gd name="T12" fmla="*/ 73 w 610"/>
                <a:gd name="T13" fmla="*/ 71 h 401"/>
                <a:gd name="T14" fmla="*/ 65 w 610"/>
                <a:gd name="T15" fmla="*/ 64 h 401"/>
                <a:gd name="T16" fmla="*/ 60 w 610"/>
                <a:gd name="T17" fmla="*/ 58 h 401"/>
                <a:gd name="T18" fmla="*/ 46 w 610"/>
                <a:gd name="T19" fmla="*/ 53 h 401"/>
                <a:gd name="T20" fmla="*/ 29 w 610"/>
                <a:gd name="T21" fmla="*/ 47 h 401"/>
                <a:gd name="T22" fmla="*/ 12 w 610"/>
                <a:gd name="T23" fmla="*/ 37 h 401"/>
                <a:gd name="T24" fmla="*/ 2 w 610"/>
                <a:gd name="T25" fmla="*/ 20 h 401"/>
                <a:gd name="T26" fmla="*/ 10 w 610"/>
                <a:gd name="T27" fmla="*/ 4 h 401"/>
                <a:gd name="T28" fmla="*/ 35 w 610"/>
                <a:gd name="T29" fmla="*/ 0 h 401"/>
                <a:gd name="T30" fmla="*/ 54 w 610"/>
                <a:gd name="T31" fmla="*/ 4 h 401"/>
                <a:gd name="T32" fmla="*/ 67 w 610"/>
                <a:gd name="T33" fmla="*/ 9 h 401"/>
                <a:gd name="T34" fmla="*/ 79 w 610"/>
                <a:gd name="T35" fmla="*/ 20 h 401"/>
                <a:gd name="T36" fmla="*/ 98 w 610"/>
                <a:gd name="T37" fmla="*/ 37 h 401"/>
                <a:gd name="T38" fmla="*/ 119 w 610"/>
                <a:gd name="T39" fmla="*/ 56 h 401"/>
                <a:gd name="T40" fmla="*/ 146 w 610"/>
                <a:gd name="T41" fmla="*/ 83 h 401"/>
                <a:gd name="T42" fmla="*/ 184 w 610"/>
                <a:gd name="T43" fmla="*/ 123 h 401"/>
                <a:gd name="T44" fmla="*/ 242 w 610"/>
                <a:gd name="T45" fmla="*/ 177 h 401"/>
                <a:gd name="T46" fmla="*/ 297 w 610"/>
                <a:gd name="T47" fmla="*/ 222 h 401"/>
                <a:gd name="T48" fmla="*/ 355 w 610"/>
                <a:gd name="T49" fmla="*/ 262 h 401"/>
                <a:gd name="T50" fmla="*/ 422 w 610"/>
                <a:gd name="T51" fmla="*/ 293 h 401"/>
                <a:gd name="T52" fmla="*/ 499 w 610"/>
                <a:gd name="T53" fmla="*/ 320 h 401"/>
                <a:gd name="T54" fmla="*/ 537 w 610"/>
                <a:gd name="T55" fmla="*/ 332 h 401"/>
                <a:gd name="T56" fmla="*/ 566 w 610"/>
                <a:gd name="T57" fmla="*/ 343 h 401"/>
                <a:gd name="T58" fmla="*/ 589 w 610"/>
                <a:gd name="T59" fmla="*/ 352 h 401"/>
                <a:gd name="T60" fmla="*/ 602 w 610"/>
                <a:gd name="T61" fmla="*/ 359 h 401"/>
                <a:gd name="T62" fmla="*/ 608 w 610"/>
                <a:gd name="T63" fmla="*/ 365 h 401"/>
                <a:gd name="T64" fmla="*/ 606 w 610"/>
                <a:gd name="T65" fmla="*/ 372 h 401"/>
                <a:gd name="T66" fmla="*/ 594 w 610"/>
                <a:gd name="T67" fmla="*/ 379 h 401"/>
                <a:gd name="T68" fmla="*/ 581 w 610"/>
                <a:gd name="T69" fmla="*/ 384 h 401"/>
                <a:gd name="T70" fmla="*/ 564 w 610"/>
                <a:gd name="T71" fmla="*/ 388 h 401"/>
                <a:gd name="T72" fmla="*/ 520 w 610"/>
                <a:gd name="T73" fmla="*/ 395 h 401"/>
                <a:gd name="T74" fmla="*/ 447 w 610"/>
                <a:gd name="T75" fmla="*/ 401 h 401"/>
                <a:gd name="T76" fmla="*/ 403 w 610"/>
                <a:gd name="T77" fmla="*/ 401 h 401"/>
                <a:gd name="T78" fmla="*/ 370 w 610"/>
                <a:gd name="T79" fmla="*/ 395 h 401"/>
                <a:gd name="T80" fmla="*/ 349 w 610"/>
                <a:gd name="T81" fmla="*/ 386 h 401"/>
                <a:gd name="T82" fmla="*/ 339 w 610"/>
                <a:gd name="T83" fmla="*/ 381 h 401"/>
                <a:gd name="T84" fmla="*/ 328 w 610"/>
                <a:gd name="T85" fmla="*/ 372 h 401"/>
                <a:gd name="T86" fmla="*/ 315 w 610"/>
                <a:gd name="T87" fmla="*/ 357 h 401"/>
                <a:gd name="T88" fmla="*/ 299 w 610"/>
                <a:gd name="T89" fmla="*/ 339 h 401"/>
                <a:gd name="T90" fmla="*/ 282 w 610"/>
                <a:gd name="T91" fmla="*/ 316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10" h="401">
                  <a:moveTo>
                    <a:pt x="274" y="309"/>
                  </a:moveTo>
                  <a:lnTo>
                    <a:pt x="261" y="291"/>
                  </a:lnTo>
                  <a:lnTo>
                    <a:pt x="247" y="273"/>
                  </a:lnTo>
                  <a:lnTo>
                    <a:pt x="232" y="255"/>
                  </a:lnTo>
                  <a:lnTo>
                    <a:pt x="217" y="235"/>
                  </a:lnTo>
                  <a:lnTo>
                    <a:pt x="200" y="215"/>
                  </a:lnTo>
                  <a:lnTo>
                    <a:pt x="182" y="195"/>
                  </a:lnTo>
                  <a:lnTo>
                    <a:pt x="165" y="175"/>
                  </a:lnTo>
                  <a:lnTo>
                    <a:pt x="148" y="154"/>
                  </a:lnTo>
                  <a:lnTo>
                    <a:pt x="138" y="145"/>
                  </a:lnTo>
                  <a:lnTo>
                    <a:pt x="129" y="134"/>
                  </a:lnTo>
                  <a:lnTo>
                    <a:pt x="121" y="125"/>
                  </a:lnTo>
                  <a:lnTo>
                    <a:pt x="113" y="116"/>
                  </a:lnTo>
                  <a:lnTo>
                    <a:pt x="108" y="109"/>
                  </a:lnTo>
                  <a:lnTo>
                    <a:pt x="100" y="101"/>
                  </a:lnTo>
                  <a:lnTo>
                    <a:pt x="94" y="94"/>
                  </a:lnTo>
                  <a:lnTo>
                    <a:pt x="88" y="89"/>
                  </a:lnTo>
                  <a:lnTo>
                    <a:pt x="85" y="83"/>
                  </a:lnTo>
                  <a:lnTo>
                    <a:pt x="79" y="78"/>
                  </a:lnTo>
                  <a:lnTo>
                    <a:pt x="75" y="74"/>
                  </a:lnTo>
                  <a:lnTo>
                    <a:pt x="73" y="71"/>
                  </a:lnTo>
                  <a:lnTo>
                    <a:pt x="69" y="67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5" y="62"/>
                  </a:lnTo>
                  <a:lnTo>
                    <a:pt x="63" y="60"/>
                  </a:lnTo>
                  <a:lnTo>
                    <a:pt x="60" y="58"/>
                  </a:lnTo>
                  <a:lnTo>
                    <a:pt x="56" y="56"/>
                  </a:lnTo>
                  <a:lnTo>
                    <a:pt x="52" y="55"/>
                  </a:lnTo>
                  <a:lnTo>
                    <a:pt x="46" y="53"/>
                  </a:lnTo>
                  <a:lnTo>
                    <a:pt x="40" y="51"/>
                  </a:lnTo>
                  <a:lnTo>
                    <a:pt x="35" y="49"/>
                  </a:lnTo>
                  <a:lnTo>
                    <a:pt x="29" y="47"/>
                  </a:lnTo>
                  <a:lnTo>
                    <a:pt x="21" y="44"/>
                  </a:lnTo>
                  <a:lnTo>
                    <a:pt x="16" y="40"/>
                  </a:lnTo>
                  <a:lnTo>
                    <a:pt x="12" y="37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2" y="20"/>
                  </a:lnTo>
                  <a:lnTo>
                    <a:pt x="0" y="13"/>
                  </a:lnTo>
                  <a:lnTo>
                    <a:pt x="0" y="6"/>
                  </a:lnTo>
                  <a:lnTo>
                    <a:pt x="10" y="4"/>
                  </a:lnTo>
                  <a:lnTo>
                    <a:pt x="17" y="2"/>
                  </a:lnTo>
                  <a:lnTo>
                    <a:pt x="25" y="2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8" y="2"/>
                  </a:lnTo>
                  <a:lnTo>
                    <a:pt x="54" y="4"/>
                  </a:lnTo>
                  <a:lnTo>
                    <a:pt x="60" y="6"/>
                  </a:lnTo>
                  <a:lnTo>
                    <a:pt x="63" y="8"/>
                  </a:lnTo>
                  <a:lnTo>
                    <a:pt x="67" y="9"/>
                  </a:lnTo>
                  <a:lnTo>
                    <a:pt x="71" y="13"/>
                  </a:lnTo>
                  <a:lnTo>
                    <a:pt x="75" y="17"/>
                  </a:lnTo>
                  <a:lnTo>
                    <a:pt x="79" y="20"/>
                  </a:lnTo>
                  <a:lnTo>
                    <a:pt x="85" y="26"/>
                  </a:lnTo>
                  <a:lnTo>
                    <a:pt x="90" y="31"/>
                  </a:lnTo>
                  <a:lnTo>
                    <a:pt x="98" y="37"/>
                  </a:lnTo>
                  <a:lnTo>
                    <a:pt x="104" y="42"/>
                  </a:lnTo>
                  <a:lnTo>
                    <a:pt x="111" y="49"/>
                  </a:lnTo>
                  <a:lnTo>
                    <a:pt x="119" y="56"/>
                  </a:lnTo>
                  <a:lnTo>
                    <a:pt x="129" y="65"/>
                  </a:lnTo>
                  <a:lnTo>
                    <a:pt x="136" y="74"/>
                  </a:lnTo>
                  <a:lnTo>
                    <a:pt x="146" y="83"/>
                  </a:lnTo>
                  <a:lnTo>
                    <a:pt x="155" y="92"/>
                  </a:lnTo>
                  <a:lnTo>
                    <a:pt x="165" y="103"/>
                  </a:lnTo>
                  <a:lnTo>
                    <a:pt x="184" y="123"/>
                  </a:lnTo>
                  <a:lnTo>
                    <a:pt x="203" y="143"/>
                  </a:lnTo>
                  <a:lnTo>
                    <a:pt x="223" y="161"/>
                  </a:lnTo>
                  <a:lnTo>
                    <a:pt x="242" y="177"/>
                  </a:lnTo>
                  <a:lnTo>
                    <a:pt x="259" y="193"/>
                  </a:lnTo>
                  <a:lnTo>
                    <a:pt x="278" y="208"/>
                  </a:lnTo>
                  <a:lnTo>
                    <a:pt x="297" y="222"/>
                  </a:lnTo>
                  <a:lnTo>
                    <a:pt x="316" y="237"/>
                  </a:lnTo>
                  <a:lnTo>
                    <a:pt x="336" y="249"/>
                  </a:lnTo>
                  <a:lnTo>
                    <a:pt x="355" y="262"/>
                  </a:lnTo>
                  <a:lnTo>
                    <a:pt x="378" y="273"/>
                  </a:lnTo>
                  <a:lnTo>
                    <a:pt x="399" y="284"/>
                  </a:lnTo>
                  <a:lnTo>
                    <a:pt x="422" y="293"/>
                  </a:lnTo>
                  <a:lnTo>
                    <a:pt x="447" y="302"/>
                  </a:lnTo>
                  <a:lnTo>
                    <a:pt x="472" y="311"/>
                  </a:lnTo>
                  <a:lnTo>
                    <a:pt x="499" y="320"/>
                  </a:lnTo>
                  <a:lnTo>
                    <a:pt x="512" y="323"/>
                  </a:lnTo>
                  <a:lnTo>
                    <a:pt x="525" y="329"/>
                  </a:lnTo>
                  <a:lnTo>
                    <a:pt x="537" y="332"/>
                  </a:lnTo>
                  <a:lnTo>
                    <a:pt x="546" y="336"/>
                  </a:lnTo>
                  <a:lnTo>
                    <a:pt x="558" y="339"/>
                  </a:lnTo>
                  <a:lnTo>
                    <a:pt x="566" y="343"/>
                  </a:lnTo>
                  <a:lnTo>
                    <a:pt x="575" y="347"/>
                  </a:lnTo>
                  <a:lnTo>
                    <a:pt x="581" y="350"/>
                  </a:lnTo>
                  <a:lnTo>
                    <a:pt x="589" y="352"/>
                  </a:lnTo>
                  <a:lnTo>
                    <a:pt x="594" y="356"/>
                  </a:lnTo>
                  <a:lnTo>
                    <a:pt x="598" y="357"/>
                  </a:lnTo>
                  <a:lnTo>
                    <a:pt x="602" y="359"/>
                  </a:lnTo>
                  <a:lnTo>
                    <a:pt x="606" y="361"/>
                  </a:lnTo>
                  <a:lnTo>
                    <a:pt x="608" y="363"/>
                  </a:lnTo>
                  <a:lnTo>
                    <a:pt x="608" y="365"/>
                  </a:lnTo>
                  <a:lnTo>
                    <a:pt x="610" y="365"/>
                  </a:lnTo>
                  <a:lnTo>
                    <a:pt x="608" y="368"/>
                  </a:lnTo>
                  <a:lnTo>
                    <a:pt x="606" y="372"/>
                  </a:lnTo>
                  <a:lnTo>
                    <a:pt x="602" y="375"/>
                  </a:lnTo>
                  <a:lnTo>
                    <a:pt x="598" y="377"/>
                  </a:lnTo>
                  <a:lnTo>
                    <a:pt x="594" y="379"/>
                  </a:lnTo>
                  <a:lnTo>
                    <a:pt x="591" y="381"/>
                  </a:lnTo>
                  <a:lnTo>
                    <a:pt x="587" y="383"/>
                  </a:lnTo>
                  <a:lnTo>
                    <a:pt x="581" y="384"/>
                  </a:lnTo>
                  <a:lnTo>
                    <a:pt x="577" y="386"/>
                  </a:lnTo>
                  <a:lnTo>
                    <a:pt x="569" y="388"/>
                  </a:lnTo>
                  <a:lnTo>
                    <a:pt x="564" y="388"/>
                  </a:lnTo>
                  <a:lnTo>
                    <a:pt x="558" y="390"/>
                  </a:lnTo>
                  <a:lnTo>
                    <a:pt x="550" y="390"/>
                  </a:lnTo>
                  <a:lnTo>
                    <a:pt x="520" y="395"/>
                  </a:lnTo>
                  <a:lnTo>
                    <a:pt x="491" y="397"/>
                  </a:lnTo>
                  <a:lnTo>
                    <a:pt x="460" y="401"/>
                  </a:lnTo>
                  <a:lnTo>
                    <a:pt x="447" y="401"/>
                  </a:lnTo>
                  <a:lnTo>
                    <a:pt x="431" y="401"/>
                  </a:lnTo>
                  <a:lnTo>
                    <a:pt x="416" y="401"/>
                  </a:lnTo>
                  <a:lnTo>
                    <a:pt x="403" y="401"/>
                  </a:lnTo>
                  <a:lnTo>
                    <a:pt x="389" y="399"/>
                  </a:lnTo>
                  <a:lnTo>
                    <a:pt x="380" y="397"/>
                  </a:lnTo>
                  <a:lnTo>
                    <a:pt x="370" y="395"/>
                  </a:lnTo>
                  <a:lnTo>
                    <a:pt x="361" y="392"/>
                  </a:lnTo>
                  <a:lnTo>
                    <a:pt x="355" y="390"/>
                  </a:lnTo>
                  <a:lnTo>
                    <a:pt x="349" y="386"/>
                  </a:lnTo>
                  <a:lnTo>
                    <a:pt x="345" y="384"/>
                  </a:lnTo>
                  <a:lnTo>
                    <a:pt x="343" y="383"/>
                  </a:lnTo>
                  <a:lnTo>
                    <a:pt x="339" y="381"/>
                  </a:lnTo>
                  <a:lnTo>
                    <a:pt x="336" y="377"/>
                  </a:lnTo>
                  <a:lnTo>
                    <a:pt x="332" y="375"/>
                  </a:lnTo>
                  <a:lnTo>
                    <a:pt x="328" y="372"/>
                  </a:lnTo>
                  <a:lnTo>
                    <a:pt x="324" y="366"/>
                  </a:lnTo>
                  <a:lnTo>
                    <a:pt x="320" y="363"/>
                  </a:lnTo>
                  <a:lnTo>
                    <a:pt x="315" y="357"/>
                  </a:lnTo>
                  <a:lnTo>
                    <a:pt x="311" y="352"/>
                  </a:lnTo>
                  <a:lnTo>
                    <a:pt x="305" y="347"/>
                  </a:lnTo>
                  <a:lnTo>
                    <a:pt x="299" y="339"/>
                  </a:lnTo>
                  <a:lnTo>
                    <a:pt x="293" y="332"/>
                  </a:lnTo>
                  <a:lnTo>
                    <a:pt x="288" y="325"/>
                  </a:lnTo>
                  <a:lnTo>
                    <a:pt x="282" y="316"/>
                  </a:lnTo>
                  <a:lnTo>
                    <a:pt x="274" y="309"/>
                  </a:lnTo>
                  <a:lnTo>
                    <a:pt x="274" y="309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32"/>
            <p:cNvSpPr>
              <a:spLocks/>
            </p:cNvSpPr>
            <p:nvPr/>
          </p:nvSpPr>
          <p:spPr bwMode="auto">
            <a:xfrm>
              <a:off x="2078038" y="2786063"/>
              <a:ext cx="301625" cy="769938"/>
            </a:xfrm>
            <a:custGeom>
              <a:avLst/>
              <a:gdLst>
                <a:gd name="T0" fmla="*/ 368 w 379"/>
                <a:gd name="T1" fmla="*/ 107 h 970"/>
                <a:gd name="T2" fmla="*/ 362 w 379"/>
                <a:gd name="T3" fmla="*/ 132 h 970"/>
                <a:gd name="T4" fmla="*/ 356 w 379"/>
                <a:gd name="T5" fmla="*/ 168 h 970"/>
                <a:gd name="T6" fmla="*/ 353 w 379"/>
                <a:gd name="T7" fmla="*/ 193 h 970"/>
                <a:gd name="T8" fmla="*/ 347 w 379"/>
                <a:gd name="T9" fmla="*/ 228 h 970"/>
                <a:gd name="T10" fmla="*/ 337 w 379"/>
                <a:gd name="T11" fmla="*/ 271 h 970"/>
                <a:gd name="T12" fmla="*/ 326 w 379"/>
                <a:gd name="T13" fmla="*/ 325 h 970"/>
                <a:gd name="T14" fmla="*/ 312 w 379"/>
                <a:gd name="T15" fmla="*/ 386 h 970"/>
                <a:gd name="T16" fmla="*/ 295 w 379"/>
                <a:gd name="T17" fmla="*/ 457 h 970"/>
                <a:gd name="T18" fmla="*/ 276 w 379"/>
                <a:gd name="T19" fmla="*/ 521 h 970"/>
                <a:gd name="T20" fmla="*/ 255 w 379"/>
                <a:gd name="T21" fmla="*/ 583 h 970"/>
                <a:gd name="T22" fmla="*/ 224 w 379"/>
                <a:gd name="T23" fmla="*/ 658 h 970"/>
                <a:gd name="T24" fmla="*/ 184 w 379"/>
                <a:gd name="T25" fmla="*/ 743 h 970"/>
                <a:gd name="T26" fmla="*/ 159 w 379"/>
                <a:gd name="T27" fmla="*/ 788 h 970"/>
                <a:gd name="T28" fmla="*/ 134 w 379"/>
                <a:gd name="T29" fmla="*/ 828 h 970"/>
                <a:gd name="T30" fmla="*/ 111 w 379"/>
                <a:gd name="T31" fmla="*/ 860 h 970"/>
                <a:gd name="T32" fmla="*/ 88 w 379"/>
                <a:gd name="T33" fmla="*/ 889 h 970"/>
                <a:gd name="T34" fmla="*/ 65 w 379"/>
                <a:gd name="T35" fmla="*/ 913 h 970"/>
                <a:gd name="T36" fmla="*/ 44 w 379"/>
                <a:gd name="T37" fmla="*/ 934 h 970"/>
                <a:gd name="T38" fmla="*/ 27 w 379"/>
                <a:gd name="T39" fmla="*/ 951 h 970"/>
                <a:gd name="T40" fmla="*/ 15 w 379"/>
                <a:gd name="T41" fmla="*/ 961 h 970"/>
                <a:gd name="T42" fmla="*/ 8 w 379"/>
                <a:gd name="T43" fmla="*/ 969 h 970"/>
                <a:gd name="T44" fmla="*/ 2 w 379"/>
                <a:gd name="T45" fmla="*/ 970 h 970"/>
                <a:gd name="T46" fmla="*/ 0 w 379"/>
                <a:gd name="T47" fmla="*/ 965 h 970"/>
                <a:gd name="T48" fmla="*/ 4 w 379"/>
                <a:gd name="T49" fmla="*/ 956 h 970"/>
                <a:gd name="T50" fmla="*/ 11 w 379"/>
                <a:gd name="T51" fmla="*/ 942 h 970"/>
                <a:gd name="T52" fmla="*/ 25 w 379"/>
                <a:gd name="T53" fmla="*/ 918 h 970"/>
                <a:gd name="T54" fmla="*/ 44 w 379"/>
                <a:gd name="T55" fmla="*/ 889 h 970"/>
                <a:gd name="T56" fmla="*/ 67 w 379"/>
                <a:gd name="T57" fmla="*/ 855 h 970"/>
                <a:gd name="T58" fmla="*/ 90 w 379"/>
                <a:gd name="T59" fmla="*/ 815 h 970"/>
                <a:gd name="T60" fmla="*/ 115 w 379"/>
                <a:gd name="T61" fmla="*/ 774 h 970"/>
                <a:gd name="T62" fmla="*/ 138 w 379"/>
                <a:gd name="T63" fmla="*/ 727 h 970"/>
                <a:gd name="T64" fmla="*/ 161 w 379"/>
                <a:gd name="T65" fmla="*/ 675 h 970"/>
                <a:gd name="T66" fmla="*/ 184 w 379"/>
                <a:gd name="T67" fmla="*/ 619 h 970"/>
                <a:gd name="T68" fmla="*/ 220 w 379"/>
                <a:gd name="T69" fmla="*/ 505 h 970"/>
                <a:gd name="T70" fmla="*/ 249 w 379"/>
                <a:gd name="T71" fmla="*/ 397 h 970"/>
                <a:gd name="T72" fmla="*/ 264 w 379"/>
                <a:gd name="T73" fmla="*/ 311 h 970"/>
                <a:gd name="T74" fmla="*/ 270 w 379"/>
                <a:gd name="T75" fmla="*/ 265 h 970"/>
                <a:gd name="T76" fmla="*/ 276 w 379"/>
                <a:gd name="T77" fmla="*/ 224 h 970"/>
                <a:gd name="T78" fmla="*/ 282 w 379"/>
                <a:gd name="T79" fmla="*/ 188 h 970"/>
                <a:gd name="T80" fmla="*/ 286 w 379"/>
                <a:gd name="T81" fmla="*/ 157 h 970"/>
                <a:gd name="T82" fmla="*/ 289 w 379"/>
                <a:gd name="T83" fmla="*/ 132 h 970"/>
                <a:gd name="T84" fmla="*/ 289 w 379"/>
                <a:gd name="T85" fmla="*/ 89 h 970"/>
                <a:gd name="T86" fmla="*/ 284 w 379"/>
                <a:gd name="T87" fmla="*/ 56 h 970"/>
                <a:gd name="T88" fmla="*/ 270 w 379"/>
                <a:gd name="T89" fmla="*/ 33 h 970"/>
                <a:gd name="T90" fmla="*/ 264 w 379"/>
                <a:gd name="T91" fmla="*/ 17 h 970"/>
                <a:gd name="T92" fmla="*/ 266 w 379"/>
                <a:gd name="T93" fmla="*/ 6 h 970"/>
                <a:gd name="T94" fmla="*/ 278 w 379"/>
                <a:gd name="T95" fmla="*/ 0 h 970"/>
                <a:gd name="T96" fmla="*/ 291 w 379"/>
                <a:gd name="T97" fmla="*/ 2 h 970"/>
                <a:gd name="T98" fmla="*/ 318 w 379"/>
                <a:gd name="T99" fmla="*/ 13 h 970"/>
                <a:gd name="T100" fmla="*/ 356 w 379"/>
                <a:gd name="T101" fmla="*/ 35 h 970"/>
                <a:gd name="T102" fmla="*/ 370 w 379"/>
                <a:gd name="T103" fmla="*/ 49 h 970"/>
                <a:gd name="T104" fmla="*/ 379 w 379"/>
                <a:gd name="T105" fmla="*/ 60 h 970"/>
                <a:gd name="T106" fmla="*/ 379 w 379"/>
                <a:gd name="T107" fmla="*/ 73 h 970"/>
                <a:gd name="T108" fmla="*/ 372 w 379"/>
                <a:gd name="T109" fmla="*/ 96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9" h="970">
                  <a:moveTo>
                    <a:pt x="372" y="96"/>
                  </a:moveTo>
                  <a:lnTo>
                    <a:pt x="370" y="100"/>
                  </a:lnTo>
                  <a:lnTo>
                    <a:pt x="368" y="107"/>
                  </a:lnTo>
                  <a:lnTo>
                    <a:pt x="366" y="114"/>
                  </a:lnTo>
                  <a:lnTo>
                    <a:pt x="364" y="121"/>
                  </a:lnTo>
                  <a:lnTo>
                    <a:pt x="362" y="132"/>
                  </a:lnTo>
                  <a:lnTo>
                    <a:pt x="360" y="143"/>
                  </a:lnTo>
                  <a:lnTo>
                    <a:pt x="358" y="154"/>
                  </a:lnTo>
                  <a:lnTo>
                    <a:pt x="356" y="168"/>
                  </a:lnTo>
                  <a:lnTo>
                    <a:pt x="356" y="175"/>
                  </a:lnTo>
                  <a:lnTo>
                    <a:pt x="355" y="183"/>
                  </a:lnTo>
                  <a:lnTo>
                    <a:pt x="353" y="193"/>
                  </a:lnTo>
                  <a:lnTo>
                    <a:pt x="351" y="202"/>
                  </a:lnTo>
                  <a:lnTo>
                    <a:pt x="349" y="215"/>
                  </a:lnTo>
                  <a:lnTo>
                    <a:pt x="347" y="228"/>
                  </a:lnTo>
                  <a:lnTo>
                    <a:pt x="343" y="240"/>
                  </a:lnTo>
                  <a:lnTo>
                    <a:pt x="341" y="255"/>
                  </a:lnTo>
                  <a:lnTo>
                    <a:pt x="337" y="271"/>
                  </a:lnTo>
                  <a:lnTo>
                    <a:pt x="333" y="287"/>
                  </a:lnTo>
                  <a:lnTo>
                    <a:pt x="330" y="305"/>
                  </a:lnTo>
                  <a:lnTo>
                    <a:pt x="326" y="325"/>
                  </a:lnTo>
                  <a:lnTo>
                    <a:pt x="322" y="343"/>
                  </a:lnTo>
                  <a:lnTo>
                    <a:pt x="316" y="365"/>
                  </a:lnTo>
                  <a:lnTo>
                    <a:pt x="312" y="386"/>
                  </a:lnTo>
                  <a:lnTo>
                    <a:pt x="307" y="410"/>
                  </a:lnTo>
                  <a:lnTo>
                    <a:pt x="301" y="433"/>
                  </a:lnTo>
                  <a:lnTo>
                    <a:pt x="295" y="457"/>
                  </a:lnTo>
                  <a:lnTo>
                    <a:pt x="289" y="478"/>
                  </a:lnTo>
                  <a:lnTo>
                    <a:pt x="282" y="500"/>
                  </a:lnTo>
                  <a:lnTo>
                    <a:pt x="276" y="521"/>
                  </a:lnTo>
                  <a:lnTo>
                    <a:pt x="268" y="543"/>
                  </a:lnTo>
                  <a:lnTo>
                    <a:pt x="263" y="563"/>
                  </a:lnTo>
                  <a:lnTo>
                    <a:pt x="255" y="583"/>
                  </a:lnTo>
                  <a:lnTo>
                    <a:pt x="247" y="603"/>
                  </a:lnTo>
                  <a:lnTo>
                    <a:pt x="240" y="622"/>
                  </a:lnTo>
                  <a:lnTo>
                    <a:pt x="224" y="658"/>
                  </a:lnTo>
                  <a:lnTo>
                    <a:pt x="209" y="695"/>
                  </a:lnTo>
                  <a:lnTo>
                    <a:pt x="194" y="727"/>
                  </a:lnTo>
                  <a:lnTo>
                    <a:pt x="184" y="743"/>
                  </a:lnTo>
                  <a:lnTo>
                    <a:pt x="176" y="759"/>
                  </a:lnTo>
                  <a:lnTo>
                    <a:pt x="167" y="774"/>
                  </a:lnTo>
                  <a:lnTo>
                    <a:pt x="159" y="788"/>
                  </a:lnTo>
                  <a:lnTo>
                    <a:pt x="151" y="803"/>
                  </a:lnTo>
                  <a:lnTo>
                    <a:pt x="144" y="815"/>
                  </a:lnTo>
                  <a:lnTo>
                    <a:pt x="134" y="828"/>
                  </a:lnTo>
                  <a:lnTo>
                    <a:pt x="126" y="839"/>
                  </a:lnTo>
                  <a:lnTo>
                    <a:pt x="119" y="850"/>
                  </a:lnTo>
                  <a:lnTo>
                    <a:pt x="111" y="860"/>
                  </a:lnTo>
                  <a:lnTo>
                    <a:pt x="103" y="871"/>
                  </a:lnTo>
                  <a:lnTo>
                    <a:pt x="96" y="880"/>
                  </a:lnTo>
                  <a:lnTo>
                    <a:pt x="88" y="889"/>
                  </a:lnTo>
                  <a:lnTo>
                    <a:pt x="80" y="898"/>
                  </a:lnTo>
                  <a:lnTo>
                    <a:pt x="73" y="905"/>
                  </a:lnTo>
                  <a:lnTo>
                    <a:pt x="65" y="913"/>
                  </a:lnTo>
                  <a:lnTo>
                    <a:pt x="57" y="920"/>
                  </a:lnTo>
                  <a:lnTo>
                    <a:pt x="50" y="927"/>
                  </a:lnTo>
                  <a:lnTo>
                    <a:pt x="44" y="934"/>
                  </a:lnTo>
                  <a:lnTo>
                    <a:pt x="38" y="940"/>
                  </a:lnTo>
                  <a:lnTo>
                    <a:pt x="33" y="945"/>
                  </a:lnTo>
                  <a:lnTo>
                    <a:pt x="27" y="951"/>
                  </a:lnTo>
                  <a:lnTo>
                    <a:pt x="23" y="954"/>
                  </a:lnTo>
                  <a:lnTo>
                    <a:pt x="19" y="958"/>
                  </a:lnTo>
                  <a:lnTo>
                    <a:pt x="15" y="961"/>
                  </a:lnTo>
                  <a:lnTo>
                    <a:pt x="11" y="965"/>
                  </a:lnTo>
                  <a:lnTo>
                    <a:pt x="10" y="967"/>
                  </a:lnTo>
                  <a:lnTo>
                    <a:pt x="8" y="969"/>
                  </a:lnTo>
                  <a:lnTo>
                    <a:pt x="4" y="969"/>
                  </a:lnTo>
                  <a:lnTo>
                    <a:pt x="4" y="970"/>
                  </a:lnTo>
                  <a:lnTo>
                    <a:pt x="2" y="970"/>
                  </a:lnTo>
                  <a:lnTo>
                    <a:pt x="0" y="969"/>
                  </a:lnTo>
                  <a:lnTo>
                    <a:pt x="0" y="967"/>
                  </a:lnTo>
                  <a:lnTo>
                    <a:pt x="0" y="965"/>
                  </a:lnTo>
                  <a:lnTo>
                    <a:pt x="0" y="963"/>
                  </a:lnTo>
                  <a:lnTo>
                    <a:pt x="2" y="960"/>
                  </a:lnTo>
                  <a:lnTo>
                    <a:pt x="4" y="956"/>
                  </a:lnTo>
                  <a:lnTo>
                    <a:pt x="6" y="952"/>
                  </a:lnTo>
                  <a:lnTo>
                    <a:pt x="8" y="947"/>
                  </a:lnTo>
                  <a:lnTo>
                    <a:pt x="11" y="942"/>
                  </a:lnTo>
                  <a:lnTo>
                    <a:pt x="15" y="934"/>
                  </a:lnTo>
                  <a:lnTo>
                    <a:pt x="21" y="927"/>
                  </a:lnTo>
                  <a:lnTo>
                    <a:pt x="25" y="918"/>
                  </a:lnTo>
                  <a:lnTo>
                    <a:pt x="31" y="909"/>
                  </a:lnTo>
                  <a:lnTo>
                    <a:pt x="36" y="900"/>
                  </a:lnTo>
                  <a:lnTo>
                    <a:pt x="44" y="889"/>
                  </a:lnTo>
                  <a:lnTo>
                    <a:pt x="52" y="878"/>
                  </a:lnTo>
                  <a:lnTo>
                    <a:pt x="59" y="866"/>
                  </a:lnTo>
                  <a:lnTo>
                    <a:pt x="67" y="855"/>
                  </a:lnTo>
                  <a:lnTo>
                    <a:pt x="75" y="842"/>
                  </a:lnTo>
                  <a:lnTo>
                    <a:pt x="82" y="830"/>
                  </a:lnTo>
                  <a:lnTo>
                    <a:pt x="90" y="815"/>
                  </a:lnTo>
                  <a:lnTo>
                    <a:pt x="98" y="803"/>
                  </a:lnTo>
                  <a:lnTo>
                    <a:pt x="105" y="788"/>
                  </a:lnTo>
                  <a:lnTo>
                    <a:pt x="115" y="774"/>
                  </a:lnTo>
                  <a:lnTo>
                    <a:pt x="123" y="758"/>
                  </a:lnTo>
                  <a:lnTo>
                    <a:pt x="130" y="743"/>
                  </a:lnTo>
                  <a:lnTo>
                    <a:pt x="138" y="727"/>
                  </a:lnTo>
                  <a:lnTo>
                    <a:pt x="146" y="711"/>
                  </a:lnTo>
                  <a:lnTo>
                    <a:pt x="153" y="693"/>
                  </a:lnTo>
                  <a:lnTo>
                    <a:pt x="161" y="675"/>
                  </a:lnTo>
                  <a:lnTo>
                    <a:pt x="169" y="657"/>
                  </a:lnTo>
                  <a:lnTo>
                    <a:pt x="176" y="639"/>
                  </a:lnTo>
                  <a:lnTo>
                    <a:pt x="184" y="619"/>
                  </a:lnTo>
                  <a:lnTo>
                    <a:pt x="197" y="581"/>
                  </a:lnTo>
                  <a:lnTo>
                    <a:pt x="209" y="543"/>
                  </a:lnTo>
                  <a:lnTo>
                    <a:pt x="220" y="505"/>
                  </a:lnTo>
                  <a:lnTo>
                    <a:pt x="230" y="469"/>
                  </a:lnTo>
                  <a:lnTo>
                    <a:pt x="240" y="433"/>
                  </a:lnTo>
                  <a:lnTo>
                    <a:pt x="249" y="397"/>
                  </a:lnTo>
                  <a:lnTo>
                    <a:pt x="255" y="361"/>
                  </a:lnTo>
                  <a:lnTo>
                    <a:pt x="261" y="327"/>
                  </a:lnTo>
                  <a:lnTo>
                    <a:pt x="264" y="311"/>
                  </a:lnTo>
                  <a:lnTo>
                    <a:pt x="266" y="294"/>
                  </a:lnTo>
                  <a:lnTo>
                    <a:pt x="268" y="280"/>
                  </a:lnTo>
                  <a:lnTo>
                    <a:pt x="270" y="265"/>
                  </a:lnTo>
                  <a:lnTo>
                    <a:pt x="272" y="251"/>
                  </a:lnTo>
                  <a:lnTo>
                    <a:pt x="274" y="237"/>
                  </a:lnTo>
                  <a:lnTo>
                    <a:pt x="276" y="224"/>
                  </a:lnTo>
                  <a:lnTo>
                    <a:pt x="278" y="211"/>
                  </a:lnTo>
                  <a:lnTo>
                    <a:pt x="280" y="201"/>
                  </a:lnTo>
                  <a:lnTo>
                    <a:pt x="282" y="188"/>
                  </a:lnTo>
                  <a:lnTo>
                    <a:pt x="284" y="177"/>
                  </a:lnTo>
                  <a:lnTo>
                    <a:pt x="284" y="166"/>
                  </a:lnTo>
                  <a:lnTo>
                    <a:pt x="286" y="157"/>
                  </a:lnTo>
                  <a:lnTo>
                    <a:pt x="287" y="148"/>
                  </a:lnTo>
                  <a:lnTo>
                    <a:pt x="287" y="139"/>
                  </a:lnTo>
                  <a:lnTo>
                    <a:pt x="289" y="132"/>
                  </a:lnTo>
                  <a:lnTo>
                    <a:pt x="289" y="116"/>
                  </a:lnTo>
                  <a:lnTo>
                    <a:pt x="291" y="103"/>
                  </a:lnTo>
                  <a:lnTo>
                    <a:pt x="289" y="89"/>
                  </a:lnTo>
                  <a:lnTo>
                    <a:pt x="289" y="78"/>
                  </a:lnTo>
                  <a:lnTo>
                    <a:pt x="286" y="67"/>
                  </a:lnTo>
                  <a:lnTo>
                    <a:pt x="284" y="56"/>
                  </a:lnTo>
                  <a:lnTo>
                    <a:pt x="280" y="47"/>
                  </a:lnTo>
                  <a:lnTo>
                    <a:pt x="276" y="38"/>
                  </a:lnTo>
                  <a:lnTo>
                    <a:pt x="270" y="33"/>
                  </a:lnTo>
                  <a:lnTo>
                    <a:pt x="266" y="28"/>
                  </a:lnTo>
                  <a:lnTo>
                    <a:pt x="264" y="22"/>
                  </a:lnTo>
                  <a:lnTo>
                    <a:pt x="264" y="17"/>
                  </a:lnTo>
                  <a:lnTo>
                    <a:pt x="264" y="13"/>
                  </a:lnTo>
                  <a:lnTo>
                    <a:pt x="264" y="9"/>
                  </a:lnTo>
                  <a:lnTo>
                    <a:pt x="266" y="6"/>
                  </a:lnTo>
                  <a:lnTo>
                    <a:pt x="270" y="4"/>
                  </a:lnTo>
                  <a:lnTo>
                    <a:pt x="274" y="2"/>
                  </a:lnTo>
                  <a:lnTo>
                    <a:pt x="278" y="0"/>
                  </a:lnTo>
                  <a:lnTo>
                    <a:pt x="282" y="0"/>
                  </a:lnTo>
                  <a:lnTo>
                    <a:pt x="287" y="2"/>
                  </a:lnTo>
                  <a:lnTo>
                    <a:pt x="291" y="2"/>
                  </a:lnTo>
                  <a:lnTo>
                    <a:pt x="297" y="4"/>
                  </a:lnTo>
                  <a:lnTo>
                    <a:pt x="307" y="8"/>
                  </a:lnTo>
                  <a:lnTo>
                    <a:pt x="318" y="13"/>
                  </a:lnTo>
                  <a:lnTo>
                    <a:pt x="330" y="18"/>
                  </a:lnTo>
                  <a:lnTo>
                    <a:pt x="343" y="26"/>
                  </a:lnTo>
                  <a:lnTo>
                    <a:pt x="356" y="35"/>
                  </a:lnTo>
                  <a:lnTo>
                    <a:pt x="362" y="40"/>
                  </a:lnTo>
                  <a:lnTo>
                    <a:pt x="366" y="44"/>
                  </a:lnTo>
                  <a:lnTo>
                    <a:pt x="370" y="49"/>
                  </a:lnTo>
                  <a:lnTo>
                    <a:pt x="374" y="53"/>
                  </a:lnTo>
                  <a:lnTo>
                    <a:pt x="376" y="56"/>
                  </a:lnTo>
                  <a:lnTo>
                    <a:pt x="379" y="60"/>
                  </a:lnTo>
                  <a:lnTo>
                    <a:pt x="379" y="62"/>
                  </a:lnTo>
                  <a:lnTo>
                    <a:pt x="379" y="65"/>
                  </a:lnTo>
                  <a:lnTo>
                    <a:pt x="379" y="73"/>
                  </a:lnTo>
                  <a:lnTo>
                    <a:pt x="378" y="80"/>
                  </a:lnTo>
                  <a:lnTo>
                    <a:pt x="374" y="87"/>
                  </a:lnTo>
                  <a:lnTo>
                    <a:pt x="372" y="96"/>
                  </a:lnTo>
                  <a:lnTo>
                    <a:pt x="372" y="96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33"/>
            <p:cNvSpPr>
              <a:spLocks/>
            </p:cNvSpPr>
            <p:nvPr/>
          </p:nvSpPr>
          <p:spPr bwMode="auto">
            <a:xfrm>
              <a:off x="1819276" y="3200400"/>
              <a:ext cx="331788" cy="261938"/>
            </a:xfrm>
            <a:custGeom>
              <a:avLst/>
              <a:gdLst>
                <a:gd name="T0" fmla="*/ 165 w 420"/>
                <a:gd name="T1" fmla="*/ 170 h 330"/>
                <a:gd name="T2" fmla="*/ 198 w 420"/>
                <a:gd name="T3" fmla="*/ 148 h 330"/>
                <a:gd name="T4" fmla="*/ 236 w 420"/>
                <a:gd name="T5" fmla="*/ 121 h 330"/>
                <a:gd name="T6" fmla="*/ 278 w 420"/>
                <a:gd name="T7" fmla="*/ 91 h 330"/>
                <a:gd name="T8" fmla="*/ 313 w 420"/>
                <a:gd name="T9" fmla="*/ 64 h 330"/>
                <a:gd name="T10" fmla="*/ 334 w 420"/>
                <a:gd name="T11" fmla="*/ 49 h 330"/>
                <a:gd name="T12" fmla="*/ 353 w 420"/>
                <a:gd name="T13" fmla="*/ 35 h 330"/>
                <a:gd name="T14" fmla="*/ 370 w 420"/>
                <a:gd name="T15" fmla="*/ 24 h 330"/>
                <a:gd name="T16" fmla="*/ 384 w 420"/>
                <a:gd name="T17" fmla="*/ 15 h 330"/>
                <a:gd name="T18" fmla="*/ 395 w 420"/>
                <a:gd name="T19" fmla="*/ 8 h 330"/>
                <a:gd name="T20" fmla="*/ 403 w 420"/>
                <a:gd name="T21" fmla="*/ 4 h 330"/>
                <a:gd name="T22" fmla="*/ 408 w 420"/>
                <a:gd name="T23" fmla="*/ 0 h 330"/>
                <a:gd name="T24" fmla="*/ 414 w 420"/>
                <a:gd name="T25" fmla="*/ 0 h 330"/>
                <a:gd name="T26" fmla="*/ 420 w 420"/>
                <a:gd name="T27" fmla="*/ 2 h 330"/>
                <a:gd name="T28" fmla="*/ 420 w 420"/>
                <a:gd name="T29" fmla="*/ 6 h 330"/>
                <a:gd name="T30" fmla="*/ 418 w 420"/>
                <a:gd name="T31" fmla="*/ 9 h 330"/>
                <a:gd name="T32" fmla="*/ 414 w 420"/>
                <a:gd name="T33" fmla="*/ 15 h 330"/>
                <a:gd name="T34" fmla="*/ 408 w 420"/>
                <a:gd name="T35" fmla="*/ 22 h 330"/>
                <a:gd name="T36" fmla="*/ 399 w 420"/>
                <a:gd name="T37" fmla="*/ 31 h 330"/>
                <a:gd name="T38" fmla="*/ 389 w 420"/>
                <a:gd name="T39" fmla="*/ 44 h 330"/>
                <a:gd name="T40" fmla="*/ 376 w 420"/>
                <a:gd name="T41" fmla="*/ 56 h 330"/>
                <a:gd name="T42" fmla="*/ 361 w 420"/>
                <a:gd name="T43" fmla="*/ 71 h 330"/>
                <a:gd name="T44" fmla="*/ 343 w 420"/>
                <a:gd name="T45" fmla="*/ 89 h 330"/>
                <a:gd name="T46" fmla="*/ 303 w 420"/>
                <a:gd name="T47" fmla="*/ 127 h 330"/>
                <a:gd name="T48" fmla="*/ 263 w 420"/>
                <a:gd name="T49" fmla="*/ 166 h 330"/>
                <a:gd name="T50" fmla="*/ 200 w 420"/>
                <a:gd name="T51" fmla="*/ 226 h 330"/>
                <a:gd name="T52" fmla="*/ 167 w 420"/>
                <a:gd name="T53" fmla="*/ 258 h 330"/>
                <a:gd name="T54" fmla="*/ 148 w 420"/>
                <a:gd name="T55" fmla="*/ 276 h 330"/>
                <a:gd name="T56" fmla="*/ 131 w 420"/>
                <a:gd name="T57" fmla="*/ 293 h 330"/>
                <a:gd name="T58" fmla="*/ 115 w 420"/>
                <a:gd name="T59" fmla="*/ 307 h 330"/>
                <a:gd name="T60" fmla="*/ 102 w 420"/>
                <a:gd name="T61" fmla="*/ 318 h 330"/>
                <a:gd name="T62" fmla="*/ 92 w 420"/>
                <a:gd name="T63" fmla="*/ 325 h 330"/>
                <a:gd name="T64" fmla="*/ 85 w 420"/>
                <a:gd name="T65" fmla="*/ 329 h 330"/>
                <a:gd name="T66" fmla="*/ 79 w 420"/>
                <a:gd name="T67" fmla="*/ 330 h 330"/>
                <a:gd name="T68" fmla="*/ 71 w 420"/>
                <a:gd name="T69" fmla="*/ 329 h 330"/>
                <a:gd name="T70" fmla="*/ 62 w 420"/>
                <a:gd name="T71" fmla="*/ 325 h 330"/>
                <a:gd name="T72" fmla="*/ 50 w 420"/>
                <a:gd name="T73" fmla="*/ 318 h 330"/>
                <a:gd name="T74" fmla="*/ 39 w 420"/>
                <a:gd name="T75" fmla="*/ 307 h 330"/>
                <a:gd name="T76" fmla="*/ 23 w 420"/>
                <a:gd name="T77" fmla="*/ 291 h 330"/>
                <a:gd name="T78" fmla="*/ 12 w 420"/>
                <a:gd name="T79" fmla="*/ 278 h 330"/>
                <a:gd name="T80" fmla="*/ 4 w 420"/>
                <a:gd name="T81" fmla="*/ 265 h 330"/>
                <a:gd name="T82" fmla="*/ 0 w 420"/>
                <a:gd name="T83" fmla="*/ 253 h 330"/>
                <a:gd name="T84" fmla="*/ 0 w 420"/>
                <a:gd name="T85" fmla="*/ 244 h 330"/>
                <a:gd name="T86" fmla="*/ 4 w 420"/>
                <a:gd name="T87" fmla="*/ 238 h 330"/>
                <a:gd name="T88" fmla="*/ 14 w 420"/>
                <a:gd name="T89" fmla="*/ 235 h 330"/>
                <a:gd name="T90" fmla="*/ 27 w 420"/>
                <a:gd name="T91" fmla="*/ 233 h 330"/>
                <a:gd name="T92" fmla="*/ 44 w 420"/>
                <a:gd name="T93" fmla="*/ 231 h 330"/>
                <a:gd name="T94" fmla="*/ 58 w 420"/>
                <a:gd name="T95" fmla="*/ 229 h 330"/>
                <a:gd name="T96" fmla="*/ 69 w 420"/>
                <a:gd name="T97" fmla="*/ 228 h 330"/>
                <a:gd name="T98" fmla="*/ 79 w 420"/>
                <a:gd name="T99" fmla="*/ 224 h 330"/>
                <a:gd name="T100" fmla="*/ 86 w 420"/>
                <a:gd name="T101" fmla="*/ 220 h 330"/>
                <a:gd name="T102" fmla="*/ 98 w 420"/>
                <a:gd name="T103" fmla="*/ 213 h 330"/>
                <a:gd name="T104" fmla="*/ 115 w 420"/>
                <a:gd name="T105" fmla="*/ 204 h 330"/>
                <a:gd name="T106" fmla="*/ 136 w 420"/>
                <a:gd name="T107" fmla="*/ 190 h 330"/>
                <a:gd name="T108" fmla="*/ 150 w 420"/>
                <a:gd name="T109" fmla="*/ 181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20" h="330">
                  <a:moveTo>
                    <a:pt x="150" y="181"/>
                  </a:moveTo>
                  <a:lnTo>
                    <a:pt x="165" y="170"/>
                  </a:lnTo>
                  <a:lnTo>
                    <a:pt x="180" y="159"/>
                  </a:lnTo>
                  <a:lnTo>
                    <a:pt x="198" y="148"/>
                  </a:lnTo>
                  <a:lnTo>
                    <a:pt x="215" y="134"/>
                  </a:lnTo>
                  <a:lnTo>
                    <a:pt x="236" y="121"/>
                  </a:lnTo>
                  <a:lnTo>
                    <a:pt x="255" y="105"/>
                  </a:lnTo>
                  <a:lnTo>
                    <a:pt x="278" y="91"/>
                  </a:lnTo>
                  <a:lnTo>
                    <a:pt x="301" y="73"/>
                  </a:lnTo>
                  <a:lnTo>
                    <a:pt x="313" y="64"/>
                  </a:lnTo>
                  <a:lnTo>
                    <a:pt x="324" y="56"/>
                  </a:lnTo>
                  <a:lnTo>
                    <a:pt x="334" y="49"/>
                  </a:lnTo>
                  <a:lnTo>
                    <a:pt x="343" y="42"/>
                  </a:lnTo>
                  <a:lnTo>
                    <a:pt x="353" y="35"/>
                  </a:lnTo>
                  <a:lnTo>
                    <a:pt x="361" y="29"/>
                  </a:lnTo>
                  <a:lnTo>
                    <a:pt x="370" y="24"/>
                  </a:lnTo>
                  <a:lnTo>
                    <a:pt x="376" y="19"/>
                  </a:lnTo>
                  <a:lnTo>
                    <a:pt x="384" y="15"/>
                  </a:lnTo>
                  <a:lnTo>
                    <a:pt x="389" y="11"/>
                  </a:lnTo>
                  <a:lnTo>
                    <a:pt x="395" y="8"/>
                  </a:lnTo>
                  <a:lnTo>
                    <a:pt x="399" y="6"/>
                  </a:lnTo>
                  <a:lnTo>
                    <a:pt x="403" y="4"/>
                  </a:lnTo>
                  <a:lnTo>
                    <a:pt x="407" y="2"/>
                  </a:lnTo>
                  <a:lnTo>
                    <a:pt x="408" y="0"/>
                  </a:lnTo>
                  <a:lnTo>
                    <a:pt x="410" y="0"/>
                  </a:lnTo>
                  <a:lnTo>
                    <a:pt x="414" y="0"/>
                  </a:lnTo>
                  <a:lnTo>
                    <a:pt x="418" y="2"/>
                  </a:lnTo>
                  <a:lnTo>
                    <a:pt x="420" y="2"/>
                  </a:lnTo>
                  <a:lnTo>
                    <a:pt x="420" y="4"/>
                  </a:lnTo>
                  <a:lnTo>
                    <a:pt x="420" y="6"/>
                  </a:lnTo>
                  <a:lnTo>
                    <a:pt x="420" y="8"/>
                  </a:lnTo>
                  <a:lnTo>
                    <a:pt x="418" y="9"/>
                  </a:lnTo>
                  <a:lnTo>
                    <a:pt x="418" y="11"/>
                  </a:lnTo>
                  <a:lnTo>
                    <a:pt x="414" y="15"/>
                  </a:lnTo>
                  <a:lnTo>
                    <a:pt x="412" y="19"/>
                  </a:lnTo>
                  <a:lnTo>
                    <a:pt x="408" y="22"/>
                  </a:lnTo>
                  <a:lnTo>
                    <a:pt x="405" y="26"/>
                  </a:lnTo>
                  <a:lnTo>
                    <a:pt x="399" y="31"/>
                  </a:lnTo>
                  <a:lnTo>
                    <a:pt x="395" y="37"/>
                  </a:lnTo>
                  <a:lnTo>
                    <a:pt x="389" y="44"/>
                  </a:lnTo>
                  <a:lnTo>
                    <a:pt x="382" y="49"/>
                  </a:lnTo>
                  <a:lnTo>
                    <a:pt x="376" y="56"/>
                  </a:lnTo>
                  <a:lnTo>
                    <a:pt x="368" y="64"/>
                  </a:lnTo>
                  <a:lnTo>
                    <a:pt x="361" y="71"/>
                  </a:lnTo>
                  <a:lnTo>
                    <a:pt x="351" y="80"/>
                  </a:lnTo>
                  <a:lnTo>
                    <a:pt x="343" y="89"/>
                  </a:lnTo>
                  <a:lnTo>
                    <a:pt x="324" y="107"/>
                  </a:lnTo>
                  <a:lnTo>
                    <a:pt x="303" y="127"/>
                  </a:lnTo>
                  <a:lnTo>
                    <a:pt x="284" y="147"/>
                  </a:lnTo>
                  <a:lnTo>
                    <a:pt x="263" y="166"/>
                  </a:lnTo>
                  <a:lnTo>
                    <a:pt x="221" y="206"/>
                  </a:lnTo>
                  <a:lnTo>
                    <a:pt x="200" y="226"/>
                  </a:lnTo>
                  <a:lnTo>
                    <a:pt x="178" y="247"/>
                  </a:lnTo>
                  <a:lnTo>
                    <a:pt x="167" y="258"/>
                  </a:lnTo>
                  <a:lnTo>
                    <a:pt x="157" y="267"/>
                  </a:lnTo>
                  <a:lnTo>
                    <a:pt x="148" y="276"/>
                  </a:lnTo>
                  <a:lnTo>
                    <a:pt x="138" y="285"/>
                  </a:lnTo>
                  <a:lnTo>
                    <a:pt x="131" y="293"/>
                  </a:lnTo>
                  <a:lnTo>
                    <a:pt x="123" y="300"/>
                  </a:lnTo>
                  <a:lnTo>
                    <a:pt x="115" y="307"/>
                  </a:lnTo>
                  <a:lnTo>
                    <a:pt x="109" y="312"/>
                  </a:lnTo>
                  <a:lnTo>
                    <a:pt x="102" y="318"/>
                  </a:lnTo>
                  <a:lnTo>
                    <a:pt x="98" y="321"/>
                  </a:lnTo>
                  <a:lnTo>
                    <a:pt x="92" y="325"/>
                  </a:lnTo>
                  <a:lnTo>
                    <a:pt x="88" y="327"/>
                  </a:lnTo>
                  <a:lnTo>
                    <a:pt x="85" y="329"/>
                  </a:lnTo>
                  <a:lnTo>
                    <a:pt x="81" y="330"/>
                  </a:lnTo>
                  <a:lnTo>
                    <a:pt x="79" y="330"/>
                  </a:lnTo>
                  <a:lnTo>
                    <a:pt x="77" y="330"/>
                  </a:lnTo>
                  <a:lnTo>
                    <a:pt x="71" y="329"/>
                  </a:lnTo>
                  <a:lnTo>
                    <a:pt x="67" y="329"/>
                  </a:lnTo>
                  <a:lnTo>
                    <a:pt x="62" y="325"/>
                  </a:lnTo>
                  <a:lnTo>
                    <a:pt x="56" y="321"/>
                  </a:lnTo>
                  <a:lnTo>
                    <a:pt x="50" y="318"/>
                  </a:lnTo>
                  <a:lnTo>
                    <a:pt x="44" y="312"/>
                  </a:lnTo>
                  <a:lnTo>
                    <a:pt x="39" y="307"/>
                  </a:lnTo>
                  <a:lnTo>
                    <a:pt x="31" y="300"/>
                  </a:lnTo>
                  <a:lnTo>
                    <a:pt x="23" y="291"/>
                  </a:lnTo>
                  <a:lnTo>
                    <a:pt x="17" y="284"/>
                  </a:lnTo>
                  <a:lnTo>
                    <a:pt x="12" y="278"/>
                  </a:lnTo>
                  <a:lnTo>
                    <a:pt x="6" y="271"/>
                  </a:lnTo>
                  <a:lnTo>
                    <a:pt x="4" y="265"/>
                  </a:lnTo>
                  <a:lnTo>
                    <a:pt x="0" y="258"/>
                  </a:lnTo>
                  <a:lnTo>
                    <a:pt x="0" y="253"/>
                  </a:lnTo>
                  <a:lnTo>
                    <a:pt x="0" y="247"/>
                  </a:lnTo>
                  <a:lnTo>
                    <a:pt x="0" y="244"/>
                  </a:lnTo>
                  <a:lnTo>
                    <a:pt x="2" y="240"/>
                  </a:lnTo>
                  <a:lnTo>
                    <a:pt x="4" y="238"/>
                  </a:lnTo>
                  <a:lnTo>
                    <a:pt x="10" y="237"/>
                  </a:lnTo>
                  <a:lnTo>
                    <a:pt x="14" y="235"/>
                  </a:lnTo>
                  <a:lnTo>
                    <a:pt x="21" y="233"/>
                  </a:lnTo>
                  <a:lnTo>
                    <a:pt x="27" y="233"/>
                  </a:lnTo>
                  <a:lnTo>
                    <a:pt x="37" y="233"/>
                  </a:lnTo>
                  <a:lnTo>
                    <a:pt x="44" y="231"/>
                  </a:lnTo>
                  <a:lnTo>
                    <a:pt x="52" y="231"/>
                  </a:lnTo>
                  <a:lnTo>
                    <a:pt x="58" y="229"/>
                  </a:lnTo>
                  <a:lnTo>
                    <a:pt x="63" y="229"/>
                  </a:lnTo>
                  <a:lnTo>
                    <a:pt x="69" y="228"/>
                  </a:lnTo>
                  <a:lnTo>
                    <a:pt x="73" y="226"/>
                  </a:lnTo>
                  <a:lnTo>
                    <a:pt x="79" y="224"/>
                  </a:lnTo>
                  <a:lnTo>
                    <a:pt x="83" y="222"/>
                  </a:lnTo>
                  <a:lnTo>
                    <a:pt x="86" y="220"/>
                  </a:lnTo>
                  <a:lnTo>
                    <a:pt x="90" y="217"/>
                  </a:lnTo>
                  <a:lnTo>
                    <a:pt x="98" y="213"/>
                  </a:lnTo>
                  <a:lnTo>
                    <a:pt x="106" y="210"/>
                  </a:lnTo>
                  <a:lnTo>
                    <a:pt x="115" y="204"/>
                  </a:lnTo>
                  <a:lnTo>
                    <a:pt x="125" y="197"/>
                  </a:lnTo>
                  <a:lnTo>
                    <a:pt x="136" y="190"/>
                  </a:lnTo>
                  <a:lnTo>
                    <a:pt x="150" y="181"/>
                  </a:lnTo>
                  <a:lnTo>
                    <a:pt x="150" y="181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34"/>
            <p:cNvSpPr>
              <a:spLocks/>
            </p:cNvSpPr>
            <p:nvPr/>
          </p:nvSpPr>
          <p:spPr bwMode="auto">
            <a:xfrm>
              <a:off x="1860551" y="3059113"/>
              <a:ext cx="301625" cy="101600"/>
            </a:xfrm>
            <a:custGeom>
              <a:avLst/>
              <a:gdLst>
                <a:gd name="T0" fmla="*/ 13 w 379"/>
                <a:gd name="T1" fmla="*/ 115 h 128"/>
                <a:gd name="T2" fmla="*/ 8 w 379"/>
                <a:gd name="T3" fmla="*/ 112 h 128"/>
                <a:gd name="T4" fmla="*/ 2 w 379"/>
                <a:gd name="T5" fmla="*/ 108 h 128"/>
                <a:gd name="T6" fmla="*/ 0 w 379"/>
                <a:gd name="T7" fmla="*/ 105 h 128"/>
                <a:gd name="T8" fmla="*/ 2 w 379"/>
                <a:gd name="T9" fmla="*/ 97 h 128"/>
                <a:gd name="T10" fmla="*/ 8 w 379"/>
                <a:gd name="T11" fmla="*/ 90 h 128"/>
                <a:gd name="T12" fmla="*/ 15 w 379"/>
                <a:gd name="T13" fmla="*/ 85 h 128"/>
                <a:gd name="T14" fmla="*/ 21 w 379"/>
                <a:gd name="T15" fmla="*/ 83 h 128"/>
                <a:gd name="T16" fmla="*/ 31 w 379"/>
                <a:gd name="T17" fmla="*/ 79 h 128"/>
                <a:gd name="T18" fmla="*/ 46 w 379"/>
                <a:gd name="T19" fmla="*/ 74 h 128"/>
                <a:gd name="T20" fmla="*/ 65 w 379"/>
                <a:gd name="T21" fmla="*/ 69 h 128"/>
                <a:gd name="T22" fmla="*/ 86 w 379"/>
                <a:gd name="T23" fmla="*/ 61 h 128"/>
                <a:gd name="T24" fmla="*/ 113 w 379"/>
                <a:gd name="T25" fmla="*/ 54 h 128"/>
                <a:gd name="T26" fmla="*/ 144 w 379"/>
                <a:gd name="T27" fmla="*/ 45 h 128"/>
                <a:gd name="T28" fmla="*/ 176 w 379"/>
                <a:gd name="T29" fmla="*/ 36 h 128"/>
                <a:gd name="T30" fmla="*/ 205 w 379"/>
                <a:gd name="T31" fmla="*/ 27 h 128"/>
                <a:gd name="T32" fmla="*/ 232 w 379"/>
                <a:gd name="T33" fmla="*/ 20 h 128"/>
                <a:gd name="T34" fmla="*/ 255 w 379"/>
                <a:gd name="T35" fmla="*/ 13 h 128"/>
                <a:gd name="T36" fmla="*/ 276 w 379"/>
                <a:gd name="T37" fmla="*/ 7 h 128"/>
                <a:gd name="T38" fmla="*/ 293 w 379"/>
                <a:gd name="T39" fmla="*/ 4 h 128"/>
                <a:gd name="T40" fmla="*/ 307 w 379"/>
                <a:gd name="T41" fmla="*/ 0 h 128"/>
                <a:gd name="T42" fmla="*/ 316 w 379"/>
                <a:gd name="T43" fmla="*/ 0 h 128"/>
                <a:gd name="T44" fmla="*/ 331 w 379"/>
                <a:gd name="T45" fmla="*/ 0 h 128"/>
                <a:gd name="T46" fmla="*/ 351 w 379"/>
                <a:gd name="T47" fmla="*/ 2 h 128"/>
                <a:gd name="T48" fmla="*/ 362 w 379"/>
                <a:gd name="T49" fmla="*/ 4 h 128"/>
                <a:gd name="T50" fmla="*/ 370 w 379"/>
                <a:gd name="T51" fmla="*/ 9 h 128"/>
                <a:gd name="T52" fmla="*/ 376 w 379"/>
                <a:gd name="T53" fmla="*/ 13 h 128"/>
                <a:gd name="T54" fmla="*/ 379 w 379"/>
                <a:gd name="T55" fmla="*/ 16 h 128"/>
                <a:gd name="T56" fmla="*/ 379 w 379"/>
                <a:gd name="T57" fmla="*/ 20 h 128"/>
                <a:gd name="T58" fmla="*/ 376 w 379"/>
                <a:gd name="T59" fmla="*/ 29 h 128"/>
                <a:gd name="T60" fmla="*/ 370 w 379"/>
                <a:gd name="T61" fmla="*/ 36 h 128"/>
                <a:gd name="T62" fmla="*/ 362 w 379"/>
                <a:gd name="T63" fmla="*/ 43 h 128"/>
                <a:gd name="T64" fmla="*/ 349 w 379"/>
                <a:gd name="T65" fmla="*/ 52 h 128"/>
                <a:gd name="T66" fmla="*/ 326 w 379"/>
                <a:gd name="T67" fmla="*/ 61 h 128"/>
                <a:gd name="T68" fmla="*/ 310 w 379"/>
                <a:gd name="T69" fmla="*/ 65 h 128"/>
                <a:gd name="T70" fmla="*/ 297 w 379"/>
                <a:gd name="T71" fmla="*/ 67 h 128"/>
                <a:gd name="T72" fmla="*/ 284 w 379"/>
                <a:gd name="T73" fmla="*/ 70 h 128"/>
                <a:gd name="T74" fmla="*/ 266 w 379"/>
                <a:gd name="T75" fmla="*/ 76 h 128"/>
                <a:gd name="T76" fmla="*/ 249 w 379"/>
                <a:gd name="T77" fmla="*/ 79 h 128"/>
                <a:gd name="T78" fmla="*/ 228 w 379"/>
                <a:gd name="T79" fmla="*/ 87 h 128"/>
                <a:gd name="T80" fmla="*/ 205 w 379"/>
                <a:gd name="T81" fmla="*/ 94 h 128"/>
                <a:gd name="T82" fmla="*/ 180 w 379"/>
                <a:gd name="T83" fmla="*/ 101 h 128"/>
                <a:gd name="T84" fmla="*/ 157 w 379"/>
                <a:gd name="T85" fmla="*/ 108 h 128"/>
                <a:gd name="T86" fmla="*/ 136 w 379"/>
                <a:gd name="T87" fmla="*/ 114 h 128"/>
                <a:gd name="T88" fmla="*/ 119 w 379"/>
                <a:gd name="T89" fmla="*/ 117 h 128"/>
                <a:gd name="T90" fmla="*/ 103 w 379"/>
                <a:gd name="T91" fmla="*/ 123 h 128"/>
                <a:gd name="T92" fmla="*/ 90 w 379"/>
                <a:gd name="T93" fmla="*/ 124 h 128"/>
                <a:gd name="T94" fmla="*/ 78 w 379"/>
                <a:gd name="T95" fmla="*/ 126 h 128"/>
                <a:gd name="T96" fmla="*/ 71 w 379"/>
                <a:gd name="T97" fmla="*/ 128 h 128"/>
                <a:gd name="T98" fmla="*/ 61 w 379"/>
                <a:gd name="T99" fmla="*/ 128 h 128"/>
                <a:gd name="T100" fmla="*/ 42 w 379"/>
                <a:gd name="T101" fmla="*/ 124 h 128"/>
                <a:gd name="T102" fmla="*/ 19 w 379"/>
                <a:gd name="T103" fmla="*/ 11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9" h="128">
                  <a:moveTo>
                    <a:pt x="19" y="117"/>
                  </a:moveTo>
                  <a:lnTo>
                    <a:pt x="13" y="115"/>
                  </a:lnTo>
                  <a:lnTo>
                    <a:pt x="9" y="114"/>
                  </a:lnTo>
                  <a:lnTo>
                    <a:pt x="8" y="112"/>
                  </a:lnTo>
                  <a:lnTo>
                    <a:pt x="4" y="110"/>
                  </a:lnTo>
                  <a:lnTo>
                    <a:pt x="2" y="108"/>
                  </a:lnTo>
                  <a:lnTo>
                    <a:pt x="2" y="106"/>
                  </a:lnTo>
                  <a:lnTo>
                    <a:pt x="0" y="105"/>
                  </a:lnTo>
                  <a:lnTo>
                    <a:pt x="0" y="103"/>
                  </a:lnTo>
                  <a:lnTo>
                    <a:pt x="2" y="97"/>
                  </a:lnTo>
                  <a:lnTo>
                    <a:pt x="4" y="94"/>
                  </a:lnTo>
                  <a:lnTo>
                    <a:pt x="8" y="90"/>
                  </a:lnTo>
                  <a:lnTo>
                    <a:pt x="13" y="87"/>
                  </a:lnTo>
                  <a:lnTo>
                    <a:pt x="15" y="85"/>
                  </a:lnTo>
                  <a:lnTo>
                    <a:pt x="17" y="85"/>
                  </a:lnTo>
                  <a:lnTo>
                    <a:pt x="21" y="83"/>
                  </a:lnTo>
                  <a:lnTo>
                    <a:pt x="27" y="81"/>
                  </a:lnTo>
                  <a:lnTo>
                    <a:pt x="31" y="79"/>
                  </a:lnTo>
                  <a:lnTo>
                    <a:pt x="38" y="76"/>
                  </a:lnTo>
                  <a:lnTo>
                    <a:pt x="46" y="74"/>
                  </a:lnTo>
                  <a:lnTo>
                    <a:pt x="54" y="72"/>
                  </a:lnTo>
                  <a:lnTo>
                    <a:pt x="65" y="69"/>
                  </a:lnTo>
                  <a:lnTo>
                    <a:pt x="75" y="65"/>
                  </a:lnTo>
                  <a:lnTo>
                    <a:pt x="86" y="61"/>
                  </a:lnTo>
                  <a:lnTo>
                    <a:pt x="100" y="58"/>
                  </a:lnTo>
                  <a:lnTo>
                    <a:pt x="113" y="54"/>
                  </a:lnTo>
                  <a:lnTo>
                    <a:pt x="128" y="49"/>
                  </a:lnTo>
                  <a:lnTo>
                    <a:pt x="144" y="45"/>
                  </a:lnTo>
                  <a:lnTo>
                    <a:pt x="161" y="40"/>
                  </a:lnTo>
                  <a:lnTo>
                    <a:pt x="176" y="36"/>
                  </a:lnTo>
                  <a:lnTo>
                    <a:pt x="192" y="31"/>
                  </a:lnTo>
                  <a:lnTo>
                    <a:pt x="205" y="27"/>
                  </a:lnTo>
                  <a:lnTo>
                    <a:pt x="218" y="23"/>
                  </a:lnTo>
                  <a:lnTo>
                    <a:pt x="232" y="20"/>
                  </a:lnTo>
                  <a:lnTo>
                    <a:pt x="243" y="16"/>
                  </a:lnTo>
                  <a:lnTo>
                    <a:pt x="255" y="13"/>
                  </a:lnTo>
                  <a:lnTo>
                    <a:pt x="266" y="9"/>
                  </a:lnTo>
                  <a:lnTo>
                    <a:pt x="276" y="7"/>
                  </a:lnTo>
                  <a:lnTo>
                    <a:pt x="284" y="5"/>
                  </a:lnTo>
                  <a:lnTo>
                    <a:pt x="293" y="4"/>
                  </a:lnTo>
                  <a:lnTo>
                    <a:pt x="299" y="2"/>
                  </a:lnTo>
                  <a:lnTo>
                    <a:pt x="307" y="0"/>
                  </a:lnTo>
                  <a:lnTo>
                    <a:pt x="312" y="0"/>
                  </a:lnTo>
                  <a:lnTo>
                    <a:pt x="316" y="0"/>
                  </a:lnTo>
                  <a:lnTo>
                    <a:pt x="320" y="0"/>
                  </a:lnTo>
                  <a:lnTo>
                    <a:pt x="331" y="0"/>
                  </a:lnTo>
                  <a:lnTo>
                    <a:pt x="341" y="0"/>
                  </a:lnTo>
                  <a:lnTo>
                    <a:pt x="351" y="2"/>
                  </a:lnTo>
                  <a:lnTo>
                    <a:pt x="356" y="2"/>
                  </a:lnTo>
                  <a:lnTo>
                    <a:pt x="362" y="4"/>
                  </a:lnTo>
                  <a:lnTo>
                    <a:pt x="366" y="5"/>
                  </a:lnTo>
                  <a:lnTo>
                    <a:pt x="370" y="9"/>
                  </a:lnTo>
                  <a:lnTo>
                    <a:pt x="374" y="11"/>
                  </a:lnTo>
                  <a:lnTo>
                    <a:pt x="376" y="13"/>
                  </a:lnTo>
                  <a:lnTo>
                    <a:pt x="377" y="14"/>
                  </a:lnTo>
                  <a:lnTo>
                    <a:pt x="379" y="16"/>
                  </a:lnTo>
                  <a:lnTo>
                    <a:pt x="379" y="18"/>
                  </a:lnTo>
                  <a:lnTo>
                    <a:pt x="379" y="20"/>
                  </a:lnTo>
                  <a:lnTo>
                    <a:pt x="379" y="23"/>
                  </a:lnTo>
                  <a:lnTo>
                    <a:pt x="376" y="29"/>
                  </a:lnTo>
                  <a:lnTo>
                    <a:pt x="372" y="32"/>
                  </a:lnTo>
                  <a:lnTo>
                    <a:pt x="370" y="36"/>
                  </a:lnTo>
                  <a:lnTo>
                    <a:pt x="366" y="40"/>
                  </a:lnTo>
                  <a:lnTo>
                    <a:pt x="362" y="43"/>
                  </a:lnTo>
                  <a:lnTo>
                    <a:pt x="358" y="47"/>
                  </a:lnTo>
                  <a:lnTo>
                    <a:pt x="349" y="52"/>
                  </a:lnTo>
                  <a:lnTo>
                    <a:pt x="337" y="56"/>
                  </a:lnTo>
                  <a:lnTo>
                    <a:pt x="326" y="61"/>
                  </a:lnTo>
                  <a:lnTo>
                    <a:pt x="316" y="63"/>
                  </a:lnTo>
                  <a:lnTo>
                    <a:pt x="310" y="65"/>
                  </a:lnTo>
                  <a:lnTo>
                    <a:pt x="305" y="65"/>
                  </a:lnTo>
                  <a:lnTo>
                    <a:pt x="297" y="67"/>
                  </a:lnTo>
                  <a:lnTo>
                    <a:pt x="291" y="69"/>
                  </a:lnTo>
                  <a:lnTo>
                    <a:pt x="284" y="70"/>
                  </a:lnTo>
                  <a:lnTo>
                    <a:pt x="276" y="72"/>
                  </a:lnTo>
                  <a:lnTo>
                    <a:pt x="266" y="76"/>
                  </a:lnTo>
                  <a:lnTo>
                    <a:pt x="259" y="78"/>
                  </a:lnTo>
                  <a:lnTo>
                    <a:pt x="249" y="79"/>
                  </a:lnTo>
                  <a:lnTo>
                    <a:pt x="239" y="83"/>
                  </a:lnTo>
                  <a:lnTo>
                    <a:pt x="228" y="87"/>
                  </a:lnTo>
                  <a:lnTo>
                    <a:pt x="216" y="90"/>
                  </a:lnTo>
                  <a:lnTo>
                    <a:pt x="205" y="94"/>
                  </a:lnTo>
                  <a:lnTo>
                    <a:pt x="192" y="97"/>
                  </a:lnTo>
                  <a:lnTo>
                    <a:pt x="180" y="101"/>
                  </a:lnTo>
                  <a:lnTo>
                    <a:pt x="169" y="105"/>
                  </a:lnTo>
                  <a:lnTo>
                    <a:pt x="157" y="108"/>
                  </a:lnTo>
                  <a:lnTo>
                    <a:pt x="146" y="110"/>
                  </a:lnTo>
                  <a:lnTo>
                    <a:pt x="136" y="114"/>
                  </a:lnTo>
                  <a:lnTo>
                    <a:pt x="126" y="115"/>
                  </a:lnTo>
                  <a:lnTo>
                    <a:pt x="119" y="117"/>
                  </a:lnTo>
                  <a:lnTo>
                    <a:pt x="109" y="121"/>
                  </a:lnTo>
                  <a:lnTo>
                    <a:pt x="103" y="123"/>
                  </a:lnTo>
                  <a:lnTo>
                    <a:pt x="96" y="123"/>
                  </a:lnTo>
                  <a:lnTo>
                    <a:pt x="90" y="124"/>
                  </a:lnTo>
                  <a:lnTo>
                    <a:pt x="84" y="126"/>
                  </a:lnTo>
                  <a:lnTo>
                    <a:pt x="78" y="126"/>
                  </a:lnTo>
                  <a:lnTo>
                    <a:pt x="75" y="128"/>
                  </a:lnTo>
                  <a:lnTo>
                    <a:pt x="71" y="128"/>
                  </a:lnTo>
                  <a:lnTo>
                    <a:pt x="69" y="128"/>
                  </a:lnTo>
                  <a:lnTo>
                    <a:pt x="61" y="128"/>
                  </a:lnTo>
                  <a:lnTo>
                    <a:pt x="55" y="126"/>
                  </a:lnTo>
                  <a:lnTo>
                    <a:pt x="42" y="124"/>
                  </a:lnTo>
                  <a:lnTo>
                    <a:pt x="29" y="121"/>
                  </a:lnTo>
                  <a:lnTo>
                    <a:pt x="19" y="117"/>
                  </a:lnTo>
                  <a:lnTo>
                    <a:pt x="19" y="11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35"/>
            <p:cNvSpPr>
              <a:spLocks/>
            </p:cNvSpPr>
            <p:nvPr/>
          </p:nvSpPr>
          <p:spPr bwMode="auto">
            <a:xfrm>
              <a:off x="1927226" y="2773363"/>
              <a:ext cx="168275" cy="904875"/>
            </a:xfrm>
            <a:custGeom>
              <a:avLst/>
              <a:gdLst>
                <a:gd name="T0" fmla="*/ 127 w 213"/>
                <a:gd name="T1" fmla="*/ 640 h 1140"/>
                <a:gd name="T2" fmla="*/ 127 w 213"/>
                <a:gd name="T3" fmla="*/ 536 h 1140"/>
                <a:gd name="T4" fmla="*/ 129 w 213"/>
                <a:gd name="T5" fmla="*/ 447 h 1140"/>
                <a:gd name="T6" fmla="*/ 129 w 213"/>
                <a:gd name="T7" fmla="*/ 373 h 1140"/>
                <a:gd name="T8" fmla="*/ 129 w 213"/>
                <a:gd name="T9" fmla="*/ 271 h 1140"/>
                <a:gd name="T10" fmla="*/ 129 w 213"/>
                <a:gd name="T11" fmla="*/ 170 h 1140"/>
                <a:gd name="T12" fmla="*/ 127 w 213"/>
                <a:gd name="T13" fmla="*/ 117 h 1140"/>
                <a:gd name="T14" fmla="*/ 121 w 213"/>
                <a:gd name="T15" fmla="*/ 85 h 1140"/>
                <a:gd name="T16" fmla="*/ 115 w 213"/>
                <a:gd name="T17" fmla="*/ 60 h 1140"/>
                <a:gd name="T18" fmla="*/ 108 w 213"/>
                <a:gd name="T19" fmla="*/ 44 h 1140"/>
                <a:gd name="T20" fmla="*/ 94 w 213"/>
                <a:gd name="T21" fmla="*/ 24 h 1140"/>
                <a:gd name="T22" fmla="*/ 94 w 213"/>
                <a:gd name="T23" fmla="*/ 6 h 1140"/>
                <a:gd name="T24" fmla="*/ 108 w 213"/>
                <a:gd name="T25" fmla="*/ 0 h 1140"/>
                <a:gd name="T26" fmla="*/ 136 w 213"/>
                <a:gd name="T27" fmla="*/ 6 h 1140"/>
                <a:gd name="T28" fmla="*/ 175 w 213"/>
                <a:gd name="T29" fmla="*/ 20 h 1140"/>
                <a:gd name="T30" fmla="*/ 202 w 213"/>
                <a:gd name="T31" fmla="*/ 36 h 1140"/>
                <a:gd name="T32" fmla="*/ 213 w 213"/>
                <a:gd name="T33" fmla="*/ 60 h 1140"/>
                <a:gd name="T34" fmla="*/ 209 w 213"/>
                <a:gd name="T35" fmla="*/ 92 h 1140"/>
                <a:gd name="T36" fmla="*/ 200 w 213"/>
                <a:gd name="T37" fmla="*/ 119 h 1140"/>
                <a:gd name="T38" fmla="*/ 192 w 213"/>
                <a:gd name="T39" fmla="*/ 152 h 1140"/>
                <a:gd name="T40" fmla="*/ 188 w 213"/>
                <a:gd name="T41" fmla="*/ 197 h 1140"/>
                <a:gd name="T42" fmla="*/ 184 w 213"/>
                <a:gd name="T43" fmla="*/ 251 h 1140"/>
                <a:gd name="T44" fmla="*/ 180 w 213"/>
                <a:gd name="T45" fmla="*/ 321 h 1140"/>
                <a:gd name="T46" fmla="*/ 180 w 213"/>
                <a:gd name="T47" fmla="*/ 417 h 1140"/>
                <a:gd name="T48" fmla="*/ 180 w 213"/>
                <a:gd name="T49" fmla="*/ 536 h 1140"/>
                <a:gd name="T50" fmla="*/ 182 w 213"/>
                <a:gd name="T51" fmla="*/ 682 h 1140"/>
                <a:gd name="T52" fmla="*/ 184 w 213"/>
                <a:gd name="T53" fmla="*/ 783 h 1140"/>
                <a:gd name="T54" fmla="*/ 184 w 213"/>
                <a:gd name="T55" fmla="*/ 855 h 1140"/>
                <a:gd name="T56" fmla="*/ 184 w 213"/>
                <a:gd name="T57" fmla="*/ 918 h 1140"/>
                <a:gd name="T58" fmla="*/ 182 w 213"/>
                <a:gd name="T59" fmla="*/ 972 h 1140"/>
                <a:gd name="T60" fmla="*/ 179 w 213"/>
                <a:gd name="T61" fmla="*/ 1017 h 1140"/>
                <a:gd name="T62" fmla="*/ 175 w 213"/>
                <a:gd name="T63" fmla="*/ 1051 h 1140"/>
                <a:gd name="T64" fmla="*/ 171 w 213"/>
                <a:gd name="T65" fmla="*/ 1078 h 1140"/>
                <a:gd name="T66" fmla="*/ 167 w 213"/>
                <a:gd name="T67" fmla="*/ 1095 h 1140"/>
                <a:gd name="T68" fmla="*/ 146 w 213"/>
                <a:gd name="T69" fmla="*/ 1122 h 1140"/>
                <a:gd name="T70" fmla="*/ 131 w 213"/>
                <a:gd name="T71" fmla="*/ 1138 h 1140"/>
                <a:gd name="T72" fmla="*/ 119 w 213"/>
                <a:gd name="T73" fmla="*/ 1134 h 1140"/>
                <a:gd name="T74" fmla="*/ 104 w 213"/>
                <a:gd name="T75" fmla="*/ 1113 h 1140"/>
                <a:gd name="T76" fmla="*/ 87 w 213"/>
                <a:gd name="T77" fmla="*/ 1075 h 1140"/>
                <a:gd name="T78" fmla="*/ 52 w 213"/>
                <a:gd name="T79" fmla="*/ 1035 h 1140"/>
                <a:gd name="T80" fmla="*/ 14 w 213"/>
                <a:gd name="T81" fmla="*/ 1001 h 1140"/>
                <a:gd name="T82" fmla="*/ 0 w 213"/>
                <a:gd name="T83" fmla="*/ 983 h 1140"/>
                <a:gd name="T84" fmla="*/ 10 w 213"/>
                <a:gd name="T85" fmla="*/ 977 h 1140"/>
                <a:gd name="T86" fmla="*/ 41 w 213"/>
                <a:gd name="T87" fmla="*/ 986 h 1140"/>
                <a:gd name="T88" fmla="*/ 81 w 213"/>
                <a:gd name="T89" fmla="*/ 997 h 1140"/>
                <a:gd name="T90" fmla="*/ 106 w 213"/>
                <a:gd name="T91" fmla="*/ 994 h 1140"/>
                <a:gd name="T92" fmla="*/ 115 w 213"/>
                <a:gd name="T93" fmla="*/ 976 h 1140"/>
                <a:gd name="T94" fmla="*/ 119 w 213"/>
                <a:gd name="T95" fmla="*/ 947 h 1140"/>
                <a:gd name="T96" fmla="*/ 121 w 213"/>
                <a:gd name="T97" fmla="*/ 916 h 1140"/>
                <a:gd name="T98" fmla="*/ 121 w 213"/>
                <a:gd name="T99" fmla="*/ 880 h 1140"/>
                <a:gd name="T100" fmla="*/ 123 w 213"/>
                <a:gd name="T101" fmla="*/ 837 h 1140"/>
                <a:gd name="T102" fmla="*/ 123 w 213"/>
                <a:gd name="T103" fmla="*/ 786 h 1140"/>
                <a:gd name="T104" fmla="*/ 125 w 213"/>
                <a:gd name="T105" fmla="*/ 729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3" h="1140">
                  <a:moveTo>
                    <a:pt x="125" y="729"/>
                  </a:moveTo>
                  <a:lnTo>
                    <a:pt x="125" y="698"/>
                  </a:lnTo>
                  <a:lnTo>
                    <a:pt x="125" y="669"/>
                  </a:lnTo>
                  <a:lnTo>
                    <a:pt x="127" y="640"/>
                  </a:lnTo>
                  <a:lnTo>
                    <a:pt x="127" y="613"/>
                  </a:lnTo>
                  <a:lnTo>
                    <a:pt x="127" y="586"/>
                  </a:lnTo>
                  <a:lnTo>
                    <a:pt x="127" y="561"/>
                  </a:lnTo>
                  <a:lnTo>
                    <a:pt x="127" y="536"/>
                  </a:lnTo>
                  <a:lnTo>
                    <a:pt x="129" y="512"/>
                  </a:lnTo>
                  <a:lnTo>
                    <a:pt x="129" y="489"/>
                  </a:lnTo>
                  <a:lnTo>
                    <a:pt x="129" y="467"/>
                  </a:lnTo>
                  <a:lnTo>
                    <a:pt x="129" y="447"/>
                  </a:lnTo>
                  <a:lnTo>
                    <a:pt x="129" y="428"/>
                  </a:lnTo>
                  <a:lnTo>
                    <a:pt x="129" y="409"/>
                  </a:lnTo>
                  <a:lnTo>
                    <a:pt x="129" y="391"/>
                  </a:lnTo>
                  <a:lnTo>
                    <a:pt x="129" y="373"/>
                  </a:lnTo>
                  <a:lnTo>
                    <a:pt x="129" y="359"/>
                  </a:lnTo>
                  <a:lnTo>
                    <a:pt x="129" y="328"/>
                  </a:lnTo>
                  <a:lnTo>
                    <a:pt x="129" y="298"/>
                  </a:lnTo>
                  <a:lnTo>
                    <a:pt x="129" y="271"/>
                  </a:lnTo>
                  <a:lnTo>
                    <a:pt x="129" y="244"/>
                  </a:lnTo>
                  <a:lnTo>
                    <a:pt x="129" y="217"/>
                  </a:lnTo>
                  <a:lnTo>
                    <a:pt x="129" y="193"/>
                  </a:lnTo>
                  <a:lnTo>
                    <a:pt x="129" y="170"/>
                  </a:lnTo>
                  <a:lnTo>
                    <a:pt x="129" y="148"/>
                  </a:lnTo>
                  <a:lnTo>
                    <a:pt x="127" y="137"/>
                  </a:lnTo>
                  <a:lnTo>
                    <a:pt x="127" y="126"/>
                  </a:lnTo>
                  <a:lnTo>
                    <a:pt x="127" y="117"/>
                  </a:lnTo>
                  <a:lnTo>
                    <a:pt x="125" y="108"/>
                  </a:lnTo>
                  <a:lnTo>
                    <a:pt x="123" y="101"/>
                  </a:lnTo>
                  <a:lnTo>
                    <a:pt x="123" y="92"/>
                  </a:lnTo>
                  <a:lnTo>
                    <a:pt x="121" y="85"/>
                  </a:lnTo>
                  <a:lnTo>
                    <a:pt x="121" y="78"/>
                  </a:lnTo>
                  <a:lnTo>
                    <a:pt x="119" y="72"/>
                  </a:lnTo>
                  <a:lnTo>
                    <a:pt x="117" y="65"/>
                  </a:lnTo>
                  <a:lnTo>
                    <a:pt x="115" y="60"/>
                  </a:lnTo>
                  <a:lnTo>
                    <a:pt x="113" y="54"/>
                  </a:lnTo>
                  <a:lnTo>
                    <a:pt x="113" y="51"/>
                  </a:lnTo>
                  <a:lnTo>
                    <a:pt x="110" y="47"/>
                  </a:lnTo>
                  <a:lnTo>
                    <a:pt x="108" y="44"/>
                  </a:lnTo>
                  <a:lnTo>
                    <a:pt x="106" y="40"/>
                  </a:lnTo>
                  <a:lnTo>
                    <a:pt x="102" y="34"/>
                  </a:lnTo>
                  <a:lnTo>
                    <a:pt x="98" y="29"/>
                  </a:lnTo>
                  <a:lnTo>
                    <a:pt x="94" y="24"/>
                  </a:lnTo>
                  <a:lnTo>
                    <a:pt x="92" y="18"/>
                  </a:lnTo>
                  <a:lnTo>
                    <a:pt x="92" y="13"/>
                  </a:lnTo>
                  <a:lnTo>
                    <a:pt x="92" y="9"/>
                  </a:lnTo>
                  <a:lnTo>
                    <a:pt x="94" y="6"/>
                  </a:lnTo>
                  <a:lnTo>
                    <a:pt x="96" y="4"/>
                  </a:lnTo>
                  <a:lnTo>
                    <a:pt x="98" y="2"/>
                  </a:lnTo>
                  <a:lnTo>
                    <a:pt x="102" y="0"/>
                  </a:lnTo>
                  <a:lnTo>
                    <a:pt x="108" y="0"/>
                  </a:lnTo>
                  <a:lnTo>
                    <a:pt x="113" y="0"/>
                  </a:lnTo>
                  <a:lnTo>
                    <a:pt x="119" y="2"/>
                  </a:lnTo>
                  <a:lnTo>
                    <a:pt x="129" y="2"/>
                  </a:lnTo>
                  <a:lnTo>
                    <a:pt x="136" y="6"/>
                  </a:lnTo>
                  <a:lnTo>
                    <a:pt x="146" y="9"/>
                  </a:lnTo>
                  <a:lnTo>
                    <a:pt x="157" y="13"/>
                  </a:lnTo>
                  <a:lnTo>
                    <a:pt x="165" y="16"/>
                  </a:lnTo>
                  <a:lnTo>
                    <a:pt x="175" y="20"/>
                  </a:lnTo>
                  <a:lnTo>
                    <a:pt x="182" y="24"/>
                  </a:lnTo>
                  <a:lnTo>
                    <a:pt x="188" y="27"/>
                  </a:lnTo>
                  <a:lnTo>
                    <a:pt x="196" y="33"/>
                  </a:lnTo>
                  <a:lnTo>
                    <a:pt x="202" y="36"/>
                  </a:lnTo>
                  <a:lnTo>
                    <a:pt x="207" y="40"/>
                  </a:lnTo>
                  <a:lnTo>
                    <a:pt x="209" y="45"/>
                  </a:lnTo>
                  <a:lnTo>
                    <a:pt x="211" y="53"/>
                  </a:lnTo>
                  <a:lnTo>
                    <a:pt x="213" y="60"/>
                  </a:lnTo>
                  <a:lnTo>
                    <a:pt x="213" y="67"/>
                  </a:lnTo>
                  <a:lnTo>
                    <a:pt x="213" y="74"/>
                  </a:lnTo>
                  <a:lnTo>
                    <a:pt x="211" y="83"/>
                  </a:lnTo>
                  <a:lnTo>
                    <a:pt x="209" y="92"/>
                  </a:lnTo>
                  <a:lnTo>
                    <a:pt x="207" y="101"/>
                  </a:lnTo>
                  <a:lnTo>
                    <a:pt x="203" y="107"/>
                  </a:lnTo>
                  <a:lnTo>
                    <a:pt x="202" y="112"/>
                  </a:lnTo>
                  <a:lnTo>
                    <a:pt x="200" y="119"/>
                  </a:lnTo>
                  <a:lnTo>
                    <a:pt x="198" y="126"/>
                  </a:lnTo>
                  <a:lnTo>
                    <a:pt x="196" y="134"/>
                  </a:lnTo>
                  <a:lnTo>
                    <a:pt x="194" y="143"/>
                  </a:lnTo>
                  <a:lnTo>
                    <a:pt x="192" y="152"/>
                  </a:lnTo>
                  <a:lnTo>
                    <a:pt x="192" y="162"/>
                  </a:lnTo>
                  <a:lnTo>
                    <a:pt x="190" y="173"/>
                  </a:lnTo>
                  <a:lnTo>
                    <a:pt x="188" y="184"/>
                  </a:lnTo>
                  <a:lnTo>
                    <a:pt x="188" y="197"/>
                  </a:lnTo>
                  <a:lnTo>
                    <a:pt x="186" y="209"/>
                  </a:lnTo>
                  <a:lnTo>
                    <a:pt x="186" y="222"/>
                  </a:lnTo>
                  <a:lnTo>
                    <a:pt x="184" y="236"/>
                  </a:lnTo>
                  <a:lnTo>
                    <a:pt x="184" y="251"/>
                  </a:lnTo>
                  <a:lnTo>
                    <a:pt x="184" y="265"/>
                  </a:lnTo>
                  <a:lnTo>
                    <a:pt x="182" y="283"/>
                  </a:lnTo>
                  <a:lnTo>
                    <a:pt x="182" y="301"/>
                  </a:lnTo>
                  <a:lnTo>
                    <a:pt x="180" y="321"/>
                  </a:lnTo>
                  <a:lnTo>
                    <a:pt x="180" y="343"/>
                  </a:lnTo>
                  <a:lnTo>
                    <a:pt x="180" y="366"/>
                  </a:lnTo>
                  <a:lnTo>
                    <a:pt x="180" y="390"/>
                  </a:lnTo>
                  <a:lnTo>
                    <a:pt x="180" y="417"/>
                  </a:lnTo>
                  <a:lnTo>
                    <a:pt x="180" y="444"/>
                  </a:lnTo>
                  <a:lnTo>
                    <a:pt x="180" y="473"/>
                  </a:lnTo>
                  <a:lnTo>
                    <a:pt x="180" y="505"/>
                  </a:lnTo>
                  <a:lnTo>
                    <a:pt x="180" y="536"/>
                  </a:lnTo>
                  <a:lnTo>
                    <a:pt x="180" y="570"/>
                  </a:lnTo>
                  <a:lnTo>
                    <a:pt x="180" y="606"/>
                  </a:lnTo>
                  <a:lnTo>
                    <a:pt x="182" y="644"/>
                  </a:lnTo>
                  <a:lnTo>
                    <a:pt x="182" y="682"/>
                  </a:lnTo>
                  <a:lnTo>
                    <a:pt x="184" y="723"/>
                  </a:lnTo>
                  <a:lnTo>
                    <a:pt x="184" y="743"/>
                  </a:lnTo>
                  <a:lnTo>
                    <a:pt x="184" y="763"/>
                  </a:lnTo>
                  <a:lnTo>
                    <a:pt x="184" y="783"/>
                  </a:lnTo>
                  <a:lnTo>
                    <a:pt x="184" y="801"/>
                  </a:lnTo>
                  <a:lnTo>
                    <a:pt x="184" y="821"/>
                  </a:lnTo>
                  <a:lnTo>
                    <a:pt x="184" y="837"/>
                  </a:lnTo>
                  <a:lnTo>
                    <a:pt x="184" y="855"/>
                  </a:lnTo>
                  <a:lnTo>
                    <a:pt x="184" y="871"/>
                  </a:lnTo>
                  <a:lnTo>
                    <a:pt x="184" y="887"/>
                  </a:lnTo>
                  <a:lnTo>
                    <a:pt x="184" y="903"/>
                  </a:lnTo>
                  <a:lnTo>
                    <a:pt x="184" y="918"/>
                  </a:lnTo>
                  <a:lnTo>
                    <a:pt x="182" y="932"/>
                  </a:lnTo>
                  <a:lnTo>
                    <a:pt x="182" y="945"/>
                  </a:lnTo>
                  <a:lnTo>
                    <a:pt x="182" y="959"/>
                  </a:lnTo>
                  <a:lnTo>
                    <a:pt x="182" y="972"/>
                  </a:lnTo>
                  <a:lnTo>
                    <a:pt x="180" y="983"/>
                  </a:lnTo>
                  <a:lnTo>
                    <a:pt x="180" y="995"/>
                  </a:lnTo>
                  <a:lnTo>
                    <a:pt x="180" y="1006"/>
                  </a:lnTo>
                  <a:lnTo>
                    <a:pt x="179" y="1017"/>
                  </a:lnTo>
                  <a:lnTo>
                    <a:pt x="179" y="1026"/>
                  </a:lnTo>
                  <a:lnTo>
                    <a:pt x="177" y="1035"/>
                  </a:lnTo>
                  <a:lnTo>
                    <a:pt x="177" y="1044"/>
                  </a:lnTo>
                  <a:lnTo>
                    <a:pt x="175" y="1051"/>
                  </a:lnTo>
                  <a:lnTo>
                    <a:pt x="175" y="1060"/>
                  </a:lnTo>
                  <a:lnTo>
                    <a:pt x="173" y="1066"/>
                  </a:lnTo>
                  <a:lnTo>
                    <a:pt x="173" y="1073"/>
                  </a:lnTo>
                  <a:lnTo>
                    <a:pt x="171" y="1078"/>
                  </a:lnTo>
                  <a:lnTo>
                    <a:pt x="171" y="1084"/>
                  </a:lnTo>
                  <a:lnTo>
                    <a:pt x="169" y="1087"/>
                  </a:lnTo>
                  <a:lnTo>
                    <a:pt x="167" y="1093"/>
                  </a:lnTo>
                  <a:lnTo>
                    <a:pt x="167" y="1095"/>
                  </a:lnTo>
                  <a:lnTo>
                    <a:pt x="165" y="1098"/>
                  </a:lnTo>
                  <a:lnTo>
                    <a:pt x="159" y="1107"/>
                  </a:lnTo>
                  <a:lnTo>
                    <a:pt x="152" y="1116"/>
                  </a:lnTo>
                  <a:lnTo>
                    <a:pt x="146" y="1122"/>
                  </a:lnTo>
                  <a:lnTo>
                    <a:pt x="142" y="1129"/>
                  </a:lnTo>
                  <a:lnTo>
                    <a:pt x="138" y="1132"/>
                  </a:lnTo>
                  <a:lnTo>
                    <a:pt x="134" y="1136"/>
                  </a:lnTo>
                  <a:lnTo>
                    <a:pt x="131" y="1138"/>
                  </a:lnTo>
                  <a:lnTo>
                    <a:pt x="129" y="1140"/>
                  </a:lnTo>
                  <a:lnTo>
                    <a:pt x="125" y="1138"/>
                  </a:lnTo>
                  <a:lnTo>
                    <a:pt x="121" y="1138"/>
                  </a:lnTo>
                  <a:lnTo>
                    <a:pt x="119" y="1134"/>
                  </a:lnTo>
                  <a:lnTo>
                    <a:pt x="115" y="1131"/>
                  </a:lnTo>
                  <a:lnTo>
                    <a:pt x="111" y="1125"/>
                  </a:lnTo>
                  <a:lnTo>
                    <a:pt x="108" y="1120"/>
                  </a:lnTo>
                  <a:lnTo>
                    <a:pt x="104" y="1113"/>
                  </a:lnTo>
                  <a:lnTo>
                    <a:pt x="102" y="1104"/>
                  </a:lnTo>
                  <a:lnTo>
                    <a:pt x="98" y="1093"/>
                  </a:lnTo>
                  <a:lnTo>
                    <a:pt x="92" y="1084"/>
                  </a:lnTo>
                  <a:lnTo>
                    <a:pt x="87" y="1075"/>
                  </a:lnTo>
                  <a:lnTo>
                    <a:pt x="81" y="1064"/>
                  </a:lnTo>
                  <a:lnTo>
                    <a:pt x="71" y="1055"/>
                  </a:lnTo>
                  <a:lnTo>
                    <a:pt x="64" y="1046"/>
                  </a:lnTo>
                  <a:lnTo>
                    <a:pt x="52" y="1035"/>
                  </a:lnTo>
                  <a:lnTo>
                    <a:pt x="42" y="1026"/>
                  </a:lnTo>
                  <a:lnTo>
                    <a:pt x="31" y="1017"/>
                  </a:lnTo>
                  <a:lnTo>
                    <a:pt x="21" y="1008"/>
                  </a:lnTo>
                  <a:lnTo>
                    <a:pt x="14" y="1001"/>
                  </a:lnTo>
                  <a:lnTo>
                    <a:pt x="8" y="995"/>
                  </a:lnTo>
                  <a:lnTo>
                    <a:pt x="4" y="990"/>
                  </a:lnTo>
                  <a:lnTo>
                    <a:pt x="0" y="985"/>
                  </a:lnTo>
                  <a:lnTo>
                    <a:pt x="0" y="983"/>
                  </a:lnTo>
                  <a:lnTo>
                    <a:pt x="0" y="979"/>
                  </a:lnTo>
                  <a:lnTo>
                    <a:pt x="2" y="977"/>
                  </a:lnTo>
                  <a:lnTo>
                    <a:pt x="6" y="977"/>
                  </a:lnTo>
                  <a:lnTo>
                    <a:pt x="10" y="977"/>
                  </a:lnTo>
                  <a:lnTo>
                    <a:pt x="16" y="979"/>
                  </a:lnTo>
                  <a:lnTo>
                    <a:pt x="21" y="981"/>
                  </a:lnTo>
                  <a:lnTo>
                    <a:pt x="31" y="983"/>
                  </a:lnTo>
                  <a:lnTo>
                    <a:pt x="41" y="986"/>
                  </a:lnTo>
                  <a:lnTo>
                    <a:pt x="50" y="990"/>
                  </a:lnTo>
                  <a:lnTo>
                    <a:pt x="62" y="994"/>
                  </a:lnTo>
                  <a:lnTo>
                    <a:pt x="73" y="995"/>
                  </a:lnTo>
                  <a:lnTo>
                    <a:pt x="81" y="997"/>
                  </a:lnTo>
                  <a:lnTo>
                    <a:pt x="88" y="997"/>
                  </a:lnTo>
                  <a:lnTo>
                    <a:pt x="96" y="997"/>
                  </a:lnTo>
                  <a:lnTo>
                    <a:pt x="102" y="995"/>
                  </a:lnTo>
                  <a:lnTo>
                    <a:pt x="106" y="994"/>
                  </a:lnTo>
                  <a:lnTo>
                    <a:pt x="110" y="990"/>
                  </a:lnTo>
                  <a:lnTo>
                    <a:pt x="111" y="986"/>
                  </a:lnTo>
                  <a:lnTo>
                    <a:pt x="113" y="983"/>
                  </a:lnTo>
                  <a:lnTo>
                    <a:pt x="115" y="976"/>
                  </a:lnTo>
                  <a:lnTo>
                    <a:pt x="115" y="968"/>
                  </a:lnTo>
                  <a:lnTo>
                    <a:pt x="117" y="958"/>
                  </a:lnTo>
                  <a:lnTo>
                    <a:pt x="117" y="952"/>
                  </a:lnTo>
                  <a:lnTo>
                    <a:pt x="119" y="947"/>
                  </a:lnTo>
                  <a:lnTo>
                    <a:pt x="119" y="940"/>
                  </a:lnTo>
                  <a:lnTo>
                    <a:pt x="119" y="932"/>
                  </a:lnTo>
                  <a:lnTo>
                    <a:pt x="119" y="925"/>
                  </a:lnTo>
                  <a:lnTo>
                    <a:pt x="121" y="916"/>
                  </a:lnTo>
                  <a:lnTo>
                    <a:pt x="121" y="909"/>
                  </a:lnTo>
                  <a:lnTo>
                    <a:pt x="121" y="900"/>
                  </a:lnTo>
                  <a:lnTo>
                    <a:pt x="121" y="891"/>
                  </a:lnTo>
                  <a:lnTo>
                    <a:pt x="121" y="880"/>
                  </a:lnTo>
                  <a:lnTo>
                    <a:pt x="123" y="871"/>
                  </a:lnTo>
                  <a:lnTo>
                    <a:pt x="123" y="860"/>
                  </a:lnTo>
                  <a:lnTo>
                    <a:pt x="123" y="849"/>
                  </a:lnTo>
                  <a:lnTo>
                    <a:pt x="123" y="837"/>
                  </a:lnTo>
                  <a:lnTo>
                    <a:pt x="123" y="824"/>
                  </a:lnTo>
                  <a:lnTo>
                    <a:pt x="123" y="813"/>
                  </a:lnTo>
                  <a:lnTo>
                    <a:pt x="123" y="799"/>
                  </a:lnTo>
                  <a:lnTo>
                    <a:pt x="123" y="786"/>
                  </a:lnTo>
                  <a:lnTo>
                    <a:pt x="123" y="772"/>
                  </a:lnTo>
                  <a:lnTo>
                    <a:pt x="123" y="757"/>
                  </a:lnTo>
                  <a:lnTo>
                    <a:pt x="125" y="743"/>
                  </a:lnTo>
                  <a:lnTo>
                    <a:pt x="125" y="729"/>
                  </a:lnTo>
                  <a:lnTo>
                    <a:pt x="125" y="729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36"/>
            <p:cNvSpPr>
              <a:spLocks/>
            </p:cNvSpPr>
            <p:nvPr/>
          </p:nvSpPr>
          <p:spPr bwMode="auto">
            <a:xfrm>
              <a:off x="2170113" y="3013075"/>
              <a:ext cx="387350" cy="114300"/>
            </a:xfrm>
            <a:custGeom>
              <a:avLst/>
              <a:gdLst>
                <a:gd name="T0" fmla="*/ 17 w 489"/>
                <a:gd name="T1" fmla="*/ 130 h 145"/>
                <a:gd name="T2" fmla="*/ 10 w 489"/>
                <a:gd name="T3" fmla="*/ 123 h 145"/>
                <a:gd name="T4" fmla="*/ 4 w 489"/>
                <a:gd name="T5" fmla="*/ 116 h 145"/>
                <a:gd name="T6" fmla="*/ 0 w 489"/>
                <a:gd name="T7" fmla="*/ 110 h 145"/>
                <a:gd name="T8" fmla="*/ 6 w 489"/>
                <a:gd name="T9" fmla="*/ 107 h 145"/>
                <a:gd name="T10" fmla="*/ 23 w 489"/>
                <a:gd name="T11" fmla="*/ 105 h 145"/>
                <a:gd name="T12" fmla="*/ 42 w 489"/>
                <a:gd name="T13" fmla="*/ 99 h 145"/>
                <a:gd name="T14" fmla="*/ 65 w 489"/>
                <a:gd name="T15" fmla="*/ 92 h 145"/>
                <a:gd name="T16" fmla="*/ 92 w 489"/>
                <a:gd name="T17" fmla="*/ 85 h 145"/>
                <a:gd name="T18" fmla="*/ 123 w 489"/>
                <a:gd name="T19" fmla="*/ 76 h 145"/>
                <a:gd name="T20" fmla="*/ 157 w 489"/>
                <a:gd name="T21" fmla="*/ 65 h 145"/>
                <a:gd name="T22" fmla="*/ 195 w 489"/>
                <a:gd name="T23" fmla="*/ 54 h 145"/>
                <a:gd name="T24" fmla="*/ 236 w 489"/>
                <a:gd name="T25" fmla="*/ 42 h 145"/>
                <a:gd name="T26" fmla="*/ 272 w 489"/>
                <a:gd name="T27" fmla="*/ 31 h 145"/>
                <a:gd name="T28" fmla="*/ 305 w 489"/>
                <a:gd name="T29" fmla="*/ 22 h 145"/>
                <a:gd name="T30" fmla="*/ 335 w 489"/>
                <a:gd name="T31" fmla="*/ 15 h 145"/>
                <a:gd name="T32" fmla="*/ 360 w 489"/>
                <a:gd name="T33" fmla="*/ 9 h 145"/>
                <a:gd name="T34" fmla="*/ 381 w 489"/>
                <a:gd name="T35" fmla="*/ 6 h 145"/>
                <a:gd name="T36" fmla="*/ 399 w 489"/>
                <a:gd name="T37" fmla="*/ 2 h 145"/>
                <a:gd name="T38" fmla="*/ 412 w 489"/>
                <a:gd name="T39" fmla="*/ 0 h 145"/>
                <a:gd name="T40" fmla="*/ 433 w 489"/>
                <a:gd name="T41" fmla="*/ 0 h 145"/>
                <a:gd name="T42" fmla="*/ 460 w 489"/>
                <a:gd name="T43" fmla="*/ 2 h 145"/>
                <a:gd name="T44" fmla="*/ 471 w 489"/>
                <a:gd name="T45" fmla="*/ 6 h 145"/>
                <a:gd name="T46" fmla="*/ 479 w 489"/>
                <a:gd name="T47" fmla="*/ 11 h 145"/>
                <a:gd name="T48" fmla="*/ 485 w 489"/>
                <a:gd name="T49" fmla="*/ 17 h 145"/>
                <a:gd name="T50" fmla="*/ 489 w 489"/>
                <a:gd name="T51" fmla="*/ 22 h 145"/>
                <a:gd name="T52" fmla="*/ 489 w 489"/>
                <a:gd name="T53" fmla="*/ 26 h 145"/>
                <a:gd name="T54" fmla="*/ 487 w 489"/>
                <a:gd name="T55" fmla="*/ 31 h 145"/>
                <a:gd name="T56" fmla="*/ 483 w 489"/>
                <a:gd name="T57" fmla="*/ 35 h 145"/>
                <a:gd name="T58" fmla="*/ 475 w 489"/>
                <a:gd name="T59" fmla="*/ 40 h 145"/>
                <a:gd name="T60" fmla="*/ 466 w 489"/>
                <a:gd name="T61" fmla="*/ 45 h 145"/>
                <a:gd name="T62" fmla="*/ 452 w 489"/>
                <a:gd name="T63" fmla="*/ 51 h 145"/>
                <a:gd name="T64" fmla="*/ 435 w 489"/>
                <a:gd name="T65" fmla="*/ 56 h 145"/>
                <a:gd name="T66" fmla="*/ 416 w 489"/>
                <a:gd name="T67" fmla="*/ 62 h 145"/>
                <a:gd name="T68" fmla="*/ 393 w 489"/>
                <a:gd name="T69" fmla="*/ 67 h 145"/>
                <a:gd name="T70" fmla="*/ 341 w 489"/>
                <a:gd name="T71" fmla="*/ 81 h 145"/>
                <a:gd name="T72" fmla="*/ 238 w 489"/>
                <a:gd name="T73" fmla="*/ 107 h 145"/>
                <a:gd name="T74" fmla="*/ 169 w 489"/>
                <a:gd name="T75" fmla="*/ 121 h 145"/>
                <a:gd name="T76" fmla="*/ 146 w 489"/>
                <a:gd name="T77" fmla="*/ 127 h 145"/>
                <a:gd name="T78" fmla="*/ 125 w 489"/>
                <a:gd name="T79" fmla="*/ 132 h 145"/>
                <a:gd name="T80" fmla="*/ 105 w 489"/>
                <a:gd name="T81" fmla="*/ 136 h 145"/>
                <a:gd name="T82" fmla="*/ 90 w 489"/>
                <a:gd name="T83" fmla="*/ 139 h 145"/>
                <a:gd name="T84" fmla="*/ 79 w 489"/>
                <a:gd name="T85" fmla="*/ 141 h 145"/>
                <a:gd name="T86" fmla="*/ 71 w 489"/>
                <a:gd name="T87" fmla="*/ 143 h 145"/>
                <a:gd name="T88" fmla="*/ 65 w 489"/>
                <a:gd name="T89" fmla="*/ 145 h 145"/>
                <a:gd name="T90" fmla="*/ 59 w 489"/>
                <a:gd name="T91" fmla="*/ 145 h 145"/>
                <a:gd name="T92" fmla="*/ 46 w 489"/>
                <a:gd name="T93" fmla="*/ 141 h 145"/>
                <a:gd name="T94" fmla="*/ 23 w 489"/>
                <a:gd name="T95" fmla="*/ 13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9" h="145">
                  <a:moveTo>
                    <a:pt x="23" y="134"/>
                  </a:moveTo>
                  <a:lnTo>
                    <a:pt x="17" y="130"/>
                  </a:lnTo>
                  <a:lnTo>
                    <a:pt x="13" y="127"/>
                  </a:lnTo>
                  <a:lnTo>
                    <a:pt x="10" y="123"/>
                  </a:lnTo>
                  <a:lnTo>
                    <a:pt x="6" y="119"/>
                  </a:lnTo>
                  <a:lnTo>
                    <a:pt x="4" y="116"/>
                  </a:lnTo>
                  <a:lnTo>
                    <a:pt x="2" y="114"/>
                  </a:lnTo>
                  <a:lnTo>
                    <a:pt x="0" y="110"/>
                  </a:lnTo>
                  <a:lnTo>
                    <a:pt x="0" y="108"/>
                  </a:lnTo>
                  <a:lnTo>
                    <a:pt x="6" y="107"/>
                  </a:lnTo>
                  <a:lnTo>
                    <a:pt x="13" y="107"/>
                  </a:lnTo>
                  <a:lnTo>
                    <a:pt x="23" y="105"/>
                  </a:lnTo>
                  <a:lnTo>
                    <a:pt x="31" y="101"/>
                  </a:lnTo>
                  <a:lnTo>
                    <a:pt x="42" y="99"/>
                  </a:lnTo>
                  <a:lnTo>
                    <a:pt x="54" y="96"/>
                  </a:lnTo>
                  <a:lnTo>
                    <a:pt x="65" y="92"/>
                  </a:lnTo>
                  <a:lnTo>
                    <a:pt x="79" y="89"/>
                  </a:lnTo>
                  <a:lnTo>
                    <a:pt x="92" y="85"/>
                  </a:lnTo>
                  <a:lnTo>
                    <a:pt x="107" y="81"/>
                  </a:lnTo>
                  <a:lnTo>
                    <a:pt x="123" y="76"/>
                  </a:lnTo>
                  <a:lnTo>
                    <a:pt x="140" y="71"/>
                  </a:lnTo>
                  <a:lnTo>
                    <a:pt x="157" y="65"/>
                  </a:lnTo>
                  <a:lnTo>
                    <a:pt x="176" y="60"/>
                  </a:lnTo>
                  <a:lnTo>
                    <a:pt x="195" y="54"/>
                  </a:lnTo>
                  <a:lnTo>
                    <a:pt x="215" y="47"/>
                  </a:lnTo>
                  <a:lnTo>
                    <a:pt x="236" y="42"/>
                  </a:lnTo>
                  <a:lnTo>
                    <a:pt x="255" y="36"/>
                  </a:lnTo>
                  <a:lnTo>
                    <a:pt x="272" y="31"/>
                  </a:lnTo>
                  <a:lnTo>
                    <a:pt x="289" y="26"/>
                  </a:lnTo>
                  <a:lnTo>
                    <a:pt x="305" y="22"/>
                  </a:lnTo>
                  <a:lnTo>
                    <a:pt x="320" y="18"/>
                  </a:lnTo>
                  <a:lnTo>
                    <a:pt x="335" y="15"/>
                  </a:lnTo>
                  <a:lnTo>
                    <a:pt x="349" y="11"/>
                  </a:lnTo>
                  <a:lnTo>
                    <a:pt x="360" y="9"/>
                  </a:lnTo>
                  <a:lnTo>
                    <a:pt x="372" y="8"/>
                  </a:lnTo>
                  <a:lnTo>
                    <a:pt x="381" y="6"/>
                  </a:lnTo>
                  <a:lnTo>
                    <a:pt x="391" y="4"/>
                  </a:lnTo>
                  <a:lnTo>
                    <a:pt x="399" y="2"/>
                  </a:lnTo>
                  <a:lnTo>
                    <a:pt x="406" y="2"/>
                  </a:lnTo>
                  <a:lnTo>
                    <a:pt x="412" y="0"/>
                  </a:lnTo>
                  <a:lnTo>
                    <a:pt x="416" y="0"/>
                  </a:lnTo>
                  <a:lnTo>
                    <a:pt x="433" y="0"/>
                  </a:lnTo>
                  <a:lnTo>
                    <a:pt x="447" y="2"/>
                  </a:lnTo>
                  <a:lnTo>
                    <a:pt x="460" y="2"/>
                  </a:lnTo>
                  <a:lnTo>
                    <a:pt x="466" y="4"/>
                  </a:lnTo>
                  <a:lnTo>
                    <a:pt x="471" y="6"/>
                  </a:lnTo>
                  <a:lnTo>
                    <a:pt x="475" y="8"/>
                  </a:lnTo>
                  <a:lnTo>
                    <a:pt x="479" y="11"/>
                  </a:lnTo>
                  <a:lnTo>
                    <a:pt x="483" y="13"/>
                  </a:lnTo>
                  <a:lnTo>
                    <a:pt x="485" y="17"/>
                  </a:lnTo>
                  <a:lnTo>
                    <a:pt x="487" y="18"/>
                  </a:lnTo>
                  <a:lnTo>
                    <a:pt x="489" y="22"/>
                  </a:lnTo>
                  <a:lnTo>
                    <a:pt x="489" y="24"/>
                  </a:lnTo>
                  <a:lnTo>
                    <a:pt x="489" y="26"/>
                  </a:lnTo>
                  <a:lnTo>
                    <a:pt x="489" y="29"/>
                  </a:lnTo>
                  <a:lnTo>
                    <a:pt x="487" y="31"/>
                  </a:lnTo>
                  <a:lnTo>
                    <a:pt x="487" y="33"/>
                  </a:lnTo>
                  <a:lnTo>
                    <a:pt x="483" y="35"/>
                  </a:lnTo>
                  <a:lnTo>
                    <a:pt x="479" y="36"/>
                  </a:lnTo>
                  <a:lnTo>
                    <a:pt x="475" y="40"/>
                  </a:lnTo>
                  <a:lnTo>
                    <a:pt x="471" y="42"/>
                  </a:lnTo>
                  <a:lnTo>
                    <a:pt x="466" y="45"/>
                  </a:lnTo>
                  <a:lnTo>
                    <a:pt x="458" y="47"/>
                  </a:lnTo>
                  <a:lnTo>
                    <a:pt x="452" y="51"/>
                  </a:lnTo>
                  <a:lnTo>
                    <a:pt x="445" y="53"/>
                  </a:lnTo>
                  <a:lnTo>
                    <a:pt x="435" y="56"/>
                  </a:lnTo>
                  <a:lnTo>
                    <a:pt x="425" y="58"/>
                  </a:lnTo>
                  <a:lnTo>
                    <a:pt x="416" y="62"/>
                  </a:lnTo>
                  <a:lnTo>
                    <a:pt x="404" y="65"/>
                  </a:lnTo>
                  <a:lnTo>
                    <a:pt x="393" y="67"/>
                  </a:lnTo>
                  <a:lnTo>
                    <a:pt x="368" y="74"/>
                  </a:lnTo>
                  <a:lnTo>
                    <a:pt x="341" y="81"/>
                  </a:lnTo>
                  <a:lnTo>
                    <a:pt x="289" y="96"/>
                  </a:lnTo>
                  <a:lnTo>
                    <a:pt x="238" y="107"/>
                  </a:lnTo>
                  <a:lnTo>
                    <a:pt x="182" y="119"/>
                  </a:lnTo>
                  <a:lnTo>
                    <a:pt x="169" y="121"/>
                  </a:lnTo>
                  <a:lnTo>
                    <a:pt x="157" y="125"/>
                  </a:lnTo>
                  <a:lnTo>
                    <a:pt x="146" y="127"/>
                  </a:lnTo>
                  <a:lnTo>
                    <a:pt x="134" y="130"/>
                  </a:lnTo>
                  <a:lnTo>
                    <a:pt x="125" y="132"/>
                  </a:lnTo>
                  <a:lnTo>
                    <a:pt x="115" y="134"/>
                  </a:lnTo>
                  <a:lnTo>
                    <a:pt x="105" y="136"/>
                  </a:lnTo>
                  <a:lnTo>
                    <a:pt x="98" y="137"/>
                  </a:lnTo>
                  <a:lnTo>
                    <a:pt x="90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5" y="143"/>
                  </a:lnTo>
                  <a:lnTo>
                    <a:pt x="71" y="143"/>
                  </a:lnTo>
                  <a:lnTo>
                    <a:pt x="67" y="145"/>
                  </a:lnTo>
                  <a:lnTo>
                    <a:pt x="65" y="145"/>
                  </a:lnTo>
                  <a:lnTo>
                    <a:pt x="63" y="145"/>
                  </a:lnTo>
                  <a:lnTo>
                    <a:pt x="59" y="145"/>
                  </a:lnTo>
                  <a:lnTo>
                    <a:pt x="56" y="145"/>
                  </a:lnTo>
                  <a:lnTo>
                    <a:pt x="46" y="141"/>
                  </a:lnTo>
                  <a:lnTo>
                    <a:pt x="36" y="137"/>
                  </a:lnTo>
                  <a:lnTo>
                    <a:pt x="23" y="134"/>
                  </a:lnTo>
                  <a:lnTo>
                    <a:pt x="23" y="134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37"/>
            <p:cNvSpPr>
              <a:spLocks/>
            </p:cNvSpPr>
            <p:nvPr/>
          </p:nvSpPr>
          <p:spPr bwMode="auto">
            <a:xfrm>
              <a:off x="2444751" y="2838450"/>
              <a:ext cx="112713" cy="115888"/>
            </a:xfrm>
            <a:custGeom>
              <a:avLst/>
              <a:gdLst>
                <a:gd name="T0" fmla="*/ 19 w 142"/>
                <a:gd name="T1" fmla="*/ 72 h 146"/>
                <a:gd name="T2" fmla="*/ 13 w 142"/>
                <a:gd name="T3" fmla="*/ 58 h 146"/>
                <a:gd name="T4" fmla="*/ 8 w 142"/>
                <a:gd name="T5" fmla="*/ 47 h 146"/>
                <a:gd name="T6" fmla="*/ 4 w 142"/>
                <a:gd name="T7" fmla="*/ 36 h 146"/>
                <a:gd name="T8" fmla="*/ 2 w 142"/>
                <a:gd name="T9" fmla="*/ 27 h 146"/>
                <a:gd name="T10" fmla="*/ 0 w 142"/>
                <a:gd name="T11" fmla="*/ 20 h 146"/>
                <a:gd name="T12" fmla="*/ 2 w 142"/>
                <a:gd name="T13" fmla="*/ 13 h 146"/>
                <a:gd name="T14" fmla="*/ 2 w 142"/>
                <a:gd name="T15" fmla="*/ 6 h 146"/>
                <a:gd name="T16" fmla="*/ 6 w 142"/>
                <a:gd name="T17" fmla="*/ 0 h 146"/>
                <a:gd name="T18" fmla="*/ 21 w 142"/>
                <a:gd name="T19" fmla="*/ 4 h 146"/>
                <a:gd name="T20" fmla="*/ 34 w 142"/>
                <a:gd name="T21" fmla="*/ 8 h 146"/>
                <a:gd name="T22" fmla="*/ 50 w 142"/>
                <a:gd name="T23" fmla="*/ 13 h 146"/>
                <a:gd name="T24" fmla="*/ 63 w 142"/>
                <a:gd name="T25" fmla="*/ 18 h 146"/>
                <a:gd name="T26" fmla="*/ 75 w 142"/>
                <a:gd name="T27" fmla="*/ 26 h 146"/>
                <a:gd name="T28" fmla="*/ 86 w 142"/>
                <a:gd name="T29" fmla="*/ 31 h 146"/>
                <a:gd name="T30" fmla="*/ 96 w 142"/>
                <a:gd name="T31" fmla="*/ 38 h 146"/>
                <a:gd name="T32" fmla="*/ 105 w 142"/>
                <a:gd name="T33" fmla="*/ 45 h 146"/>
                <a:gd name="T34" fmla="*/ 113 w 142"/>
                <a:gd name="T35" fmla="*/ 56 h 146"/>
                <a:gd name="T36" fmla="*/ 121 w 142"/>
                <a:gd name="T37" fmla="*/ 63 h 146"/>
                <a:gd name="T38" fmla="*/ 126 w 142"/>
                <a:gd name="T39" fmla="*/ 72 h 146"/>
                <a:gd name="T40" fmla="*/ 132 w 142"/>
                <a:gd name="T41" fmla="*/ 81 h 146"/>
                <a:gd name="T42" fmla="*/ 136 w 142"/>
                <a:gd name="T43" fmla="*/ 89 h 146"/>
                <a:gd name="T44" fmla="*/ 140 w 142"/>
                <a:gd name="T45" fmla="*/ 96 h 146"/>
                <a:gd name="T46" fmla="*/ 142 w 142"/>
                <a:gd name="T47" fmla="*/ 101 h 146"/>
                <a:gd name="T48" fmla="*/ 142 w 142"/>
                <a:gd name="T49" fmla="*/ 109 h 146"/>
                <a:gd name="T50" fmla="*/ 142 w 142"/>
                <a:gd name="T51" fmla="*/ 116 h 146"/>
                <a:gd name="T52" fmla="*/ 142 w 142"/>
                <a:gd name="T53" fmla="*/ 121 h 146"/>
                <a:gd name="T54" fmla="*/ 140 w 142"/>
                <a:gd name="T55" fmla="*/ 127 h 146"/>
                <a:gd name="T56" fmla="*/ 140 w 142"/>
                <a:gd name="T57" fmla="*/ 132 h 146"/>
                <a:gd name="T58" fmla="*/ 138 w 142"/>
                <a:gd name="T59" fmla="*/ 136 h 146"/>
                <a:gd name="T60" fmla="*/ 136 w 142"/>
                <a:gd name="T61" fmla="*/ 139 h 146"/>
                <a:gd name="T62" fmla="*/ 134 w 142"/>
                <a:gd name="T63" fmla="*/ 141 h 146"/>
                <a:gd name="T64" fmla="*/ 134 w 142"/>
                <a:gd name="T65" fmla="*/ 145 h 146"/>
                <a:gd name="T66" fmla="*/ 130 w 142"/>
                <a:gd name="T67" fmla="*/ 145 h 146"/>
                <a:gd name="T68" fmla="*/ 124 w 142"/>
                <a:gd name="T69" fmla="*/ 146 h 146"/>
                <a:gd name="T70" fmla="*/ 119 w 142"/>
                <a:gd name="T71" fmla="*/ 146 h 146"/>
                <a:gd name="T72" fmla="*/ 113 w 142"/>
                <a:gd name="T73" fmla="*/ 146 h 146"/>
                <a:gd name="T74" fmla="*/ 107 w 142"/>
                <a:gd name="T75" fmla="*/ 145 h 146"/>
                <a:gd name="T76" fmla="*/ 100 w 142"/>
                <a:gd name="T77" fmla="*/ 143 h 146"/>
                <a:gd name="T78" fmla="*/ 92 w 142"/>
                <a:gd name="T79" fmla="*/ 139 h 146"/>
                <a:gd name="T80" fmla="*/ 82 w 142"/>
                <a:gd name="T81" fmla="*/ 134 h 146"/>
                <a:gd name="T82" fmla="*/ 75 w 142"/>
                <a:gd name="T83" fmla="*/ 128 h 146"/>
                <a:gd name="T84" fmla="*/ 65 w 142"/>
                <a:gd name="T85" fmla="*/ 123 h 146"/>
                <a:gd name="T86" fmla="*/ 57 w 142"/>
                <a:gd name="T87" fmla="*/ 118 h 146"/>
                <a:gd name="T88" fmla="*/ 50 w 142"/>
                <a:gd name="T89" fmla="*/ 110 h 146"/>
                <a:gd name="T90" fmla="*/ 40 w 142"/>
                <a:gd name="T91" fmla="*/ 101 h 146"/>
                <a:gd name="T92" fmla="*/ 32 w 142"/>
                <a:gd name="T93" fmla="*/ 92 h 146"/>
                <a:gd name="T94" fmla="*/ 27 w 142"/>
                <a:gd name="T95" fmla="*/ 83 h 146"/>
                <a:gd name="T96" fmla="*/ 19 w 142"/>
                <a:gd name="T97" fmla="*/ 72 h 146"/>
                <a:gd name="T98" fmla="*/ 19 w 142"/>
                <a:gd name="T99" fmla="*/ 7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2" h="146">
                  <a:moveTo>
                    <a:pt x="19" y="72"/>
                  </a:moveTo>
                  <a:lnTo>
                    <a:pt x="13" y="58"/>
                  </a:lnTo>
                  <a:lnTo>
                    <a:pt x="8" y="47"/>
                  </a:lnTo>
                  <a:lnTo>
                    <a:pt x="4" y="36"/>
                  </a:lnTo>
                  <a:lnTo>
                    <a:pt x="2" y="27"/>
                  </a:lnTo>
                  <a:lnTo>
                    <a:pt x="0" y="20"/>
                  </a:lnTo>
                  <a:lnTo>
                    <a:pt x="2" y="13"/>
                  </a:lnTo>
                  <a:lnTo>
                    <a:pt x="2" y="6"/>
                  </a:lnTo>
                  <a:lnTo>
                    <a:pt x="6" y="0"/>
                  </a:lnTo>
                  <a:lnTo>
                    <a:pt x="21" y="4"/>
                  </a:lnTo>
                  <a:lnTo>
                    <a:pt x="34" y="8"/>
                  </a:lnTo>
                  <a:lnTo>
                    <a:pt x="50" y="13"/>
                  </a:lnTo>
                  <a:lnTo>
                    <a:pt x="63" y="18"/>
                  </a:lnTo>
                  <a:lnTo>
                    <a:pt x="75" y="26"/>
                  </a:lnTo>
                  <a:lnTo>
                    <a:pt x="86" y="31"/>
                  </a:lnTo>
                  <a:lnTo>
                    <a:pt x="96" y="38"/>
                  </a:lnTo>
                  <a:lnTo>
                    <a:pt x="105" y="45"/>
                  </a:lnTo>
                  <a:lnTo>
                    <a:pt x="113" y="56"/>
                  </a:lnTo>
                  <a:lnTo>
                    <a:pt x="121" y="63"/>
                  </a:lnTo>
                  <a:lnTo>
                    <a:pt x="126" y="72"/>
                  </a:lnTo>
                  <a:lnTo>
                    <a:pt x="132" y="81"/>
                  </a:lnTo>
                  <a:lnTo>
                    <a:pt x="136" y="89"/>
                  </a:lnTo>
                  <a:lnTo>
                    <a:pt x="140" y="96"/>
                  </a:lnTo>
                  <a:lnTo>
                    <a:pt x="142" y="101"/>
                  </a:lnTo>
                  <a:lnTo>
                    <a:pt x="142" y="109"/>
                  </a:lnTo>
                  <a:lnTo>
                    <a:pt x="142" y="116"/>
                  </a:lnTo>
                  <a:lnTo>
                    <a:pt x="142" y="121"/>
                  </a:lnTo>
                  <a:lnTo>
                    <a:pt x="140" y="127"/>
                  </a:lnTo>
                  <a:lnTo>
                    <a:pt x="140" y="132"/>
                  </a:lnTo>
                  <a:lnTo>
                    <a:pt x="138" y="136"/>
                  </a:lnTo>
                  <a:lnTo>
                    <a:pt x="136" y="139"/>
                  </a:lnTo>
                  <a:lnTo>
                    <a:pt x="134" y="141"/>
                  </a:lnTo>
                  <a:lnTo>
                    <a:pt x="134" y="145"/>
                  </a:lnTo>
                  <a:lnTo>
                    <a:pt x="130" y="145"/>
                  </a:lnTo>
                  <a:lnTo>
                    <a:pt x="124" y="146"/>
                  </a:lnTo>
                  <a:lnTo>
                    <a:pt x="119" y="146"/>
                  </a:lnTo>
                  <a:lnTo>
                    <a:pt x="113" y="146"/>
                  </a:lnTo>
                  <a:lnTo>
                    <a:pt x="107" y="145"/>
                  </a:lnTo>
                  <a:lnTo>
                    <a:pt x="100" y="143"/>
                  </a:lnTo>
                  <a:lnTo>
                    <a:pt x="92" y="139"/>
                  </a:lnTo>
                  <a:lnTo>
                    <a:pt x="82" y="134"/>
                  </a:lnTo>
                  <a:lnTo>
                    <a:pt x="75" y="128"/>
                  </a:lnTo>
                  <a:lnTo>
                    <a:pt x="65" y="123"/>
                  </a:lnTo>
                  <a:lnTo>
                    <a:pt x="57" y="118"/>
                  </a:lnTo>
                  <a:lnTo>
                    <a:pt x="50" y="110"/>
                  </a:lnTo>
                  <a:lnTo>
                    <a:pt x="40" y="101"/>
                  </a:lnTo>
                  <a:lnTo>
                    <a:pt x="32" y="92"/>
                  </a:lnTo>
                  <a:lnTo>
                    <a:pt x="27" y="83"/>
                  </a:lnTo>
                  <a:lnTo>
                    <a:pt x="19" y="72"/>
                  </a:lnTo>
                  <a:lnTo>
                    <a:pt x="19" y="72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Freeform 131"/>
          <p:cNvSpPr>
            <a:spLocks/>
          </p:cNvSpPr>
          <p:nvPr/>
        </p:nvSpPr>
        <p:spPr bwMode="auto">
          <a:xfrm>
            <a:off x="2213566" y="2804101"/>
            <a:ext cx="993193" cy="579575"/>
          </a:xfrm>
          <a:custGeom>
            <a:avLst/>
            <a:gdLst>
              <a:gd name="T0" fmla="*/ 247 w 610"/>
              <a:gd name="T1" fmla="*/ 273 h 401"/>
              <a:gd name="T2" fmla="*/ 200 w 610"/>
              <a:gd name="T3" fmla="*/ 215 h 401"/>
              <a:gd name="T4" fmla="*/ 148 w 610"/>
              <a:gd name="T5" fmla="*/ 154 h 401"/>
              <a:gd name="T6" fmla="*/ 121 w 610"/>
              <a:gd name="T7" fmla="*/ 125 h 401"/>
              <a:gd name="T8" fmla="*/ 100 w 610"/>
              <a:gd name="T9" fmla="*/ 101 h 401"/>
              <a:gd name="T10" fmla="*/ 85 w 610"/>
              <a:gd name="T11" fmla="*/ 83 h 401"/>
              <a:gd name="T12" fmla="*/ 73 w 610"/>
              <a:gd name="T13" fmla="*/ 71 h 401"/>
              <a:gd name="T14" fmla="*/ 65 w 610"/>
              <a:gd name="T15" fmla="*/ 64 h 401"/>
              <a:gd name="T16" fmla="*/ 60 w 610"/>
              <a:gd name="T17" fmla="*/ 58 h 401"/>
              <a:gd name="T18" fmla="*/ 46 w 610"/>
              <a:gd name="T19" fmla="*/ 53 h 401"/>
              <a:gd name="T20" fmla="*/ 29 w 610"/>
              <a:gd name="T21" fmla="*/ 47 h 401"/>
              <a:gd name="T22" fmla="*/ 12 w 610"/>
              <a:gd name="T23" fmla="*/ 37 h 401"/>
              <a:gd name="T24" fmla="*/ 2 w 610"/>
              <a:gd name="T25" fmla="*/ 20 h 401"/>
              <a:gd name="T26" fmla="*/ 10 w 610"/>
              <a:gd name="T27" fmla="*/ 4 h 401"/>
              <a:gd name="T28" fmla="*/ 35 w 610"/>
              <a:gd name="T29" fmla="*/ 0 h 401"/>
              <a:gd name="T30" fmla="*/ 54 w 610"/>
              <a:gd name="T31" fmla="*/ 4 h 401"/>
              <a:gd name="T32" fmla="*/ 67 w 610"/>
              <a:gd name="T33" fmla="*/ 9 h 401"/>
              <a:gd name="T34" fmla="*/ 79 w 610"/>
              <a:gd name="T35" fmla="*/ 20 h 401"/>
              <a:gd name="T36" fmla="*/ 98 w 610"/>
              <a:gd name="T37" fmla="*/ 37 h 401"/>
              <a:gd name="T38" fmla="*/ 119 w 610"/>
              <a:gd name="T39" fmla="*/ 56 h 401"/>
              <a:gd name="T40" fmla="*/ 146 w 610"/>
              <a:gd name="T41" fmla="*/ 83 h 401"/>
              <a:gd name="T42" fmla="*/ 184 w 610"/>
              <a:gd name="T43" fmla="*/ 123 h 401"/>
              <a:gd name="T44" fmla="*/ 242 w 610"/>
              <a:gd name="T45" fmla="*/ 177 h 401"/>
              <a:gd name="T46" fmla="*/ 297 w 610"/>
              <a:gd name="T47" fmla="*/ 222 h 401"/>
              <a:gd name="T48" fmla="*/ 355 w 610"/>
              <a:gd name="T49" fmla="*/ 262 h 401"/>
              <a:gd name="T50" fmla="*/ 422 w 610"/>
              <a:gd name="T51" fmla="*/ 293 h 401"/>
              <a:gd name="T52" fmla="*/ 499 w 610"/>
              <a:gd name="T53" fmla="*/ 320 h 401"/>
              <a:gd name="T54" fmla="*/ 537 w 610"/>
              <a:gd name="T55" fmla="*/ 332 h 401"/>
              <a:gd name="T56" fmla="*/ 566 w 610"/>
              <a:gd name="T57" fmla="*/ 343 h 401"/>
              <a:gd name="T58" fmla="*/ 589 w 610"/>
              <a:gd name="T59" fmla="*/ 352 h 401"/>
              <a:gd name="T60" fmla="*/ 602 w 610"/>
              <a:gd name="T61" fmla="*/ 359 h 401"/>
              <a:gd name="T62" fmla="*/ 608 w 610"/>
              <a:gd name="T63" fmla="*/ 365 h 401"/>
              <a:gd name="T64" fmla="*/ 606 w 610"/>
              <a:gd name="T65" fmla="*/ 372 h 401"/>
              <a:gd name="T66" fmla="*/ 594 w 610"/>
              <a:gd name="T67" fmla="*/ 379 h 401"/>
              <a:gd name="T68" fmla="*/ 581 w 610"/>
              <a:gd name="T69" fmla="*/ 384 h 401"/>
              <a:gd name="T70" fmla="*/ 564 w 610"/>
              <a:gd name="T71" fmla="*/ 388 h 401"/>
              <a:gd name="T72" fmla="*/ 520 w 610"/>
              <a:gd name="T73" fmla="*/ 395 h 401"/>
              <a:gd name="T74" fmla="*/ 447 w 610"/>
              <a:gd name="T75" fmla="*/ 401 h 401"/>
              <a:gd name="T76" fmla="*/ 403 w 610"/>
              <a:gd name="T77" fmla="*/ 401 h 401"/>
              <a:gd name="T78" fmla="*/ 370 w 610"/>
              <a:gd name="T79" fmla="*/ 395 h 401"/>
              <a:gd name="T80" fmla="*/ 349 w 610"/>
              <a:gd name="T81" fmla="*/ 386 h 401"/>
              <a:gd name="T82" fmla="*/ 339 w 610"/>
              <a:gd name="T83" fmla="*/ 381 h 401"/>
              <a:gd name="T84" fmla="*/ 328 w 610"/>
              <a:gd name="T85" fmla="*/ 372 h 401"/>
              <a:gd name="T86" fmla="*/ 315 w 610"/>
              <a:gd name="T87" fmla="*/ 357 h 401"/>
              <a:gd name="T88" fmla="*/ 299 w 610"/>
              <a:gd name="T89" fmla="*/ 339 h 401"/>
              <a:gd name="T90" fmla="*/ 282 w 610"/>
              <a:gd name="T91" fmla="*/ 316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10" h="401">
                <a:moveTo>
                  <a:pt x="274" y="309"/>
                </a:moveTo>
                <a:lnTo>
                  <a:pt x="261" y="291"/>
                </a:lnTo>
                <a:lnTo>
                  <a:pt x="247" y="273"/>
                </a:lnTo>
                <a:lnTo>
                  <a:pt x="232" y="255"/>
                </a:lnTo>
                <a:lnTo>
                  <a:pt x="217" y="235"/>
                </a:lnTo>
                <a:lnTo>
                  <a:pt x="200" y="215"/>
                </a:lnTo>
                <a:lnTo>
                  <a:pt x="182" y="195"/>
                </a:lnTo>
                <a:lnTo>
                  <a:pt x="165" y="175"/>
                </a:lnTo>
                <a:lnTo>
                  <a:pt x="148" y="154"/>
                </a:lnTo>
                <a:lnTo>
                  <a:pt x="138" y="145"/>
                </a:lnTo>
                <a:lnTo>
                  <a:pt x="129" y="134"/>
                </a:lnTo>
                <a:lnTo>
                  <a:pt x="121" y="125"/>
                </a:lnTo>
                <a:lnTo>
                  <a:pt x="113" y="116"/>
                </a:lnTo>
                <a:lnTo>
                  <a:pt x="108" y="109"/>
                </a:lnTo>
                <a:lnTo>
                  <a:pt x="100" y="101"/>
                </a:lnTo>
                <a:lnTo>
                  <a:pt x="94" y="94"/>
                </a:lnTo>
                <a:lnTo>
                  <a:pt x="88" y="89"/>
                </a:lnTo>
                <a:lnTo>
                  <a:pt x="85" y="83"/>
                </a:lnTo>
                <a:lnTo>
                  <a:pt x="79" y="78"/>
                </a:lnTo>
                <a:lnTo>
                  <a:pt x="75" y="74"/>
                </a:lnTo>
                <a:lnTo>
                  <a:pt x="73" y="71"/>
                </a:lnTo>
                <a:lnTo>
                  <a:pt x="69" y="67"/>
                </a:lnTo>
                <a:lnTo>
                  <a:pt x="67" y="65"/>
                </a:lnTo>
                <a:lnTo>
                  <a:pt x="65" y="64"/>
                </a:lnTo>
                <a:lnTo>
                  <a:pt x="65" y="62"/>
                </a:lnTo>
                <a:lnTo>
                  <a:pt x="63" y="60"/>
                </a:lnTo>
                <a:lnTo>
                  <a:pt x="60" y="58"/>
                </a:lnTo>
                <a:lnTo>
                  <a:pt x="56" y="56"/>
                </a:lnTo>
                <a:lnTo>
                  <a:pt x="52" y="55"/>
                </a:lnTo>
                <a:lnTo>
                  <a:pt x="46" y="53"/>
                </a:lnTo>
                <a:lnTo>
                  <a:pt x="40" y="51"/>
                </a:lnTo>
                <a:lnTo>
                  <a:pt x="35" y="49"/>
                </a:lnTo>
                <a:lnTo>
                  <a:pt x="29" y="47"/>
                </a:lnTo>
                <a:lnTo>
                  <a:pt x="21" y="44"/>
                </a:lnTo>
                <a:lnTo>
                  <a:pt x="16" y="40"/>
                </a:lnTo>
                <a:lnTo>
                  <a:pt x="12" y="37"/>
                </a:lnTo>
                <a:lnTo>
                  <a:pt x="8" y="31"/>
                </a:lnTo>
                <a:lnTo>
                  <a:pt x="4" y="26"/>
                </a:lnTo>
                <a:lnTo>
                  <a:pt x="2" y="20"/>
                </a:lnTo>
                <a:lnTo>
                  <a:pt x="0" y="13"/>
                </a:lnTo>
                <a:lnTo>
                  <a:pt x="0" y="6"/>
                </a:lnTo>
                <a:lnTo>
                  <a:pt x="10" y="4"/>
                </a:lnTo>
                <a:lnTo>
                  <a:pt x="17" y="2"/>
                </a:lnTo>
                <a:lnTo>
                  <a:pt x="25" y="2"/>
                </a:lnTo>
                <a:lnTo>
                  <a:pt x="35" y="0"/>
                </a:lnTo>
                <a:lnTo>
                  <a:pt x="40" y="2"/>
                </a:lnTo>
                <a:lnTo>
                  <a:pt x="48" y="2"/>
                </a:lnTo>
                <a:lnTo>
                  <a:pt x="54" y="4"/>
                </a:lnTo>
                <a:lnTo>
                  <a:pt x="60" y="6"/>
                </a:lnTo>
                <a:lnTo>
                  <a:pt x="63" y="8"/>
                </a:lnTo>
                <a:lnTo>
                  <a:pt x="67" y="9"/>
                </a:lnTo>
                <a:lnTo>
                  <a:pt x="71" y="13"/>
                </a:lnTo>
                <a:lnTo>
                  <a:pt x="75" y="17"/>
                </a:lnTo>
                <a:lnTo>
                  <a:pt x="79" y="20"/>
                </a:lnTo>
                <a:lnTo>
                  <a:pt x="85" y="26"/>
                </a:lnTo>
                <a:lnTo>
                  <a:pt x="90" y="31"/>
                </a:lnTo>
                <a:lnTo>
                  <a:pt x="98" y="37"/>
                </a:lnTo>
                <a:lnTo>
                  <a:pt x="104" y="42"/>
                </a:lnTo>
                <a:lnTo>
                  <a:pt x="111" y="49"/>
                </a:lnTo>
                <a:lnTo>
                  <a:pt x="119" y="56"/>
                </a:lnTo>
                <a:lnTo>
                  <a:pt x="129" y="65"/>
                </a:lnTo>
                <a:lnTo>
                  <a:pt x="136" y="74"/>
                </a:lnTo>
                <a:lnTo>
                  <a:pt x="146" y="83"/>
                </a:lnTo>
                <a:lnTo>
                  <a:pt x="155" y="92"/>
                </a:lnTo>
                <a:lnTo>
                  <a:pt x="165" y="103"/>
                </a:lnTo>
                <a:lnTo>
                  <a:pt x="184" y="123"/>
                </a:lnTo>
                <a:lnTo>
                  <a:pt x="203" y="143"/>
                </a:lnTo>
                <a:lnTo>
                  <a:pt x="223" y="161"/>
                </a:lnTo>
                <a:lnTo>
                  <a:pt x="242" y="177"/>
                </a:lnTo>
                <a:lnTo>
                  <a:pt x="259" y="193"/>
                </a:lnTo>
                <a:lnTo>
                  <a:pt x="278" y="208"/>
                </a:lnTo>
                <a:lnTo>
                  <a:pt x="297" y="222"/>
                </a:lnTo>
                <a:lnTo>
                  <a:pt x="316" y="237"/>
                </a:lnTo>
                <a:lnTo>
                  <a:pt x="336" y="249"/>
                </a:lnTo>
                <a:lnTo>
                  <a:pt x="355" y="262"/>
                </a:lnTo>
                <a:lnTo>
                  <a:pt x="378" y="273"/>
                </a:lnTo>
                <a:lnTo>
                  <a:pt x="399" y="284"/>
                </a:lnTo>
                <a:lnTo>
                  <a:pt x="422" y="293"/>
                </a:lnTo>
                <a:lnTo>
                  <a:pt x="447" y="302"/>
                </a:lnTo>
                <a:lnTo>
                  <a:pt x="472" y="311"/>
                </a:lnTo>
                <a:lnTo>
                  <a:pt x="499" y="320"/>
                </a:lnTo>
                <a:lnTo>
                  <a:pt x="512" y="323"/>
                </a:lnTo>
                <a:lnTo>
                  <a:pt x="525" y="329"/>
                </a:lnTo>
                <a:lnTo>
                  <a:pt x="537" y="332"/>
                </a:lnTo>
                <a:lnTo>
                  <a:pt x="546" y="336"/>
                </a:lnTo>
                <a:lnTo>
                  <a:pt x="558" y="339"/>
                </a:lnTo>
                <a:lnTo>
                  <a:pt x="566" y="343"/>
                </a:lnTo>
                <a:lnTo>
                  <a:pt x="575" y="347"/>
                </a:lnTo>
                <a:lnTo>
                  <a:pt x="581" y="350"/>
                </a:lnTo>
                <a:lnTo>
                  <a:pt x="589" y="352"/>
                </a:lnTo>
                <a:lnTo>
                  <a:pt x="594" y="356"/>
                </a:lnTo>
                <a:lnTo>
                  <a:pt x="598" y="357"/>
                </a:lnTo>
                <a:lnTo>
                  <a:pt x="602" y="359"/>
                </a:lnTo>
                <a:lnTo>
                  <a:pt x="606" y="361"/>
                </a:lnTo>
                <a:lnTo>
                  <a:pt x="608" y="363"/>
                </a:lnTo>
                <a:lnTo>
                  <a:pt x="608" y="365"/>
                </a:lnTo>
                <a:lnTo>
                  <a:pt x="610" y="365"/>
                </a:lnTo>
                <a:lnTo>
                  <a:pt x="608" y="368"/>
                </a:lnTo>
                <a:lnTo>
                  <a:pt x="606" y="372"/>
                </a:lnTo>
                <a:lnTo>
                  <a:pt x="602" y="375"/>
                </a:lnTo>
                <a:lnTo>
                  <a:pt x="598" y="377"/>
                </a:lnTo>
                <a:lnTo>
                  <a:pt x="594" y="379"/>
                </a:lnTo>
                <a:lnTo>
                  <a:pt x="591" y="381"/>
                </a:lnTo>
                <a:lnTo>
                  <a:pt x="587" y="383"/>
                </a:lnTo>
                <a:lnTo>
                  <a:pt x="581" y="384"/>
                </a:lnTo>
                <a:lnTo>
                  <a:pt x="577" y="386"/>
                </a:lnTo>
                <a:lnTo>
                  <a:pt x="569" y="388"/>
                </a:lnTo>
                <a:lnTo>
                  <a:pt x="564" y="388"/>
                </a:lnTo>
                <a:lnTo>
                  <a:pt x="558" y="390"/>
                </a:lnTo>
                <a:lnTo>
                  <a:pt x="550" y="390"/>
                </a:lnTo>
                <a:lnTo>
                  <a:pt x="520" y="395"/>
                </a:lnTo>
                <a:lnTo>
                  <a:pt x="491" y="397"/>
                </a:lnTo>
                <a:lnTo>
                  <a:pt x="460" y="401"/>
                </a:lnTo>
                <a:lnTo>
                  <a:pt x="447" y="401"/>
                </a:lnTo>
                <a:lnTo>
                  <a:pt x="431" y="401"/>
                </a:lnTo>
                <a:lnTo>
                  <a:pt x="416" y="401"/>
                </a:lnTo>
                <a:lnTo>
                  <a:pt x="403" y="401"/>
                </a:lnTo>
                <a:lnTo>
                  <a:pt x="389" y="399"/>
                </a:lnTo>
                <a:lnTo>
                  <a:pt x="380" y="397"/>
                </a:lnTo>
                <a:lnTo>
                  <a:pt x="370" y="395"/>
                </a:lnTo>
                <a:lnTo>
                  <a:pt x="361" y="392"/>
                </a:lnTo>
                <a:lnTo>
                  <a:pt x="355" y="390"/>
                </a:lnTo>
                <a:lnTo>
                  <a:pt x="349" y="386"/>
                </a:lnTo>
                <a:lnTo>
                  <a:pt x="345" y="384"/>
                </a:lnTo>
                <a:lnTo>
                  <a:pt x="343" y="383"/>
                </a:lnTo>
                <a:lnTo>
                  <a:pt x="339" y="381"/>
                </a:lnTo>
                <a:lnTo>
                  <a:pt x="336" y="377"/>
                </a:lnTo>
                <a:lnTo>
                  <a:pt x="332" y="375"/>
                </a:lnTo>
                <a:lnTo>
                  <a:pt x="328" y="372"/>
                </a:lnTo>
                <a:lnTo>
                  <a:pt x="324" y="366"/>
                </a:lnTo>
                <a:lnTo>
                  <a:pt x="320" y="363"/>
                </a:lnTo>
                <a:lnTo>
                  <a:pt x="315" y="357"/>
                </a:lnTo>
                <a:lnTo>
                  <a:pt x="311" y="352"/>
                </a:lnTo>
                <a:lnTo>
                  <a:pt x="305" y="347"/>
                </a:lnTo>
                <a:lnTo>
                  <a:pt x="299" y="339"/>
                </a:lnTo>
                <a:lnTo>
                  <a:pt x="293" y="332"/>
                </a:lnTo>
                <a:lnTo>
                  <a:pt x="288" y="325"/>
                </a:lnTo>
                <a:lnTo>
                  <a:pt x="282" y="316"/>
                </a:lnTo>
                <a:lnTo>
                  <a:pt x="274" y="309"/>
                </a:lnTo>
                <a:lnTo>
                  <a:pt x="274" y="309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132"/>
          <p:cNvSpPr>
            <a:spLocks/>
          </p:cNvSpPr>
          <p:nvPr/>
        </p:nvSpPr>
        <p:spPr bwMode="auto">
          <a:xfrm>
            <a:off x="1884673" y="1876781"/>
            <a:ext cx="618709" cy="1405471"/>
          </a:xfrm>
          <a:custGeom>
            <a:avLst/>
            <a:gdLst>
              <a:gd name="T0" fmla="*/ 368 w 379"/>
              <a:gd name="T1" fmla="*/ 107 h 970"/>
              <a:gd name="T2" fmla="*/ 362 w 379"/>
              <a:gd name="T3" fmla="*/ 132 h 970"/>
              <a:gd name="T4" fmla="*/ 356 w 379"/>
              <a:gd name="T5" fmla="*/ 168 h 970"/>
              <a:gd name="T6" fmla="*/ 353 w 379"/>
              <a:gd name="T7" fmla="*/ 193 h 970"/>
              <a:gd name="T8" fmla="*/ 347 w 379"/>
              <a:gd name="T9" fmla="*/ 228 h 970"/>
              <a:gd name="T10" fmla="*/ 337 w 379"/>
              <a:gd name="T11" fmla="*/ 271 h 970"/>
              <a:gd name="T12" fmla="*/ 326 w 379"/>
              <a:gd name="T13" fmla="*/ 325 h 970"/>
              <a:gd name="T14" fmla="*/ 312 w 379"/>
              <a:gd name="T15" fmla="*/ 386 h 970"/>
              <a:gd name="T16" fmla="*/ 295 w 379"/>
              <a:gd name="T17" fmla="*/ 457 h 970"/>
              <a:gd name="T18" fmla="*/ 276 w 379"/>
              <a:gd name="T19" fmla="*/ 521 h 970"/>
              <a:gd name="T20" fmla="*/ 255 w 379"/>
              <a:gd name="T21" fmla="*/ 583 h 970"/>
              <a:gd name="T22" fmla="*/ 224 w 379"/>
              <a:gd name="T23" fmla="*/ 658 h 970"/>
              <a:gd name="T24" fmla="*/ 184 w 379"/>
              <a:gd name="T25" fmla="*/ 743 h 970"/>
              <a:gd name="T26" fmla="*/ 159 w 379"/>
              <a:gd name="T27" fmla="*/ 788 h 970"/>
              <a:gd name="T28" fmla="*/ 134 w 379"/>
              <a:gd name="T29" fmla="*/ 828 h 970"/>
              <a:gd name="T30" fmla="*/ 111 w 379"/>
              <a:gd name="T31" fmla="*/ 860 h 970"/>
              <a:gd name="T32" fmla="*/ 88 w 379"/>
              <a:gd name="T33" fmla="*/ 889 h 970"/>
              <a:gd name="T34" fmla="*/ 65 w 379"/>
              <a:gd name="T35" fmla="*/ 913 h 970"/>
              <a:gd name="T36" fmla="*/ 44 w 379"/>
              <a:gd name="T37" fmla="*/ 934 h 970"/>
              <a:gd name="T38" fmla="*/ 27 w 379"/>
              <a:gd name="T39" fmla="*/ 951 h 970"/>
              <a:gd name="T40" fmla="*/ 15 w 379"/>
              <a:gd name="T41" fmla="*/ 961 h 970"/>
              <a:gd name="T42" fmla="*/ 8 w 379"/>
              <a:gd name="T43" fmla="*/ 969 h 970"/>
              <a:gd name="T44" fmla="*/ 2 w 379"/>
              <a:gd name="T45" fmla="*/ 970 h 970"/>
              <a:gd name="T46" fmla="*/ 0 w 379"/>
              <a:gd name="T47" fmla="*/ 965 h 970"/>
              <a:gd name="T48" fmla="*/ 4 w 379"/>
              <a:gd name="T49" fmla="*/ 956 h 970"/>
              <a:gd name="T50" fmla="*/ 11 w 379"/>
              <a:gd name="T51" fmla="*/ 942 h 970"/>
              <a:gd name="T52" fmla="*/ 25 w 379"/>
              <a:gd name="T53" fmla="*/ 918 h 970"/>
              <a:gd name="T54" fmla="*/ 44 w 379"/>
              <a:gd name="T55" fmla="*/ 889 h 970"/>
              <a:gd name="T56" fmla="*/ 67 w 379"/>
              <a:gd name="T57" fmla="*/ 855 h 970"/>
              <a:gd name="T58" fmla="*/ 90 w 379"/>
              <a:gd name="T59" fmla="*/ 815 h 970"/>
              <a:gd name="T60" fmla="*/ 115 w 379"/>
              <a:gd name="T61" fmla="*/ 774 h 970"/>
              <a:gd name="T62" fmla="*/ 138 w 379"/>
              <a:gd name="T63" fmla="*/ 727 h 970"/>
              <a:gd name="T64" fmla="*/ 161 w 379"/>
              <a:gd name="T65" fmla="*/ 675 h 970"/>
              <a:gd name="T66" fmla="*/ 184 w 379"/>
              <a:gd name="T67" fmla="*/ 619 h 970"/>
              <a:gd name="T68" fmla="*/ 220 w 379"/>
              <a:gd name="T69" fmla="*/ 505 h 970"/>
              <a:gd name="T70" fmla="*/ 249 w 379"/>
              <a:gd name="T71" fmla="*/ 397 h 970"/>
              <a:gd name="T72" fmla="*/ 264 w 379"/>
              <a:gd name="T73" fmla="*/ 311 h 970"/>
              <a:gd name="T74" fmla="*/ 270 w 379"/>
              <a:gd name="T75" fmla="*/ 265 h 970"/>
              <a:gd name="T76" fmla="*/ 276 w 379"/>
              <a:gd name="T77" fmla="*/ 224 h 970"/>
              <a:gd name="T78" fmla="*/ 282 w 379"/>
              <a:gd name="T79" fmla="*/ 188 h 970"/>
              <a:gd name="T80" fmla="*/ 286 w 379"/>
              <a:gd name="T81" fmla="*/ 157 h 970"/>
              <a:gd name="T82" fmla="*/ 289 w 379"/>
              <a:gd name="T83" fmla="*/ 132 h 970"/>
              <a:gd name="T84" fmla="*/ 289 w 379"/>
              <a:gd name="T85" fmla="*/ 89 h 970"/>
              <a:gd name="T86" fmla="*/ 284 w 379"/>
              <a:gd name="T87" fmla="*/ 56 h 970"/>
              <a:gd name="T88" fmla="*/ 270 w 379"/>
              <a:gd name="T89" fmla="*/ 33 h 970"/>
              <a:gd name="T90" fmla="*/ 264 w 379"/>
              <a:gd name="T91" fmla="*/ 17 h 970"/>
              <a:gd name="T92" fmla="*/ 266 w 379"/>
              <a:gd name="T93" fmla="*/ 6 h 970"/>
              <a:gd name="T94" fmla="*/ 278 w 379"/>
              <a:gd name="T95" fmla="*/ 0 h 970"/>
              <a:gd name="T96" fmla="*/ 291 w 379"/>
              <a:gd name="T97" fmla="*/ 2 h 970"/>
              <a:gd name="T98" fmla="*/ 318 w 379"/>
              <a:gd name="T99" fmla="*/ 13 h 970"/>
              <a:gd name="T100" fmla="*/ 356 w 379"/>
              <a:gd name="T101" fmla="*/ 35 h 970"/>
              <a:gd name="T102" fmla="*/ 370 w 379"/>
              <a:gd name="T103" fmla="*/ 49 h 970"/>
              <a:gd name="T104" fmla="*/ 379 w 379"/>
              <a:gd name="T105" fmla="*/ 60 h 970"/>
              <a:gd name="T106" fmla="*/ 379 w 379"/>
              <a:gd name="T107" fmla="*/ 73 h 970"/>
              <a:gd name="T108" fmla="*/ 372 w 379"/>
              <a:gd name="T109" fmla="*/ 96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79" h="970">
                <a:moveTo>
                  <a:pt x="372" y="96"/>
                </a:moveTo>
                <a:lnTo>
                  <a:pt x="370" y="100"/>
                </a:lnTo>
                <a:lnTo>
                  <a:pt x="368" y="107"/>
                </a:lnTo>
                <a:lnTo>
                  <a:pt x="366" y="114"/>
                </a:lnTo>
                <a:lnTo>
                  <a:pt x="364" y="121"/>
                </a:lnTo>
                <a:lnTo>
                  <a:pt x="362" y="132"/>
                </a:lnTo>
                <a:lnTo>
                  <a:pt x="360" y="143"/>
                </a:lnTo>
                <a:lnTo>
                  <a:pt x="358" y="154"/>
                </a:lnTo>
                <a:lnTo>
                  <a:pt x="356" y="168"/>
                </a:lnTo>
                <a:lnTo>
                  <a:pt x="356" y="175"/>
                </a:lnTo>
                <a:lnTo>
                  <a:pt x="355" y="183"/>
                </a:lnTo>
                <a:lnTo>
                  <a:pt x="353" y="193"/>
                </a:lnTo>
                <a:lnTo>
                  <a:pt x="351" y="202"/>
                </a:lnTo>
                <a:lnTo>
                  <a:pt x="349" y="215"/>
                </a:lnTo>
                <a:lnTo>
                  <a:pt x="347" y="228"/>
                </a:lnTo>
                <a:lnTo>
                  <a:pt x="343" y="240"/>
                </a:lnTo>
                <a:lnTo>
                  <a:pt x="341" y="255"/>
                </a:lnTo>
                <a:lnTo>
                  <a:pt x="337" y="271"/>
                </a:lnTo>
                <a:lnTo>
                  <a:pt x="333" y="287"/>
                </a:lnTo>
                <a:lnTo>
                  <a:pt x="330" y="305"/>
                </a:lnTo>
                <a:lnTo>
                  <a:pt x="326" y="325"/>
                </a:lnTo>
                <a:lnTo>
                  <a:pt x="322" y="343"/>
                </a:lnTo>
                <a:lnTo>
                  <a:pt x="316" y="365"/>
                </a:lnTo>
                <a:lnTo>
                  <a:pt x="312" y="386"/>
                </a:lnTo>
                <a:lnTo>
                  <a:pt x="307" y="410"/>
                </a:lnTo>
                <a:lnTo>
                  <a:pt x="301" y="433"/>
                </a:lnTo>
                <a:lnTo>
                  <a:pt x="295" y="457"/>
                </a:lnTo>
                <a:lnTo>
                  <a:pt x="289" y="478"/>
                </a:lnTo>
                <a:lnTo>
                  <a:pt x="282" y="500"/>
                </a:lnTo>
                <a:lnTo>
                  <a:pt x="276" y="521"/>
                </a:lnTo>
                <a:lnTo>
                  <a:pt x="268" y="543"/>
                </a:lnTo>
                <a:lnTo>
                  <a:pt x="263" y="563"/>
                </a:lnTo>
                <a:lnTo>
                  <a:pt x="255" y="583"/>
                </a:lnTo>
                <a:lnTo>
                  <a:pt x="247" y="603"/>
                </a:lnTo>
                <a:lnTo>
                  <a:pt x="240" y="622"/>
                </a:lnTo>
                <a:lnTo>
                  <a:pt x="224" y="658"/>
                </a:lnTo>
                <a:lnTo>
                  <a:pt x="209" y="695"/>
                </a:lnTo>
                <a:lnTo>
                  <a:pt x="194" y="727"/>
                </a:lnTo>
                <a:lnTo>
                  <a:pt x="184" y="743"/>
                </a:lnTo>
                <a:lnTo>
                  <a:pt x="176" y="759"/>
                </a:lnTo>
                <a:lnTo>
                  <a:pt x="167" y="774"/>
                </a:lnTo>
                <a:lnTo>
                  <a:pt x="159" y="788"/>
                </a:lnTo>
                <a:lnTo>
                  <a:pt x="151" y="803"/>
                </a:lnTo>
                <a:lnTo>
                  <a:pt x="144" y="815"/>
                </a:lnTo>
                <a:lnTo>
                  <a:pt x="134" y="828"/>
                </a:lnTo>
                <a:lnTo>
                  <a:pt x="126" y="839"/>
                </a:lnTo>
                <a:lnTo>
                  <a:pt x="119" y="850"/>
                </a:lnTo>
                <a:lnTo>
                  <a:pt x="111" y="860"/>
                </a:lnTo>
                <a:lnTo>
                  <a:pt x="103" y="871"/>
                </a:lnTo>
                <a:lnTo>
                  <a:pt x="96" y="880"/>
                </a:lnTo>
                <a:lnTo>
                  <a:pt x="88" y="889"/>
                </a:lnTo>
                <a:lnTo>
                  <a:pt x="80" y="898"/>
                </a:lnTo>
                <a:lnTo>
                  <a:pt x="73" y="905"/>
                </a:lnTo>
                <a:lnTo>
                  <a:pt x="65" y="913"/>
                </a:lnTo>
                <a:lnTo>
                  <a:pt x="57" y="920"/>
                </a:lnTo>
                <a:lnTo>
                  <a:pt x="50" y="927"/>
                </a:lnTo>
                <a:lnTo>
                  <a:pt x="44" y="934"/>
                </a:lnTo>
                <a:lnTo>
                  <a:pt x="38" y="940"/>
                </a:lnTo>
                <a:lnTo>
                  <a:pt x="33" y="945"/>
                </a:lnTo>
                <a:lnTo>
                  <a:pt x="27" y="951"/>
                </a:lnTo>
                <a:lnTo>
                  <a:pt x="23" y="954"/>
                </a:lnTo>
                <a:lnTo>
                  <a:pt x="19" y="958"/>
                </a:lnTo>
                <a:lnTo>
                  <a:pt x="15" y="961"/>
                </a:lnTo>
                <a:lnTo>
                  <a:pt x="11" y="965"/>
                </a:lnTo>
                <a:lnTo>
                  <a:pt x="10" y="967"/>
                </a:lnTo>
                <a:lnTo>
                  <a:pt x="8" y="969"/>
                </a:lnTo>
                <a:lnTo>
                  <a:pt x="4" y="969"/>
                </a:lnTo>
                <a:lnTo>
                  <a:pt x="4" y="970"/>
                </a:lnTo>
                <a:lnTo>
                  <a:pt x="2" y="970"/>
                </a:lnTo>
                <a:lnTo>
                  <a:pt x="0" y="969"/>
                </a:lnTo>
                <a:lnTo>
                  <a:pt x="0" y="967"/>
                </a:lnTo>
                <a:lnTo>
                  <a:pt x="0" y="965"/>
                </a:lnTo>
                <a:lnTo>
                  <a:pt x="0" y="963"/>
                </a:lnTo>
                <a:lnTo>
                  <a:pt x="2" y="960"/>
                </a:lnTo>
                <a:lnTo>
                  <a:pt x="4" y="956"/>
                </a:lnTo>
                <a:lnTo>
                  <a:pt x="6" y="952"/>
                </a:lnTo>
                <a:lnTo>
                  <a:pt x="8" y="947"/>
                </a:lnTo>
                <a:lnTo>
                  <a:pt x="11" y="942"/>
                </a:lnTo>
                <a:lnTo>
                  <a:pt x="15" y="934"/>
                </a:lnTo>
                <a:lnTo>
                  <a:pt x="21" y="927"/>
                </a:lnTo>
                <a:lnTo>
                  <a:pt x="25" y="918"/>
                </a:lnTo>
                <a:lnTo>
                  <a:pt x="31" y="909"/>
                </a:lnTo>
                <a:lnTo>
                  <a:pt x="36" y="900"/>
                </a:lnTo>
                <a:lnTo>
                  <a:pt x="44" y="889"/>
                </a:lnTo>
                <a:lnTo>
                  <a:pt x="52" y="878"/>
                </a:lnTo>
                <a:lnTo>
                  <a:pt x="59" y="866"/>
                </a:lnTo>
                <a:lnTo>
                  <a:pt x="67" y="855"/>
                </a:lnTo>
                <a:lnTo>
                  <a:pt x="75" y="842"/>
                </a:lnTo>
                <a:lnTo>
                  <a:pt x="82" y="830"/>
                </a:lnTo>
                <a:lnTo>
                  <a:pt x="90" y="815"/>
                </a:lnTo>
                <a:lnTo>
                  <a:pt x="98" y="803"/>
                </a:lnTo>
                <a:lnTo>
                  <a:pt x="105" y="788"/>
                </a:lnTo>
                <a:lnTo>
                  <a:pt x="115" y="774"/>
                </a:lnTo>
                <a:lnTo>
                  <a:pt x="123" y="758"/>
                </a:lnTo>
                <a:lnTo>
                  <a:pt x="130" y="743"/>
                </a:lnTo>
                <a:lnTo>
                  <a:pt x="138" y="727"/>
                </a:lnTo>
                <a:lnTo>
                  <a:pt x="146" y="711"/>
                </a:lnTo>
                <a:lnTo>
                  <a:pt x="153" y="693"/>
                </a:lnTo>
                <a:lnTo>
                  <a:pt x="161" y="675"/>
                </a:lnTo>
                <a:lnTo>
                  <a:pt x="169" y="657"/>
                </a:lnTo>
                <a:lnTo>
                  <a:pt x="176" y="639"/>
                </a:lnTo>
                <a:lnTo>
                  <a:pt x="184" y="619"/>
                </a:lnTo>
                <a:lnTo>
                  <a:pt x="197" y="581"/>
                </a:lnTo>
                <a:lnTo>
                  <a:pt x="209" y="543"/>
                </a:lnTo>
                <a:lnTo>
                  <a:pt x="220" y="505"/>
                </a:lnTo>
                <a:lnTo>
                  <a:pt x="230" y="469"/>
                </a:lnTo>
                <a:lnTo>
                  <a:pt x="240" y="433"/>
                </a:lnTo>
                <a:lnTo>
                  <a:pt x="249" y="397"/>
                </a:lnTo>
                <a:lnTo>
                  <a:pt x="255" y="361"/>
                </a:lnTo>
                <a:lnTo>
                  <a:pt x="261" y="327"/>
                </a:lnTo>
                <a:lnTo>
                  <a:pt x="264" y="311"/>
                </a:lnTo>
                <a:lnTo>
                  <a:pt x="266" y="294"/>
                </a:lnTo>
                <a:lnTo>
                  <a:pt x="268" y="280"/>
                </a:lnTo>
                <a:lnTo>
                  <a:pt x="270" y="265"/>
                </a:lnTo>
                <a:lnTo>
                  <a:pt x="272" y="251"/>
                </a:lnTo>
                <a:lnTo>
                  <a:pt x="274" y="237"/>
                </a:lnTo>
                <a:lnTo>
                  <a:pt x="276" y="224"/>
                </a:lnTo>
                <a:lnTo>
                  <a:pt x="278" y="211"/>
                </a:lnTo>
                <a:lnTo>
                  <a:pt x="280" y="201"/>
                </a:lnTo>
                <a:lnTo>
                  <a:pt x="282" y="188"/>
                </a:lnTo>
                <a:lnTo>
                  <a:pt x="284" y="177"/>
                </a:lnTo>
                <a:lnTo>
                  <a:pt x="284" y="166"/>
                </a:lnTo>
                <a:lnTo>
                  <a:pt x="286" y="157"/>
                </a:lnTo>
                <a:lnTo>
                  <a:pt x="287" y="148"/>
                </a:lnTo>
                <a:lnTo>
                  <a:pt x="287" y="139"/>
                </a:lnTo>
                <a:lnTo>
                  <a:pt x="289" y="132"/>
                </a:lnTo>
                <a:lnTo>
                  <a:pt x="289" y="116"/>
                </a:lnTo>
                <a:lnTo>
                  <a:pt x="291" y="103"/>
                </a:lnTo>
                <a:lnTo>
                  <a:pt x="289" y="89"/>
                </a:lnTo>
                <a:lnTo>
                  <a:pt x="289" y="78"/>
                </a:lnTo>
                <a:lnTo>
                  <a:pt x="286" y="67"/>
                </a:lnTo>
                <a:lnTo>
                  <a:pt x="284" y="56"/>
                </a:lnTo>
                <a:lnTo>
                  <a:pt x="280" y="47"/>
                </a:lnTo>
                <a:lnTo>
                  <a:pt x="276" y="38"/>
                </a:lnTo>
                <a:lnTo>
                  <a:pt x="270" y="33"/>
                </a:lnTo>
                <a:lnTo>
                  <a:pt x="266" y="28"/>
                </a:lnTo>
                <a:lnTo>
                  <a:pt x="264" y="22"/>
                </a:lnTo>
                <a:lnTo>
                  <a:pt x="264" y="17"/>
                </a:lnTo>
                <a:lnTo>
                  <a:pt x="264" y="13"/>
                </a:lnTo>
                <a:lnTo>
                  <a:pt x="264" y="9"/>
                </a:lnTo>
                <a:lnTo>
                  <a:pt x="266" y="6"/>
                </a:lnTo>
                <a:lnTo>
                  <a:pt x="270" y="4"/>
                </a:lnTo>
                <a:lnTo>
                  <a:pt x="274" y="2"/>
                </a:lnTo>
                <a:lnTo>
                  <a:pt x="278" y="0"/>
                </a:lnTo>
                <a:lnTo>
                  <a:pt x="282" y="0"/>
                </a:lnTo>
                <a:lnTo>
                  <a:pt x="287" y="2"/>
                </a:lnTo>
                <a:lnTo>
                  <a:pt x="291" y="2"/>
                </a:lnTo>
                <a:lnTo>
                  <a:pt x="297" y="4"/>
                </a:lnTo>
                <a:lnTo>
                  <a:pt x="307" y="8"/>
                </a:lnTo>
                <a:lnTo>
                  <a:pt x="318" y="13"/>
                </a:lnTo>
                <a:lnTo>
                  <a:pt x="330" y="18"/>
                </a:lnTo>
                <a:lnTo>
                  <a:pt x="343" y="26"/>
                </a:lnTo>
                <a:lnTo>
                  <a:pt x="356" y="35"/>
                </a:lnTo>
                <a:lnTo>
                  <a:pt x="362" y="40"/>
                </a:lnTo>
                <a:lnTo>
                  <a:pt x="366" y="44"/>
                </a:lnTo>
                <a:lnTo>
                  <a:pt x="370" y="49"/>
                </a:lnTo>
                <a:lnTo>
                  <a:pt x="374" y="53"/>
                </a:lnTo>
                <a:lnTo>
                  <a:pt x="376" y="56"/>
                </a:lnTo>
                <a:lnTo>
                  <a:pt x="379" y="60"/>
                </a:lnTo>
                <a:lnTo>
                  <a:pt x="379" y="62"/>
                </a:lnTo>
                <a:lnTo>
                  <a:pt x="379" y="65"/>
                </a:lnTo>
                <a:lnTo>
                  <a:pt x="379" y="73"/>
                </a:lnTo>
                <a:lnTo>
                  <a:pt x="378" y="80"/>
                </a:lnTo>
                <a:lnTo>
                  <a:pt x="374" y="87"/>
                </a:lnTo>
                <a:lnTo>
                  <a:pt x="372" y="96"/>
                </a:lnTo>
                <a:lnTo>
                  <a:pt x="372" y="96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133"/>
          <p:cNvSpPr>
            <a:spLocks/>
          </p:cNvSpPr>
          <p:nvPr/>
        </p:nvSpPr>
        <p:spPr bwMode="auto">
          <a:xfrm>
            <a:off x="1353886" y="2633126"/>
            <a:ext cx="680581" cy="478150"/>
          </a:xfrm>
          <a:custGeom>
            <a:avLst/>
            <a:gdLst>
              <a:gd name="T0" fmla="*/ 165 w 420"/>
              <a:gd name="T1" fmla="*/ 170 h 330"/>
              <a:gd name="T2" fmla="*/ 198 w 420"/>
              <a:gd name="T3" fmla="*/ 148 h 330"/>
              <a:gd name="T4" fmla="*/ 236 w 420"/>
              <a:gd name="T5" fmla="*/ 121 h 330"/>
              <a:gd name="T6" fmla="*/ 278 w 420"/>
              <a:gd name="T7" fmla="*/ 91 h 330"/>
              <a:gd name="T8" fmla="*/ 313 w 420"/>
              <a:gd name="T9" fmla="*/ 64 h 330"/>
              <a:gd name="T10" fmla="*/ 334 w 420"/>
              <a:gd name="T11" fmla="*/ 49 h 330"/>
              <a:gd name="T12" fmla="*/ 353 w 420"/>
              <a:gd name="T13" fmla="*/ 35 h 330"/>
              <a:gd name="T14" fmla="*/ 370 w 420"/>
              <a:gd name="T15" fmla="*/ 24 h 330"/>
              <a:gd name="T16" fmla="*/ 384 w 420"/>
              <a:gd name="T17" fmla="*/ 15 h 330"/>
              <a:gd name="T18" fmla="*/ 395 w 420"/>
              <a:gd name="T19" fmla="*/ 8 h 330"/>
              <a:gd name="T20" fmla="*/ 403 w 420"/>
              <a:gd name="T21" fmla="*/ 4 h 330"/>
              <a:gd name="T22" fmla="*/ 408 w 420"/>
              <a:gd name="T23" fmla="*/ 0 h 330"/>
              <a:gd name="T24" fmla="*/ 414 w 420"/>
              <a:gd name="T25" fmla="*/ 0 h 330"/>
              <a:gd name="T26" fmla="*/ 420 w 420"/>
              <a:gd name="T27" fmla="*/ 2 h 330"/>
              <a:gd name="T28" fmla="*/ 420 w 420"/>
              <a:gd name="T29" fmla="*/ 6 h 330"/>
              <a:gd name="T30" fmla="*/ 418 w 420"/>
              <a:gd name="T31" fmla="*/ 9 h 330"/>
              <a:gd name="T32" fmla="*/ 414 w 420"/>
              <a:gd name="T33" fmla="*/ 15 h 330"/>
              <a:gd name="T34" fmla="*/ 408 w 420"/>
              <a:gd name="T35" fmla="*/ 22 h 330"/>
              <a:gd name="T36" fmla="*/ 399 w 420"/>
              <a:gd name="T37" fmla="*/ 31 h 330"/>
              <a:gd name="T38" fmla="*/ 389 w 420"/>
              <a:gd name="T39" fmla="*/ 44 h 330"/>
              <a:gd name="T40" fmla="*/ 376 w 420"/>
              <a:gd name="T41" fmla="*/ 56 h 330"/>
              <a:gd name="T42" fmla="*/ 361 w 420"/>
              <a:gd name="T43" fmla="*/ 71 h 330"/>
              <a:gd name="T44" fmla="*/ 343 w 420"/>
              <a:gd name="T45" fmla="*/ 89 h 330"/>
              <a:gd name="T46" fmla="*/ 303 w 420"/>
              <a:gd name="T47" fmla="*/ 127 h 330"/>
              <a:gd name="T48" fmla="*/ 263 w 420"/>
              <a:gd name="T49" fmla="*/ 166 h 330"/>
              <a:gd name="T50" fmla="*/ 200 w 420"/>
              <a:gd name="T51" fmla="*/ 226 h 330"/>
              <a:gd name="T52" fmla="*/ 167 w 420"/>
              <a:gd name="T53" fmla="*/ 258 h 330"/>
              <a:gd name="T54" fmla="*/ 148 w 420"/>
              <a:gd name="T55" fmla="*/ 276 h 330"/>
              <a:gd name="T56" fmla="*/ 131 w 420"/>
              <a:gd name="T57" fmla="*/ 293 h 330"/>
              <a:gd name="T58" fmla="*/ 115 w 420"/>
              <a:gd name="T59" fmla="*/ 307 h 330"/>
              <a:gd name="T60" fmla="*/ 102 w 420"/>
              <a:gd name="T61" fmla="*/ 318 h 330"/>
              <a:gd name="T62" fmla="*/ 92 w 420"/>
              <a:gd name="T63" fmla="*/ 325 h 330"/>
              <a:gd name="T64" fmla="*/ 85 w 420"/>
              <a:gd name="T65" fmla="*/ 329 h 330"/>
              <a:gd name="T66" fmla="*/ 79 w 420"/>
              <a:gd name="T67" fmla="*/ 330 h 330"/>
              <a:gd name="T68" fmla="*/ 71 w 420"/>
              <a:gd name="T69" fmla="*/ 329 h 330"/>
              <a:gd name="T70" fmla="*/ 62 w 420"/>
              <a:gd name="T71" fmla="*/ 325 h 330"/>
              <a:gd name="T72" fmla="*/ 50 w 420"/>
              <a:gd name="T73" fmla="*/ 318 h 330"/>
              <a:gd name="T74" fmla="*/ 39 w 420"/>
              <a:gd name="T75" fmla="*/ 307 h 330"/>
              <a:gd name="T76" fmla="*/ 23 w 420"/>
              <a:gd name="T77" fmla="*/ 291 h 330"/>
              <a:gd name="T78" fmla="*/ 12 w 420"/>
              <a:gd name="T79" fmla="*/ 278 h 330"/>
              <a:gd name="T80" fmla="*/ 4 w 420"/>
              <a:gd name="T81" fmla="*/ 265 h 330"/>
              <a:gd name="T82" fmla="*/ 0 w 420"/>
              <a:gd name="T83" fmla="*/ 253 h 330"/>
              <a:gd name="T84" fmla="*/ 0 w 420"/>
              <a:gd name="T85" fmla="*/ 244 h 330"/>
              <a:gd name="T86" fmla="*/ 4 w 420"/>
              <a:gd name="T87" fmla="*/ 238 h 330"/>
              <a:gd name="T88" fmla="*/ 14 w 420"/>
              <a:gd name="T89" fmla="*/ 235 h 330"/>
              <a:gd name="T90" fmla="*/ 27 w 420"/>
              <a:gd name="T91" fmla="*/ 233 h 330"/>
              <a:gd name="T92" fmla="*/ 44 w 420"/>
              <a:gd name="T93" fmla="*/ 231 h 330"/>
              <a:gd name="T94" fmla="*/ 58 w 420"/>
              <a:gd name="T95" fmla="*/ 229 h 330"/>
              <a:gd name="T96" fmla="*/ 69 w 420"/>
              <a:gd name="T97" fmla="*/ 228 h 330"/>
              <a:gd name="T98" fmla="*/ 79 w 420"/>
              <a:gd name="T99" fmla="*/ 224 h 330"/>
              <a:gd name="T100" fmla="*/ 86 w 420"/>
              <a:gd name="T101" fmla="*/ 220 h 330"/>
              <a:gd name="T102" fmla="*/ 98 w 420"/>
              <a:gd name="T103" fmla="*/ 213 h 330"/>
              <a:gd name="T104" fmla="*/ 115 w 420"/>
              <a:gd name="T105" fmla="*/ 204 h 330"/>
              <a:gd name="T106" fmla="*/ 136 w 420"/>
              <a:gd name="T107" fmla="*/ 190 h 330"/>
              <a:gd name="T108" fmla="*/ 150 w 420"/>
              <a:gd name="T109" fmla="*/ 181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20" h="330">
                <a:moveTo>
                  <a:pt x="150" y="181"/>
                </a:moveTo>
                <a:lnTo>
                  <a:pt x="165" y="170"/>
                </a:lnTo>
                <a:lnTo>
                  <a:pt x="180" y="159"/>
                </a:lnTo>
                <a:lnTo>
                  <a:pt x="198" y="148"/>
                </a:lnTo>
                <a:lnTo>
                  <a:pt x="215" y="134"/>
                </a:lnTo>
                <a:lnTo>
                  <a:pt x="236" y="121"/>
                </a:lnTo>
                <a:lnTo>
                  <a:pt x="255" y="105"/>
                </a:lnTo>
                <a:lnTo>
                  <a:pt x="278" y="91"/>
                </a:lnTo>
                <a:lnTo>
                  <a:pt x="301" y="73"/>
                </a:lnTo>
                <a:lnTo>
                  <a:pt x="313" y="64"/>
                </a:lnTo>
                <a:lnTo>
                  <a:pt x="324" y="56"/>
                </a:lnTo>
                <a:lnTo>
                  <a:pt x="334" y="49"/>
                </a:lnTo>
                <a:lnTo>
                  <a:pt x="343" y="42"/>
                </a:lnTo>
                <a:lnTo>
                  <a:pt x="353" y="35"/>
                </a:lnTo>
                <a:lnTo>
                  <a:pt x="361" y="29"/>
                </a:lnTo>
                <a:lnTo>
                  <a:pt x="370" y="24"/>
                </a:lnTo>
                <a:lnTo>
                  <a:pt x="376" y="19"/>
                </a:lnTo>
                <a:lnTo>
                  <a:pt x="384" y="15"/>
                </a:lnTo>
                <a:lnTo>
                  <a:pt x="389" y="11"/>
                </a:lnTo>
                <a:lnTo>
                  <a:pt x="395" y="8"/>
                </a:lnTo>
                <a:lnTo>
                  <a:pt x="399" y="6"/>
                </a:lnTo>
                <a:lnTo>
                  <a:pt x="403" y="4"/>
                </a:lnTo>
                <a:lnTo>
                  <a:pt x="407" y="2"/>
                </a:lnTo>
                <a:lnTo>
                  <a:pt x="408" y="0"/>
                </a:lnTo>
                <a:lnTo>
                  <a:pt x="410" y="0"/>
                </a:lnTo>
                <a:lnTo>
                  <a:pt x="414" y="0"/>
                </a:lnTo>
                <a:lnTo>
                  <a:pt x="418" y="2"/>
                </a:lnTo>
                <a:lnTo>
                  <a:pt x="420" y="2"/>
                </a:lnTo>
                <a:lnTo>
                  <a:pt x="420" y="4"/>
                </a:lnTo>
                <a:lnTo>
                  <a:pt x="420" y="6"/>
                </a:lnTo>
                <a:lnTo>
                  <a:pt x="420" y="8"/>
                </a:lnTo>
                <a:lnTo>
                  <a:pt x="418" y="9"/>
                </a:lnTo>
                <a:lnTo>
                  <a:pt x="418" y="11"/>
                </a:lnTo>
                <a:lnTo>
                  <a:pt x="414" y="15"/>
                </a:lnTo>
                <a:lnTo>
                  <a:pt x="412" y="19"/>
                </a:lnTo>
                <a:lnTo>
                  <a:pt x="408" y="22"/>
                </a:lnTo>
                <a:lnTo>
                  <a:pt x="405" y="26"/>
                </a:lnTo>
                <a:lnTo>
                  <a:pt x="399" y="31"/>
                </a:lnTo>
                <a:lnTo>
                  <a:pt x="395" y="37"/>
                </a:lnTo>
                <a:lnTo>
                  <a:pt x="389" y="44"/>
                </a:lnTo>
                <a:lnTo>
                  <a:pt x="382" y="49"/>
                </a:lnTo>
                <a:lnTo>
                  <a:pt x="376" y="56"/>
                </a:lnTo>
                <a:lnTo>
                  <a:pt x="368" y="64"/>
                </a:lnTo>
                <a:lnTo>
                  <a:pt x="361" y="71"/>
                </a:lnTo>
                <a:lnTo>
                  <a:pt x="351" y="80"/>
                </a:lnTo>
                <a:lnTo>
                  <a:pt x="343" y="89"/>
                </a:lnTo>
                <a:lnTo>
                  <a:pt x="324" y="107"/>
                </a:lnTo>
                <a:lnTo>
                  <a:pt x="303" y="127"/>
                </a:lnTo>
                <a:lnTo>
                  <a:pt x="284" y="147"/>
                </a:lnTo>
                <a:lnTo>
                  <a:pt x="263" y="166"/>
                </a:lnTo>
                <a:lnTo>
                  <a:pt x="221" y="206"/>
                </a:lnTo>
                <a:lnTo>
                  <a:pt x="200" y="226"/>
                </a:lnTo>
                <a:lnTo>
                  <a:pt x="178" y="247"/>
                </a:lnTo>
                <a:lnTo>
                  <a:pt x="167" y="258"/>
                </a:lnTo>
                <a:lnTo>
                  <a:pt x="157" y="267"/>
                </a:lnTo>
                <a:lnTo>
                  <a:pt x="148" y="276"/>
                </a:lnTo>
                <a:lnTo>
                  <a:pt x="138" y="285"/>
                </a:lnTo>
                <a:lnTo>
                  <a:pt x="131" y="293"/>
                </a:lnTo>
                <a:lnTo>
                  <a:pt x="123" y="300"/>
                </a:lnTo>
                <a:lnTo>
                  <a:pt x="115" y="307"/>
                </a:lnTo>
                <a:lnTo>
                  <a:pt x="109" y="312"/>
                </a:lnTo>
                <a:lnTo>
                  <a:pt x="102" y="318"/>
                </a:lnTo>
                <a:lnTo>
                  <a:pt x="98" y="321"/>
                </a:lnTo>
                <a:lnTo>
                  <a:pt x="92" y="325"/>
                </a:lnTo>
                <a:lnTo>
                  <a:pt x="88" y="327"/>
                </a:lnTo>
                <a:lnTo>
                  <a:pt x="85" y="329"/>
                </a:lnTo>
                <a:lnTo>
                  <a:pt x="81" y="330"/>
                </a:lnTo>
                <a:lnTo>
                  <a:pt x="79" y="330"/>
                </a:lnTo>
                <a:lnTo>
                  <a:pt x="77" y="330"/>
                </a:lnTo>
                <a:lnTo>
                  <a:pt x="71" y="329"/>
                </a:lnTo>
                <a:lnTo>
                  <a:pt x="67" y="329"/>
                </a:lnTo>
                <a:lnTo>
                  <a:pt x="62" y="325"/>
                </a:lnTo>
                <a:lnTo>
                  <a:pt x="56" y="321"/>
                </a:lnTo>
                <a:lnTo>
                  <a:pt x="50" y="318"/>
                </a:lnTo>
                <a:lnTo>
                  <a:pt x="44" y="312"/>
                </a:lnTo>
                <a:lnTo>
                  <a:pt x="39" y="307"/>
                </a:lnTo>
                <a:lnTo>
                  <a:pt x="31" y="300"/>
                </a:lnTo>
                <a:lnTo>
                  <a:pt x="23" y="291"/>
                </a:lnTo>
                <a:lnTo>
                  <a:pt x="17" y="284"/>
                </a:lnTo>
                <a:lnTo>
                  <a:pt x="12" y="278"/>
                </a:lnTo>
                <a:lnTo>
                  <a:pt x="6" y="271"/>
                </a:lnTo>
                <a:lnTo>
                  <a:pt x="4" y="265"/>
                </a:lnTo>
                <a:lnTo>
                  <a:pt x="0" y="258"/>
                </a:lnTo>
                <a:lnTo>
                  <a:pt x="0" y="253"/>
                </a:lnTo>
                <a:lnTo>
                  <a:pt x="0" y="247"/>
                </a:lnTo>
                <a:lnTo>
                  <a:pt x="0" y="244"/>
                </a:lnTo>
                <a:lnTo>
                  <a:pt x="2" y="240"/>
                </a:lnTo>
                <a:lnTo>
                  <a:pt x="4" y="238"/>
                </a:lnTo>
                <a:lnTo>
                  <a:pt x="10" y="237"/>
                </a:lnTo>
                <a:lnTo>
                  <a:pt x="14" y="235"/>
                </a:lnTo>
                <a:lnTo>
                  <a:pt x="21" y="233"/>
                </a:lnTo>
                <a:lnTo>
                  <a:pt x="27" y="233"/>
                </a:lnTo>
                <a:lnTo>
                  <a:pt x="37" y="233"/>
                </a:lnTo>
                <a:lnTo>
                  <a:pt x="44" y="231"/>
                </a:lnTo>
                <a:lnTo>
                  <a:pt x="52" y="231"/>
                </a:lnTo>
                <a:lnTo>
                  <a:pt x="58" y="229"/>
                </a:lnTo>
                <a:lnTo>
                  <a:pt x="63" y="229"/>
                </a:lnTo>
                <a:lnTo>
                  <a:pt x="69" y="228"/>
                </a:lnTo>
                <a:lnTo>
                  <a:pt x="73" y="226"/>
                </a:lnTo>
                <a:lnTo>
                  <a:pt x="79" y="224"/>
                </a:lnTo>
                <a:lnTo>
                  <a:pt x="83" y="222"/>
                </a:lnTo>
                <a:lnTo>
                  <a:pt x="86" y="220"/>
                </a:lnTo>
                <a:lnTo>
                  <a:pt x="90" y="217"/>
                </a:lnTo>
                <a:lnTo>
                  <a:pt x="98" y="213"/>
                </a:lnTo>
                <a:lnTo>
                  <a:pt x="106" y="210"/>
                </a:lnTo>
                <a:lnTo>
                  <a:pt x="115" y="204"/>
                </a:lnTo>
                <a:lnTo>
                  <a:pt x="125" y="197"/>
                </a:lnTo>
                <a:lnTo>
                  <a:pt x="136" y="190"/>
                </a:lnTo>
                <a:lnTo>
                  <a:pt x="150" y="181"/>
                </a:lnTo>
                <a:lnTo>
                  <a:pt x="150" y="181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134"/>
          <p:cNvSpPr>
            <a:spLocks/>
          </p:cNvSpPr>
          <p:nvPr/>
        </p:nvSpPr>
        <p:spPr bwMode="auto">
          <a:xfrm>
            <a:off x="1438552" y="2375216"/>
            <a:ext cx="618709" cy="185464"/>
          </a:xfrm>
          <a:custGeom>
            <a:avLst/>
            <a:gdLst>
              <a:gd name="T0" fmla="*/ 13 w 379"/>
              <a:gd name="T1" fmla="*/ 115 h 128"/>
              <a:gd name="T2" fmla="*/ 8 w 379"/>
              <a:gd name="T3" fmla="*/ 112 h 128"/>
              <a:gd name="T4" fmla="*/ 2 w 379"/>
              <a:gd name="T5" fmla="*/ 108 h 128"/>
              <a:gd name="T6" fmla="*/ 0 w 379"/>
              <a:gd name="T7" fmla="*/ 105 h 128"/>
              <a:gd name="T8" fmla="*/ 2 w 379"/>
              <a:gd name="T9" fmla="*/ 97 h 128"/>
              <a:gd name="T10" fmla="*/ 8 w 379"/>
              <a:gd name="T11" fmla="*/ 90 h 128"/>
              <a:gd name="T12" fmla="*/ 15 w 379"/>
              <a:gd name="T13" fmla="*/ 85 h 128"/>
              <a:gd name="T14" fmla="*/ 21 w 379"/>
              <a:gd name="T15" fmla="*/ 83 h 128"/>
              <a:gd name="T16" fmla="*/ 31 w 379"/>
              <a:gd name="T17" fmla="*/ 79 h 128"/>
              <a:gd name="T18" fmla="*/ 46 w 379"/>
              <a:gd name="T19" fmla="*/ 74 h 128"/>
              <a:gd name="T20" fmla="*/ 65 w 379"/>
              <a:gd name="T21" fmla="*/ 69 h 128"/>
              <a:gd name="T22" fmla="*/ 86 w 379"/>
              <a:gd name="T23" fmla="*/ 61 h 128"/>
              <a:gd name="T24" fmla="*/ 113 w 379"/>
              <a:gd name="T25" fmla="*/ 54 h 128"/>
              <a:gd name="T26" fmla="*/ 144 w 379"/>
              <a:gd name="T27" fmla="*/ 45 h 128"/>
              <a:gd name="T28" fmla="*/ 176 w 379"/>
              <a:gd name="T29" fmla="*/ 36 h 128"/>
              <a:gd name="T30" fmla="*/ 205 w 379"/>
              <a:gd name="T31" fmla="*/ 27 h 128"/>
              <a:gd name="T32" fmla="*/ 232 w 379"/>
              <a:gd name="T33" fmla="*/ 20 h 128"/>
              <a:gd name="T34" fmla="*/ 255 w 379"/>
              <a:gd name="T35" fmla="*/ 13 h 128"/>
              <a:gd name="T36" fmla="*/ 276 w 379"/>
              <a:gd name="T37" fmla="*/ 7 h 128"/>
              <a:gd name="T38" fmla="*/ 293 w 379"/>
              <a:gd name="T39" fmla="*/ 4 h 128"/>
              <a:gd name="T40" fmla="*/ 307 w 379"/>
              <a:gd name="T41" fmla="*/ 0 h 128"/>
              <a:gd name="T42" fmla="*/ 316 w 379"/>
              <a:gd name="T43" fmla="*/ 0 h 128"/>
              <a:gd name="T44" fmla="*/ 331 w 379"/>
              <a:gd name="T45" fmla="*/ 0 h 128"/>
              <a:gd name="T46" fmla="*/ 351 w 379"/>
              <a:gd name="T47" fmla="*/ 2 h 128"/>
              <a:gd name="T48" fmla="*/ 362 w 379"/>
              <a:gd name="T49" fmla="*/ 4 h 128"/>
              <a:gd name="T50" fmla="*/ 370 w 379"/>
              <a:gd name="T51" fmla="*/ 9 h 128"/>
              <a:gd name="T52" fmla="*/ 376 w 379"/>
              <a:gd name="T53" fmla="*/ 13 h 128"/>
              <a:gd name="T54" fmla="*/ 379 w 379"/>
              <a:gd name="T55" fmla="*/ 16 h 128"/>
              <a:gd name="T56" fmla="*/ 379 w 379"/>
              <a:gd name="T57" fmla="*/ 20 h 128"/>
              <a:gd name="T58" fmla="*/ 376 w 379"/>
              <a:gd name="T59" fmla="*/ 29 h 128"/>
              <a:gd name="T60" fmla="*/ 370 w 379"/>
              <a:gd name="T61" fmla="*/ 36 h 128"/>
              <a:gd name="T62" fmla="*/ 362 w 379"/>
              <a:gd name="T63" fmla="*/ 43 h 128"/>
              <a:gd name="T64" fmla="*/ 349 w 379"/>
              <a:gd name="T65" fmla="*/ 52 h 128"/>
              <a:gd name="T66" fmla="*/ 326 w 379"/>
              <a:gd name="T67" fmla="*/ 61 h 128"/>
              <a:gd name="T68" fmla="*/ 310 w 379"/>
              <a:gd name="T69" fmla="*/ 65 h 128"/>
              <a:gd name="T70" fmla="*/ 297 w 379"/>
              <a:gd name="T71" fmla="*/ 67 h 128"/>
              <a:gd name="T72" fmla="*/ 284 w 379"/>
              <a:gd name="T73" fmla="*/ 70 h 128"/>
              <a:gd name="T74" fmla="*/ 266 w 379"/>
              <a:gd name="T75" fmla="*/ 76 h 128"/>
              <a:gd name="T76" fmla="*/ 249 w 379"/>
              <a:gd name="T77" fmla="*/ 79 h 128"/>
              <a:gd name="T78" fmla="*/ 228 w 379"/>
              <a:gd name="T79" fmla="*/ 87 h 128"/>
              <a:gd name="T80" fmla="*/ 205 w 379"/>
              <a:gd name="T81" fmla="*/ 94 h 128"/>
              <a:gd name="T82" fmla="*/ 180 w 379"/>
              <a:gd name="T83" fmla="*/ 101 h 128"/>
              <a:gd name="T84" fmla="*/ 157 w 379"/>
              <a:gd name="T85" fmla="*/ 108 h 128"/>
              <a:gd name="T86" fmla="*/ 136 w 379"/>
              <a:gd name="T87" fmla="*/ 114 h 128"/>
              <a:gd name="T88" fmla="*/ 119 w 379"/>
              <a:gd name="T89" fmla="*/ 117 h 128"/>
              <a:gd name="T90" fmla="*/ 103 w 379"/>
              <a:gd name="T91" fmla="*/ 123 h 128"/>
              <a:gd name="T92" fmla="*/ 90 w 379"/>
              <a:gd name="T93" fmla="*/ 124 h 128"/>
              <a:gd name="T94" fmla="*/ 78 w 379"/>
              <a:gd name="T95" fmla="*/ 126 h 128"/>
              <a:gd name="T96" fmla="*/ 71 w 379"/>
              <a:gd name="T97" fmla="*/ 128 h 128"/>
              <a:gd name="T98" fmla="*/ 61 w 379"/>
              <a:gd name="T99" fmla="*/ 128 h 128"/>
              <a:gd name="T100" fmla="*/ 42 w 379"/>
              <a:gd name="T101" fmla="*/ 124 h 128"/>
              <a:gd name="T102" fmla="*/ 19 w 379"/>
              <a:gd name="T103" fmla="*/ 11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79" h="128">
                <a:moveTo>
                  <a:pt x="19" y="117"/>
                </a:moveTo>
                <a:lnTo>
                  <a:pt x="13" y="115"/>
                </a:lnTo>
                <a:lnTo>
                  <a:pt x="9" y="114"/>
                </a:lnTo>
                <a:lnTo>
                  <a:pt x="8" y="112"/>
                </a:lnTo>
                <a:lnTo>
                  <a:pt x="4" y="110"/>
                </a:lnTo>
                <a:lnTo>
                  <a:pt x="2" y="108"/>
                </a:lnTo>
                <a:lnTo>
                  <a:pt x="2" y="106"/>
                </a:lnTo>
                <a:lnTo>
                  <a:pt x="0" y="105"/>
                </a:lnTo>
                <a:lnTo>
                  <a:pt x="0" y="103"/>
                </a:lnTo>
                <a:lnTo>
                  <a:pt x="2" y="97"/>
                </a:lnTo>
                <a:lnTo>
                  <a:pt x="4" y="94"/>
                </a:lnTo>
                <a:lnTo>
                  <a:pt x="8" y="90"/>
                </a:lnTo>
                <a:lnTo>
                  <a:pt x="13" y="87"/>
                </a:lnTo>
                <a:lnTo>
                  <a:pt x="15" y="85"/>
                </a:lnTo>
                <a:lnTo>
                  <a:pt x="17" y="85"/>
                </a:lnTo>
                <a:lnTo>
                  <a:pt x="21" y="83"/>
                </a:lnTo>
                <a:lnTo>
                  <a:pt x="27" y="81"/>
                </a:lnTo>
                <a:lnTo>
                  <a:pt x="31" y="79"/>
                </a:lnTo>
                <a:lnTo>
                  <a:pt x="38" y="76"/>
                </a:lnTo>
                <a:lnTo>
                  <a:pt x="46" y="74"/>
                </a:lnTo>
                <a:lnTo>
                  <a:pt x="54" y="72"/>
                </a:lnTo>
                <a:lnTo>
                  <a:pt x="65" y="69"/>
                </a:lnTo>
                <a:lnTo>
                  <a:pt x="75" y="65"/>
                </a:lnTo>
                <a:lnTo>
                  <a:pt x="86" y="61"/>
                </a:lnTo>
                <a:lnTo>
                  <a:pt x="100" y="58"/>
                </a:lnTo>
                <a:lnTo>
                  <a:pt x="113" y="54"/>
                </a:lnTo>
                <a:lnTo>
                  <a:pt x="128" y="49"/>
                </a:lnTo>
                <a:lnTo>
                  <a:pt x="144" y="45"/>
                </a:lnTo>
                <a:lnTo>
                  <a:pt x="161" y="40"/>
                </a:lnTo>
                <a:lnTo>
                  <a:pt x="176" y="36"/>
                </a:lnTo>
                <a:lnTo>
                  <a:pt x="192" y="31"/>
                </a:lnTo>
                <a:lnTo>
                  <a:pt x="205" y="27"/>
                </a:lnTo>
                <a:lnTo>
                  <a:pt x="218" y="23"/>
                </a:lnTo>
                <a:lnTo>
                  <a:pt x="232" y="20"/>
                </a:lnTo>
                <a:lnTo>
                  <a:pt x="243" y="16"/>
                </a:lnTo>
                <a:lnTo>
                  <a:pt x="255" y="13"/>
                </a:lnTo>
                <a:lnTo>
                  <a:pt x="266" y="9"/>
                </a:lnTo>
                <a:lnTo>
                  <a:pt x="276" y="7"/>
                </a:lnTo>
                <a:lnTo>
                  <a:pt x="284" y="5"/>
                </a:lnTo>
                <a:lnTo>
                  <a:pt x="293" y="4"/>
                </a:lnTo>
                <a:lnTo>
                  <a:pt x="299" y="2"/>
                </a:lnTo>
                <a:lnTo>
                  <a:pt x="307" y="0"/>
                </a:lnTo>
                <a:lnTo>
                  <a:pt x="312" y="0"/>
                </a:lnTo>
                <a:lnTo>
                  <a:pt x="316" y="0"/>
                </a:lnTo>
                <a:lnTo>
                  <a:pt x="320" y="0"/>
                </a:lnTo>
                <a:lnTo>
                  <a:pt x="331" y="0"/>
                </a:lnTo>
                <a:lnTo>
                  <a:pt x="341" y="0"/>
                </a:lnTo>
                <a:lnTo>
                  <a:pt x="351" y="2"/>
                </a:lnTo>
                <a:lnTo>
                  <a:pt x="356" y="2"/>
                </a:lnTo>
                <a:lnTo>
                  <a:pt x="362" y="4"/>
                </a:lnTo>
                <a:lnTo>
                  <a:pt x="366" y="5"/>
                </a:lnTo>
                <a:lnTo>
                  <a:pt x="370" y="9"/>
                </a:lnTo>
                <a:lnTo>
                  <a:pt x="374" y="11"/>
                </a:lnTo>
                <a:lnTo>
                  <a:pt x="376" y="13"/>
                </a:lnTo>
                <a:lnTo>
                  <a:pt x="377" y="14"/>
                </a:lnTo>
                <a:lnTo>
                  <a:pt x="379" y="16"/>
                </a:lnTo>
                <a:lnTo>
                  <a:pt x="379" y="18"/>
                </a:lnTo>
                <a:lnTo>
                  <a:pt x="379" y="20"/>
                </a:lnTo>
                <a:lnTo>
                  <a:pt x="379" y="23"/>
                </a:lnTo>
                <a:lnTo>
                  <a:pt x="376" y="29"/>
                </a:lnTo>
                <a:lnTo>
                  <a:pt x="372" y="32"/>
                </a:lnTo>
                <a:lnTo>
                  <a:pt x="370" y="36"/>
                </a:lnTo>
                <a:lnTo>
                  <a:pt x="366" y="40"/>
                </a:lnTo>
                <a:lnTo>
                  <a:pt x="362" y="43"/>
                </a:lnTo>
                <a:lnTo>
                  <a:pt x="358" y="47"/>
                </a:lnTo>
                <a:lnTo>
                  <a:pt x="349" y="52"/>
                </a:lnTo>
                <a:lnTo>
                  <a:pt x="337" y="56"/>
                </a:lnTo>
                <a:lnTo>
                  <a:pt x="326" y="61"/>
                </a:lnTo>
                <a:lnTo>
                  <a:pt x="316" y="63"/>
                </a:lnTo>
                <a:lnTo>
                  <a:pt x="310" y="65"/>
                </a:lnTo>
                <a:lnTo>
                  <a:pt x="305" y="65"/>
                </a:lnTo>
                <a:lnTo>
                  <a:pt x="297" y="67"/>
                </a:lnTo>
                <a:lnTo>
                  <a:pt x="291" y="69"/>
                </a:lnTo>
                <a:lnTo>
                  <a:pt x="284" y="70"/>
                </a:lnTo>
                <a:lnTo>
                  <a:pt x="276" y="72"/>
                </a:lnTo>
                <a:lnTo>
                  <a:pt x="266" y="76"/>
                </a:lnTo>
                <a:lnTo>
                  <a:pt x="259" y="78"/>
                </a:lnTo>
                <a:lnTo>
                  <a:pt x="249" y="79"/>
                </a:lnTo>
                <a:lnTo>
                  <a:pt x="239" y="83"/>
                </a:lnTo>
                <a:lnTo>
                  <a:pt x="228" y="87"/>
                </a:lnTo>
                <a:lnTo>
                  <a:pt x="216" y="90"/>
                </a:lnTo>
                <a:lnTo>
                  <a:pt x="205" y="94"/>
                </a:lnTo>
                <a:lnTo>
                  <a:pt x="192" y="97"/>
                </a:lnTo>
                <a:lnTo>
                  <a:pt x="180" y="101"/>
                </a:lnTo>
                <a:lnTo>
                  <a:pt x="169" y="105"/>
                </a:lnTo>
                <a:lnTo>
                  <a:pt x="157" y="108"/>
                </a:lnTo>
                <a:lnTo>
                  <a:pt x="146" y="110"/>
                </a:lnTo>
                <a:lnTo>
                  <a:pt x="136" y="114"/>
                </a:lnTo>
                <a:lnTo>
                  <a:pt x="126" y="115"/>
                </a:lnTo>
                <a:lnTo>
                  <a:pt x="119" y="117"/>
                </a:lnTo>
                <a:lnTo>
                  <a:pt x="109" y="121"/>
                </a:lnTo>
                <a:lnTo>
                  <a:pt x="103" y="123"/>
                </a:lnTo>
                <a:lnTo>
                  <a:pt x="96" y="123"/>
                </a:lnTo>
                <a:lnTo>
                  <a:pt x="90" y="124"/>
                </a:lnTo>
                <a:lnTo>
                  <a:pt x="84" y="126"/>
                </a:lnTo>
                <a:lnTo>
                  <a:pt x="78" y="126"/>
                </a:lnTo>
                <a:lnTo>
                  <a:pt x="75" y="128"/>
                </a:lnTo>
                <a:lnTo>
                  <a:pt x="71" y="128"/>
                </a:lnTo>
                <a:lnTo>
                  <a:pt x="69" y="128"/>
                </a:lnTo>
                <a:lnTo>
                  <a:pt x="61" y="128"/>
                </a:lnTo>
                <a:lnTo>
                  <a:pt x="55" y="126"/>
                </a:lnTo>
                <a:lnTo>
                  <a:pt x="42" y="124"/>
                </a:lnTo>
                <a:lnTo>
                  <a:pt x="29" y="121"/>
                </a:lnTo>
                <a:lnTo>
                  <a:pt x="19" y="117"/>
                </a:lnTo>
                <a:lnTo>
                  <a:pt x="19" y="117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136"/>
          <p:cNvSpPr>
            <a:spLocks/>
          </p:cNvSpPr>
          <p:nvPr/>
        </p:nvSpPr>
        <p:spPr bwMode="auto">
          <a:xfrm>
            <a:off x="2073542" y="2291176"/>
            <a:ext cx="794553" cy="208647"/>
          </a:xfrm>
          <a:custGeom>
            <a:avLst/>
            <a:gdLst>
              <a:gd name="T0" fmla="*/ 17 w 489"/>
              <a:gd name="T1" fmla="*/ 130 h 145"/>
              <a:gd name="T2" fmla="*/ 10 w 489"/>
              <a:gd name="T3" fmla="*/ 123 h 145"/>
              <a:gd name="T4" fmla="*/ 4 w 489"/>
              <a:gd name="T5" fmla="*/ 116 h 145"/>
              <a:gd name="T6" fmla="*/ 0 w 489"/>
              <a:gd name="T7" fmla="*/ 110 h 145"/>
              <a:gd name="T8" fmla="*/ 6 w 489"/>
              <a:gd name="T9" fmla="*/ 107 h 145"/>
              <a:gd name="T10" fmla="*/ 23 w 489"/>
              <a:gd name="T11" fmla="*/ 105 h 145"/>
              <a:gd name="T12" fmla="*/ 42 w 489"/>
              <a:gd name="T13" fmla="*/ 99 h 145"/>
              <a:gd name="T14" fmla="*/ 65 w 489"/>
              <a:gd name="T15" fmla="*/ 92 h 145"/>
              <a:gd name="T16" fmla="*/ 92 w 489"/>
              <a:gd name="T17" fmla="*/ 85 h 145"/>
              <a:gd name="T18" fmla="*/ 123 w 489"/>
              <a:gd name="T19" fmla="*/ 76 h 145"/>
              <a:gd name="T20" fmla="*/ 157 w 489"/>
              <a:gd name="T21" fmla="*/ 65 h 145"/>
              <a:gd name="T22" fmla="*/ 195 w 489"/>
              <a:gd name="T23" fmla="*/ 54 h 145"/>
              <a:gd name="T24" fmla="*/ 236 w 489"/>
              <a:gd name="T25" fmla="*/ 42 h 145"/>
              <a:gd name="T26" fmla="*/ 272 w 489"/>
              <a:gd name="T27" fmla="*/ 31 h 145"/>
              <a:gd name="T28" fmla="*/ 305 w 489"/>
              <a:gd name="T29" fmla="*/ 22 h 145"/>
              <a:gd name="T30" fmla="*/ 335 w 489"/>
              <a:gd name="T31" fmla="*/ 15 h 145"/>
              <a:gd name="T32" fmla="*/ 360 w 489"/>
              <a:gd name="T33" fmla="*/ 9 h 145"/>
              <a:gd name="T34" fmla="*/ 381 w 489"/>
              <a:gd name="T35" fmla="*/ 6 h 145"/>
              <a:gd name="T36" fmla="*/ 399 w 489"/>
              <a:gd name="T37" fmla="*/ 2 h 145"/>
              <a:gd name="T38" fmla="*/ 412 w 489"/>
              <a:gd name="T39" fmla="*/ 0 h 145"/>
              <a:gd name="T40" fmla="*/ 433 w 489"/>
              <a:gd name="T41" fmla="*/ 0 h 145"/>
              <a:gd name="T42" fmla="*/ 460 w 489"/>
              <a:gd name="T43" fmla="*/ 2 h 145"/>
              <a:gd name="T44" fmla="*/ 471 w 489"/>
              <a:gd name="T45" fmla="*/ 6 h 145"/>
              <a:gd name="T46" fmla="*/ 479 w 489"/>
              <a:gd name="T47" fmla="*/ 11 h 145"/>
              <a:gd name="T48" fmla="*/ 485 w 489"/>
              <a:gd name="T49" fmla="*/ 17 h 145"/>
              <a:gd name="T50" fmla="*/ 489 w 489"/>
              <a:gd name="T51" fmla="*/ 22 h 145"/>
              <a:gd name="T52" fmla="*/ 489 w 489"/>
              <a:gd name="T53" fmla="*/ 26 h 145"/>
              <a:gd name="T54" fmla="*/ 487 w 489"/>
              <a:gd name="T55" fmla="*/ 31 h 145"/>
              <a:gd name="T56" fmla="*/ 483 w 489"/>
              <a:gd name="T57" fmla="*/ 35 h 145"/>
              <a:gd name="T58" fmla="*/ 475 w 489"/>
              <a:gd name="T59" fmla="*/ 40 h 145"/>
              <a:gd name="T60" fmla="*/ 466 w 489"/>
              <a:gd name="T61" fmla="*/ 45 h 145"/>
              <a:gd name="T62" fmla="*/ 452 w 489"/>
              <a:gd name="T63" fmla="*/ 51 h 145"/>
              <a:gd name="T64" fmla="*/ 435 w 489"/>
              <a:gd name="T65" fmla="*/ 56 h 145"/>
              <a:gd name="T66" fmla="*/ 416 w 489"/>
              <a:gd name="T67" fmla="*/ 62 h 145"/>
              <a:gd name="T68" fmla="*/ 393 w 489"/>
              <a:gd name="T69" fmla="*/ 67 h 145"/>
              <a:gd name="T70" fmla="*/ 341 w 489"/>
              <a:gd name="T71" fmla="*/ 81 h 145"/>
              <a:gd name="T72" fmla="*/ 238 w 489"/>
              <a:gd name="T73" fmla="*/ 107 h 145"/>
              <a:gd name="T74" fmla="*/ 169 w 489"/>
              <a:gd name="T75" fmla="*/ 121 h 145"/>
              <a:gd name="T76" fmla="*/ 146 w 489"/>
              <a:gd name="T77" fmla="*/ 127 h 145"/>
              <a:gd name="T78" fmla="*/ 125 w 489"/>
              <a:gd name="T79" fmla="*/ 132 h 145"/>
              <a:gd name="T80" fmla="*/ 105 w 489"/>
              <a:gd name="T81" fmla="*/ 136 h 145"/>
              <a:gd name="T82" fmla="*/ 90 w 489"/>
              <a:gd name="T83" fmla="*/ 139 h 145"/>
              <a:gd name="T84" fmla="*/ 79 w 489"/>
              <a:gd name="T85" fmla="*/ 141 h 145"/>
              <a:gd name="T86" fmla="*/ 71 w 489"/>
              <a:gd name="T87" fmla="*/ 143 h 145"/>
              <a:gd name="T88" fmla="*/ 65 w 489"/>
              <a:gd name="T89" fmla="*/ 145 h 145"/>
              <a:gd name="T90" fmla="*/ 59 w 489"/>
              <a:gd name="T91" fmla="*/ 145 h 145"/>
              <a:gd name="T92" fmla="*/ 46 w 489"/>
              <a:gd name="T93" fmla="*/ 141 h 145"/>
              <a:gd name="T94" fmla="*/ 23 w 489"/>
              <a:gd name="T95" fmla="*/ 134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9" h="145">
                <a:moveTo>
                  <a:pt x="23" y="134"/>
                </a:moveTo>
                <a:lnTo>
                  <a:pt x="17" y="130"/>
                </a:lnTo>
                <a:lnTo>
                  <a:pt x="13" y="127"/>
                </a:lnTo>
                <a:lnTo>
                  <a:pt x="10" y="123"/>
                </a:lnTo>
                <a:lnTo>
                  <a:pt x="6" y="119"/>
                </a:lnTo>
                <a:lnTo>
                  <a:pt x="4" y="116"/>
                </a:lnTo>
                <a:lnTo>
                  <a:pt x="2" y="114"/>
                </a:lnTo>
                <a:lnTo>
                  <a:pt x="0" y="110"/>
                </a:lnTo>
                <a:lnTo>
                  <a:pt x="0" y="108"/>
                </a:lnTo>
                <a:lnTo>
                  <a:pt x="6" y="107"/>
                </a:lnTo>
                <a:lnTo>
                  <a:pt x="13" y="107"/>
                </a:lnTo>
                <a:lnTo>
                  <a:pt x="23" y="105"/>
                </a:lnTo>
                <a:lnTo>
                  <a:pt x="31" y="101"/>
                </a:lnTo>
                <a:lnTo>
                  <a:pt x="42" y="99"/>
                </a:lnTo>
                <a:lnTo>
                  <a:pt x="54" y="96"/>
                </a:lnTo>
                <a:lnTo>
                  <a:pt x="65" y="92"/>
                </a:lnTo>
                <a:lnTo>
                  <a:pt x="79" y="89"/>
                </a:lnTo>
                <a:lnTo>
                  <a:pt x="92" y="85"/>
                </a:lnTo>
                <a:lnTo>
                  <a:pt x="107" y="81"/>
                </a:lnTo>
                <a:lnTo>
                  <a:pt x="123" y="76"/>
                </a:lnTo>
                <a:lnTo>
                  <a:pt x="140" y="71"/>
                </a:lnTo>
                <a:lnTo>
                  <a:pt x="157" y="65"/>
                </a:lnTo>
                <a:lnTo>
                  <a:pt x="176" y="60"/>
                </a:lnTo>
                <a:lnTo>
                  <a:pt x="195" y="54"/>
                </a:lnTo>
                <a:lnTo>
                  <a:pt x="215" y="47"/>
                </a:lnTo>
                <a:lnTo>
                  <a:pt x="236" y="42"/>
                </a:lnTo>
                <a:lnTo>
                  <a:pt x="255" y="36"/>
                </a:lnTo>
                <a:lnTo>
                  <a:pt x="272" y="31"/>
                </a:lnTo>
                <a:lnTo>
                  <a:pt x="289" y="26"/>
                </a:lnTo>
                <a:lnTo>
                  <a:pt x="305" y="22"/>
                </a:lnTo>
                <a:lnTo>
                  <a:pt x="320" y="18"/>
                </a:lnTo>
                <a:lnTo>
                  <a:pt x="335" y="15"/>
                </a:lnTo>
                <a:lnTo>
                  <a:pt x="349" y="11"/>
                </a:lnTo>
                <a:lnTo>
                  <a:pt x="360" y="9"/>
                </a:lnTo>
                <a:lnTo>
                  <a:pt x="372" y="8"/>
                </a:lnTo>
                <a:lnTo>
                  <a:pt x="381" y="6"/>
                </a:lnTo>
                <a:lnTo>
                  <a:pt x="391" y="4"/>
                </a:lnTo>
                <a:lnTo>
                  <a:pt x="399" y="2"/>
                </a:lnTo>
                <a:lnTo>
                  <a:pt x="406" y="2"/>
                </a:lnTo>
                <a:lnTo>
                  <a:pt x="412" y="0"/>
                </a:lnTo>
                <a:lnTo>
                  <a:pt x="416" y="0"/>
                </a:lnTo>
                <a:lnTo>
                  <a:pt x="433" y="0"/>
                </a:lnTo>
                <a:lnTo>
                  <a:pt x="447" y="2"/>
                </a:lnTo>
                <a:lnTo>
                  <a:pt x="460" y="2"/>
                </a:lnTo>
                <a:lnTo>
                  <a:pt x="466" y="4"/>
                </a:lnTo>
                <a:lnTo>
                  <a:pt x="471" y="6"/>
                </a:lnTo>
                <a:lnTo>
                  <a:pt x="475" y="8"/>
                </a:lnTo>
                <a:lnTo>
                  <a:pt x="479" y="11"/>
                </a:lnTo>
                <a:lnTo>
                  <a:pt x="483" y="13"/>
                </a:lnTo>
                <a:lnTo>
                  <a:pt x="485" y="17"/>
                </a:lnTo>
                <a:lnTo>
                  <a:pt x="487" y="18"/>
                </a:lnTo>
                <a:lnTo>
                  <a:pt x="489" y="22"/>
                </a:lnTo>
                <a:lnTo>
                  <a:pt x="489" y="24"/>
                </a:lnTo>
                <a:lnTo>
                  <a:pt x="489" y="26"/>
                </a:lnTo>
                <a:lnTo>
                  <a:pt x="489" y="29"/>
                </a:lnTo>
                <a:lnTo>
                  <a:pt x="487" y="31"/>
                </a:lnTo>
                <a:lnTo>
                  <a:pt x="487" y="33"/>
                </a:lnTo>
                <a:lnTo>
                  <a:pt x="483" y="35"/>
                </a:lnTo>
                <a:lnTo>
                  <a:pt x="479" y="36"/>
                </a:lnTo>
                <a:lnTo>
                  <a:pt x="475" y="40"/>
                </a:lnTo>
                <a:lnTo>
                  <a:pt x="471" y="42"/>
                </a:lnTo>
                <a:lnTo>
                  <a:pt x="466" y="45"/>
                </a:lnTo>
                <a:lnTo>
                  <a:pt x="458" y="47"/>
                </a:lnTo>
                <a:lnTo>
                  <a:pt x="452" y="51"/>
                </a:lnTo>
                <a:lnTo>
                  <a:pt x="445" y="53"/>
                </a:lnTo>
                <a:lnTo>
                  <a:pt x="435" y="56"/>
                </a:lnTo>
                <a:lnTo>
                  <a:pt x="425" y="58"/>
                </a:lnTo>
                <a:lnTo>
                  <a:pt x="416" y="62"/>
                </a:lnTo>
                <a:lnTo>
                  <a:pt x="404" y="65"/>
                </a:lnTo>
                <a:lnTo>
                  <a:pt x="393" y="67"/>
                </a:lnTo>
                <a:lnTo>
                  <a:pt x="368" y="74"/>
                </a:lnTo>
                <a:lnTo>
                  <a:pt x="341" y="81"/>
                </a:lnTo>
                <a:lnTo>
                  <a:pt x="289" y="96"/>
                </a:lnTo>
                <a:lnTo>
                  <a:pt x="238" y="107"/>
                </a:lnTo>
                <a:lnTo>
                  <a:pt x="182" y="119"/>
                </a:lnTo>
                <a:lnTo>
                  <a:pt x="169" y="121"/>
                </a:lnTo>
                <a:lnTo>
                  <a:pt x="157" y="125"/>
                </a:lnTo>
                <a:lnTo>
                  <a:pt x="146" y="127"/>
                </a:lnTo>
                <a:lnTo>
                  <a:pt x="134" y="130"/>
                </a:lnTo>
                <a:lnTo>
                  <a:pt x="125" y="132"/>
                </a:lnTo>
                <a:lnTo>
                  <a:pt x="115" y="134"/>
                </a:lnTo>
                <a:lnTo>
                  <a:pt x="105" y="136"/>
                </a:lnTo>
                <a:lnTo>
                  <a:pt x="98" y="137"/>
                </a:lnTo>
                <a:lnTo>
                  <a:pt x="90" y="139"/>
                </a:lnTo>
                <a:lnTo>
                  <a:pt x="84" y="141"/>
                </a:lnTo>
                <a:lnTo>
                  <a:pt x="79" y="141"/>
                </a:lnTo>
                <a:lnTo>
                  <a:pt x="75" y="143"/>
                </a:lnTo>
                <a:lnTo>
                  <a:pt x="71" y="143"/>
                </a:lnTo>
                <a:lnTo>
                  <a:pt x="67" y="145"/>
                </a:lnTo>
                <a:lnTo>
                  <a:pt x="65" y="145"/>
                </a:lnTo>
                <a:lnTo>
                  <a:pt x="63" y="145"/>
                </a:lnTo>
                <a:lnTo>
                  <a:pt x="59" y="145"/>
                </a:lnTo>
                <a:lnTo>
                  <a:pt x="56" y="145"/>
                </a:lnTo>
                <a:lnTo>
                  <a:pt x="46" y="141"/>
                </a:lnTo>
                <a:lnTo>
                  <a:pt x="36" y="137"/>
                </a:lnTo>
                <a:lnTo>
                  <a:pt x="23" y="134"/>
                </a:lnTo>
                <a:lnTo>
                  <a:pt x="23" y="134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137"/>
          <p:cNvSpPr>
            <a:spLocks/>
          </p:cNvSpPr>
          <p:nvPr/>
        </p:nvSpPr>
        <p:spPr bwMode="auto">
          <a:xfrm>
            <a:off x="2636894" y="1972410"/>
            <a:ext cx="231203" cy="211546"/>
          </a:xfrm>
          <a:custGeom>
            <a:avLst/>
            <a:gdLst>
              <a:gd name="T0" fmla="*/ 19 w 142"/>
              <a:gd name="T1" fmla="*/ 72 h 146"/>
              <a:gd name="T2" fmla="*/ 13 w 142"/>
              <a:gd name="T3" fmla="*/ 58 h 146"/>
              <a:gd name="T4" fmla="*/ 8 w 142"/>
              <a:gd name="T5" fmla="*/ 47 h 146"/>
              <a:gd name="T6" fmla="*/ 4 w 142"/>
              <a:gd name="T7" fmla="*/ 36 h 146"/>
              <a:gd name="T8" fmla="*/ 2 w 142"/>
              <a:gd name="T9" fmla="*/ 27 h 146"/>
              <a:gd name="T10" fmla="*/ 0 w 142"/>
              <a:gd name="T11" fmla="*/ 20 h 146"/>
              <a:gd name="T12" fmla="*/ 2 w 142"/>
              <a:gd name="T13" fmla="*/ 13 h 146"/>
              <a:gd name="T14" fmla="*/ 2 w 142"/>
              <a:gd name="T15" fmla="*/ 6 h 146"/>
              <a:gd name="T16" fmla="*/ 6 w 142"/>
              <a:gd name="T17" fmla="*/ 0 h 146"/>
              <a:gd name="T18" fmla="*/ 21 w 142"/>
              <a:gd name="T19" fmla="*/ 4 h 146"/>
              <a:gd name="T20" fmla="*/ 34 w 142"/>
              <a:gd name="T21" fmla="*/ 8 h 146"/>
              <a:gd name="T22" fmla="*/ 50 w 142"/>
              <a:gd name="T23" fmla="*/ 13 h 146"/>
              <a:gd name="T24" fmla="*/ 63 w 142"/>
              <a:gd name="T25" fmla="*/ 18 h 146"/>
              <a:gd name="T26" fmla="*/ 75 w 142"/>
              <a:gd name="T27" fmla="*/ 26 h 146"/>
              <a:gd name="T28" fmla="*/ 86 w 142"/>
              <a:gd name="T29" fmla="*/ 31 h 146"/>
              <a:gd name="T30" fmla="*/ 96 w 142"/>
              <a:gd name="T31" fmla="*/ 38 h 146"/>
              <a:gd name="T32" fmla="*/ 105 w 142"/>
              <a:gd name="T33" fmla="*/ 45 h 146"/>
              <a:gd name="T34" fmla="*/ 113 w 142"/>
              <a:gd name="T35" fmla="*/ 56 h 146"/>
              <a:gd name="T36" fmla="*/ 121 w 142"/>
              <a:gd name="T37" fmla="*/ 63 h 146"/>
              <a:gd name="T38" fmla="*/ 126 w 142"/>
              <a:gd name="T39" fmla="*/ 72 h 146"/>
              <a:gd name="T40" fmla="*/ 132 w 142"/>
              <a:gd name="T41" fmla="*/ 81 h 146"/>
              <a:gd name="T42" fmla="*/ 136 w 142"/>
              <a:gd name="T43" fmla="*/ 89 h 146"/>
              <a:gd name="T44" fmla="*/ 140 w 142"/>
              <a:gd name="T45" fmla="*/ 96 h 146"/>
              <a:gd name="T46" fmla="*/ 142 w 142"/>
              <a:gd name="T47" fmla="*/ 101 h 146"/>
              <a:gd name="T48" fmla="*/ 142 w 142"/>
              <a:gd name="T49" fmla="*/ 109 h 146"/>
              <a:gd name="T50" fmla="*/ 142 w 142"/>
              <a:gd name="T51" fmla="*/ 116 h 146"/>
              <a:gd name="T52" fmla="*/ 142 w 142"/>
              <a:gd name="T53" fmla="*/ 121 h 146"/>
              <a:gd name="T54" fmla="*/ 140 w 142"/>
              <a:gd name="T55" fmla="*/ 127 h 146"/>
              <a:gd name="T56" fmla="*/ 140 w 142"/>
              <a:gd name="T57" fmla="*/ 132 h 146"/>
              <a:gd name="T58" fmla="*/ 138 w 142"/>
              <a:gd name="T59" fmla="*/ 136 h 146"/>
              <a:gd name="T60" fmla="*/ 136 w 142"/>
              <a:gd name="T61" fmla="*/ 139 h 146"/>
              <a:gd name="T62" fmla="*/ 134 w 142"/>
              <a:gd name="T63" fmla="*/ 141 h 146"/>
              <a:gd name="T64" fmla="*/ 134 w 142"/>
              <a:gd name="T65" fmla="*/ 145 h 146"/>
              <a:gd name="T66" fmla="*/ 130 w 142"/>
              <a:gd name="T67" fmla="*/ 145 h 146"/>
              <a:gd name="T68" fmla="*/ 124 w 142"/>
              <a:gd name="T69" fmla="*/ 146 h 146"/>
              <a:gd name="T70" fmla="*/ 119 w 142"/>
              <a:gd name="T71" fmla="*/ 146 h 146"/>
              <a:gd name="T72" fmla="*/ 113 w 142"/>
              <a:gd name="T73" fmla="*/ 146 h 146"/>
              <a:gd name="T74" fmla="*/ 107 w 142"/>
              <a:gd name="T75" fmla="*/ 145 h 146"/>
              <a:gd name="T76" fmla="*/ 100 w 142"/>
              <a:gd name="T77" fmla="*/ 143 h 146"/>
              <a:gd name="T78" fmla="*/ 92 w 142"/>
              <a:gd name="T79" fmla="*/ 139 h 146"/>
              <a:gd name="T80" fmla="*/ 82 w 142"/>
              <a:gd name="T81" fmla="*/ 134 h 146"/>
              <a:gd name="T82" fmla="*/ 75 w 142"/>
              <a:gd name="T83" fmla="*/ 128 h 146"/>
              <a:gd name="T84" fmla="*/ 65 w 142"/>
              <a:gd name="T85" fmla="*/ 123 h 146"/>
              <a:gd name="T86" fmla="*/ 57 w 142"/>
              <a:gd name="T87" fmla="*/ 118 h 146"/>
              <a:gd name="T88" fmla="*/ 50 w 142"/>
              <a:gd name="T89" fmla="*/ 110 h 146"/>
              <a:gd name="T90" fmla="*/ 40 w 142"/>
              <a:gd name="T91" fmla="*/ 101 h 146"/>
              <a:gd name="T92" fmla="*/ 32 w 142"/>
              <a:gd name="T93" fmla="*/ 92 h 146"/>
              <a:gd name="T94" fmla="*/ 27 w 142"/>
              <a:gd name="T95" fmla="*/ 83 h 146"/>
              <a:gd name="T96" fmla="*/ 19 w 142"/>
              <a:gd name="T97" fmla="*/ 72 h 146"/>
              <a:gd name="T98" fmla="*/ 19 w 142"/>
              <a:gd name="T99" fmla="*/ 72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2" h="146">
                <a:moveTo>
                  <a:pt x="19" y="72"/>
                </a:moveTo>
                <a:lnTo>
                  <a:pt x="13" y="58"/>
                </a:lnTo>
                <a:lnTo>
                  <a:pt x="8" y="47"/>
                </a:lnTo>
                <a:lnTo>
                  <a:pt x="4" y="36"/>
                </a:lnTo>
                <a:lnTo>
                  <a:pt x="2" y="27"/>
                </a:lnTo>
                <a:lnTo>
                  <a:pt x="0" y="20"/>
                </a:lnTo>
                <a:lnTo>
                  <a:pt x="2" y="13"/>
                </a:lnTo>
                <a:lnTo>
                  <a:pt x="2" y="6"/>
                </a:lnTo>
                <a:lnTo>
                  <a:pt x="6" y="0"/>
                </a:lnTo>
                <a:lnTo>
                  <a:pt x="21" y="4"/>
                </a:lnTo>
                <a:lnTo>
                  <a:pt x="34" y="8"/>
                </a:lnTo>
                <a:lnTo>
                  <a:pt x="50" y="13"/>
                </a:lnTo>
                <a:lnTo>
                  <a:pt x="63" y="18"/>
                </a:lnTo>
                <a:lnTo>
                  <a:pt x="75" y="26"/>
                </a:lnTo>
                <a:lnTo>
                  <a:pt x="86" y="31"/>
                </a:lnTo>
                <a:lnTo>
                  <a:pt x="96" y="38"/>
                </a:lnTo>
                <a:lnTo>
                  <a:pt x="105" y="45"/>
                </a:lnTo>
                <a:lnTo>
                  <a:pt x="113" y="56"/>
                </a:lnTo>
                <a:lnTo>
                  <a:pt x="121" y="63"/>
                </a:lnTo>
                <a:lnTo>
                  <a:pt x="126" y="72"/>
                </a:lnTo>
                <a:lnTo>
                  <a:pt x="132" y="81"/>
                </a:lnTo>
                <a:lnTo>
                  <a:pt x="136" y="89"/>
                </a:lnTo>
                <a:lnTo>
                  <a:pt x="140" y="96"/>
                </a:lnTo>
                <a:lnTo>
                  <a:pt x="142" y="101"/>
                </a:lnTo>
                <a:lnTo>
                  <a:pt x="142" y="109"/>
                </a:lnTo>
                <a:lnTo>
                  <a:pt x="142" y="116"/>
                </a:lnTo>
                <a:lnTo>
                  <a:pt x="142" y="121"/>
                </a:lnTo>
                <a:lnTo>
                  <a:pt x="140" y="127"/>
                </a:lnTo>
                <a:lnTo>
                  <a:pt x="140" y="132"/>
                </a:lnTo>
                <a:lnTo>
                  <a:pt x="138" y="136"/>
                </a:lnTo>
                <a:lnTo>
                  <a:pt x="136" y="139"/>
                </a:lnTo>
                <a:lnTo>
                  <a:pt x="134" y="141"/>
                </a:lnTo>
                <a:lnTo>
                  <a:pt x="134" y="145"/>
                </a:lnTo>
                <a:lnTo>
                  <a:pt x="130" y="145"/>
                </a:lnTo>
                <a:lnTo>
                  <a:pt x="124" y="146"/>
                </a:lnTo>
                <a:lnTo>
                  <a:pt x="119" y="146"/>
                </a:lnTo>
                <a:lnTo>
                  <a:pt x="113" y="146"/>
                </a:lnTo>
                <a:lnTo>
                  <a:pt x="107" y="145"/>
                </a:lnTo>
                <a:lnTo>
                  <a:pt x="100" y="143"/>
                </a:lnTo>
                <a:lnTo>
                  <a:pt x="92" y="139"/>
                </a:lnTo>
                <a:lnTo>
                  <a:pt x="82" y="134"/>
                </a:lnTo>
                <a:lnTo>
                  <a:pt x="75" y="128"/>
                </a:lnTo>
                <a:lnTo>
                  <a:pt x="65" y="123"/>
                </a:lnTo>
                <a:lnTo>
                  <a:pt x="57" y="118"/>
                </a:lnTo>
                <a:lnTo>
                  <a:pt x="50" y="110"/>
                </a:lnTo>
                <a:lnTo>
                  <a:pt x="40" y="101"/>
                </a:lnTo>
                <a:lnTo>
                  <a:pt x="32" y="92"/>
                </a:lnTo>
                <a:lnTo>
                  <a:pt x="27" y="83"/>
                </a:lnTo>
                <a:lnTo>
                  <a:pt x="19" y="72"/>
                </a:lnTo>
                <a:lnTo>
                  <a:pt x="19" y="72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275111" y="4148490"/>
            <a:ext cx="3902799" cy="495335"/>
            <a:chOff x="3864551" y="4201245"/>
            <a:chExt cx="3902799" cy="495335"/>
          </a:xfrm>
        </p:grpSpPr>
        <p:grpSp>
          <p:nvGrpSpPr>
            <p:cNvPr id="18" name="组合 17"/>
            <p:cNvGrpSpPr/>
            <p:nvPr/>
          </p:nvGrpSpPr>
          <p:grpSpPr>
            <a:xfrm>
              <a:off x="7274548" y="4201245"/>
              <a:ext cx="492802" cy="495335"/>
              <a:chOff x="2095452" y="3619400"/>
              <a:chExt cx="492802" cy="495335"/>
            </a:xfrm>
          </p:grpSpPr>
          <p:pic>
            <p:nvPicPr>
              <p:cNvPr id="201" name="图片 200"/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5452" y="3619400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63" name="组合 62"/>
              <p:cNvGrpSpPr/>
              <p:nvPr/>
            </p:nvGrpSpPr>
            <p:grpSpPr>
              <a:xfrm>
                <a:off x="2187218" y="3729214"/>
                <a:ext cx="309270" cy="275706"/>
                <a:chOff x="1819276" y="2773363"/>
                <a:chExt cx="903288" cy="904875"/>
              </a:xfrm>
              <a:solidFill>
                <a:srgbClr val="FF0000"/>
              </a:solidFill>
            </p:grpSpPr>
            <p:sp>
              <p:nvSpPr>
                <p:cNvPr id="64" name="Freeform 130"/>
                <p:cNvSpPr>
                  <a:spLocks/>
                </p:cNvSpPr>
                <p:nvPr/>
              </p:nvSpPr>
              <p:spPr bwMode="auto">
                <a:xfrm>
                  <a:off x="2170113" y="3170238"/>
                  <a:ext cx="338138" cy="415925"/>
                </a:xfrm>
                <a:custGeom>
                  <a:avLst/>
                  <a:gdLst>
                    <a:gd name="T0" fmla="*/ 295 w 425"/>
                    <a:gd name="T1" fmla="*/ 184 h 524"/>
                    <a:gd name="T2" fmla="*/ 307 w 425"/>
                    <a:gd name="T3" fmla="*/ 153 h 524"/>
                    <a:gd name="T4" fmla="*/ 314 w 425"/>
                    <a:gd name="T5" fmla="*/ 126 h 524"/>
                    <a:gd name="T6" fmla="*/ 320 w 425"/>
                    <a:gd name="T7" fmla="*/ 106 h 524"/>
                    <a:gd name="T8" fmla="*/ 320 w 425"/>
                    <a:gd name="T9" fmla="*/ 92 h 524"/>
                    <a:gd name="T10" fmla="*/ 318 w 425"/>
                    <a:gd name="T11" fmla="*/ 79 h 524"/>
                    <a:gd name="T12" fmla="*/ 301 w 425"/>
                    <a:gd name="T13" fmla="*/ 72 h 524"/>
                    <a:gd name="T14" fmla="*/ 282 w 425"/>
                    <a:gd name="T15" fmla="*/ 74 h 524"/>
                    <a:gd name="T16" fmla="*/ 263 w 425"/>
                    <a:gd name="T17" fmla="*/ 77 h 524"/>
                    <a:gd name="T18" fmla="*/ 228 w 425"/>
                    <a:gd name="T19" fmla="*/ 86 h 524"/>
                    <a:gd name="T20" fmla="*/ 195 w 425"/>
                    <a:gd name="T21" fmla="*/ 92 h 524"/>
                    <a:gd name="T22" fmla="*/ 174 w 425"/>
                    <a:gd name="T23" fmla="*/ 95 h 524"/>
                    <a:gd name="T24" fmla="*/ 144 w 425"/>
                    <a:gd name="T25" fmla="*/ 97 h 524"/>
                    <a:gd name="T26" fmla="*/ 121 w 425"/>
                    <a:gd name="T27" fmla="*/ 79 h 524"/>
                    <a:gd name="T28" fmla="*/ 151 w 425"/>
                    <a:gd name="T29" fmla="*/ 52 h 524"/>
                    <a:gd name="T30" fmla="*/ 186 w 425"/>
                    <a:gd name="T31" fmla="*/ 46 h 524"/>
                    <a:gd name="T32" fmla="*/ 228 w 425"/>
                    <a:gd name="T33" fmla="*/ 37 h 524"/>
                    <a:gd name="T34" fmla="*/ 268 w 425"/>
                    <a:gd name="T35" fmla="*/ 27 h 524"/>
                    <a:gd name="T36" fmla="*/ 299 w 425"/>
                    <a:gd name="T37" fmla="*/ 14 h 524"/>
                    <a:gd name="T38" fmla="*/ 320 w 425"/>
                    <a:gd name="T39" fmla="*/ 3 h 524"/>
                    <a:gd name="T40" fmla="*/ 333 w 425"/>
                    <a:gd name="T41" fmla="*/ 0 h 524"/>
                    <a:gd name="T42" fmla="*/ 347 w 425"/>
                    <a:gd name="T43" fmla="*/ 1 h 524"/>
                    <a:gd name="T44" fmla="*/ 370 w 425"/>
                    <a:gd name="T45" fmla="*/ 14 h 524"/>
                    <a:gd name="T46" fmla="*/ 389 w 425"/>
                    <a:gd name="T47" fmla="*/ 27 h 524"/>
                    <a:gd name="T48" fmla="*/ 410 w 425"/>
                    <a:gd name="T49" fmla="*/ 43 h 524"/>
                    <a:gd name="T50" fmla="*/ 422 w 425"/>
                    <a:gd name="T51" fmla="*/ 56 h 524"/>
                    <a:gd name="T52" fmla="*/ 425 w 425"/>
                    <a:gd name="T53" fmla="*/ 65 h 524"/>
                    <a:gd name="T54" fmla="*/ 418 w 425"/>
                    <a:gd name="T55" fmla="*/ 86 h 524"/>
                    <a:gd name="T56" fmla="*/ 401 w 425"/>
                    <a:gd name="T57" fmla="*/ 110 h 524"/>
                    <a:gd name="T58" fmla="*/ 385 w 425"/>
                    <a:gd name="T59" fmla="*/ 142 h 524"/>
                    <a:gd name="T60" fmla="*/ 376 w 425"/>
                    <a:gd name="T61" fmla="*/ 165 h 524"/>
                    <a:gd name="T62" fmla="*/ 366 w 425"/>
                    <a:gd name="T63" fmla="*/ 193 h 524"/>
                    <a:gd name="T64" fmla="*/ 341 w 425"/>
                    <a:gd name="T65" fmla="*/ 250 h 524"/>
                    <a:gd name="T66" fmla="*/ 310 w 425"/>
                    <a:gd name="T67" fmla="*/ 308 h 524"/>
                    <a:gd name="T68" fmla="*/ 261 w 425"/>
                    <a:gd name="T69" fmla="*/ 385 h 524"/>
                    <a:gd name="T70" fmla="*/ 215 w 425"/>
                    <a:gd name="T71" fmla="*/ 434 h 524"/>
                    <a:gd name="T72" fmla="*/ 169 w 425"/>
                    <a:gd name="T73" fmla="*/ 470 h 524"/>
                    <a:gd name="T74" fmla="*/ 121 w 425"/>
                    <a:gd name="T75" fmla="*/ 495 h 524"/>
                    <a:gd name="T76" fmla="*/ 77 w 425"/>
                    <a:gd name="T77" fmla="*/ 515 h 524"/>
                    <a:gd name="T78" fmla="*/ 38 w 425"/>
                    <a:gd name="T79" fmla="*/ 522 h 524"/>
                    <a:gd name="T80" fmla="*/ 13 w 425"/>
                    <a:gd name="T81" fmla="*/ 524 h 524"/>
                    <a:gd name="T82" fmla="*/ 0 w 425"/>
                    <a:gd name="T83" fmla="*/ 522 h 524"/>
                    <a:gd name="T84" fmla="*/ 4 w 425"/>
                    <a:gd name="T85" fmla="*/ 515 h 524"/>
                    <a:gd name="T86" fmla="*/ 13 w 425"/>
                    <a:gd name="T87" fmla="*/ 508 h 524"/>
                    <a:gd name="T88" fmla="*/ 27 w 425"/>
                    <a:gd name="T89" fmla="*/ 501 h 524"/>
                    <a:gd name="T90" fmla="*/ 46 w 425"/>
                    <a:gd name="T91" fmla="*/ 492 h 524"/>
                    <a:gd name="T92" fmla="*/ 75 w 425"/>
                    <a:gd name="T93" fmla="*/ 476 h 524"/>
                    <a:gd name="T94" fmla="*/ 123 w 425"/>
                    <a:gd name="T95" fmla="*/ 443 h 524"/>
                    <a:gd name="T96" fmla="*/ 171 w 425"/>
                    <a:gd name="T97" fmla="*/ 396 h 524"/>
                    <a:gd name="T98" fmla="*/ 218 w 425"/>
                    <a:gd name="T99" fmla="*/ 340 h 524"/>
                    <a:gd name="T100" fmla="*/ 259 w 425"/>
                    <a:gd name="T101" fmla="*/ 279 h 524"/>
                    <a:gd name="T102" fmla="*/ 287 w 425"/>
                    <a:gd name="T103" fmla="*/ 207 h 5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25" h="524">
                      <a:moveTo>
                        <a:pt x="287" y="207"/>
                      </a:moveTo>
                      <a:lnTo>
                        <a:pt x="291" y="194"/>
                      </a:lnTo>
                      <a:lnTo>
                        <a:pt x="295" y="184"/>
                      </a:lnTo>
                      <a:lnTo>
                        <a:pt x="299" y="173"/>
                      </a:lnTo>
                      <a:lnTo>
                        <a:pt x="303" y="162"/>
                      </a:lnTo>
                      <a:lnTo>
                        <a:pt x="307" y="153"/>
                      </a:lnTo>
                      <a:lnTo>
                        <a:pt x="309" y="144"/>
                      </a:lnTo>
                      <a:lnTo>
                        <a:pt x="312" y="135"/>
                      </a:lnTo>
                      <a:lnTo>
                        <a:pt x="314" y="126"/>
                      </a:lnTo>
                      <a:lnTo>
                        <a:pt x="316" y="119"/>
                      </a:lnTo>
                      <a:lnTo>
                        <a:pt x="318" y="113"/>
                      </a:lnTo>
                      <a:lnTo>
                        <a:pt x="320" y="106"/>
                      </a:lnTo>
                      <a:lnTo>
                        <a:pt x="320" y="101"/>
                      </a:lnTo>
                      <a:lnTo>
                        <a:pt x="320" y="95"/>
                      </a:lnTo>
                      <a:lnTo>
                        <a:pt x="320" y="92"/>
                      </a:lnTo>
                      <a:lnTo>
                        <a:pt x="320" y="88"/>
                      </a:lnTo>
                      <a:lnTo>
                        <a:pt x="320" y="84"/>
                      </a:lnTo>
                      <a:lnTo>
                        <a:pt x="318" y="79"/>
                      </a:lnTo>
                      <a:lnTo>
                        <a:pt x="314" y="75"/>
                      </a:lnTo>
                      <a:lnTo>
                        <a:pt x="309" y="74"/>
                      </a:lnTo>
                      <a:lnTo>
                        <a:pt x="301" y="72"/>
                      </a:lnTo>
                      <a:lnTo>
                        <a:pt x="293" y="72"/>
                      </a:lnTo>
                      <a:lnTo>
                        <a:pt x="287" y="72"/>
                      </a:lnTo>
                      <a:lnTo>
                        <a:pt x="282" y="74"/>
                      </a:lnTo>
                      <a:lnTo>
                        <a:pt x="276" y="74"/>
                      </a:lnTo>
                      <a:lnTo>
                        <a:pt x="270" y="75"/>
                      </a:lnTo>
                      <a:lnTo>
                        <a:pt x="263" y="77"/>
                      </a:lnTo>
                      <a:lnTo>
                        <a:pt x="257" y="79"/>
                      </a:lnTo>
                      <a:lnTo>
                        <a:pt x="241" y="83"/>
                      </a:lnTo>
                      <a:lnTo>
                        <a:pt x="228" y="86"/>
                      </a:lnTo>
                      <a:lnTo>
                        <a:pt x="215" y="88"/>
                      </a:lnTo>
                      <a:lnTo>
                        <a:pt x="205" y="92"/>
                      </a:lnTo>
                      <a:lnTo>
                        <a:pt x="195" y="92"/>
                      </a:lnTo>
                      <a:lnTo>
                        <a:pt x="186" y="93"/>
                      </a:lnTo>
                      <a:lnTo>
                        <a:pt x="180" y="95"/>
                      </a:lnTo>
                      <a:lnTo>
                        <a:pt x="174" y="95"/>
                      </a:lnTo>
                      <a:lnTo>
                        <a:pt x="167" y="95"/>
                      </a:lnTo>
                      <a:lnTo>
                        <a:pt x="159" y="95"/>
                      </a:lnTo>
                      <a:lnTo>
                        <a:pt x="144" y="97"/>
                      </a:lnTo>
                      <a:lnTo>
                        <a:pt x="126" y="101"/>
                      </a:lnTo>
                      <a:lnTo>
                        <a:pt x="109" y="104"/>
                      </a:lnTo>
                      <a:lnTo>
                        <a:pt x="121" y="79"/>
                      </a:lnTo>
                      <a:lnTo>
                        <a:pt x="132" y="54"/>
                      </a:lnTo>
                      <a:lnTo>
                        <a:pt x="142" y="54"/>
                      </a:lnTo>
                      <a:lnTo>
                        <a:pt x="151" y="52"/>
                      </a:lnTo>
                      <a:lnTo>
                        <a:pt x="163" y="52"/>
                      </a:lnTo>
                      <a:lnTo>
                        <a:pt x="174" y="50"/>
                      </a:lnTo>
                      <a:lnTo>
                        <a:pt x="186" y="46"/>
                      </a:lnTo>
                      <a:lnTo>
                        <a:pt x="199" y="45"/>
                      </a:lnTo>
                      <a:lnTo>
                        <a:pt x="213" y="41"/>
                      </a:lnTo>
                      <a:lnTo>
                        <a:pt x="228" y="37"/>
                      </a:lnTo>
                      <a:lnTo>
                        <a:pt x="243" y="34"/>
                      </a:lnTo>
                      <a:lnTo>
                        <a:pt x="257" y="30"/>
                      </a:lnTo>
                      <a:lnTo>
                        <a:pt x="268" y="27"/>
                      </a:lnTo>
                      <a:lnTo>
                        <a:pt x="280" y="23"/>
                      </a:lnTo>
                      <a:lnTo>
                        <a:pt x="289" y="19"/>
                      </a:lnTo>
                      <a:lnTo>
                        <a:pt x="299" y="14"/>
                      </a:lnTo>
                      <a:lnTo>
                        <a:pt x="305" y="10"/>
                      </a:lnTo>
                      <a:lnTo>
                        <a:pt x="310" y="7"/>
                      </a:lnTo>
                      <a:lnTo>
                        <a:pt x="320" y="3"/>
                      </a:lnTo>
                      <a:lnTo>
                        <a:pt x="326" y="1"/>
                      </a:lnTo>
                      <a:lnTo>
                        <a:pt x="330" y="1"/>
                      </a:lnTo>
                      <a:lnTo>
                        <a:pt x="333" y="0"/>
                      </a:lnTo>
                      <a:lnTo>
                        <a:pt x="337" y="0"/>
                      </a:lnTo>
                      <a:lnTo>
                        <a:pt x="343" y="0"/>
                      </a:lnTo>
                      <a:lnTo>
                        <a:pt x="347" y="1"/>
                      </a:lnTo>
                      <a:lnTo>
                        <a:pt x="358" y="7"/>
                      </a:lnTo>
                      <a:lnTo>
                        <a:pt x="364" y="10"/>
                      </a:lnTo>
                      <a:lnTo>
                        <a:pt x="370" y="14"/>
                      </a:lnTo>
                      <a:lnTo>
                        <a:pt x="376" y="18"/>
                      </a:lnTo>
                      <a:lnTo>
                        <a:pt x="381" y="23"/>
                      </a:lnTo>
                      <a:lnTo>
                        <a:pt x="389" y="27"/>
                      </a:lnTo>
                      <a:lnTo>
                        <a:pt x="399" y="32"/>
                      </a:lnTo>
                      <a:lnTo>
                        <a:pt x="404" y="37"/>
                      </a:lnTo>
                      <a:lnTo>
                        <a:pt x="410" y="43"/>
                      </a:lnTo>
                      <a:lnTo>
                        <a:pt x="414" y="48"/>
                      </a:lnTo>
                      <a:lnTo>
                        <a:pt x="418" y="52"/>
                      </a:lnTo>
                      <a:lnTo>
                        <a:pt x="422" y="56"/>
                      </a:lnTo>
                      <a:lnTo>
                        <a:pt x="424" y="59"/>
                      </a:lnTo>
                      <a:lnTo>
                        <a:pt x="425" y="61"/>
                      </a:lnTo>
                      <a:lnTo>
                        <a:pt x="425" y="65"/>
                      </a:lnTo>
                      <a:lnTo>
                        <a:pt x="424" y="72"/>
                      </a:lnTo>
                      <a:lnTo>
                        <a:pt x="422" y="79"/>
                      </a:lnTo>
                      <a:lnTo>
                        <a:pt x="418" y="86"/>
                      </a:lnTo>
                      <a:lnTo>
                        <a:pt x="412" y="95"/>
                      </a:lnTo>
                      <a:lnTo>
                        <a:pt x="406" y="101"/>
                      </a:lnTo>
                      <a:lnTo>
                        <a:pt x="401" y="110"/>
                      </a:lnTo>
                      <a:lnTo>
                        <a:pt x="397" y="119"/>
                      </a:lnTo>
                      <a:lnTo>
                        <a:pt x="391" y="129"/>
                      </a:lnTo>
                      <a:lnTo>
                        <a:pt x="385" y="142"/>
                      </a:lnTo>
                      <a:lnTo>
                        <a:pt x="381" y="149"/>
                      </a:lnTo>
                      <a:lnTo>
                        <a:pt x="379" y="156"/>
                      </a:lnTo>
                      <a:lnTo>
                        <a:pt x="376" y="165"/>
                      </a:lnTo>
                      <a:lnTo>
                        <a:pt x="372" y="174"/>
                      </a:lnTo>
                      <a:lnTo>
                        <a:pt x="370" y="184"/>
                      </a:lnTo>
                      <a:lnTo>
                        <a:pt x="366" y="193"/>
                      </a:lnTo>
                      <a:lnTo>
                        <a:pt x="358" y="211"/>
                      </a:lnTo>
                      <a:lnTo>
                        <a:pt x="351" y="230"/>
                      </a:lnTo>
                      <a:lnTo>
                        <a:pt x="341" y="250"/>
                      </a:lnTo>
                      <a:lnTo>
                        <a:pt x="332" y="268"/>
                      </a:lnTo>
                      <a:lnTo>
                        <a:pt x="322" y="288"/>
                      </a:lnTo>
                      <a:lnTo>
                        <a:pt x="310" y="308"/>
                      </a:lnTo>
                      <a:lnTo>
                        <a:pt x="287" y="346"/>
                      </a:lnTo>
                      <a:lnTo>
                        <a:pt x="274" y="367"/>
                      </a:lnTo>
                      <a:lnTo>
                        <a:pt x="261" y="385"/>
                      </a:lnTo>
                      <a:lnTo>
                        <a:pt x="245" y="403"/>
                      </a:lnTo>
                      <a:lnTo>
                        <a:pt x="230" y="420"/>
                      </a:lnTo>
                      <a:lnTo>
                        <a:pt x="215" y="434"/>
                      </a:lnTo>
                      <a:lnTo>
                        <a:pt x="199" y="447"/>
                      </a:lnTo>
                      <a:lnTo>
                        <a:pt x="184" y="459"/>
                      </a:lnTo>
                      <a:lnTo>
                        <a:pt x="169" y="470"/>
                      </a:lnTo>
                      <a:lnTo>
                        <a:pt x="151" y="479"/>
                      </a:lnTo>
                      <a:lnTo>
                        <a:pt x="136" y="488"/>
                      </a:lnTo>
                      <a:lnTo>
                        <a:pt x="121" y="495"/>
                      </a:lnTo>
                      <a:lnTo>
                        <a:pt x="105" y="503"/>
                      </a:lnTo>
                      <a:lnTo>
                        <a:pt x="90" y="510"/>
                      </a:lnTo>
                      <a:lnTo>
                        <a:pt x="77" y="515"/>
                      </a:lnTo>
                      <a:lnTo>
                        <a:pt x="63" y="519"/>
                      </a:lnTo>
                      <a:lnTo>
                        <a:pt x="50" y="521"/>
                      </a:lnTo>
                      <a:lnTo>
                        <a:pt x="38" y="522"/>
                      </a:lnTo>
                      <a:lnTo>
                        <a:pt x="29" y="524"/>
                      </a:lnTo>
                      <a:lnTo>
                        <a:pt x="21" y="524"/>
                      </a:lnTo>
                      <a:lnTo>
                        <a:pt x="13" y="524"/>
                      </a:lnTo>
                      <a:lnTo>
                        <a:pt x="8" y="524"/>
                      </a:lnTo>
                      <a:lnTo>
                        <a:pt x="4" y="524"/>
                      </a:lnTo>
                      <a:lnTo>
                        <a:pt x="0" y="522"/>
                      </a:lnTo>
                      <a:lnTo>
                        <a:pt x="0" y="521"/>
                      </a:lnTo>
                      <a:lnTo>
                        <a:pt x="0" y="519"/>
                      </a:lnTo>
                      <a:lnTo>
                        <a:pt x="4" y="515"/>
                      </a:lnTo>
                      <a:lnTo>
                        <a:pt x="8" y="513"/>
                      </a:lnTo>
                      <a:lnTo>
                        <a:pt x="11" y="512"/>
                      </a:lnTo>
                      <a:lnTo>
                        <a:pt x="13" y="508"/>
                      </a:lnTo>
                      <a:lnTo>
                        <a:pt x="17" y="506"/>
                      </a:lnTo>
                      <a:lnTo>
                        <a:pt x="23" y="504"/>
                      </a:lnTo>
                      <a:lnTo>
                        <a:pt x="27" y="501"/>
                      </a:lnTo>
                      <a:lnTo>
                        <a:pt x="33" y="499"/>
                      </a:lnTo>
                      <a:lnTo>
                        <a:pt x="38" y="495"/>
                      </a:lnTo>
                      <a:lnTo>
                        <a:pt x="46" y="492"/>
                      </a:lnTo>
                      <a:lnTo>
                        <a:pt x="52" y="488"/>
                      </a:lnTo>
                      <a:lnTo>
                        <a:pt x="59" y="485"/>
                      </a:lnTo>
                      <a:lnTo>
                        <a:pt x="75" y="476"/>
                      </a:lnTo>
                      <a:lnTo>
                        <a:pt x="90" y="467"/>
                      </a:lnTo>
                      <a:lnTo>
                        <a:pt x="105" y="456"/>
                      </a:lnTo>
                      <a:lnTo>
                        <a:pt x="123" y="443"/>
                      </a:lnTo>
                      <a:lnTo>
                        <a:pt x="138" y="429"/>
                      </a:lnTo>
                      <a:lnTo>
                        <a:pt x="153" y="412"/>
                      </a:lnTo>
                      <a:lnTo>
                        <a:pt x="171" y="396"/>
                      </a:lnTo>
                      <a:lnTo>
                        <a:pt x="188" y="376"/>
                      </a:lnTo>
                      <a:lnTo>
                        <a:pt x="203" y="358"/>
                      </a:lnTo>
                      <a:lnTo>
                        <a:pt x="218" y="340"/>
                      </a:lnTo>
                      <a:lnTo>
                        <a:pt x="234" y="321"/>
                      </a:lnTo>
                      <a:lnTo>
                        <a:pt x="245" y="301"/>
                      </a:lnTo>
                      <a:lnTo>
                        <a:pt x="259" y="279"/>
                      </a:lnTo>
                      <a:lnTo>
                        <a:pt x="268" y="256"/>
                      </a:lnTo>
                      <a:lnTo>
                        <a:pt x="280" y="232"/>
                      </a:lnTo>
                      <a:lnTo>
                        <a:pt x="287" y="207"/>
                      </a:lnTo>
                      <a:lnTo>
                        <a:pt x="287" y="20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 131"/>
                <p:cNvSpPr>
                  <a:spLocks/>
                </p:cNvSpPr>
                <p:nvPr/>
              </p:nvSpPr>
              <p:spPr bwMode="auto">
                <a:xfrm>
                  <a:off x="2238376" y="3294063"/>
                  <a:ext cx="484188" cy="317500"/>
                </a:xfrm>
                <a:custGeom>
                  <a:avLst/>
                  <a:gdLst>
                    <a:gd name="T0" fmla="*/ 247 w 610"/>
                    <a:gd name="T1" fmla="*/ 273 h 401"/>
                    <a:gd name="T2" fmla="*/ 200 w 610"/>
                    <a:gd name="T3" fmla="*/ 215 h 401"/>
                    <a:gd name="T4" fmla="*/ 148 w 610"/>
                    <a:gd name="T5" fmla="*/ 154 h 401"/>
                    <a:gd name="T6" fmla="*/ 121 w 610"/>
                    <a:gd name="T7" fmla="*/ 125 h 401"/>
                    <a:gd name="T8" fmla="*/ 100 w 610"/>
                    <a:gd name="T9" fmla="*/ 101 h 401"/>
                    <a:gd name="T10" fmla="*/ 85 w 610"/>
                    <a:gd name="T11" fmla="*/ 83 h 401"/>
                    <a:gd name="T12" fmla="*/ 73 w 610"/>
                    <a:gd name="T13" fmla="*/ 71 h 401"/>
                    <a:gd name="T14" fmla="*/ 65 w 610"/>
                    <a:gd name="T15" fmla="*/ 64 h 401"/>
                    <a:gd name="T16" fmla="*/ 60 w 610"/>
                    <a:gd name="T17" fmla="*/ 58 h 401"/>
                    <a:gd name="T18" fmla="*/ 46 w 610"/>
                    <a:gd name="T19" fmla="*/ 53 h 401"/>
                    <a:gd name="T20" fmla="*/ 29 w 610"/>
                    <a:gd name="T21" fmla="*/ 47 h 401"/>
                    <a:gd name="T22" fmla="*/ 12 w 610"/>
                    <a:gd name="T23" fmla="*/ 37 h 401"/>
                    <a:gd name="T24" fmla="*/ 2 w 610"/>
                    <a:gd name="T25" fmla="*/ 20 h 401"/>
                    <a:gd name="T26" fmla="*/ 10 w 610"/>
                    <a:gd name="T27" fmla="*/ 4 h 401"/>
                    <a:gd name="T28" fmla="*/ 35 w 610"/>
                    <a:gd name="T29" fmla="*/ 0 h 401"/>
                    <a:gd name="T30" fmla="*/ 54 w 610"/>
                    <a:gd name="T31" fmla="*/ 4 h 401"/>
                    <a:gd name="T32" fmla="*/ 67 w 610"/>
                    <a:gd name="T33" fmla="*/ 9 h 401"/>
                    <a:gd name="T34" fmla="*/ 79 w 610"/>
                    <a:gd name="T35" fmla="*/ 20 h 401"/>
                    <a:gd name="T36" fmla="*/ 98 w 610"/>
                    <a:gd name="T37" fmla="*/ 37 h 401"/>
                    <a:gd name="T38" fmla="*/ 119 w 610"/>
                    <a:gd name="T39" fmla="*/ 56 h 401"/>
                    <a:gd name="T40" fmla="*/ 146 w 610"/>
                    <a:gd name="T41" fmla="*/ 83 h 401"/>
                    <a:gd name="T42" fmla="*/ 184 w 610"/>
                    <a:gd name="T43" fmla="*/ 123 h 401"/>
                    <a:gd name="T44" fmla="*/ 242 w 610"/>
                    <a:gd name="T45" fmla="*/ 177 h 401"/>
                    <a:gd name="T46" fmla="*/ 297 w 610"/>
                    <a:gd name="T47" fmla="*/ 222 h 401"/>
                    <a:gd name="T48" fmla="*/ 355 w 610"/>
                    <a:gd name="T49" fmla="*/ 262 h 401"/>
                    <a:gd name="T50" fmla="*/ 422 w 610"/>
                    <a:gd name="T51" fmla="*/ 293 h 401"/>
                    <a:gd name="T52" fmla="*/ 499 w 610"/>
                    <a:gd name="T53" fmla="*/ 320 h 401"/>
                    <a:gd name="T54" fmla="*/ 537 w 610"/>
                    <a:gd name="T55" fmla="*/ 332 h 401"/>
                    <a:gd name="T56" fmla="*/ 566 w 610"/>
                    <a:gd name="T57" fmla="*/ 343 h 401"/>
                    <a:gd name="T58" fmla="*/ 589 w 610"/>
                    <a:gd name="T59" fmla="*/ 352 h 401"/>
                    <a:gd name="T60" fmla="*/ 602 w 610"/>
                    <a:gd name="T61" fmla="*/ 359 h 401"/>
                    <a:gd name="T62" fmla="*/ 608 w 610"/>
                    <a:gd name="T63" fmla="*/ 365 h 401"/>
                    <a:gd name="T64" fmla="*/ 606 w 610"/>
                    <a:gd name="T65" fmla="*/ 372 h 401"/>
                    <a:gd name="T66" fmla="*/ 594 w 610"/>
                    <a:gd name="T67" fmla="*/ 379 h 401"/>
                    <a:gd name="T68" fmla="*/ 581 w 610"/>
                    <a:gd name="T69" fmla="*/ 384 h 401"/>
                    <a:gd name="T70" fmla="*/ 564 w 610"/>
                    <a:gd name="T71" fmla="*/ 388 h 401"/>
                    <a:gd name="T72" fmla="*/ 520 w 610"/>
                    <a:gd name="T73" fmla="*/ 395 h 401"/>
                    <a:gd name="T74" fmla="*/ 447 w 610"/>
                    <a:gd name="T75" fmla="*/ 401 h 401"/>
                    <a:gd name="T76" fmla="*/ 403 w 610"/>
                    <a:gd name="T77" fmla="*/ 401 h 401"/>
                    <a:gd name="T78" fmla="*/ 370 w 610"/>
                    <a:gd name="T79" fmla="*/ 395 h 401"/>
                    <a:gd name="T80" fmla="*/ 349 w 610"/>
                    <a:gd name="T81" fmla="*/ 386 h 401"/>
                    <a:gd name="T82" fmla="*/ 339 w 610"/>
                    <a:gd name="T83" fmla="*/ 381 h 401"/>
                    <a:gd name="T84" fmla="*/ 328 w 610"/>
                    <a:gd name="T85" fmla="*/ 372 h 401"/>
                    <a:gd name="T86" fmla="*/ 315 w 610"/>
                    <a:gd name="T87" fmla="*/ 357 h 401"/>
                    <a:gd name="T88" fmla="*/ 299 w 610"/>
                    <a:gd name="T89" fmla="*/ 339 h 401"/>
                    <a:gd name="T90" fmla="*/ 282 w 610"/>
                    <a:gd name="T91" fmla="*/ 316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610" h="401">
                      <a:moveTo>
                        <a:pt x="274" y="309"/>
                      </a:moveTo>
                      <a:lnTo>
                        <a:pt x="261" y="291"/>
                      </a:lnTo>
                      <a:lnTo>
                        <a:pt x="247" y="273"/>
                      </a:lnTo>
                      <a:lnTo>
                        <a:pt x="232" y="255"/>
                      </a:lnTo>
                      <a:lnTo>
                        <a:pt x="217" y="235"/>
                      </a:lnTo>
                      <a:lnTo>
                        <a:pt x="200" y="215"/>
                      </a:lnTo>
                      <a:lnTo>
                        <a:pt x="182" y="195"/>
                      </a:lnTo>
                      <a:lnTo>
                        <a:pt x="165" y="175"/>
                      </a:lnTo>
                      <a:lnTo>
                        <a:pt x="148" y="154"/>
                      </a:lnTo>
                      <a:lnTo>
                        <a:pt x="138" y="145"/>
                      </a:lnTo>
                      <a:lnTo>
                        <a:pt x="129" y="134"/>
                      </a:lnTo>
                      <a:lnTo>
                        <a:pt x="121" y="125"/>
                      </a:lnTo>
                      <a:lnTo>
                        <a:pt x="113" y="116"/>
                      </a:lnTo>
                      <a:lnTo>
                        <a:pt x="108" y="109"/>
                      </a:lnTo>
                      <a:lnTo>
                        <a:pt x="100" y="101"/>
                      </a:lnTo>
                      <a:lnTo>
                        <a:pt x="94" y="94"/>
                      </a:lnTo>
                      <a:lnTo>
                        <a:pt x="88" y="89"/>
                      </a:lnTo>
                      <a:lnTo>
                        <a:pt x="85" y="83"/>
                      </a:lnTo>
                      <a:lnTo>
                        <a:pt x="79" y="78"/>
                      </a:lnTo>
                      <a:lnTo>
                        <a:pt x="75" y="74"/>
                      </a:lnTo>
                      <a:lnTo>
                        <a:pt x="73" y="71"/>
                      </a:lnTo>
                      <a:lnTo>
                        <a:pt x="69" y="67"/>
                      </a:lnTo>
                      <a:lnTo>
                        <a:pt x="67" y="65"/>
                      </a:lnTo>
                      <a:lnTo>
                        <a:pt x="65" y="64"/>
                      </a:lnTo>
                      <a:lnTo>
                        <a:pt x="65" y="62"/>
                      </a:lnTo>
                      <a:lnTo>
                        <a:pt x="63" y="60"/>
                      </a:lnTo>
                      <a:lnTo>
                        <a:pt x="60" y="58"/>
                      </a:lnTo>
                      <a:lnTo>
                        <a:pt x="56" y="56"/>
                      </a:lnTo>
                      <a:lnTo>
                        <a:pt x="52" y="55"/>
                      </a:lnTo>
                      <a:lnTo>
                        <a:pt x="46" y="53"/>
                      </a:lnTo>
                      <a:lnTo>
                        <a:pt x="40" y="51"/>
                      </a:lnTo>
                      <a:lnTo>
                        <a:pt x="35" y="49"/>
                      </a:lnTo>
                      <a:lnTo>
                        <a:pt x="29" y="47"/>
                      </a:lnTo>
                      <a:lnTo>
                        <a:pt x="21" y="44"/>
                      </a:lnTo>
                      <a:lnTo>
                        <a:pt x="16" y="40"/>
                      </a:lnTo>
                      <a:lnTo>
                        <a:pt x="12" y="37"/>
                      </a:lnTo>
                      <a:lnTo>
                        <a:pt x="8" y="31"/>
                      </a:lnTo>
                      <a:lnTo>
                        <a:pt x="4" y="26"/>
                      </a:lnTo>
                      <a:lnTo>
                        <a:pt x="2" y="20"/>
                      </a:lnTo>
                      <a:lnTo>
                        <a:pt x="0" y="13"/>
                      </a:lnTo>
                      <a:lnTo>
                        <a:pt x="0" y="6"/>
                      </a:lnTo>
                      <a:lnTo>
                        <a:pt x="10" y="4"/>
                      </a:lnTo>
                      <a:lnTo>
                        <a:pt x="17" y="2"/>
                      </a:lnTo>
                      <a:lnTo>
                        <a:pt x="25" y="2"/>
                      </a:lnTo>
                      <a:lnTo>
                        <a:pt x="35" y="0"/>
                      </a:lnTo>
                      <a:lnTo>
                        <a:pt x="40" y="2"/>
                      </a:lnTo>
                      <a:lnTo>
                        <a:pt x="48" y="2"/>
                      </a:lnTo>
                      <a:lnTo>
                        <a:pt x="54" y="4"/>
                      </a:lnTo>
                      <a:lnTo>
                        <a:pt x="60" y="6"/>
                      </a:lnTo>
                      <a:lnTo>
                        <a:pt x="63" y="8"/>
                      </a:lnTo>
                      <a:lnTo>
                        <a:pt x="67" y="9"/>
                      </a:lnTo>
                      <a:lnTo>
                        <a:pt x="71" y="13"/>
                      </a:lnTo>
                      <a:lnTo>
                        <a:pt x="75" y="17"/>
                      </a:lnTo>
                      <a:lnTo>
                        <a:pt x="79" y="20"/>
                      </a:lnTo>
                      <a:lnTo>
                        <a:pt x="85" y="26"/>
                      </a:lnTo>
                      <a:lnTo>
                        <a:pt x="90" y="31"/>
                      </a:lnTo>
                      <a:lnTo>
                        <a:pt x="98" y="37"/>
                      </a:lnTo>
                      <a:lnTo>
                        <a:pt x="104" y="42"/>
                      </a:lnTo>
                      <a:lnTo>
                        <a:pt x="111" y="49"/>
                      </a:lnTo>
                      <a:lnTo>
                        <a:pt x="119" y="56"/>
                      </a:lnTo>
                      <a:lnTo>
                        <a:pt x="129" y="65"/>
                      </a:lnTo>
                      <a:lnTo>
                        <a:pt x="136" y="74"/>
                      </a:lnTo>
                      <a:lnTo>
                        <a:pt x="146" y="83"/>
                      </a:lnTo>
                      <a:lnTo>
                        <a:pt x="155" y="92"/>
                      </a:lnTo>
                      <a:lnTo>
                        <a:pt x="165" y="103"/>
                      </a:lnTo>
                      <a:lnTo>
                        <a:pt x="184" y="123"/>
                      </a:lnTo>
                      <a:lnTo>
                        <a:pt x="203" y="143"/>
                      </a:lnTo>
                      <a:lnTo>
                        <a:pt x="223" y="161"/>
                      </a:lnTo>
                      <a:lnTo>
                        <a:pt x="242" y="177"/>
                      </a:lnTo>
                      <a:lnTo>
                        <a:pt x="259" y="193"/>
                      </a:lnTo>
                      <a:lnTo>
                        <a:pt x="278" y="208"/>
                      </a:lnTo>
                      <a:lnTo>
                        <a:pt x="297" y="222"/>
                      </a:lnTo>
                      <a:lnTo>
                        <a:pt x="316" y="237"/>
                      </a:lnTo>
                      <a:lnTo>
                        <a:pt x="336" y="249"/>
                      </a:lnTo>
                      <a:lnTo>
                        <a:pt x="355" y="262"/>
                      </a:lnTo>
                      <a:lnTo>
                        <a:pt x="378" y="273"/>
                      </a:lnTo>
                      <a:lnTo>
                        <a:pt x="399" y="284"/>
                      </a:lnTo>
                      <a:lnTo>
                        <a:pt x="422" y="293"/>
                      </a:lnTo>
                      <a:lnTo>
                        <a:pt x="447" y="302"/>
                      </a:lnTo>
                      <a:lnTo>
                        <a:pt x="472" y="311"/>
                      </a:lnTo>
                      <a:lnTo>
                        <a:pt x="499" y="320"/>
                      </a:lnTo>
                      <a:lnTo>
                        <a:pt x="512" y="323"/>
                      </a:lnTo>
                      <a:lnTo>
                        <a:pt x="525" y="329"/>
                      </a:lnTo>
                      <a:lnTo>
                        <a:pt x="537" y="332"/>
                      </a:lnTo>
                      <a:lnTo>
                        <a:pt x="546" y="336"/>
                      </a:lnTo>
                      <a:lnTo>
                        <a:pt x="558" y="339"/>
                      </a:lnTo>
                      <a:lnTo>
                        <a:pt x="566" y="343"/>
                      </a:lnTo>
                      <a:lnTo>
                        <a:pt x="575" y="347"/>
                      </a:lnTo>
                      <a:lnTo>
                        <a:pt x="581" y="350"/>
                      </a:lnTo>
                      <a:lnTo>
                        <a:pt x="589" y="352"/>
                      </a:lnTo>
                      <a:lnTo>
                        <a:pt x="594" y="356"/>
                      </a:lnTo>
                      <a:lnTo>
                        <a:pt x="598" y="357"/>
                      </a:lnTo>
                      <a:lnTo>
                        <a:pt x="602" y="359"/>
                      </a:lnTo>
                      <a:lnTo>
                        <a:pt x="606" y="361"/>
                      </a:lnTo>
                      <a:lnTo>
                        <a:pt x="608" y="363"/>
                      </a:lnTo>
                      <a:lnTo>
                        <a:pt x="608" y="365"/>
                      </a:lnTo>
                      <a:lnTo>
                        <a:pt x="610" y="365"/>
                      </a:lnTo>
                      <a:lnTo>
                        <a:pt x="608" y="368"/>
                      </a:lnTo>
                      <a:lnTo>
                        <a:pt x="606" y="372"/>
                      </a:lnTo>
                      <a:lnTo>
                        <a:pt x="602" y="375"/>
                      </a:lnTo>
                      <a:lnTo>
                        <a:pt x="598" y="377"/>
                      </a:lnTo>
                      <a:lnTo>
                        <a:pt x="594" y="379"/>
                      </a:lnTo>
                      <a:lnTo>
                        <a:pt x="591" y="381"/>
                      </a:lnTo>
                      <a:lnTo>
                        <a:pt x="587" y="383"/>
                      </a:lnTo>
                      <a:lnTo>
                        <a:pt x="581" y="384"/>
                      </a:lnTo>
                      <a:lnTo>
                        <a:pt x="577" y="386"/>
                      </a:lnTo>
                      <a:lnTo>
                        <a:pt x="569" y="388"/>
                      </a:lnTo>
                      <a:lnTo>
                        <a:pt x="564" y="388"/>
                      </a:lnTo>
                      <a:lnTo>
                        <a:pt x="558" y="390"/>
                      </a:lnTo>
                      <a:lnTo>
                        <a:pt x="550" y="390"/>
                      </a:lnTo>
                      <a:lnTo>
                        <a:pt x="520" y="395"/>
                      </a:lnTo>
                      <a:lnTo>
                        <a:pt x="491" y="397"/>
                      </a:lnTo>
                      <a:lnTo>
                        <a:pt x="460" y="401"/>
                      </a:lnTo>
                      <a:lnTo>
                        <a:pt x="447" y="401"/>
                      </a:lnTo>
                      <a:lnTo>
                        <a:pt x="431" y="401"/>
                      </a:lnTo>
                      <a:lnTo>
                        <a:pt x="416" y="401"/>
                      </a:lnTo>
                      <a:lnTo>
                        <a:pt x="403" y="401"/>
                      </a:lnTo>
                      <a:lnTo>
                        <a:pt x="389" y="399"/>
                      </a:lnTo>
                      <a:lnTo>
                        <a:pt x="380" y="397"/>
                      </a:lnTo>
                      <a:lnTo>
                        <a:pt x="370" y="395"/>
                      </a:lnTo>
                      <a:lnTo>
                        <a:pt x="361" y="392"/>
                      </a:lnTo>
                      <a:lnTo>
                        <a:pt x="355" y="390"/>
                      </a:lnTo>
                      <a:lnTo>
                        <a:pt x="349" y="386"/>
                      </a:lnTo>
                      <a:lnTo>
                        <a:pt x="345" y="384"/>
                      </a:lnTo>
                      <a:lnTo>
                        <a:pt x="343" y="383"/>
                      </a:lnTo>
                      <a:lnTo>
                        <a:pt x="339" y="381"/>
                      </a:lnTo>
                      <a:lnTo>
                        <a:pt x="336" y="377"/>
                      </a:lnTo>
                      <a:lnTo>
                        <a:pt x="332" y="375"/>
                      </a:lnTo>
                      <a:lnTo>
                        <a:pt x="328" y="372"/>
                      </a:lnTo>
                      <a:lnTo>
                        <a:pt x="324" y="366"/>
                      </a:lnTo>
                      <a:lnTo>
                        <a:pt x="320" y="363"/>
                      </a:lnTo>
                      <a:lnTo>
                        <a:pt x="315" y="357"/>
                      </a:lnTo>
                      <a:lnTo>
                        <a:pt x="311" y="352"/>
                      </a:lnTo>
                      <a:lnTo>
                        <a:pt x="305" y="347"/>
                      </a:lnTo>
                      <a:lnTo>
                        <a:pt x="299" y="339"/>
                      </a:lnTo>
                      <a:lnTo>
                        <a:pt x="293" y="332"/>
                      </a:lnTo>
                      <a:lnTo>
                        <a:pt x="288" y="325"/>
                      </a:lnTo>
                      <a:lnTo>
                        <a:pt x="282" y="316"/>
                      </a:lnTo>
                      <a:lnTo>
                        <a:pt x="274" y="309"/>
                      </a:lnTo>
                      <a:lnTo>
                        <a:pt x="274" y="309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Freeform 132"/>
                <p:cNvSpPr>
                  <a:spLocks/>
                </p:cNvSpPr>
                <p:nvPr/>
              </p:nvSpPr>
              <p:spPr bwMode="auto">
                <a:xfrm>
                  <a:off x="2078038" y="2786063"/>
                  <a:ext cx="301625" cy="769938"/>
                </a:xfrm>
                <a:custGeom>
                  <a:avLst/>
                  <a:gdLst>
                    <a:gd name="T0" fmla="*/ 368 w 379"/>
                    <a:gd name="T1" fmla="*/ 107 h 970"/>
                    <a:gd name="T2" fmla="*/ 362 w 379"/>
                    <a:gd name="T3" fmla="*/ 132 h 970"/>
                    <a:gd name="T4" fmla="*/ 356 w 379"/>
                    <a:gd name="T5" fmla="*/ 168 h 970"/>
                    <a:gd name="T6" fmla="*/ 353 w 379"/>
                    <a:gd name="T7" fmla="*/ 193 h 970"/>
                    <a:gd name="T8" fmla="*/ 347 w 379"/>
                    <a:gd name="T9" fmla="*/ 228 h 970"/>
                    <a:gd name="T10" fmla="*/ 337 w 379"/>
                    <a:gd name="T11" fmla="*/ 271 h 970"/>
                    <a:gd name="T12" fmla="*/ 326 w 379"/>
                    <a:gd name="T13" fmla="*/ 325 h 970"/>
                    <a:gd name="T14" fmla="*/ 312 w 379"/>
                    <a:gd name="T15" fmla="*/ 386 h 970"/>
                    <a:gd name="T16" fmla="*/ 295 w 379"/>
                    <a:gd name="T17" fmla="*/ 457 h 970"/>
                    <a:gd name="T18" fmla="*/ 276 w 379"/>
                    <a:gd name="T19" fmla="*/ 521 h 970"/>
                    <a:gd name="T20" fmla="*/ 255 w 379"/>
                    <a:gd name="T21" fmla="*/ 583 h 970"/>
                    <a:gd name="T22" fmla="*/ 224 w 379"/>
                    <a:gd name="T23" fmla="*/ 658 h 970"/>
                    <a:gd name="T24" fmla="*/ 184 w 379"/>
                    <a:gd name="T25" fmla="*/ 743 h 970"/>
                    <a:gd name="T26" fmla="*/ 159 w 379"/>
                    <a:gd name="T27" fmla="*/ 788 h 970"/>
                    <a:gd name="T28" fmla="*/ 134 w 379"/>
                    <a:gd name="T29" fmla="*/ 828 h 970"/>
                    <a:gd name="T30" fmla="*/ 111 w 379"/>
                    <a:gd name="T31" fmla="*/ 860 h 970"/>
                    <a:gd name="T32" fmla="*/ 88 w 379"/>
                    <a:gd name="T33" fmla="*/ 889 h 970"/>
                    <a:gd name="T34" fmla="*/ 65 w 379"/>
                    <a:gd name="T35" fmla="*/ 913 h 970"/>
                    <a:gd name="T36" fmla="*/ 44 w 379"/>
                    <a:gd name="T37" fmla="*/ 934 h 970"/>
                    <a:gd name="T38" fmla="*/ 27 w 379"/>
                    <a:gd name="T39" fmla="*/ 951 h 970"/>
                    <a:gd name="T40" fmla="*/ 15 w 379"/>
                    <a:gd name="T41" fmla="*/ 961 h 970"/>
                    <a:gd name="T42" fmla="*/ 8 w 379"/>
                    <a:gd name="T43" fmla="*/ 969 h 970"/>
                    <a:gd name="T44" fmla="*/ 2 w 379"/>
                    <a:gd name="T45" fmla="*/ 970 h 970"/>
                    <a:gd name="T46" fmla="*/ 0 w 379"/>
                    <a:gd name="T47" fmla="*/ 965 h 970"/>
                    <a:gd name="T48" fmla="*/ 4 w 379"/>
                    <a:gd name="T49" fmla="*/ 956 h 970"/>
                    <a:gd name="T50" fmla="*/ 11 w 379"/>
                    <a:gd name="T51" fmla="*/ 942 h 970"/>
                    <a:gd name="T52" fmla="*/ 25 w 379"/>
                    <a:gd name="T53" fmla="*/ 918 h 970"/>
                    <a:gd name="T54" fmla="*/ 44 w 379"/>
                    <a:gd name="T55" fmla="*/ 889 h 970"/>
                    <a:gd name="T56" fmla="*/ 67 w 379"/>
                    <a:gd name="T57" fmla="*/ 855 h 970"/>
                    <a:gd name="T58" fmla="*/ 90 w 379"/>
                    <a:gd name="T59" fmla="*/ 815 h 970"/>
                    <a:gd name="T60" fmla="*/ 115 w 379"/>
                    <a:gd name="T61" fmla="*/ 774 h 970"/>
                    <a:gd name="T62" fmla="*/ 138 w 379"/>
                    <a:gd name="T63" fmla="*/ 727 h 970"/>
                    <a:gd name="T64" fmla="*/ 161 w 379"/>
                    <a:gd name="T65" fmla="*/ 675 h 970"/>
                    <a:gd name="T66" fmla="*/ 184 w 379"/>
                    <a:gd name="T67" fmla="*/ 619 h 970"/>
                    <a:gd name="T68" fmla="*/ 220 w 379"/>
                    <a:gd name="T69" fmla="*/ 505 h 970"/>
                    <a:gd name="T70" fmla="*/ 249 w 379"/>
                    <a:gd name="T71" fmla="*/ 397 h 970"/>
                    <a:gd name="T72" fmla="*/ 264 w 379"/>
                    <a:gd name="T73" fmla="*/ 311 h 970"/>
                    <a:gd name="T74" fmla="*/ 270 w 379"/>
                    <a:gd name="T75" fmla="*/ 265 h 970"/>
                    <a:gd name="T76" fmla="*/ 276 w 379"/>
                    <a:gd name="T77" fmla="*/ 224 h 970"/>
                    <a:gd name="T78" fmla="*/ 282 w 379"/>
                    <a:gd name="T79" fmla="*/ 188 h 970"/>
                    <a:gd name="T80" fmla="*/ 286 w 379"/>
                    <a:gd name="T81" fmla="*/ 157 h 970"/>
                    <a:gd name="T82" fmla="*/ 289 w 379"/>
                    <a:gd name="T83" fmla="*/ 132 h 970"/>
                    <a:gd name="T84" fmla="*/ 289 w 379"/>
                    <a:gd name="T85" fmla="*/ 89 h 970"/>
                    <a:gd name="T86" fmla="*/ 284 w 379"/>
                    <a:gd name="T87" fmla="*/ 56 h 970"/>
                    <a:gd name="T88" fmla="*/ 270 w 379"/>
                    <a:gd name="T89" fmla="*/ 33 h 970"/>
                    <a:gd name="T90" fmla="*/ 264 w 379"/>
                    <a:gd name="T91" fmla="*/ 17 h 970"/>
                    <a:gd name="T92" fmla="*/ 266 w 379"/>
                    <a:gd name="T93" fmla="*/ 6 h 970"/>
                    <a:gd name="T94" fmla="*/ 278 w 379"/>
                    <a:gd name="T95" fmla="*/ 0 h 970"/>
                    <a:gd name="T96" fmla="*/ 291 w 379"/>
                    <a:gd name="T97" fmla="*/ 2 h 970"/>
                    <a:gd name="T98" fmla="*/ 318 w 379"/>
                    <a:gd name="T99" fmla="*/ 13 h 970"/>
                    <a:gd name="T100" fmla="*/ 356 w 379"/>
                    <a:gd name="T101" fmla="*/ 35 h 970"/>
                    <a:gd name="T102" fmla="*/ 370 w 379"/>
                    <a:gd name="T103" fmla="*/ 49 h 970"/>
                    <a:gd name="T104" fmla="*/ 379 w 379"/>
                    <a:gd name="T105" fmla="*/ 60 h 970"/>
                    <a:gd name="T106" fmla="*/ 379 w 379"/>
                    <a:gd name="T107" fmla="*/ 73 h 970"/>
                    <a:gd name="T108" fmla="*/ 372 w 379"/>
                    <a:gd name="T109" fmla="*/ 96 h 9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79" h="970">
                      <a:moveTo>
                        <a:pt x="372" y="96"/>
                      </a:moveTo>
                      <a:lnTo>
                        <a:pt x="370" y="100"/>
                      </a:lnTo>
                      <a:lnTo>
                        <a:pt x="368" y="107"/>
                      </a:lnTo>
                      <a:lnTo>
                        <a:pt x="366" y="114"/>
                      </a:lnTo>
                      <a:lnTo>
                        <a:pt x="364" y="121"/>
                      </a:lnTo>
                      <a:lnTo>
                        <a:pt x="362" y="132"/>
                      </a:lnTo>
                      <a:lnTo>
                        <a:pt x="360" y="143"/>
                      </a:lnTo>
                      <a:lnTo>
                        <a:pt x="358" y="154"/>
                      </a:lnTo>
                      <a:lnTo>
                        <a:pt x="356" y="168"/>
                      </a:lnTo>
                      <a:lnTo>
                        <a:pt x="356" y="175"/>
                      </a:lnTo>
                      <a:lnTo>
                        <a:pt x="355" y="183"/>
                      </a:lnTo>
                      <a:lnTo>
                        <a:pt x="353" y="193"/>
                      </a:lnTo>
                      <a:lnTo>
                        <a:pt x="351" y="202"/>
                      </a:lnTo>
                      <a:lnTo>
                        <a:pt x="349" y="215"/>
                      </a:lnTo>
                      <a:lnTo>
                        <a:pt x="347" y="228"/>
                      </a:lnTo>
                      <a:lnTo>
                        <a:pt x="343" y="240"/>
                      </a:lnTo>
                      <a:lnTo>
                        <a:pt x="341" y="255"/>
                      </a:lnTo>
                      <a:lnTo>
                        <a:pt x="337" y="271"/>
                      </a:lnTo>
                      <a:lnTo>
                        <a:pt x="333" y="287"/>
                      </a:lnTo>
                      <a:lnTo>
                        <a:pt x="330" y="305"/>
                      </a:lnTo>
                      <a:lnTo>
                        <a:pt x="326" y="325"/>
                      </a:lnTo>
                      <a:lnTo>
                        <a:pt x="322" y="343"/>
                      </a:lnTo>
                      <a:lnTo>
                        <a:pt x="316" y="365"/>
                      </a:lnTo>
                      <a:lnTo>
                        <a:pt x="312" y="386"/>
                      </a:lnTo>
                      <a:lnTo>
                        <a:pt x="307" y="410"/>
                      </a:lnTo>
                      <a:lnTo>
                        <a:pt x="301" y="433"/>
                      </a:lnTo>
                      <a:lnTo>
                        <a:pt x="295" y="457"/>
                      </a:lnTo>
                      <a:lnTo>
                        <a:pt x="289" y="478"/>
                      </a:lnTo>
                      <a:lnTo>
                        <a:pt x="282" y="500"/>
                      </a:lnTo>
                      <a:lnTo>
                        <a:pt x="276" y="521"/>
                      </a:lnTo>
                      <a:lnTo>
                        <a:pt x="268" y="543"/>
                      </a:lnTo>
                      <a:lnTo>
                        <a:pt x="263" y="563"/>
                      </a:lnTo>
                      <a:lnTo>
                        <a:pt x="255" y="583"/>
                      </a:lnTo>
                      <a:lnTo>
                        <a:pt x="247" y="603"/>
                      </a:lnTo>
                      <a:lnTo>
                        <a:pt x="240" y="622"/>
                      </a:lnTo>
                      <a:lnTo>
                        <a:pt x="224" y="658"/>
                      </a:lnTo>
                      <a:lnTo>
                        <a:pt x="209" y="695"/>
                      </a:lnTo>
                      <a:lnTo>
                        <a:pt x="194" y="727"/>
                      </a:lnTo>
                      <a:lnTo>
                        <a:pt x="184" y="743"/>
                      </a:lnTo>
                      <a:lnTo>
                        <a:pt x="176" y="759"/>
                      </a:lnTo>
                      <a:lnTo>
                        <a:pt x="167" y="774"/>
                      </a:lnTo>
                      <a:lnTo>
                        <a:pt x="159" y="788"/>
                      </a:lnTo>
                      <a:lnTo>
                        <a:pt x="151" y="803"/>
                      </a:lnTo>
                      <a:lnTo>
                        <a:pt x="144" y="815"/>
                      </a:lnTo>
                      <a:lnTo>
                        <a:pt x="134" y="828"/>
                      </a:lnTo>
                      <a:lnTo>
                        <a:pt x="126" y="839"/>
                      </a:lnTo>
                      <a:lnTo>
                        <a:pt x="119" y="850"/>
                      </a:lnTo>
                      <a:lnTo>
                        <a:pt x="111" y="860"/>
                      </a:lnTo>
                      <a:lnTo>
                        <a:pt x="103" y="871"/>
                      </a:lnTo>
                      <a:lnTo>
                        <a:pt x="96" y="880"/>
                      </a:lnTo>
                      <a:lnTo>
                        <a:pt x="88" y="889"/>
                      </a:lnTo>
                      <a:lnTo>
                        <a:pt x="80" y="898"/>
                      </a:lnTo>
                      <a:lnTo>
                        <a:pt x="73" y="905"/>
                      </a:lnTo>
                      <a:lnTo>
                        <a:pt x="65" y="913"/>
                      </a:lnTo>
                      <a:lnTo>
                        <a:pt x="57" y="920"/>
                      </a:lnTo>
                      <a:lnTo>
                        <a:pt x="50" y="927"/>
                      </a:lnTo>
                      <a:lnTo>
                        <a:pt x="44" y="934"/>
                      </a:lnTo>
                      <a:lnTo>
                        <a:pt x="38" y="940"/>
                      </a:lnTo>
                      <a:lnTo>
                        <a:pt x="33" y="945"/>
                      </a:lnTo>
                      <a:lnTo>
                        <a:pt x="27" y="951"/>
                      </a:lnTo>
                      <a:lnTo>
                        <a:pt x="23" y="954"/>
                      </a:lnTo>
                      <a:lnTo>
                        <a:pt x="19" y="958"/>
                      </a:lnTo>
                      <a:lnTo>
                        <a:pt x="15" y="961"/>
                      </a:lnTo>
                      <a:lnTo>
                        <a:pt x="11" y="965"/>
                      </a:lnTo>
                      <a:lnTo>
                        <a:pt x="10" y="967"/>
                      </a:lnTo>
                      <a:lnTo>
                        <a:pt x="8" y="969"/>
                      </a:lnTo>
                      <a:lnTo>
                        <a:pt x="4" y="969"/>
                      </a:lnTo>
                      <a:lnTo>
                        <a:pt x="4" y="970"/>
                      </a:lnTo>
                      <a:lnTo>
                        <a:pt x="2" y="970"/>
                      </a:lnTo>
                      <a:lnTo>
                        <a:pt x="0" y="969"/>
                      </a:lnTo>
                      <a:lnTo>
                        <a:pt x="0" y="967"/>
                      </a:lnTo>
                      <a:lnTo>
                        <a:pt x="0" y="965"/>
                      </a:lnTo>
                      <a:lnTo>
                        <a:pt x="0" y="963"/>
                      </a:lnTo>
                      <a:lnTo>
                        <a:pt x="2" y="960"/>
                      </a:lnTo>
                      <a:lnTo>
                        <a:pt x="4" y="956"/>
                      </a:lnTo>
                      <a:lnTo>
                        <a:pt x="6" y="952"/>
                      </a:lnTo>
                      <a:lnTo>
                        <a:pt x="8" y="947"/>
                      </a:lnTo>
                      <a:lnTo>
                        <a:pt x="11" y="942"/>
                      </a:lnTo>
                      <a:lnTo>
                        <a:pt x="15" y="934"/>
                      </a:lnTo>
                      <a:lnTo>
                        <a:pt x="21" y="927"/>
                      </a:lnTo>
                      <a:lnTo>
                        <a:pt x="25" y="918"/>
                      </a:lnTo>
                      <a:lnTo>
                        <a:pt x="31" y="909"/>
                      </a:lnTo>
                      <a:lnTo>
                        <a:pt x="36" y="900"/>
                      </a:lnTo>
                      <a:lnTo>
                        <a:pt x="44" y="889"/>
                      </a:lnTo>
                      <a:lnTo>
                        <a:pt x="52" y="878"/>
                      </a:lnTo>
                      <a:lnTo>
                        <a:pt x="59" y="866"/>
                      </a:lnTo>
                      <a:lnTo>
                        <a:pt x="67" y="855"/>
                      </a:lnTo>
                      <a:lnTo>
                        <a:pt x="75" y="842"/>
                      </a:lnTo>
                      <a:lnTo>
                        <a:pt x="82" y="830"/>
                      </a:lnTo>
                      <a:lnTo>
                        <a:pt x="90" y="815"/>
                      </a:lnTo>
                      <a:lnTo>
                        <a:pt x="98" y="803"/>
                      </a:lnTo>
                      <a:lnTo>
                        <a:pt x="105" y="788"/>
                      </a:lnTo>
                      <a:lnTo>
                        <a:pt x="115" y="774"/>
                      </a:lnTo>
                      <a:lnTo>
                        <a:pt x="123" y="758"/>
                      </a:lnTo>
                      <a:lnTo>
                        <a:pt x="130" y="743"/>
                      </a:lnTo>
                      <a:lnTo>
                        <a:pt x="138" y="727"/>
                      </a:lnTo>
                      <a:lnTo>
                        <a:pt x="146" y="711"/>
                      </a:lnTo>
                      <a:lnTo>
                        <a:pt x="153" y="693"/>
                      </a:lnTo>
                      <a:lnTo>
                        <a:pt x="161" y="675"/>
                      </a:lnTo>
                      <a:lnTo>
                        <a:pt x="169" y="657"/>
                      </a:lnTo>
                      <a:lnTo>
                        <a:pt x="176" y="639"/>
                      </a:lnTo>
                      <a:lnTo>
                        <a:pt x="184" y="619"/>
                      </a:lnTo>
                      <a:lnTo>
                        <a:pt x="197" y="581"/>
                      </a:lnTo>
                      <a:lnTo>
                        <a:pt x="209" y="543"/>
                      </a:lnTo>
                      <a:lnTo>
                        <a:pt x="220" y="505"/>
                      </a:lnTo>
                      <a:lnTo>
                        <a:pt x="230" y="469"/>
                      </a:lnTo>
                      <a:lnTo>
                        <a:pt x="240" y="433"/>
                      </a:lnTo>
                      <a:lnTo>
                        <a:pt x="249" y="397"/>
                      </a:lnTo>
                      <a:lnTo>
                        <a:pt x="255" y="361"/>
                      </a:lnTo>
                      <a:lnTo>
                        <a:pt x="261" y="327"/>
                      </a:lnTo>
                      <a:lnTo>
                        <a:pt x="264" y="311"/>
                      </a:lnTo>
                      <a:lnTo>
                        <a:pt x="266" y="294"/>
                      </a:lnTo>
                      <a:lnTo>
                        <a:pt x="268" y="280"/>
                      </a:lnTo>
                      <a:lnTo>
                        <a:pt x="270" y="265"/>
                      </a:lnTo>
                      <a:lnTo>
                        <a:pt x="272" y="251"/>
                      </a:lnTo>
                      <a:lnTo>
                        <a:pt x="274" y="237"/>
                      </a:lnTo>
                      <a:lnTo>
                        <a:pt x="276" y="224"/>
                      </a:lnTo>
                      <a:lnTo>
                        <a:pt x="278" y="211"/>
                      </a:lnTo>
                      <a:lnTo>
                        <a:pt x="280" y="201"/>
                      </a:lnTo>
                      <a:lnTo>
                        <a:pt x="282" y="188"/>
                      </a:lnTo>
                      <a:lnTo>
                        <a:pt x="284" y="177"/>
                      </a:lnTo>
                      <a:lnTo>
                        <a:pt x="284" y="166"/>
                      </a:lnTo>
                      <a:lnTo>
                        <a:pt x="286" y="157"/>
                      </a:lnTo>
                      <a:lnTo>
                        <a:pt x="287" y="148"/>
                      </a:lnTo>
                      <a:lnTo>
                        <a:pt x="287" y="139"/>
                      </a:lnTo>
                      <a:lnTo>
                        <a:pt x="289" y="132"/>
                      </a:lnTo>
                      <a:lnTo>
                        <a:pt x="289" y="116"/>
                      </a:lnTo>
                      <a:lnTo>
                        <a:pt x="291" y="103"/>
                      </a:lnTo>
                      <a:lnTo>
                        <a:pt x="289" y="89"/>
                      </a:lnTo>
                      <a:lnTo>
                        <a:pt x="289" y="78"/>
                      </a:lnTo>
                      <a:lnTo>
                        <a:pt x="286" y="67"/>
                      </a:lnTo>
                      <a:lnTo>
                        <a:pt x="284" y="56"/>
                      </a:lnTo>
                      <a:lnTo>
                        <a:pt x="280" y="47"/>
                      </a:lnTo>
                      <a:lnTo>
                        <a:pt x="276" y="38"/>
                      </a:lnTo>
                      <a:lnTo>
                        <a:pt x="270" y="33"/>
                      </a:lnTo>
                      <a:lnTo>
                        <a:pt x="266" y="28"/>
                      </a:lnTo>
                      <a:lnTo>
                        <a:pt x="264" y="22"/>
                      </a:lnTo>
                      <a:lnTo>
                        <a:pt x="264" y="17"/>
                      </a:lnTo>
                      <a:lnTo>
                        <a:pt x="264" y="13"/>
                      </a:lnTo>
                      <a:lnTo>
                        <a:pt x="264" y="9"/>
                      </a:lnTo>
                      <a:lnTo>
                        <a:pt x="266" y="6"/>
                      </a:lnTo>
                      <a:lnTo>
                        <a:pt x="270" y="4"/>
                      </a:lnTo>
                      <a:lnTo>
                        <a:pt x="274" y="2"/>
                      </a:lnTo>
                      <a:lnTo>
                        <a:pt x="278" y="0"/>
                      </a:lnTo>
                      <a:lnTo>
                        <a:pt x="282" y="0"/>
                      </a:lnTo>
                      <a:lnTo>
                        <a:pt x="287" y="2"/>
                      </a:lnTo>
                      <a:lnTo>
                        <a:pt x="291" y="2"/>
                      </a:lnTo>
                      <a:lnTo>
                        <a:pt x="297" y="4"/>
                      </a:lnTo>
                      <a:lnTo>
                        <a:pt x="307" y="8"/>
                      </a:lnTo>
                      <a:lnTo>
                        <a:pt x="318" y="13"/>
                      </a:lnTo>
                      <a:lnTo>
                        <a:pt x="330" y="18"/>
                      </a:lnTo>
                      <a:lnTo>
                        <a:pt x="343" y="26"/>
                      </a:lnTo>
                      <a:lnTo>
                        <a:pt x="356" y="35"/>
                      </a:lnTo>
                      <a:lnTo>
                        <a:pt x="362" y="40"/>
                      </a:lnTo>
                      <a:lnTo>
                        <a:pt x="366" y="44"/>
                      </a:lnTo>
                      <a:lnTo>
                        <a:pt x="370" y="49"/>
                      </a:lnTo>
                      <a:lnTo>
                        <a:pt x="374" y="53"/>
                      </a:lnTo>
                      <a:lnTo>
                        <a:pt x="376" y="56"/>
                      </a:lnTo>
                      <a:lnTo>
                        <a:pt x="379" y="60"/>
                      </a:lnTo>
                      <a:lnTo>
                        <a:pt x="379" y="62"/>
                      </a:lnTo>
                      <a:lnTo>
                        <a:pt x="379" y="65"/>
                      </a:lnTo>
                      <a:lnTo>
                        <a:pt x="379" y="73"/>
                      </a:lnTo>
                      <a:lnTo>
                        <a:pt x="378" y="80"/>
                      </a:lnTo>
                      <a:lnTo>
                        <a:pt x="374" y="87"/>
                      </a:lnTo>
                      <a:lnTo>
                        <a:pt x="372" y="96"/>
                      </a:lnTo>
                      <a:lnTo>
                        <a:pt x="372" y="96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Freeform 133"/>
                <p:cNvSpPr>
                  <a:spLocks/>
                </p:cNvSpPr>
                <p:nvPr/>
              </p:nvSpPr>
              <p:spPr bwMode="auto">
                <a:xfrm>
                  <a:off x="1819276" y="3200400"/>
                  <a:ext cx="331788" cy="261938"/>
                </a:xfrm>
                <a:custGeom>
                  <a:avLst/>
                  <a:gdLst>
                    <a:gd name="T0" fmla="*/ 165 w 420"/>
                    <a:gd name="T1" fmla="*/ 170 h 330"/>
                    <a:gd name="T2" fmla="*/ 198 w 420"/>
                    <a:gd name="T3" fmla="*/ 148 h 330"/>
                    <a:gd name="T4" fmla="*/ 236 w 420"/>
                    <a:gd name="T5" fmla="*/ 121 h 330"/>
                    <a:gd name="T6" fmla="*/ 278 w 420"/>
                    <a:gd name="T7" fmla="*/ 91 h 330"/>
                    <a:gd name="T8" fmla="*/ 313 w 420"/>
                    <a:gd name="T9" fmla="*/ 64 h 330"/>
                    <a:gd name="T10" fmla="*/ 334 w 420"/>
                    <a:gd name="T11" fmla="*/ 49 h 330"/>
                    <a:gd name="T12" fmla="*/ 353 w 420"/>
                    <a:gd name="T13" fmla="*/ 35 h 330"/>
                    <a:gd name="T14" fmla="*/ 370 w 420"/>
                    <a:gd name="T15" fmla="*/ 24 h 330"/>
                    <a:gd name="T16" fmla="*/ 384 w 420"/>
                    <a:gd name="T17" fmla="*/ 15 h 330"/>
                    <a:gd name="T18" fmla="*/ 395 w 420"/>
                    <a:gd name="T19" fmla="*/ 8 h 330"/>
                    <a:gd name="T20" fmla="*/ 403 w 420"/>
                    <a:gd name="T21" fmla="*/ 4 h 330"/>
                    <a:gd name="T22" fmla="*/ 408 w 420"/>
                    <a:gd name="T23" fmla="*/ 0 h 330"/>
                    <a:gd name="T24" fmla="*/ 414 w 420"/>
                    <a:gd name="T25" fmla="*/ 0 h 330"/>
                    <a:gd name="T26" fmla="*/ 420 w 420"/>
                    <a:gd name="T27" fmla="*/ 2 h 330"/>
                    <a:gd name="T28" fmla="*/ 420 w 420"/>
                    <a:gd name="T29" fmla="*/ 6 h 330"/>
                    <a:gd name="T30" fmla="*/ 418 w 420"/>
                    <a:gd name="T31" fmla="*/ 9 h 330"/>
                    <a:gd name="T32" fmla="*/ 414 w 420"/>
                    <a:gd name="T33" fmla="*/ 15 h 330"/>
                    <a:gd name="T34" fmla="*/ 408 w 420"/>
                    <a:gd name="T35" fmla="*/ 22 h 330"/>
                    <a:gd name="T36" fmla="*/ 399 w 420"/>
                    <a:gd name="T37" fmla="*/ 31 h 330"/>
                    <a:gd name="T38" fmla="*/ 389 w 420"/>
                    <a:gd name="T39" fmla="*/ 44 h 330"/>
                    <a:gd name="T40" fmla="*/ 376 w 420"/>
                    <a:gd name="T41" fmla="*/ 56 h 330"/>
                    <a:gd name="T42" fmla="*/ 361 w 420"/>
                    <a:gd name="T43" fmla="*/ 71 h 330"/>
                    <a:gd name="T44" fmla="*/ 343 w 420"/>
                    <a:gd name="T45" fmla="*/ 89 h 330"/>
                    <a:gd name="T46" fmla="*/ 303 w 420"/>
                    <a:gd name="T47" fmla="*/ 127 h 330"/>
                    <a:gd name="T48" fmla="*/ 263 w 420"/>
                    <a:gd name="T49" fmla="*/ 166 h 330"/>
                    <a:gd name="T50" fmla="*/ 200 w 420"/>
                    <a:gd name="T51" fmla="*/ 226 h 330"/>
                    <a:gd name="T52" fmla="*/ 167 w 420"/>
                    <a:gd name="T53" fmla="*/ 258 h 330"/>
                    <a:gd name="T54" fmla="*/ 148 w 420"/>
                    <a:gd name="T55" fmla="*/ 276 h 330"/>
                    <a:gd name="T56" fmla="*/ 131 w 420"/>
                    <a:gd name="T57" fmla="*/ 293 h 330"/>
                    <a:gd name="T58" fmla="*/ 115 w 420"/>
                    <a:gd name="T59" fmla="*/ 307 h 330"/>
                    <a:gd name="T60" fmla="*/ 102 w 420"/>
                    <a:gd name="T61" fmla="*/ 318 h 330"/>
                    <a:gd name="T62" fmla="*/ 92 w 420"/>
                    <a:gd name="T63" fmla="*/ 325 h 330"/>
                    <a:gd name="T64" fmla="*/ 85 w 420"/>
                    <a:gd name="T65" fmla="*/ 329 h 330"/>
                    <a:gd name="T66" fmla="*/ 79 w 420"/>
                    <a:gd name="T67" fmla="*/ 330 h 330"/>
                    <a:gd name="T68" fmla="*/ 71 w 420"/>
                    <a:gd name="T69" fmla="*/ 329 h 330"/>
                    <a:gd name="T70" fmla="*/ 62 w 420"/>
                    <a:gd name="T71" fmla="*/ 325 h 330"/>
                    <a:gd name="T72" fmla="*/ 50 w 420"/>
                    <a:gd name="T73" fmla="*/ 318 h 330"/>
                    <a:gd name="T74" fmla="*/ 39 w 420"/>
                    <a:gd name="T75" fmla="*/ 307 h 330"/>
                    <a:gd name="T76" fmla="*/ 23 w 420"/>
                    <a:gd name="T77" fmla="*/ 291 h 330"/>
                    <a:gd name="T78" fmla="*/ 12 w 420"/>
                    <a:gd name="T79" fmla="*/ 278 h 330"/>
                    <a:gd name="T80" fmla="*/ 4 w 420"/>
                    <a:gd name="T81" fmla="*/ 265 h 330"/>
                    <a:gd name="T82" fmla="*/ 0 w 420"/>
                    <a:gd name="T83" fmla="*/ 253 h 330"/>
                    <a:gd name="T84" fmla="*/ 0 w 420"/>
                    <a:gd name="T85" fmla="*/ 244 h 330"/>
                    <a:gd name="T86" fmla="*/ 4 w 420"/>
                    <a:gd name="T87" fmla="*/ 238 h 330"/>
                    <a:gd name="T88" fmla="*/ 14 w 420"/>
                    <a:gd name="T89" fmla="*/ 235 h 330"/>
                    <a:gd name="T90" fmla="*/ 27 w 420"/>
                    <a:gd name="T91" fmla="*/ 233 h 330"/>
                    <a:gd name="T92" fmla="*/ 44 w 420"/>
                    <a:gd name="T93" fmla="*/ 231 h 330"/>
                    <a:gd name="T94" fmla="*/ 58 w 420"/>
                    <a:gd name="T95" fmla="*/ 229 h 330"/>
                    <a:gd name="T96" fmla="*/ 69 w 420"/>
                    <a:gd name="T97" fmla="*/ 228 h 330"/>
                    <a:gd name="T98" fmla="*/ 79 w 420"/>
                    <a:gd name="T99" fmla="*/ 224 h 330"/>
                    <a:gd name="T100" fmla="*/ 86 w 420"/>
                    <a:gd name="T101" fmla="*/ 220 h 330"/>
                    <a:gd name="T102" fmla="*/ 98 w 420"/>
                    <a:gd name="T103" fmla="*/ 213 h 330"/>
                    <a:gd name="T104" fmla="*/ 115 w 420"/>
                    <a:gd name="T105" fmla="*/ 204 h 330"/>
                    <a:gd name="T106" fmla="*/ 136 w 420"/>
                    <a:gd name="T107" fmla="*/ 190 h 330"/>
                    <a:gd name="T108" fmla="*/ 150 w 420"/>
                    <a:gd name="T109" fmla="*/ 181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20" h="330">
                      <a:moveTo>
                        <a:pt x="150" y="181"/>
                      </a:moveTo>
                      <a:lnTo>
                        <a:pt x="165" y="170"/>
                      </a:lnTo>
                      <a:lnTo>
                        <a:pt x="180" y="159"/>
                      </a:lnTo>
                      <a:lnTo>
                        <a:pt x="198" y="148"/>
                      </a:lnTo>
                      <a:lnTo>
                        <a:pt x="215" y="134"/>
                      </a:lnTo>
                      <a:lnTo>
                        <a:pt x="236" y="121"/>
                      </a:lnTo>
                      <a:lnTo>
                        <a:pt x="255" y="105"/>
                      </a:lnTo>
                      <a:lnTo>
                        <a:pt x="278" y="91"/>
                      </a:lnTo>
                      <a:lnTo>
                        <a:pt x="301" y="73"/>
                      </a:lnTo>
                      <a:lnTo>
                        <a:pt x="313" y="64"/>
                      </a:lnTo>
                      <a:lnTo>
                        <a:pt x="324" y="56"/>
                      </a:lnTo>
                      <a:lnTo>
                        <a:pt x="334" y="49"/>
                      </a:lnTo>
                      <a:lnTo>
                        <a:pt x="343" y="42"/>
                      </a:lnTo>
                      <a:lnTo>
                        <a:pt x="353" y="35"/>
                      </a:lnTo>
                      <a:lnTo>
                        <a:pt x="361" y="29"/>
                      </a:lnTo>
                      <a:lnTo>
                        <a:pt x="370" y="24"/>
                      </a:lnTo>
                      <a:lnTo>
                        <a:pt x="376" y="19"/>
                      </a:lnTo>
                      <a:lnTo>
                        <a:pt x="384" y="15"/>
                      </a:lnTo>
                      <a:lnTo>
                        <a:pt x="389" y="11"/>
                      </a:lnTo>
                      <a:lnTo>
                        <a:pt x="395" y="8"/>
                      </a:lnTo>
                      <a:lnTo>
                        <a:pt x="399" y="6"/>
                      </a:lnTo>
                      <a:lnTo>
                        <a:pt x="403" y="4"/>
                      </a:lnTo>
                      <a:lnTo>
                        <a:pt x="407" y="2"/>
                      </a:lnTo>
                      <a:lnTo>
                        <a:pt x="408" y="0"/>
                      </a:lnTo>
                      <a:lnTo>
                        <a:pt x="410" y="0"/>
                      </a:lnTo>
                      <a:lnTo>
                        <a:pt x="414" y="0"/>
                      </a:lnTo>
                      <a:lnTo>
                        <a:pt x="418" y="2"/>
                      </a:lnTo>
                      <a:lnTo>
                        <a:pt x="420" y="2"/>
                      </a:lnTo>
                      <a:lnTo>
                        <a:pt x="420" y="4"/>
                      </a:lnTo>
                      <a:lnTo>
                        <a:pt x="420" y="6"/>
                      </a:lnTo>
                      <a:lnTo>
                        <a:pt x="420" y="8"/>
                      </a:lnTo>
                      <a:lnTo>
                        <a:pt x="418" y="9"/>
                      </a:lnTo>
                      <a:lnTo>
                        <a:pt x="418" y="11"/>
                      </a:lnTo>
                      <a:lnTo>
                        <a:pt x="414" y="15"/>
                      </a:lnTo>
                      <a:lnTo>
                        <a:pt x="412" y="19"/>
                      </a:lnTo>
                      <a:lnTo>
                        <a:pt x="408" y="22"/>
                      </a:lnTo>
                      <a:lnTo>
                        <a:pt x="405" y="26"/>
                      </a:lnTo>
                      <a:lnTo>
                        <a:pt x="399" y="31"/>
                      </a:lnTo>
                      <a:lnTo>
                        <a:pt x="395" y="37"/>
                      </a:lnTo>
                      <a:lnTo>
                        <a:pt x="389" y="44"/>
                      </a:lnTo>
                      <a:lnTo>
                        <a:pt x="382" y="49"/>
                      </a:lnTo>
                      <a:lnTo>
                        <a:pt x="376" y="56"/>
                      </a:lnTo>
                      <a:lnTo>
                        <a:pt x="368" y="64"/>
                      </a:lnTo>
                      <a:lnTo>
                        <a:pt x="361" y="71"/>
                      </a:lnTo>
                      <a:lnTo>
                        <a:pt x="351" y="80"/>
                      </a:lnTo>
                      <a:lnTo>
                        <a:pt x="343" y="89"/>
                      </a:lnTo>
                      <a:lnTo>
                        <a:pt x="324" y="107"/>
                      </a:lnTo>
                      <a:lnTo>
                        <a:pt x="303" y="127"/>
                      </a:lnTo>
                      <a:lnTo>
                        <a:pt x="284" y="147"/>
                      </a:lnTo>
                      <a:lnTo>
                        <a:pt x="263" y="166"/>
                      </a:lnTo>
                      <a:lnTo>
                        <a:pt x="221" y="206"/>
                      </a:lnTo>
                      <a:lnTo>
                        <a:pt x="200" y="226"/>
                      </a:lnTo>
                      <a:lnTo>
                        <a:pt x="178" y="247"/>
                      </a:lnTo>
                      <a:lnTo>
                        <a:pt x="167" y="258"/>
                      </a:lnTo>
                      <a:lnTo>
                        <a:pt x="157" y="267"/>
                      </a:lnTo>
                      <a:lnTo>
                        <a:pt x="148" y="276"/>
                      </a:lnTo>
                      <a:lnTo>
                        <a:pt x="138" y="285"/>
                      </a:lnTo>
                      <a:lnTo>
                        <a:pt x="131" y="293"/>
                      </a:lnTo>
                      <a:lnTo>
                        <a:pt x="123" y="300"/>
                      </a:lnTo>
                      <a:lnTo>
                        <a:pt x="115" y="307"/>
                      </a:lnTo>
                      <a:lnTo>
                        <a:pt x="109" y="312"/>
                      </a:lnTo>
                      <a:lnTo>
                        <a:pt x="102" y="318"/>
                      </a:lnTo>
                      <a:lnTo>
                        <a:pt x="98" y="321"/>
                      </a:lnTo>
                      <a:lnTo>
                        <a:pt x="92" y="325"/>
                      </a:lnTo>
                      <a:lnTo>
                        <a:pt x="88" y="327"/>
                      </a:lnTo>
                      <a:lnTo>
                        <a:pt x="85" y="329"/>
                      </a:lnTo>
                      <a:lnTo>
                        <a:pt x="81" y="330"/>
                      </a:lnTo>
                      <a:lnTo>
                        <a:pt x="79" y="330"/>
                      </a:lnTo>
                      <a:lnTo>
                        <a:pt x="77" y="330"/>
                      </a:lnTo>
                      <a:lnTo>
                        <a:pt x="71" y="329"/>
                      </a:lnTo>
                      <a:lnTo>
                        <a:pt x="67" y="329"/>
                      </a:lnTo>
                      <a:lnTo>
                        <a:pt x="62" y="325"/>
                      </a:lnTo>
                      <a:lnTo>
                        <a:pt x="56" y="321"/>
                      </a:lnTo>
                      <a:lnTo>
                        <a:pt x="50" y="318"/>
                      </a:lnTo>
                      <a:lnTo>
                        <a:pt x="44" y="312"/>
                      </a:lnTo>
                      <a:lnTo>
                        <a:pt x="39" y="307"/>
                      </a:lnTo>
                      <a:lnTo>
                        <a:pt x="31" y="300"/>
                      </a:lnTo>
                      <a:lnTo>
                        <a:pt x="23" y="291"/>
                      </a:lnTo>
                      <a:lnTo>
                        <a:pt x="17" y="284"/>
                      </a:lnTo>
                      <a:lnTo>
                        <a:pt x="12" y="278"/>
                      </a:lnTo>
                      <a:lnTo>
                        <a:pt x="6" y="271"/>
                      </a:lnTo>
                      <a:lnTo>
                        <a:pt x="4" y="265"/>
                      </a:lnTo>
                      <a:lnTo>
                        <a:pt x="0" y="258"/>
                      </a:lnTo>
                      <a:lnTo>
                        <a:pt x="0" y="253"/>
                      </a:lnTo>
                      <a:lnTo>
                        <a:pt x="0" y="247"/>
                      </a:lnTo>
                      <a:lnTo>
                        <a:pt x="0" y="244"/>
                      </a:lnTo>
                      <a:lnTo>
                        <a:pt x="2" y="240"/>
                      </a:lnTo>
                      <a:lnTo>
                        <a:pt x="4" y="238"/>
                      </a:lnTo>
                      <a:lnTo>
                        <a:pt x="10" y="237"/>
                      </a:lnTo>
                      <a:lnTo>
                        <a:pt x="14" y="235"/>
                      </a:lnTo>
                      <a:lnTo>
                        <a:pt x="21" y="233"/>
                      </a:lnTo>
                      <a:lnTo>
                        <a:pt x="27" y="233"/>
                      </a:lnTo>
                      <a:lnTo>
                        <a:pt x="37" y="233"/>
                      </a:lnTo>
                      <a:lnTo>
                        <a:pt x="44" y="231"/>
                      </a:lnTo>
                      <a:lnTo>
                        <a:pt x="52" y="231"/>
                      </a:lnTo>
                      <a:lnTo>
                        <a:pt x="58" y="229"/>
                      </a:lnTo>
                      <a:lnTo>
                        <a:pt x="63" y="229"/>
                      </a:lnTo>
                      <a:lnTo>
                        <a:pt x="69" y="228"/>
                      </a:lnTo>
                      <a:lnTo>
                        <a:pt x="73" y="226"/>
                      </a:lnTo>
                      <a:lnTo>
                        <a:pt x="79" y="224"/>
                      </a:lnTo>
                      <a:lnTo>
                        <a:pt x="83" y="222"/>
                      </a:lnTo>
                      <a:lnTo>
                        <a:pt x="86" y="220"/>
                      </a:lnTo>
                      <a:lnTo>
                        <a:pt x="90" y="217"/>
                      </a:lnTo>
                      <a:lnTo>
                        <a:pt x="98" y="213"/>
                      </a:lnTo>
                      <a:lnTo>
                        <a:pt x="106" y="210"/>
                      </a:lnTo>
                      <a:lnTo>
                        <a:pt x="115" y="204"/>
                      </a:lnTo>
                      <a:lnTo>
                        <a:pt x="125" y="197"/>
                      </a:lnTo>
                      <a:lnTo>
                        <a:pt x="136" y="190"/>
                      </a:lnTo>
                      <a:lnTo>
                        <a:pt x="150" y="181"/>
                      </a:lnTo>
                      <a:lnTo>
                        <a:pt x="150" y="181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Freeform 134"/>
                <p:cNvSpPr>
                  <a:spLocks/>
                </p:cNvSpPr>
                <p:nvPr/>
              </p:nvSpPr>
              <p:spPr bwMode="auto">
                <a:xfrm>
                  <a:off x="1860551" y="3059113"/>
                  <a:ext cx="301625" cy="101600"/>
                </a:xfrm>
                <a:custGeom>
                  <a:avLst/>
                  <a:gdLst>
                    <a:gd name="T0" fmla="*/ 13 w 379"/>
                    <a:gd name="T1" fmla="*/ 115 h 128"/>
                    <a:gd name="T2" fmla="*/ 8 w 379"/>
                    <a:gd name="T3" fmla="*/ 112 h 128"/>
                    <a:gd name="T4" fmla="*/ 2 w 379"/>
                    <a:gd name="T5" fmla="*/ 108 h 128"/>
                    <a:gd name="T6" fmla="*/ 0 w 379"/>
                    <a:gd name="T7" fmla="*/ 105 h 128"/>
                    <a:gd name="T8" fmla="*/ 2 w 379"/>
                    <a:gd name="T9" fmla="*/ 97 h 128"/>
                    <a:gd name="T10" fmla="*/ 8 w 379"/>
                    <a:gd name="T11" fmla="*/ 90 h 128"/>
                    <a:gd name="T12" fmla="*/ 15 w 379"/>
                    <a:gd name="T13" fmla="*/ 85 h 128"/>
                    <a:gd name="T14" fmla="*/ 21 w 379"/>
                    <a:gd name="T15" fmla="*/ 83 h 128"/>
                    <a:gd name="T16" fmla="*/ 31 w 379"/>
                    <a:gd name="T17" fmla="*/ 79 h 128"/>
                    <a:gd name="T18" fmla="*/ 46 w 379"/>
                    <a:gd name="T19" fmla="*/ 74 h 128"/>
                    <a:gd name="T20" fmla="*/ 65 w 379"/>
                    <a:gd name="T21" fmla="*/ 69 h 128"/>
                    <a:gd name="T22" fmla="*/ 86 w 379"/>
                    <a:gd name="T23" fmla="*/ 61 h 128"/>
                    <a:gd name="T24" fmla="*/ 113 w 379"/>
                    <a:gd name="T25" fmla="*/ 54 h 128"/>
                    <a:gd name="T26" fmla="*/ 144 w 379"/>
                    <a:gd name="T27" fmla="*/ 45 h 128"/>
                    <a:gd name="T28" fmla="*/ 176 w 379"/>
                    <a:gd name="T29" fmla="*/ 36 h 128"/>
                    <a:gd name="T30" fmla="*/ 205 w 379"/>
                    <a:gd name="T31" fmla="*/ 27 h 128"/>
                    <a:gd name="T32" fmla="*/ 232 w 379"/>
                    <a:gd name="T33" fmla="*/ 20 h 128"/>
                    <a:gd name="T34" fmla="*/ 255 w 379"/>
                    <a:gd name="T35" fmla="*/ 13 h 128"/>
                    <a:gd name="T36" fmla="*/ 276 w 379"/>
                    <a:gd name="T37" fmla="*/ 7 h 128"/>
                    <a:gd name="T38" fmla="*/ 293 w 379"/>
                    <a:gd name="T39" fmla="*/ 4 h 128"/>
                    <a:gd name="T40" fmla="*/ 307 w 379"/>
                    <a:gd name="T41" fmla="*/ 0 h 128"/>
                    <a:gd name="T42" fmla="*/ 316 w 379"/>
                    <a:gd name="T43" fmla="*/ 0 h 128"/>
                    <a:gd name="T44" fmla="*/ 331 w 379"/>
                    <a:gd name="T45" fmla="*/ 0 h 128"/>
                    <a:gd name="T46" fmla="*/ 351 w 379"/>
                    <a:gd name="T47" fmla="*/ 2 h 128"/>
                    <a:gd name="T48" fmla="*/ 362 w 379"/>
                    <a:gd name="T49" fmla="*/ 4 h 128"/>
                    <a:gd name="T50" fmla="*/ 370 w 379"/>
                    <a:gd name="T51" fmla="*/ 9 h 128"/>
                    <a:gd name="T52" fmla="*/ 376 w 379"/>
                    <a:gd name="T53" fmla="*/ 13 h 128"/>
                    <a:gd name="T54" fmla="*/ 379 w 379"/>
                    <a:gd name="T55" fmla="*/ 16 h 128"/>
                    <a:gd name="T56" fmla="*/ 379 w 379"/>
                    <a:gd name="T57" fmla="*/ 20 h 128"/>
                    <a:gd name="T58" fmla="*/ 376 w 379"/>
                    <a:gd name="T59" fmla="*/ 29 h 128"/>
                    <a:gd name="T60" fmla="*/ 370 w 379"/>
                    <a:gd name="T61" fmla="*/ 36 h 128"/>
                    <a:gd name="T62" fmla="*/ 362 w 379"/>
                    <a:gd name="T63" fmla="*/ 43 h 128"/>
                    <a:gd name="T64" fmla="*/ 349 w 379"/>
                    <a:gd name="T65" fmla="*/ 52 h 128"/>
                    <a:gd name="T66" fmla="*/ 326 w 379"/>
                    <a:gd name="T67" fmla="*/ 61 h 128"/>
                    <a:gd name="T68" fmla="*/ 310 w 379"/>
                    <a:gd name="T69" fmla="*/ 65 h 128"/>
                    <a:gd name="T70" fmla="*/ 297 w 379"/>
                    <a:gd name="T71" fmla="*/ 67 h 128"/>
                    <a:gd name="T72" fmla="*/ 284 w 379"/>
                    <a:gd name="T73" fmla="*/ 70 h 128"/>
                    <a:gd name="T74" fmla="*/ 266 w 379"/>
                    <a:gd name="T75" fmla="*/ 76 h 128"/>
                    <a:gd name="T76" fmla="*/ 249 w 379"/>
                    <a:gd name="T77" fmla="*/ 79 h 128"/>
                    <a:gd name="T78" fmla="*/ 228 w 379"/>
                    <a:gd name="T79" fmla="*/ 87 h 128"/>
                    <a:gd name="T80" fmla="*/ 205 w 379"/>
                    <a:gd name="T81" fmla="*/ 94 h 128"/>
                    <a:gd name="T82" fmla="*/ 180 w 379"/>
                    <a:gd name="T83" fmla="*/ 101 h 128"/>
                    <a:gd name="T84" fmla="*/ 157 w 379"/>
                    <a:gd name="T85" fmla="*/ 108 h 128"/>
                    <a:gd name="T86" fmla="*/ 136 w 379"/>
                    <a:gd name="T87" fmla="*/ 114 h 128"/>
                    <a:gd name="T88" fmla="*/ 119 w 379"/>
                    <a:gd name="T89" fmla="*/ 117 h 128"/>
                    <a:gd name="T90" fmla="*/ 103 w 379"/>
                    <a:gd name="T91" fmla="*/ 123 h 128"/>
                    <a:gd name="T92" fmla="*/ 90 w 379"/>
                    <a:gd name="T93" fmla="*/ 124 h 128"/>
                    <a:gd name="T94" fmla="*/ 78 w 379"/>
                    <a:gd name="T95" fmla="*/ 126 h 128"/>
                    <a:gd name="T96" fmla="*/ 71 w 379"/>
                    <a:gd name="T97" fmla="*/ 128 h 128"/>
                    <a:gd name="T98" fmla="*/ 61 w 379"/>
                    <a:gd name="T99" fmla="*/ 128 h 128"/>
                    <a:gd name="T100" fmla="*/ 42 w 379"/>
                    <a:gd name="T101" fmla="*/ 124 h 128"/>
                    <a:gd name="T102" fmla="*/ 19 w 379"/>
                    <a:gd name="T103" fmla="*/ 117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79" h="128">
                      <a:moveTo>
                        <a:pt x="19" y="117"/>
                      </a:moveTo>
                      <a:lnTo>
                        <a:pt x="13" y="115"/>
                      </a:lnTo>
                      <a:lnTo>
                        <a:pt x="9" y="114"/>
                      </a:lnTo>
                      <a:lnTo>
                        <a:pt x="8" y="112"/>
                      </a:lnTo>
                      <a:lnTo>
                        <a:pt x="4" y="110"/>
                      </a:lnTo>
                      <a:lnTo>
                        <a:pt x="2" y="108"/>
                      </a:lnTo>
                      <a:lnTo>
                        <a:pt x="2" y="106"/>
                      </a:lnTo>
                      <a:lnTo>
                        <a:pt x="0" y="105"/>
                      </a:lnTo>
                      <a:lnTo>
                        <a:pt x="0" y="103"/>
                      </a:lnTo>
                      <a:lnTo>
                        <a:pt x="2" y="97"/>
                      </a:lnTo>
                      <a:lnTo>
                        <a:pt x="4" y="94"/>
                      </a:lnTo>
                      <a:lnTo>
                        <a:pt x="8" y="90"/>
                      </a:lnTo>
                      <a:lnTo>
                        <a:pt x="13" y="87"/>
                      </a:lnTo>
                      <a:lnTo>
                        <a:pt x="15" y="85"/>
                      </a:lnTo>
                      <a:lnTo>
                        <a:pt x="17" y="85"/>
                      </a:lnTo>
                      <a:lnTo>
                        <a:pt x="21" y="83"/>
                      </a:lnTo>
                      <a:lnTo>
                        <a:pt x="27" y="81"/>
                      </a:lnTo>
                      <a:lnTo>
                        <a:pt x="31" y="79"/>
                      </a:lnTo>
                      <a:lnTo>
                        <a:pt x="38" y="76"/>
                      </a:lnTo>
                      <a:lnTo>
                        <a:pt x="46" y="74"/>
                      </a:lnTo>
                      <a:lnTo>
                        <a:pt x="54" y="72"/>
                      </a:lnTo>
                      <a:lnTo>
                        <a:pt x="65" y="69"/>
                      </a:lnTo>
                      <a:lnTo>
                        <a:pt x="75" y="65"/>
                      </a:lnTo>
                      <a:lnTo>
                        <a:pt x="86" y="61"/>
                      </a:lnTo>
                      <a:lnTo>
                        <a:pt x="100" y="58"/>
                      </a:lnTo>
                      <a:lnTo>
                        <a:pt x="113" y="54"/>
                      </a:lnTo>
                      <a:lnTo>
                        <a:pt x="128" y="49"/>
                      </a:lnTo>
                      <a:lnTo>
                        <a:pt x="144" y="45"/>
                      </a:lnTo>
                      <a:lnTo>
                        <a:pt x="161" y="40"/>
                      </a:lnTo>
                      <a:lnTo>
                        <a:pt x="176" y="36"/>
                      </a:lnTo>
                      <a:lnTo>
                        <a:pt x="192" y="31"/>
                      </a:lnTo>
                      <a:lnTo>
                        <a:pt x="205" y="27"/>
                      </a:lnTo>
                      <a:lnTo>
                        <a:pt x="218" y="23"/>
                      </a:lnTo>
                      <a:lnTo>
                        <a:pt x="232" y="20"/>
                      </a:lnTo>
                      <a:lnTo>
                        <a:pt x="243" y="16"/>
                      </a:lnTo>
                      <a:lnTo>
                        <a:pt x="255" y="13"/>
                      </a:lnTo>
                      <a:lnTo>
                        <a:pt x="266" y="9"/>
                      </a:lnTo>
                      <a:lnTo>
                        <a:pt x="276" y="7"/>
                      </a:lnTo>
                      <a:lnTo>
                        <a:pt x="284" y="5"/>
                      </a:lnTo>
                      <a:lnTo>
                        <a:pt x="293" y="4"/>
                      </a:lnTo>
                      <a:lnTo>
                        <a:pt x="299" y="2"/>
                      </a:lnTo>
                      <a:lnTo>
                        <a:pt x="307" y="0"/>
                      </a:lnTo>
                      <a:lnTo>
                        <a:pt x="312" y="0"/>
                      </a:lnTo>
                      <a:lnTo>
                        <a:pt x="316" y="0"/>
                      </a:lnTo>
                      <a:lnTo>
                        <a:pt x="320" y="0"/>
                      </a:lnTo>
                      <a:lnTo>
                        <a:pt x="331" y="0"/>
                      </a:lnTo>
                      <a:lnTo>
                        <a:pt x="341" y="0"/>
                      </a:lnTo>
                      <a:lnTo>
                        <a:pt x="351" y="2"/>
                      </a:lnTo>
                      <a:lnTo>
                        <a:pt x="356" y="2"/>
                      </a:lnTo>
                      <a:lnTo>
                        <a:pt x="362" y="4"/>
                      </a:lnTo>
                      <a:lnTo>
                        <a:pt x="366" y="5"/>
                      </a:lnTo>
                      <a:lnTo>
                        <a:pt x="370" y="9"/>
                      </a:lnTo>
                      <a:lnTo>
                        <a:pt x="374" y="11"/>
                      </a:lnTo>
                      <a:lnTo>
                        <a:pt x="376" y="13"/>
                      </a:lnTo>
                      <a:lnTo>
                        <a:pt x="377" y="14"/>
                      </a:lnTo>
                      <a:lnTo>
                        <a:pt x="379" y="16"/>
                      </a:lnTo>
                      <a:lnTo>
                        <a:pt x="379" y="18"/>
                      </a:lnTo>
                      <a:lnTo>
                        <a:pt x="379" y="20"/>
                      </a:lnTo>
                      <a:lnTo>
                        <a:pt x="379" y="23"/>
                      </a:lnTo>
                      <a:lnTo>
                        <a:pt x="376" y="29"/>
                      </a:lnTo>
                      <a:lnTo>
                        <a:pt x="372" y="32"/>
                      </a:lnTo>
                      <a:lnTo>
                        <a:pt x="370" y="36"/>
                      </a:lnTo>
                      <a:lnTo>
                        <a:pt x="366" y="40"/>
                      </a:lnTo>
                      <a:lnTo>
                        <a:pt x="362" y="43"/>
                      </a:lnTo>
                      <a:lnTo>
                        <a:pt x="358" y="47"/>
                      </a:lnTo>
                      <a:lnTo>
                        <a:pt x="349" y="52"/>
                      </a:lnTo>
                      <a:lnTo>
                        <a:pt x="337" y="56"/>
                      </a:lnTo>
                      <a:lnTo>
                        <a:pt x="326" y="61"/>
                      </a:lnTo>
                      <a:lnTo>
                        <a:pt x="316" y="63"/>
                      </a:lnTo>
                      <a:lnTo>
                        <a:pt x="310" y="65"/>
                      </a:lnTo>
                      <a:lnTo>
                        <a:pt x="305" y="65"/>
                      </a:lnTo>
                      <a:lnTo>
                        <a:pt x="297" y="67"/>
                      </a:lnTo>
                      <a:lnTo>
                        <a:pt x="291" y="69"/>
                      </a:lnTo>
                      <a:lnTo>
                        <a:pt x="284" y="70"/>
                      </a:lnTo>
                      <a:lnTo>
                        <a:pt x="276" y="72"/>
                      </a:lnTo>
                      <a:lnTo>
                        <a:pt x="266" y="76"/>
                      </a:lnTo>
                      <a:lnTo>
                        <a:pt x="259" y="78"/>
                      </a:lnTo>
                      <a:lnTo>
                        <a:pt x="249" y="79"/>
                      </a:lnTo>
                      <a:lnTo>
                        <a:pt x="239" y="83"/>
                      </a:lnTo>
                      <a:lnTo>
                        <a:pt x="228" y="87"/>
                      </a:lnTo>
                      <a:lnTo>
                        <a:pt x="216" y="90"/>
                      </a:lnTo>
                      <a:lnTo>
                        <a:pt x="205" y="94"/>
                      </a:lnTo>
                      <a:lnTo>
                        <a:pt x="192" y="97"/>
                      </a:lnTo>
                      <a:lnTo>
                        <a:pt x="180" y="101"/>
                      </a:lnTo>
                      <a:lnTo>
                        <a:pt x="169" y="105"/>
                      </a:lnTo>
                      <a:lnTo>
                        <a:pt x="157" y="108"/>
                      </a:lnTo>
                      <a:lnTo>
                        <a:pt x="146" y="110"/>
                      </a:lnTo>
                      <a:lnTo>
                        <a:pt x="136" y="114"/>
                      </a:lnTo>
                      <a:lnTo>
                        <a:pt x="126" y="115"/>
                      </a:lnTo>
                      <a:lnTo>
                        <a:pt x="119" y="117"/>
                      </a:lnTo>
                      <a:lnTo>
                        <a:pt x="109" y="121"/>
                      </a:lnTo>
                      <a:lnTo>
                        <a:pt x="103" y="123"/>
                      </a:lnTo>
                      <a:lnTo>
                        <a:pt x="96" y="123"/>
                      </a:lnTo>
                      <a:lnTo>
                        <a:pt x="90" y="124"/>
                      </a:lnTo>
                      <a:lnTo>
                        <a:pt x="84" y="126"/>
                      </a:lnTo>
                      <a:lnTo>
                        <a:pt x="78" y="126"/>
                      </a:lnTo>
                      <a:lnTo>
                        <a:pt x="75" y="128"/>
                      </a:lnTo>
                      <a:lnTo>
                        <a:pt x="71" y="128"/>
                      </a:lnTo>
                      <a:lnTo>
                        <a:pt x="69" y="128"/>
                      </a:lnTo>
                      <a:lnTo>
                        <a:pt x="61" y="128"/>
                      </a:lnTo>
                      <a:lnTo>
                        <a:pt x="55" y="126"/>
                      </a:lnTo>
                      <a:lnTo>
                        <a:pt x="42" y="124"/>
                      </a:lnTo>
                      <a:lnTo>
                        <a:pt x="29" y="121"/>
                      </a:lnTo>
                      <a:lnTo>
                        <a:pt x="19" y="117"/>
                      </a:lnTo>
                      <a:lnTo>
                        <a:pt x="19" y="11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135"/>
                <p:cNvSpPr>
                  <a:spLocks/>
                </p:cNvSpPr>
                <p:nvPr/>
              </p:nvSpPr>
              <p:spPr bwMode="auto">
                <a:xfrm>
                  <a:off x="1927226" y="2773363"/>
                  <a:ext cx="168275" cy="904875"/>
                </a:xfrm>
                <a:custGeom>
                  <a:avLst/>
                  <a:gdLst>
                    <a:gd name="T0" fmla="*/ 127 w 213"/>
                    <a:gd name="T1" fmla="*/ 640 h 1140"/>
                    <a:gd name="T2" fmla="*/ 127 w 213"/>
                    <a:gd name="T3" fmla="*/ 536 h 1140"/>
                    <a:gd name="T4" fmla="*/ 129 w 213"/>
                    <a:gd name="T5" fmla="*/ 447 h 1140"/>
                    <a:gd name="T6" fmla="*/ 129 w 213"/>
                    <a:gd name="T7" fmla="*/ 373 h 1140"/>
                    <a:gd name="T8" fmla="*/ 129 w 213"/>
                    <a:gd name="T9" fmla="*/ 271 h 1140"/>
                    <a:gd name="T10" fmla="*/ 129 w 213"/>
                    <a:gd name="T11" fmla="*/ 170 h 1140"/>
                    <a:gd name="T12" fmla="*/ 127 w 213"/>
                    <a:gd name="T13" fmla="*/ 117 h 1140"/>
                    <a:gd name="T14" fmla="*/ 121 w 213"/>
                    <a:gd name="T15" fmla="*/ 85 h 1140"/>
                    <a:gd name="T16" fmla="*/ 115 w 213"/>
                    <a:gd name="T17" fmla="*/ 60 h 1140"/>
                    <a:gd name="T18" fmla="*/ 108 w 213"/>
                    <a:gd name="T19" fmla="*/ 44 h 1140"/>
                    <a:gd name="T20" fmla="*/ 94 w 213"/>
                    <a:gd name="T21" fmla="*/ 24 h 1140"/>
                    <a:gd name="T22" fmla="*/ 94 w 213"/>
                    <a:gd name="T23" fmla="*/ 6 h 1140"/>
                    <a:gd name="T24" fmla="*/ 108 w 213"/>
                    <a:gd name="T25" fmla="*/ 0 h 1140"/>
                    <a:gd name="T26" fmla="*/ 136 w 213"/>
                    <a:gd name="T27" fmla="*/ 6 h 1140"/>
                    <a:gd name="T28" fmla="*/ 175 w 213"/>
                    <a:gd name="T29" fmla="*/ 20 h 1140"/>
                    <a:gd name="T30" fmla="*/ 202 w 213"/>
                    <a:gd name="T31" fmla="*/ 36 h 1140"/>
                    <a:gd name="T32" fmla="*/ 213 w 213"/>
                    <a:gd name="T33" fmla="*/ 60 h 1140"/>
                    <a:gd name="T34" fmla="*/ 209 w 213"/>
                    <a:gd name="T35" fmla="*/ 92 h 1140"/>
                    <a:gd name="T36" fmla="*/ 200 w 213"/>
                    <a:gd name="T37" fmla="*/ 119 h 1140"/>
                    <a:gd name="T38" fmla="*/ 192 w 213"/>
                    <a:gd name="T39" fmla="*/ 152 h 1140"/>
                    <a:gd name="T40" fmla="*/ 188 w 213"/>
                    <a:gd name="T41" fmla="*/ 197 h 1140"/>
                    <a:gd name="T42" fmla="*/ 184 w 213"/>
                    <a:gd name="T43" fmla="*/ 251 h 1140"/>
                    <a:gd name="T44" fmla="*/ 180 w 213"/>
                    <a:gd name="T45" fmla="*/ 321 h 1140"/>
                    <a:gd name="T46" fmla="*/ 180 w 213"/>
                    <a:gd name="T47" fmla="*/ 417 h 1140"/>
                    <a:gd name="T48" fmla="*/ 180 w 213"/>
                    <a:gd name="T49" fmla="*/ 536 h 1140"/>
                    <a:gd name="T50" fmla="*/ 182 w 213"/>
                    <a:gd name="T51" fmla="*/ 682 h 1140"/>
                    <a:gd name="T52" fmla="*/ 184 w 213"/>
                    <a:gd name="T53" fmla="*/ 783 h 1140"/>
                    <a:gd name="T54" fmla="*/ 184 w 213"/>
                    <a:gd name="T55" fmla="*/ 855 h 1140"/>
                    <a:gd name="T56" fmla="*/ 184 w 213"/>
                    <a:gd name="T57" fmla="*/ 918 h 1140"/>
                    <a:gd name="T58" fmla="*/ 182 w 213"/>
                    <a:gd name="T59" fmla="*/ 972 h 1140"/>
                    <a:gd name="T60" fmla="*/ 179 w 213"/>
                    <a:gd name="T61" fmla="*/ 1017 h 1140"/>
                    <a:gd name="T62" fmla="*/ 175 w 213"/>
                    <a:gd name="T63" fmla="*/ 1051 h 1140"/>
                    <a:gd name="T64" fmla="*/ 171 w 213"/>
                    <a:gd name="T65" fmla="*/ 1078 h 1140"/>
                    <a:gd name="T66" fmla="*/ 167 w 213"/>
                    <a:gd name="T67" fmla="*/ 1095 h 1140"/>
                    <a:gd name="T68" fmla="*/ 146 w 213"/>
                    <a:gd name="T69" fmla="*/ 1122 h 1140"/>
                    <a:gd name="T70" fmla="*/ 131 w 213"/>
                    <a:gd name="T71" fmla="*/ 1138 h 1140"/>
                    <a:gd name="T72" fmla="*/ 119 w 213"/>
                    <a:gd name="T73" fmla="*/ 1134 h 1140"/>
                    <a:gd name="T74" fmla="*/ 104 w 213"/>
                    <a:gd name="T75" fmla="*/ 1113 h 1140"/>
                    <a:gd name="T76" fmla="*/ 87 w 213"/>
                    <a:gd name="T77" fmla="*/ 1075 h 1140"/>
                    <a:gd name="T78" fmla="*/ 52 w 213"/>
                    <a:gd name="T79" fmla="*/ 1035 h 1140"/>
                    <a:gd name="T80" fmla="*/ 14 w 213"/>
                    <a:gd name="T81" fmla="*/ 1001 h 1140"/>
                    <a:gd name="T82" fmla="*/ 0 w 213"/>
                    <a:gd name="T83" fmla="*/ 983 h 1140"/>
                    <a:gd name="T84" fmla="*/ 10 w 213"/>
                    <a:gd name="T85" fmla="*/ 977 h 1140"/>
                    <a:gd name="T86" fmla="*/ 41 w 213"/>
                    <a:gd name="T87" fmla="*/ 986 h 1140"/>
                    <a:gd name="T88" fmla="*/ 81 w 213"/>
                    <a:gd name="T89" fmla="*/ 997 h 1140"/>
                    <a:gd name="T90" fmla="*/ 106 w 213"/>
                    <a:gd name="T91" fmla="*/ 994 h 1140"/>
                    <a:gd name="T92" fmla="*/ 115 w 213"/>
                    <a:gd name="T93" fmla="*/ 976 h 1140"/>
                    <a:gd name="T94" fmla="*/ 119 w 213"/>
                    <a:gd name="T95" fmla="*/ 947 h 1140"/>
                    <a:gd name="T96" fmla="*/ 121 w 213"/>
                    <a:gd name="T97" fmla="*/ 916 h 1140"/>
                    <a:gd name="T98" fmla="*/ 121 w 213"/>
                    <a:gd name="T99" fmla="*/ 880 h 1140"/>
                    <a:gd name="T100" fmla="*/ 123 w 213"/>
                    <a:gd name="T101" fmla="*/ 837 h 1140"/>
                    <a:gd name="T102" fmla="*/ 123 w 213"/>
                    <a:gd name="T103" fmla="*/ 786 h 1140"/>
                    <a:gd name="T104" fmla="*/ 125 w 213"/>
                    <a:gd name="T105" fmla="*/ 729 h 1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13" h="1140">
                      <a:moveTo>
                        <a:pt x="125" y="729"/>
                      </a:moveTo>
                      <a:lnTo>
                        <a:pt x="125" y="698"/>
                      </a:lnTo>
                      <a:lnTo>
                        <a:pt x="125" y="669"/>
                      </a:lnTo>
                      <a:lnTo>
                        <a:pt x="127" y="640"/>
                      </a:lnTo>
                      <a:lnTo>
                        <a:pt x="127" y="613"/>
                      </a:lnTo>
                      <a:lnTo>
                        <a:pt x="127" y="586"/>
                      </a:lnTo>
                      <a:lnTo>
                        <a:pt x="127" y="561"/>
                      </a:lnTo>
                      <a:lnTo>
                        <a:pt x="127" y="536"/>
                      </a:lnTo>
                      <a:lnTo>
                        <a:pt x="129" y="512"/>
                      </a:lnTo>
                      <a:lnTo>
                        <a:pt x="129" y="489"/>
                      </a:lnTo>
                      <a:lnTo>
                        <a:pt x="129" y="467"/>
                      </a:lnTo>
                      <a:lnTo>
                        <a:pt x="129" y="447"/>
                      </a:lnTo>
                      <a:lnTo>
                        <a:pt x="129" y="428"/>
                      </a:lnTo>
                      <a:lnTo>
                        <a:pt x="129" y="409"/>
                      </a:lnTo>
                      <a:lnTo>
                        <a:pt x="129" y="391"/>
                      </a:lnTo>
                      <a:lnTo>
                        <a:pt x="129" y="373"/>
                      </a:lnTo>
                      <a:lnTo>
                        <a:pt x="129" y="359"/>
                      </a:lnTo>
                      <a:lnTo>
                        <a:pt x="129" y="328"/>
                      </a:lnTo>
                      <a:lnTo>
                        <a:pt x="129" y="298"/>
                      </a:lnTo>
                      <a:lnTo>
                        <a:pt x="129" y="271"/>
                      </a:lnTo>
                      <a:lnTo>
                        <a:pt x="129" y="244"/>
                      </a:lnTo>
                      <a:lnTo>
                        <a:pt x="129" y="217"/>
                      </a:lnTo>
                      <a:lnTo>
                        <a:pt x="129" y="193"/>
                      </a:lnTo>
                      <a:lnTo>
                        <a:pt x="129" y="170"/>
                      </a:lnTo>
                      <a:lnTo>
                        <a:pt x="129" y="148"/>
                      </a:lnTo>
                      <a:lnTo>
                        <a:pt x="127" y="137"/>
                      </a:lnTo>
                      <a:lnTo>
                        <a:pt x="127" y="126"/>
                      </a:lnTo>
                      <a:lnTo>
                        <a:pt x="127" y="117"/>
                      </a:lnTo>
                      <a:lnTo>
                        <a:pt x="125" y="108"/>
                      </a:lnTo>
                      <a:lnTo>
                        <a:pt x="123" y="101"/>
                      </a:lnTo>
                      <a:lnTo>
                        <a:pt x="123" y="92"/>
                      </a:lnTo>
                      <a:lnTo>
                        <a:pt x="121" y="85"/>
                      </a:lnTo>
                      <a:lnTo>
                        <a:pt x="121" y="78"/>
                      </a:lnTo>
                      <a:lnTo>
                        <a:pt x="119" y="72"/>
                      </a:lnTo>
                      <a:lnTo>
                        <a:pt x="117" y="65"/>
                      </a:lnTo>
                      <a:lnTo>
                        <a:pt x="115" y="60"/>
                      </a:lnTo>
                      <a:lnTo>
                        <a:pt x="113" y="54"/>
                      </a:lnTo>
                      <a:lnTo>
                        <a:pt x="113" y="51"/>
                      </a:lnTo>
                      <a:lnTo>
                        <a:pt x="110" y="47"/>
                      </a:lnTo>
                      <a:lnTo>
                        <a:pt x="108" y="44"/>
                      </a:lnTo>
                      <a:lnTo>
                        <a:pt x="106" y="40"/>
                      </a:lnTo>
                      <a:lnTo>
                        <a:pt x="102" y="34"/>
                      </a:lnTo>
                      <a:lnTo>
                        <a:pt x="98" y="29"/>
                      </a:lnTo>
                      <a:lnTo>
                        <a:pt x="94" y="24"/>
                      </a:lnTo>
                      <a:lnTo>
                        <a:pt x="92" y="18"/>
                      </a:lnTo>
                      <a:lnTo>
                        <a:pt x="92" y="13"/>
                      </a:lnTo>
                      <a:lnTo>
                        <a:pt x="92" y="9"/>
                      </a:lnTo>
                      <a:lnTo>
                        <a:pt x="94" y="6"/>
                      </a:lnTo>
                      <a:lnTo>
                        <a:pt x="96" y="4"/>
                      </a:lnTo>
                      <a:lnTo>
                        <a:pt x="98" y="2"/>
                      </a:lnTo>
                      <a:lnTo>
                        <a:pt x="102" y="0"/>
                      </a:lnTo>
                      <a:lnTo>
                        <a:pt x="108" y="0"/>
                      </a:lnTo>
                      <a:lnTo>
                        <a:pt x="113" y="0"/>
                      </a:lnTo>
                      <a:lnTo>
                        <a:pt x="119" y="2"/>
                      </a:lnTo>
                      <a:lnTo>
                        <a:pt x="129" y="2"/>
                      </a:lnTo>
                      <a:lnTo>
                        <a:pt x="136" y="6"/>
                      </a:lnTo>
                      <a:lnTo>
                        <a:pt x="146" y="9"/>
                      </a:lnTo>
                      <a:lnTo>
                        <a:pt x="157" y="13"/>
                      </a:lnTo>
                      <a:lnTo>
                        <a:pt x="165" y="16"/>
                      </a:lnTo>
                      <a:lnTo>
                        <a:pt x="175" y="20"/>
                      </a:lnTo>
                      <a:lnTo>
                        <a:pt x="182" y="24"/>
                      </a:lnTo>
                      <a:lnTo>
                        <a:pt x="188" y="27"/>
                      </a:lnTo>
                      <a:lnTo>
                        <a:pt x="196" y="33"/>
                      </a:lnTo>
                      <a:lnTo>
                        <a:pt x="202" y="36"/>
                      </a:lnTo>
                      <a:lnTo>
                        <a:pt x="207" y="40"/>
                      </a:lnTo>
                      <a:lnTo>
                        <a:pt x="209" y="45"/>
                      </a:lnTo>
                      <a:lnTo>
                        <a:pt x="211" y="53"/>
                      </a:lnTo>
                      <a:lnTo>
                        <a:pt x="213" y="60"/>
                      </a:lnTo>
                      <a:lnTo>
                        <a:pt x="213" y="67"/>
                      </a:lnTo>
                      <a:lnTo>
                        <a:pt x="213" y="74"/>
                      </a:lnTo>
                      <a:lnTo>
                        <a:pt x="211" y="83"/>
                      </a:lnTo>
                      <a:lnTo>
                        <a:pt x="209" y="92"/>
                      </a:lnTo>
                      <a:lnTo>
                        <a:pt x="207" y="101"/>
                      </a:lnTo>
                      <a:lnTo>
                        <a:pt x="203" y="107"/>
                      </a:lnTo>
                      <a:lnTo>
                        <a:pt x="202" y="112"/>
                      </a:lnTo>
                      <a:lnTo>
                        <a:pt x="200" y="119"/>
                      </a:lnTo>
                      <a:lnTo>
                        <a:pt x="198" y="126"/>
                      </a:lnTo>
                      <a:lnTo>
                        <a:pt x="196" y="134"/>
                      </a:lnTo>
                      <a:lnTo>
                        <a:pt x="194" y="143"/>
                      </a:lnTo>
                      <a:lnTo>
                        <a:pt x="192" y="152"/>
                      </a:lnTo>
                      <a:lnTo>
                        <a:pt x="192" y="162"/>
                      </a:lnTo>
                      <a:lnTo>
                        <a:pt x="190" y="173"/>
                      </a:lnTo>
                      <a:lnTo>
                        <a:pt x="188" y="184"/>
                      </a:lnTo>
                      <a:lnTo>
                        <a:pt x="188" y="197"/>
                      </a:lnTo>
                      <a:lnTo>
                        <a:pt x="186" y="209"/>
                      </a:lnTo>
                      <a:lnTo>
                        <a:pt x="186" y="222"/>
                      </a:lnTo>
                      <a:lnTo>
                        <a:pt x="184" y="236"/>
                      </a:lnTo>
                      <a:lnTo>
                        <a:pt x="184" y="251"/>
                      </a:lnTo>
                      <a:lnTo>
                        <a:pt x="184" y="265"/>
                      </a:lnTo>
                      <a:lnTo>
                        <a:pt x="182" y="283"/>
                      </a:lnTo>
                      <a:lnTo>
                        <a:pt x="182" y="301"/>
                      </a:lnTo>
                      <a:lnTo>
                        <a:pt x="180" y="321"/>
                      </a:lnTo>
                      <a:lnTo>
                        <a:pt x="180" y="343"/>
                      </a:lnTo>
                      <a:lnTo>
                        <a:pt x="180" y="366"/>
                      </a:lnTo>
                      <a:lnTo>
                        <a:pt x="180" y="390"/>
                      </a:lnTo>
                      <a:lnTo>
                        <a:pt x="180" y="417"/>
                      </a:lnTo>
                      <a:lnTo>
                        <a:pt x="180" y="444"/>
                      </a:lnTo>
                      <a:lnTo>
                        <a:pt x="180" y="473"/>
                      </a:lnTo>
                      <a:lnTo>
                        <a:pt x="180" y="505"/>
                      </a:lnTo>
                      <a:lnTo>
                        <a:pt x="180" y="536"/>
                      </a:lnTo>
                      <a:lnTo>
                        <a:pt x="180" y="570"/>
                      </a:lnTo>
                      <a:lnTo>
                        <a:pt x="180" y="606"/>
                      </a:lnTo>
                      <a:lnTo>
                        <a:pt x="182" y="644"/>
                      </a:lnTo>
                      <a:lnTo>
                        <a:pt x="182" y="682"/>
                      </a:lnTo>
                      <a:lnTo>
                        <a:pt x="184" y="723"/>
                      </a:lnTo>
                      <a:lnTo>
                        <a:pt x="184" y="743"/>
                      </a:lnTo>
                      <a:lnTo>
                        <a:pt x="184" y="763"/>
                      </a:lnTo>
                      <a:lnTo>
                        <a:pt x="184" y="783"/>
                      </a:lnTo>
                      <a:lnTo>
                        <a:pt x="184" y="801"/>
                      </a:lnTo>
                      <a:lnTo>
                        <a:pt x="184" y="821"/>
                      </a:lnTo>
                      <a:lnTo>
                        <a:pt x="184" y="837"/>
                      </a:lnTo>
                      <a:lnTo>
                        <a:pt x="184" y="855"/>
                      </a:lnTo>
                      <a:lnTo>
                        <a:pt x="184" y="871"/>
                      </a:lnTo>
                      <a:lnTo>
                        <a:pt x="184" y="887"/>
                      </a:lnTo>
                      <a:lnTo>
                        <a:pt x="184" y="903"/>
                      </a:lnTo>
                      <a:lnTo>
                        <a:pt x="184" y="918"/>
                      </a:lnTo>
                      <a:lnTo>
                        <a:pt x="182" y="932"/>
                      </a:lnTo>
                      <a:lnTo>
                        <a:pt x="182" y="945"/>
                      </a:lnTo>
                      <a:lnTo>
                        <a:pt x="182" y="959"/>
                      </a:lnTo>
                      <a:lnTo>
                        <a:pt x="182" y="972"/>
                      </a:lnTo>
                      <a:lnTo>
                        <a:pt x="180" y="983"/>
                      </a:lnTo>
                      <a:lnTo>
                        <a:pt x="180" y="995"/>
                      </a:lnTo>
                      <a:lnTo>
                        <a:pt x="180" y="1006"/>
                      </a:lnTo>
                      <a:lnTo>
                        <a:pt x="179" y="1017"/>
                      </a:lnTo>
                      <a:lnTo>
                        <a:pt x="179" y="1026"/>
                      </a:lnTo>
                      <a:lnTo>
                        <a:pt x="177" y="1035"/>
                      </a:lnTo>
                      <a:lnTo>
                        <a:pt x="177" y="1044"/>
                      </a:lnTo>
                      <a:lnTo>
                        <a:pt x="175" y="1051"/>
                      </a:lnTo>
                      <a:lnTo>
                        <a:pt x="175" y="1060"/>
                      </a:lnTo>
                      <a:lnTo>
                        <a:pt x="173" y="1066"/>
                      </a:lnTo>
                      <a:lnTo>
                        <a:pt x="173" y="1073"/>
                      </a:lnTo>
                      <a:lnTo>
                        <a:pt x="171" y="1078"/>
                      </a:lnTo>
                      <a:lnTo>
                        <a:pt x="171" y="1084"/>
                      </a:lnTo>
                      <a:lnTo>
                        <a:pt x="169" y="1087"/>
                      </a:lnTo>
                      <a:lnTo>
                        <a:pt x="167" y="1093"/>
                      </a:lnTo>
                      <a:lnTo>
                        <a:pt x="167" y="1095"/>
                      </a:lnTo>
                      <a:lnTo>
                        <a:pt x="165" y="1098"/>
                      </a:lnTo>
                      <a:lnTo>
                        <a:pt x="159" y="1107"/>
                      </a:lnTo>
                      <a:lnTo>
                        <a:pt x="152" y="1116"/>
                      </a:lnTo>
                      <a:lnTo>
                        <a:pt x="146" y="1122"/>
                      </a:lnTo>
                      <a:lnTo>
                        <a:pt x="142" y="1129"/>
                      </a:lnTo>
                      <a:lnTo>
                        <a:pt x="138" y="1132"/>
                      </a:lnTo>
                      <a:lnTo>
                        <a:pt x="134" y="1136"/>
                      </a:lnTo>
                      <a:lnTo>
                        <a:pt x="131" y="1138"/>
                      </a:lnTo>
                      <a:lnTo>
                        <a:pt x="129" y="1140"/>
                      </a:lnTo>
                      <a:lnTo>
                        <a:pt x="125" y="1138"/>
                      </a:lnTo>
                      <a:lnTo>
                        <a:pt x="121" y="1138"/>
                      </a:lnTo>
                      <a:lnTo>
                        <a:pt x="119" y="1134"/>
                      </a:lnTo>
                      <a:lnTo>
                        <a:pt x="115" y="1131"/>
                      </a:lnTo>
                      <a:lnTo>
                        <a:pt x="111" y="1125"/>
                      </a:lnTo>
                      <a:lnTo>
                        <a:pt x="108" y="1120"/>
                      </a:lnTo>
                      <a:lnTo>
                        <a:pt x="104" y="1113"/>
                      </a:lnTo>
                      <a:lnTo>
                        <a:pt x="102" y="1104"/>
                      </a:lnTo>
                      <a:lnTo>
                        <a:pt x="98" y="1093"/>
                      </a:lnTo>
                      <a:lnTo>
                        <a:pt x="92" y="1084"/>
                      </a:lnTo>
                      <a:lnTo>
                        <a:pt x="87" y="1075"/>
                      </a:lnTo>
                      <a:lnTo>
                        <a:pt x="81" y="1064"/>
                      </a:lnTo>
                      <a:lnTo>
                        <a:pt x="71" y="1055"/>
                      </a:lnTo>
                      <a:lnTo>
                        <a:pt x="64" y="1046"/>
                      </a:lnTo>
                      <a:lnTo>
                        <a:pt x="52" y="1035"/>
                      </a:lnTo>
                      <a:lnTo>
                        <a:pt x="42" y="1026"/>
                      </a:lnTo>
                      <a:lnTo>
                        <a:pt x="31" y="1017"/>
                      </a:lnTo>
                      <a:lnTo>
                        <a:pt x="21" y="1008"/>
                      </a:lnTo>
                      <a:lnTo>
                        <a:pt x="14" y="1001"/>
                      </a:lnTo>
                      <a:lnTo>
                        <a:pt x="8" y="995"/>
                      </a:lnTo>
                      <a:lnTo>
                        <a:pt x="4" y="990"/>
                      </a:lnTo>
                      <a:lnTo>
                        <a:pt x="0" y="985"/>
                      </a:lnTo>
                      <a:lnTo>
                        <a:pt x="0" y="983"/>
                      </a:lnTo>
                      <a:lnTo>
                        <a:pt x="0" y="979"/>
                      </a:lnTo>
                      <a:lnTo>
                        <a:pt x="2" y="977"/>
                      </a:lnTo>
                      <a:lnTo>
                        <a:pt x="6" y="977"/>
                      </a:lnTo>
                      <a:lnTo>
                        <a:pt x="10" y="977"/>
                      </a:lnTo>
                      <a:lnTo>
                        <a:pt x="16" y="979"/>
                      </a:lnTo>
                      <a:lnTo>
                        <a:pt x="21" y="981"/>
                      </a:lnTo>
                      <a:lnTo>
                        <a:pt x="31" y="983"/>
                      </a:lnTo>
                      <a:lnTo>
                        <a:pt x="41" y="986"/>
                      </a:lnTo>
                      <a:lnTo>
                        <a:pt x="50" y="990"/>
                      </a:lnTo>
                      <a:lnTo>
                        <a:pt x="62" y="994"/>
                      </a:lnTo>
                      <a:lnTo>
                        <a:pt x="73" y="995"/>
                      </a:lnTo>
                      <a:lnTo>
                        <a:pt x="81" y="997"/>
                      </a:lnTo>
                      <a:lnTo>
                        <a:pt x="88" y="997"/>
                      </a:lnTo>
                      <a:lnTo>
                        <a:pt x="96" y="997"/>
                      </a:lnTo>
                      <a:lnTo>
                        <a:pt x="102" y="995"/>
                      </a:lnTo>
                      <a:lnTo>
                        <a:pt x="106" y="994"/>
                      </a:lnTo>
                      <a:lnTo>
                        <a:pt x="110" y="990"/>
                      </a:lnTo>
                      <a:lnTo>
                        <a:pt x="111" y="986"/>
                      </a:lnTo>
                      <a:lnTo>
                        <a:pt x="113" y="983"/>
                      </a:lnTo>
                      <a:lnTo>
                        <a:pt x="115" y="976"/>
                      </a:lnTo>
                      <a:lnTo>
                        <a:pt x="115" y="968"/>
                      </a:lnTo>
                      <a:lnTo>
                        <a:pt x="117" y="958"/>
                      </a:lnTo>
                      <a:lnTo>
                        <a:pt x="117" y="952"/>
                      </a:lnTo>
                      <a:lnTo>
                        <a:pt x="119" y="947"/>
                      </a:lnTo>
                      <a:lnTo>
                        <a:pt x="119" y="940"/>
                      </a:lnTo>
                      <a:lnTo>
                        <a:pt x="119" y="932"/>
                      </a:lnTo>
                      <a:lnTo>
                        <a:pt x="119" y="925"/>
                      </a:lnTo>
                      <a:lnTo>
                        <a:pt x="121" y="916"/>
                      </a:lnTo>
                      <a:lnTo>
                        <a:pt x="121" y="909"/>
                      </a:lnTo>
                      <a:lnTo>
                        <a:pt x="121" y="900"/>
                      </a:lnTo>
                      <a:lnTo>
                        <a:pt x="121" y="891"/>
                      </a:lnTo>
                      <a:lnTo>
                        <a:pt x="121" y="880"/>
                      </a:lnTo>
                      <a:lnTo>
                        <a:pt x="123" y="871"/>
                      </a:lnTo>
                      <a:lnTo>
                        <a:pt x="123" y="860"/>
                      </a:lnTo>
                      <a:lnTo>
                        <a:pt x="123" y="849"/>
                      </a:lnTo>
                      <a:lnTo>
                        <a:pt x="123" y="837"/>
                      </a:lnTo>
                      <a:lnTo>
                        <a:pt x="123" y="824"/>
                      </a:lnTo>
                      <a:lnTo>
                        <a:pt x="123" y="813"/>
                      </a:lnTo>
                      <a:lnTo>
                        <a:pt x="123" y="799"/>
                      </a:lnTo>
                      <a:lnTo>
                        <a:pt x="123" y="786"/>
                      </a:lnTo>
                      <a:lnTo>
                        <a:pt x="123" y="772"/>
                      </a:lnTo>
                      <a:lnTo>
                        <a:pt x="123" y="757"/>
                      </a:lnTo>
                      <a:lnTo>
                        <a:pt x="125" y="743"/>
                      </a:lnTo>
                      <a:lnTo>
                        <a:pt x="125" y="729"/>
                      </a:lnTo>
                      <a:lnTo>
                        <a:pt x="125" y="729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Freeform 136"/>
                <p:cNvSpPr>
                  <a:spLocks/>
                </p:cNvSpPr>
                <p:nvPr/>
              </p:nvSpPr>
              <p:spPr bwMode="auto">
                <a:xfrm>
                  <a:off x="2170113" y="3013075"/>
                  <a:ext cx="387350" cy="114300"/>
                </a:xfrm>
                <a:custGeom>
                  <a:avLst/>
                  <a:gdLst>
                    <a:gd name="T0" fmla="*/ 17 w 489"/>
                    <a:gd name="T1" fmla="*/ 130 h 145"/>
                    <a:gd name="T2" fmla="*/ 10 w 489"/>
                    <a:gd name="T3" fmla="*/ 123 h 145"/>
                    <a:gd name="T4" fmla="*/ 4 w 489"/>
                    <a:gd name="T5" fmla="*/ 116 h 145"/>
                    <a:gd name="T6" fmla="*/ 0 w 489"/>
                    <a:gd name="T7" fmla="*/ 110 h 145"/>
                    <a:gd name="T8" fmla="*/ 6 w 489"/>
                    <a:gd name="T9" fmla="*/ 107 h 145"/>
                    <a:gd name="T10" fmla="*/ 23 w 489"/>
                    <a:gd name="T11" fmla="*/ 105 h 145"/>
                    <a:gd name="T12" fmla="*/ 42 w 489"/>
                    <a:gd name="T13" fmla="*/ 99 h 145"/>
                    <a:gd name="T14" fmla="*/ 65 w 489"/>
                    <a:gd name="T15" fmla="*/ 92 h 145"/>
                    <a:gd name="T16" fmla="*/ 92 w 489"/>
                    <a:gd name="T17" fmla="*/ 85 h 145"/>
                    <a:gd name="T18" fmla="*/ 123 w 489"/>
                    <a:gd name="T19" fmla="*/ 76 h 145"/>
                    <a:gd name="T20" fmla="*/ 157 w 489"/>
                    <a:gd name="T21" fmla="*/ 65 h 145"/>
                    <a:gd name="T22" fmla="*/ 195 w 489"/>
                    <a:gd name="T23" fmla="*/ 54 h 145"/>
                    <a:gd name="T24" fmla="*/ 236 w 489"/>
                    <a:gd name="T25" fmla="*/ 42 h 145"/>
                    <a:gd name="T26" fmla="*/ 272 w 489"/>
                    <a:gd name="T27" fmla="*/ 31 h 145"/>
                    <a:gd name="T28" fmla="*/ 305 w 489"/>
                    <a:gd name="T29" fmla="*/ 22 h 145"/>
                    <a:gd name="T30" fmla="*/ 335 w 489"/>
                    <a:gd name="T31" fmla="*/ 15 h 145"/>
                    <a:gd name="T32" fmla="*/ 360 w 489"/>
                    <a:gd name="T33" fmla="*/ 9 h 145"/>
                    <a:gd name="T34" fmla="*/ 381 w 489"/>
                    <a:gd name="T35" fmla="*/ 6 h 145"/>
                    <a:gd name="T36" fmla="*/ 399 w 489"/>
                    <a:gd name="T37" fmla="*/ 2 h 145"/>
                    <a:gd name="T38" fmla="*/ 412 w 489"/>
                    <a:gd name="T39" fmla="*/ 0 h 145"/>
                    <a:gd name="T40" fmla="*/ 433 w 489"/>
                    <a:gd name="T41" fmla="*/ 0 h 145"/>
                    <a:gd name="T42" fmla="*/ 460 w 489"/>
                    <a:gd name="T43" fmla="*/ 2 h 145"/>
                    <a:gd name="T44" fmla="*/ 471 w 489"/>
                    <a:gd name="T45" fmla="*/ 6 h 145"/>
                    <a:gd name="T46" fmla="*/ 479 w 489"/>
                    <a:gd name="T47" fmla="*/ 11 h 145"/>
                    <a:gd name="T48" fmla="*/ 485 w 489"/>
                    <a:gd name="T49" fmla="*/ 17 h 145"/>
                    <a:gd name="T50" fmla="*/ 489 w 489"/>
                    <a:gd name="T51" fmla="*/ 22 h 145"/>
                    <a:gd name="T52" fmla="*/ 489 w 489"/>
                    <a:gd name="T53" fmla="*/ 26 h 145"/>
                    <a:gd name="T54" fmla="*/ 487 w 489"/>
                    <a:gd name="T55" fmla="*/ 31 h 145"/>
                    <a:gd name="T56" fmla="*/ 483 w 489"/>
                    <a:gd name="T57" fmla="*/ 35 h 145"/>
                    <a:gd name="T58" fmla="*/ 475 w 489"/>
                    <a:gd name="T59" fmla="*/ 40 h 145"/>
                    <a:gd name="T60" fmla="*/ 466 w 489"/>
                    <a:gd name="T61" fmla="*/ 45 h 145"/>
                    <a:gd name="T62" fmla="*/ 452 w 489"/>
                    <a:gd name="T63" fmla="*/ 51 h 145"/>
                    <a:gd name="T64" fmla="*/ 435 w 489"/>
                    <a:gd name="T65" fmla="*/ 56 h 145"/>
                    <a:gd name="T66" fmla="*/ 416 w 489"/>
                    <a:gd name="T67" fmla="*/ 62 h 145"/>
                    <a:gd name="T68" fmla="*/ 393 w 489"/>
                    <a:gd name="T69" fmla="*/ 67 h 145"/>
                    <a:gd name="T70" fmla="*/ 341 w 489"/>
                    <a:gd name="T71" fmla="*/ 81 h 145"/>
                    <a:gd name="T72" fmla="*/ 238 w 489"/>
                    <a:gd name="T73" fmla="*/ 107 h 145"/>
                    <a:gd name="T74" fmla="*/ 169 w 489"/>
                    <a:gd name="T75" fmla="*/ 121 h 145"/>
                    <a:gd name="T76" fmla="*/ 146 w 489"/>
                    <a:gd name="T77" fmla="*/ 127 h 145"/>
                    <a:gd name="T78" fmla="*/ 125 w 489"/>
                    <a:gd name="T79" fmla="*/ 132 h 145"/>
                    <a:gd name="T80" fmla="*/ 105 w 489"/>
                    <a:gd name="T81" fmla="*/ 136 h 145"/>
                    <a:gd name="T82" fmla="*/ 90 w 489"/>
                    <a:gd name="T83" fmla="*/ 139 h 145"/>
                    <a:gd name="T84" fmla="*/ 79 w 489"/>
                    <a:gd name="T85" fmla="*/ 141 h 145"/>
                    <a:gd name="T86" fmla="*/ 71 w 489"/>
                    <a:gd name="T87" fmla="*/ 143 h 145"/>
                    <a:gd name="T88" fmla="*/ 65 w 489"/>
                    <a:gd name="T89" fmla="*/ 145 h 145"/>
                    <a:gd name="T90" fmla="*/ 59 w 489"/>
                    <a:gd name="T91" fmla="*/ 145 h 145"/>
                    <a:gd name="T92" fmla="*/ 46 w 489"/>
                    <a:gd name="T93" fmla="*/ 141 h 145"/>
                    <a:gd name="T94" fmla="*/ 23 w 489"/>
                    <a:gd name="T95" fmla="*/ 13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89" h="145">
                      <a:moveTo>
                        <a:pt x="23" y="134"/>
                      </a:moveTo>
                      <a:lnTo>
                        <a:pt x="17" y="130"/>
                      </a:lnTo>
                      <a:lnTo>
                        <a:pt x="13" y="127"/>
                      </a:lnTo>
                      <a:lnTo>
                        <a:pt x="10" y="123"/>
                      </a:lnTo>
                      <a:lnTo>
                        <a:pt x="6" y="119"/>
                      </a:lnTo>
                      <a:lnTo>
                        <a:pt x="4" y="116"/>
                      </a:lnTo>
                      <a:lnTo>
                        <a:pt x="2" y="114"/>
                      </a:lnTo>
                      <a:lnTo>
                        <a:pt x="0" y="110"/>
                      </a:lnTo>
                      <a:lnTo>
                        <a:pt x="0" y="108"/>
                      </a:lnTo>
                      <a:lnTo>
                        <a:pt x="6" y="107"/>
                      </a:lnTo>
                      <a:lnTo>
                        <a:pt x="13" y="107"/>
                      </a:lnTo>
                      <a:lnTo>
                        <a:pt x="23" y="105"/>
                      </a:lnTo>
                      <a:lnTo>
                        <a:pt x="31" y="101"/>
                      </a:lnTo>
                      <a:lnTo>
                        <a:pt x="42" y="99"/>
                      </a:lnTo>
                      <a:lnTo>
                        <a:pt x="54" y="96"/>
                      </a:lnTo>
                      <a:lnTo>
                        <a:pt x="65" y="92"/>
                      </a:lnTo>
                      <a:lnTo>
                        <a:pt x="79" y="89"/>
                      </a:lnTo>
                      <a:lnTo>
                        <a:pt x="92" y="85"/>
                      </a:lnTo>
                      <a:lnTo>
                        <a:pt x="107" y="81"/>
                      </a:lnTo>
                      <a:lnTo>
                        <a:pt x="123" y="76"/>
                      </a:lnTo>
                      <a:lnTo>
                        <a:pt x="140" y="71"/>
                      </a:lnTo>
                      <a:lnTo>
                        <a:pt x="157" y="65"/>
                      </a:lnTo>
                      <a:lnTo>
                        <a:pt x="176" y="60"/>
                      </a:lnTo>
                      <a:lnTo>
                        <a:pt x="195" y="54"/>
                      </a:lnTo>
                      <a:lnTo>
                        <a:pt x="215" y="47"/>
                      </a:lnTo>
                      <a:lnTo>
                        <a:pt x="236" y="42"/>
                      </a:lnTo>
                      <a:lnTo>
                        <a:pt x="255" y="36"/>
                      </a:lnTo>
                      <a:lnTo>
                        <a:pt x="272" y="31"/>
                      </a:lnTo>
                      <a:lnTo>
                        <a:pt x="289" y="26"/>
                      </a:lnTo>
                      <a:lnTo>
                        <a:pt x="305" y="22"/>
                      </a:lnTo>
                      <a:lnTo>
                        <a:pt x="320" y="18"/>
                      </a:lnTo>
                      <a:lnTo>
                        <a:pt x="335" y="15"/>
                      </a:lnTo>
                      <a:lnTo>
                        <a:pt x="349" y="11"/>
                      </a:lnTo>
                      <a:lnTo>
                        <a:pt x="360" y="9"/>
                      </a:lnTo>
                      <a:lnTo>
                        <a:pt x="372" y="8"/>
                      </a:lnTo>
                      <a:lnTo>
                        <a:pt x="381" y="6"/>
                      </a:lnTo>
                      <a:lnTo>
                        <a:pt x="391" y="4"/>
                      </a:lnTo>
                      <a:lnTo>
                        <a:pt x="399" y="2"/>
                      </a:lnTo>
                      <a:lnTo>
                        <a:pt x="406" y="2"/>
                      </a:lnTo>
                      <a:lnTo>
                        <a:pt x="412" y="0"/>
                      </a:lnTo>
                      <a:lnTo>
                        <a:pt x="416" y="0"/>
                      </a:lnTo>
                      <a:lnTo>
                        <a:pt x="433" y="0"/>
                      </a:lnTo>
                      <a:lnTo>
                        <a:pt x="447" y="2"/>
                      </a:lnTo>
                      <a:lnTo>
                        <a:pt x="460" y="2"/>
                      </a:lnTo>
                      <a:lnTo>
                        <a:pt x="466" y="4"/>
                      </a:lnTo>
                      <a:lnTo>
                        <a:pt x="471" y="6"/>
                      </a:lnTo>
                      <a:lnTo>
                        <a:pt x="475" y="8"/>
                      </a:lnTo>
                      <a:lnTo>
                        <a:pt x="479" y="11"/>
                      </a:lnTo>
                      <a:lnTo>
                        <a:pt x="483" y="13"/>
                      </a:lnTo>
                      <a:lnTo>
                        <a:pt x="485" y="17"/>
                      </a:lnTo>
                      <a:lnTo>
                        <a:pt x="487" y="18"/>
                      </a:lnTo>
                      <a:lnTo>
                        <a:pt x="489" y="22"/>
                      </a:lnTo>
                      <a:lnTo>
                        <a:pt x="489" y="24"/>
                      </a:lnTo>
                      <a:lnTo>
                        <a:pt x="489" y="26"/>
                      </a:lnTo>
                      <a:lnTo>
                        <a:pt x="489" y="29"/>
                      </a:lnTo>
                      <a:lnTo>
                        <a:pt x="487" y="31"/>
                      </a:lnTo>
                      <a:lnTo>
                        <a:pt x="487" y="33"/>
                      </a:lnTo>
                      <a:lnTo>
                        <a:pt x="483" y="35"/>
                      </a:lnTo>
                      <a:lnTo>
                        <a:pt x="479" y="36"/>
                      </a:lnTo>
                      <a:lnTo>
                        <a:pt x="475" y="40"/>
                      </a:lnTo>
                      <a:lnTo>
                        <a:pt x="471" y="42"/>
                      </a:lnTo>
                      <a:lnTo>
                        <a:pt x="466" y="45"/>
                      </a:lnTo>
                      <a:lnTo>
                        <a:pt x="458" y="47"/>
                      </a:lnTo>
                      <a:lnTo>
                        <a:pt x="452" y="51"/>
                      </a:lnTo>
                      <a:lnTo>
                        <a:pt x="445" y="53"/>
                      </a:lnTo>
                      <a:lnTo>
                        <a:pt x="435" y="56"/>
                      </a:lnTo>
                      <a:lnTo>
                        <a:pt x="425" y="58"/>
                      </a:lnTo>
                      <a:lnTo>
                        <a:pt x="416" y="62"/>
                      </a:lnTo>
                      <a:lnTo>
                        <a:pt x="404" y="65"/>
                      </a:lnTo>
                      <a:lnTo>
                        <a:pt x="393" y="67"/>
                      </a:lnTo>
                      <a:lnTo>
                        <a:pt x="368" y="74"/>
                      </a:lnTo>
                      <a:lnTo>
                        <a:pt x="341" y="81"/>
                      </a:lnTo>
                      <a:lnTo>
                        <a:pt x="289" y="96"/>
                      </a:lnTo>
                      <a:lnTo>
                        <a:pt x="238" y="107"/>
                      </a:lnTo>
                      <a:lnTo>
                        <a:pt x="182" y="119"/>
                      </a:lnTo>
                      <a:lnTo>
                        <a:pt x="169" y="121"/>
                      </a:lnTo>
                      <a:lnTo>
                        <a:pt x="157" y="125"/>
                      </a:lnTo>
                      <a:lnTo>
                        <a:pt x="146" y="127"/>
                      </a:lnTo>
                      <a:lnTo>
                        <a:pt x="134" y="130"/>
                      </a:lnTo>
                      <a:lnTo>
                        <a:pt x="125" y="132"/>
                      </a:lnTo>
                      <a:lnTo>
                        <a:pt x="115" y="134"/>
                      </a:lnTo>
                      <a:lnTo>
                        <a:pt x="105" y="136"/>
                      </a:lnTo>
                      <a:lnTo>
                        <a:pt x="98" y="137"/>
                      </a:lnTo>
                      <a:lnTo>
                        <a:pt x="90" y="139"/>
                      </a:lnTo>
                      <a:lnTo>
                        <a:pt x="84" y="141"/>
                      </a:lnTo>
                      <a:lnTo>
                        <a:pt x="79" y="141"/>
                      </a:lnTo>
                      <a:lnTo>
                        <a:pt x="75" y="143"/>
                      </a:lnTo>
                      <a:lnTo>
                        <a:pt x="71" y="143"/>
                      </a:lnTo>
                      <a:lnTo>
                        <a:pt x="67" y="145"/>
                      </a:lnTo>
                      <a:lnTo>
                        <a:pt x="65" y="145"/>
                      </a:lnTo>
                      <a:lnTo>
                        <a:pt x="63" y="145"/>
                      </a:lnTo>
                      <a:lnTo>
                        <a:pt x="59" y="145"/>
                      </a:lnTo>
                      <a:lnTo>
                        <a:pt x="56" y="145"/>
                      </a:lnTo>
                      <a:lnTo>
                        <a:pt x="46" y="141"/>
                      </a:lnTo>
                      <a:lnTo>
                        <a:pt x="36" y="137"/>
                      </a:lnTo>
                      <a:lnTo>
                        <a:pt x="23" y="134"/>
                      </a:lnTo>
                      <a:lnTo>
                        <a:pt x="23" y="134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137"/>
                <p:cNvSpPr>
                  <a:spLocks/>
                </p:cNvSpPr>
                <p:nvPr/>
              </p:nvSpPr>
              <p:spPr bwMode="auto">
                <a:xfrm>
                  <a:off x="2444751" y="2838450"/>
                  <a:ext cx="112713" cy="115888"/>
                </a:xfrm>
                <a:custGeom>
                  <a:avLst/>
                  <a:gdLst>
                    <a:gd name="T0" fmla="*/ 19 w 142"/>
                    <a:gd name="T1" fmla="*/ 72 h 146"/>
                    <a:gd name="T2" fmla="*/ 13 w 142"/>
                    <a:gd name="T3" fmla="*/ 58 h 146"/>
                    <a:gd name="T4" fmla="*/ 8 w 142"/>
                    <a:gd name="T5" fmla="*/ 47 h 146"/>
                    <a:gd name="T6" fmla="*/ 4 w 142"/>
                    <a:gd name="T7" fmla="*/ 36 h 146"/>
                    <a:gd name="T8" fmla="*/ 2 w 142"/>
                    <a:gd name="T9" fmla="*/ 27 h 146"/>
                    <a:gd name="T10" fmla="*/ 0 w 142"/>
                    <a:gd name="T11" fmla="*/ 20 h 146"/>
                    <a:gd name="T12" fmla="*/ 2 w 142"/>
                    <a:gd name="T13" fmla="*/ 13 h 146"/>
                    <a:gd name="T14" fmla="*/ 2 w 142"/>
                    <a:gd name="T15" fmla="*/ 6 h 146"/>
                    <a:gd name="T16" fmla="*/ 6 w 142"/>
                    <a:gd name="T17" fmla="*/ 0 h 146"/>
                    <a:gd name="T18" fmla="*/ 21 w 142"/>
                    <a:gd name="T19" fmla="*/ 4 h 146"/>
                    <a:gd name="T20" fmla="*/ 34 w 142"/>
                    <a:gd name="T21" fmla="*/ 8 h 146"/>
                    <a:gd name="T22" fmla="*/ 50 w 142"/>
                    <a:gd name="T23" fmla="*/ 13 h 146"/>
                    <a:gd name="T24" fmla="*/ 63 w 142"/>
                    <a:gd name="T25" fmla="*/ 18 h 146"/>
                    <a:gd name="T26" fmla="*/ 75 w 142"/>
                    <a:gd name="T27" fmla="*/ 26 h 146"/>
                    <a:gd name="T28" fmla="*/ 86 w 142"/>
                    <a:gd name="T29" fmla="*/ 31 h 146"/>
                    <a:gd name="T30" fmla="*/ 96 w 142"/>
                    <a:gd name="T31" fmla="*/ 38 h 146"/>
                    <a:gd name="T32" fmla="*/ 105 w 142"/>
                    <a:gd name="T33" fmla="*/ 45 h 146"/>
                    <a:gd name="T34" fmla="*/ 113 w 142"/>
                    <a:gd name="T35" fmla="*/ 56 h 146"/>
                    <a:gd name="T36" fmla="*/ 121 w 142"/>
                    <a:gd name="T37" fmla="*/ 63 h 146"/>
                    <a:gd name="T38" fmla="*/ 126 w 142"/>
                    <a:gd name="T39" fmla="*/ 72 h 146"/>
                    <a:gd name="T40" fmla="*/ 132 w 142"/>
                    <a:gd name="T41" fmla="*/ 81 h 146"/>
                    <a:gd name="T42" fmla="*/ 136 w 142"/>
                    <a:gd name="T43" fmla="*/ 89 h 146"/>
                    <a:gd name="T44" fmla="*/ 140 w 142"/>
                    <a:gd name="T45" fmla="*/ 96 h 146"/>
                    <a:gd name="T46" fmla="*/ 142 w 142"/>
                    <a:gd name="T47" fmla="*/ 101 h 146"/>
                    <a:gd name="T48" fmla="*/ 142 w 142"/>
                    <a:gd name="T49" fmla="*/ 109 h 146"/>
                    <a:gd name="T50" fmla="*/ 142 w 142"/>
                    <a:gd name="T51" fmla="*/ 116 h 146"/>
                    <a:gd name="T52" fmla="*/ 142 w 142"/>
                    <a:gd name="T53" fmla="*/ 121 h 146"/>
                    <a:gd name="T54" fmla="*/ 140 w 142"/>
                    <a:gd name="T55" fmla="*/ 127 h 146"/>
                    <a:gd name="T56" fmla="*/ 140 w 142"/>
                    <a:gd name="T57" fmla="*/ 132 h 146"/>
                    <a:gd name="T58" fmla="*/ 138 w 142"/>
                    <a:gd name="T59" fmla="*/ 136 h 146"/>
                    <a:gd name="T60" fmla="*/ 136 w 142"/>
                    <a:gd name="T61" fmla="*/ 139 h 146"/>
                    <a:gd name="T62" fmla="*/ 134 w 142"/>
                    <a:gd name="T63" fmla="*/ 141 h 146"/>
                    <a:gd name="T64" fmla="*/ 134 w 142"/>
                    <a:gd name="T65" fmla="*/ 145 h 146"/>
                    <a:gd name="T66" fmla="*/ 130 w 142"/>
                    <a:gd name="T67" fmla="*/ 145 h 146"/>
                    <a:gd name="T68" fmla="*/ 124 w 142"/>
                    <a:gd name="T69" fmla="*/ 146 h 146"/>
                    <a:gd name="T70" fmla="*/ 119 w 142"/>
                    <a:gd name="T71" fmla="*/ 146 h 146"/>
                    <a:gd name="T72" fmla="*/ 113 w 142"/>
                    <a:gd name="T73" fmla="*/ 146 h 146"/>
                    <a:gd name="T74" fmla="*/ 107 w 142"/>
                    <a:gd name="T75" fmla="*/ 145 h 146"/>
                    <a:gd name="T76" fmla="*/ 100 w 142"/>
                    <a:gd name="T77" fmla="*/ 143 h 146"/>
                    <a:gd name="T78" fmla="*/ 92 w 142"/>
                    <a:gd name="T79" fmla="*/ 139 h 146"/>
                    <a:gd name="T80" fmla="*/ 82 w 142"/>
                    <a:gd name="T81" fmla="*/ 134 h 146"/>
                    <a:gd name="T82" fmla="*/ 75 w 142"/>
                    <a:gd name="T83" fmla="*/ 128 h 146"/>
                    <a:gd name="T84" fmla="*/ 65 w 142"/>
                    <a:gd name="T85" fmla="*/ 123 h 146"/>
                    <a:gd name="T86" fmla="*/ 57 w 142"/>
                    <a:gd name="T87" fmla="*/ 118 h 146"/>
                    <a:gd name="T88" fmla="*/ 50 w 142"/>
                    <a:gd name="T89" fmla="*/ 110 h 146"/>
                    <a:gd name="T90" fmla="*/ 40 w 142"/>
                    <a:gd name="T91" fmla="*/ 101 h 146"/>
                    <a:gd name="T92" fmla="*/ 32 w 142"/>
                    <a:gd name="T93" fmla="*/ 92 h 146"/>
                    <a:gd name="T94" fmla="*/ 27 w 142"/>
                    <a:gd name="T95" fmla="*/ 83 h 146"/>
                    <a:gd name="T96" fmla="*/ 19 w 142"/>
                    <a:gd name="T97" fmla="*/ 72 h 146"/>
                    <a:gd name="T98" fmla="*/ 19 w 142"/>
                    <a:gd name="T99" fmla="*/ 72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42" h="146">
                      <a:moveTo>
                        <a:pt x="19" y="72"/>
                      </a:moveTo>
                      <a:lnTo>
                        <a:pt x="13" y="58"/>
                      </a:lnTo>
                      <a:lnTo>
                        <a:pt x="8" y="47"/>
                      </a:lnTo>
                      <a:lnTo>
                        <a:pt x="4" y="36"/>
                      </a:lnTo>
                      <a:lnTo>
                        <a:pt x="2" y="27"/>
                      </a:lnTo>
                      <a:lnTo>
                        <a:pt x="0" y="20"/>
                      </a:lnTo>
                      <a:lnTo>
                        <a:pt x="2" y="13"/>
                      </a:lnTo>
                      <a:lnTo>
                        <a:pt x="2" y="6"/>
                      </a:lnTo>
                      <a:lnTo>
                        <a:pt x="6" y="0"/>
                      </a:lnTo>
                      <a:lnTo>
                        <a:pt x="21" y="4"/>
                      </a:lnTo>
                      <a:lnTo>
                        <a:pt x="34" y="8"/>
                      </a:lnTo>
                      <a:lnTo>
                        <a:pt x="50" y="13"/>
                      </a:lnTo>
                      <a:lnTo>
                        <a:pt x="63" y="18"/>
                      </a:lnTo>
                      <a:lnTo>
                        <a:pt x="75" y="26"/>
                      </a:lnTo>
                      <a:lnTo>
                        <a:pt x="86" y="31"/>
                      </a:lnTo>
                      <a:lnTo>
                        <a:pt x="96" y="38"/>
                      </a:lnTo>
                      <a:lnTo>
                        <a:pt x="105" y="45"/>
                      </a:lnTo>
                      <a:lnTo>
                        <a:pt x="113" y="56"/>
                      </a:lnTo>
                      <a:lnTo>
                        <a:pt x="121" y="63"/>
                      </a:lnTo>
                      <a:lnTo>
                        <a:pt x="126" y="72"/>
                      </a:lnTo>
                      <a:lnTo>
                        <a:pt x="132" y="81"/>
                      </a:lnTo>
                      <a:lnTo>
                        <a:pt x="136" y="89"/>
                      </a:lnTo>
                      <a:lnTo>
                        <a:pt x="140" y="96"/>
                      </a:lnTo>
                      <a:lnTo>
                        <a:pt x="142" y="101"/>
                      </a:lnTo>
                      <a:lnTo>
                        <a:pt x="142" y="109"/>
                      </a:lnTo>
                      <a:lnTo>
                        <a:pt x="142" y="116"/>
                      </a:lnTo>
                      <a:lnTo>
                        <a:pt x="142" y="121"/>
                      </a:lnTo>
                      <a:lnTo>
                        <a:pt x="140" y="127"/>
                      </a:lnTo>
                      <a:lnTo>
                        <a:pt x="140" y="132"/>
                      </a:lnTo>
                      <a:lnTo>
                        <a:pt x="138" y="136"/>
                      </a:lnTo>
                      <a:lnTo>
                        <a:pt x="136" y="139"/>
                      </a:lnTo>
                      <a:lnTo>
                        <a:pt x="134" y="141"/>
                      </a:lnTo>
                      <a:lnTo>
                        <a:pt x="134" y="145"/>
                      </a:lnTo>
                      <a:lnTo>
                        <a:pt x="130" y="145"/>
                      </a:lnTo>
                      <a:lnTo>
                        <a:pt x="124" y="146"/>
                      </a:lnTo>
                      <a:lnTo>
                        <a:pt x="119" y="146"/>
                      </a:lnTo>
                      <a:lnTo>
                        <a:pt x="113" y="146"/>
                      </a:lnTo>
                      <a:lnTo>
                        <a:pt x="107" y="145"/>
                      </a:lnTo>
                      <a:lnTo>
                        <a:pt x="100" y="143"/>
                      </a:lnTo>
                      <a:lnTo>
                        <a:pt x="92" y="139"/>
                      </a:lnTo>
                      <a:lnTo>
                        <a:pt x="82" y="134"/>
                      </a:lnTo>
                      <a:lnTo>
                        <a:pt x="75" y="128"/>
                      </a:lnTo>
                      <a:lnTo>
                        <a:pt x="65" y="123"/>
                      </a:lnTo>
                      <a:lnTo>
                        <a:pt x="57" y="118"/>
                      </a:lnTo>
                      <a:lnTo>
                        <a:pt x="50" y="110"/>
                      </a:lnTo>
                      <a:lnTo>
                        <a:pt x="40" y="101"/>
                      </a:lnTo>
                      <a:lnTo>
                        <a:pt x="32" y="92"/>
                      </a:lnTo>
                      <a:lnTo>
                        <a:pt x="27" y="83"/>
                      </a:lnTo>
                      <a:lnTo>
                        <a:pt x="19" y="72"/>
                      </a:lnTo>
                      <a:lnTo>
                        <a:pt x="19" y="72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72" name="组合 71"/>
            <p:cNvGrpSpPr/>
            <p:nvPr/>
          </p:nvGrpSpPr>
          <p:grpSpPr>
            <a:xfrm>
              <a:off x="6787403" y="4201245"/>
              <a:ext cx="492802" cy="495335"/>
              <a:chOff x="2095452" y="3619400"/>
              <a:chExt cx="492802" cy="495335"/>
            </a:xfrm>
          </p:grpSpPr>
          <p:pic>
            <p:nvPicPr>
              <p:cNvPr id="73" name="图片 72"/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5452" y="3619400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74" name="组合 73"/>
              <p:cNvGrpSpPr/>
              <p:nvPr/>
            </p:nvGrpSpPr>
            <p:grpSpPr>
              <a:xfrm>
                <a:off x="2187218" y="3729214"/>
                <a:ext cx="309270" cy="275706"/>
                <a:chOff x="1819276" y="2773363"/>
                <a:chExt cx="903288" cy="904875"/>
              </a:xfrm>
              <a:solidFill>
                <a:srgbClr val="FF0000"/>
              </a:solidFill>
            </p:grpSpPr>
            <p:sp>
              <p:nvSpPr>
                <p:cNvPr id="75" name="Freeform 130"/>
                <p:cNvSpPr>
                  <a:spLocks/>
                </p:cNvSpPr>
                <p:nvPr/>
              </p:nvSpPr>
              <p:spPr bwMode="auto">
                <a:xfrm>
                  <a:off x="2170113" y="3170238"/>
                  <a:ext cx="338138" cy="415925"/>
                </a:xfrm>
                <a:custGeom>
                  <a:avLst/>
                  <a:gdLst>
                    <a:gd name="T0" fmla="*/ 295 w 425"/>
                    <a:gd name="T1" fmla="*/ 184 h 524"/>
                    <a:gd name="T2" fmla="*/ 307 w 425"/>
                    <a:gd name="T3" fmla="*/ 153 h 524"/>
                    <a:gd name="T4" fmla="*/ 314 w 425"/>
                    <a:gd name="T5" fmla="*/ 126 h 524"/>
                    <a:gd name="T6" fmla="*/ 320 w 425"/>
                    <a:gd name="T7" fmla="*/ 106 h 524"/>
                    <a:gd name="T8" fmla="*/ 320 w 425"/>
                    <a:gd name="T9" fmla="*/ 92 h 524"/>
                    <a:gd name="T10" fmla="*/ 318 w 425"/>
                    <a:gd name="T11" fmla="*/ 79 h 524"/>
                    <a:gd name="T12" fmla="*/ 301 w 425"/>
                    <a:gd name="T13" fmla="*/ 72 h 524"/>
                    <a:gd name="T14" fmla="*/ 282 w 425"/>
                    <a:gd name="T15" fmla="*/ 74 h 524"/>
                    <a:gd name="T16" fmla="*/ 263 w 425"/>
                    <a:gd name="T17" fmla="*/ 77 h 524"/>
                    <a:gd name="T18" fmla="*/ 228 w 425"/>
                    <a:gd name="T19" fmla="*/ 86 h 524"/>
                    <a:gd name="T20" fmla="*/ 195 w 425"/>
                    <a:gd name="T21" fmla="*/ 92 h 524"/>
                    <a:gd name="T22" fmla="*/ 174 w 425"/>
                    <a:gd name="T23" fmla="*/ 95 h 524"/>
                    <a:gd name="T24" fmla="*/ 144 w 425"/>
                    <a:gd name="T25" fmla="*/ 97 h 524"/>
                    <a:gd name="T26" fmla="*/ 121 w 425"/>
                    <a:gd name="T27" fmla="*/ 79 h 524"/>
                    <a:gd name="T28" fmla="*/ 151 w 425"/>
                    <a:gd name="T29" fmla="*/ 52 h 524"/>
                    <a:gd name="T30" fmla="*/ 186 w 425"/>
                    <a:gd name="T31" fmla="*/ 46 h 524"/>
                    <a:gd name="T32" fmla="*/ 228 w 425"/>
                    <a:gd name="T33" fmla="*/ 37 h 524"/>
                    <a:gd name="T34" fmla="*/ 268 w 425"/>
                    <a:gd name="T35" fmla="*/ 27 h 524"/>
                    <a:gd name="T36" fmla="*/ 299 w 425"/>
                    <a:gd name="T37" fmla="*/ 14 h 524"/>
                    <a:gd name="T38" fmla="*/ 320 w 425"/>
                    <a:gd name="T39" fmla="*/ 3 h 524"/>
                    <a:gd name="T40" fmla="*/ 333 w 425"/>
                    <a:gd name="T41" fmla="*/ 0 h 524"/>
                    <a:gd name="T42" fmla="*/ 347 w 425"/>
                    <a:gd name="T43" fmla="*/ 1 h 524"/>
                    <a:gd name="T44" fmla="*/ 370 w 425"/>
                    <a:gd name="T45" fmla="*/ 14 h 524"/>
                    <a:gd name="T46" fmla="*/ 389 w 425"/>
                    <a:gd name="T47" fmla="*/ 27 h 524"/>
                    <a:gd name="T48" fmla="*/ 410 w 425"/>
                    <a:gd name="T49" fmla="*/ 43 h 524"/>
                    <a:gd name="T50" fmla="*/ 422 w 425"/>
                    <a:gd name="T51" fmla="*/ 56 h 524"/>
                    <a:gd name="T52" fmla="*/ 425 w 425"/>
                    <a:gd name="T53" fmla="*/ 65 h 524"/>
                    <a:gd name="T54" fmla="*/ 418 w 425"/>
                    <a:gd name="T55" fmla="*/ 86 h 524"/>
                    <a:gd name="T56" fmla="*/ 401 w 425"/>
                    <a:gd name="T57" fmla="*/ 110 h 524"/>
                    <a:gd name="T58" fmla="*/ 385 w 425"/>
                    <a:gd name="T59" fmla="*/ 142 h 524"/>
                    <a:gd name="T60" fmla="*/ 376 w 425"/>
                    <a:gd name="T61" fmla="*/ 165 h 524"/>
                    <a:gd name="T62" fmla="*/ 366 w 425"/>
                    <a:gd name="T63" fmla="*/ 193 h 524"/>
                    <a:gd name="T64" fmla="*/ 341 w 425"/>
                    <a:gd name="T65" fmla="*/ 250 h 524"/>
                    <a:gd name="T66" fmla="*/ 310 w 425"/>
                    <a:gd name="T67" fmla="*/ 308 h 524"/>
                    <a:gd name="T68" fmla="*/ 261 w 425"/>
                    <a:gd name="T69" fmla="*/ 385 h 524"/>
                    <a:gd name="T70" fmla="*/ 215 w 425"/>
                    <a:gd name="T71" fmla="*/ 434 h 524"/>
                    <a:gd name="T72" fmla="*/ 169 w 425"/>
                    <a:gd name="T73" fmla="*/ 470 h 524"/>
                    <a:gd name="T74" fmla="*/ 121 w 425"/>
                    <a:gd name="T75" fmla="*/ 495 h 524"/>
                    <a:gd name="T76" fmla="*/ 77 w 425"/>
                    <a:gd name="T77" fmla="*/ 515 h 524"/>
                    <a:gd name="T78" fmla="*/ 38 w 425"/>
                    <a:gd name="T79" fmla="*/ 522 h 524"/>
                    <a:gd name="T80" fmla="*/ 13 w 425"/>
                    <a:gd name="T81" fmla="*/ 524 h 524"/>
                    <a:gd name="T82" fmla="*/ 0 w 425"/>
                    <a:gd name="T83" fmla="*/ 522 h 524"/>
                    <a:gd name="T84" fmla="*/ 4 w 425"/>
                    <a:gd name="T85" fmla="*/ 515 h 524"/>
                    <a:gd name="T86" fmla="*/ 13 w 425"/>
                    <a:gd name="T87" fmla="*/ 508 h 524"/>
                    <a:gd name="T88" fmla="*/ 27 w 425"/>
                    <a:gd name="T89" fmla="*/ 501 h 524"/>
                    <a:gd name="T90" fmla="*/ 46 w 425"/>
                    <a:gd name="T91" fmla="*/ 492 h 524"/>
                    <a:gd name="T92" fmla="*/ 75 w 425"/>
                    <a:gd name="T93" fmla="*/ 476 h 524"/>
                    <a:gd name="T94" fmla="*/ 123 w 425"/>
                    <a:gd name="T95" fmla="*/ 443 h 524"/>
                    <a:gd name="T96" fmla="*/ 171 w 425"/>
                    <a:gd name="T97" fmla="*/ 396 h 524"/>
                    <a:gd name="T98" fmla="*/ 218 w 425"/>
                    <a:gd name="T99" fmla="*/ 340 h 524"/>
                    <a:gd name="T100" fmla="*/ 259 w 425"/>
                    <a:gd name="T101" fmla="*/ 279 h 524"/>
                    <a:gd name="T102" fmla="*/ 287 w 425"/>
                    <a:gd name="T103" fmla="*/ 207 h 5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25" h="524">
                      <a:moveTo>
                        <a:pt x="287" y="207"/>
                      </a:moveTo>
                      <a:lnTo>
                        <a:pt x="291" y="194"/>
                      </a:lnTo>
                      <a:lnTo>
                        <a:pt x="295" y="184"/>
                      </a:lnTo>
                      <a:lnTo>
                        <a:pt x="299" y="173"/>
                      </a:lnTo>
                      <a:lnTo>
                        <a:pt x="303" y="162"/>
                      </a:lnTo>
                      <a:lnTo>
                        <a:pt x="307" y="153"/>
                      </a:lnTo>
                      <a:lnTo>
                        <a:pt x="309" y="144"/>
                      </a:lnTo>
                      <a:lnTo>
                        <a:pt x="312" y="135"/>
                      </a:lnTo>
                      <a:lnTo>
                        <a:pt x="314" y="126"/>
                      </a:lnTo>
                      <a:lnTo>
                        <a:pt x="316" y="119"/>
                      </a:lnTo>
                      <a:lnTo>
                        <a:pt x="318" y="113"/>
                      </a:lnTo>
                      <a:lnTo>
                        <a:pt x="320" y="106"/>
                      </a:lnTo>
                      <a:lnTo>
                        <a:pt x="320" y="101"/>
                      </a:lnTo>
                      <a:lnTo>
                        <a:pt x="320" y="95"/>
                      </a:lnTo>
                      <a:lnTo>
                        <a:pt x="320" y="92"/>
                      </a:lnTo>
                      <a:lnTo>
                        <a:pt x="320" y="88"/>
                      </a:lnTo>
                      <a:lnTo>
                        <a:pt x="320" y="84"/>
                      </a:lnTo>
                      <a:lnTo>
                        <a:pt x="318" y="79"/>
                      </a:lnTo>
                      <a:lnTo>
                        <a:pt x="314" y="75"/>
                      </a:lnTo>
                      <a:lnTo>
                        <a:pt x="309" y="74"/>
                      </a:lnTo>
                      <a:lnTo>
                        <a:pt x="301" y="72"/>
                      </a:lnTo>
                      <a:lnTo>
                        <a:pt x="293" y="72"/>
                      </a:lnTo>
                      <a:lnTo>
                        <a:pt x="287" y="72"/>
                      </a:lnTo>
                      <a:lnTo>
                        <a:pt x="282" y="74"/>
                      </a:lnTo>
                      <a:lnTo>
                        <a:pt x="276" y="74"/>
                      </a:lnTo>
                      <a:lnTo>
                        <a:pt x="270" y="75"/>
                      </a:lnTo>
                      <a:lnTo>
                        <a:pt x="263" y="77"/>
                      </a:lnTo>
                      <a:lnTo>
                        <a:pt x="257" y="79"/>
                      </a:lnTo>
                      <a:lnTo>
                        <a:pt x="241" y="83"/>
                      </a:lnTo>
                      <a:lnTo>
                        <a:pt x="228" y="86"/>
                      </a:lnTo>
                      <a:lnTo>
                        <a:pt x="215" y="88"/>
                      </a:lnTo>
                      <a:lnTo>
                        <a:pt x="205" y="92"/>
                      </a:lnTo>
                      <a:lnTo>
                        <a:pt x="195" y="92"/>
                      </a:lnTo>
                      <a:lnTo>
                        <a:pt x="186" y="93"/>
                      </a:lnTo>
                      <a:lnTo>
                        <a:pt x="180" y="95"/>
                      </a:lnTo>
                      <a:lnTo>
                        <a:pt x="174" y="95"/>
                      </a:lnTo>
                      <a:lnTo>
                        <a:pt x="167" y="95"/>
                      </a:lnTo>
                      <a:lnTo>
                        <a:pt x="159" y="95"/>
                      </a:lnTo>
                      <a:lnTo>
                        <a:pt x="144" y="97"/>
                      </a:lnTo>
                      <a:lnTo>
                        <a:pt x="126" y="101"/>
                      </a:lnTo>
                      <a:lnTo>
                        <a:pt x="109" y="104"/>
                      </a:lnTo>
                      <a:lnTo>
                        <a:pt x="121" y="79"/>
                      </a:lnTo>
                      <a:lnTo>
                        <a:pt x="132" y="54"/>
                      </a:lnTo>
                      <a:lnTo>
                        <a:pt x="142" y="54"/>
                      </a:lnTo>
                      <a:lnTo>
                        <a:pt x="151" y="52"/>
                      </a:lnTo>
                      <a:lnTo>
                        <a:pt x="163" y="52"/>
                      </a:lnTo>
                      <a:lnTo>
                        <a:pt x="174" y="50"/>
                      </a:lnTo>
                      <a:lnTo>
                        <a:pt x="186" y="46"/>
                      </a:lnTo>
                      <a:lnTo>
                        <a:pt x="199" y="45"/>
                      </a:lnTo>
                      <a:lnTo>
                        <a:pt x="213" y="41"/>
                      </a:lnTo>
                      <a:lnTo>
                        <a:pt x="228" y="37"/>
                      </a:lnTo>
                      <a:lnTo>
                        <a:pt x="243" y="34"/>
                      </a:lnTo>
                      <a:lnTo>
                        <a:pt x="257" y="30"/>
                      </a:lnTo>
                      <a:lnTo>
                        <a:pt x="268" y="27"/>
                      </a:lnTo>
                      <a:lnTo>
                        <a:pt x="280" y="23"/>
                      </a:lnTo>
                      <a:lnTo>
                        <a:pt x="289" y="19"/>
                      </a:lnTo>
                      <a:lnTo>
                        <a:pt x="299" y="14"/>
                      </a:lnTo>
                      <a:lnTo>
                        <a:pt x="305" y="10"/>
                      </a:lnTo>
                      <a:lnTo>
                        <a:pt x="310" y="7"/>
                      </a:lnTo>
                      <a:lnTo>
                        <a:pt x="320" y="3"/>
                      </a:lnTo>
                      <a:lnTo>
                        <a:pt x="326" y="1"/>
                      </a:lnTo>
                      <a:lnTo>
                        <a:pt x="330" y="1"/>
                      </a:lnTo>
                      <a:lnTo>
                        <a:pt x="333" y="0"/>
                      </a:lnTo>
                      <a:lnTo>
                        <a:pt x="337" y="0"/>
                      </a:lnTo>
                      <a:lnTo>
                        <a:pt x="343" y="0"/>
                      </a:lnTo>
                      <a:lnTo>
                        <a:pt x="347" y="1"/>
                      </a:lnTo>
                      <a:lnTo>
                        <a:pt x="358" y="7"/>
                      </a:lnTo>
                      <a:lnTo>
                        <a:pt x="364" y="10"/>
                      </a:lnTo>
                      <a:lnTo>
                        <a:pt x="370" y="14"/>
                      </a:lnTo>
                      <a:lnTo>
                        <a:pt x="376" y="18"/>
                      </a:lnTo>
                      <a:lnTo>
                        <a:pt x="381" y="23"/>
                      </a:lnTo>
                      <a:lnTo>
                        <a:pt x="389" y="27"/>
                      </a:lnTo>
                      <a:lnTo>
                        <a:pt x="399" y="32"/>
                      </a:lnTo>
                      <a:lnTo>
                        <a:pt x="404" y="37"/>
                      </a:lnTo>
                      <a:lnTo>
                        <a:pt x="410" y="43"/>
                      </a:lnTo>
                      <a:lnTo>
                        <a:pt x="414" y="48"/>
                      </a:lnTo>
                      <a:lnTo>
                        <a:pt x="418" y="52"/>
                      </a:lnTo>
                      <a:lnTo>
                        <a:pt x="422" y="56"/>
                      </a:lnTo>
                      <a:lnTo>
                        <a:pt x="424" y="59"/>
                      </a:lnTo>
                      <a:lnTo>
                        <a:pt x="425" y="61"/>
                      </a:lnTo>
                      <a:lnTo>
                        <a:pt x="425" y="65"/>
                      </a:lnTo>
                      <a:lnTo>
                        <a:pt x="424" y="72"/>
                      </a:lnTo>
                      <a:lnTo>
                        <a:pt x="422" y="79"/>
                      </a:lnTo>
                      <a:lnTo>
                        <a:pt x="418" y="86"/>
                      </a:lnTo>
                      <a:lnTo>
                        <a:pt x="412" y="95"/>
                      </a:lnTo>
                      <a:lnTo>
                        <a:pt x="406" y="101"/>
                      </a:lnTo>
                      <a:lnTo>
                        <a:pt x="401" y="110"/>
                      </a:lnTo>
                      <a:lnTo>
                        <a:pt x="397" y="119"/>
                      </a:lnTo>
                      <a:lnTo>
                        <a:pt x="391" y="129"/>
                      </a:lnTo>
                      <a:lnTo>
                        <a:pt x="385" y="142"/>
                      </a:lnTo>
                      <a:lnTo>
                        <a:pt x="381" y="149"/>
                      </a:lnTo>
                      <a:lnTo>
                        <a:pt x="379" y="156"/>
                      </a:lnTo>
                      <a:lnTo>
                        <a:pt x="376" y="165"/>
                      </a:lnTo>
                      <a:lnTo>
                        <a:pt x="372" y="174"/>
                      </a:lnTo>
                      <a:lnTo>
                        <a:pt x="370" y="184"/>
                      </a:lnTo>
                      <a:lnTo>
                        <a:pt x="366" y="193"/>
                      </a:lnTo>
                      <a:lnTo>
                        <a:pt x="358" y="211"/>
                      </a:lnTo>
                      <a:lnTo>
                        <a:pt x="351" y="230"/>
                      </a:lnTo>
                      <a:lnTo>
                        <a:pt x="341" y="250"/>
                      </a:lnTo>
                      <a:lnTo>
                        <a:pt x="332" y="268"/>
                      </a:lnTo>
                      <a:lnTo>
                        <a:pt x="322" y="288"/>
                      </a:lnTo>
                      <a:lnTo>
                        <a:pt x="310" y="308"/>
                      </a:lnTo>
                      <a:lnTo>
                        <a:pt x="287" y="346"/>
                      </a:lnTo>
                      <a:lnTo>
                        <a:pt x="274" y="367"/>
                      </a:lnTo>
                      <a:lnTo>
                        <a:pt x="261" y="385"/>
                      </a:lnTo>
                      <a:lnTo>
                        <a:pt x="245" y="403"/>
                      </a:lnTo>
                      <a:lnTo>
                        <a:pt x="230" y="420"/>
                      </a:lnTo>
                      <a:lnTo>
                        <a:pt x="215" y="434"/>
                      </a:lnTo>
                      <a:lnTo>
                        <a:pt x="199" y="447"/>
                      </a:lnTo>
                      <a:lnTo>
                        <a:pt x="184" y="459"/>
                      </a:lnTo>
                      <a:lnTo>
                        <a:pt x="169" y="470"/>
                      </a:lnTo>
                      <a:lnTo>
                        <a:pt x="151" y="479"/>
                      </a:lnTo>
                      <a:lnTo>
                        <a:pt x="136" y="488"/>
                      </a:lnTo>
                      <a:lnTo>
                        <a:pt x="121" y="495"/>
                      </a:lnTo>
                      <a:lnTo>
                        <a:pt x="105" y="503"/>
                      </a:lnTo>
                      <a:lnTo>
                        <a:pt x="90" y="510"/>
                      </a:lnTo>
                      <a:lnTo>
                        <a:pt x="77" y="515"/>
                      </a:lnTo>
                      <a:lnTo>
                        <a:pt x="63" y="519"/>
                      </a:lnTo>
                      <a:lnTo>
                        <a:pt x="50" y="521"/>
                      </a:lnTo>
                      <a:lnTo>
                        <a:pt x="38" y="522"/>
                      </a:lnTo>
                      <a:lnTo>
                        <a:pt x="29" y="524"/>
                      </a:lnTo>
                      <a:lnTo>
                        <a:pt x="21" y="524"/>
                      </a:lnTo>
                      <a:lnTo>
                        <a:pt x="13" y="524"/>
                      </a:lnTo>
                      <a:lnTo>
                        <a:pt x="8" y="524"/>
                      </a:lnTo>
                      <a:lnTo>
                        <a:pt x="4" y="524"/>
                      </a:lnTo>
                      <a:lnTo>
                        <a:pt x="0" y="522"/>
                      </a:lnTo>
                      <a:lnTo>
                        <a:pt x="0" y="521"/>
                      </a:lnTo>
                      <a:lnTo>
                        <a:pt x="0" y="519"/>
                      </a:lnTo>
                      <a:lnTo>
                        <a:pt x="4" y="515"/>
                      </a:lnTo>
                      <a:lnTo>
                        <a:pt x="8" y="513"/>
                      </a:lnTo>
                      <a:lnTo>
                        <a:pt x="11" y="512"/>
                      </a:lnTo>
                      <a:lnTo>
                        <a:pt x="13" y="508"/>
                      </a:lnTo>
                      <a:lnTo>
                        <a:pt x="17" y="506"/>
                      </a:lnTo>
                      <a:lnTo>
                        <a:pt x="23" y="504"/>
                      </a:lnTo>
                      <a:lnTo>
                        <a:pt x="27" y="501"/>
                      </a:lnTo>
                      <a:lnTo>
                        <a:pt x="33" y="499"/>
                      </a:lnTo>
                      <a:lnTo>
                        <a:pt x="38" y="495"/>
                      </a:lnTo>
                      <a:lnTo>
                        <a:pt x="46" y="492"/>
                      </a:lnTo>
                      <a:lnTo>
                        <a:pt x="52" y="488"/>
                      </a:lnTo>
                      <a:lnTo>
                        <a:pt x="59" y="485"/>
                      </a:lnTo>
                      <a:lnTo>
                        <a:pt x="75" y="476"/>
                      </a:lnTo>
                      <a:lnTo>
                        <a:pt x="90" y="467"/>
                      </a:lnTo>
                      <a:lnTo>
                        <a:pt x="105" y="456"/>
                      </a:lnTo>
                      <a:lnTo>
                        <a:pt x="123" y="443"/>
                      </a:lnTo>
                      <a:lnTo>
                        <a:pt x="138" y="429"/>
                      </a:lnTo>
                      <a:lnTo>
                        <a:pt x="153" y="412"/>
                      </a:lnTo>
                      <a:lnTo>
                        <a:pt x="171" y="396"/>
                      </a:lnTo>
                      <a:lnTo>
                        <a:pt x="188" y="376"/>
                      </a:lnTo>
                      <a:lnTo>
                        <a:pt x="203" y="358"/>
                      </a:lnTo>
                      <a:lnTo>
                        <a:pt x="218" y="340"/>
                      </a:lnTo>
                      <a:lnTo>
                        <a:pt x="234" y="321"/>
                      </a:lnTo>
                      <a:lnTo>
                        <a:pt x="245" y="301"/>
                      </a:lnTo>
                      <a:lnTo>
                        <a:pt x="259" y="279"/>
                      </a:lnTo>
                      <a:lnTo>
                        <a:pt x="268" y="256"/>
                      </a:lnTo>
                      <a:lnTo>
                        <a:pt x="280" y="232"/>
                      </a:lnTo>
                      <a:lnTo>
                        <a:pt x="287" y="207"/>
                      </a:lnTo>
                      <a:lnTo>
                        <a:pt x="287" y="20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Freeform 131"/>
                <p:cNvSpPr>
                  <a:spLocks/>
                </p:cNvSpPr>
                <p:nvPr/>
              </p:nvSpPr>
              <p:spPr bwMode="auto">
                <a:xfrm>
                  <a:off x="2238376" y="3294063"/>
                  <a:ext cx="484188" cy="317500"/>
                </a:xfrm>
                <a:custGeom>
                  <a:avLst/>
                  <a:gdLst>
                    <a:gd name="T0" fmla="*/ 247 w 610"/>
                    <a:gd name="T1" fmla="*/ 273 h 401"/>
                    <a:gd name="T2" fmla="*/ 200 w 610"/>
                    <a:gd name="T3" fmla="*/ 215 h 401"/>
                    <a:gd name="T4" fmla="*/ 148 w 610"/>
                    <a:gd name="T5" fmla="*/ 154 h 401"/>
                    <a:gd name="T6" fmla="*/ 121 w 610"/>
                    <a:gd name="T7" fmla="*/ 125 h 401"/>
                    <a:gd name="T8" fmla="*/ 100 w 610"/>
                    <a:gd name="T9" fmla="*/ 101 h 401"/>
                    <a:gd name="T10" fmla="*/ 85 w 610"/>
                    <a:gd name="T11" fmla="*/ 83 h 401"/>
                    <a:gd name="T12" fmla="*/ 73 w 610"/>
                    <a:gd name="T13" fmla="*/ 71 h 401"/>
                    <a:gd name="T14" fmla="*/ 65 w 610"/>
                    <a:gd name="T15" fmla="*/ 64 h 401"/>
                    <a:gd name="T16" fmla="*/ 60 w 610"/>
                    <a:gd name="T17" fmla="*/ 58 h 401"/>
                    <a:gd name="T18" fmla="*/ 46 w 610"/>
                    <a:gd name="T19" fmla="*/ 53 h 401"/>
                    <a:gd name="T20" fmla="*/ 29 w 610"/>
                    <a:gd name="T21" fmla="*/ 47 h 401"/>
                    <a:gd name="T22" fmla="*/ 12 w 610"/>
                    <a:gd name="T23" fmla="*/ 37 h 401"/>
                    <a:gd name="T24" fmla="*/ 2 w 610"/>
                    <a:gd name="T25" fmla="*/ 20 h 401"/>
                    <a:gd name="T26" fmla="*/ 10 w 610"/>
                    <a:gd name="T27" fmla="*/ 4 h 401"/>
                    <a:gd name="T28" fmla="*/ 35 w 610"/>
                    <a:gd name="T29" fmla="*/ 0 h 401"/>
                    <a:gd name="T30" fmla="*/ 54 w 610"/>
                    <a:gd name="T31" fmla="*/ 4 h 401"/>
                    <a:gd name="T32" fmla="*/ 67 w 610"/>
                    <a:gd name="T33" fmla="*/ 9 h 401"/>
                    <a:gd name="T34" fmla="*/ 79 w 610"/>
                    <a:gd name="T35" fmla="*/ 20 h 401"/>
                    <a:gd name="T36" fmla="*/ 98 w 610"/>
                    <a:gd name="T37" fmla="*/ 37 h 401"/>
                    <a:gd name="T38" fmla="*/ 119 w 610"/>
                    <a:gd name="T39" fmla="*/ 56 h 401"/>
                    <a:gd name="T40" fmla="*/ 146 w 610"/>
                    <a:gd name="T41" fmla="*/ 83 h 401"/>
                    <a:gd name="T42" fmla="*/ 184 w 610"/>
                    <a:gd name="T43" fmla="*/ 123 h 401"/>
                    <a:gd name="T44" fmla="*/ 242 w 610"/>
                    <a:gd name="T45" fmla="*/ 177 h 401"/>
                    <a:gd name="T46" fmla="*/ 297 w 610"/>
                    <a:gd name="T47" fmla="*/ 222 h 401"/>
                    <a:gd name="T48" fmla="*/ 355 w 610"/>
                    <a:gd name="T49" fmla="*/ 262 h 401"/>
                    <a:gd name="T50" fmla="*/ 422 w 610"/>
                    <a:gd name="T51" fmla="*/ 293 h 401"/>
                    <a:gd name="T52" fmla="*/ 499 w 610"/>
                    <a:gd name="T53" fmla="*/ 320 h 401"/>
                    <a:gd name="T54" fmla="*/ 537 w 610"/>
                    <a:gd name="T55" fmla="*/ 332 h 401"/>
                    <a:gd name="T56" fmla="*/ 566 w 610"/>
                    <a:gd name="T57" fmla="*/ 343 h 401"/>
                    <a:gd name="T58" fmla="*/ 589 w 610"/>
                    <a:gd name="T59" fmla="*/ 352 h 401"/>
                    <a:gd name="T60" fmla="*/ 602 w 610"/>
                    <a:gd name="T61" fmla="*/ 359 h 401"/>
                    <a:gd name="T62" fmla="*/ 608 w 610"/>
                    <a:gd name="T63" fmla="*/ 365 h 401"/>
                    <a:gd name="T64" fmla="*/ 606 w 610"/>
                    <a:gd name="T65" fmla="*/ 372 h 401"/>
                    <a:gd name="T66" fmla="*/ 594 w 610"/>
                    <a:gd name="T67" fmla="*/ 379 h 401"/>
                    <a:gd name="T68" fmla="*/ 581 w 610"/>
                    <a:gd name="T69" fmla="*/ 384 h 401"/>
                    <a:gd name="T70" fmla="*/ 564 w 610"/>
                    <a:gd name="T71" fmla="*/ 388 h 401"/>
                    <a:gd name="T72" fmla="*/ 520 w 610"/>
                    <a:gd name="T73" fmla="*/ 395 h 401"/>
                    <a:gd name="T74" fmla="*/ 447 w 610"/>
                    <a:gd name="T75" fmla="*/ 401 h 401"/>
                    <a:gd name="T76" fmla="*/ 403 w 610"/>
                    <a:gd name="T77" fmla="*/ 401 h 401"/>
                    <a:gd name="T78" fmla="*/ 370 w 610"/>
                    <a:gd name="T79" fmla="*/ 395 h 401"/>
                    <a:gd name="T80" fmla="*/ 349 w 610"/>
                    <a:gd name="T81" fmla="*/ 386 h 401"/>
                    <a:gd name="T82" fmla="*/ 339 w 610"/>
                    <a:gd name="T83" fmla="*/ 381 h 401"/>
                    <a:gd name="T84" fmla="*/ 328 w 610"/>
                    <a:gd name="T85" fmla="*/ 372 h 401"/>
                    <a:gd name="T86" fmla="*/ 315 w 610"/>
                    <a:gd name="T87" fmla="*/ 357 h 401"/>
                    <a:gd name="T88" fmla="*/ 299 w 610"/>
                    <a:gd name="T89" fmla="*/ 339 h 401"/>
                    <a:gd name="T90" fmla="*/ 282 w 610"/>
                    <a:gd name="T91" fmla="*/ 316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610" h="401">
                      <a:moveTo>
                        <a:pt x="274" y="309"/>
                      </a:moveTo>
                      <a:lnTo>
                        <a:pt x="261" y="291"/>
                      </a:lnTo>
                      <a:lnTo>
                        <a:pt x="247" y="273"/>
                      </a:lnTo>
                      <a:lnTo>
                        <a:pt x="232" y="255"/>
                      </a:lnTo>
                      <a:lnTo>
                        <a:pt x="217" y="235"/>
                      </a:lnTo>
                      <a:lnTo>
                        <a:pt x="200" y="215"/>
                      </a:lnTo>
                      <a:lnTo>
                        <a:pt x="182" y="195"/>
                      </a:lnTo>
                      <a:lnTo>
                        <a:pt x="165" y="175"/>
                      </a:lnTo>
                      <a:lnTo>
                        <a:pt x="148" y="154"/>
                      </a:lnTo>
                      <a:lnTo>
                        <a:pt x="138" y="145"/>
                      </a:lnTo>
                      <a:lnTo>
                        <a:pt x="129" y="134"/>
                      </a:lnTo>
                      <a:lnTo>
                        <a:pt x="121" y="125"/>
                      </a:lnTo>
                      <a:lnTo>
                        <a:pt x="113" y="116"/>
                      </a:lnTo>
                      <a:lnTo>
                        <a:pt x="108" y="109"/>
                      </a:lnTo>
                      <a:lnTo>
                        <a:pt x="100" y="101"/>
                      </a:lnTo>
                      <a:lnTo>
                        <a:pt x="94" y="94"/>
                      </a:lnTo>
                      <a:lnTo>
                        <a:pt x="88" y="89"/>
                      </a:lnTo>
                      <a:lnTo>
                        <a:pt x="85" y="83"/>
                      </a:lnTo>
                      <a:lnTo>
                        <a:pt x="79" y="78"/>
                      </a:lnTo>
                      <a:lnTo>
                        <a:pt x="75" y="74"/>
                      </a:lnTo>
                      <a:lnTo>
                        <a:pt x="73" y="71"/>
                      </a:lnTo>
                      <a:lnTo>
                        <a:pt x="69" y="67"/>
                      </a:lnTo>
                      <a:lnTo>
                        <a:pt x="67" y="65"/>
                      </a:lnTo>
                      <a:lnTo>
                        <a:pt x="65" y="64"/>
                      </a:lnTo>
                      <a:lnTo>
                        <a:pt x="65" y="62"/>
                      </a:lnTo>
                      <a:lnTo>
                        <a:pt x="63" y="60"/>
                      </a:lnTo>
                      <a:lnTo>
                        <a:pt x="60" y="58"/>
                      </a:lnTo>
                      <a:lnTo>
                        <a:pt x="56" y="56"/>
                      </a:lnTo>
                      <a:lnTo>
                        <a:pt x="52" y="55"/>
                      </a:lnTo>
                      <a:lnTo>
                        <a:pt x="46" y="53"/>
                      </a:lnTo>
                      <a:lnTo>
                        <a:pt x="40" y="51"/>
                      </a:lnTo>
                      <a:lnTo>
                        <a:pt x="35" y="49"/>
                      </a:lnTo>
                      <a:lnTo>
                        <a:pt x="29" y="47"/>
                      </a:lnTo>
                      <a:lnTo>
                        <a:pt x="21" y="44"/>
                      </a:lnTo>
                      <a:lnTo>
                        <a:pt x="16" y="40"/>
                      </a:lnTo>
                      <a:lnTo>
                        <a:pt x="12" y="37"/>
                      </a:lnTo>
                      <a:lnTo>
                        <a:pt x="8" y="31"/>
                      </a:lnTo>
                      <a:lnTo>
                        <a:pt x="4" y="26"/>
                      </a:lnTo>
                      <a:lnTo>
                        <a:pt x="2" y="20"/>
                      </a:lnTo>
                      <a:lnTo>
                        <a:pt x="0" y="13"/>
                      </a:lnTo>
                      <a:lnTo>
                        <a:pt x="0" y="6"/>
                      </a:lnTo>
                      <a:lnTo>
                        <a:pt x="10" y="4"/>
                      </a:lnTo>
                      <a:lnTo>
                        <a:pt x="17" y="2"/>
                      </a:lnTo>
                      <a:lnTo>
                        <a:pt x="25" y="2"/>
                      </a:lnTo>
                      <a:lnTo>
                        <a:pt x="35" y="0"/>
                      </a:lnTo>
                      <a:lnTo>
                        <a:pt x="40" y="2"/>
                      </a:lnTo>
                      <a:lnTo>
                        <a:pt x="48" y="2"/>
                      </a:lnTo>
                      <a:lnTo>
                        <a:pt x="54" y="4"/>
                      </a:lnTo>
                      <a:lnTo>
                        <a:pt x="60" y="6"/>
                      </a:lnTo>
                      <a:lnTo>
                        <a:pt x="63" y="8"/>
                      </a:lnTo>
                      <a:lnTo>
                        <a:pt x="67" y="9"/>
                      </a:lnTo>
                      <a:lnTo>
                        <a:pt x="71" y="13"/>
                      </a:lnTo>
                      <a:lnTo>
                        <a:pt x="75" y="17"/>
                      </a:lnTo>
                      <a:lnTo>
                        <a:pt x="79" y="20"/>
                      </a:lnTo>
                      <a:lnTo>
                        <a:pt x="85" y="26"/>
                      </a:lnTo>
                      <a:lnTo>
                        <a:pt x="90" y="31"/>
                      </a:lnTo>
                      <a:lnTo>
                        <a:pt x="98" y="37"/>
                      </a:lnTo>
                      <a:lnTo>
                        <a:pt x="104" y="42"/>
                      </a:lnTo>
                      <a:lnTo>
                        <a:pt x="111" y="49"/>
                      </a:lnTo>
                      <a:lnTo>
                        <a:pt x="119" y="56"/>
                      </a:lnTo>
                      <a:lnTo>
                        <a:pt x="129" y="65"/>
                      </a:lnTo>
                      <a:lnTo>
                        <a:pt x="136" y="74"/>
                      </a:lnTo>
                      <a:lnTo>
                        <a:pt x="146" y="83"/>
                      </a:lnTo>
                      <a:lnTo>
                        <a:pt x="155" y="92"/>
                      </a:lnTo>
                      <a:lnTo>
                        <a:pt x="165" y="103"/>
                      </a:lnTo>
                      <a:lnTo>
                        <a:pt x="184" y="123"/>
                      </a:lnTo>
                      <a:lnTo>
                        <a:pt x="203" y="143"/>
                      </a:lnTo>
                      <a:lnTo>
                        <a:pt x="223" y="161"/>
                      </a:lnTo>
                      <a:lnTo>
                        <a:pt x="242" y="177"/>
                      </a:lnTo>
                      <a:lnTo>
                        <a:pt x="259" y="193"/>
                      </a:lnTo>
                      <a:lnTo>
                        <a:pt x="278" y="208"/>
                      </a:lnTo>
                      <a:lnTo>
                        <a:pt x="297" y="222"/>
                      </a:lnTo>
                      <a:lnTo>
                        <a:pt x="316" y="237"/>
                      </a:lnTo>
                      <a:lnTo>
                        <a:pt x="336" y="249"/>
                      </a:lnTo>
                      <a:lnTo>
                        <a:pt x="355" y="262"/>
                      </a:lnTo>
                      <a:lnTo>
                        <a:pt x="378" y="273"/>
                      </a:lnTo>
                      <a:lnTo>
                        <a:pt x="399" y="284"/>
                      </a:lnTo>
                      <a:lnTo>
                        <a:pt x="422" y="293"/>
                      </a:lnTo>
                      <a:lnTo>
                        <a:pt x="447" y="302"/>
                      </a:lnTo>
                      <a:lnTo>
                        <a:pt x="472" y="311"/>
                      </a:lnTo>
                      <a:lnTo>
                        <a:pt x="499" y="320"/>
                      </a:lnTo>
                      <a:lnTo>
                        <a:pt x="512" y="323"/>
                      </a:lnTo>
                      <a:lnTo>
                        <a:pt x="525" y="329"/>
                      </a:lnTo>
                      <a:lnTo>
                        <a:pt x="537" y="332"/>
                      </a:lnTo>
                      <a:lnTo>
                        <a:pt x="546" y="336"/>
                      </a:lnTo>
                      <a:lnTo>
                        <a:pt x="558" y="339"/>
                      </a:lnTo>
                      <a:lnTo>
                        <a:pt x="566" y="343"/>
                      </a:lnTo>
                      <a:lnTo>
                        <a:pt x="575" y="347"/>
                      </a:lnTo>
                      <a:lnTo>
                        <a:pt x="581" y="350"/>
                      </a:lnTo>
                      <a:lnTo>
                        <a:pt x="589" y="352"/>
                      </a:lnTo>
                      <a:lnTo>
                        <a:pt x="594" y="356"/>
                      </a:lnTo>
                      <a:lnTo>
                        <a:pt x="598" y="357"/>
                      </a:lnTo>
                      <a:lnTo>
                        <a:pt x="602" y="359"/>
                      </a:lnTo>
                      <a:lnTo>
                        <a:pt x="606" y="361"/>
                      </a:lnTo>
                      <a:lnTo>
                        <a:pt x="608" y="363"/>
                      </a:lnTo>
                      <a:lnTo>
                        <a:pt x="608" y="365"/>
                      </a:lnTo>
                      <a:lnTo>
                        <a:pt x="610" y="365"/>
                      </a:lnTo>
                      <a:lnTo>
                        <a:pt x="608" y="368"/>
                      </a:lnTo>
                      <a:lnTo>
                        <a:pt x="606" y="372"/>
                      </a:lnTo>
                      <a:lnTo>
                        <a:pt x="602" y="375"/>
                      </a:lnTo>
                      <a:lnTo>
                        <a:pt x="598" y="377"/>
                      </a:lnTo>
                      <a:lnTo>
                        <a:pt x="594" y="379"/>
                      </a:lnTo>
                      <a:lnTo>
                        <a:pt x="591" y="381"/>
                      </a:lnTo>
                      <a:lnTo>
                        <a:pt x="587" y="383"/>
                      </a:lnTo>
                      <a:lnTo>
                        <a:pt x="581" y="384"/>
                      </a:lnTo>
                      <a:lnTo>
                        <a:pt x="577" y="386"/>
                      </a:lnTo>
                      <a:lnTo>
                        <a:pt x="569" y="388"/>
                      </a:lnTo>
                      <a:lnTo>
                        <a:pt x="564" y="388"/>
                      </a:lnTo>
                      <a:lnTo>
                        <a:pt x="558" y="390"/>
                      </a:lnTo>
                      <a:lnTo>
                        <a:pt x="550" y="390"/>
                      </a:lnTo>
                      <a:lnTo>
                        <a:pt x="520" y="395"/>
                      </a:lnTo>
                      <a:lnTo>
                        <a:pt x="491" y="397"/>
                      </a:lnTo>
                      <a:lnTo>
                        <a:pt x="460" y="401"/>
                      </a:lnTo>
                      <a:lnTo>
                        <a:pt x="447" y="401"/>
                      </a:lnTo>
                      <a:lnTo>
                        <a:pt x="431" y="401"/>
                      </a:lnTo>
                      <a:lnTo>
                        <a:pt x="416" y="401"/>
                      </a:lnTo>
                      <a:lnTo>
                        <a:pt x="403" y="401"/>
                      </a:lnTo>
                      <a:lnTo>
                        <a:pt x="389" y="399"/>
                      </a:lnTo>
                      <a:lnTo>
                        <a:pt x="380" y="397"/>
                      </a:lnTo>
                      <a:lnTo>
                        <a:pt x="370" y="395"/>
                      </a:lnTo>
                      <a:lnTo>
                        <a:pt x="361" y="392"/>
                      </a:lnTo>
                      <a:lnTo>
                        <a:pt x="355" y="390"/>
                      </a:lnTo>
                      <a:lnTo>
                        <a:pt x="349" y="386"/>
                      </a:lnTo>
                      <a:lnTo>
                        <a:pt x="345" y="384"/>
                      </a:lnTo>
                      <a:lnTo>
                        <a:pt x="343" y="383"/>
                      </a:lnTo>
                      <a:lnTo>
                        <a:pt x="339" y="381"/>
                      </a:lnTo>
                      <a:lnTo>
                        <a:pt x="336" y="377"/>
                      </a:lnTo>
                      <a:lnTo>
                        <a:pt x="332" y="375"/>
                      </a:lnTo>
                      <a:lnTo>
                        <a:pt x="328" y="372"/>
                      </a:lnTo>
                      <a:lnTo>
                        <a:pt x="324" y="366"/>
                      </a:lnTo>
                      <a:lnTo>
                        <a:pt x="320" y="363"/>
                      </a:lnTo>
                      <a:lnTo>
                        <a:pt x="315" y="357"/>
                      </a:lnTo>
                      <a:lnTo>
                        <a:pt x="311" y="352"/>
                      </a:lnTo>
                      <a:lnTo>
                        <a:pt x="305" y="347"/>
                      </a:lnTo>
                      <a:lnTo>
                        <a:pt x="299" y="339"/>
                      </a:lnTo>
                      <a:lnTo>
                        <a:pt x="293" y="332"/>
                      </a:lnTo>
                      <a:lnTo>
                        <a:pt x="288" y="325"/>
                      </a:lnTo>
                      <a:lnTo>
                        <a:pt x="282" y="316"/>
                      </a:lnTo>
                      <a:lnTo>
                        <a:pt x="274" y="309"/>
                      </a:lnTo>
                      <a:lnTo>
                        <a:pt x="274" y="309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Freeform 132"/>
                <p:cNvSpPr>
                  <a:spLocks/>
                </p:cNvSpPr>
                <p:nvPr/>
              </p:nvSpPr>
              <p:spPr bwMode="auto">
                <a:xfrm>
                  <a:off x="2078038" y="2786063"/>
                  <a:ext cx="301625" cy="769938"/>
                </a:xfrm>
                <a:custGeom>
                  <a:avLst/>
                  <a:gdLst>
                    <a:gd name="T0" fmla="*/ 368 w 379"/>
                    <a:gd name="T1" fmla="*/ 107 h 970"/>
                    <a:gd name="T2" fmla="*/ 362 w 379"/>
                    <a:gd name="T3" fmla="*/ 132 h 970"/>
                    <a:gd name="T4" fmla="*/ 356 w 379"/>
                    <a:gd name="T5" fmla="*/ 168 h 970"/>
                    <a:gd name="T6" fmla="*/ 353 w 379"/>
                    <a:gd name="T7" fmla="*/ 193 h 970"/>
                    <a:gd name="T8" fmla="*/ 347 w 379"/>
                    <a:gd name="T9" fmla="*/ 228 h 970"/>
                    <a:gd name="T10" fmla="*/ 337 w 379"/>
                    <a:gd name="T11" fmla="*/ 271 h 970"/>
                    <a:gd name="T12" fmla="*/ 326 w 379"/>
                    <a:gd name="T13" fmla="*/ 325 h 970"/>
                    <a:gd name="T14" fmla="*/ 312 w 379"/>
                    <a:gd name="T15" fmla="*/ 386 h 970"/>
                    <a:gd name="T16" fmla="*/ 295 w 379"/>
                    <a:gd name="T17" fmla="*/ 457 h 970"/>
                    <a:gd name="T18" fmla="*/ 276 w 379"/>
                    <a:gd name="T19" fmla="*/ 521 h 970"/>
                    <a:gd name="T20" fmla="*/ 255 w 379"/>
                    <a:gd name="T21" fmla="*/ 583 h 970"/>
                    <a:gd name="T22" fmla="*/ 224 w 379"/>
                    <a:gd name="T23" fmla="*/ 658 h 970"/>
                    <a:gd name="T24" fmla="*/ 184 w 379"/>
                    <a:gd name="T25" fmla="*/ 743 h 970"/>
                    <a:gd name="T26" fmla="*/ 159 w 379"/>
                    <a:gd name="T27" fmla="*/ 788 h 970"/>
                    <a:gd name="T28" fmla="*/ 134 w 379"/>
                    <a:gd name="T29" fmla="*/ 828 h 970"/>
                    <a:gd name="T30" fmla="*/ 111 w 379"/>
                    <a:gd name="T31" fmla="*/ 860 h 970"/>
                    <a:gd name="T32" fmla="*/ 88 w 379"/>
                    <a:gd name="T33" fmla="*/ 889 h 970"/>
                    <a:gd name="T34" fmla="*/ 65 w 379"/>
                    <a:gd name="T35" fmla="*/ 913 h 970"/>
                    <a:gd name="T36" fmla="*/ 44 w 379"/>
                    <a:gd name="T37" fmla="*/ 934 h 970"/>
                    <a:gd name="T38" fmla="*/ 27 w 379"/>
                    <a:gd name="T39" fmla="*/ 951 h 970"/>
                    <a:gd name="T40" fmla="*/ 15 w 379"/>
                    <a:gd name="T41" fmla="*/ 961 h 970"/>
                    <a:gd name="T42" fmla="*/ 8 w 379"/>
                    <a:gd name="T43" fmla="*/ 969 h 970"/>
                    <a:gd name="T44" fmla="*/ 2 w 379"/>
                    <a:gd name="T45" fmla="*/ 970 h 970"/>
                    <a:gd name="T46" fmla="*/ 0 w 379"/>
                    <a:gd name="T47" fmla="*/ 965 h 970"/>
                    <a:gd name="T48" fmla="*/ 4 w 379"/>
                    <a:gd name="T49" fmla="*/ 956 h 970"/>
                    <a:gd name="T50" fmla="*/ 11 w 379"/>
                    <a:gd name="T51" fmla="*/ 942 h 970"/>
                    <a:gd name="T52" fmla="*/ 25 w 379"/>
                    <a:gd name="T53" fmla="*/ 918 h 970"/>
                    <a:gd name="T54" fmla="*/ 44 w 379"/>
                    <a:gd name="T55" fmla="*/ 889 h 970"/>
                    <a:gd name="T56" fmla="*/ 67 w 379"/>
                    <a:gd name="T57" fmla="*/ 855 h 970"/>
                    <a:gd name="T58" fmla="*/ 90 w 379"/>
                    <a:gd name="T59" fmla="*/ 815 h 970"/>
                    <a:gd name="T60" fmla="*/ 115 w 379"/>
                    <a:gd name="T61" fmla="*/ 774 h 970"/>
                    <a:gd name="T62" fmla="*/ 138 w 379"/>
                    <a:gd name="T63" fmla="*/ 727 h 970"/>
                    <a:gd name="T64" fmla="*/ 161 w 379"/>
                    <a:gd name="T65" fmla="*/ 675 h 970"/>
                    <a:gd name="T66" fmla="*/ 184 w 379"/>
                    <a:gd name="T67" fmla="*/ 619 h 970"/>
                    <a:gd name="T68" fmla="*/ 220 w 379"/>
                    <a:gd name="T69" fmla="*/ 505 h 970"/>
                    <a:gd name="T70" fmla="*/ 249 w 379"/>
                    <a:gd name="T71" fmla="*/ 397 h 970"/>
                    <a:gd name="T72" fmla="*/ 264 w 379"/>
                    <a:gd name="T73" fmla="*/ 311 h 970"/>
                    <a:gd name="T74" fmla="*/ 270 w 379"/>
                    <a:gd name="T75" fmla="*/ 265 h 970"/>
                    <a:gd name="T76" fmla="*/ 276 w 379"/>
                    <a:gd name="T77" fmla="*/ 224 h 970"/>
                    <a:gd name="T78" fmla="*/ 282 w 379"/>
                    <a:gd name="T79" fmla="*/ 188 h 970"/>
                    <a:gd name="T80" fmla="*/ 286 w 379"/>
                    <a:gd name="T81" fmla="*/ 157 h 970"/>
                    <a:gd name="T82" fmla="*/ 289 w 379"/>
                    <a:gd name="T83" fmla="*/ 132 h 970"/>
                    <a:gd name="T84" fmla="*/ 289 w 379"/>
                    <a:gd name="T85" fmla="*/ 89 h 970"/>
                    <a:gd name="T86" fmla="*/ 284 w 379"/>
                    <a:gd name="T87" fmla="*/ 56 h 970"/>
                    <a:gd name="T88" fmla="*/ 270 w 379"/>
                    <a:gd name="T89" fmla="*/ 33 h 970"/>
                    <a:gd name="T90" fmla="*/ 264 w 379"/>
                    <a:gd name="T91" fmla="*/ 17 h 970"/>
                    <a:gd name="T92" fmla="*/ 266 w 379"/>
                    <a:gd name="T93" fmla="*/ 6 h 970"/>
                    <a:gd name="T94" fmla="*/ 278 w 379"/>
                    <a:gd name="T95" fmla="*/ 0 h 970"/>
                    <a:gd name="T96" fmla="*/ 291 w 379"/>
                    <a:gd name="T97" fmla="*/ 2 h 970"/>
                    <a:gd name="T98" fmla="*/ 318 w 379"/>
                    <a:gd name="T99" fmla="*/ 13 h 970"/>
                    <a:gd name="T100" fmla="*/ 356 w 379"/>
                    <a:gd name="T101" fmla="*/ 35 h 970"/>
                    <a:gd name="T102" fmla="*/ 370 w 379"/>
                    <a:gd name="T103" fmla="*/ 49 h 970"/>
                    <a:gd name="T104" fmla="*/ 379 w 379"/>
                    <a:gd name="T105" fmla="*/ 60 h 970"/>
                    <a:gd name="T106" fmla="*/ 379 w 379"/>
                    <a:gd name="T107" fmla="*/ 73 h 970"/>
                    <a:gd name="T108" fmla="*/ 372 w 379"/>
                    <a:gd name="T109" fmla="*/ 96 h 9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79" h="970">
                      <a:moveTo>
                        <a:pt x="372" y="96"/>
                      </a:moveTo>
                      <a:lnTo>
                        <a:pt x="370" y="100"/>
                      </a:lnTo>
                      <a:lnTo>
                        <a:pt x="368" y="107"/>
                      </a:lnTo>
                      <a:lnTo>
                        <a:pt x="366" y="114"/>
                      </a:lnTo>
                      <a:lnTo>
                        <a:pt x="364" y="121"/>
                      </a:lnTo>
                      <a:lnTo>
                        <a:pt x="362" y="132"/>
                      </a:lnTo>
                      <a:lnTo>
                        <a:pt x="360" y="143"/>
                      </a:lnTo>
                      <a:lnTo>
                        <a:pt x="358" y="154"/>
                      </a:lnTo>
                      <a:lnTo>
                        <a:pt x="356" y="168"/>
                      </a:lnTo>
                      <a:lnTo>
                        <a:pt x="356" y="175"/>
                      </a:lnTo>
                      <a:lnTo>
                        <a:pt x="355" y="183"/>
                      </a:lnTo>
                      <a:lnTo>
                        <a:pt x="353" y="193"/>
                      </a:lnTo>
                      <a:lnTo>
                        <a:pt x="351" y="202"/>
                      </a:lnTo>
                      <a:lnTo>
                        <a:pt x="349" y="215"/>
                      </a:lnTo>
                      <a:lnTo>
                        <a:pt x="347" y="228"/>
                      </a:lnTo>
                      <a:lnTo>
                        <a:pt x="343" y="240"/>
                      </a:lnTo>
                      <a:lnTo>
                        <a:pt x="341" y="255"/>
                      </a:lnTo>
                      <a:lnTo>
                        <a:pt x="337" y="271"/>
                      </a:lnTo>
                      <a:lnTo>
                        <a:pt x="333" y="287"/>
                      </a:lnTo>
                      <a:lnTo>
                        <a:pt x="330" y="305"/>
                      </a:lnTo>
                      <a:lnTo>
                        <a:pt x="326" y="325"/>
                      </a:lnTo>
                      <a:lnTo>
                        <a:pt x="322" y="343"/>
                      </a:lnTo>
                      <a:lnTo>
                        <a:pt x="316" y="365"/>
                      </a:lnTo>
                      <a:lnTo>
                        <a:pt x="312" y="386"/>
                      </a:lnTo>
                      <a:lnTo>
                        <a:pt x="307" y="410"/>
                      </a:lnTo>
                      <a:lnTo>
                        <a:pt x="301" y="433"/>
                      </a:lnTo>
                      <a:lnTo>
                        <a:pt x="295" y="457"/>
                      </a:lnTo>
                      <a:lnTo>
                        <a:pt x="289" y="478"/>
                      </a:lnTo>
                      <a:lnTo>
                        <a:pt x="282" y="500"/>
                      </a:lnTo>
                      <a:lnTo>
                        <a:pt x="276" y="521"/>
                      </a:lnTo>
                      <a:lnTo>
                        <a:pt x="268" y="543"/>
                      </a:lnTo>
                      <a:lnTo>
                        <a:pt x="263" y="563"/>
                      </a:lnTo>
                      <a:lnTo>
                        <a:pt x="255" y="583"/>
                      </a:lnTo>
                      <a:lnTo>
                        <a:pt x="247" y="603"/>
                      </a:lnTo>
                      <a:lnTo>
                        <a:pt x="240" y="622"/>
                      </a:lnTo>
                      <a:lnTo>
                        <a:pt x="224" y="658"/>
                      </a:lnTo>
                      <a:lnTo>
                        <a:pt x="209" y="695"/>
                      </a:lnTo>
                      <a:lnTo>
                        <a:pt x="194" y="727"/>
                      </a:lnTo>
                      <a:lnTo>
                        <a:pt x="184" y="743"/>
                      </a:lnTo>
                      <a:lnTo>
                        <a:pt x="176" y="759"/>
                      </a:lnTo>
                      <a:lnTo>
                        <a:pt x="167" y="774"/>
                      </a:lnTo>
                      <a:lnTo>
                        <a:pt x="159" y="788"/>
                      </a:lnTo>
                      <a:lnTo>
                        <a:pt x="151" y="803"/>
                      </a:lnTo>
                      <a:lnTo>
                        <a:pt x="144" y="815"/>
                      </a:lnTo>
                      <a:lnTo>
                        <a:pt x="134" y="828"/>
                      </a:lnTo>
                      <a:lnTo>
                        <a:pt x="126" y="839"/>
                      </a:lnTo>
                      <a:lnTo>
                        <a:pt x="119" y="850"/>
                      </a:lnTo>
                      <a:lnTo>
                        <a:pt x="111" y="860"/>
                      </a:lnTo>
                      <a:lnTo>
                        <a:pt x="103" y="871"/>
                      </a:lnTo>
                      <a:lnTo>
                        <a:pt x="96" y="880"/>
                      </a:lnTo>
                      <a:lnTo>
                        <a:pt x="88" y="889"/>
                      </a:lnTo>
                      <a:lnTo>
                        <a:pt x="80" y="898"/>
                      </a:lnTo>
                      <a:lnTo>
                        <a:pt x="73" y="905"/>
                      </a:lnTo>
                      <a:lnTo>
                        <a:pt x="65" y="913"/>
                      </a:lnTo>
                      <a:lnTo>
                        <a:pt x="57" y="920"/>
                      </a:lnTo>
                      <a:lnTo>
                        <a:pt x="50" y="927"/>
                      </a:lnTo>
                      <a:lnTo>
                        <a:pt x="44" y="934"/>
                      </a:lnTo>
                      <a:lnTo>
                        <a:pt x="38" y="940"/>
                      </a:lnTo>
                      <a:lnTo>
                        <a:pt x="33" y="945"/>
                      </a:lnTo>
                      <a:lnTo>
                        <a:pt x="27" y="951"/>
                      </a:lnTo>
                      <a:lnTo>
                        <a:pt x="23" y="954"/>
                      </a:lnTo>
                      <a:lnTo>
                        <a:pt x="19" y="958"/>
                      </a:lnTo>
                      <a:lnTo>
                        <a:pt x="15" y="961"/>
                      </a:lnTo>
                      <a:lnTo>
                        <a:pt x="11" y="965"/>
                      </a:lnTo>
                      <a:lnTo>
                        <a:pt x="10" y="967"/>
                      </a:lnTo>
                      <a:lnTo>
                        <a:pt x="8" y="969"/>
                      </a:lnTo>
                      <a:lnTo>
                        <a:pt x="4" y="969"/>
                      </a:lnTo>
                      <a:lnTo>
                        <a:pt x="4" y="970"/>
                      </a:lnTo>
                      <a:lnTo>
                        <a:pt x="2" y="970"/>
                      </a:lnTo>
                      <a:lnTo>
                        <a:pt x="0" y="969"/>
                      </a:lnTo>
                      <a:lnTo>
                        <a:pt x="0" y="967"/>
                      </a:lnTo>
                      <a:lnTo>
                        <a:pt x="0" y="965"/>
                      </a:lnTo>
                      <a:lnTo>
                        <a:pt x="0" y="963"/>
                      </a:lnTo>
                      <a:lnTo>
                        <a:pt x="2" y="960"/>
                      </a:lnTo>
                      <a:lnTo>
                        <a:pt x="4" y="956"/>
                      </a:lnTo>
                      <a:lnTo>
                        <a:pt x="6" y="952"/>
                      </a:lnTo>
                      <a:lnTo>
                        <a:pt x="8" y="947"/>
                      </a:lnTo>
                      <a:lnTo>
                        <a:pt x="11" y="942"/>
                      </a:lnTo>
                      <a:lnTo>
                        <a:pt x="15" y="934"/>
                      </a:lnTo>
                      <a:lnTo>
                        <a:pt x="21" y="927"/>
                      </a:lnTo>
                      <a:lnTo>
                        <a:pt x="25" y="918"/>
                      </a:lnTo>
                      <a:lnTo>
                        <a:pt x="31" y="909"/>
                      </a:lnTo>
                      <a:lnTo>
                        <a:pt x="36" y="900"/>
                      </a:lnTo>
                      <a:lnTo>
                        <a:pt x="44" y="889"/>
                      </a:lnTo>
                      <a:lnTo>
                        <a:pt x="52" y="878"/>
                      </a:lnTo>
                      <a:lnTo>
                        <a:pt x="59" y="866"/>
                      </a:lnTo>
                      <a:lnTo>
                        <a:pt x="67" y="855"/>
                      </a:lnTo>
                      <a:lnTo>
                        <a:pt x="75" y="842"/>
                      </a:lnTo>
                      <a:lnTo>
                        <a:pt x="82" y="830"/>
                      </a:lnTo>
                      <a:lnTo>
                        <a:pt x="90" y="815"/>
                      </a:lnTo>
                      <a:lnTo>
                        <a:pt x="98" y="803"/>
                      </a:lnTo>
                      <a:lnTo>
                        <a:pt x="105" y="788"/>
                      </a:lnTo>
                      <a:lnTo>
                        <a:pt x="115" y="774"/>
                      </a:lnTo>
                      <a:lnTo>
                        <a:pt x="123" y="758"/>
                      </a:lnTo>
                      <a:lnTo>
                        <a:pt x="130" y="743"/>
                      </a:lnTo>
                      <a:lnTo>
                        <a:pt x="138" y="727"/>
                      </a:lnTo>
                      <a:lnTo>
                        <a:pt x="146" y="711"/>
                      </a:lnTo>
                      <a:lnTo>
                        <a:pt x="153" y="693"/>
                      </a:lnTo>
                      <a:lnTo>
                        <a:pt x="161" y="675"/>
                      </a:lnTo>
                      <a:lnTo>
                        <a:pt x="169" y="657"/>
                      </a:lnTo>
                      <a:lnTo>
                        <a:pt x="176" y="639"/>
                      </a:lnTo>
                      <a:lnTo>
                        <a:pt x="184" y="619"/>
                      </a:lnTo>
                      <a:lnTo>
                        <a:pt x="197" y="581"/>
                      </a:lnTo>
                      <a:lnTo>
                        <a:pt x="209" y="543"/>
                      </a:lnTo>
                      <a:lnTo>
                        <a:pt x="220" y="505"/>
                      </a:lnTo>
                      <a:lnTo>
                        <a:pt x="230" y="469"/>
                      </a:lnTo>
                      <a:lnTo>
                        <a:pt x="240" y="433"/>
                      </a:lnTo>
                      <a:lnTo>
                        <a:pt x="249" y="397"/>
                      </a:lnTo>
                      <a:lnTo>
                        <a:pt x="255" y="361"/>
                      </a:lnTo>
                      <a:lnTo>
                        <a:pt x="261" y="327"/>
                      </a:lnTo>
                      <a:lnTo>
                        <a:pt x="264" y="311"/>
                      </a:lnTo>
                      <a:lnTo>
                        <a:pt x="266" y="294"/>
                      </a:lnTo>
                      <a:lnTo>
                        <a:pt x="268" y="280"/>
                      </a:lnTo>
                      <a:lnTo>
                        <a:pt x="270" y="265"/>
                      </a:lnTo>
                      <a:lnTo>
                        <a:pt x="272" y="251"/>
                      </a:lnTo>
                      <a:lnTo>
                        <a:pt x="274" y="237"/>
                      </a:lnTo>
                      <a:lnTo>
                        <a:pt x="276" y="224"/>
                      </a:lnTo>
                      <a:lnTo>
                        <a:pt x="278" y="211"/>
                      </a:lnTo>
                      <a:lnTo>
                        <a:pt x="280" y="201"/>
                      </a:lnTo>
                      <a:lnTo>
                        <a:pt x="282" y="188"/>
                      </a:lnTo>
                      <a:lnTo>
                        <a:pt x="284" y="177"/>
                      </a:lnTo>
                      <a:lnTo>
                        <a:pt x="284" y="166"/>
                      </a:lnTo>
                      <a:lnTo>
                        <a:pt x="286" y="157"/>
                      </a:lnTo>
                      <a:lnTo>
                        <a:pt x="287" y="148"/>
                      </a:lnTo>
                      <a:lnTo>
                        <a:pt x="287" y="139"/>
                      </a:lnTo>
                      <a:lnTo>
                        <a:pt x="289" y="132"/>
                      </a:lnTo>
                      <a:lnTo>
                        <a:pt x="289" y="116"/>
                      </a:lnTo>
                      <a:lnTo>
                        <a:pt x="291" y="103"/>
                      </a:lnTo>
                      <a:lnTo>
                        <a:pt x="289" y="89"/>
                      </a:lnTo>
                      <a:lnTo>
                        <a:pt x="289" y="78"/>
                      </a:lnTo>
                      <a:lnTo>
                        <a:pt x="286" y="67"/>
                      </a:lnTo>
                      <a:lnTo>
                        <a:pt x="284" y="56"/>
                      </a:lnTo>
                      <a:lnTo>
                        <a:pt x="280" y="47"/>
                      </a:lnTo>
                      <a:lnTo>
                        <a:pt x="276" y="38"/>
                      </a:lnTo>
                      <a:lnTo>
                        <a:pt x="270" y="33"/>
                      </a:lnTo>
                      <a:lnTo>
                        <a:pt x="266" y="28"/>
                      </a:lnTo>
                      <a:lnTo>
                        <a:pt x="264" y="22"/>
                      </a:lnTo>
                      <a:lnTo>
                        <a:pt x="264" y="17"/>
                      </a:lnTo>
                      <a:lnTo>
                        <a:pt x="264" y="13"/>
                      </a:lnTo>
                      <a:lnTo>
                        <a:pt x="264" y="9"/>
                      </a:lnTo>
                      <a:lnTo>
                        <a:pt x="266" y="6"/>
                      </a:lnTo>
                      <a:lnTo>
                        <a:pt x="270" y="4"/>
                      </a:lnTo>
                      <a:lnTo>
                        <a:pt x="274" y="2"/>
                      </a:lnTo>
                      <a:lnTo>
                        <a:pt x="278" y="0"/>
                      </a:lnTo>
                      <a:lnTo>
                        <a:pt x="282" y="0"/>
                      </a:lnTo>
                      <a:lnTo>
                        <a:pt x="287" y="2"/>
                      </a:lnTo>
                      <a:lnTo>
                        <a:pt x="291" y="2"/>
                      </a:lnTo>
                      <a:lnTo>
                        <a:pt x="297" y="4"/>
                      </a:lnTo>
                      <a:lnTo>
                        <a:pt x="307" y="8"/>
                      </a:lnTo>
                      <a:lnTo>
                        <a:pt x="318" y="13"/>
                      </a:lnTo>
                      <a:lnTo>
                        <a:pt x="330" y="18"/>
                      </a:lnTo>
                      <a:lnTo>
                        <a:pt x="343" y="26"/>
                      </a:lnTo>
                      <a:lnTo>
                        <a:pt x="356" y="35"/>
                      </a:lnTo>
                      <a:lnTo>
                        <a:pt x="362" y="40"/>
                      </a:lnTo>
                      <a:lnTo>
                        <a:pt x="366" y="44"/>
                      </a:lnTo>
                      <a:lnTo>
                        <a:pt x="370" y="49"/>
                      </a:lnTo>
                      <a:lnTo>
                        <a:pt x="374" y="53"/>
                      </a:lnTo>
                      <a:lnTo>
                        <a:pt x="376" y="56"/>
                      </a:lnTo>
                      <a:lnTo>
                        <a:pt x="379" y="60"/>
                      </a:lnTo>
                      <a:lnTo>
                        <a:pt x="379" y="62"/>
                      </a:lnTo>
                      <a:lnTo>
                        <a:pt x="379" y="65"/>
                      </a:lnTo>
                      <a:lnTo>
                        <a:pt x="379" y="73"/>
                      </a:lnTo>
                      <a:lnTo>
                        <a:pt x="378" y="80"/>
                      </a:lnTo>
                      <a:lnTo>
                        <a:pt x="374" y="87"/>
                      </a:lnTo>
                      <a:lnTo>
                        <a:pt x="372" y="96"/>
                      </a:lnTo>
                      <a:lnTo>
                        <a:pt x="372" y="96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Freeform 133"/>
                <p:cNvSpPr>
                  <a:spLocks/>
                </p:cNvSpPr>
                <p:nvPr/>
              </p:nvSpPr>
              <p:spPr bwMode="auto">
                <a:xfrm>
                  <a:off x="1819276" y="3200400"/>
                  <a:ext cx="331788" cy="261938"/>
                </a:xfrm>
                <a:custGeom>
                  <a:avLst/>
                  <a:gdLst>
                    <a:gd name="T0" fmla="*/ 165 w 420"/>
                    <a:gd name="T1" fmla="*/ 170 h 330"/>
                    <a:gd name="T2" fmla="*/ 198 w 420"/>
                    <a:gd name="T3" fmla="*/ 148 h 330"/>
                    <a:gd name="T4" fmla="*/ 236 w 420"/>
                    <a:gd name="T5" fmla="*/ 121 h 330"/>
                    <a:gd name="T6" fmla="*/ 278 w 420"/>
                    <a:gd name="T7" fmla="*/ 91 h 330"/>
                    <a:gd name="T8" fmla="*/ 313 w 420"/>
                    <a:gd name="T9" fmla="*/ 64 h 330"/>
                    <a:gd name="T10" fmla="*/ 334 w 420"/>
                    <a:gd name="T11" fmla="*/ 49 h 330"/>
                    <a:gd name="T12" fmla="*/ 353 w 420"/>
                    <a:gd name="T13" fmla="*/ 35 h 330"/>
                    <a:gd name="T14" fmla="*/ 370 w 420"/>
                    <a:gd name="T15" fmla="*/ 24 h 330"/>
                    <a:gd name="T16" fmla="*/ 384 w 420"/>
                    <a:gd name="T17" fmla="*/ 15 h 330"/>
                    <a:gd name="T18" fmla="*/ 395 w 420"/>
                    <a:gd name="T19" fmla="*/ 8 h 330"/>
                    <a:gd name="T20" fmla="*/ 403 w 420"/>
                    <a:gd name="T21" fmla="*/ 4 h 330"/>
                    <a:gd name="T22" fmla="*/ 408 w 420"/>
                    <a:gd name="T23" fmla="*/ 0 h 330"/>
                    <a:gd name="T24" fmla="*/ 414 w 420"/>
                    <a:gd name="T25" fmla="*/ 0 h 330"/>
                    <a:gd name="T26" fmla="*/ 420 w 420"/>
                    <a:gd name="T27" fmla="*/ 2 h 330"/>
                    <a:gd name="T28" fmla="*/ 420 w 420"/>
                    <a:gd name="T29" fmla="*/ 6 h 330"/>
                    <a:gd name="T30" fmla="*/ 418 w 420"/>
                    <a:gd name="T31" fmla="*/ 9 h 330"/>
                    <a:gd name="T32" fmla="*/ 414 w 420"/>
                    <a:gd name="T33" fmla="*/ 15 h 330"/>
                    <a:gd name="T34" fmla="*/ 408 w 420"/>
                    <a:gd name="T35" fmla="*/ 22 h 330"/>
                    <a:gd name="T36" fmla="*/ 399 w 420"/>
                    <a:gd name="T37" fmla="*/ 31 h 330"/>
                    <a:gd name="T38" fmla="*/ 389 w 420"/>
                    <a:gd name="T39" fmla="*/ 44 h 330"/>
                    <a:gd name="T40" fmla="*/ 376 w 420"/>
                    <a:gd name="T41" fmla="*/ 56 h 330"/>
                    <a:gd name="T42" fmla="*/ 361 w 420"/>
                    <a:gd name="T43" fmla="*/ 71 h 330"/>
                    <a:gd name="T44" fmla="*/ 343 w 420"/>
                    <a:gd name="T45" fmla="*/ 89 h 330"/>
                    <a:gd name="T46" fmla="*/ 303 w 420"/>
                    <a:gd name="T47" fmla="*/ 127 h 330"/>
                    <a:gd name="T48" fmla="*/ 263 w 420"/>
                    <a:gd name="T49" fmla="*/ 166 h 330"/>
                    <a:gd name="T50" fmla="*/ 200 w 420"/>
                    <a:gd name="T51" fmla="*/ 226 h 330"/>
                    <a:gd name="T52" fmla="*/ 167 w 420"/>
                    <a:gd name="T53" fmla="*/ 258 h 330"/>
                    <a:gd name="T54" fmla="*/ 148 w 420"/>
                    <a:gd name="T55" fmla="*/ 276 h 330"/>
                    <a:gd name="T56" fmla="*/ 131 w 420"/>
                    <a:gd name="T57" fmla="*/ 293 h 330"/>
                    <a:gd name="T58" fmla="*/ 115 w 420"/>
                    <a:gd name="T59" fmla="*/ 307 h 330"/>
                    <a:gd name="T60" fmla="*/ 102 w 420"/>
                    <a:gd name="T61" fmla="*/ 318 h 330"/>
                    <a:gd name="T62" fmla="*/ 92 w 420"/>
                    <a:gd name="T63" fmla="*/ 325 h 330"/>
                    <a:gd name="T64" fmla="*/ 85 w 420"/>
                    <a:gd name="T65" fmla="*/ 329 h 330"/>
                    <a:gd name="T66" fmla="*/ 79 w 420"/>
                    <a:gd name="T67" fmla="*/ 330 h 330"/>
                    <a:gd name="T68" fmla="*/ 71 w 420"/>
                    <a:gd name="T69" fmla="*/ 329 h 330"/>
                    <a:gd name="T70" fmla="*/ 62 w 420"/>
                    <a:gd name="T71" fmla="*/ 325 h 330"/>
                    <a:gd name="T72" fmla="*/ 50 w 420"/>
                    <a:gd name="T73" fmla="*/ 318 h 330"/>
                    <a:gd name="T74" fmla="*/ 39 w 420"/>
                    <a:gd name="T75" fmla="*/ 307 h 330"/>
                    <a:gd name="T76" fmla="*/ 23 w 420"/>
                    <a:gd name="T77" fmla="*/ 291 h 330"/>
                    <a:gd name="T78" fmla="*/ 12 w 420"/>
                    <a:gd name="T79" fmla="*/ 278 h 330"/>
                    <a:gd name="T80" fmla="*/ 4 w 420"/>
                    <a:gd name="T81" fmla="*/ 265 h 330"/>
                    <a:gd name="T82" fmla="*/ 0 w 420"/>
                    <a:gd name="T83" fmla="*/ 253 h 330"/>
                    <a:gd name="T84" fmla="*/ 0 w 420"/>
                    <a:gd name="T85" fmla="*/ 244 h 330"/>
                    <a:gd name="T86" fmla="*/ 4 w 420"/>
                    <a:gd name="T87" fmla="*/ 238 h 330"/>
                    <a:gd name="T88" fmla="*/ 14 w 420"/>
                    <a:gd name="T89" fmla="*/ 235 h 330"/>
                    <a:gd name="T90" fmla="*/ 27 w 420"/>
                    <a:gd name="T91" fmla="*/ 233 h 330"/>
                    <a:gd name="T92" fmla="*/ 44 w 420"/>
                    <a:gd name="T93" fmla="*/ 231 h 330"/>
                    <a:gd name="T94" fmla="*/ 58 w 420"/>
                    <a:gd name="T95" fmla="*/ 229 h 330"/>
                    <a:gd name="T96" fmla="*/ 69 w 420"/>
                    <a:gd name="T97" fmla="*/ 228 h 330"/>
                    <a:gd name="T98" fmla="*/ 79 w 420"/>
                    <a:gd name="T99" fmla="*/ 224 h 330"/>
                    <a:gd name="T100" fmla="*/ 86 w 420"/>
                    <a:gd name="T101" fmla="*/ 220 h 330"/>
                    <a:gd name="T102" fmla="*/ 98 w 420"/>
                    <a:gd name="T103" fmla="*/ 213 h 330"/>
                    <a:gd name="T104" fmla="*/ 115 w 420"/>
                    <a:gd name="T105" fmla="*/ 204 h 330"/>
                    <a:gd name="T106" fmla="*/ 136 w 420"/>
                    <a:gd name="T107" fmla="*/ 190 h 330"/>
                    <a:gd name="T108" fmla="*/ 150 w 420"/>
                    <a:gd name="T109" fmla="*/ 181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20" h="330">
                      <a:moveTo>
                        <a:pt x="150" y="181"/>
                      </a:moveTo>
                      <a:lnTo>
                        <a:pt x="165" y="170"/>
                      </a:lnTo>
                      <a:lnTo>
                        <a:pt x="180" y="159"/>
                      </a:lnTo>
                      <a:lnTo>
                        <a:pt x="198" y="148"/>
                      </a:lnTo>
                      <a:lnTo>
                        <a:pt x="215" y="134"/>
                      </a:lnTo>
                      <a:lnTo>
                        <a:pt x="236" y="121"/>
                      </a:lnTo>
                      <a:lnTo>
                        <a:pt x="255" y="105"/>
                      </a:lnTo>
                      <a:lnTo>
                        <a:pt x="278" y="91"/>
                      </a:lnTo>
                      <a:lnTo>
                        <a:pt x="301" y="73"/>
                      </a:lnTo>
                      <a:lnTo>
                        <a:pt x="313" y="64"/>
                      </a:lnTo>
                      <a:lnTo>
                        <a:pt x="324" y="56"/>
                      </a:lnTo>
                      <a:lnTo>
                        <a:pt x="334" y="49"/>
                      </a:lnTo>
                      <a:lnTo>
                        <a:pt x="343" y="42"/>
                      </a:lnTo>
                      <a:lnTo>
                        <a:pt x="353" y="35"/>
                      </a:lnTo>
                      <a:lnTo>
                        <a:pt x="361" y="29"/>
                      </a:lnTo>
                      <a:lnTo>
                        <a:pt x="370" y="24"/>
                      </a:lnTo>
                      <a:lnTo>
                        <a:pt x="376" y="19"/>
                      </a:lnTo>
                      <a:lnTo>
                        <a:pt x="384" y="15"/>
                      </a:lnTo>
                      <a:lnTo>
                        <a:pt x="389" y="11"/>
                      </a:lnTo>
                      <a:lnTo>
                        <a:pt x="395" y="8"/>
                      </a:lnTo>
                      <a:lnTo>
                        <a:pt x="399" y="6"/>
                      </a:lnTo>
                      <a:lnTo>
                        <a:pt x="403" y="4"/>
                      </a:lnTo>
                      <a:lnTo>
                        <a:pt x="407" y="2"/>
                      </a:lnTo>
                      <a:lnTo>
                        <a:pt x="408" y="0"/>
                      </a:lnTo>
                      <a:lnTo>
                        <a:pt x="410" y="0"/>
                      </a:lnTo>
                      <a:lnTo>
                        <a:pt x="414" y="0"/>
                      </a:lnTo>
                      <a:lnTo>
                        <a:pt x="418" y="2"/>
                      </a:lnTo>
                      <a:lnTo>
                        <a:pt x="420" y="2"/>
                      </a:lnTo>
                      <a:lnTo>
                        <a:pt x="420" y="4"/>
                      </a:lnTo>
                      <a:lnTo>
                        <a:pt x="420" y="6"/>
                      </a:lnTo>
                      <a:lnTo>
                        <a:pt x="420" y="8"/>
                      </a:lnTo>
                      <a:lnTo>
                        <a:pt x="418" y="9"/>
                      </a:lnTo>
                      <a:lnTo>
                        <a:pt x="418" y="11"/>
                      </a:lnTo>
                      <a:lnTo>
                        <a:pt x="414" y="15"/>
                      </a:lnTo>
                      <a:lnTo>
                        <a:pt x="412" y="19"/>
                      </a:lnTo>
                      <a:lnTo>
                        <a:pt x="408" y="22"/>
                      </a:lnTo>
                      <a:lnTo>
                        <a:pt x="405" y="26"/>
                      </a:lnTo>
                      <a:lnTo>
                        <a:pt x="399" y="31"/>
                      </a:lnTo>
                      <a:lnTo>
                        <a:pt x="395" y="37"/>
                      </a:lnTo>
                      <a:lnTo>
                        <a:pt x="389" y="44"/>
                      </a:lnTo>
                      <a:lnTo>
                        <a:pt x="382" y="49"/>
                      </a:lnTo>
                      <a:lnTo>
                        <a:pt x="376" y="56"/>
                      </a:lnTo>
                      <a:lnTo>
                        <a:pt x="368" y="64"/>
                      </a:lnTo>
                      <a:lnTo>
                        <a:pt x="361" y="71"/>
                      </a:lnTo>
                      <a:lnTo>
                        <a:pt x="351" y="80"/>
                      </a:lnTo>
                      <a:lnTo>
                        <a:pt x="343" y="89"/>
                      </a:lnTo>
                      <a:lnTo>
                        <a:pt x="324" y="107"/>
                      </a:lnTo>
                      <a:lnTo>
                        <a:pt x="303" y="127"/>
                      </a:lnTo>
                      <a:lnTo>
                        <a:pt x="284" y="147"/>
                      </a:lnTo>
                      <a:lnTo>
                        <a:pt x="263" y="166"/>
                      </a:lnTo>
                      <a:lnTo>
                        <a:pt x="221" y="206"/>
                      </a:lnTo>
                      <a:lnTo>
                        <a:pt x="200" y="226"/>
                      </a:lnTo>
                      <a:lnTo>
                        <a:pt x="178" y="247"/>
                      </a:lnTo>
                      <a:lnTo>
                        <a:pt x="167" y="258"/>
                      </a:lnTo>
                      <a:lnTo>
                        <a:pt x="157" y="267"/>
                      </a:lnTo>
                      <a:lnTo>
                        <a:pt x="148" y="276"/>
                      </a:lnTo>
                      <a:lnTo>
                        <a:pt x="138" y="285"/>
                      </a:lnTo>
                      <a:lnTo>
                        <a:pt x="131" y="293"/>
                      </a:lnTo>
                      <a:lnTo>
                        <a:pt x="123" y="300"/>
                      </a:lnTo>
                      <a:lnTo>
                        <a:pt x="115" y="307"/>
                      </a:lnTo>
                      <a:lnTo>
                        <a:pt x="109" y="312"/>
                      </a:lnTo>
                      <a:lnTo>
                        <a:pt x="102" y="318"/>
                      </a:lnTo>
                      <a:lnTo>
                        <a:pt x="98" y="321"/>
                      </a:lnTo>
                      <a:lnTo>
                        <a:pt x="92" y="325"/>
                      </a:lnTo>
                      <a:lnTo>
                        <a:pt x="88" y="327"/>
                      </a:lnTo>
                      <a:lnTo>
                        <a:pt x="85" y="329"/>
                      </a:lnTo>
                      <a:lnTo>
                        <a:pt x="81" y="330"/>
                      </a:lnTo>
                      <a:lnTo>
                        <a:pt x="79" y="330"/>
                      </a:lnTo>
                      <a:lnTo>
                        <a:pt x="77" y="330"/>
                      </a:lnTo>
                      <a:lnTo>
                        <a:pt x="71" y="329"/>
                      </a:lnTo>
                      <a:lnTo>
                        <a:pt x="67" y="329"/>
                      </a:lnTo>
                      <a:lnTo>
                        <a:pt x="62" y="325"/>
                      </a:lnTo>
                      <a:lnTo>
                        <a:pt x="56" y="321"/>
                      </a:lnTo>
                      <a:lnTo>
                        <a:pt x="50" y="318"/>
                      </a:lnTo>
                      <a:lnTo>
                        <a:pt x="44" y="312"/>
                      </a:lnTo>
                      <a:lnTo>
                        <a:pt x="39" y="307"/>
                      </a:lnTo>
                      <a:lnTo>
                        <a:pt x="31" y="300"/>
                      </a:lnTo>
                      <a:lnTo>
                        <a:pt x="23" y="291"/>
                      </a:lnTo>
                      <a:lnTo>
                        <a:pt x="17" y="284"/>
                      </a:lnTo>
                      <a:lnTo>
                        <a:pt x="12" y="278"/>
                      </a:lnTo>
                      <a:lnTo>
                        <a:pt x="6" y="271"/>
                      </a:lnTo>
                      <a:lnTo>
                        <a:pt x="4" y="265"/>
                      </a:lnTo>
                      <a:lnTo>
                        <a:pt x="0" y="258"/>
                      </a:lnTo>
                      <a:lnTo>
                        <a:pt x="0" y="253"/>
                      </a:lnTo>
                      <a:lnTo>
                        <a:pt x="0" y="247"/>
                      </a:lnTo>
                      <a:lnTo>
                        <a:pt x="0" y="244"/>
                      </a:lnTo>
                      <a:lnTo>
                        <a:pt x="2" y="240"/>
                      </a:lnTo>
                      <a:lnTo>
                        <a:pt x="4" y="238"/>
                      </a:lnTo>
                      <a:lnTo>
                        <a:pt x="10" y="237"/>
                      </a:lnTo>
                      <a:lnTo>
                        <a:pt x="14" y="235"/>
                      </a:lnTo>
                      <a:lnTo>
                        <a:pt x="21" y="233"/>
                      </a:lnTo>
                      <a:lnTo>
                        <a:pt x="27" y="233"/>
                      </a:lnTo>
                      <a:lnTo>
                        <a:pt x="37" y="233"/>
                      </a:lnTo>
                      <a:lnTo>
                        <a:pt x="44" y="231"/>
                      </a:lnTo>
                      <a:lnTo>
                        <a:pt x="52" y="231"/>
                      </a:lnTo>
                      <a:lnTo>
                        <a:pt x="58" y="229"/>
                      </a:lnTo>
                      <a:lnTo>
                        <a:pt x="63" y="229"/>
                      </a:lnTo>
                      <a:lnTo>
                        <a:pt x="69" y="228"/>
                      </a:lnTo>
                      <a:lnTo>
                        <a:pt x="73" y="226"/>
                      </a:lnTo>
                      <a:lnTo>
                        <a:pt x="79" y="224"/>
                      </a:lnTo>
                      <a:lnTo>
                        <a:pt x="83" y="222"/>
                      </a:lnTo>
                      <a:lnTo>
                        <a:pt x="86" y="220"/>
                      </a:lnTo>
                      <a:lnTo>
                        <a:pt x="90" y="217"/>
                      </a:lnTo>
                      <a:lnTo>
                        <a:pt x="98" y="213"/>
                      </a:lnTo>
                      <a:lnTo>
                        <a:pt x="106" y="210"/>
                      </a:lnTo>
                      <a:lnTo>
                        <a:pt x="115" y="204"/>
                      </a:lnTo>
                      <a:lnTo>
                        <a:pt x="125" y="197"/>
                      </a:lnTo>
                      <a:lnTo>
                        <a:pt x="136" y="190"/>
                      </a:lnTo>
                      <a:lnTo>
                        <a:pt x="150" y="181"/>
                      </a:lnTo>
                      <a:lnTo>
                        <a:pt x="150" y="181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Freeform 134"/>
                <p:cNvSpPr>
                  <a:spLocks/>
                </p:cNvSpPr>
                <p:nvPr/>
              </p:nvSpPr>
              <p:spPr bwMode="auto">
                <a:xfrm>
                  <a:off x="1860551" y="3059113"/>
                  <a:ext cx="301625" cy="101600"/>
                </a:xfrm>
                <a:custGeom>
                  <a:avLst/>
                  <a:gdLst>
                    <a:gd name="T0" fmla="*/ 13 w 379"/>
                    <a:gd name="T1" fmla="*/ 115 h 128"/>
                    <a:gd name="T2" fmla="*/ 8 w 379"/>
                    <a:gd name="T3" fmla="*/ 112 h 128"/>
                    <a:gd name="T4" fmla="*/ 2 w 379"/>
                    <a:gd name="T5" fmla="*/ 108 h 128"/>
                    <a:gd name="T6" fmla="*/ 0 w 379"/>
                    <a:gd name="T7" fmla="*/ 105 h 128"/>
                    <a:gd name="T8" fmla="*/ 2 w 379"/>
                    <a:gd name="T9" fmla="*/ 97 h 128"/>
                    <a:gd name="T10" fmla="*/ 8 w 379"/>
                    <a:gd name="T11" fmla="*/ 90 h 128"/>
                    <a:gd name="T12" fmla="*/ 15 w 379"/>
                    <a:gd name="T13" fmla="*/ 85 h 128"/>
                    <a:gd name="T14" fmla="*/ 21 w 379"/>
                    <a:gd name="T15" fmla="*/ 83 h 128"/>
                    <a:gd name="T16" fmla="*/ 31 w 379"/>
                    <a:gd name="T17" fmla="*/ 79 h 128"/>
                    <a:gd name="T18" fmla="*/ 46 w 379"/>
                    <a:gd name="T19" fmla="*/ 74 h 128"/>
                    <a:gd name="T20" fmla="*/ 65 w 379"/>
                    <a:gd name="T21" fmla="*/ 69 h 128"/>
                    <a:gd name="T22" fmla="*/ 86 w 379"/>
                    <a:gd name="T23" fmla="*/ 61 h 128"/>
                    <a:gd name="T24" fmla="*/ 113 w 379"/>
                    <a:gd name="T25" fmla="*/ 54 h 128"/>
                    <a:gd name="T26" fmla="*/ 144 w 379"/>
                    <a:gd name="T27" fmla="*/ 45 h 128"/>
                    <a:gd name="T28" fmla="*/ 176 w 379"/>
                    <a:gd name="T29" fmla="*/ 36 h 128"/>
                    <a:gd name="T30" fmla="*/ 205 w 379"/>
                    <a:gd name="T31" fmla="*/ 27 h 128"/>
                    <a:gd name="T32" fmla="*/ 232 w 379"/>
                    <a:gd name="T33" fmla="*/ 20 h 128"/>
                    <a:gd name="T34" fmla="*/ 255 w 379"/>
                    <a:gd name="T35" fmla="*/ 13 h 128"/>
                    <a:gd name="T36" fmla="*/ 276 w 379"/>
                    <a:gd name="T37" fmla="*/ 7 h 128"/>
                    <a:gd name="T38" fmla="*/ 293 w 379"/>
                    <a:gd name="T39" fmla="*/ 4 h 128"/>
                    <a:gd name="T40" fmla="*/ 307 w 379"/>
                    <a:gd name="T41" fmla="*/ 0 h 128"/>
                    <a:gd name="T42" fmla="*/ 316 w 379"/>
                    <a:gd name="T43" fmla="*/ 0 h 128"/>
                    <a:gd name="T44" fmla="*/ 331 w 379"/>
                    <a:gd name="T45" fmla="*/ 0 h 128"/>
                    <a:gd name="T46" fmla="*/ 351 w 379"/>
                    <a:gd name="T47" fmla="*/ 2 h 128"/>
                    <a:gd name="T48" fmla="*/ 362 w 379"/>
                    <a:gd name="T49" fmla="*/ 4 h 128"/>
                    <a:gd name="T50" fmla="*/ 370 w 379"/>
                    <a:gd name="T51" fmla="*/ 9 h 128"/>
                    <a:gd name="T52" fmla="*/ 376 w 379"/>
                    <a:gd name="T53" fmla="*/ 13 h 128"/>
                    <a:gd name="T54" fmla="*/ 379 w 379"/>
                    <a:gd name="T55" fmla="*/ 16 h 128"/>
                    <a:gd name="T56" fmla="*/ 379 w 379"/>
                    <a:gd name="T57" fmla="*/ 20 h 128"/>
                    <a:gd name="T58" fmla="*/ 376 w 379"/>
                    <a:gd name="T59" fmla="*/ 29 h 128"/>
                    <a:gd name="T60" fmla="*/ 370 w 379"/>
                    <a:gd name="T61" fmla="*/ 36 h 128"/>
                    <a:gd name="T62" fmla="*/ 362 w 379"/>
                    <a:gd name="T63" fmla="*/ 43 h 128"/>
                    <a:gd name="T64" fmla="*/ 349 w 379"/>
                    <a:gd name="T65" fmla="*/ 52 h 128"/>
                    <a:gd name="T66" fmla="*/ 326 w 379"/>
                    <a:gd name="T67" fmla="*/ 61 h 128"/>
                    <a:gd name="T68" fmla="*/ 310 w 379"/>
                    <a:gd name="T69" fmla="*/ 65 h 128"/>
                    <a:gd name="T70" fmla="*/ 297 w 379"/>
                    <a:gd name="T71" fmla="*/ 67 h 128"/>
                    <a:gd name="T72" fmla="*/ 284 w 379"/>
                    <a:gd name="T73" fmla="*/ 70 h 128"/>
                    <a:gd name="T74" fmla="*/ 266 w 379"/>
                    <a:gd name="T75" fmla="*/ 76 h 128"/>
                    <a:gd name="T76" fmla="*/ 249 w 379"/>
                    <a:gd name="T77" fmla="*/ 79 h 128"/>
                    <a:gd name="T78" fmla="*/ 228 w 379"/>
                    <a:gd name="T79" fmla="*/ 87 h 128"/>
                    <a:gd name="T80" fmla="*/ 205 w 379"/>
                    <a:gd name="T81" fmla="*/ 94 h 128"/>
                    <a:gd name="T82" fmla="*/ 180 w 379"/>
                    <a:gd name="T83" fmla="*/ 101 h 128"/>
                    <a:gd name="T84" fmla="*/ 157 w 379"/>
                    <a:gd name="T85" fmla="*/ 108 h 128"/>
                    <a:gd name="T86" fmla="*/ 136 w 379"/>
                    <a:gd name="T87" fmla="*/ 114 h 128"/>
                    <a:gd name="T88" fmla="*/ 119 w 379"/>
                    <a:gd name="T89" fmla="*/ 117 h 128"/>
                    <a:gd name="T90" fmla="*/ 103 w 379"/>
                    <a:gd name="T91" fmla="*/ 123 h 128"/>
                    <a:gd name="T92" fmla="*/ 90 w 379"/>
                    <a:gd name="T93" fmla="*/ 124 h 128"/>
                    <a:gd name="T94" fmla="*/ 78 w 379"/>
                    <a:gd name="T95" fmla="*/ 126 h 128"/>
                    <a:gd name="T96" fmla="*/ 71 w 379"/>
                    <a:gd name="T97" fmla="*/ 128 h 128"/>
                    <a:gd name="T98" fmla="*/ 61 w 379"/>
                    <a:gd name="T99" fmla="*/ 128 h 128"/>
                    <a:gd name="T100" fmla="*/ 42 w 379"/>
                    <a:gd name="T101" fmla="*/ 124 h 128"/>
                    <a:gd name="T102" fmla="*/ 19 w 379"/>
                    <a:gd name="T103" fmla="*/ 117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79" h="128">
                      <a:moveTo>
                        <a:pt x="19" y="117"/>
                      </a:moveTo>
                      <a:lnTo>
                        <a:pt x="13" y="115"/>
                      </a:lnTo>
                      <a:lnTo>
                        <a:pt x="9" y="114"/>
                      </a:lnTo>
                      <a:lnTo>
                        <a:pt x="8" y="112"/>
                      </a:lnTo>
                      <a:lnTo>
                        <a:pt x="4" y="110"/>
                      </a:lnTo>
                      <a:lnTo>
                        <a:pt x="2" y="108"/>
                      </a:lnTo>
                      <a:lnTo>
                        <a:pt x="2" y="106"/>
                      </a:lnTo>
                      <a:lnTo>
                        <a:pt x="0" y="105"/>
                      </a:lnTo>
                      <a:lnTo>
                        <a:pt x="0" y="103"/>
                      </a:lnTo>
                      <a:lnTo>
                        <a:pt x="2" y="97"/>
                      </a:lnTo>
                      <a:lnTo>
                        <a:pt x="4" y="94"/>
                      </a:lnTo>
                      <a:lnTo>
                        <a:pt x="8" y="90"/>
                      </a:lnTo>
                      <a:lnTo>
                        <a:pt x="13" y="87"/>
                      </a:lnTo>
                      <a:lnTo>
                        <a:pt x="15" y="85"/>
                      </a:lnTo>
                      <a:lnTo>
                        <a:pt x="17" y="85"/>
                      </a:lnTo>
                      <a:lnTo>
                        <a:pt x="21" y="83"/>
                      </a:lnTo>
                      <a:lnTo>
                        <a:pt x="27" y="81"/>
                      </a:lnTo>
                      <a:lnTo>
                        <a:pt x="31" y="79"/>
                      </a:lnTo>
                      <a:lnTo>
                        <a:pt x="38" y="76"/>
                      </a:lnTo>
                      <a:lnTo>
                        <a:pt x="46" y="74"/>
                      </a:lnTo>
                      <a:lnTo>
                        <a:pt x="54" y="72"/>
                      </a:lnTo>
                      <a:lnTo>
                        <a:pt x="65" y="69"/>
                      </a:lnTo>
                      <a:lnTo>
                        <a:pt x="75" y="65"/>
                      </a:lnTo>
                      <a:lnTo>
                        <a:pt x="86" y="61"/>
                      </a:lnTo>
                      <a:lnTo>
                        <a:pt x="100" y="58"/>
                      </a:lnTo>
                      <a:lnTo>
                        <a:pt x="113" y="54"/>
                      </a:lnTo>
                      <a:lnTo>
                        <a:pt x="128" y="49"/>
                      </a:lnTo>
                      <a:lnTo>
                        <a:pt x="144" y="45"/>
                      </a:lnTo>
                      <a:lnTo>
                        <a:pt x="161" y="40"/>
                      </a:lnTo>
                      <a:lnTo>
                        <a:pt x="176" y="36"/>
                      </a:lnTo>
                      <a:lnTo>
                        <a:pt x="192" y="31"/>
                      </a:lnTo>
                      <a:lnTo>
                        <a:pt x="205" y="27"/>
                      </a:lnTo>
                      <a:lnTo>
                        <a:pt x="218" y="23"/>
                      </a:lnTo>
                      <a:lnTo>
                        <a:pt x="232" y="20"/>
                      </a:lnTo>
                      <a:lnTo>
                        <a:pt x="243" y="16"/>
                      </a:lnTo>
                      <a:lnTo>
                        <a:pt x="255" y="13"/>
                      </a:lnTo>
                      <a:lnTo>
                        <a:pt x="266" y="9"/>
                      </a:lnTo>
                      <a:lnTo>
                        <a:pt x="276" y="7"/>
                      </a:lnTo>
                      <a:lnTo>
                        <a:pt x="284" y="5"/>
                      </a:lnTo>
                      <a:lnTo>
                        <a:pt x="293" y="4"/>
                      </a:lnTo>
                      <a:lnTo>
                        <a:pt x="299" y="2"/>
                      </a:lnTo>
                      <a:lnTo>
                        <a:pt x="307" y="0"/>
                      </a:lnTo>
                      <a:lnTo>
                        <a:pt x="312" y="0"/>
                      </a:lnTo>
                      <a:lnTo>
                        <a:pt x="316" y="0"/>
                      </a:lnTo>
                      <a:lnTo>
                        <a:pt x="320" y="0"/>
                      </a:lnTo>
                      <a:lnTo>
                        <a:pt x="331" y="0"/>
                      </a:lnTo>
                      <a:lnTo>
                        <a:pt x="341" y="0"/>
                      </a:lnTo>
                      <a:lnTo>
                        <a:pt x="351" y="2"/>
                      </a:lnTo>
                      <a:lnTo>
                        <a:pt x="356" y="2"/>
                      </a:lnTo>
                      <a:lnTo>
                        <a:pt x="362" y="4"/>
                      </a:lnTo>
                      <a:lnTo>
                        <a:pt x="366" y="5"/>
                      </a:lnTo>
                      <a:lnTo>
                        <a:pt x="370" y="9"/>
                      </a:lnTo>
                      <a:lnTo>
                        <a:pt x="374" y="11"/>
                      </a:lnTo>
                      <a:lnTo>
                        <a:pt x="376" y="13"/>
                      </a:lnTo>
                      <a:lnTo>
                        <a:pt x="377" y="14"/>
                      </a:lnTo>
                      <a:lnTo>
                        <a:pt x="379" y="16"/>
                      </a:lnTo>
                      <a:lnTo>
                        <a:pt x="379" y="18"/>
                      </a:lnTo>
                      <a:lnTo>
                        <a:pt x="379" y="20"/>
                      </a:lnTo>
                      <a:lnTo>
                        <a:pt x="379" y="23"/>
                      </a:lnTo>
                      <a:lnTo>
                        <a:pt x="376" y="29"/>
                      </a:lnTo>
                      <a:lnTo>
                        <a:pt x="372" y="32"/>
                      </a:lnTo>
                      <a:lnTo>
                        <a:pt x="370" y="36"/>
                      </a:lnTo>
                      <a:lnTo>
                        <a:pt x="366" y="40"/>
                      </a:lnTo>
                      <a:lnTo>
                        <a:pt x="362" y="43"/>
                      </a:lnTo>
                      <a:lnTo>
                        <a:pt x="358" y="47"/>
                      </a:lnTo>
                      <a:lnTo>
                        <a:pt x="349" y="52"/>
                      </a:lnTo>
                      <a:lnTo>
                        <a:pt x="337" y="56"/>
                      </a:lnTo>
                      <a:lnTo>
                        <a:pt x="326" y="61"/>
                      </a:lnTo>
                      <a:lnTo>
                        <a:pt x="316" y="63"/>
                      </a:lnTo>
                      <a:lnTo>
                        <a:pt x="310" y="65"/>
                      </a:lnTo>
                      <a:lnTo>
                        <a:pt x="305" y="65"/>
                      </a:lnTo>
                      <a:lnTo>
                        <a:pt x="297" y="67"/>
                      </a:lnTo>
                      <a:lnTo>
                        <a:pt x="291" y="69"/>
                      </a:lnTo>
                      <a:lnTo>
                        <a:pt x="284" y="70"/>
                      </a:lnTo>
                      <a:lnTo>
                        <a:pt x="276" y="72"/>
                      </a:lnTo>
                      <a:lnTo>
                        <a:pt x="266" y="76"/>
                      </a:lnTo>
                      <a:lnTo>
                        <a:pt x="259" y="78"/>
                      </a:lnTo>
                      <a:lnTo>
                        <a:pt x="249" y="79"/>
                      </a:lnTo>
                      <a:lnTo>
                        <a:pt x="239" y="83"/>
                      </a:lnTo>
                      <a:lnTo>
                        <a:pt x="228" y="87"/>
                      </a:lnTo>
                      <a:lnTo>
                        <a:pt x="216" y="90"/>
                      </a:lnTo>
                      <a:lnTo>
                        <a:pt x="205" y="94"/>
                      </a:lnTo>
                      <a:lnTo>
                        <a:pt x="192" y="97"/>
                      </a:lnTo>
                      <a:lnTo>
                        <a:pt x="180" y="101"/>
                      </a:lnTo>
                      <a:lnTo>
                        <a:pt x="169" y="105"/>
                      </a:lnTo>
                      <a:lnTo>
                        <a:pt x="157" y="108"/>
                      </a:lnTo>
                      <a:lnTo>
                        <a:pt x="146" y="110"/>
                      </a:lnTo>
                      <a:lnTo>
                        <a:pt x="136" y="114"/>
                      </a:lnTo>
                      <a:lnTo>
                        <a:pt x="126" y="115"/>
                      </a:lnTo>
                      <a:lnTo>
                        <a:pt x="119" y="117"/>
                      </a:lnTo>
                      <a:lnTo>
                        <a:pt x="109" y="121"/>
                      </a:lnTo>
                      <a:lnTo>
                        <a:pt x="103" y="123"/>
                      </a:lnTo>
                      <a:lnTo>
                        <a:pt x="96" y="123"/>
                      </a:lnTo>
                      <a:lnTo>
                        <a:pt x="90" y="124"/>
                      </a:lnTo>
                      <a:lnTo>
                        <a:pt x="84" y="126"/>
                      </a:lnTo>
                      <a:lnTo>
                        <a:pt x="78" y="126"/>
                      </a:lnTo>
                      <a:lnTo>
                        <a:pt x="75" y="128"/>
                      </a:lnTo>
                      <a:lnTo>
                        <a:pt x="71" y="128"/>
                      </a:lnTo>
                      <a:lnTo>
                        <a:pt x="69" y="128"/>
                      </a:lnTo>
                      <a:lnTo>
                        <a:pt x="61" y="128"/>
                      </a:lnTo>
                      <a:lnTo>
                        <a:pt x="55" y="126"/>
                      </a:lnTo>
                      <a:lnTo>
                        <a:pt x="42" y="124"/>
                      </a:lnTo>
                      <a:lnTo>
                        <a:pt x="29" y="121"/>
                      </a:lnTo>
                      <a:lnTo>
                        <a:pt x="19" y="117"/>
                      </a:lnTo>
                      <a:lnTo>
                        <a:pt x="19" y="11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35"/>
                <p:cNvSpPr>
                  <a:spLocks/>
                </p:cNvSpPr>
                <p:nvPr/>
              </p:nvSpPr>
              <p:spPr bwMode="auto">
                <a:xfrm>
                  <a:off x="1927226" y="2773363"/>
                  <a:ext cx="168275" cy="904875"/>
                </a:xfrm>
                <a:custGeom>
                  <a:avLst/>
                  <a:gdLst>
                    <a:gd name="T0" fmla="*/ 127 w 213"/>
                    <a:gd name="T1" fmla="*/ 640 h 1140"/>
                    <a:gd name="T2" fmla="*/ 127 w 213"/>
                    <a:gd name="T3" fmla="*/ 536 h 1140"/>
                    <a:gd name="T4" fmla="*/ 129 w 213"/>
                    <a:gd name="T5" fmla="*/ 447 h 1140"/>
                    <a:gd name="T6" fmla="*/ 129 w 213"/>
                    <a:gd name="T7" fmla="*/ 373 h 1140"/>
                    <a:gd name="T8" fmla="*/ 129 w 213"/>
                    <a:gd name="T9" fmla="*/ 271 h 1140"/>
                    <a:gd name="T10" fmla="*/ 129 w 213"/>
                    <a:gd name="T11" fmla="*/ 170 h 1140"/>
                    <a:gd name="T12" fmla="*/ 127 w 213"/>
                    <a:gd name="T13" fmla="*/ 117 h 1140"/>
                    <a:gd name="T14" fmla="*/ 121 w 213"/>
                    <a:gd name="T15" fmla="*/ 85 h 1140"/>
                    <a:gd name="T16" fmla="*/ 115 w 213"/>
                    <a:gd name="T17" fmla="*/ 60 h 1140"/>
                    <a:gd name="T18" fmla="*/ 108 w 213"/>
                    <a:gd name="T19" fmla="*/ 44 h 1140"/>
                    <a:gd name="T20" fmla="*/ 94 w 213"/>
                    <a:gd name="T21" fmla="*/ 24 h 1140"/>
                    <a:gd name="T22" fmla="*/ 94 w 213"/>
                    <a:gd name="T23" fmla="*/ 6 h 1140"/>
                    <a:gd name="T24" fmla="*/ 108 w 213"/>
                    <a:gd name="T25" fmla="*/ 0 h 1140"/>
                    <a:gd name="T26" fmla="*/ 136 w 213"/>
                    <a:gd name="T27" fmla="*/ 6 h 1140"/>
                    <a:gd name="T28" fmla="*/ 175 w 213"/>
                    <a:gd name="T29" fmla="*/ 20 h 1140"/>
                    <a:gd name="T30" fmla="*/ 202 w 213"/>
                    <a:gd name="T31" fmla="*/ 36 h 1140"/>
                    <a:gd name="T32" fmla="*/ 213 w 213"/>
                    <a:gd name="T33" fmla="*/ 60 h 1140"/>
                    <a:gd name="T34" fmla="*/ 209 w 213"/>
                    <a:gd name="T35" fmla="*/ 92 h 1140"/>
                    <a:gd name="T36" fmla="*/ 200 w 213"/>
                    <a:gd name="T37" fmla="*/ 119 h 1140"/>
                    <a:gd name="T38" fmla="*/ 192 w 213"/>
                    <a:gd name="T39" fmla="*/ 152 h 1140"/>
                    <a:gd name="T40" fmla="*/ 188 w 213"/>
                    <a:gd name="T41" fmla="*/ 197 h 1140"/>
                    <a:gd name="T42" fmla="*/ 184 w 213"/>
                    <a:gd name="T43" fmla="*/ 251 h 1140"/>
                    <a:gd name="T44" fmla="*/ 180 w 213"/>
                    <a:gd name="T45" fmla="*/ 321 h 1140"/>
                    <a:gd name="T46" fmla="*/ 180 w 213"/>
                    <a:gd name="T47" fmla="*/ 417 h 1140"/>
                    <a:gd name="T48" fmla="*/ 180 w 213"/>
                    <a:gd name="T49" fmla="*/ 536 h 1140"/>
                    <a:gd name="T50" fmla="*/ 182 w 213"/>
                    <a:gd name="T51" fmla="*/ 682 h 1140"/>
                    <a:gd name="T52" fmla="*/ 184 w 213"/>
                    <a:gd name="T53" fmla="*/ 783 h 1140"/>
                    <a:gd name="T54" fmla="*/ 184 w 213"/>
                    <a:gd name="T55" fmla="*/ 855 h 1140"/>
                    <a:gd name="T56" fmla="*/ 184 w 213"/>
                    <a:gd name="T57" fmla="*/ 918 h 1140"/>
                    <a:gd name="T58" fmla="*/ 182 w 213"/>
                    <a:gd name="T59" fmla="*/ 972 h 1140"/>
                    <a:gd name="T60" fmla="*/ 179 w 213"/>
                    <a:gd name="T61" fmla="*/ 1017 h 1140"/>
                    <a:gd name="T62" fmla="*/ 175 w 213"/>
                    <a:gd name="T63" fmla="*/ 1051 h 1140"/>
                    <a:gd name="T64" fmla="*/ 171 w 213"/>
                    <a:gd name="T65" fmla="*/ 1078 h 1140"/>
                    <a:gd name="T66" fmla="*/ 167 w 213"/>
                    <a:gd name="T67" fmla="*/ 1095 h 1140"/>
                    <a:gd name="T68" fmla="*/ 146 w 213"/>
                    <a:gd name="T69" fmla="*/ 1122 h 1140"/>
                    <a:gd name="T70" fmla="*/ 131 w 213"/>
                    <a:gd name="T71" fmla="*/ 1138 h 1140"/>
                    <a:gd name="T72" fmla="*/ 119 w 213"/>
                    <a:gd name="T73" fmla="*/ 1134 h 1140"/>
                    <a:gd name="T74" fmla="*/ 104 w 213"/>
                    <a:gd name="T75" fmla="*/ 1113 h 1140"/>
                    <a:gd name="T76" fmla="*/ 87 w 213"/>
                    <a:gd name="T77" fmla="*/ 1075 h 1140"/>
                    <a:gd name="T78" fmla="*/ 52 w 213"/>
                    <a:gd name="T79" fmla="*/ 1035 h 1140"/>
                    <a:gd name="T80" fmla="*/ 14 w 213"/>
                    <a:gd name="T81" fmla="*/ 1001 h 1140"/>
                    <a:gd name="T82" fmla="*/ 0 w 213"/>
                    <a:gd name="T83" fmla="*/ 983 h 1140"/>
                    <a:gd name="T84" fmla="*/ 10 w 213"/>
                    <a:gd name="T85" fmla="*/ 977 h 1140"/>
                    <a:gd name="T86" fmla="*/ 41 w 213"/>
                    <a:gd name="T87" fmla="*/ 986 h 1140"/>
                    <a:gd name="T88" fmla="*/ 81 w 213"/>
                    <a:gd name="T89" fmla="*/ 997 h 1140"/>
                    <a:gd name="T90" fmla="*/ 106 w 213"/>
                    <a:gd name="T91" fmla="*/ 994 h 1140"/>
                    <a:gd name="T92" fmla="*/ 115 w 213"/>
                    <a:gd name="T93" fmla="*/ 976 h 1140"/>
                    <a:gd name="T94" fmla="*/ 119 w 213"/>
                    <a:gd name="T95" fmla="*/ 947 h 1140"/>
                    <a:gd name="T96" fmla="*/ 121 w 213"/>
                    <a:gd name="T97" fmla="*/ 916 h 1140"/>
                    <a:gd name="T98" fmla="*/ 121 w 213"/>
                    <a:gd name="T99" fmla="*/ 880 h 1140"/>
                    <a:gd name="T100" fmla="*/ 123 w 213"/>
                    <a:gd name="T101" fmla="*/ 837 h 1140"/>
                    <a:gd name="T102" fmla="*/ 123 w 213"/>
                    <a:gd name="T103" fmla="*/ 786 h 1140"/>
                    <a:gd name="T104" fmla="*/ 125 w 213"/>
                    <a:gd name="T105" fmla="*/ 729 h 1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13" h="1140">
                      <a:moveTo>
                        <a:pt x="125" y="729"/>
                      </a:moveTo>
                      <a:lnTo>
                        <a:pt x="125" y="698"/>
                      </a:lnTo>
                      <a:lnTo>
                        <a:pt x="125" y="669"/>
                      </a:lnTo>
                      <a:lnTo>
                        <a:pt x="127" y="640"/>
                      </a:lnTo>
                      <a:lnTo>
                        <a:pt x="127" y="613"/>
                      </a:lnTo>
                      <a:lnTo>
                        <a:pt x="127" y="586"/>
                      </a:lnTo>
                      <a:lnTo>
                        <a:pt x="127" y="561"/>
                      </a:lnTo>
                      <a:lnTo>
                        <a:pt x="127" y="536"/>
                      </a:lnTo>
                      <a:lnTo>
                        <a:pt x="129" y="512"/>
                      </a:lnTo>
                      <a:lnTo>
                        <a:pt x="129" y="489"/>
                      </a:lnTo>
                      <a:lnTo>
                        <a:pt x="129" y="467"/>
                      </a:lnTo>
                      <a:lnTo>
                        <a:pt x="129" y="447"/>
                      </a:lnTo>
                      <a:lnTo>
                        <a:pt x="129" y="428"/>
                      </a:lnTo>
                      <a:lnTo>
                        <a:pt x="129" y="409"/>
                      </a:lnTo>
                      <a:lnTo>
                        <a:pt x="129" y="391"/>
                      </a:lnTo>
                      <a:lnTo>
                        <a:pt x="129" y="373"/>
                      </a:lnTo>
                      <a:lnTo>
                        <a:pt x="129" y="359"/>
                      </a:lnTo>
                      <a:lnTo>
                        <a:pt x="129" y="328"/>
                      </a:lnTo>
                      <a:lnTo>
                        <a:pt x="129" y="298"/>
                      </a:lnTo>
                      <a:lnTo>
                        <a:pt x="129" y="271"/>
                      </a:lnTo>
                      <a:lnTo>
                        <a:pt x="129" y="244"/>
                      </a:lnTo>
                      <a:lnTo>
                        <a:pt x="129" y="217"/>
                      </a:lnTo>
                      <a:lnTo>
                        <a:pt x="129" y="193"/>
                      </a:lnTo>
                      <a:lnTo>
                        <a:pt x="129" y="170"/>
                      </a:lnTo>
                      <a:lnTo>
                        <a:pt x="129" y="148"/>
                      </a:lnTo>
                      <a:lnTo>
                        <a:pt x="127" y="137"/>
                      </a:lnTo>
                      <a:lnTo>
                        <a:pt x="127" y="126"/>
                      </a:lnTo>
                      <a:lnTo>
                        <a:pt x="127" y="117"/>
                      </a:lnTo>
                      <a:lnTo>
                        <a:pt x="125" y="108"/>
                      </a:lnTo>
                      <a:lnTo>
                        <a:pt x="123" y="101"/>
                      </a:lnTo>
                      <a:lnTo>
                        <a:pt x="123" y="92"/>
                      </a:lnTo>
                      <a:lnTo>
                        <a:pt x="121" y="85"/>
                      </a:lnTo>
                      <a:lnTo>
                        <a:pt x="121" y="78"/>
                      </a:lnTo>
                      <a:lnTo>
                        <a:pt x="119" y="72"/>
                      </a:lnTo>
                      <a:lnTo>
                        <a:pt x="117" y="65"/>
                      </a:lnTo>
                      <a:lnTo>
                        <a:pt x="115" y="60"/>
                      </a:lnTo>
                      <a:lnTo>
                        <a:pt x="113" y="54"/>
                      </a:lnTo>
                      <a:lnTo>
                        <a:pt x="113" y="51"/>
                      </a:lnTo>
                      <a:lnTo>
                        <a:pt x="110" y="47"/>
                      </a:lnTo>
                      <a:lnTo>
                        <a:pt x="108" y="44"/>
                      </a:lnTo>
                      <a:lnTo>
                        <a:pt x="106" y="40"/>
                      </a:lnTo>
                      <a:lnTo>
                        <a:pt x="102" y="34"/>
                      </a:lnTo>
                      <a:lnTo>
                        <a:pt x="98" y="29"/>
                      </a:lnTo>
                      <a:lnTo>
                        <a:pt x="94" y="24"/>
                      </a:lnTo>
                      <a:lnTo>
                        <a:pt x="92" y="18"/>
                      </a:lnTo>
                      <a:lnTo>
                        <a:pt x="92" y="13"/>
                      </a:lnTo>
                      <a:lnTo>
                        <a:pt x="92" y="9"/>
                      </a:lnTo>
                      <a:lnTo>
                        <a:pt x="94" y="6"/>
                      </a:lnTo>
                      <a:lnTo>
                        <a:pt x="96" y="4"/>
                      </a:lnTo>
                      <a:lnTo>
                        <a:pt x="98" y="2"/>
                      </a:lnTo>
                      <a:lnTo>
                        <a:pt x="102" y="0"/>
                      </a:lnTo>
                      <a:lnTo>
                        <a:pt x="108" y="0"/>
                      </a:lnTo>
                      <a:lnTo>
                        <a:pt x="113" y="0"/>
                      </a:lnTo>
                      <a:lnTo>
                        <a:pt x="119" y="2"/>
                      </a:lnTo>
                      <a:lnTo>
                        <a:pt x="129" y="2"/>
                      </a:lnTo>
                      <a:lnTo>
                        <a:pt x="136" y="6"/>
                      </a:lnTo>
                      <a:lnTo>
                        <a:pt x="146" y="9"/>
                      </a:lnTo>
                      <a:lnTo>
                        <a:pt x="157" y="13"/>
                      </a:lnTo>
                      <a:lnTo>
                        <a:pt x="165" y="16"/>
                      </a:lnTo>
                      <a:lnTo>
                        <a:pt x="175" y="20"/>
                      </a:lnTo>
                      <a:lnTo>
                        <a:pt x="182" y="24"/>
                      </a:lnTo>
                      <a:lnTo>
                        <a:pt x="188" y="27"/>
                      </a:lnTo>
                      <a:lnTo>
                        <a:pt x="196" y="33"/>
                      </a:lnTo>
                      <a:lnTo>
                        <a:pt x="202" y="36"/>
                      </a:lnTo>
                      <a:lnTo>
                        <a:pt x="207" y="40"/>
                      </a:lnTo>
                      <a:lnTo>
                        <a:pt x="209" y="45"/>
                      </a:lnTo>
                      <a:lnTo>
                        <a:pt x="211" y="53"/>
                      </a:lnTo>
                      <a:lnTo>
                        <a:pt x="213" y="60"/>
                      </a:lnTo>
                      <a:lnTo>
                        <a:pt x="213" y="67"/>
                      </a:lnTo>
                      <a:lnTo>
                        <a:pt x="213" y="74"/>
                      </a:lnTo>
                      <a:lnTo>
                        <a:pt x="211" y="83"/>
                      </a:lnTo>
                      <a:lnTo>
                        <a:pt x="209" y="92"/>
                      </a:lnTo>
                      <a:lnTo>
                        <a:pt x="207" y="101"/>
                      </a:lnTo>
                      <a:lnTo>
                        <a:pt x="203" y="107"/>
                      </a:lnTo>
                      <a:lnTo>
                        <a:pt x="202" y="112"/>
                      </a:lnTo>
                      <a:lnTo>
                        <a:pt x="200" y="119"/>
                      </a:lnTo>
                      <a:lnTo>
                        <a:pt x="198" y="126"/>
                      </a:lnTo>
                      <a:lnTo>
                        <a:pt x="196" y="134"/>
                      </a:lnTo>
                      <a:lnTo>
                        <a:pt x="194" y="143"/>
                      </a:lnTo>
                      <a:lnTo>
                        <a:pt x="192" y="152"/>
                      </a:lnTo>
                      <a:lnTo>
                        <a:pt x="192" y="162"/>
                      </a:lnTo>
                      <a:lnTo>
                        <a:pt x="190" y="173"/>
                      </a:lnTo>
                      <a:lnTo>
                        <a:pt x="188" y="184"/>
                      </a:lnTo>
                      <a:lnTo>
                        <a:pt x="188" y="197"/>
                      </a:lnTo>
                      <a:lnTo>
                        <a:pt x="186" y="209"/>
                      </a:lnTo>
                      <a:lnTo>
                        <a:pt x="186" y="222"/>
                      </a:lnTo>
                      <a:lnTo>
                        <a:pt x="184" y="236"/>
                      </a:lnTo>
                      <a:lnTo>
                        <a:pt x="184" y="251"/>
                      </a:lnTo>
                      <a:lnTo>
                        <a:pt x="184" y="265"/>
                      </a:lnTo>
                      <a:lnTo>
                        <a:pt x="182" y="283"/>
                      </a:lnTo>
                      <a:lnTo>
                        <a:pt x="182" y="301"/>
                      </a:lnTo>
                      <a:lnTo>
                        <a:pt x="180" y="321"/>
                      </a:lnTo>
                      <a:lnTo>
                        <a:pt x="180" y="343"/>
                      </a:lnTo>
                      <a:lnTo>
                        <a:pt x="180" y="366"/>
                      </a:lnTo>
                      <a:lnTo>
                        <a:pt x="180" y="390"/>
                      </a:lnTo>
                      <a:lnTo>
                        <a:pt x="180" y="417"/>
                      </a:lnTo>
                      <a:lnTo>
                        <a:pt x="180" y="444"/>
                      </a:lnTo>
                      <a:lnTo>
                        <a:pt x="180" y="473"/>
                      </a:lnTo>
                      <a:lnTo>
                        <a:pt x="180" y="505"/>
                      </a:lnTo>
                      <a:lnTo>
                        <a:pt x="180" y="536"/>
                      </a:lnTo>
                      <a:lnTo>
                        <a:pt x="180" y="570"/>
                      </a:lnTo>
                      <a:lnTo>
                        <a:pt x="180" y="606"/>
                      </a:lnTo>
                      <a:lnTo>
                        <a:pt x="182" y="644"/>
                      </a:lnTo>
                      <a:lnTo>
                        <a:pt x="182" y="682"/>
                      </a:lnTo>
                      <a:lnTo>
                        <a:pt x="184" y="723"/>
                      </a:lnTo>
                      <a:lnTo>
                        <a:pt x="184" y="743"/>
                      </a:lnTo>
                      <a:lnTo>
                        <a:pt x="184" y="763"/>
                      </a:lnTo>
                      <a:lnTo>
                        <a:pt x="184" y="783"/>
                      </a:lnTo>
                      <a:lnTo>
                        <a:pt x="184" y="801"/>
                      </a:lnTo>
                      <a:lnTo>
                        <a:pt x="184" y="821"/>
                      </a:lnTo>
                      <a:lnTo>
                        <a:pt x="184" y="837"/>
                      </a:lnTo>
                      <a:lnTo>
                        <a:pt x="184" y="855"/>
                      </a:lnTo>
                      <a:lnTo>
                        <a:pt x="184" y="871"/>
                      </a:lnTo>
                      <a:lnTo>
                        <a:pt x="184" y="887"/>
                      </a:lnTo>
                      <a:lnTo>
                        <a:pt x="184" y="903"/>
                      </a:lnTo>
                      <a:lnTo>
                        <a:pt x="184" y="918"/>
                      </a:lnTo>
                      <a:lnTo>
                        <a:pt x="182" y="932"/>
                      </a:lnTo>
                      <a:lnTo>
                        <a:pt x="182" y="945"/>
                      </a:lnTo>
                      <a:lnTo>
                        <a:pt x="182" y="959"/>
                      </a:lnTo>
                      <a:lnTo>
                        <a:pt x="182" y="972"/>
                      </a:lnTo>
                      <a:lnTo>
                        <a:pt x="180" y="983"/>
                      </a:lnTo>
                      <a:lnTo>
                        <a:pt x="180" y="995"/>
                      </a:lnTo>
                      <a:lnTo>
                        <a:pt x="180" y="1006"/>
                      </a:lnTo>
                      <a:lnTo>
                        <a:pt x="179" y="1017"/>
                      </a:lnTo>
                      <a:lnTo>
                        <a:pt x="179" y="1026"/>
                      </a:lnTo>
                      <a:lnTo>
                        <a:pt x="177" y="1035"/>
                      </a:lnTo>
                      <a:lnTo>
                        <a:pt x="177" y="1044"/>
                      </a:lnTo>
                      <a:lnTo>
                        <a:pt x="175" y="1051"/>
                      </a:lnTo>
                      <a:lnTo>
                        <a:pt x="175" y="1060"/>
                      </a:lnTo>
                      <a:lnTo>
                        <a:pt x="173" y="1066"/>
                      </a:lnTo>
                      <a:lnTo>
                        <a:pt x="173" y="1073"/>
                      </a:lnTo>
                      <a:lnTo>
                        <a:pt x="171" y="1078"/>
                      </a:lnTo>
                      <a:lnTo>
                        <a:pt x="171" y="1084"/>
                      </a:lnTo>
                      <a:lnTo>
                        <a:pt x="169" y="1087"/>
                      </a:lnTo>
                      <a:lnTo>
                        <a:pt x="167" y="1093"/>
                      </a:lnTo>
                      <a:lnTo>
                        <a:pt x="167" y="1095"/>
                      </a:lnTo>
                      <a:lnTo>
                        <a:pt x="165" y="1098"/>
                      </a:lnTo>
                      <a:lnTo>
                        <a:pt x="159" y="1107"/>
                      </a:lnTo>
                      <a:lnTo>
                        <a:pt x="152" y="1116"/>
                      </a:lnTo>
                      <a:lnTo>
                        <a:pt x="146" y="1122"/>
                      </a:lnTo>
                      <a:lnTo>
                        <a:pt x="142" y="1129"/>
                      </a:lnTo>
                      <a:lnTo>
                        <a:pt x="138" y="1132"/>
                      </a:lnTo>
                      <a:lnTo>
                        <a:pt x="134" y="1136"/>
                      </a:lnTo>
                      <a:lnTo>
                        <a:pt x="131" y="1138"/>
                      </a:lnTo>
                      <a:lnTo>
                        <a:pt x="129" y="1140"/>
                      </a:lnTo>
                      <a:lnTo>
                        <a:pt x="125" y="1138"/>
                      </a:lnTo>
                      <a:lnTo>
                        <a:pt x="121" y="1138"/>
                      </a:lnTo>
                      <a:lnTo>
                        <a:pt x="119" y="1134"/>
                      </a:lnTo>
                      <a:lnTo>
                        <a:pt x="115" y="1131"/>
                      </a:lnTo>
                      <a:lnTo>
                        <a:pt x="111" y="1125"/>
                      </a:lnTo>
                      <a:lnTo>
                        <a:pt x="108" y="1120"/>
                      </a:lnTo>
                      <a:lnTo>
                        <a:pt x="104" y="1113"/>
                      </a:lnTo>
                      <a:lnTo>
                        <a:pt x="102" y="1104"/>
                      </a:lnTo>
                      <a:lnTo>
                        <a:pt x="98" y="1093"/>
                      </a:lnTo>
                      <a:lnTo>
                        <a:pt x="92" y="1084"/>
                      </a:lnTo>
                      <a:lnTo>
                        <a:pt x="87" y="1075"/>
                      </a:lnTo>
                      <a:lnTo>
                        <a:pt x="81" y="1064"/>
                      </a:lnTo>
                      <a:lnTo>
                        <a:pt x="71" y="1055"/>
                      </a:lnTo>
                      <a:lnTo>
                        <a:pt x="64" y="1046"/>
                      </a:lnTo>
                      <a:lnTo>
                        <a:pt x="52" y="1035"/>
                      </a:lnTo>
                      <a:lnTo>
                        <a:pt x="42" y="1026"/>
                      </a:lnTo>
                      <a:lnTo>
                        <a:pt x="31" y="1017"/>
                      </a:lnTo>
                      <a:lnTo>
                        <a:pt x="21" y="1008"/>
                      </a:lnTo>
                      <a:lnTo>
                        <a:pt x="14" y="1001"/>
                      </a:lnTo>
                      <a:lnTo>
                        <a:pt x="8" y="995"/>
                      </a:lnTo>
                      <a:lnTo>
                        <a:pt x="4" y="990"/>
                      </a:lnTo>
                      <a:lnTo>
                        <a:pt x="0" y="985"/>
                      </a:lnTo>
                      <a:lnTo>
                        <a:pt x="0" y="983"/>
                      </a:lnTo>
                      <a:lnTo>
                        <a:pt x="0" y="979"/>
                      </a:lnTo>
                      <a:lnTo>
                        <a:pt x="2" y="977"/>
                      </a:lnTo>
                      <a:lnTo>
                        <a:pt x="6" y="977"/>
                      </a:lnTo>
                      <a:lnTo>
                        <a:pt x="10" y="977"/>
                      </a:lnTo>
                      <a:lnTo>
                        <a:pt x="16" y="979"/>
                      </a:lnTo>
                      <a:lnTo>
                        <a:pt x="21" y="981"/>
                      </a:lnTo>
                      <a:lnTo>
                        <a:pt x="31" y="983"/>
                      </a:lnTo>
                      <a:lnTo>
                        <a:pt x="41" y="986"/>
                      </a:lnTo>
                      <a:lnTo>
                        <a:pt x="50" y="990"/>
                      </a:lnTo>
                      <a:lnTo>
                        <a:pt x="62" y="994"/>
                      </a:lnTo>
                      <a:lnTo>
                        <a:pt x="73" y="995"/>
                      </a:lnTo>
                      <a:lnTo>
                        <a:pt x="81" y="997"/>
                      </a:lnTo>
                      <a:lnTo>
                        <a:pt x="88" y="997"/>
                      </a:lnTo>
                      <a:lnTo>
                        <a:pt x="96" y="997"/>
                      </a:lnTo>
                      <a:lnTo>
                        <a:pt x="102" y="995"/>
                      </a:lnTo>
                      <a:lnTo>
                        <a:pt x="106" y="994"/>
                      </a:lnTo>
                      <a:lnTo>
                        <a:pt x="110" y="990"/>
                      </a:lnTo>
                      <a:lnTo>
                        <a:pt x="111" y="986"/>
                      </a:lnTo>
                      <a:lnTo>
                        <a:pt x="113" y="983"/>
                      </a:lnTo>
                      <a:lnTo>
                        <a:pt x="115" y="976"/>
                      </a:lnTo>
                      <a:lnTo>
                        <a:pt x="115" y="968"/>
                      </a:lnTo>
                      <a:lnTo>
                        <a:pt x="117" y="958"/>
                      </a:lnTo>
                      <a:lnTo>
                        <a:pt x="117" y="952"/>
                      </a:lnTo>
                      <a:lnTo>
                        <a:pt x="119" y="947"/>
                      </a:lnTo>
                      <a:lnTo>
                        <a:pt x="119" y="940"/>
                      </a:lnTo>
                      <a:lnTo>
                        <a:pt x="119" y="932"/>
                      </a:lnTo>
                      <a:lnTo>
                        <a:pt x="119" y="925"/>
                      </a:lnTo>
                      <a:lnTo>
                        <a:pt x="121" y="916"/>
                      </a:lnTo>
                      <a:lnTo>
                        <a:pt x="121" y="909"/>
                      </a:lnTo>
                      <a:lnTo>
                        <a:pt x="121" y="900"/>
                      </a:lnTo>
                      <a:lnTo>
                        <a:pt x="121" y="891"/>
                      </a:lnTo>
                      <a:lnTo>
                        <a:pt x="121" y="880"/>
                      </a:lnTo>
                      <a:lnTo>
                        <a:pt x="123" y="871"/>
                      </a:lnTo>
                      <a:lnTo>
                        <a:pt x="123" y="860"/>
                      </a:lnTo>
                      <a:lnTo>
                        <a:pt x="123" y="849"/>
                      </a:lnTo>
                      <a:lnTo>
                        <a:pt x="123" y="837"/>
                      </a:lnTo>
                      <a:lnTo>
                        <a:pt x="123" y="824"/>
                      </a:lnTo>
                      <a:lnTo>
                        <a:pt x="123" y="813"/>
                      </a:lnTo>
                      <a:lnTo>
                        <a:pt x="123" y="799"/>
                      </a:lnTo>
                      <a:lnTo>
                        <a:pt x="123" y="786"/>
                      </a:lnTo>
                      <a:lnTo>
                        <a:pt x="123" y="772"/>
                      </a:lnTo>
                      <a:lnTo>
                        <a:pt x="123" y="757"/>
                      </a:lnTo>
                      <a:lnTo>
                        <a:pt x="125" y="743"/>
                      </a:lnTo>
                      <a:lnTo>
                        <a:pt x="125" y="729"/>
                      </a:lnTo>
                      <a:lnTo>
                        <a:pt x="125" y="729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36"/>
                <p:cNvSpPr>
                  <a:spLocks/>
                </p:cNvSpPr>
                <p:nvPr/>
              </p:nvSpPr>
              <p:spPr bwMode="auto">
                <a:xfrm>
                  <a:off x="2170113" y="3013075"/>
                  <a:ext cx="387350" cy="114300"/>
                </a:xfrm>
                <a:custGeom>
                  <a:avLst/>
                  <a:gdLst>
                    <a:gd name="T0" fmla="*/ 17 w 489"/>
                    <a:gd name="T1" fmla="*/ 130 h 145"/>
                    <a:gd name="T2" fmla="*/ 10 w 489"/>
                    <a:gd name="T3" fmla="*/ 123 h 145"/>
                    <a:gd name="T4" fmla="*/ 4 w 489"/>
                    <a:gd name="T5" fmla="*/ 116 h 145"/>
                    <a:gd name="T6" fmla="*/ 0 w 489"/>
                    <a:gd name="T7" fmla="*/ 110 h 145"/>
                    <a:gd name="T8" fmla="*/ 6 w 489"/>
                    <a:gd name="T9" fmla="*/ 107 h 145"/>
                    <a:gd name="T10" fmla="*/ 23 w 489"/>
                    <a:gd name="T11" fmla="*/ 105 h 145"/>
                    <a:gd name="T12" fmla="*/ 42 w 489"/>
                    <a:gd name="T13" fmla="*/ 99 h 145"/>
                    <a:gd name="T14" fmla="*/ 65 w 489"/>
                    <a:gd name="T15" fmla="*/ 92 h 145"/>
                    <a:gd name="T16" fmla="*/ 92 w 489"/>
                    <a:gd name="T17" fmla="*/ 85 h 145"/>
                    <a:gd name="T18" fmla="*/ 123 w 489"/>
                    <a:gd name="T19" fmla="*/ 76 h 145"/>
                    <a:gd name="T20" fmla="*/ 157 w 489"/>
                    <a:gd name="T21" fmla="*/ 65 h 145"/>
                    <a:gd name="T22" fmla="*/ 195 w 489"/>
                    <a:gd name="T23" fmla="*/ 54 h 145"/>
                    <a:gd name="T24" fmla="*/ 236 w 489"/>
                    <a:gd name="T25" fmla="*/ 42 h 145"/>
                    <a:gd name="T26" fmla="*/ 272 w 489"/>
                    <a:gd name="T27" fmla="*/ 31 h 145"/>
                    <a:gd name="T28" fmla="*/ 305 w 489"/>
                    <a:gd name="T29" fmla="*/ 22 h 145"/>
                    <a:gd name="T30" fmla="*/ 335 w 489"/>
                    <a:gd name="T31" fmla="*/ 15 h 145"/>
                    <a:gd name="T32" fmla="*/ 360 w 489"/>
                    <a:gd name="T33" fmla="*/ 9 h 145"/>
                    <a:gd name="T34" fmla="*/ 381 w 489"/>
                    <a:gd name="T35" fmla="*/ 6 h 145"/>
                    <a:gd name="T36" fmla="*/ 399 w 489"/>
                    <a:gd name="T37" fmla="*/ 2 h 145"/>
                    <a:gd name="T38" fmla="*/ 412 w 489"/>
                    <a:gd name="T39" fmla="*/ 0 h 145"/>
                    <a:gd name="T40" fmla="*/ 433 w 489"/>
                    <a:gd name="T41" fmla="*/ 0 h 145"/>
                    <a:gd name="T42" fmla="*/ 460 w 489"/>
                    <a:gd name="T43" fmla="*/ 2 h 145"/>
                    <a:gd name="T44" fmla="*/ 471 w 489"/>
                    <a:gd name="T45" fmla="*/ 6 h 145"/>
                    <a:gd name="T46" fmla="*/ 479 w 489"/>
                    <a:gd name="T47" fmla="*/ 11 h 145"/>
                    <a:gd name="T48" fmla="*/ 485 w 489"/>
                    <a:gd name="T49" fmla="*/ 17 h 145"/>
                    <a:gd name="T50" fmla="*/ 489 w 489"/>
                    <a:gd name="T51" fmla="*/ 22 h 145"/>
                    <a:gd name="T52" fmla="*/ 489 w 489"/>
                    <a:gd name="T53" fmla="*/ 26 h 145"/>
                    <a:gd name="T54" fmla="*/ 487 w 489"/>
                    <a:gd name="T55" fmla="*/ 31 h 145"/>
                    <a:gd name="T56" fmla="*/ 483 w 489"/>
                    <a:gd name="T57" fmla="*/ 35 h 145"/>
                    <a:gd name="T58" fmla="*/ 475 w 489"/>
                    <a:gd name="T59" fmla="*/ 40 h 145"/>
                    <a:gd name="T60" fmla="*/ 466 w 489"/>
                    <a:gd name="T61" fmla="*/ 45 h 145"/>
                    <a:gd name="T62" fmla="*/ 452 w 489"/>
                    <a:gd name="T63" fmla="*/ 51 h 145"/>
                    <a:gd name="T64" fmla="*/ 435 w 489"/>
                    <a:gd name="T65" fmla="*/ 56 h 145"/>
                    <a:gd name="T66" fmla="*/ 416 w 489"/>
                    <a:gd name="T67" fmla="*/ 62 h 145"/>
                    <a:gd name="T68" fmla="*/ 393 w 489"/>
                    <a:gd name="T69" fmla="*/ 67 h 145"/>
                    <a:gd name="T70" fmla="*/ 341 w 489"/>
                    <a:gd name="T71" fmla="*/ 81 h 145"/>
                    <a:gd name="T72" fmla="*/ 238 w 489"/>
                    <a:gd name="T73" fmla="*/ 107 h 145"/>
                    <a:gd name="T74" fmla="*/ 169 w 489"/>
                    <a:gd name="T75" fmla="*/ 121 h 145"/>
                    <a:gd name="T76" fmla="*/ 146 w 489"/>
                    <a:gd name="T77" fmla="*/ 127 h 145"/>
                    <a:gd name="T78" fmla="*/ 125 w 489"/>
                    <a:gd name="T79" fmla="*/ 132 h 145"/>
                    <a:gd name="T80" fmla="*/ 105 w 489"/>
                    <a:gd name="T81" fmla="*/ 136 h 145"/>
                    <a:gd name="T82" fmla="*/ 90 w 489"/>
                    <a:gd name="T83" fmla="*/ 139 h 145"/>
                    <a:gd name="T84" fmla="*/ 79 w 489"/>
                    <a:gd name="T85" fmla="*/ 141 h 145"/>
                    <a:gd name="T86" fmla="*/ 71 w 489"/>
                    <a:gd name="T87" fmla="*/ 143 h 145"/>
                    <a:gd name="T88" fmla="*/ 65 w 489"/>
                    <a:gd name="T89" fmla="*/ 145 h 145"/>
                    <a:gd name="T90" fmla="*/ 59 w 489"/>
                    <a:gd name="T91" fmla="*/ 145 h 145"/>
                    <a:gd name="T92" fmla="*/ 46 w 489"/>
                    <a:gd name="T93" fmla="*/ 141 h 145"/>
                    <a:gd name="T94" fmla="*/ 23 w 489"/>
                    <a:gd name="T95" fmla="*/ 13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89" h="145">
                      <a:moveTo>
                        <a:pt x="23" y="134"/>
                      </a:moveTo>
                      <a:lnTo>
                        <a:pt x="17" y="130"/>
                      </a:lnTo>
                      <a:lnTo>
                        <a:pt x="13" y="127"/>
                      </a:lnTo>
                      <a:lnTo>
                        <a:pt x="10" y="123"/>
                      </a:lnTo>
                      <a:lnTo>
                        <a:pt x="6" y="119"/>
                      </a:lnTo>
                      <a:lnTo>
                        <a:pt x="4" y="116"/>
                      </a:lnTo>
                      <a:lnTo>
                        <a:pt x="2" y="114"/>
                      </a:lnTo>
                      <a:lnTo>
                        <a:pt x="0" y="110"/>
                      </a:lnTo>
                      <a:lnTo>
                        <a:pt x="0" y="108"/>
                      </a:lnTo>
                      <a:lnTo>
                        <a:pt x="6" y="107"/>
                      </a:lnTo>
                      <a:lnTo>
                        <a:pt x="13" y="107"/>
                      </a:lnTo>
                      <a:lnTo>
                        <a:pt x="23" y="105"/>
                      </a:lnTo>
                      <a:lnTo>
                        <a:pt x="31" y="101"/>
                      </a:lnTo>
                      <a:lnTo>
                        <a:pt x="42" y="99"/>
                      </a:lnTo>
                      <a:lnTo>
                        <a:pt x="54" y="96"/>
                      </a:lnTo>
                      <a:lnTo>
                        <a:pt x="65" y="92"/>
                      </a:lnTo>
                      <a:lnTo>
                        <a:pt x="79" y="89"/>
                      </a:lnTo>
                      <a:lnTo>
                        <a:pt x="92" y="85"/>
                      </a:lnTo>
                      <a:lnTo>
                        <a:pt x="107" y="81"/>
                      </a:lnTo>
                      <a:lnTo>
                        <a:pt x="123" y="76"/>
                      </a:lnTo>
                      <a:lnTo>
                        <a:pt x="140" y="71"/>
                      </a:lnTo>
                      <a:lnTo>
                        <a:pt x="157" y="65"/>
                      </a:lnTo>
                      <a:lnTo>
                        <a:pt x="176" y="60"/>
                      </a:lnTo>
                      <a:lnTo>
                        <a:pt x="195" y="54"/>
                      </a:lnTo>
                      <a:lnTo>
                        <a:pt x="215" y="47"/>
                      </a:lnTo>
                      <a:lnTo>
                        <a:pt x="236" y="42"/>
                      </a:lnTo>
                      <a:lnTo>
                        <a:pt x="255" y="36"/>
                      </a:lnTo>
                      <a:lnTo>
                        <a:pt x="272" y="31"/>
                      </a:lnTo>
                      <a:lnTo>
                        <a:pt x="289" y="26"/>
                      </a:lnTo>
                      <a:lnTo>
                        <a:pt x="305" y="22"/>
                      </a:lnTo>
                      <a:lnTo>
                        <a:pt x="320" y="18"/>
                      </a:lnTo>
                      <a:lnTo>
                        <a:pt x="335" y="15"/>
                      </a:lnTo>
                      <a:lnTo>
                        <a:pt x="349" y="11"/>
                      </a:lnTo>
                      <a:lnTo>
                        <a:pt x="360" y="9"/>
                      </a:lnTo>
                      <a:lnTo>
                        <a:pt x="372" y="8"/>
                      </a:lnTo>
                      <a:lnTo>
                        <a:pt x="381" y="6"/>
                      </a:lnTo>
                      <a:lnTo>
                        <a:pt x="391" y="4"/>
                      </a:lnTo>
                      <a:lnTo>
                        <a:pt x="399" y="2"/>
                      </a:lnTo>
                      <a:lnTo>
                        <a:pt x="406" y="2"/>
                      </a:lnTo>
                      <a:lnTo>
                        <a:pt x="412" y="0"/>
                      </a:lnTo>
                      <a:lnTo>
                        <a:pt x="416" y="0"/>
                      </a:lnTo>
                      <a:lnTo>
                        <a:pt x="433" y="0"/>
                      </a:lnTo>
                      <a:lnTo>
                        <a:pt x="447" y="2"/>
                      </a:lnTo>
                      <a:lnTo>
                        <a:pt x="460" y="2"/>
                      </a:lnTo>
                      <a:lnTo>
                        <a:pt x="466" y="4"/>
                      </a:lnTo>
                      <a:lnTo>
                        <a:pt x="471" y="6"/>
                      </a:lnTo>
                      <a:lnTo>
                        <a:pt x="475" y="8"/>
                      </a:lnTo>
                      <a:lnTo>
                        <a:pt x="479" y="11"/>
                      </a:lnTo>
                      <a:lnTo>
                        <a:pt x="483" y="13"/>
                      </a:lnTo>
                      <a:lnTo>
                        <a:pt x="485" y="17"/>
                      </a:lnTo>
                      <a:lnTo>
                        <a:pt x="487" y="18"/>
                      </a:lnTo>
                      <a:lnTo>
                        <a:pt x="489" y="22"/>
                      </a:lnTo>
                      <a:lnTo>
                        <a:pt x="489" y="24"/>
                      </a:lnTo>
                      <a:lnTo>
                        <a:pt x="489" y="26"/>
                      </a:lnTo>
                      <a:lnTo>
                        <a:pt x="489" y="29"/>
                      </a:lnTo>
                      <a:lnTo>
                        <a:pt x="487" y="31"/>
                      </a:lnTo>
                      <a:lnTo>
                        <a:pt x="487" y="33"/>
                      </a:lnTo>
                      <a:lnTo>
                        <a:pt x="483" y="35"/>
                      </a:lnTo>
                      <a:lnTo>
                        <a:pt x="479" y="36"/>
                      </a:lnTo>
                      <a:lnTo>
                        <a:pt x="475" y="40"/>
                      </a:lnTo>
                      <a:lnTo>
                        <a:pt x="471" y="42"/>
                      </a:lnTo>
                      <a:lnTo>
                        <a:pt x="466" y="45"/>
                      </a:lnTo>
                      <a:lnTo>
                        <a:pt x="458" y="47"/>
                      </a:lnTo>
                      <a:lnTo>
                        <a:pt x="452" y="51"/>
                      </a:lnTo>
                      <a:lnTo>
                        <a:pt x="445" y="53"/>
                      </a:lnTo>
                      <a:lnTo>
                        <a:pt x="435" y="56"/>
                      </a:lnTo>
                      <a:lnTo>
                        <a:pt x="425" y="58"/>
                      </a:lnTo>
                      <a:lnTo>
                        <a:pt x="416" y="62"/>
                      </a:lnTo>
                      <a:lnTo>
                        <a:pt x="404" y="65"/>
                      </a:lnTo>
                      <a:lnTo>
                        <a:pt x="393" y="67"/>
                      </a:lnTo>
                      <a:lnTo>
                        <a:pt x="368" y="74"/>
                      </a:lnTo>
                      <a:lnTo>
                        <a:pt x="341" y="81"/>
                      </a:lnTo>
                      <a:lnTo>
                        <a:pt x="289" y="96"/>
                      </a:lnTo>
                      <a:lnTo>
                        <a:pt x="238" y="107"/>
                      </a:lnTo>
                      <a:lnTo>
                        <a:pt x="182" y="119"/>
                      </a:lnTo>
                      <a:lnTo>
                        <a:pt x="169" y="121"/>
                      </a:lnTo>
                      <a:lnTo>
                        <a:pt x="157" y="125"/>
                      </a:lnTo>
                      <a:lnTo>
                        <a:pt x="146" y="127"/>
                      </a:lnTo>
                      <a:lnTo>
                        <a:pt x="134" y="130"/>
                      </a:lnTo>
                      <a:lnTo>
                        <a:pt x="125" y="132"/>
                      </a:lnTo>
                      <a:lnTo>
                        <a:pt x="115" y="134"/>
                      </a:lnTo>
                      <a:lnTo>
                        <a:pt x="105" y="136"/>
                      </a:lnTo>
                      <a:lnTo>
                        <a:pt x="98" y="137"/>
                      </a:lnTo>
                      <a:lnTo>
                        <a:pt x="90" y="139"/>
                      </a:lnTo>
                      <a:lnTo>
                        <a:pt x="84" y="141"/>
                      </a:lnTo>
                      <a:lnTo>
                        <a:pt x="79" y="141"/>
                      </a:lnTo>
                      <a:lnTo>
                        <a:pt x="75" y="143"/>
                      </a:lnTo>
                      <a:lnTo>
                        <a:pt x="71" y="143"/>
                      </a:lnTo>
                      <a:lnTo>
                        <a:pt x="67" y="145"/>
                      </a:lnTo>
                      <a:lnTo>
                        <a:pt x="65" y="145"/>
                      </a:lnTo>
                      <a:lnTo>
                        <a:pt x="63" y="145"/>
                      </a:lnTo>
                      <a:lnTo>
                        <a:pt x="59" y="145"/>
                      </a:lnTo>
                      <a:lnTo>
                        <a:pt x="56" y="145"/>
                      </a:lnTo>
                      <a:lnTo>
                        <a:pt x="46" y="141"/>
                      </a:lnTo>
                      <a:lnTo>
                        <a:pt x="36" y="137"/>
                      </a:lnTo>
                      <a:lnTo>
                        <a:pt x="23" y="134"/>
                      </a:lnTo>
                      <a:lnTo>
                        <a:pt x="23" y="134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3" name="组合 82"/>
            <p:cNvGrpSpPr/>
            <p:nvPr/>
          </p:nvGrpSpPr>
          <p:grpSpPr>
            <a:xfrm>
              <a:off x="6300261" y="4201245"/>
              <a:ext cx="492802" cy="495335"/>
              <a:chOff x="2095452" y="3619400"/>
              <a:chExt cx="492802" cy="495335"/>
            </a:xfrm>
          </p:grpSpPr>
          <p:pic>
            <p:nvPicPr>
              <p:cNvPr id="84" name="图片 83"/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5452" y="3619400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85" name="组合 84"/>
              <p:cNvGrpSpPr/>
              <p:nvPr/>
            </p:nvGrpSpPr>
            <p:grpSpPr>
              <a:xfrm>
                <a:off x="2187217" y="3729214"/>
                <a:ext cx="252742" cy="275706"/>
                <a:chOff x="1819276" y="2773363"/>
                <a:chExt cx="738187" cy="904875"/>
              </a:xfrm>
              <a:solidFill>
                <a:srgbClr val="FF0000"/>
              </a:solidFill>
            </p:grpSpPr>
            <p:sp>
              <p:nvSpPr>
                <p:cNvPr id="86" name="Freeform 130"/>
                <p:cNvSpPr>
                  <a:spLocks/>
                </p:cNvSpPr>
                <p:nvPr/>
              </p:nvSpPr>
              <p:spPr bwMode="auto">
                <a:xfrm>
                  <a:off x="2170113" y="3170238"/>
                  <a:ext cx="338138" cy="415925"/>
                </a:xfrm>
                <a:custGeom>
                  <a:avLst/>
                  <a:gdLst>
                    <a:gd name="T0" fmla="*/ 295 w 425"/>
                    <a:gd name="T1" fmla="*/ 184 h 524"/>
                    <a:gd name="T2" fmla="*/ 307 w 425"/>
                    <a:gd name="T3" fmla="*/ 153 h 524"/>
                    <a:gd name="T4" fmla="*/ 314 w 425"/>
                    <a:gd name="T5" fmla="*/ 126 h 524"/>
                    <a:gd name="T6" fmla="*/ 320 w 425"/>
                    <a:gd name="T7" fmla="*/ 106 h 524"/>
                    <a:gd name="T8" fmla="*/ 320 w 425"/>
                    <a:gd name="T9" fmla="*/ 92 h 524"/>
                    <a:gd name="T10" fmla="*/ 318 w 425"/>
                    <a:gd name="T11" fmla="*/ 79 h 524"/>
                    <a:gd name="T12" fmla="*/ 301 w 425"/>
                    <a:gd name="T13" fmla="*/ 72 h 524"/>
                    <a:gd name="T14" fmla="*/ 282 w 425"/>
                    <a:gd name="T15" fmla="*/ 74 h 524"/>
                    <a:gd name="T16" fmla="*/ 263 w 425"/>
                    <a:gd name="T17" fmla="*/ 77 h 524"/>
                    <a:gd name="T18" fmla="*/ 228 w 425"/>
                    <a:gd name="T19" fmla="*/ 86 h 524"/>
                    <a:gd name="T20" fmla="*/ 195 w 425"/>
                    <a:gd name="T21" fmla="*/ 92 h 524"/>
                    <a:gd name="T22" fmla="*/ 174 w 425"/>
                    <a:gd name="T23" fmla="*/ 95 h 524"/>
                    <a:gd name="T24" fmla="*/ 144 w 425"/>
                    <a:gd name="T25" fmla="*/ 97 h 524"/>
                    <a:gd name="T26" fmla="*/ 121 w 425"/>
                    <a:gd name="T27" fmla="*/ 79 h 524"/>
                    <a:gd name="T28" fmla="*/ 151 w 425"/>
                    <a:gd name="T29" fmla="*/ 52 h 524"/>
                    <a:gd name="T30" fmla="*/ 186 w 425"/>
                    <a:gd name="T31" fmla="*/ 46 h 524"/>
                    <a:gd name="T32" fmla="*/ 228 w 425"/>
                    <a:gd name="T33" fmla="*/ 37 h 524"/>
                    <a:gd name="T34" fmla="*/ 268 w 425"/>
                    <a:gd name="T35" fmla="*/ 27 h 524"/>
                    <a:gd name="T36" fmla="*/ 299 w 425"/>
                    <a:gd name="T37" fmla="*/ 14 h 524"/>
                    <a:gd name="T38" fmla="*/ 320 w 425"/>
                    <a:gd name="T39" fmla="*/ 3 h 524"/>
                    <a:gd name="T40" fmla="*/ 333 w 425"/>
                    <a:gd name="T41" fmla="*/ 0 h 524"/>
                    <a:gd name="T42" fmla="*/ 347 w 425"/>
                    <a:gd name="T43" fmla="*/ 1 h 524"/>
                    <a:gd name="T44" fmla="*/ 370 w 425"/>
                    <a:gd name="T45" fmla="*/ 14 h 524"/>
                    <a:gd name="T46" fmla="*/ 389 w 425"/>
                    <a:gd name="T47" fmla="*/ 27 h 524"/>
                    <a:gd name="T48" fmla="*/ 410 w 425"/>
                    <a:gd name="T49" fmla="*/ 43 h 524"/>
                    <a:gd name="T50" fmla="*/ 422 w 425"/>
                    <a:gd name="T51" fmla="*/ 56 h 524"/>
                    <a:gd name="T52" fmla="*/ 425 w 425"/>
                    <a:gd name="T53" fmla="*/ 65 h 524"/>
                    <a:gd name="T54" fmla="*/ 418 w 425"/>
                    <a:gd name="T55" fmla="*/ 86 h 524"/>
                    <a:gd name="T56" fmla="*/ 401 w 425"/>
                    <a:gd name="T57" fmla="*/ 110 h 524"/>
                    <a:gd name="T58" fmla="*/ 385 w 425"/>
                    <a:gd name="T59" fmla="*/ 142 h 524"/>
                    <a:gd name="T60" fmla="*/ 376 w 425"/>
                    <a:gd name="T61" fmla="*/ 165 h 524"/>
                    <a:gd name="T62" fmla="*/ 366 w 425"/>
                    <a:gd name="T63" fmla="*/ 193 h 524"/>
                    <a:gd name="T64" fmla="*/ 341 w 425"/>
                    <a:gd name="T65" fmla="*/ 250 h 524"/>
                    <a:gd name="T66" fmla="*/ 310 w 425"/>
                    <a:gd name="T67" fmla="*/ 308 h 524"/>
                    <a:gd name="T68" fmla="*/ 261 w 425"/>
                    <a:gd name="T69" fmla="*/ 385 h 524"/>
                    <a:gd name="T70" fmla="*/ 215 w 425"/>
                    <a:gd name="T71" fmla="*/ 434 h 524"/>
                    <a:gd name="T72" fmla="*/ 169 w 425"/>
                    <a:gd name="T73" fmla="*/ 470 h 524"/>
                    <a:gd name="T74" fmla="*/ 121 w 425"/>
                    <a:gd name="T75" fmla="*/ 495 h 524"/>
                    <a:gd name="T76" fmla="*/ 77 w 425"/>
                    <a:gd name="T77" fmla="*/ 515 h 524"/>
                    <a:gd name="T78" fmla="*/ 38 w 425"/>
                    <a:gd name="T79" fmla="*/ 522 h 524"/>
                    <a:gd name="T80" fmla="*/ 13 w 425"/>
                    <a:gd name="T81" fmla="*/ 524 h 524"/>
                    <a:gd name="T82" fmla="*/ 0 w 425"/>
                    <a:gd name="T83" fmla="*/ 522 h 524"/>
                    <a:gd name="T84" fmla="*/ 4 w 425"/>
                    <a:gd name="T85" fmla="*/ 515 h 524"/>
                    <a:gd name="T86" fmla="*/ 13 w 425"/>
                    <a:gd name="T87" fmla="*/ 508 h 524"/>
                    <a:gd name="T88" fmla="*/ 27 w 425"/>
                    <a:gd name="T89" fmla="*/ 501 h 524"/>
                    <a:gd name="T90" fmla="*/ 46 w 425"/>
                    <a:gd name="T91" fmla="*/ 492 h 524"/>
                    <a:gd name="T92" fmla="*/ 75 w 425"/>
                    <a:gd name="T93" fmla="*/ 476 h 524"/>
                    <a:gd name="T94" fmla="*/ 123 w 425"/>
                    <a:gd name="T95" fmla="*/ 443 h 524"/>
                    <a:gd name="T96" fmla="*/ 171 w 425"/>
                    <a:gd name="T97" fmla="*/ 396 h 524"/>
                    <a:gd name="T98" fmla="*/ 218 w 425"/>
                    <a:gd name="T99" fmla="*/ 340 h 524"/>
                    <a:gd name="T100" fmla="*/ 259 w 425"/>
                    <a:gd name="T101" fmla="*/ 279 h 524"/>
                    <a:gd name="T102" fmla="*/ 287 w 425"/>
                    <a:gd name="T103" fmla="*/ 207 h 5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25" h="524">
                      <a:moveTo>
                        <a:pt x="287" y="207"/>
                      </a:moveTo>
                      <a:lnTo>
                        <a:pt x="291" y="194"/>
                      </a:lnTo>
                      <a:lnTo>
                        <a:pt x="295" y="184"/>
                      </a:lnTo>
                      <a:lnTo>
                        <a:pt x="299" y="173"/>
                      </a:lnTo>
                      <a:lnTo>
                        <a:pt x="303" y="162"/>
                      </a:lnTo>
                      <a:lnTo>
                        <a:pt x="307" y="153"/>
                      </a:lnTo>
                      <a:lnTo>
                        <a:pt x="309" y="144"/>
                      </a:lnTo>
                      <a:lnTo>
                        <a:pt x="312" y="135"/>
                      </a:lnTo>
                      <a:lnTo>
                        <a:pt x="314" y="126"/>
                      </a:lnTo>
                      <a:lnTo>
                        <a:pt x="316" y="119"/>
                      </a:lnTo>
                      <a:lnTo>
                        <a:pt x="318" y="113"/>
                      </a:lnTo>
                      <a:lnTo>
                        <a:pt x="320" y="106"/>
                      </a:lnTo>
                      <a:lnTo>
                        <a:pt x="320" y="101"/>
                      </a:lnTo>
                      <a:lnTo>
                        <a:pt x="320" y="95"/>
                      </a:lnTo>
                      <a:lnTo>
                        <a:pt x="320" y="92"/>
                      </a:lnTo>
                      <a:lnTo>
                        <a:pt x="320" y="88"/>
                      </a:lnTo>
                      <a:lnTo>
                        <a:pt x="320" y="84"/>
                      </a:lnTo>
                      <a:lnTo>
                        <a:pt x="318" y="79"/>
                      </a:lnTo>
                      <a:lnTo>
                        <a:pt x="314" y="75"/>
                      </a:lnTo>
                      <a:lnTo>
                        <a:pt x="309" y="74"/>
                      </a:lnTo>
                      <a:lnTo>
                        <a:pt x="301" y="72"/>
                      </a:lnTo>
                      <a:lnTo>
                        <a:pt x="293" y="72"/>
                      </a:lnTo>
                      <a:lnTo>
                        <a:pt x="287" y="72"/>
                      </a:lnTo>
                      <a:lnTo>
                        <a:pt x="282" y="74"/>
                      </a:lnTo>
                      <a:lnTo>
                        <a:pt x="276" y="74"/>
                      </a:lnTo>
                      <a:lnTo>
                        <a:pt x="270" y="75"/>
                      </a:lnTo>
                      <a:lnTo>
                        <a:pt x="263" y="77"/>
                      </a:lnTo>
                      <a:lnTo>
                        <a:pt x="257" y="79"/>
                      </a:lnTo>
                      <a:lnTo>
                        <a:pt x="241" y="83"/>
                      </a:lnTo>
                      <a:lnTo>
                        <a:pt x="228" y="86"/>
                      </a:lnTo>
                      <a:lnTo>
                        <a:pt x="215" y="88"/>
                      </a:lnTo>
                      <a:lnTo>
                        <a:pt x="205" y="92"/>
                      </a:lnTo>
                      <a:lnTo>
                        <a:pt x="195" y="92"/>
                      </a:lnTo>
                      <a:lnTo>
                        <a:pt x="186" y="93"/>
                      </a:lnTo>
                      <a:lnTo>
                        <a:pt x="180" y="95"/>
                      </a:lnTo>
                      <a:lnTo>
                        <a:pt x="174" y="95"/>
                      </a:lnTo>
                      <a:lnTo>
                        <a:pt x="167" y="95"/>
                      </a:lnTo>
                      <a:lnTo>
                        <a:pt x="159" y="95"/>
                      </a:lnTo>
                      <a:lnTo>
                        <a:pt x="144" y="97"/>
                      </a:lnTo>
                      <a:lnTo>
                        <a:pt x="126" y="101"/>
                      </a:lnTo>
                      <a:lnTo>
                        <a:pt x="109" y="104"/>
                      </a:lnTo>
                      <a:lnTo>
                        <a:pt x="121" y="79"/>
                      </a:lnTo>
                      <a:lnTo>
                        <a:pt x="132" y="54"/>
                      </a:lnTo>
                      <a:lnTo>
                        <a:pt x="142" y="54"/>
                      </a:lnTo>
                      <a:lnTo>
                        <a:pt x="151" y="52"/>
                      </a:lnTo>
                      <a:lnTo>
                        <a:pt x="163" y="52"/>
                      </a:lnTo>
                      <a:lnTo>
                        <a:pt x="174" y="50"/>
                      </a:lnTo>
                      <a:lnTo>
                        <a:pt x="186" y="46"/>
                      </a:lnTo>
                      <a:lnTo>
                        <a:pt x="199" y="45"/>
                      </a:lnTo>
                      <a:lnTo>
                        <a:pt x="213" y="41"/>
                      </a:lnTo>
                      <a:lnTo>
                        <a:pt x="228" y="37"/>
                      </a:lnTo>
                      <a:lnTo>
                        <a:pt x="243" y="34"/>
                      </a:lnTo>
                      <a:lnTo>
                        <a:pt x="257" y="30"/>
                      </a:lnTo>
                      <a:lnTo>
                        <a:pt x="268" y="27"/>
                      </a:lnTo>
                      <a:lnTo>
                        <a:pt x="280" y="23"/>
                      </a:lnTo>
                      <a:lnTo>
                        <a:pt x="289" y="19"/>
                      </a:lnTo>
                      <a:lnTo>
                        <a:pt x="299" y="14"/>
                      </a:lnTo>
                      <a:lnTo>
                        <a:pt x="305" y="10"/>
                      </a:lnTo>
                      <a:lnTo>
                        <a:pt x="310" y="7"/>
                      </a:lnTo>
                      <a:lnTo>
                        <a:pt x="320" y="3"/>
                      </a:lnTo>
                      <a:lnTo>
                        <a:pt x="326" y="1"/>
                      </a:lnTo>
                      <a:lnTo>
                        <a:pt x="330" y="1"/>
                      </a:lnTo>
                      <a:lnTo>
                        <a:pt x="333" y="0"/>
                      </a:lnTo>
                      <a:lnTo>
                        <a:pt x="337" y="0"/>
                      </a:lnTo>
                      <a:lnTo>
                        <a:pt x="343" y="0"/>
                      </a:lnTo>
                      <a:lnTo>
                        <a:pt x="347" y="1"/>
                      </a:lnTo>
                      <a:lnTo>
                        <a:pt x="358" y="7"/>
                      </a:lnTo>
                      <a:lnTo>
                        <a:pt x="364" y="10"/>
                      </a:lnTo>
                      <a:lnTo>
                        <a:pt x="370" y="14"/>
                      </a:lnTo>
                      <a:lnTo>
                        <a:pt x="376" y="18"/>
                      </a:lnTo>
                      <a:lnTo>
                        <a:pt x="381" y="23"/>
                      </a:lnTo>
                      <a:lnTo>
                        <a:pt x="389" y="27"/>
                      </a:lnTo>
                      <a:lnTo>
                        <a:pt x="399" y="32"/>
                      </a:lnTo>
                      <a:lnTo>
                        <a:pt x="404" y="37"/>
                      </a:lnTo>
                      <a:lnTo>
                        <a:pt x="410" y="43"/>
                      </a:lnTo>
                      <a:lnTo>
                        <a:pt x="414" y="48"/>
                      </a:lnTo>
                      <a:lnTo>
                        <a:pt x="418" y="52"/>
                      </a:lnTo>
                      <a:lnTo>
                        <a:pt x="422" y="56"/>
                      </a:lnTo>
                      <a:lnTo>
                        <a:pt x="424" y="59"/>
                      </a:lnTo>
                      <a:lnTo>
                        <a:pt x="425" y="61"/>
                      </a:lnTo>
                      <a:lnTo>
                        <a:pt x="425" y="65"/>
                      </a:lnTo>
                      <a:lnTo>
                        <a:pt x="424" y="72"/>
                      </a:lnTo>
                      <a:lnTo>
                        <a:pt x="422" y="79"/>
                      </a:lnTo>
                      <a:lnTo>
                        <a:pt x="418" y="86"/>
                      </a:lnTo>
                      <a:lnTo>
                        <a:pt x="412" y="95"/>
                      </a:lnTo>
                      <a:lnTo>
                        <a:pt x="406" y="101"/>
                      </a:lnTo>
                      <a:lnTo>
                        <a:pt x="401" y="110"/>
                      </a:lnTo>
                      <a:lnTo>
                        <a:pt x="397" y="119"/>
                      </a:lnTo>
                      <a:lnTo>
                        <a:pt x="391" y="129"/>
                      </a:lnTo>
                      <a:lnTo>
                        <a:pt x="385" y="142"/>
                      </a:lnTo>
                      <a:lnTo>
                        <a:pt x="381" y="149"/>
                      </a:lnTo>
                      <a:lnTo>
                        <a:pt x="379" y="156"/>
                      </a:lnTo>
                      <a:lnTo>
                        <a:pt x="376" y="165"/>
                      </a:lnTo>
                      <a:lnTo>
                        <a:pt x="372" y="174"/>
                      </a:lnTo>
                      <a:lnTo>
                        <a:pt x="370" y="184"/>
                      </a:lnTo>
                      <a:lnTo>
                        <a:pt x="366" y="193"/>
                      </a:lnTo>
                      <a:lnTo>
                        <a:pt x="358" y="211"/>
                      </a:lnTo>
                      <a:lnTo>
                        <a:pt x="351" y="230"/>
                      </a:lnTo>
                      <a:lnTo>
                        <a:pt x="341" y="250"/>
                      </a:lnTo>
                      <a:lnTo>
                        <a:pt x="332" y="268"/>
                      </a:lnTo>
                      <a:lnTo>
                        <a:pt x="322" y="288"/>
                      </a:lnTo>
                      <a:lnTo>
                        <a:pt x="310" y="308"/>
                      </a:lnTo>
                      <a:lnTo>
                        <a:pt x="287" y="346"/>
                      </a:lnTo>
                      <a:lnTo>
                        <a:pt x="274" y="367"/>
                      </a:lnTo>
                      <a:lnTo>
                        <a:pt x="261" y="385"/>
                      </a:lnTo>
                      <a:lnTo>
                        <a:pt x="245" y="403"/>
                      </a:lnTo>
                      <a:lnTo>
                        <a:pt x="230" y="420"/>
                      </a:lnTo>
                      <a:lnTo>
                        <a:pt x="215" y="434"/>
                      </a:lnTo>
                      <a:lnTo>
                        <a:pt x="199" y="447"/>
                      </a:lnTo>
                      <a:lnTo>
                        <a:pt x="184" y="459"/>
                      </a:lnTo>
                      <a:lnTo>
                        <a:pt x="169" y="470"/>
                      </a:lnTo>
                      <a:lnTo>
                        <a:pt x="151" y="479"/>
                      </a:lnTo>
                      <a:lnTo>
                        <a:pt x="136" y="488"/>
                      </a:lnTo>
                      <a:lnTo>
                        <a:pt x="121" y="495"/>
                      </a:lnTo>
                      <a:lnTo>
                        <a:pt x="105" y="503"/>
                      </a:lnTo>
                      <a:lnTo>
                        <a:pt x="90" y="510"/>
                      </a:lnTo>
                      <a:lnTo>
                        <a:pt x="77" y="515"/>
                      </a:lnTo>
                      <a:lnTo>
                        <a:pt x="63" y="519"/>
                      </a:lnTo>
                      <a:lnTo>
                        <a:pt x="50" y="521"/>
                      </a:lnTo>
                      <a:lnTo>
                        <a:pt x="38" y="522"/>
                      </a:lnTo>
                      <a:lnTo>
                        <a:pt x="29" y="524"/>
                      </a:lnTo>
                      <a:lnTo>
                        <a:pt x="21" y="524"/>
                      </a:lnTo>
                      <a:lnTo>
                        <a:pt x="13" y="524"/>
                      </a:lnTo>
                      <a:lnTo>
                        <a:pt x="8" y="524"/>
                      </a:lnTo>
                      <a:lnTo>
                        <a:pt x="4" y="524"/>
                      </a:lnTo>
                      <a:lnTo>
                        <a:pt x="0" y="522"/>
                      </a:lnTo>
                      <a:lnTo>
                        <a:pt x="0" y="521"/>
                      </a:lnTo>
                      <a:lnTo>
                        <a:pt x="0" y="519"/>
                      </a:lnTo>
                      <a:lnTo>
                        <a:pt x="4" y="515"/>
                      </a:lnTo>
                      <a:lnTo>
                        <a:pt x="8" y="513"/>
                      </a:lnTo>
                      <a:lnTo>
                        <a:pt x="11" y="512"/>
                      </a:lnTo>
                      <a:lnTo>
                        <a:pt x="13" y="508"/>
                      </a:lnTo>
                      <a:lnTo>
                        <a:pt x="17" y="506"/>
                      </a:lnTo>
                      <a:lnTo>
                        <a:pt x="23" y="504"/>
                      </a:lnTo>
                      <a:lnTo>
                        <a:pt x="27" y="501"/>
                      </a:lnTo>
                      <a:lnTo>
                        <a:pt x="33" y="499"/>
                      </a:lnTo>
                      <a:lnTo>
                        <a:pt x="38" y="495"/>
                      </a:lnTo>
                      <a:lnTo>
                        <a:pt x="46" y="492"/>
                      </a:lnTo>
                      <a:lnTo>
                        <a:pt x="52" y="488"/>
                      </a:lnTo>
                      <a:lnTo>
                        <a:pt x="59" y="485"/>
                      </a:lnTo>
                      <a:lnTo>
                        <a:pt x="75" y="476"/>
                      </a:lnTo>
                      <a:lnTo>
                        <a:pt x="90" y="467"/>
                      </a:lnTo>
                      <a:lnTo>
                        <a:pt x="105" y="456"/>
                      </a:lnTo>
                      <a:lnTo>
                        <a:pt x="123" y="443"/>
                      </a:lnTo>
                      <a:lnTo>
                        <a:pt x="138" y="429"/>
                      </a:lnTo>
                      <a:lnTo>
                        <a:pt x="153" y="412"/>
                      </a:lnTo>
                      <a:lnTo>
                        <a:pt x="171" y="396"/>
                      </a:lnTo>
                      <a:lnTo>
                        <a:pt x="188" y="376"/>
                      </a:lnTo>
                      <a:lnTo>
                        <a:pt x="203" y="358"/>
                      </a:lnTo>
                      <a:lnTo>
                        <a:pt x="218" y="340"/>
                      </a:lnTo>
                      <a:lnTo>
                        <a:pt x="234" y="321"/>
                      </a:lnTo>
                      <a:lnTo>
                        <a:pt x="245" y="301"/>
                      </a:lnTo>
                      <a:lnTo>
                        <a:pt x="259" y="279"/>
                      </a:lnTo>
                      <a:lnTo>
                        <a:pt x="268" y="256"/>
                      </a:lnTo>
                      <a:lnTo>
                        <a:pt x="280" y="232"/>
                      </a:lnTo>
                      <a:lnTo>
                        <a:pt x="287" y="207"/>
                      </a:lnTo>
                      <a:lnTo>
                        <a:pt x="287" y="20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Freeform 132"/>
                <p:cNvSpPr>
                  <a:spLocks/>
                </p:cNvSpPr>
                <p:nvPr/>
              </p:nvSpPr>
              <p:spPr bwMode="auto">
                <a:xfrm>
                  <a:off x="2078038" y="2786063"/>
                  <a:ext cx="301625" cy="769938"/>
                </a:xfrm>
                <a:custGeom>
                  <a:avLst/>
                  <a:gdLst>
                    <a:gd name="T0" fmla="*/ 368 w 379"/>
                    <a:gd name="T1" fmla="*/ 107 h 970"/>
                    <a:gd name="T2" fmla="*/ 362 w 379"/>
                    <a:gd name="T3" fmla="*/ 132 h 970"/>
                    <a:gd name="T4" fmla="*/ 356 w 379"/>
                    <a:gd name="T5" fmla="*/ 168 h 970"/>
                    <a:gd name="T6" fmla="*/ 353 w 379"/>
                    <a:gd name="T7" fmla="*/ 193 h 970"/>
                    <a:gd name="T8" fmla="*/ 347 w 379"/>
                    <a:gd name="T9" fmla="*/ 228 h 970"/>
                    <a:gd name="T10" fmla="*/ 337 w 379"/>
                    <a:gd name="T11" fmla="*/ 271 h 970"/>
                    <a:gd name="T12" fmla="*/ 326 w 379"/>
                    <a:gd name="T13" fmla="*/ 325 h 970"/>
                    <a:gd name="T14" fmla="*/ 312 w 379"/>
                    <a:gd name="T15" fmla="*/ 386 h 970"/>
                    <a:gd name="T16" fmla="*/ 295 w 379"/>
                    <a:gd name="T17" fmla="*/ 457 h 970"/>
                    <a:gd name="T18" fmla="*/ 276 w 379"/>
                    <a:gd name="T19" fmla="*/ 521 h 970"/>
                    <a:gd name="T20" fmla="*/ 255 w 379"/>
                    <a:gd name="T21" fmla="*/ 583 h 970"/>
                    <a:gd name="T22" fmla="*/ 224 w 379"/>
                    <a:gd name="T23" fmla="*/ 658 h 970"/>
                    <a:gd name="T24" fmla="*/ 184 w 379"/>
                    <a:gd name="T25" fmla="*/ 743 h 970"/>
                    <a:gd name="T26" fmla="*/ 159 w 379"/>
                    <a:gd name="T27" fmla="*/ 788 h 970"/>
                    <a:gd name="T28" fmla="*/ 134 w 379"/>
                    <a:gd name="T29" fmla="*/ 828 h 970"/>
                    <a:gd name="T30" fmla="*/ 111 w 379"/>
                    <a:gd name="T31" fmla="*/ 860 h 970"/>
                    <a:gd name="T32" fmla="*/ 88 w 379"/>
                    <a:gd name="T33" fmla="*/ 889 h 970"/>
                    <a:gd name="T34" fmla="*/ 65 w 379"/>
                    <a:gd name="T35" fmla="*/ 913 h 970"/>
                    <a:gd name="T36" fmla="*/ 44 w 379"/>
                    <a:gd name="T37" fmla="*/ 934 h 970"/>
                    <a:gd name="T38" fmla="*/ 27 w 379"/>
                    <a:gd name="T39" fmla="*/ 951 h 970"/>
                    <a:gd name="T40" fmla="*/ 15 w 379"/>
                    <a:gd name="T41" fmla="*/ 961 h 970"/>
                    <a:gd name="T42" fmla="*/ 8 w 379"/>
                    <a:gd name="T43" fmla="*/ 969 h 970"/>
                    <a:gd name="T44" fmla="*/ 2 w 379"/>
                    <a:gd name="T45" fmla="*/ 970 h 970"/>
                    <a:gd name="T46" fmla="*/ 0 w 379"/>
                    <a:gd name="T47" fmla="*/ 965 h 970"/>
                    <a:gd name="T48" fmla="*/ 4 w 379"/>
                    <a:gd name="T49" fmla="*/ 956 h 970"/>
                    <a:gd name="T50" fmla="*/ 11 w 379"/>
                    <a:gd name="T51" fmla="*/ 942 h 970"/>
                    <a:gd name="T52" fmla="*/ 25 w 379"/>
                    <a:gd name="T53" fmla="*/ 918 h 970"/>
                    <a:gd name="T54" fmla="*/ 44 w 379"/>
                    <a:gd name="T55" fmla="*/ 889 h 970"/>
                    <a:gd name="T56" fmla="*/ 67 w 379"/>
                    <a:gd name="T57" fmla="*/ 855 h 970"/>
                    <a:gd name="T58" fmla="*/ 90 w 379"/>
                    <a:gd name="T59" fmla="*/ 815 h 970"/>
                    <a:gd name="T60" fmla="*/ 115 w 379"/>
                    <a:gd name="T61" fmla="*/ 774 h 970"/>
                    <a:gd name="T62" fmla="*/ 138 w 379"/>
                    <a:gd name="T63" fmla="*/ 727 h 970"/>
                    <a:gd name="T64" fmla="*/ 161 w 379"/>
                    <a:gd name="T65" fmla="*/ 675 h 970"/>
                    <a:gd name="T66" fmla="*/ 184 w 379"/>
                    <a:gd name="T67" fmla="*/ 619 h 970"/>
                    <a:gd name="T68" fmla="*/ 220 w 379"/>
                    <a:gd name="T69" fmla="*/ 505 h 970"/>
                    <a:gd name="T70" fmla="*/ 249 w 379"/>
                    <a:gd name="T71" fmla="*/ 397 h 970"/>
                    <a:gd name="T72" fmla="*/ 264 w 379"/>
                    <a:gd name="T73" fmla="*/ 311 h 970"/>
                    <a:gd name="T74" fmla="*/ 270 w 379"/>
                    <a:gd name="T75" fmla="*/ 265 h 970"/>
                    <a:gd name="T76" fmla="*/ 276 w 379"/>
                    <a:gd name="T77" fmla="*/ 224 h 970"/>
                    <a:gd name="T78" fmla="*/ 282 w 379"/>
                    <a:gd name="T79" fmla="*/ 188 h 970"/>
                    <a:gd name="T80" fmla="*/ 286 w 379"/>
                    <a:gd name="T81" fmla="*/ 157 h 970"/>
                    <a:gd name="T82" fmla="*/ 289 w 379"/>
                    <a:gd name="T83" fmla="*/ 132 h 970"/>
                    <a:gd name="T84" fmla="*/ 289 w 379"/>
                    <a:gd name="T85" fmla="*/ 89 h 970"/>
                    <a:gd name="T86" fmla="*/ 284 w 379"/>
                    <a:gd name="T87" fmla="*/ 56 h 970"/>
                    <a:gd name="T88" fmla="*/ 270 w 379"/>
                    <a:gd name="T89" fmla="*/ 33 h 970"/>
                    <a:gd name="T90" fmla="*/ 264 w 379"/>
                    <a:gd name="T91" fmla="*/ 17 h 970"/>
                    <a:gd name="T92" fmla="*/ 266 w 379"/>
                    <a:gd name="T93" fmla="*/ 6 h 970"/>
                    <a:gd name="T94" fmla="*/ 278 w 379"/>
                    <a:gd name="T95" fmla="*/ 0 h 970"/>
                    <a:gd name="T96" fmla="*/ 291 w 379"/>
                    <a:gd name="T97" fmla="*/ 2 h 970"/>
                    <a:gd name="T98" fmla="*/ 318 w 379"/>
                    <a:gd name="T99" fmla="*/ 13 h 970"/>
                    <a:gd name="T100" fmla="*/ 356 w 379"/>
                    <a:gd name="T101" fmla="*/ 35 h 970"/>
                    <a:gd name="T102" fmla="*/ 370 w 379"/>
                    <a:gd name="T103" fmla="*/ 49 h 970"/>
                    <a:gd name="T104" fmla="*/ 379 w 379"/>
                    <a:gd name="T105" fmla="*/ 60 h 970"/>
                    <a:gd name="T106" fmla="*/ 379 w 379"/>
                    <a:gd name="T107" fmla="*/ 73 h 970"/>
                    <a:gd name="T108" fmla="*/ 372 w 379"/>
                    <a:gd name="T109" fmla="*/ 96 h 9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79" h="970">
                      <a:moveTo>
                        <a:pt x="372" y="96"/>
                      </a:moveTo>
                      <a:lnTo>
                        <a:pt x="370" y="100"/>
                      </a:lnTo>
                      <a:lnTo>
                        <a:pt x="368" y="107"/>
                      </a:lnTo>
                      <a:lnTo>
                        <a:pt x="366" y="114"/>
                      </a:lnTo>
                      <a:lnTo>
                        <a:pt x="364" y="121"/>
                      </a:lnTo>
                      <a:lnTo>
                        <a:pt x="362" y="132"/>
                      </a:lnTo>
                      <a:lnTo>
                        <a:pt x="360" y="143"/>
                      </a:lnTo>
                      <a:lnTo>
                        <a:pt x="358" y="154"/>
                      </a:lnTo>
                      <a:lnTo>
                        <a:pt x="356" y="168"/>
                      </a:lnTo>
                      <a:lnTo>
                        <a:pt x="356" y="175"/>
                      </a:lnTo>
                      <a:lnTo>
                        <a:pt x="355" y="183"/>
                      </a:lnTo>
                      <a:lnTo>
                        <a:pt x="353" y="193"/>
                      </a:lnTo>
                      <a:lnTo>
                        <a:pt x="351" y="202"/>
                      </a:lnTo>
                      <a:lnTo>
                        <a:pt x="349" y="215"/>
                      </a:lnTo>
                      <a:lnTo>
                        <a:pt x="347" y="228"/>
                      </a:lnTo>
                      <a:lnTo>
                        <a:pt x="343" y="240"/>
                      </a:lnTo>
                      <a:lnTo>
                        <a:pt x="341" y="255"/>
                      </a:lnTo>
                      <a:lnTo>
                        <a:pt x="337" y="271"/>
                      </a:lnTo>
                      <a:lnTo>
                        <a:pt x="333" y="287"/>
                      </a:lnTo>
                      <a:lnTo>
                        <a:pt x="330" y="305"/>
                      </a:lnTo>
                      <a:lnTo>
                        <a:pt x="326" y="325"/>
                      </a:lnTo>
                      <a:lnTo>
                        <a:pt x="322" y="343"/>
                      </a:lnTo>
                      <a:lnTo>
                        <a:pt x="316" y="365"/>
                      </a:lnTo>
                      <a:lnTo>
                        <a:pt x="312" y="386"/>
                      </a:lnTo>
                      <a:lnTo>
                        <a:pt x="307" y="410"/>
                      </a:lnTo>
                      <a:lnTo>
                        <a:pt x="301" y="433"/>
                      </a:lnTo>
                      <a:lnTo>
                        <a:pt x="295" y="457"/>
                      </a:lnTo>
                      <a:lnTo>
                        <a:pt x="289" y="478"/>
                      </a:lnTo>
                      <a:lnTo>
                        <a:pt x="282" y="500"/>
                      </a:lnTo>
                      <a:lnTo>
                        <a:pt x="276" y="521"/>
                      </a:lnTo>
                      <a:lnTo>
                        <a:pt x="268" y="543"/>
                      </a:lnTo>
                      <a:lnTo>
                        <a:pt x="263" y="563"/>
                      </a:lnTo>
                      <a:lnTo>
                        <a:pt x="255" y="583"/>
                      </a:lnTo>
                      <a:lnTo>
                        <a:pt x="247" y="603"/>
                      </a:lnTo>
                      <a:lnTo>
                        <a:pt x="240" y="622"/>
                      </a:lnTo>
                      <a:lnTo>
                        <a:pt x="224" y="658"/>
                      </a:lnTo>
                      <a:lnTo>
                        <a:pt x="209" y="695"/>
                      </a:lnTo>
                      <a:lnTo>
                        <a:pt x="194" y="727"/>
                      </a:lnTo>
                      <a:lnTo>
                        <a:pt x="184" y="743"/>
                      </a:lnTo>
                      <a:lnTo>
                        <a:pt x="176" y="759"/>
                      </a:lnTo>
                      <a:lnTo>
                        <a:pt x="167" y="774"/>
                      </a:lnTo>
                      <a:lnTo>
                        <a:pt x="159" y="788"/>
                      </a:lnTo>
                      <a:lnTo>
                        <a:pt x="151" y="803"/>
                      </a:lnTo>
                      <a:lnTo>
                        <a:pt x="144" y="815"/>
                      </a:lnTo>
                      <a:lnTo>
                        <a:pt x="134" y="828"/>
                      </a:lnTo>
                      <a:lnTo>
                        <a:pt x="126" y="839"/>
                      </a:lnTo>
                      <a:lnTo>
                        <a:pt x="119" y="850"/>
                      </a:lnTo>
                      <a:lnTo>
                        <a:pt x="111" y="860"/>
                      </a:lnTo>
                      <a:lnTo>
                        <a:pt x="103" y="871"/>
                      </a:lnTo>
                      <a:lnTo>
                        <a:pt x="96" y="880"/>
                      </a:lnTo>
                      <a:lnTo>
                        <a:pt x="88" y="889"/>
                      </a:lnTo>
                      <a:lnTo>
                        <a:pt x="80" y="898"/>
                      </a:lnTo>
                      <a:lnTo>
                        <a:pt x="73" y="905"/>
                      </a:lnTo>
                      <a:lnTo>
                        <a:pt x="65" y="913"/>
                      </a:lnTo>
                      <a:lnTo>
                        <a:pt x="57" y="920"/>
                      </a:lnTo>
                      <a:lnTo>
                        <a:pt x="50" y="927"/>
                      </a:lnTo>
                      <a:lnTo>
                        <a:pt x="44" y="934"/>
                      </a:lnTo>
                      <a:lnTo>
                        <a:pt x="38" y="940"/>
                      </a:lnTo>
                      <a:lnTo>
                        <a:pt x="33" y="945"/>
                      </a:lnTo>
                      <a:lnTo>
                        <a:pt x="27" y="951"/>
                      </a:lnTo>
                      <a:lnTo>
                        <a:pt x="23" y="954"/>
                      </a:lnTo>
                      <a:lnTo>
                        <a:pt x="19" y="958"/>
                      </a:lnTo>
                      <a:lnTo>
                        <a:pt x="15" y="961"/>
                      </a:lnTo>
                      <a:lnTo>
                        <a:pt x="11" y="965"/>
                      </a:lnTo>
                      <a:lnTo>
                        <a:pt x="10" y="967"/>
                      </a:lnTo>
                      <a:lnTo>
                        <a:pt x="8" y="969"/>
                      </a:lnTo>
                      <a:lnTo>
                        <a:pt x="4" y="969"/>
                      </a:lnTo>
                      <a:lnTo>
                        <a:pt x="4" y="970"/>
                      </a:lnTo>
                      <a:lnTo>
                        <a:pt x="2" y="970"/>
                      </a:lnTo>
                      <a:lnTo>
                        <a:pt x="0" y="969"/>
                      </a:lnTo>
                      <a:lnTo>
                        <a:pt x="0" y="967"/>
                      </a:lnTo>
                      <a:lnTo>
                        <a:pt x="0" y="965"/>
                      </a:lnTo>
                      <a:lnTo>
                        <a:pt x="0" y="963"/>
                      </a:lnTo>
                      <a:lnTo>
                        <a:pt x="2" y="960"/>
                      </a:lnTo>
                      <a:lnTo>
                        <a:pt x="4" y="956"/>
                      </a:lnTo>
                      <a:lnTo>
                        <a:pt x="6" y="952"/>
                      </a:lnTo>
                      <a:lnTo>
                        <a:pt x="8" y="947"/>
                      </a:lnTo>
                      <a:lnTo>
                        <a:pt x="11" y="942"/>
                      </a:lnTo>
                      <a:lnTo>
                        <a:pt x="15" y="934"/>
                      </a:lnTo>
                      <a:lnTo>
                        <a:pt x="21" y="927"/>
                      </a:lnTo>
                      <a:lnTo>
                        <a:pt x="25" y="918"/>
                      </a:lnTo>
                      <a:lnTo>
                        <a:pt x="31" y="909"/>
                      </a:lnTo>
                      <a:lnTo>
                        <a:pt x="36" y="900"/>
                      </a:lnTo>
                      <a:lnTo>
                        <a:pt x="44" y="889"/>
                      </a:lnTo>
                      <a:lnTo>
                        <a:pt x="52" y="878"/>
                      </a:lnTo>
                      <a:lnTo>
                        <a:pt x="59" y="866"/>
                      </a:lnTo>
                      <a:lnTo>
                        <a:pt x="67" y="855"/>
                      </a:lnTo>
                      <a:lnTo>
                        <a:pt x="75" y="842"/>
                      </a:lnTo>
                      <a:lnTo>
                        <a:pt x="82" y="830"/>
                      </a:lnTo>
                      <a:lnTo>
                        <a:pt x="90" y="815"/>
                      </a:lnTo>
                      <a:lnTo>
                        <a:pt x="98" y="803"/>
                      </a:lnTo>
                      <a:lnTo>
                        <a:pt x="105" y="788"/>
                      </a:lnTo>
                      <a:lnTo>
                        <a:pt x="115" y="774"/>
                      </a:lnTo>
                      <a:lnTo>
                        <a:pt x="123" y="758"/>
                      </a:lnTo>
                      <a:lnTo>
                        <a:pt x="130" y="743"/>
                      </a:lnTo>
                      <a:lnTo>
                        <a:pt x="138" y="727"/>
                      </a:lnTo>
                      <a:lnTo>
                        <a:pt x="146" y="711"/>
                      </a:lnTo>
                      <a:lnTo>
                        <a:pt x="153" y="693"/>
                      </a:lnTo>
                      <a:lnTo>
                        <a:pt x="161" y="675"/>
                      </a:lnTo>
                      <a:lnTo>
                        <a:pt x="169" y="657"/>
                      </a:lnTo>
                      <a:lnTo>
                        <a:pt x="176" y="639"/>
                      </a:lnTo>
                      <a:lnTo>
                        <a:pt x="184" y="619"/>
                      </a:lnTo>
                      <a:lnTo>
                        <a:pt x="197" y="581"/>
                      </a:lnTo>
                      <a:lnTo>
                        <a:pt x="209" y="543"/>
                      </a:lnTo>
                      <a:lnTo>
                        <a:pt x="220" y="505"/>
                      </a:lnTo>
                      <a:lnTo>
                        <a:pt x="230" y="469"/>
                      </a:lnTo>
                      <a:lnTo>
                        <a:pt x="240" y="433"/>
                      </a:lnTo>
                      <a:lnTo>
                        <a:pt x="249" y="397"/>
                      </a:lnTo>
                      <a:lnTo>
                        <a:pt x="255" y="361"/>
                      </a:lnTo>
                      <a:lnTo>
                        <a:pt x="261" y="327"/>
                      </a:lnTo>
                      <a:lnTo>
                        <a:pt x="264" y="311"/>
                      </a:lnTo>
                      <a:lnTo>
                        <a:pt x="266" y="294"/>
                      </a:lnTo>
                      <a:lnTo>
                        <a:pt x="268" y="280"/>
                      </a:lnTo>
                      <a:lnTo>
                        <a:pt x="270" y="265"/>
                      </a:lnTo>
                      <a:lnTo>
                        <a:pt x="272" y="251"/>
                      </a:lnTo>
                      <a:lnTo>
                        <a:pt x="274" y="237"/>
                      </a:lnTo>
                      <a:lnTo>
                        <a:pt x="276" y="224"/>
                      </a:lnTo>
                      <a:lnTo>
                        <a:pt x="278" y="211"/>
                      </a:lnTo>
                      <a:lnTo>
                        <a:pt x="280" y="201"/>
                      </a:lnTo>
                      <a:lnTo>
                        <a:pt x="282" y="188"/>
                      </a:lnTo>
                      <a:lnTo>
                        <a:pt x="284" y="177"/>
                      </a:lnTo>
                      <a:lnTo>
                        <a:pt x="284" y="166"/>
                      </a:lnTo>
                      <a:lnTo>
                        <a:pt x="286" y="157"/>
                      </a:lnTo>
                      <a:lnTo>
                        <a:pt x="287" y="148"/>
                      </a:lnTo>
                      <a:lnTo>
                        <a:pt x="287" y="139"/>
                      </a:lnTo>
                      <a:lnTo>
                        <a:pt x="289" y="132"/>
                      </a:lnTo>
                      <a:lnTo>
                        <a:pt x="289" y="116"/>
                      </a:lnTo>
                      <a:lnTo>
                        <a:pt x="291" y="103"/>
                      </a:lnTo>
                      <a:lnTo>
                        <a:pt x="289" y="89"/>
                      </a:lnTo>
                      <a:lnTo>
                        <a:pt x="289" y="78"/>
                      </a:lnTo>
                      <a:lnTo>
                        <a:pt x="286" y="67"/>
                      </a:lnTo>
                      <a:lnTo>
                        <a:pt x="284" y="56"/>
                      </a:lnTo>
                      <a:lnTo>
                        <a:pt x="280" y="47"/>
                      </a:lnTo>
                      <a:lnTo>
                        <a:pt x="276" y="38"/>
                      </a:lnTo>
                      <a:lnTo>
                        <a:pt x="270" y="33"/>
                      </a:lnTo>
                      <a:lnTo>
                        <a:pt x="266" y="28"/>
                      </a:lnTo>
                      <a:lnTo>
                        <a:pt x="264" y="22"/>
                      </a:lnTo>
                      <a:lnTo>
                        <a:pt x="264" y="17"/>
                      </a:lnTo>
                      <a:lnTo>
                        <a:pt x="264" y="13"/>
                      </a:lnTo>
                      <a:lnTo>
                        <a:pt x="264" y="9"/>
                      </a:lnTo>
                      <a:lnTo>
                        <a:pt x="266" y="6"/>
                      </a:lnTo>
                      <a:lnTo>
                        <a:pt x="270" y="4"/>
                      </a:lnTo>
                      <a:lnTo>
                        <a:pt x="274" y="2"/>
                      </a:lnTo>
                      <a:lnTo>
                        <a:pt x="278" y="0"/>
                      </a:lnTo>
                      <a:lnTo>
                        <a:pt x="282" y="0"/>
                      </a:lnTo>
                      <a:lnTo>
                        <a:pt x="287" y="2"/>
                      </a:lnTo>
                      <a:lnTo>
                        <a:pt x="291" y="2"/>
                      </a:lnTo>
                      <a:lnTo>
                        <a:pt x="297" y="4"/>
                      </a:lnTo>
                      <a:lnTo>
                        <a:pt x="307" y="8"/>
                      </a:lnTo>
                      <a:lnTo>
                        <a:pt x="318" y="13"/>
                      </a:lnTo>
                      <a:lnTo>
                        <a:pt x="330" y="18"/>
                      </a:lnTo>
                      <a:lnTo>
                        <a:pt x="343" y="26"/>
                      </a:lnTo>
                      <a:lnTo>
                        <a:pt x="356" y="35"/>
                      </a:lnTo>
                      <a:lnTo>
                        <a:pt x="362" y="40"/>
                      </a:lnTo>
                      <a:lnTo>
                        <a:pt x="366" y="44"/>
                      </a:lnTo>
                      <a:lnTo>
                        <a:pt x="370" y="49"/>
                      </a:lnTo>
                      <a:lnTo>
                        <a:pt x="374" y="53"/>
                      </a:lnTo>
                      <a:lnTo>
                        <a:pt x="376" y="56"/>
                      </a:lnTo>
                      <a:lnTo>
                        <a:pt x="379" y="60"/>
                      </a:lnTo>
                      <a:lnTo>
                        <a:pt x="379" y="62"/>
                      </a:lnTo>
                      <a:lnTo>
                        <a:pt x="379" y="65"/>
                      </a:lnTo>
                      <a:lnTo>
                        <a:pt x="379" y="73"/>
                      </a:lnTo>
                      <a:lnTo>
                        <a:pt x="378" y="80"/>
                      </a:lnTo>
                      <a:lnTo>
                        <a:pt x="374" y="87"/>
                      </a:lnTo>
                      <a:lnTo>
                        <a:pt x="372" y="96"/>
                      </a:lnTo>
                      <a:lnTo>
                        <a:pt x="372" y="96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" name="Freeform 133"/>
                <p:cNvSpPr>
                  <a:spLocks/>
                </p:cNvSpPr>
                <p:nvPr/>
              </p:nvSpPr>
              <p:spPr bwMode="auto">
                <a:xfrm>
                  <a:off x="1819276" y="3200400"/>
                  <a:ext cx="331788" cy="261938"/>
                </a:xfrm>
                <a:custGeom>
                  <a:avLst/>
                  <a:gdLst>
                    <a:gd name="T0" fmla="*/ 165 w 420"/>
                    <a:gd name="T1" fmla="*/ 170 h 330"/>
                    <a:gd name="T2" fmla="*/ 198 w 420"/>
                    <a:gd name="T3" fmla="*/ 148 h 330"/>
                    <a:gd name="T4" fmla="*/ 236 w 420"/>
                    <a:gd name="T5" fmla="*/ 121 h 330"/>
                    <a:gd name="T6" fmla="*/ 278 w 420"/>
                    <a:gd name="T7" fmla="*/ 91 h 330"/>
                    <a:gd name="T8" fmla="*/ 313 w 420"/>
                    <a:gd name="T9" fmla="*/ 64 h 330"/>
                    <a:gd name="T10" fmla="*/ 334 w 420"/>
                    <a:gd name="T11" fmla="*/ 49 h 330"/>
                    <a:gd name="T12" fmla="*/ 353 w 420"/>
                    <a:gd name="T13" fmla="*/ 35 h 330"/>
                    <a:gd name="T14" fmla="*/ 370 w 420"/>
                    <a:gd name="T15" fmla="*/ 24 h 330"/>
                    <a:gd name="T16" fmla="*/ 384 w 420"/>
                    <a:gd name="T17" fmla="*/ 15 h 330"/>
                    <a:gd name="T18" fmla="*/ 395 w 420"/>
                    <a:gd name="T19" fmla="*/ 8 h 330"/>
                    <a:gd name="T20" fmla="*/ 403 w 420"/>
                    <a:gd name="T21" fmla="*/ 4 h 330"/>
                    <a:gd name="T22" fmla="*/ 408 w 420"/>
                    <a:gd name="T23" fmla="*/ 0 h 330"/>
                    <a:gd name="T24" fmla="*/ 414 w 420"/>
                    <a:gd name="T25" fmla="*/ 0 h 330"/>
                    <a:gd name="T26" fmla="*/ 420 w 420"/>
                    <a:gd name="T27" fmla="*/ 2 h 330"/>
                    <a:gd name="T28" fmla="*/ 420 w 420"/>
                    <a:gd name="T29" fmla="*/ 6 h 330"/>
                    <a:gd name="T30" fmla="*/ 418 w 420"/>
                    <a:gd name="T31" fmla="*/ 9 h 330"/>
                    <a:gd name="T32" fmla="*/ 414 w 420"/>
                    <a:gd name="T33" fmla="*/ 15 h 330"/>
                    <a:gd name="T34" fmla="*/ 408 w 420"/>
                    <a:gd name="T35" fmla="*/ 22 h 330"/>
                    <a:gd name="T36" fmla="*/ 399 w 420"/>
                    <a:gd name="T37" fmla="*/ 31 h 330"/>
                    <a:gd name="T38" fmla="*/ 389 w 420"/>
                    <a:gd name="T39" fmla="*/ 44 h 330"/>
                    <a:gd name="T40" fmla="*/ 376 w 420"/>
                    <a:gd name="T41" fmla="*/ 56 h 330"/>
                    <a:gd name="T42" fmla="*/ 361 w 420"/>
                    <a:gd name="T43" fmla="*/ 71 h 330"/>
                    <a:gd name="T44" fmla="*/ 343 w 420"/>
                    <a:gd name="T45" fmla="*/ 89 h 330"/>
                    <a:gd name="T46" fmla="*/ 303 w 420"/>
                    <a:gd name="T47" fmla="*/ 127 h 330"/>
                    <a:gd name="T48" fmla="*/ 263 w 420"/>
                    <a:gd name="T49" fmla="*/ 166 h 330"/>
                    <a:gd name="T50" fmla="*/ 200 w 420"/>
                    <a:gd name="T51" fmla="*/ 226 h 330"/>
                    <a:gd name="T52" fmla="*/ 167 w 420"/>
                    <a:gd name="T53" fmla="*/ 258 h 330"/>
                    <a:gd name="T54" fmla="*/ 148 w 420"/>
                    <a:gd name="T55" fmla="*/ 276 h 330"/>
                    <a:gd name="T56" fmla="*/ 131 w 420"/>
                    <a:gd name="T57" fmla="*/ 293 h 330"/>
                    <a:gd name="T58" fmla="*/ 115 w 420"/>
                    <a:gd name="T59" fmla="*/ 307 h 330"/>
                    <a:gd name="T60" fmla="*/ 102 w 420"/>
                    <a:gd name="T61" fmla="*/ 318 h 330"/>
                    <a:gd name="T62" fmla="*/ 92 w 420"/>
                    <a:gd name="T63" fmla="*/ 325 h 330"/>
                    <a:gd name="T64" fmla="*/ 85 w 420"/>
                    <a:gd name="T65" fmla="*/ 329 h 330"/>
                    <a:gd name="T66" fmla="*/ 79 w 420"/>
                    <a:gd name="T67" fmla="*/ 330 h 330"/>
                    <a:gd name="T68" fmla="*/ 71 w 420"/>
                    <a:gd name="T69" fmla="*/ 329 h 330"/>
                    <a:gd name="T70" fmla="*/ 62 w 420"/>
                    <a:gd name="T71" fmla="*/ 325 h 330"/>
                    <a:gd name="T72" fmla="*/ 50 w 420"/>
                    <a:gd name="T73" fmla="*/ 318 h 330"/>
                    <a:gd name="T74" fmla="*/ 39 w 420"/>
                    <a:gd name="T75" fmla="*/ 307 h 330"/>
                    <a:gd name="T76" fmla="*/ 23 w 420"/>
                    <a:gd name="T77" fmla="*/ 291 h 330"/>
                    <a:gd name="T78" fmla="*/ 12 w 420"/>
                    <a:gd name="T79" fmla="*/ 278 h 330"/>
                    <a:gd name="T80" fmla="*/ 4 w 420"/>
                    <a:gd name="T81" fmla="*/ 265 h 330"/>
                    <a:gd name="T82" fmla="*/ 0 w 420"/>
                    <a:gd name="T83" fmla="*/ 253 h 330"/>
                    <a:gd name="T84" fmla="*/ 0 w 420"/>
                    <a:gd name="T85" fmla="*/ 244 h 330"/>
                    <a:gd name="T86" fmla="*/ 4 w 420"/>
                    <a:gd name="T87" fmla="*/ 238 h 330"/>
                    <a:gd name="T88" fmla="*/ 14 w 420"/>
                    <a:gd name="T89" fmla="*/ 235 h 330"/>
                    <a:gd name="T90" fmla="*/ 27 w 420"/>
                    <a:gd name="T91" fmla="*/ 233 h 330"/>
                    <a:gd name="T92" fmla="*/ 44 w 420"/>
                    <a:gd name="T93" fmla="*/ 231 h 330"/>
                    <a:gd name="T94" fmla="*/ 58 w 420"/>
                    <a:gd name="T95" fmla="*/ 229 h 330"/>
                    <a:gd name="T96" fmla="*/ 69 w 420"/>
                    <a:gd name="T97" fmla="*/ 228 h 330"/>
                    <a:gd name="T98" fmla="*/ 79 w 420"/>
                    <a:gd name="T99" fmla="*/ 224 h 330"/>
                    <a:gd name="T100" fmla="*/ 86 w 420"/>
                    <a:gd name="T101" fmla="*/ 220 h 330"/>
                    <a:gd name="T102" fmla="*/ 98 w 420"/>
                    <a:gd name="T103" fmla="*/ 213 h 330"/>
                    <a:gd name="T104" fmla="*/ 115 w 420"/>
                    <a:gd name="T105" fmla="*/ 204 h 330"/>
                    <a:gd name="T106" fmla="*/ 136 w 420"/>
                    <a:gd name="T107" fmla="*/ 190 h 330"/>
                    <a:gd name="T108" fmla="*/ 150 w 420"/>
                    <a:gd name="T109" fmla="*/ 181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20" h="330">
                      <a:moveTo>
                        <a:pt x="150" y="181"/>
                      </a:moveTo>
                      <a:lnTo>
                        <a:pt x="165" y="170"/>
                      </a:lnTo>
                      <a:lnTo>
                        <a:pt x="180" y="159"/>
                      </a:lnTo>
                      <a:lnTo>
                        <a:pt x="198" y="148"/>
                      </a:lnTo>
                      <a:lnTo>
                        <a:pt x="215" y="134"/>
                      </a:lnTo>
                      <a:lnTo>
                        <a:pt x="236" y="121"/>
                      </a:lnTo>
                      <a:lnTo>
                        <a:pt x="255" y="105"/>
                      </a:lnTo>
                      <a:lnTo>
                        <a:pt x="278" y="91"/>
                      </a:lnTo>
                      <a:lnTo>
                        <a:pt x="301" y="73"/>
                      </a:lnTo>
                      <a:lnTo>
                        <a:pt x="313" y="64"/>
                      </a:lnTo>
                      <a:lnTo>
                        <a:pt x="324" y="56"/>
                      </a:lnTo>
                      <a:lnTo>
                        <a:pt x="334" y="49"/>
                      </a:lnTo>
                      <a:lnTo>
                        <a:pt x="343" y="42"/>
                      </a:lnTo>
                      <a:lnTo>
                        <a:pt x="353" y="35"/>
                      </a:lnTo>
                      <a:lnTo>
                        <a:pt x="361" y="29"/>
                      </a:lnTo>
                      <a:lnTo>
                        <a:pt x="370" y="24"/>
                      </a:lnTo>
                      <a:lnTo>
                        <a:pt x="376" y="19"/>
                      </a:lnTo>
                      <a:lnTo>
                        <a:pt x="384" y="15"/>
                      </a:lnTo>
                      <a:lnTo>
                        <a:pt x="389" y="11"/>
                      </a:lnTo>
                      <a:lnTo>
                        <a:pt x="395" y="8"/>
                      </a:lnTo>
                      <a:lnTo>
                        <a:pt x="399" y="6"/>
                      </a:lnTo>
                      <a:lnTo>
                        <a:pt x="403" y="4"/>
                      </a:lnTo>
                      <a:lnTo>
                        <a:pt x="407" y="2"/>
                      </a:lnTo>
                      <a:lnTo>
                        <a:pt x="408" y="0"/>
                      </a:lnTo>
                      <a:lnTo>
                        <a:pt x="410" y="0"/>
                      </a:lnTo>
                      <a:lnTo>
                        <a:pt x="414" y="0"/>
                      </a:lnTo>
                      <a:lnTo>
                        <a:pt x="418" y="2"/>
                      </a:lnTo>
                      <a:lnTo>
                        <a:pt x="420" y="2"/>
                      </a:lnTo>
                      <a:lnTo>
                        <a:pt x="420" y="4"/>
                      </a:lnTo>
                      <a:lnTo>
                        <a:pt x="420" y="6"/>
                      </a:lnTo>
                      <a:lnTo>
                        <a:pt x="420" y="8"/>
                      </a:lnTo>
                      <a:lnTo>
                        <a:pt x="418" y="9"/>
                      </a:lnTo>
                      <a:lnTo>
                        <a:pt x="418" y="11"/>
                      </a:lnTo>
                      <a:lnTo>
                        <a:pt x="414" y="15"/>
                      </a:lnTo>
                      <a:lnTo>
                        <a:pt x="412" y="19"/>
                      </a:lnTo>
                      <a:lnTo>
                        <a:pt x="408" y="22"/>
                      </a:lnTo>
                      <a:lnTo>
                        <a:pt x="405" y="26"/>
                      </a:lnTo>
                      <a:lnTo>
                        <a:pt x="399" y="31"/>
                      </a:lnTo>
                      <a:lnTo>
                        <a:pt x="395" y="37"/>
                      </a:lnTo>
                      <a:lnTo>
                        <a:pt x="389" y="44"/>
                      </a:lnTo>
                      <a:lnTo>
                        <a:pt x="382" y="49"/>
                      </a:lnTo>
                      <a:lnTo>
                        <a:pt x="376" y="56"/>
                      </a:lnTo>
                      <a:lnTo>
                        <a:pt x="368" y="64"/>
                      </a:lnTo>
                      <a:lnTo>
                        <a:pt x="361" y="71"/>
                      </a:lnTo>
                      <a:lnTo>
                        <a:pt x="351" y="80"/>
                      </a:lnTo>
                      <a:lnTo>
                        <a:pt x="343" y="89"/>
                      </a:lnTo>
                      <a:lnTo>
                        <a:pt x="324" y="107"/>
                      </a:lnTo>
                      <a:lnTo>
                        <a:pt x="303" y="127"/>
                      </a:lnTo>
                      <a:lnTo>
                        <a:pt x="284" y="147"/>
                      </a:lnTo>
                      <a:lnTo>
                        <a:pt x="263" y="166"/>
                      </a:lnTo>
                      <a:lnTo>
                        <a:pt x="221" y="206"/>
                      </a:lnTo>
                      <a:lnTo>
                        <a:pt x="200" y="226"/>
                      </a:lnTo>
                      <a:lnTo>
                        <a:pt x="178" y="247"/>
                      </a:lnTo>
                      <a:lnTo>
                        <a:pt x="167" y="258"/>
                      </a:lnTo>
                      <a:lnTo>
                        <a:pt x="157" y="267"/>
                      </a:lnTo>
                      <a:lnTo>
                        <a:pt x="148" y="276"/>
                      </a:lnTo>
                      <a:lnTo>
                        <a:pt x="138" y="285"/>
                      </a:lnTo>
                      <a:lnTo>
                        <a:pt x="131" y="293"/>
                      </a:lnTo>
                      <a:lnTo>
                        <a:pt x="123" y="300"/>
                      </a:lnTo>
                      <a:lnTo>
                        <a:pt x="115" y="307"/>
                      </a:lnTo>
                      <a:lnTo>
                        <a:pt x="109" y="312"/>
                      </a:lnTo>
                      <a:lnTo>
                        <a:pt x="102" y="318"/>
                      </a:lnTo>
                      <a:lnTo>
                        <a:pt x="98" y="321"/>
                      </a:lnTo>
                      <a:lnTo>
                        <a:pt x="92" y="325"/>
                      </a:lnTo>
                      <a:lnTo>
                        <a:pt x="88" y="327"/>
                      </a:lnTo>
                      <a:lnTo>
                        <a:pt x="85" y="329"/>
                      </a:lnTo>
                      <a:lnTo>
                        <a:pt x="81" y="330"/>
                      </a:lnTo>
                      <a:lnTo>
                        <a:pt x="79" y="330"/>
                      </a:lnTo>
                      <a:lnTo>
                        <a:pt x="77" y="330"/>
                      </a:lnTo>
                      <a:lnTo>
                        <a:pt x="71" y="329"/>
                      </a:lnTo>
                      <a:lnTo>
                        <a:pt x="67" y="329"/>
                      </a:lnTo>
                      <a:lnTo>
                        <a:pt x="62" y="325"/>
                      </a:lnTo>
                      <a:lnTo>
                        <a:pt x="56" y="321"/>
                      </a:lnTo>
                      <a:lnTo>
                        <a:pt x="50" y="318"/>
                      </a:lnTo>
                      <a:lnTo>
                        <a:pt x="44" y="312"/>
                      </a:lnTo>
                      <a:lnTo>
                        <a:pt x="39" y="307"/>
                      </a:lnTo>
                      <a:lnTo>
                        <a:pt x="31" y="300"/>
                      </a:lnTo>
                      <a:lnTo>
                        <a:pt x="23" y="291"/>
                      </a:lnTo>
                      <a:lnTo>
                        <a:pt x="17" y="284"/>
                      </a:lnTo>
                      <a:lnTo>
                        <a:pt x="12" y="278"/>
                      </a:lnTo>
                      <a:lnTo>
                        <a:pt x="6" y="271"/>
                      </a:lnTo>
                      <a:lnTo>
                        <a:pt x="4" y="265"/>
                      </a:lnTo>
                      <a:lnTo>
                        <a:pt x="0" y="258"/>
                      </a:lnTo>
                      <a:lnTo>
                        <a:pt x="0" y="253"/>
                      </a:lnTo>
                      <a:lnTo>
                        <a:pt x="0" y="247"/>
                      </a:lnTo>
                      <a:lnTo>
                        <a:pt x="0" y="244"/>
                      </a:lnTo>
                      <a:lnTo>
                        <a:pt x="2" y="240"/>
                      </a:lnTo>
                      <a:lnTo>
                        <a:pt x="4" y="238"/>
                      </a:lnTo>
                      <a:lnTo>
                        <a:pt x="10" y="237"/>
                      </a:lnTo>
                      <a:lnTo>
                        <a:pt x="14" y="235"/>
                      </a:lnTo>
                      <a:lnTo>
                        <a:pt x="21" y="233"/>
                      </a:lnTo>
                      <a:lnTo>
                        <a:pt x="27" y="233"/>
                      </a:lnTo>
                      <a:lnTo>
                        <a:pt x="37" y="233"/>
                      </a:lnTo>
                      <a:lnTo>
                        <a:pt x="44" y="231"/>
                      </a:lnTo>
                      <a:lnTo>
                        <a:pt x="52" y="231"/>
                      </a:lnTo>
                      <a:lnTo>
                        <a:pt x="58" y="229"/>
                      </a:lnTo>
                      <a:lnTo>
                        <a:pt x="63" y="229"/>
                      </a:lnTo>
                      <a:lnTo>
                        <a:pt x="69" y="228"/>
                      </a:lnTo>
                      <a:lnTo>
                        <a:pt x="73" y="226"/>
                      </a:lnTo>
                      <a:lnTo>
                        <a:pt x="79" y="224"/>
                      </a:lnTo>
                      <a:lnTo>
                        <a:pt x="83" y="222"/>
                      </a:lnTo>
                      <a:lnTo>
                        <a:pt x="86" y="220"/>
                      </a:lnTo>
                      <a:lnTo>
                        <a:pt x="90" y="217"/>
                      </a:lnTo>
                      <a:lnTo>
                        <a:pt x="98" y="213"/>
                      </a:lnTo>
                      <a:lnTo>
                        <a:pt x="106" y="210"/>
                      </a:lnTo>
                      <a:lnTo>
                        <a:pt x="115" y="204"/>
                      </a:lnTo>
                      <a:lnTo>
                        <a:pt x="125" y="197"/>
                      </a:lnTo>
                      <a:lnTo>
                        <a:pt x="136" y="190"/>
                      </a:lnTo>
                      <a:lnTo>
                        <a:pt x="150" y="181"/>
                      </a:lnTo>
                      <a:lnTo>
                        <a:pt x="150" y="181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" name="Freeform 134"/>
                <p:cNvSpPr>
                  <a:spLocks/>
                </p:cNvSpPr>
                <p:nvPr/>
              </p:nvSpPr>
              <p:spPr bwMode="auto">
                <a:xfrm>
                  <a:off x="1860551" y="3059113"/>
                  <a:ext cx="301625" cy="101600"/>
                </a:xfrm>
                <a:custGeom>
                  <a:avLst/>
                  <a:gdLst>
                    <a:gd name="T0" fmla="*/ 13 w 379"/>
                    <a:gd name="T1" fmla="*/ 115 h 128"/>
                    <a:gd name="T2" fmla="*/ 8 w 379"/>
                    <a:gd name="T3" fmla="*/ 112 h 128"/>
                    <a:gd name="T4" fmla="*/ 2 w 379"/>
                    <a:gd name="T5" fmla="*/ 108 h 128"/>
                    <a:gd name="T6" fmla="*/ 0 w 379"/>
                    <a:gd name="T7" fmla="*/ 105 h 128"/>
                    <a:gd name="T8" fmla="*/ 2 w 379"/>
                    <a:gd name="T9" fmla="*/ 97 h 128"/>
                    <a:gd name="T10" fmla="*/ 8 w 379"/>
                    <a:gd name="T11" fmla="*/ 90 h 128"/>
                    <a:gd name="T12" fmla="*/ 15 w 379"/>
                    <a:gd name="T13" fmla="*/ 85 h 128"/>
                    <a:gd name="T14" fmla="*/ 21 w 379"/>
                    <a:gd name="T15" fmla="*/ 83 h 128"/>
                    <a:gd name="T16" fmla="*/ 31 w 379"/>
                    <a:gd name="T17" fmla="*/ 79 h 128"/>
                    <a:gd name="T18" fmla="*/ 46 w 379"/>
                    <a:gd name="T19" fmla="*/ 74 h 128"/>
                    <a:gd name="T20" fmla="*/ 65 w 379"/>
                    <a:gd name="T21" fmla="*/ 69 h 128"/>
                    <a:gd name="T22" fmla="*/ 86 w 379"/>
                    <a:gd name="T23" fmla="*/ 61 h 128"/>
                    <a:gd name="T24" fmla="*/ 113 w 379"/>
                    <a:gd name="T25" fmla="*/ 54 h 128"/>
                    <a:gd name="T26" fmla="*/ 144 w 379"/>
                    <a:gd name="T27" fmla="*/ 45 h 128"/>
                    <a:gd name="T28" fmla="*/ 176 w 379"/>
                    <a:gd name="T29" fmla="*/ 36 h 128"/>
                    <a:gd name="T30" fmla="*/ 205 w 379"/>
                    <a:gd name="T31" fmla="*/ 27 h 128"/>
                    <a:gd name="T32" fmla="*/ 232 w 379"/>
                    <a:gd name="T33" fmla="*/ 20 h 128"/>
                    <a:gd name="T34" fmla="*/ 255 w 379"/>
                    <a:gd name="T35" fmla="*/ 13 h 128"/>
                    <a:gd name="T36" fmla="*/ 276 w 379"/>
                    <a:gd name="T37" fmla="*/ 7 h 128"/>
                    <a:gd name="T38" fmla="*/ 293 w 379"/>
                    <a:gd name="T39" fmla="*/ 4 h 128"/>
                    <a:gd name="T40" fmla="*/ 307 w 379"/>
                    <a:gd name="T41" fmla="*/ 0 h 128"/>
                    <a:gd name="T42" fmla="*/ 316 w 379"/>
                    <a:gd name="T43" fmla="*/ 0 h 128"/>
                    <a:gd name="T44" fmla="*/ 331 w 379"/>
                    <a:gd name="T45" fmla="*/ 0 h 128"/>
                    <a:gd name="T46" fmla="*/ 351 w 379"/>
                    <a:gd name="T47" fmla="*/ 2 h 128"/>
                    <a:gd name="T48" fmla="*/ 362 w 379"/>
                    <a:gd name="T49" fmla="*/ 4 h 128"/>
                    <a:gd name="T50" fmla="*/ 370 w 379"/>
                    <a:gd name="T51" fmla="*/ 9 h 128"/>
                    <a:gd name="T52" fmla="*/ 376 w 379"/>
                    <a:gd name="T53" fmla="*/ 13 h 128"/>
                    <a:gd name="T54" fmla="*/ 379 w 379"/>
                    <a:gd name="T55" fmla="*/ 16 h 128"/>
                    <a:gd name="T56" fmla="*/ 379 w 379"/>
                    <a:gd name="T57" fmla="*/ 20 h 128"/>
                    <a:gd name="T58" fmla="*/ 376 w 379"/>
                    <a:gd name="T59" fmla="*/ 29 h 128"/>
                    <a:gd name="T60" fmla="*/ 370 w 379"/>
                    <a:gd name="T61" fmla="*/ 36 h 128"/>
                    <a:gd name="T62" fmla="*/ 362 w 379"/>
                    <a:gd name="T63" fmla="*/ 43 h 128"/>
                    <a:gd name="T64" fmla="*/ 349 w 379"/>
                    <a:gd name="T65" fmla="*/ 52 h 128"/>
                    <a:gd name="T66" fmla="*/ 326 w 379"/>
                    <a:gd name="T67" fmla="*/ 61 h 128"/>
                    <a:gd name="T68" fmla="*/ 310 w 379"/>
                    <a:gd name="T69" fmla="*/ 65 h 128"/>
                    <a:gd name="T70" fmla="*/ 297 w 379"/>
                    <a:gd name="T71" fmla="*/ 67 h 128"/>
                    <a:gd name="T72" fmla="*/ 284 w 379"/>
                    <a:gd name="T73" fmla="*/ 70 h 128"/>
                    <a:gd name="T74" fmla="*/ 266 w 379"/>
                    <a:gd name="T75" fmla="*/ 76 h 128"/>
                    <a:gd name="T76" fmla="*/ 249 w 379"/>
                    <a:gd name="T77" fmla="*/ 79 h 128"/>
                    <a:gd name="T78" fmla="*/ 228 w 379"/>
                    <a:gd name="T79" fmla="*/ 87 h 128"/>
                    <a:gd name="T80" fmla="*/ 205 w 379"/>
                    <a:gd name="T81" fmla="*/ 94 h 128"/>
                    <a:gd name="T82" fmla="*/ 180 w 379"/>
                    <a:gd name="T83" fmla="*/ 101 h 128"/>
                    <a:gd name="T84" fmla="*/ 157 w 379"/>
                    <a:gd name="T85" fmla="*/ 108 h 128"/>
                    <a:gd name="T86" fmla="*/ 136 w 379"/>
                    <a:gd name="T87" fmla="*/ 114 h 128"/>
                    <a:gd name="T88" fmla="*/ 119 w 379"/>
                    <a:gd name="T89" fmla="*/ 117 h 128"/>
                    <a:gd name="T90" fmla="*/ 103 w 379"/>
                    <a:gd name="T91" fmla="*/ 123 h 128"/>
                    <a:gd name="T92" fmla="*/ 90 w 379"/>
                    <a:gd name="T93" fmla="*/ 124 h 128"/>
                    <a:gd name="T94" fmla="*/ 78 w 379"/>
                    <a:gd name="T95" fmla="*/ 126 h 128"/>
                    <a:gd name="T96" fmla="*/ 71 w 379"/>
                    <a:gd name="T97" fmla="*/ 128 h 128"/>
                    <a:gd name="T98" fmla="*/ 61 w 379"/>
                    <a:gd name="T99" fmla="*/ 128 h 128"/>
                    <a:gd name="T100" fmla="*/ 42 w 379"/>
                    <a:gd name="T101" fmla="*/ 124 h 128"/>
                    <a:gd name="T102" fmla="*/ 19 w 379"/>
                    <a:gd name="T103" fmla="*/ 117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79" h="128">
                      <a:moveTo>
                        <a:pt x="19" y="117"/>
                      </a:moveTo>
                      <a:lnTo>
                        <a:pt x="13" y="115"/>
                      </a:lnTo>
                      <a:lnTo>
                        <a:pt x="9" y="114"/>
                      </a:lnTo>
                      <a:lnTo>
                        <a:pt x="8" y="112"/>
                      </a:lnTo>
                      <a:lnTo>
                        <a:pt x="4" y="110"/>
                      </a:lnTo>
                      <a:lnTo>
                        <a:pt x="2" y="108"/>
                      </a:lnTo>
                      <a:lnTo>
                        <a:pt x="2" y="106"/>
                      </a:lnTo>
                      <a:lnTo>
                        <a:pt x="0" y="105"/>
                      </a:lnTo>
                      <a:lnTo>
                        <a:pt x="0" y="103"/>
                      </a:lnTo>
                      <a:lnTo>
                        <a:pt x="2" y="97"/>
                      </a:lnTo>
                      <a:lnTo>
                        <a:pt x="4" y="94"/>
                      </a:lnTo>
                      <a:lnTo>
                        <a:pt x="8" y="90"/>
                      </a:lnTo>
                      <a:lnTo>
                        <a:pt x="13" y="87"/>
                      </a:lnTo>
                      <a:lnTo>
                        <a:pt x="15" y="85"/>
                      </a:lnTo>
                      <a:lnTo>
                        <a:pt x="17" y="85"/>
                      </a:lnTo>
                      <a:lnTo>
                        <a:pt x="21" y="83"/>
                      </a:lnTo>
                      <a:lnTo>
                        <a:pt x="27" y="81"/>
                      </a:lnTo>
                      <a:lnTo>
                        <a:pt x="31" y="79"/>
                      </a:lnTo>
                      <a:lnTo>
                        <a:pt x="38" y="76"/>
                      </a:lnTo>
                      <a:lnTo>
                        <a:pt x="46" y="74"/>
                      </a:lnTo>
                      <a:lnTo>
                        <a:pt x="54" y="72"/>
                      </a:lnTo>
                      <a:lnTo>
                        <a:pt x="65" y="69"/>
                      </a:lnTo>
                      <a:lnTo>
                        <a:pt x="75" y="65"/>
                      </a:lnTo>
                      <a:lnTo>
                        <a:pt x="86" y="61"/>
                      </a:lnTo>
                      <a:lnTo>
                        <a:pt x="100" y="58"/>
                      </a:lnTo>
                      <a:lnTo>
                        <a:pt x="113" y="54"/>
                      </a:lnTo>
                      <a:lnTo>
                        <a:pt x="128" y="49"/>
                      </a:lnTo>
                      <a:lnTo>
                        <a:pt x="144" y="45"/>
                      </a:lnTo>
                      <a:lnTo>
                        <a:pt x="161" y="40"/>
                      </a:lnTo>
                      <a:lnTo>
                        <a:pt x="176" y="36"/>
                      </a:lnTo>
                      <a:lnTo>
                        <a:pt x="192" y="31"/>
                      </a:lnTo>
                      <a:lnTo>
                        <a:pt x="205" y="27"/>
                      </a:lnTo>
                      <a:lnTo>
                        <a:pt x="218" y="23"/>
                      </a:lnTo>
                      <a:lnTo>
                        <a:pt x="232" y="20"/>
                      </a:lnTo>
                      <a:lnTo>
                        <a:pt x="243" y="16"/>
                      </a:lnTo>
                      <a:lnTo>
                        <a:pt x="255" y="13"/>
                      </a:lnTo>
                      <a:lnTo>
                        <a:pt x="266" y="9"/>
                      </a:lnTo>
                      <a:lnTo>
                        <a:pt x="276" y="7"/>
                      </a:lnTo>
                      <a:lnTo>
                        <a:pt x="284" y="5"/>
                      </a:lnTo>
                      <a:lnTo>
                        <a:pt x="293" y="4"/>
                      </a:lnTo>
                      <a:lnTo>
                        <a:pt x="299" y="2"/>
                      </a:lnTo>
                      <a:lnTo>
                        <a:pt x="307" y="0"/>
                      </a:lnTo>
                      <a:lnTo>
                        <a:pt x="312" y="0"/>
                      </a:lnTo>
                      <a:lnTo>
                        <a:pt x="316" y="0"/>
                      </a:lnTo>
                      <a:lnTo>
                        <a:pt x="320" y="0"/>
                      </a:lnTo>
                      <a:lnTo>
                        <a:pt x="331" y="0"/>
                      </a:lnTo>
                      <a:lnTo>
                        <a:pt x="341" y="0"/>
                      </a:lnTo>
                      <a:lnTo>
                        <a:pt x="351" y="2"/>
                      </a:lnTo>
                      <a:lnTo>
                        <a:pt x="356" y="2"/>
                      </a:lnTo>
                      <a:lnTo>
                        <a:pt x="362" y="4"/>
                      </a:lnTo>
                      <a:lnTo>
                        <a:pt x="366" y="5"/>
                      </a:lnTo>
                      <a:lnTo>
                        <a:pt x="370" y="9"/>
                      </a:lnTo>
                      <a:lnTo>
                        <a:pt x="374" y="11"/>
                      </a:lnTo>
                      <a:lnTo>
                        <a:pt x="376" y="13"/>
                      </a:lnTo>
                      <a:lnTo>
                        <a:pt x="377" y="14"/>
                      </a:lnTo>
                      <a:lnTo>
                        <a:pt x="379" y="16"/>
                      </a:lnTo>
                      <a:lnTo>
                        <a:pt x="379" y="18"/>
                      </a:lnTo>
                      <a:lnTo>
                        <a:pt x="379" y="20"/>
                      </a:lnTo>
                      <a:lnTo>
                        <a:pt x="379" y="23"/>
                      </a:lnTo>
                      <a:lnTo>
                        <a:pt x="376" y="29"/>
                      </a:lnTo>
                      <a:lnTo>
                        <a:pt x="372" y="32"/>
                      </a:lnTo>
                      <a:lnTo>
                        <a:pt x="370" y="36"/>
                      </a:lnTo>
                      <a:lnTo>
                        <a:pt x="366" y="40"/>
                      </a:lnTo>
                      <a:lnTo>
                        <a:pt x="362" y="43"/>
                      </a:lnTo>
                      <a:lnTo>
                        <a:pt x="358" y="47"/>
                      </a:lnTo>
                      <a:lnTo>
                        <a:pt x="349" y="52"/>
                      </a:lnTo>
                      <a:lnTo>
                        <a:pt x="337" y="56"/>
                      </a:lnTo>
                      <a:lnTo>
                        <a:pt x="326" y="61"/>
                      </a:lnTo>
                      <a:lnTo>
                        <a:pt x="316" y="63"/>
                      </a:lnTo>
                      <a:lnTo>
                        <a:pt x="310" y="65"/>
                      </a:lnTo>
                      <a:lnTo>
                        <a:pt x="305" y="65"/>
                      </a:lnTo>
                      <a:lnTo>
                        <a:pt x="297" y="67"/>
                      </a:lnTo>
                      <a:lnTo>
                        <a:pt x="291" y="69"/>
                      </a:lnTo>
                      <a:lnTo>
                        <a:pt x="284" y="70"/>
                      </a:lnTo>
                      <a:lnTo>
                        <a:pt x="276" y="72"/>
                      </a:lnTo>
                      <a:lnTo>
                        <a:pt x="266" y="76"/>
                      </a:lnTo>
                      <a:lnTo>
                        <a:pt x="259" y="78"/>
                      </a:lnTo>
                      <a:lnTo>
                        <a:pt x="249" y="79"/>
                      </a:lnTo>
                      <a:lnTo>
                        <a:pt x="239" y="83"/>
                      </a:lnTo>
                      <a:lnTo>
                        <a:pt x="228" y="87"/>
                      </a:lnTo>
                      <a:lnTo>
                        <a:pt x="216" y="90"/>
                      </a:lnTo>
                      <a:lnTo>
                        <a:pt x="205" y="94"/>
                      </a:lnTo>
                      <a:lnTo>
                        <a:pt x="192" y="97"/>
                      </a:lnTo>
                      <a:lnTo>
                        <a:pt x="180" y="101"/>
                      </a:lnTo>
                      <a:lnTo>
                        <a:pt x="169" y="105"/>
                      </a:lnTo>
                      <a:lnTo>
                        <a:pt x="157" y="108"/>
                      </a:lnTo>
                      <a:lnTo>
                        <a:pt x="146" y="110"/>
                      </a:lnTo>
                      <a:lnTo>
                        <a:pt x="136" y="114"/>
                      </a:lnTo>
                      <a:lnTo>
                        <a:pt x="126" y="115"/>
                      </a:lnTo>
                      <a:lnTo>
                        <a:pt x="119" y="117"/>
                      </a:lnTo>
                      <a:lnTo>
                        <a:pt x="109" y="121"/>
                      </a:lnTo>
                      <a:lnTo>
                        <a:pt x="103" y="123"/>
                      </a:lnTo>
                      <a:lnTo>
                        <a:pt x="96" y="123"/>
                      </a:lnTo>
                      <a:lnTo>
                        <a:pt x="90" y="124"/>
                      </a:lnTo>
                      <a:lnTo>
                        <a:pt x="84" y="126"/>
                      </a:lnTo>
                      <a:lnTo>
                        <a:pt x="78" y="126"/>
                      </a:lnTo>
                      <a:lnTo>
                        <a:pt x="75" y="128"/>
                      </a:lnTo>
                      <a:lnTo>
                        <a:pt x="71" y="128"/>
                      </a:lnTo>
                      <a:lnTo>
                        <a:pt x="69" y="128"/>
                      </a:lnTo>
                      <a:lnTo>
                        <a:pt x="61" y="128"/>
                      </a:lnTo>
                      <a:lnTo>
                        <a:pt x="55" y="126"/>
                      </a:lnTo>
                      <a:lnTo>
                        <a:pt x="42" y="124"/>
                      </a:lnTo>
                      <a:lnTo>
                        <a:pt x="29" y="121"/>
                      </a:lnTo>
                      <a:lnTo>
                        <a:pt x="19" y="117"/>
                      </a:lnTo>
                      <a:lnTo>
                        <a:pt x="19" y="11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" name="Freeform 135"/>
                <p:cNvSpPr>
                  <a:spLocks/>
                </p:cNvSpPr>
                <p:nvPr/>
              </p:nvSpPr>
              <p:spPr bwMode="auto">
                <a:xfrm>
                  <a:off x="1927226" y="2773363"/>
                  <a:ext cx="168275" cy="904875"/>
                </a:xfrm>
                <a:custGeom>
                  <a:avLst/>
                  <a:gdLst>
                    <a:gd name="T0" fmla="*/ 127 w 213"/>
                    <a:gd name="T1" fmla="*/ 640 h 1140"/>
                    <a:gd name="T2" fmla="*/ 127 w 213"/>
                    <a:gd name="T3" fmla="*/ 536 h 1140"/>
                    <a:gd name="T4" fmla="*/ 129 w 213"/>
                    <a:gd name="T5" fmla="*/ 447 h 1140"/>
                    <a:gd name="T6" fmla="*/ 129 w 213"/>
                    <a:gd name="T7" fmla="*/ 373 h 1140"/>
                    <a:gd name="T8" fmla="*/ 129 w 213"/>
                    <a:gd name="T9" fmla="*/ 271 h 1140"/>
                    <a:gd name="T10" fmla="*/ 129 w 213"/>
                    <a:gd name="T11" fmla="*/ 170 h 1140"/>
                    <a:gd name="T12" fmla="*/ 127 w 213"/>
                    <a:gd name="T13" fmla="*/ 117 h 1140"/>
                    <a:gd name="T14" fmla="*/ 121 w 213"/>
                    <a:gd name="T15" fmla="*/ 85 h 1140"/>
                    <a:gd name="T16" fmla="*/ 115 w 213"/>
                    <a:gd name="T17" fmla="*/ 60 h 1140"/>
                    <a:gd name="T18" fmla="*/ 108 w 213"/>
                    <a:gd name="T19" fmla="*/ 44 h 1140"/>
                    <a:gd name="T20" fmla="*/ 94 w 213"/>
                    <a:gd name="T21" fmla="*/ 24 h 1140"/>
                    <a:gd name="T22" fmla="*/ 94 w 213"/>
                    <a:gd name="T23" fmla="*/ 6 h 1140"/>
                    <a:gd name="T24" fmla="*/ 108 w 213"/>
                    <a:gd name="T25" fmla="*/ 0 h 1140"/>
                    <a:gd name="T26" fmla="*/ 136 w 213"/>
                    <a:gd name="T27" fmla="*/ 6 h 1140"/>
                    <a:gd name="T28" fmla="*/ 175 w 213"/>
                    <a:gd name="T29" fmla="*/ 20 h 1140"/>
                    <a:gd name="T30" fmla="*/ 202 w 213"/>
                    <a:gd name="T31" fmla="*/ 36 h 1140"/>
                    <a:gd name="T32" fmla="*/ 213 w 213"/>
                    <a:gd name="T33" fmla="*/ 60 h 1140"/>
                    <a:gd name="T34" fmla="*/ 209 w 213"/>
                    <a:gd name="T35" fmla="*/ 92 h 1140"/>
                    <a:gd name="T36" fmla="*/ 200 w 213"/>
                    <a:gd name="T37" fmla="*/ 119 h 1140"/>
                    <a:gd name="T38" fmla="*/ 192 w 213"/>
                    <a:gd name="T39" fmla="*/ 152 h 1140"/>
                    <a:gd name="T40" fmla="*/ 188 w 213"/>
                    <a:gd name="T41" fmla="*/ 197 h 1140"/>
                    <a:gd name="T42" fmla="*/ 184 w 213"/>
                    <a:gd name="T43" fmla="*/ 251 h 1140"/>
                    <a:gd name="T44" fmla="*/ 180 w 213"/>
                    <a:gd name="T45" fmla="*/ 321 h 1140"/>
                    <a:gd name="T46" fmla="*/ 180 w 213"/>
                    <a:gd name="T47" fmla="*/ 417 h 1140"/>
                    <a:gd name="T48" fmla="*/ 180 w 213"/>
                    <a:gd name="T49" fmla="*/ 536 h 1140"/>
                    <a:gd name="T50" fmla="*/ 182 w 213"/>
                    <a:gd name="T51" fmla="*/ 682 h 1140"/>
                    <a:gd name="T52" fmla="*/ 184 w 213"/>
                    <a:gd name="T53" fmla="*/ 783 h 1140"/>
                    <a:gd name="T54" fmla="*/ 184 w 213"/>
                    <a:gd name="T55" fmla="*/ 855 h 1140"/>
                    <a:gd name="T56" fmla="*/ 184 w 213"/>
                    <a:gd name="T57" fmla="*/ 918 h 1140"/>
                    <a:gd name="T58" fmla="*/ 182 w 213"/>
                    <a:gd name="T59" fmla="*/ 972 h 1140"/>
                    <a:gd name="T60" fmla="*/ 179 w 213"/>
                    <a:gd name="T61" fmla="*/ 1017 h 1140"/>
                    <a:gd name="T62" fmla="*/ 175 w 213"/>
                    <a:gd name="T63" fmla="*/ 1051 h 1140"/>
                    <a:gd name="T64" fmla="*/ 171 w 213"/>
                    <a:gd name="T65" fmla="*/ 1078 h 1140"/>
                    <a:gd name="T66" fmla="*/ 167 w 213"/>
                    <a:gd name="T67" fmla="*/ 1095 h 1140"/>
                    <a:gd name="T68" fmla="*/ 146 w 213"/>
                    <a:gd name="T69" fmla="*/ 1122 h 1140"/>
                    <a:gd name="T70" fmla="*/ 131 w 213"/>
                    <a:gd name="T71" fmla="*/ 1138 h 1140"/>
                    <a:gd name="T72" fmla="*/ 119 w 213"/>
                    <a:gd name="T73" fmla="*/ 1134 h 1140"/>
                    <a:gd name="T74" fmla="*/ 104 w 213"/>
                    <a:gd name="T75" fmla="*/ 1113 h 1140"/>
                    <a:gd name="T76" fmla="*/ 87 w 213"/>
                    <a:gd name="T77" fmla="*/ 1075 h 1140"/>
                    <a:gd name="T78" fmla="*/ 52 w 213"/>
                    <a:gd name="T79" fmla="*/ 1035 h 1140"/>
                    <a:gd name="T80" fmla="*/ 14 w 213"/>
                    <a:gd name="T81" fmla="*/ 1001 h 1140"/>
                    <a:gd name="T82" fmla="*/ 0 w 213"/>
                    <a:gd name="T83" fmla="*/ 983 h 1140"/>
                    <a:gd name="T84" fmla="*/ 10 w 213"/>
                    <a:gd name="T85" fmla="*/ 977 h 1140"/>
                    <a:gd name="T86" fmla="*/ 41 w 213"/>
                    <a:gd name="T87" fmla="*/ 986 h 1140"/>
                    <a:gd name="T88" fmla="*/ 81 w 213"/>
                    <a:gd name="T89" fmla="*/ 997 h 1140"/>
                    <a:gd name="T90" fmla="*/ 106 w 213"/>
                    <a:gd name="T91" fmla="*/ 994 h 1140"/>
                    <a:gd name="T92" fmla="*/ 115 w 213"/>
                    <a:gd name="T93" fmla="*/ 976 h 1140"/>
                    <a:gd name="T94" fmla="*/ 119 w 213"/>
                    <a:gd name="T95" fmla="*/ 947 h 1140"/>
                    <a:gd name="T96" fmla="*/ 121 w 213"/>
                    <a:gd name="T97" fmla="*/ 916 h 1140"/>
                    <a:gd name="T98" fmla="*/ 121 w 213"/>
                    <a:gd name="T99" fmla="*/ 880 h 1140"/>
                    <a:gd name="T100" fmla="*/ 123 w 213"/>
                    <a:gd name="T101" fmla="*/ 837 h 1140"/>
                    <a:gd name="T102" fmla="*/ 123 w 213"/>
                    <a:gd name="T103" fmla="*/ 786 h 1140"/>
                    <a:gd name="T104" fmla="*/ 125 w 213"/>
                    <a:gd name="T105" fmla="*/ 729 h 1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13" h="1140">
                      <a:moveTo>
                        <a:pt x="125" y="729"/>
                      </a:moveTo>
                      <a:lnTo>
                        <a:pt x="125" y="698"/>
                      </a:lnTo>
                      <a:lnTo>
                        <a:pt x="125" y="669"/>
                      </a:lnTo>
                      <a:lnTo>
                        <a:pt x="127" y="640"/>
                      </a:lnTo>
                      <a:lnTo>
                        <a:pt x="127" y="613"/>
                      </a:lnTo>
                      <a:lnTo>
                        <a:pt x="127" y="586"/>
                      </a:lnTo>
                      <a:lnTo>
                        <a:pt x="127" y="561"/>
                      </a:lnTo>
                      <a:lnTo>
                        <a:pt x="127" y="536"/>
                      </a:lnTo>
                      <a:lnTo>
                        <a:pt x="129" y="512"/>
                      </a:lnTo>
                      <a:lnTo>
                        <a:pt x="129" y="489"/>
                      </a:lnTo>
                      <a:lnTo>
                        <a:pt x="129" y="467"/>
                      </a:lnTo>
                      <a:lnTo>
                        <a:pt x="129" y="447"/>
                      </a:lnTo>
                      <a:lnTo>
                        <a:pt x="129" y="428"/>
                      </a:lnTo>
                      <a:lnTo>
                        <a:pt x="129" y="409"/>
                      </a:lnTo>
                      <a:lnTo>
                        <a:pt x="129" y="391"/>
                      </a:lnTo>
                      <a:lnTo>
                        <a:pt x="129" y="373"/>
                      </a:lnTo>
                      <a:lnTo>
                        <a:pt x="129" y="359"/>
                      </a:lnTo>
                      <a:lnTo>
                        <a:pt x="129" y="328"/>
                      </a:lnTo>
                      <a:lnTo>
                        <a:pt x="129" y="298"/>
                      </a:lnTo>
                      <a:lnTo>
                        <a:pt x="129" y="271"/>
                      </a:lnTo>
                      <a:lnTo>
                        <a:pt x="129" y="244"/>
                      </a:lnTo>
                      <a:lnTo>
                        <a:pt x="129" y="217"/>
                      </a:lnTo>
                      <a:lnTo>
                        <a:pt x="129" y="193"/>
                      </a:lnTo>
                      <a:lnTo>
                        <a:pt x="129" y="170"/>
                      </a:lnTo>
                      <a:lnTo>
                        <a:pt x="129" y="148"/>
                      </a:lnTo>
                      <a:lnTo>
                        <a:pt x="127" y="137"/>
                      </a:lnTo>
                      <a:lnTo>
                        <a:pt x="127" y="126"/>
                      </a:lnTo>
                      <a:lnTo>
                        <a:pt x="127" y="117"/>
                      </a:lnTo>
                      <a:lnTo>
                        <a:pt x="125" y="108"/>
                      </a:lnTo>
                      <a:lnTo>
                        <a:pt x="123" y="101"/>
                      </a:lnTo>
                      <a:lnTo>
                        <a:pt x="123" y="92"/>
                      </a:lnTo>
                      <a:lnTo>
                        <a:pt x="121" y="85"/>
                      </a:lnTo>
                      <a:lnTo>
                        <a:pt x="121" y="78"/>
                      </a:lnTo>
                      <a:lnTo>
                        <a:pt x="119" y="72"/>
                      </a:lnTo>
                      <a:lnTo>
                        <a:pt x="117" y="65"/>
                      </a:lnTo>
                      <a:lnTo>
                        <a:pt x="115" y="60"/>
                      </a:lnTo>
                      <a:lnTo>
                        <a:pt x="113" y="54"/>
                      </a:lnTo>
                      <a:lnTo>
                        <a:pt x="113" y="51"/>
                      </a:lnTo>
                      <a:lnTo>
                        <a:pt x="110" y="47"/>
                      </a:lnTo>
                      <a:lnTo>
                        <a:pt x="108" y="44"/>
                      </a:lnTo>
                      <a:lnTo>
                        <a:pt x="106" y="40"/>
                      </a:lnTo>
                      <a:lnTo>
                        <a:pt x="102" y="34"/>
                      </a:lnTo>
                      <a:lnTo>
                        <a:pt x="98" y="29"/>
                      </a:lnTo>
                      <a:lnTo>
                        <a:pt x="94" y="24"/>
                      </a:lnTo>
                      <a:lnTo>
                        <a:pt x="92" y="18"/>
                      </a:lnTo>
                      <a:lnTo>
                        <a:pt x="92" y="13"/>
                      </a:lnTo>
                      <a:lnTo>
                        <a:pt x="92" y="9"/>
                      </a:lnTo>
                      <a:lnTo>
                        <a:pt x="94" y="6"/>
                      </a:lnTo>
                      <a:lnTo>
                        <a:pt x="96" y="4"/>
                      </a:lnTo>
                      <a:lnTo>
                        <a:pt x="98" y="2"/>
                      </a:lnTo>
                      <a:lnTo>
                        <a:pt x="102" y="0"/>
                      </a:lnTo>
                      <a:lnTo>
                        <a:pt x="108" y="0"/>
                      </a:lnTo>
                      <a:lnTo>
                        <a:pt x="113" y="0"/>
                      </a:lnTo>
                      <a:lnTo>
                        <a:pt x="119" y="2"/>
                      </a:lnTo>
                      <a:lnTo>
                        <a:pt x="129" y="2"/>
                      </a:lnTo>
                      <a:lnTo>
                        <a:pt x="136" y="6"/>
                      </a:lnTo>
                      <a:lnTo>
                        <a:pt x="146" y="9"/>
                      </a:lnTo>
                      <a:lnTo>
                        <a:pt x="157" y="13"/>
                      </a:lnTo>
                      <a:lnTo>
                        <a:pt x="165" y="16"/>
                      </a:lnTo>
                      <a:lnTo>
                        <a:pt x="175" y="20"/>
                      </a:lnTo>
                      <a:lnTo>
                        <a:pt x="182" y="24"/>
                      </a:lnTo>
                      <a:lnTo>
                        <a:pt x="188" y="27"/>
                      </a:lnTo>
                      <a:lnTo>
                        <a:pt x="196" y="33"/>
                      </a:lnTo>
                      <a:lnTo>
                        <a:pt x="202" y="36"/>
                      </a:lnTo>
                      <a:lnTo>
                        <a:pt x="207" y="40"/>
                      </a:lnTo>
                      <a:lnTo>
                        <a:pt x="209" y="45"/>
                      </a:lnTo>
                      <a:lnTo>
                        <a:pt x="211" y="53"/>
                      </a:lnTo>
                      <a:lnTo>
                        <a:pt x="213" y="60"/>
                      </a:lnTo>
                      <a:lnTo>
                        <a:pt x="213" y="67"/>
                      </a:lnTo>
                      <a:lnTo>
                        <a:pt x="213" y="74"/>
                      </a:lnTo>
                      <a:lnTo>
                        <a:pt x="211" y="83"/>
                      </a:lnTo>
                      <a:lnTo>
                        <a:pt x="209" y="92"/>
                      </a:lnTo>
                      <a:lnTo>
                        <a:pt x="207" y="101"/>
                      </a:lnTo>
                      <a:lnTo>
                        <a:pt x="203" y="107"/>
                      </a:lnTo>
                      <a:lnTo>
                        <a:pt x="202" y="112"/>
                      </a:lnTo>
                      <a:lnTo>
                        <a:pt x="200" y="119"/>
                      </a:lnTo>
                      <a:lnTo>
                        <a:pt x="198" y="126"/>
                      </a:lnTo>
                      <a:lnTo>
                        <a:pt x="196" y="134"/>
                      </a:lnTo>
                      <a:lnTo>
                        <a:pt x="194" y="143"/>
                      </a:lnTo>
                      <a:lnTo>
                        <a:pt x="192" y="152"/>
                      </a:lnTo>
                      <a:lnTo>
                        <a:pt x="192" y="162"/>
                      </a:lnTo>
                      <a:lnTo>
                        <a:pt x="190" y="173"/>
                      </a:lnTo>
                      <a:lnTo>
                        <a:pt x="188" y="184"/>
                      </a:lnTo>
                      <a:lnTo>
                        <a:pt x="188" y="197"/>
                      </a:lnTo>
                      <a:lnTo>
                        <a:pt x="186" y="209"/>
                      </a:lnTo>
                      <a:lnTo>
                        <a:pt x="186" y="222"/>
                      </a:lnTo>
                      <a:lnTo>
                        <a:pt x="184" y="236"/>
                      </a:lnTo>
                      <a:lnTo>
                        <a:pt x="184" y="251"/>
                      </a:lnTo>
                      <a:lnTo>
                        <a:pt x="184" y="265"/>
                      </a:lnTo>
                      <a:lnTo>
                        <a:pt x="182" y="283"/>
                      </a:lnTo>
                      <a:lnTo>
                        <a:pt x="182" y="301"/>
                      </a:lnTo>
                      <a:lnTo>
                        <a:pt x="180" y="321"/>
                      </a:lnTo>
                      <a:lnTo>
                        <a:pt x="180" y="343"/>
                      </a:lnTo>
                      <a:lnTo>
                        <a:pt x="180" y="366"/>
                      </a:lnTo>
                      <a:lnTo>
                        <a:pt x="180" y="390"/>
                      </a:lnTo>
                      <a:lnTo>
                        <a:pt x="180" y="417"/>
                      </a:lnTo>
                      <a:lnTo>
                        <a:pt x="180" y="444"/>
                      </a:lnTo>
                      <a:lnTo>
                        <a:pt x="180" y="473"/>
                      </a:lnTo>
                      <a:lnTo>
                        <a:pt x="180" y="505"/>
                      </a:lnTo>
                      <a:lnTo>
                        <a:pt x="180" y="536"/>
                      </a:lnTo>
                      <a:lnTo>
                        <a:pt x="180" y="570"/>
                      </a:lnTo>
                      <a:lnTo>
                        <a:pt x="180" y="606"/>
                      </a:lnTo>
                      <a:lnTo>
                        <a:pt x="182" y="644"/>
                      </a:lnTo>
                      <a:lnTo>
                        <a:pt x="182" y="682"/>
                      </a:lnTo>
                      <a:lnTo>
                        <a:pt x="184" y="723"/>
                      </a:lnTo>
                      <a:lnTo>
                        <a:pt x="184" y="743"/>
                      </a:lnTo>
                      <a:lnTo>
                        <a:pt x="184" y="763"/>
                      </a:lnTo>
                      <a:lnTo>
                        <a:pt x="184" y="783"/>
                      </a:lnTo>
                      <a:lnTo>
                        <a:pt x="184" y="801"/>
                      </a:lnTo>
                      <a:lnTo>
                        <a:pt x="184" y="821"/>
                      </a:lnTo>
                      <a:lnTo>
                        <a:pt x="184" y="837"/>
                      </a:lnTo>
                      <a:lnTo>
                        <a:pt x="184" y="855"/>
                      </a:lnTo>
                      <a:lnTo>
                        <a:pt x="184" y="871"/>
                      </a:lnTo>
                      <a:lnTo>
                        <a:pt x="184" y="887"/>
                      </a:lnTo>
                      <a:lnTo>
                        <a:pt x="184" y="903"/>
                      </a:lnTo>
                      <a:lnTo>
                        <a:pt x="184" y="918"/>
                      </a:lnTo>
                      <a:lnTo>
                        <a:pt x="182" y="932"/>
                      </a:lnTo>
                      <a:lnTo>
                        <a:pt x="182" y="945"/>
                      </a:lnTo>
                      <a:lnTo>
                        <a:pt x="182" y="959"/>
                      </a:lnTo>
                      <a:lnTo>
                        <a:pt x="182" y="972"/>
                      </a:lnTo>
                      <a:lnTo>
                        <a:pt x="180" y="983"/>
                      </a:lnTo>
                      <a:lnTo>
                        <a:pt x="180" y="995"/>
                      </a:lnTo>
                      <a:lnTo>
                        <a:pt x="180" y="1006"/>
                      </a:lnTo>
                      <a:lnTo>
                        <a:pt x="179" y="1017"/>
                      </a:lnTo>
                      <a:lnTo>
                        <a:pt x="179" y="1026"/>
                      </a:lnTo>
                      <a:lnTo>
                        <a:pt x="177" y="1035"/>
                      </a:lnTo>
                      <a:lnTo>
                        <a:pt x="177" y="1044"/>
                      </a:lnTo>
                      <a:lnTo>
                        <a:pt x="175" y="1051"/>
                      </a:lnTo>
                      <a:lnTo>
                        <a:pt x="175" y="1060"/>
                      </a:lnTo>
                      <a:lnTo>
                        <a:pt x="173" y="1066"/>
                      </a:lnTo>
                      <a:lnTo>
                        <a:pt x="173" y="1073"/>
                      </a:lnTo>
                      <a:lnTo>
                        <a:pt x="171" y="1078"/>
                      </a:lnTo>
                      <a:lnTo>
                        <a:pt x="171" y="1084"/>
                      </a:lnTo>
                      <a:lnTo>
                        <a:pt x="169" y="1087"/>
                      </a:lnTo>
                      <a:lnTo>
                        <a:pt x="167" y="1093"/>
                      </a:lnTo>
                      <a:lnTo>
                        <a:pt x="167" y="1095"/>
                      </a:lnTo>
                      <a:lnTo>
                        <a:pt x="165" y="1098"/>
                      </a:lnTo>
                      <a:lnTo>
                        <a:pt x="159" y="1107"/>
                      </a:lnTo>
                      <a:lnTo>
                        <a:pt x="152" y="1116"/>
                      </a:lnTo>
                      <a:lnTo>
                        <a:pt x="146" y="1122"/>
                      </a:lnTo>
                      <a:lnTo>
                        <a:pt x="142" y="1129"/>
                      </a:lnTo>
                      <a:lnTo>
                        <a:pt x="138" y="1132"/>
                      </a:lnTo>
                      <a:lnTo>
                        <a:pt x="134" y="1136"/>
                      </a:lnTo>
                      <a:lnTo>
                        <a:pt x="131" y="1138"/>
                      </a:lnTo>
                      <a:lnTo>
                        <a:pt x="129" y="1140"/>
                      </a:lnTo>
                      <a:lnTo>
                        <a:pt x="125" y="1138"/>
                      </a:lnTo>
                      <a:lnTo>
                        <a:pt x="121" y="1138"/>
                      </a:lnTo>
                      <a:lnTo>
                        <a:pt x="119" y="1134"/>
                      </a:lnTo>
                      <a:lnTo>
                        <a:pt x="115" y="1131"/>
                      </a:lnTo>
                      <a:lnTo>
                        <a:pt x="111" y="1125"/>
                      </a:lnTo>
                      <a:lnTo>
                        <a:pt x="108" y="1120"/>
                      </a:lnTo>
                      <a:lnTo>
                        <a:pt x="104" y="1113"/>
                      </a:lnTo>
                      <a:lnTo>
                        <a:pt x="102" y="1104"/>
                      </a:lnTo>
                      <a:lnTo>
                        <a:pt x="98" y="1093"/>
                      </a:lnTo>
                      <a:lnTo>
                        <a:pt x="92" y="1084"/>
                      </a:lnTo>
                      <a:lnTo>
                        <a:pt x="87" y="1075"/>
                      </a:lnTo>
                      <a:lnTo>
                        <a:pt x="81" y="1064"/>
                      </a:lnTo>
                      <a:lnTo>
                        <a:pt x="71" y="1055"/>
                      </a:lnTo>
                      <a:lnTo>
                        <a:pt x="64" y="1046"/>
                      </a:lnTo>
                      <a:lnTo>
                        <a:pt x="52" y="1035"/>
                      </a:lnTo>
                      <a:lnTo>
                        <a:pt x="42" y="1026"/>
                      </a:lnTo>
                      <a:lnTo>
                        <a:pt x="31" y="1017"/>
                      </a:lnTo>
                      <a:lnTo>
                        <a:pt x="21" y="1008"/>
                      </a:lnTo>
                      <a:lnTo>
                        <a:pt x="14" y="1001"/>
                      </a:lnTo>
                      <a:lnTo>
                        <a:pt x="8" y="995"/>
                      </a:lnTo>
                      <a:lnTo>
                        <a:pt x="4" y="990"/>
                      </a:lnTo>
                      <a:lnTo>
                        <a:pt x="0" y="985"/>
                      </a:lnTo>
                      <a:lnTo>
                        <a:pt x="0" y="983"/>
                      </a:lnTo>
                      <a:lnTo>
                        <a:pt x="0" y="979"/>
                      </a:lnTo>
                      <a:lnTo>
                        <a:pt x="2" y="977"/>
                      </a:lnTo>
                      <a:lnTo>
                        <a:pt x="6" y="977"/>
                      </a:lnTo>
                      <a:lnTo>
                        <a:pt x="10" y="977"/>
                      </a:lnTo>
                      <a:lnTo>
                        <a:pt x="16" y="979"/>
                      </a:lnTo>
                      <a:lnTo>
                        <a:pt x="21" y="981"/>
                      </a:lnTo>
                      <a:lnTo>
                        <a:pt x="31" y="983"/>
                      </a:lnTo>
                      <a:lnTo>
                        <a:pt x="41" y="986"/>
                      </a:lnTo>
                      <a:lnTo>
                        <a:pt x="50" y="990"/>
                      </a:lnTo>
                      <a:lnTo>
                        <a:pt x="62" y="994"/>
                      </a:lnTo>
                      <a:lnTo>
                        <a:pt x="73" y="995"/>
                      </a:lnTo>
                      <a:lnTo>
                        <a:pt x="81" y="997"/>
                      </a:lnTo>
                      <a:lnTo>
                        <a:pt x="88" y="997"/>
                      </a:lnTo>
                      <a:lnTo>
                        <a:pt x="96" y="997"/>
                      </a:lnTo>
                      <a:lnTo>
                        <a:pt x="102" y="995"/>
                      </a:lnTo>
                      <a:lnTo>
                        <a:pt x="106" y="994"/>
                      </a:lnTo>
                      <a:lnTo>
                        <a:pt x="110" y="990"/>
                      </a:lnTo>
                      <a:lnTo>
                        <a:pt x="111" y="986"/>
                      </a:lnTo>
                      <a:lnTo>
                        <a:pt x="113" y="983"/>
                      </a:lnTo>
                      <a:lnTo>
                        <a:pt x="115" y="976"/>
                      </a:lnTo>
                      <a:lnTo>
                        <a:pt x="115" y="968"/>
                      </a:lnTo>
                      <a:lnTo>
                        <a:pt x="117" y="958"/>
                      </a:lnTo>
                      <a:lnTo>
                        <a:pt x="117" y="952"/>
                      </a:lnTo>
                      <a:lnTo>
                        <a:pt x="119" y="947"/>
                      </a:lnTo>
                      <a:lnTo>
                        <a:pt x="119" y="940"/>
                      </a:lnTo>
                      <a:lnTo>
                        <a:pt x="119" y="932"/>
                      </a:lnTo>
                      <a:lnTo>
                        <a:pt x="119" y="925"/>
                      </a:lnTo>
                      <a:lnTo>
                        <a:pt x="121" y="916"/>
                      </a:lnTo>
                      <a:lnTo>
                        <a:pt x="121" y="909"/>
                      </a:lnTo>
                      <a:lnTo>
                        <a:pt x="121" y="900"/>
                      </a:lnTo>
                      <a:lnTo>
                        <a:pt x="121" y="891"/>
                      </a:lnTo>
                      <a:lnTo>
                        <a:pt x="121" y="880"/>
                      </a:lnTo>
                      <a:lnTo>
                        <a:pt x="123" y="871"/>
                      </a:lnTo>
                      <a:lnTo>
                        <a:pt x="123" y="860"/>
                      </a:lnTo>
                      <a:lnTo>
                        <a:pt x="123" y="849"/>
                      </a:lnTo>
                      <a:lnTo>
                        <a:pt x="123" y="837"/>
                      </a:lnTo>
                      <a:lnTo>
                        <a:pt x="123" y="824"/>
                      </a:lnTo>
                      <a:lnTo>
                        <a:pt x="123" y="813"/>
                      </a:lnTo>
                      <a:lnTo>
                        <a:pt x="123" y="799"/>
                      </a:lnTo>
                      <a:lnTo>
                        <a:pt x="123" y="786"/>
                      </a:lnTo>
                      <a:lnTo>
                        <a:pt x="123" y="772"/>
                      </a:lnTo>
                      <a:lnTo>
                        <a:pt x="123" y="757"/>
                      </a:lnTo>
                      <a:lnTo>
                        <a:pt x="125" y="743"/>
                      </a:lnTo>
                      <a:lnTo>
                        <a:pt x="125" y="729"/>
                      </a:lnTo>
                      <a:lnTo>
                        <a:pt x="125" y="729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Freeform 136"/>
                <p:cNvSpPr>
                  <a:spLocks/>
                </p:cNvSpPr>
                <p:nvPr/>
              </p:nvSpPr>
              <p:spPr bwMode="auto">
                <a:xfrm>
                  <a:off x="2170113" y="3013075"/>
                  <a:ext cx="387350" cy="114300"/>
                </a:xfrm>
                <a:custGeom>
                  <a:avLst/>
                  <a:gdLst>
                    <a:gd name="T0" fmla="*/ 17 w 489"/>
                    <a:gd name="T1" fmla="*/ 130 h 145"/>
                    <a:gd name="T2" fmla="*/ 10 w 489"/>
                    <a:gd name="T3" fmla="*/ 123 h 145"/>
                    <a:gd name="T4" fmla="*/ 4 w 489"/>
                    <a:gd name="T5" fmla="*/ 116 h 145"/>
                    <a:gd name="T6" fmla="*/ 0 w 489"/>
                    <a:gd name="T7" fmla="*/ 110 h 145"/>
                    <a:gd name="T8" fmla="*/ 6 w 489"/>
                    <a:gd name="T9" fmla="*/ 107 h 145"/>
                    <a:gd name="T10" fmla="*/ 23 w 489"/>
                    <a:gd name="T11" fmla="*/ 105 h 145"/>
                    <a:gd name="T12" fmla="*/ 42 w 489"/>
                    <a:gd name="T13" fmla="*/ 99 h 145"/>
                    <a:gd name="T14" fmla="*/ 65 w 489"/>
                    <a:gd name="T15" fmla="*/ 92 h 145"/>
                    <a:gd name="T16" fmla="*/ 92 w 489"/>
                    <a:gd name="T17" fmla="*/ 85 h 145"/>
                    <a:gd name="T18" fmla="*/ 123 w 489"/>
                    <a:gd name="T19" fmla="*/ 76 h 145"/>
                    <a:gd name="T20" fmla="*/ 157 w 489"/>
                    <a:gd name="T21" fmla="*/ 65 h 145"/>
                    <a:gd name="T22" fmla="*/ 195 w 489"/>
                    <a:gd name="T23" fmla="*/ 54 h 145"/>
                    <a:gd name="T24" fmla="*/ 236 w 489"/>
                    <a:gd name="T25" fmla="*/ 42 h 145"/>
                    <a:gd name="T26" fmla="*/ 272 w 489"/>
                    <a:gd name="T27" fmla="*/ 31 h 145"/>
                    <a:gd name="T28" fmla="*/ 305 w 489"/>
                    <a:gd name="T29" fmla="*/ 22 h 145"/>
                    <a:gd name="T30" fmla="*/ 335 w 489"/>
                    <a:gd name="T31" fmla="*/ 15 h 145"/>
                    <a:gd name="T32" fmla="*/ 360 w 489"/>
                    <a:gd name="T33" fmla="*/ 9 h 145"/>
                    <a:gd name="T34" fmla="*/ 381 w 489"/>
                    <a:gd name="T35" fmla="*/ 6 h 145"/>
                    <a:gd name="T36" fmla="*/ 399 w 489"/>
                    <a:gd name="T37" fmla="*/ 2 h 145"/>
                    <a:gd name="T38" fmla="*/ 412 w 489"/>
                    <a:gd name="T39" fmla="*/ 0 h 145"/>
                    <a:gd name="T40" fmla="*/ 433 w 489"/>
                    <a:gd name="T41" fmla="*/ 0 h 145"/>
                    <a:gd name="T42" fmla="*/ 460 w 489"/>
                    <a:gd name="T43" fmla="*/ 2 h 145"/>
                    <a:gd name="T44" fmla="*/ 471 w 489"/>
                    <a:gd name="T45" fmla="*/ 6 h 145"/>
                    <a:gd name="T46" fmla="*/ 479 w 489"/>
                    <a:gd name="T47" fmla="*/ 11 h 145"/>
                    <a:gd name="T48" fmla="*/ 485 w 489"/>
                    <a:gd name="T49" fmla="*/ 17 h 145"/>
                    <a:gd name="T50" fmla="*/ 489 w 489"/>
                    <a:gd name="T51" fmla="*/ 22 h 145"/>
                    <a:gd name="T52" fmla="*/ 489 w 489"/>
                    <a:gd name="T53" fmla="*/ 26 h 145"/>
                    <a:gd name="T54" fmla="*/ 487 w 489"/>
                    <a:gd name="T55" fmla="*/ 31 h 145"/>
                    <a:gd name="T56" fmla="*/ 483 w 489"/>
                    <a:gd name="T57" fmla="*/ 35 h 145"/>
                    <a:gd name="T58" fmla="*/ 475 w 489"/>
                    <a:gd name="T59" fmla="*/ 40 h 145"/>
                    <a:gd name="T60" fmla="*/ 466 w 489"/>
                    <a:gd name="T61" fmla="*/ 45 h 145"/>
                    <a:gd name="T62" fmla="*/ 452 w 489"/>
                    <a:gd name="T63" fmla="*/ 51 h 145"/>
                    <a:gd name="T64" fmla="*/ 435 w 489"/>
                    <a:gd name="T65" fmla="*/ 56 h 145"/>
                    <a:gd name="T66" fmla="*/ 416 w 489"/>
                    <a:gd name="T67" fmla="*/ 62 h 145"/>
                    <a:gd name="T68" fmla="*/ 393 w 489"/>
                    <a:gd name="T69" fmla="*/ 67 h 145"/>
                    <a:gd name="T70" fmla="*/ 341 w 489"/>
                    <a:gd name="T71" fmla="*/ 81 h 145"/>
                    <a:gd name="T72" fmla="*/ 238 w 489"/>
                    <a:gd name="T73" fmla="*/ 107 h 145"/>
                    <a:gd name="T74" fmla="*/ 169 w 489"/>
                    <a:gd name="T75" fmla="*/ 121 h 145"/>
                    <a:gd name="T76" fmla="*/ 146 w 489"/>
                    <a:gd name="T77" fmla="*/ 127 h 145"/>
                    <a:gd name="T78" fmla="*/ 125 w 489"/>
                    <a:gd name="T79" fmla="*/ 132 h 145"/>
                    <a:gd name="T80" fmla="*/ 105 w 489"/>
                    <a:gd name="T81" fmla="*/ 136 h 145"/>
                    <a:gd name="T82" fmla="*/ 90 w 489"/>
                    <a:gd name="T83" fmla="*/ 139 h 145"/>
                    <a:gd name="T84" fmla="*/ 79 w 489"/>
                    <a:gd name="T85" fmla="*/ 141 h 145"/>
                    <a:gd name="T86" fmla="*/ 71 w 489"/>
                    <a:gd name="T87" fmla="*/ 143 h 145"/>
                    <a:gd name="T88" fmla="*/ 65 w 489"/>
                    <a:gd name="T89" fmla="*/ 145 h 145"/>
                    <a:gd name="T90" fmla="*/ 59 w 489"/>
                    <a:gd name="T91" fmla="*/ 145 h 145"/>
                    <a:gd name="T92" fmla="*/ 46 w 489"/>
                    <a:gd name="T93" fmla="*/ 141 h 145"/>
                    <a:gd name="T94" fmla="*/ 23 w 489"/>
                    <a:gd name="T95" fmla="*/ 13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89" h="145">
                      <a:moveTo>
                        <a:pt x="23" y="134"/>
                      </a:moveTo>
                      <a:lnTo>
                        <a:pt x="17" y="130"/>
                      </a:lnTo>
                      <a:lnTo>
                        <a:pt x="13" y="127"/>
                      </a:lnTo>
                      <a:lnTo>
                        <a:pt x="10" y="123"/>
                      </a:lnTo>
                      <a:lnTo>
                        <a:pt x="6" y="119"/>
                      </a:lnTo>
                      <a:lnTo>
                        <a:pt x="4" y="116"/>
                      </a:lnTo>
                      <a:lnTo>
                        <a:pt x="2" y="114"/>
                      </a:lnTo>
                      <a:lnTo>
                        <a:pt x="0" y="110"/>
                      </a:lnTo>
                      <a:lnTo>
                        <a:pt x="0" y="108"/>
                      </a:lnTo>
                      <a:lnTo>
                        <a:pt x="6" y="107"/>
                      </a:lnTo>
                      <a:lnTo>
                        <a:pt x="13" y="107"/>
                      </a:lnTo>
                      <a:lnTo>
                        <a:pt x="23" y="105"/>
                      </a:lnTo>
                      <a:lnTo>
                        <a:pt x="31" y="101"/>
                      </a:lnTo>
                      <a:lnTo>
                        <a:pt x="42" y="99"/>
                      </a:lnTo>
                      <a:lnTo>
                        <a:pt x="54" y="96"/>
                      </a:lnTo>
                      <a:lnTo>
                        <a:pt x="65" y="92"/>
                      </a:lnTo>
                      <a:lnTo>
                        <a:pt x="79" y="89"/>
                      </a:lnTo>
                      <a:lnTo>
                        <a:pt x="92" y="85"/>
                      </a:lnTo>
                      <a:lnTo>
                        <a:pt x="107" y="81"/>
                      </a:lnTo>
                      <a:lnTo>
                        <a:pt x="123" y="76"/>
                      </a:lnTo>
                      <a:lnTo>
                        <a:pt x="140" y="71"/>
                      </a:lnTo>
                      <a:lnTo>
                        <a:pt x="157" y="65"/>
                      </a:lnTo>
                      <a:lnTo>
                        <a:pt x="176" y="60"/>
                      </a:lnTo>
                      <a:lnTo>
                        <a:pt x="195" y="54"/>
                      </a:lnTo>
                      <a:lnTo>
                        <a:pt x="215" y="47"/>
                      </a:lnTo>
                      <a:lnTo>
                        <a:pt x="236" y="42"/>
                      </a:lnTo>
                      <a:lnTo>
                        <a:pt x="255" y="36"/>
                      </a:lnTo>
                      <a:lnTo>
                        <a:pt x="272" y="31"/>
                      </a:lnTo>
                      <a:lnTo>
                        <a:pt x="289" y="26"/>
                      </a:lnTo>
                      <a:lnTo>
                        <a:pt x="305" y="22"/>
                      </a:lnTo>
                      <a:lnTo>
                        <a:pt x="320" y="18"/>
                      </a:lnTo>
                      <a:lnTo>
                        <a:pt x="335" y="15"/>
                      </a:lnTo>
                      <a:lnTo>
                        <a:pt x="349" y="11"/>
                      </a:lnTo>
                      <a:lnTo>
                        <a:pt x="360" y="9"/>
                      </a:lnTo>
                      <a:lnTo>
                        <a:pt x="372" y="8"/>
                      </a:lnTo>
                      <a:lnTo>
                        <a:pt x="381" y="6"/>
                      </a:lnTo>
                      <a:lnTo>
                        <a:pt x="391" y="4"/>
                      </a:lnTo>
                      <a:lnTo>
                        <a:pt x="399" y="2"/>
                      </a:lnTo>
                      <a:lnTo>
                        <a:pt x="406" y="2"/>
                      </a:lnTo>
                      <a:lnTo>
                        <a:pt x="412" y="0"/>
                      </a:lnTo>
                      <a:lnTo>
                        <a:pt x="416" y="0"/>
                      </a:lnTo>
                      <a:lnTo>
                        <a:pt x="433" y="0"/>
                      </a:lnTo>
                      <a:lnTo>
                        <a:pt x="447" y="2"/>
                      </a:lnTo>
                      <a:lnTo>
                        <a:pt x="460" y="2"/>
                      </a:lnTo>
                      <a:lnTo>
                        <a:pt x="466" y="4"/>
                      </a:lnTo>
                      <a:lnTo>
                        <a:pt x="471" y="6"/>
                      </a:lnTo>
                      <a:lnTo>
                        <a:pt x="475" y="8"/>
                      </a:lnTo>
                      <a:lnTo>
                        <a:pt x="479" y="11"/>
                      </a:lnTo>
                      <a:lnTo>
                        <a:pt x="483" y="13"/>
                      </a:lnTo>
                      <a:lnTo>
                        <a:pt x="485" y="17"/>
                      </a:lnTo>
                      <a:lnTo>
                        <a:pt x="487" y="18"/>
                      </a:lnTo>
                      <a:lnTo>
                        <a:pt x="489" y="22"/>
                      </a:lnTo>
                      <a:lnTo>
                        <a:pt x="489" y="24"/>
                      </a:lnTo>
                      <a:lnTo>
                        <a:pt x="489" y="26"/>
                      </a:lnTo>
                      <a:lnTo>
                        <a:pt x="489" y="29"/>
                      </a:lnTo>
                      <a:lnTo>
                        <a:pt x="487" y="31"/>
                      </a:lnTo>
                      <a:lnTo>
                        <a:pt x="487" y="33"/>
                      </a:lnTo>
                      <a:lnTo>
                        <a:pt x="483" y="35"/>
                      </a:lnTo>
                      <a:lnTo>
                        <a:pt x="479" y="36"/>
                      </a:lnTo>
                      <a:lnTo>
                        <a:pt x="475" y="40"/>
                      </a:lnTo>
                      <a:lnTo>
                        <a:pt x="471" y="42"/>
                      </a:lnTo>
                      <a:lnTo>
                        <a:pt x="466" y="45"/>
                      </a:lnTo>
                      <a:lnTo>
                        <a:pt x="458" y="47"/>
                      </a:lnTo>
                      <a:lnTo>
                        <a:pt x="452" y="51"/>
                      </a:lnTo>
                      <a:lnTo>
                        <a:pt x="445" y="53"/>
                      </a:lnTo>
                      <a:lnTo>
                        <a:pt x="435" y="56"/>
                      </a:lnTo>
                      <a:lnTo>
                        <a:pt x="425" y="58"/>
                      </a:lnTo>
                      <a:lnTo>
                        <a:pt x="416" y="62"/>
                      </a:lnTo>
                      <a:lnTo>
                        <a:pt x="404" y="65"/>
                      </a:lnTo>
                      <a:lnTo>
                        <a:pt x="393" y="67"/>
                      </a:lnTo>
                      <a:lnTo>
                        <a:pt x="368" y="74"/>
                      </a:lnTo>
                      <a:lnTo>
                        <a:pt x="341" y="81"/>
                      </a:lnTo>
                      <a:lnTo>
                        <a:pt x="289" y="96"/>
                      </a:lnTo>
                      <a:lnTo>
                        <a:pt x="238" y="107"/>
                      </a:lnTo>
                      <a:lnTo>
                        <a:pt x="182" y="119"/>
                      </a:lnTo>
                      <a:lnTo>
                        <a:pt x="169" y="121"/>
                      </a:lnTo>
                      <a:lnTo>
                        <a:pt x="157" y="125"/>
                      </a:lnTo>
                      <a:lnTo>
                        <a:pt x="146" y="127"/>
                      </a:lnTo>
                      <a:lnTo>
                        <a:pt x="134" y="130"/>
                      </a:lnTo>
                      <a:lnTo>
                        <a:pt x="125" y="132"/>
                      </a:lnTo>
                      <a:lnTo>
                        <a:pt x="115" y="134"/>
                      </a:lnTo>
                      <a:lnTo>
                        <a:pt x="105" y="136"/>
                      </a:lnTo>
                      <a:lnTo>
                        <a:pt x="98" y="137"/>
                      </a:lnTo>
                      <a:lnTo>
                        <a:pt x="90" y="139"/>
                      </a:lnTo>
                      <a:lnTo>
                        <a:pt x="84" y="141"/>
                      </a:lnTo>
                      <a:lnTo>
                        <a:pt x="79" y="141"/>
                      </a:lnTo>
                      <a:lnTo>
                        <a:pt x="75" y="143"/>
                      </a:lnTo>
                      <a:lnTo>
                        <a:pt x="71" y="143"/>
                      </a:lnTo>
                      <a:lnTo>
                        <a:pt x="67" y="145"/>
                      </a:lnTo>
                      <a:lnTo>
                        <a:pt x="65" y="145"/>
                      </a:lnTo>
                      <a:lnTo>
                        <a:pt x="63" y="145"/>
                      </a:lnTo>
                      <a:lnTo>
                        <a:pt x="59" y="145"/>
                      </a:lnTo>
                      <a:lnTo>
                        <a:pt x="56" y="145"/>
                      </a:lnTo>
                      <a:lnTo>
                        <a:pt x="46" y="141"/>
                      </a:lnTo>
                      <a:lnTo>
                        <a:pt x="36" y="137"/>
                      </a:lnTo>
                      <a:lnTo>
                        <a:pt x="23" y="134"/>
                      </a:lnTo>
                      <a:lnTo>
                        <a:pt x="23" y="134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3" name="组合 92"/>
            <p:cNvGrpSpPr/>
            <p:nvPr/>
          </p:nvGrpSpPr>
          <p:grpSpPr>
            <a:xfrm>
              <a:off x="5813119" y="4201245"/>
              <a:ext cx="492802" cy="495335"/>
              <a:chOff x="2095452" y="3619400"/>
              <a:chExt cx="492802" cy="495335"/>
            </a:xfrm>
          </p:grpSpPr>
          <p:pic>
            <p:nvPicPr>
              <p:cNvPr id="94" name="图片 93"/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5452" y="3619400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95" name="组合 94"/>
              <p:cNvGrpSpPr/>
              <p:nvPr/>
            </p:nvGrpSpPr>
            <p:grpSpPr>
              <a:xfrm>
                <a:off x="2187217" y="3729214"/>
                <a:ext cx="252742" cy="275706"/>
                <a:chOff x="1819276" y="2773363"/>
                <a:chExt cx="738187" cy="904875"/>
              </a:xfrm>
              <a:solidFill>
                <a:srgbClr val="FF0000"/>
              </a:solidFill>
            </p:grpSpPr>
            <p:sp>
              <p:nvSpPr>
                <p:cNvPr id="97" name="Freeform 132"/>
                <p:cNvSpPr>
                  <a:spLocks/>
                </p:cNvSpPr>
                <p:nvPr/>
              </p:nvSpPr>
              <p:spPr bwMode="auto">
                <a:xfrm>
                  <a:off x="2078038" y="2786063"/>
                  <a:ext cx="301625" cy="769938"/>
                </a:xfrm>
                <a:custGeom>
                  <a:avLst/>
                  <a:gdLst>
                    <a:gd name="T0" fmla="*/ 368 w 379"/>
                    <a:gd name="T1" fmla="*/ 107 h 970"/>
                    <a:gd name="T2" fmla="*/ 362 w 379"/>
                    <a:gd name="T3" fmla="*/ 132 h 970"/>
                    <a:gd name="T4" fmla="*/ 356 w 379"/>
                    <a:gd name="T5" fmla="*/ 168 h 970"/>
                    <a:gd name="T6" fmla="*/ 353 w 379"/>
                    <a:gd name="T7" fmla="*/ 193 h 970"/>
                    <a:gd name="T8" fmla="*/ 347 w 379"/>
                    <a:gd name="T9" fmla="*/ 228 h 970"/>
                    <a:gd name="T10" fmla="*/ 337 w 379"/>
                    <a:gd name="T11" fmla="*/ 271 h 970"/>
                    <a:gd name="T12" fmla="*/ 326 w 379"/>
                    <a:gd name="T13" fmla="*/ 325 h 970"/>
                    <a:gd name="T14" fmla="*/ 312 w 379"/>
                    <a:gd name="T15" fmla="*/ 386 h 970"/>
                    <a:gd name="T16" fmla="*/ 295 w 379"/>
                    <a:gd name="T17" fmla="*/ 457 h 970"/>
                    <a:gd name="T18" fmla="*/ 276 w 379"/>
                    <a:gd name="T19" fmla="*/ 521 h 970"/>
                    <a:gd name="T20" fmla="*/ 255 w 379"/>
                    <a:gd name="T21" fmla="*/ 583 h 970"/>
                    <a:gd name="T22" fmla="*/ 224 w 379"/>
                    <a:gd name="T23" fmla="*/ 658 h 970"/>
                    <a:gd name="T24" fmla="*/ 184 w 379"/>
                    <a:gd name="T25" fmla="*/ 743 h 970"/>
                    <a:gd name="T26" fmla="*/ 159 w 379"/>
                    <a:gd name="T27" fmla="*/ 788 h 970"/>
                    <a:gd name="T28" fmla="*/ 134 w 379"/>
                    <a:gd name="T29" fmla="*/ 828 h 970"/>
                    <a:gd name="T30" fmla="*/ 111 w 379"/>
                    <a:gd name="T31" fmla="*/ 860 h 970"/>
                    <a:gd name="T32" fmla="*/ 88 w 379"/>
                    <a:gd name="T33" fmla="*/ 889 h 970"/>
                    <a:gd name="T34" fmla="*/ 65 w 379"/>
                    <a:gd name="T35" fmla="*/ 913 h 970"/>
                    <a:gd name="T36" fmla="*/ 44 w 379"/>
                    <a:gd name="T37" fmla="*/ 934 h 970"/>
                    <a:gd name="T38" fmla="*/ 27 w 379"/>
                    <a:gd name="T39" fmla="*/ 951 h 970"/>
                    <a:gd name="T40" fmla="*/ 15 w 379"/>
                    <a:gd name="T41" fmla="*/ 961 h 970"/>
                    <a:gd name="T42" fmla="*/ 8 w 379"/>
                    <a:gd name="T43" fmla="*/ 969 h 970"/>
                    <a:gd name="T44" fmla="*/ 2 w 379"/>
                    <a:gd name="T45" fmla="*/ 970 h 970"/>
                    <a:gd name="T46" fmla="*/ 0 w 379"/>
                    <a:gd name="T47" fmla="*/ 965 h 970"/>
                    <a:gd name="T48" fmla="*/ 4 w 379"/>
                    <a:gd name="T49" fmla="*/ 956 h 970"/>
                    <a:gd name="T50" fmla="*/ 11 w 379"/>
                    <a:gd name="T51" fmla="*/ 942 h 970"/>
                    <a:gd name="T52" fmla="*/ 25 w 379"/>
                    <a:gd name="T53" fmla="*/ 918 h 970"/>
                    <a:gd name="T54" fmla="*/ 44 w 379"/>
                    <a:gd name="T55" fmla="*/ 889 h 970"/>
                    <a:gd name="T56" fmla="*/ 67 w 379"/>
                    <a:gd name="T57" fmla="*/ 855 h 970"/>
                    <a:gd name="T58" fmla="*/ 90 w 379"/>
                    <a:gd name="T59" fmla="*/ 815 h 970"/>
                    <a:gd name="T60" fmla="*/ 115 w 379"/>
                    <a:gd name="T61" fmla="*/ 774 h 970"/>
                    <a:gd name="T62" fmla="*/ 138 w 379"/>
                    <a:gd name="T63" fmla="*/ 727 h 970"/>
                    <a:gd name="T64" fmla="*/ 161 w 379"/>
                    <a:gd name="T65" fmla="*/ 675 h 970"/>
                    <a:gd name="T66" fmla="*/ 184 w 379"/>
                    <a:gd name="T67" fmla="*/ 619 h 970"/>
                    <a:gd name="T68" fmla="*/ 220 w 379"/>
                    <a:gd name="T69" fmla="*/ 505 h 970"/>
                    <a:gd name="T70" fmla="*/ 249 w 379"/>
                    <a:gd name="T71" fmla="*/ 397 h 970"/>
                    <a:gd name="T72" fmla="*/ 264 w 379"/>
                    <a:gd name="T73" fmla="*/ 311 h 970"/>
                    <a:gd name="T74" fmla="*/ 270 w 379"/>
                    <a:gd name="T75" fmla="*/ 265 h 970"/>
                    <a:gd name="T76" fmla="*/ 276 w 379"/>
                    <a:gd name="T77" fmla="*/ 224 h 970"/>
                    <a:gd name="T78" fmla="*/ 282 w 379"/>
                    <a:gd name="T79" fmla="*/ 188 h 970"/>
                    <a:gd name="T80" fmla="*/ 286 w 379"/>
                    <a:gd name="T81" fmla="*/ 157 h 970"/>
                    <a:gd name="T82" fmla="*/ 289 w 379"/>
                    <a:gd name="T83" fmla="*/ 132 h 970"/>
                    <a:gd name="T84" fmla="*/ 289 w 379"/>
                    <a:gd name="T85" fmla="*/ 89 h 970"/>
                    <a:gd name="T86" fmla="*/ 284 w 379"/>
                    <a:gd name="T87" fmla="*/ 56 h 970"/>
                    <a:gd name="T88" fmla="*/ 270 w 379"/>
                    <a:gd name="T89" fmla="*/ 33 h 970"/>
                    <a:gd name="T90" fmla="*/ 264 w 379"/>
                    <a:gd name="T91" fmla="*/ 17 h 970"/>
                    <a:gd name="T92" fmla="*/ 266 w 379"/>
                    <a:gd name="T93" fmla="*/ 6 h 970"/>
                    <a:gd name="T94" fmla="*/ 278 w 379"/>
                    <a:gd name="T95" fmla="*/ 0 h 970"/>
                    <a:gd name="T96" fmla="*/ 291 w 379"/>
                    <a:gd name="T97" fmla="*/ 2 h 970"/>
                    <a:gd name="T98" fmla="*/ 318 w 379"/>
                    <a:gd name="T99" fmla="*/ 13 h 970"/>
                    <a:gd name="T100" fmla="*/ 356 w 379"/>
                    <a:gd name="T101" fmla="*/ 35 h 970"/>
                    <a:gd name="T102" fmla="*/ 370 w 379"/>
                    <a:gd name="T103" fmla="*/ 49 h 970"/>
                    <a:gd name="T104" fmla="*/ 379 w 379"/>
                    <a:gd name="T105" fmla="*/ 60 h 970"/>
                    <a:gd name="T106" fmla="*/ 379 w 379"/>
                    <a:gd name="T107" fmla="*/ 73 h 970"/>
                    <a:gd name="T108" fmla="*/ 372 w 379"/>
                    <a:gd name="T109" fmla="*/ 96 h 9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79" h="970">
                      <a:moveTo>
                        <a:pt x="372" y="96"/>
                      </a:moveTo>
                      <a:lnTo>
                        <a:pt x="370" y="100"/>
                      </a:lnTo>
                      <a:lnTo>
                        <a:pt x="368" y="107"/>
                      </a:lnTo>
                      <a:lnTo>
                        <a:pt x="366" y="114"/>
                      </a:lnTo>
                      <a:lnTo>
                        <a:pt x="364" y="121"/>
                      </a:lnTo>
                      <a:lnTo>
                        <a:pt x="362" y="132"/>
                      </a:lnTo>
                      <a:lnTo>
                        <a:pt x="360" y="143"/>
                      </a:lnTo>
                      <a:lnTo>
                        <a:pt x="358" y="154"/>
                      </a:lnTo>
                      <a:lnTo>
                        <a:pt x="356" y="168"/>
                      </a:lnTo>
                      <a:lnTo>
                        <a:pt x="356" y="175"/>
                      </a:lnTo>
                      <a:lnTo>
                        <a:pt x="355" y="183"/>
                      </a:lnTo>
                      <a:lnTo>
                        <a:pt x="353" y="193"/>
                      </a:lnTo>
                      <a:lnTo>
                        <a:pt x="351" y="202"/>
                      </a:lnTo>
                      <a:lnTo>
                        <a:pt x="349" y="215"/>
                      </a:lnTo>
                      <a:lnTo>
                        <a:pt x="347" y="228"/>
                      </a:lnTo>
                      <a:lnTo>
                        <a:pt x="343" y="240"/>
                      </a:lnTo>
                      <a:lnTo>
                        <a:pt x="341" y="255"/>
                      </a:lnTo>
                      <a:lnTo>
                        <a:pt x="337" y="271"/>
                      </a:lnTo>
                      <a:lnTo>
                        <a:pt x="333" y="287"/>
                      </a:lnTo>
                      <a:lnTo>
                        <a:pt x="330" y="305"/>
                      </a:lnTo>
                      <a:lnTo>
                        <a:pt x="326" y="325"/>
                      </a:lnTo>
                      <a:lnTo>
                        <a:pt x="322" y="343"/>
                      </a:lnTo>
                      <a:lnTo>
                        <a:pt x="316" y="365"/>
                      </a:lnTo>
                      <a:lnTo>
                        <a:pt x="312" y="386"/>
                      </a:lnTo>
                      <a:lnTo>
                        <a:pt x="307" y="410"/>
                      </a:lnTo>
                      <a:lnTo>
                        <a:pt x="301" y="433"/>
                      </a:lnTo>
                      <a:lnTo>
                        <a:pt x="295" y="457"/>
                      </a:lnTo>
                      <a:lnTo>
                        <a:pt x="289" y="478"/>
                      </a:lnTo>
                      <a:lnTo>
                        <a:pt x="282" y="500"/>
                      </a:lnTo>
                      <a:lnTo>
                        <a:pt x="276" y="521"/>
                      </a:lnTo>
                      <a:lnTo>
                        <a:pt x="268" y="543"/>
                      </a:lnTo>
                      <a:lnTo>
                        <a:pt x="263" y="563"/>
                      </a:lnTo>
                      <a:lnTo>
                        <a:pt x="255" y="583"/>
                      </a:lnTo>
                      <a:lnTo>
                        <a:pt x="247" y="603"/>
                      </a:lnTo>
                      <a:lnTo>
                        <a:pt x="240" y="622"/>
                      </a:lnTo>
                      <a:lnTo>
                        <a:pt x="224" y="658"/>
                      </a:lnTo>
                      <a:lnTo>
                        <a:pt x="209" y="695"/>
                      </a:lnTo>
                      <a:lnTo>
                        <a:pt x="194" y="727"/>
                      </a:lnTo>
                      <a:lnTo>
                        <a:pt x="184" y="743"/>
                      </a:lnTo>
                      <a:lnTo>
                        <a:pt x="176" y="759"/>
                      </a:lnTo>
                      <a:lnTo>
                        <a:pt x="167" y="774"/>
                      </a:lnTo>
                      <a:lnTo>
                        <a:pt x="159" y="788"/>
                      </a:lnTo>
                      <a:lnTo>
                        <a:pt x="151" y="803"/>
                      </a:lnTo>
                      <a:lnTo>
                        <a:pt x="144" y="815"/>
                      </a:lnTo>
                      <a:lnTo>
                        <a:pt x="134" y="828"/>
                      </a:lnTo>
                      <a:lnTo>
                        <a:pt x="126" y="839"/>
                      </a:lnTo>
                      <a:lnTo>
                        <a:pt x="119" y="850"/>
                      </a:lnTo>
                      <a:lnTo>
                        <a:pt x="111" y="860"/>
                      </a:lnTo>
                      <a:lnTo>
                        <a:pt x="103" y="871"/>
                      </a:lnTo>
                      <a:lnTo>
                        <a:pt x="96" y="880"/>
                      </a:lnTo>
                      <a:lnTo>
                        <a:pt x="88" y="889"/>
                      </a:lnTo>
                      <a:lnTo>
                        <a:pt x="80" y="898"/>
                      </a:lnTo>
                      <a:lnTo>
                        <a:pt x="73" y="905"/>
                      </a:lnTo>
                      <a:lnTo>
                        <a:pt x="65" y="913"/>
                      </a:lnTo>
                      <a:lnTo>
                        <a:pt x="57" y="920"/>
                      </a:lnTo>
                      <a:lnTo>
                        <a:pt x="50" y="927"/>
                      </a:lnTo>
                      <a:lnTo>
                        <a:pt x="44" y="934"/>
                      </a:lnTo>
                      <a:lnTo>
                        <a:pt x="38" y="940"/>
                      </a:lnTo>
                      <a:lnTo>
                        <a:pt x="33" y="945"/>
                      </a:lnTo>
                      <a:lnTo>
                        <a:pt x="27" y="951"/>
                      </a:lnTo>
                      <a:lnTo>
                        <a:pt x="23" y="954"/>
                      </a:lnTo>
                      <a:lnTo>
                        <a:pt x="19" y="958"/>
                      </a:lnTo>
                      <a:lnTo>
                        <a:pt x="15" y="961"/>
                      </a:lnTo>
                      <a:lnTo>
                        <a:pt x="11" y="965"/>
                      </a:lnTo>
                      <a:lnTo>
                        <a:pt x="10" y="967"/>
                      </a:lnTo>
                      <a:lnTo>
                        <a:pt x="8" y="969"/>
                      </a:lnTo>
                      <a:lnTo>
                        <a:pt x="4" y="969"/>
                      </a:lnTo>
                      <a:lnTo>
                        <a:pt x="4" y="970"/>
                      </a:lnTo>
                      <a:lnTo>
                        <a:pt x="2" y="970"/>
                      </a:lnTo>
                      <a:lnTo>
                        <a:pt x="0" y="969"/>
                      </a:lnTo>
                      <a:lnTo>
                        <a:pt x="0" y="967"/>
                      </a:lnTo>
                      <a:lnTo>
                        <a:pt x="0" y="965"/>
                      </a:lnTo>
                      <a:lnTo>
                        <a:pt x="0" y="963"/>
                      </a:lnTo>
                      <a:lnTo>
                        <a:pt x="2" y="960"/>
                      </a:lnTo>
                      <a:lnTo>
                        <a:pt x="4" y="956"/>
                      </a:lnTo>
                      <a:lnTo>
                        <a:pt x="6" y="952"/>
                      </a:lnTo>
                      <a:lnTo>
                        <a:pt x="8" y="947"/>
                      </a:lnTo>
                      <a:lnTo>
                        <a:pt x="11" y="942"/>
                      </a:lnTo>
                      <a:lnTo>
                        <a:pt x="15" y="934"/>
                      </a:lnTo>
                      <a:lnTo>
                        <a:pt x="21" y="927"/>
                      </a:lnTo>
                      <a:lnTo>
                        <a:pt x="25" y="918"/>
                      </a:lnTo>
                      <a:lnTo>
                        <a:pt x="31" y="909"/>
                      </a:lnTo>
                      <a:lnTo>
                        <a:pt x="36" y="900"/>
                      </a:lnTo>
                      <a:lnTo>
                        <a:pt x="44" y="889"/>
                      </a:lnTo>
                      <a:lnTo>
                        <a:pt x="52" y="878"/>
                      </a:lnTo>
                      <a:lnTo>
                        <a:pt x="59" y="866"/>
                      </a:lnTo>
                      <a:lnTo>
                        <a:pt x="67" y="855"/>
                      </a:lnTo>
                      <a:lnTo>
                        <a:pt x="75" y="842"/>
                      </a:lnTo>
                      <a:lnTo>
                        <a:pt x="82" y="830"/>
                      </a:lnTo>
                      <a:lnTo>
                        <a:pt x="90" y="815"/>
                      </a:lnTo>
                      <a:lnTo>
                        <a:pt x="98" y="803"/>
                      </a:lnTo>
                      <a:lnTo>
                        <a:pt x="105" y="788"/>
                      </a:lnTo>
                      <a:lnTo>
                        <a:pt x="115" y="774"/>
                      </a:lnTo>
                      <a:lnTo>
                        <a:pt x="123" y="758"/>
                      </a:lnTo>
                      <a:lnTo>
                        <a:pt x="130" y="743"/>
                      </a:lnTo>
                      <a:lnTo>
                        <a:pt x="138" y="727"/>
                      </a:lnTo>
                      <a:lnTo>
                        <a:pt x="146" y="711"/>
                      </a:lnTo>
                      <a:lnTo>
                        <a:pt x="153" y="693"/>
                      </a:lnTo>
                      <a:lnTo>
                        <a:pt x="161" y="675"/>
                      </a:lnTo>
                      <a:lnTo>
                        <a:pt x="169" y="657"/>
                      </a:lnTo>
                      <a:lnTo>
                        <a:pt x="176" y="639"/>
                      </a:lnTo>
                      <a:lnTo>
                        <a:pt x="184" y="619"/>
                      </a:lnTo>
                      <a:lnTo>
                        <a:pt x="197" y="581"/>
                      </a:lnTo>
                      <a:lnTo>
                        <a:pt x="209" y="543"/>
                      </a:lnTo>
                      <a:lnTo>
                        <a:pt x="220" y="505"/>
                      </a:lnTo>
                      <a:lnTo>
                        <a:pt x="230" y="469"/>
                      </a:lnTo>
                      <a:lnTo>
                        <a:pt x="240" y="433"/>
                      </a:lnTo>
                      <a:lnTo>
                        <a:pt x="249" y="397"/>
                      </a:lnTo>
                      <a:lnTo>
                        <a:pt x="255" y="361"/>
                      </a:lnTo>
                      <a:lnTo>
                        <a:pt x="261" y="327"/>
                      </a:lnTo>
                      <a:lnTo>
                        <a:pt x="264" y="311"/>
                      </a:lnTo>
                      <a:lnTo>
                        <a:pt x="266" y="294"/>
                      </a:lnTo>
                      <a:lnTo>
                        <a:pt x="268" y="280"/>
                      </a:lnTo>
                      <a:lnTo>
                        <a:pt x="270" y="265"/>
                      </a:lnTo>
                      <a:lnTo>
                        <a:pt x="272" y="251"/>
                      </a:lnTo>
                      <a:lnTo>
                        <a:pt x="274" y="237"/>
                      </a:lnTo>
                      <a:lnTo>
                        <a:pt x="276" y="224"/>
                      </a:lnTo>
                      <a:lnTo>
                        <a:pt x="278" y="211"/>
                      </a:lnTo>
                      <a:lnTo>
                        <a:pt x="280" y="201"/>
                      </a:lnTo>
                      <a:lnTo>
                        <a:pt x="282" y="188"/>
                      </a:lnTo>
                      <a:lnTo>
                        <a:pt x="284" y="177"/>
                      </a:lnTo>
                      <a:lnTo>
                        <a:pt x="284" y="166"/>
                      </a:lnTo>
                      <a:lnTo>
                        <a:pt x="286" y="157"/>
                      </a:lnTo>
                      <a:lnTo>
                        <a:pt x="287" y="148"/>
                      </a:lnTo>
                      <a:lnTo>
                        <a:pt x="287" y="139"/>
                      </a:lnTo>
                      <a:lnTo>
                        <a:pt x="289" y="132"/>
                      </a:lnTo>
                      <a:lnTo>
                        <a:pt x="289" y="116"/>
                      </a:lnTo>
                      <a:lnTo>
                        <a:pt x="291" y="103"/>
                      </a:lnTo>
                      <a:lnTo>
                        <a:pt x="289" y="89"/>
                      </a:lnTo>
                      <a:lnTo>
                        <a:pt x="289" y="78"/>
                      </a:lnTo>
                      <a:lnTo>
                        <a:pt x="286" y="67"/>
                      </a:lnTo>
                      <a:lnTo>
                        <a:pt x="284" y="56"/>
                      </a:lnTo>
                      <a:lnTo>
                        <a:pt x="280" y="47"/>
                      </a:lnTo>
                      <a:lnTo>
                        <a:pt x="276" y="38"/>
                      </a:lnTo>
                      <a:lnTo>
                        <a:pt x="270" y="33"/>
                      </a:lnTo>
                      <a:lnTo>
                        <a:pt x="266" y="28"/>
                      </a:lnTo>
                      <a:lnTo>
                        <a:pt x="264" y="22"/>
                      </a:lnTo>
                      <a:lnTo>
                        <a:pt x="264" y="17"/>
                      </a:lnTo>
                      <a:lnTo>
                        <a:pt x="264" y="13"/>
                      </a:lnTo>
                      <a:lnTo>
                        <a:pt x="264" y="9"/>
                      </a:lnTo>
                      <a:lnTo>
                        <a:pt x="266" y="6"/>
                      </a:lnTo>
                      <a:lnTo>
                        <a:pt x="270" y="4"/>
                      </a:lnTo>
                      <a:lnTo>
                        <a:pt x="274" y="2"/>
                      </a:lnTo>
                      <a:lnTo>
                        <a:pt x="278" y="0"/>
                      </a:lnTo>
                      <a:lnTo>
                        <a:pt x="282" y="0"/>
                      </a:lnTo>
                      <a:lnTo>
                        <a:pt x="287" y="2"/>
                      </a:lnTo>
                      <a:lnTo>
                        <a:pt x="291" y="2"/>
                      </a:lnTo>
                      <a:lnTo>
                        <a:pt x="297" y="4"/>
                      </a:lnTo>
                      <a:lnTo>
                        <a:pt x="307" y="8"/>
                      </a:lnTo>
                      <a:lnTo>
                        <a:pt x="318" y="13"/>
                      </a:lnTo>
                      <a:lnTo>
                        <a:pt x="330" y="18"/>
                      </a:lnTo>
                      <a:lnTo>
                        <a:pt x="343" y="26"/>
                      </a:lnTo>
                      <a:lnTo>
                        <a:pt x="356" y="35"/>
                      </a:lnTo>
                      <a:lnTo>
                        <a:pt x="362" y="40"/>
                      </a:lnTo>
                      <a:lnTo>
                        <a:pt x="366" y="44"/>
                      </a:lnTo>
                      <a:lnTo>
                        <a:pt x="370" y="49"/>
                      </a:lnTo>
                      <a:lnTo>
                        <a:pt x="374" y="53"/>
                      </a:lnTo>
                      <a:lnTo>
                        <a:pt x="376" y="56"/>
                      </a:lnTo>
                      <a:lnTo>
                        <a:pt x="379" y="60"/>
                      </a:lnTo>
                      <a:lnTo>
                        <a:pt x="379" y="62"/>
                      </a:lnTo>
                      <a:lnTo>
                        <a:pt x="379" y="65"/>
                      </a:lnTo>
                      <a:lnTo>
                        <a:pt x="379" y="73"/>
                      </a:lnTo>
                      <a:lnTo>
                        <a:pt x="378" y="80"/>
                      </a:lnTo>
                      <a:lnTo>
                        <a:pt x="374" y="87"/>
                      </a:lnTo>
                      <a:lnTo>
                        <a:pt x="372" y="96"/>
                      </a:lnTo>
                      <a:lnTo>
                        <a:pt x="372" y="96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" name="Freeform 133"/>
                <p:cNvSpPr>
                  <a:spLocks/>
                </p:cNvSpPr>
                <p:nvPr/>
              </p:nvSpPr>
              <p:spPr bwMode="auto">
                <a:xfrm>
                  <a:off x="1819276" y="3200400"/>
                  <a:ext cx="331788" cy="261938"/>
                </a:xfrm>
                <a:custGeom>
                  <a:avLst/>
                  <a:gdLst>
                    <a:gd name="T0" fmla="*/ 165 w 420"/>
                    <a:gd name="T1" fmla="*/ 170 h 330"/>
                    <a:gd name="T2" fmla="*/ 198 w 420"/>
                    <a:gd name="T3" fmla="*/ 148 h 330"/>
                    <a:gd name="T4" fmla="*/ 236 w 420"/>
                    <a:gd name="T5" fmla="*/ 121 h 330"/>
                    <a:gd name="T6" fmla="*/ 278 w 420"/>
                    <a:gd name="T7" fmla="*/ 91 h 330"/>
                    <a:gd name="T8" fmla="*/ 313 w 420"/>
                    <a:gd name="T9" fmla="*/ 64 h 330"/>
                    <a:gd name="T10" fmla="*/ 334 w 420"/>
                    <a:gd name="T11" fmla="*/ 49 h 330"/>
                    <a:gd name="T12" fmla="*/ 353 w 420"/>
                    <a:gd name="T13" fmla="*/ 35 h 330"/>
                    <a:gd name="T14" fmla="*/ 370 w 420"/>
                    <a:gd name="T15" fmla="*/ 24 h 330"/>
                    <a:gd name="T16" fmla="*/ 384 w 420"/>
                    <a:gd name="T17" fmla="*/ 15 h 330"/>
                    <a:gd name="T18" fmla="*/ 395 w 420"/>
                    <a:gd name="T19" fmla="*/ 8 h 330"/>
                    <a:gd name="T20" fmla="*/ 403 w 420"/>
                    <a:gd name="T21" fmla="*/ 4 h 330"/>
                    <a:gd name="T22" fmla="*/ 408 w 420"/>
                    <a:gd name="T23" fmla="*/ 0 h 330"/>
                    <a:gd name="T24" fmla="*/ 414 w 420"/>
                    <a:gd name="T25" fmla="*/ 0 h 330"/>
                    <a:gd name="T26" fmla="*/ 420 w 420"/>
                    <a:gd name="T27" fmla="*/ 2 h 330"/>
                    <a:gd name="T28" fmla="*/ 420 w 420"/>
                    <a:gd name="T29" fmla="*/ 6 h 330"/>
                    <a:gd name="T30" fmla="*/ 418 w 420"/>
                    <a:gd name="T31" fmla="*/ 9 h 330"/>
                    <a:gd name="T32" fmla="*/ 414 w 420"/>
                    <a:gd name="T33" fmla="*/ 15 h 330"/>
                    <a:gd name="T34" fmla="*/ 408 w 420"/>
                    <a:gd name="T35" fmla="*/ 22 h 330"/>
                    <a:gd name="T36" fmla="*/ 399 w 420"/>
                    <a:gd name="T37" fmla="*/ 31 h 330"/>
                    <a:gd name="T38" fmla="*/ 389 w 420"/>
                    <a:gd name="T39" fmla="*/ 44 h 330"/>
                    <a:gd name="T40" fmla="*/ 376 w 420"/>
                    <a:gd name="T41" fmla="*/ 56 h 330"/>
                    <a:gd name="T42" fmla="*/ 361 w 420"/>
                    <a:gd name="T43" fmla="*/ 71 h 330"/>
                    <a:gd name="T44" fmla="*/ 343 w 420"/>
                    <a:gd name="T45" fmla="*/ 89 h 330"/>
                    <a:gd name="T46" fmla="*/ 303 w 420"/>
                    <a:gd name="T47" fmla="*/ 127 h 330"/>
                    <a:gd name="T48" fmla="*/ 263 w 420"/>
                    <a:gd name="T49" fmla="*/ 166 h 330"/>
                    <a:gd name="T50" fmla="*/ 200 w 420"/>
                    <a:gd name="T51" fmla="*/ 226 h 330"/>
                    <a:gd name="T52" fmla="*/ 167 w 420"/>
                    <a:gd name="T53" fmla="*/ 258 h 330"/>
                    <a:gd name="T54" fmla="*/ 148 w 420"/>
                    <a:gd name="T55" fmla="*/ 276 h 330"/>
                    <a:gd name="T56" fmla="*/ 131 w 420"/>
                    <a:gd name="T57" fmla="*/ 293 h 330"/>
                    <a:gd name="T58" fmla="*/ 115 w 420"/>
                    <a:gd name="T59" fmla="*/ 307 h 330"/>
                    <a:gd name="T60" fmla="*/ 102 w 420"/>
                    <a:gd name="T61" fmla="*/ 318 h 330"/>
                    <a:gd name="T62" fmla="*/ 92 w 420"/>
                    <a:gd name="T63" fmla="*/ 325 h 330"/>
                    <a:gd name="T64" fmla="*/ 85 w 420"/>
                    <a:gd name="T65" fmla="*/ 329 h 330"/>
                    <a:gd name="T66" fmla="*/ 79 w 420"/>
                    <a:gd name="T67" fmla="*/ 330 h 330"/>
                    <a:gd name="T68" fmla="*/ 71 w 420"/>
                    <a:gd name="T69" fmla="*/ 329 h 330"/>
                    <a:gd name="T70" fmla="*/ 62 w 420"/>
                    <a:gd name="T71" fmla="*/ 325 h 330"/>
                    <a:gd name="T72" fmla="*/ 50 w 420"/>
                    <a:gd name="T73" fmla="*/ 318 h 330"/>
                    <a:gd name="T74" fmla="*/ 39 w 420"/>
                    <a:gd name="T75" fmla="*/ 307 h 330"/>
                    <a:gd name="T76" fmla="*/ 23 w 420"/>
                    <a:gd name="T77" fmla="*/ 291 h 330"/>
                    <a:gd name="T78" fmla="*/ 12 w 420"/>
                    <a:gd name="T79" fmla="*/ 278 h 330"/>
                    <a:gd name="T80" fmla="*/ 4 w 420"/>
                    <a:gd name="T81" fmla="*/ 265 h 330"/>
                    <a:gd name="T82" fmla="*/ 0 w 420"/>
                    <a:gd name="T83" fmla="*/ 253 h 330"/>
                    <a:gd name="T84" fmla="*/ 0 w 420"/>
                    <a:gd name="T85" fmla="*/ 244 h 330"/>
                    <a:gd name="T86" fmla="*/ 4 w 420"/>
                    <a:gd name="T87" fmla="*/ 238 h 330"/>
                    <a:gd name="T88" fmla="*/ 14 w 420"/>
                    <a:gd name="T89" fmla="*/ 235 h 330"/>
                    <a:gd name="T90" fmla="*/ 27 w 420"/>
                    <a:gd name="T91" fmla="*/ 233 h 330"/>
                    <a:gd name="T92" fmla="*/ 44 w 420"/>
                    <a:gd name="T93" fmla="*/ 231 h 330"/>
                    <a:gd name="T94" fmla="*/ 58 w 420"/>
                    <a:gd name="T95" fmla="*/ 229 h 330"/>
                    <a:gd name="T96" fmla="*/ 69 w 420"/>
                    <a:gd name="T97" fmla="*/ 228 h 330"/>
                    <a:gd name="T98" fmla="*/ 79 w 420"/>
                    <a:gd name="T99" fmla="*/ 224 h 330"/>
                    <a:gd name="T100" fmla="*/ 86 w 420"/>
                    <a:gd name="T101" fmla="*/ 220 h 330"/>
                    <a:gd name="T102" fmla="*/ 98 w 420"/>
                    <a:gd name="T103" fmla="*/ 213 h 330"/>
                    <a:gd name="T104" fmla="*/ 115 w 420"/>
                    <a:gd name="T105" fmla="*/ 204 h 330"/>
                    <a:gd name="T106" fmla="*/ 136 w 420"/>
                    <a:gd name="T107" fmla="*/ 190 h 330"/>
                    <a:gd name="T108" fmla="*/ 150 w 420"/>
                    <a:gd name="T109" fmla="*/ 181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20" h="330">
                      <a:moveTo>
                        <a:pt x="150" y="181"/>
                      </a:moveTo>
                      <a:lnTo>
                        <a:pt x="165" y="170"/>
                      </a:lnTo>
                      <a:lnTo>
                        <a:pt x="180" y="159"/>
                      </a:lnTo>
                      <a:lnTo>
                        <a:pt x="198" y="148"/>
                      </a:lnTo>
                      <a:lnTo>
                        <a:pt x="215" y="134"/>
                      </a:lnTo>
                      <a:lnTo>
                        <a:pt x="236" y="121"/>
                      </a:lnTo>
                      <a:lnTo>
                        <a:pt x="255" y="105"/>
                      </a:lnTo>
                      <a:lnTo>
                        <a:pt x="278" y="91"/>
                      </a:lnTo>
                      <a:lnTo>
                        <a:pt x="301" y="73"/>
                      </a:lnTo>
                      <a:lnTo>
                        <a:pt x="313" y="64"/>
                      </a:lnTo>
                      <a:lnTo>
                        <a:pt x="324" y="56"/>
                      </a:lnTo>
                      <a:lnTo>
                        <a:pt x="334" y="49"/>
                      </a:lnTo>
                      <a:lnTo>
                        <a:pt x="343" y="42"/>
                      </a:lnTo>
                      <a:lnTo>
                        <a:pt x="353" y="35"/>
                      </a:lnTo>
                      <a:lnTo>
                        <a:pt x="361" y="29"/>
                      </a:lnTo>
                      <a:lnTo>
                        <a:pt x="370" y="24"/>
                      </a:lnTo>
                      <a:lnTo>
                        <a:pt x="376" y="19"/>
                      </a:lnTo>
                      <a:lnTo>
                        <a:pt x="384" y="15"/>
                      </a:lnTo>
                      <a:lnTo>
                        <a:pt x="389" y="11"/>
                      </a:lnTo>
                      <a:lnTo>
                        <a:pt x="395" y="8"/>
                      </a:lnTo>
                      <a:lnTo>
                        <a:pt x="399" y="6"/>
                      </a:lnTo>
                      <a:lnTo>
                        <a:pt x="403" y="4"/>
                      </a:lnTo>
                      <a:lnTo>
                        <a:pt x="407" y="2"/>
                      </a:lnTo>
                      <a:lnTo>
                        <a:pt x="408" y="0"/>
                      </a:lnTo>
                      <a:lnTo>
                        <a:pt x="410" y="0"/>
                      </a:lnTo>
                      <a:lnTo>
                        <a:pt x="414" y="0"/>
                      </a:lnTo>
                      <a:lnTo>
                        <a:pt x="418" y="2"/>
                      </a:lnTo>
                      <a:lnTo>
                        <a:pt x="420" y="2"/>
                      </a:lnTo>
                      <a:lnTo>
                        <a:pt x="420" y="4"/>
                      </a:lnTo>
                      <a:lnTo>
                        <a:pt x="420" y="6"/>
                      </a:lnTo>
                      <a:lnTo>
                        <a:pt x="420" y="8"/>
                      </a:lnTo>
                      <a:lnTo>
                        <a:pt x="418" y="9"/>
                      </a:lnTo>
                      <a:lnTo>
                        <a:pt x="418" y="11"/>
                      </a:lnTo>
                      <a:lnTo>
                        <a:pt x="414" y="15"/>
                      </a:lnTo>
                      <a:lnTo>
                        <a:pt x="412" y="19"/>
                      </a:lnTo>
                      <a:lnTo>
                        <a:pt x="408" y="22"/>
                      </a:lnTo>
                      <a:lnTo>
                        <a:pt x="405" y="26"/>
                      </a:lnTo>
                      <a:lnTo>
                        <a:pt x="399" y="31"/>
                      </a:lnTo>
                      <a:lnTo>
                        <a:pt x="395" y="37"/>
                      </a:lnTo>
                      <a:lnTo>
                        <a:pt x="389" y="44"/>
                      </a:lnTo>
                      <a:lnTo>
                        <a:pt x="382" y="49"/>
                      </a:lnTo>
                      <a:lnTo>
                        <a:pt x="376" y="56"/>
                      </a:lnTo>
                      <a:lnTo>
                        <a:pt x="368" y="64"/>
                      </a:lnTo>
                      <a:lnTo>
                        <a:pt x="361" y="71"/>
                      </a:lnTo>
                      <a:lnTo>
                        <a:pt x="351" y="80"/>
                      </a:lnTo>
                      <a:lnTo>
                        <a:pt x="343" y="89"/>
                      </a:lnTo>
                      <a:lnTo>
                        <a:pt x="324" y="107"/>
                      </a:lnTo>
                      <a:lnTo>
                        <a:pt x="303" y="127"/>
                      </a:lnTo>
                      <a:lnTo>
                        <a:pt x="284" y="147"/>
                      </a:lnTo>
                      <a:lnTo>
                        <a:pt x="263" y="166"/>
                      </a:lnTo>
                      <a:lnTo>
                        <a:pt x="221" y="206"/>
                      </a:lnTo>
                      <a:lnTo>
                        <a:pt x="200" y="226"/>
                      </a:lnTo>
                      <a:lnTo>
                        <a:pt x="178" y="247"/>
                      </a:lnTo>
                      <a:lnTo>
                        <a:pt x="167" y="258"/>
                      </a:lnTo>
                      <a:lnTo>
                        <a:pt x="157" y="267"/>
                      </a:lnTo>
                      <a:lnTo>
                        <a:pt x="148" y="276"/>
                      </a:lnTo>
                      <a:lnTo>
                        <a:pt x="138" y="285"/>
                      </a:lnTo>
                      <a:lnTo>
                        <a:pt x="131" y="293"/>
                      </a:lnTo>
                      <a:lnTo>
                        <a:pt x="123" y="300"/>
                      </a:lnTo>
                      <a:lnTo>
                        <a:pt x="115" y="307"/>
                      </a:lnTo>
                      <a:lnTo>
                        <a:pt x="109" y="312"/>
                      </a:lnTo>
                      <a:lnTo>
                        <a:pt x="102" y="318"/>
                      </a:lnTo>
                      <a:lnTo>
                        <a:pt x="98" y="321"/>
                      </a:lnTo>
                      <a:lnTo>
                        <a:pt x="92" y="325"/>
                      </a:lnTo>
                      <a:lnTo>
                        <a:pt x="88" y="327"/>
                      </a:lnTo>
                      <a:lnTo>
                        <a:pt x="85" y="329"/>
                      </a:lnTo>
                      <a:lnTo>
                        <a:pt x="81" y="330"/>
                      </a:lnTo>
                      <a:lnTo>
                        <a:pt x="79" y="330"/>
                      </a:lnTo>
                      <a:lnTo>
                        <a:pt x="77" y="330"/>
                      </a:lnTo>
                      <a:lnTo>
                        <a:pt x="71" y="329"/>
                      </a:lnTo>
                      <a:lnTo>
                        <a:pt x="67" y="329"/>
                      </a:lnTo>
                      <a:lnTo>
                        <a:pt x="62" y="325"/>
                      </a:lnTo>
                      <a:lnTo>
                        <a:pt x="56" y="321"/>
                      </a:lnTo>
                      <a:lnTo>
                        <a:pt x="50" y="318"/>
                      </a:lnTo>
                      <a:lnTo>
                        <a:pt x="44" y="312"/>
                      </a:lnTo>
                      <a:lnTo>
                        <a:pt x="39" y="307"/>
                      </a:lnTo>
                      <a:lnTo>
                        <a:pt x="31" y="300"/>
                      </a:lnTo>
                      <a:lnTo>
                        <a:pt x="23" y="291"/>
                      </a:lnTo>
                      <a:lnTo>
                        <a:pt x="17" y="284"/>
                      </a:lnTo>
                      <a:lnTo>
                        <a:pt x="12" y="278"/>
                      </a:lnTo>
                      <a:lnTo>
                        <a:pt x="6" y="271"/>
                      </a:lnTo>
                      <a:lnTo>
                        <a:pt x="4" y="265"/>
                      </a:lnTo>
                      <a:lnTo>
                        <a:pt x="0" y="258"/>
                      </a:lnTo>
                      <a:lnTo>
                        <a:pt x="0" y="253"/>
                      </a:lnTo>
                      <a:lnTo>
                        <a:pt x="0" y="247"/>
                      </a:lnTo>
                      <a:lnTo>
                        <a:pt x="0" y="244"/>
                      </a:lnTo>
                      <a:lnTo>
                        <a:pt x="2" y="240"/>
                      </a:lnTo>
                      <a:lnTo>
                        <a:pt x="4" y="238"/>
                      </a:lnTo>
                      <a:lnTo>
                        <a:pt x="10" y="237"/>
                      </a:lnTo>
                      <a:lnTo>
                        <a:pt x="14" y="235"/>
                      </a:lnTo>
                      <a:lnTo>
                        <a:pt x="21" y="233"/>
                      </a:lnTo>
                      <a:lnTo>
                        <a:pt x="27" y="233"/>
                      </a:lnTo>
                      <a:lnTo>
                        <a:pt x="37" y="233"/>
                      </a:lnTo>
                      <a:lnTo>
                        <a:pt x="44" y="231"/>
                      </a:lnTo>
                      <a:lnTo>
                        <a:pt x="52" y="231"/>
                      </a:lnTo>
                      <a:lnTo>
                        <a:pt x="58" y="229"/>
                      </a:lnTo>
                      <a:lnTo>
                        <a:pt x="63" y="229"/>
                      </a:lnTo>
                      <a:lnTo>
                        <a:pt x="69" y="228"/>
                      </a:lnTo>
                      <a:lnTo>
                        <a:pt x="73" y="226"/>
                      </a:lnTo>
                      <a:lnTo>
                        <a:pt x="79" y="224"/>
                      </a:lnTo>
                      <a:lnTo>
                        <a:pt x="83" y="222"/>
                      </a:lnTo>
                      <a:lnTo>
                        <a:pt x="86" y="220"/>
                      </a:lnTo>
                      <a:lnTo>
                        <a:pt x="90" y="217"/>
                      </a:lnTo>
                      <a:lnTo>
                        <a:pt x="98" y="213"/>
                      </a:lnTo>
                      <a:lnTo>
                        <a:pt x="106" y="210"/>
                      </a:lnTo>
                      <a:lnTo>
                        <a:pt x="115" y="204"/>
                      </a:lnTo>
                      <a:lnTo>
                        <a:pt x="125" y="197"/>
                      </a:lnTo>
                      <a:lnTo>
                        <a:pt x="136" y="190"/>
                      </a:lnTo>
                      <a:lnTo>
                        <a:pt x="150" y="181"/>
                      </a:lnTo>
                      <a:lnTo>
                        <a:pt x="150" y="181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134"/>
                <p:cNvSpPr>
                  <a:spLocks/>
                </p:cNvSpPr>
                <p:nvPr/>
              </p:nvSpPr>
              <p:spPr bwMode="auto">
                <a:xfrm>
                  <a:off x="1860551" y="3059113"/>
                  <a:ext cx="301625" cy="101600"/>
                </a:xfrm>
                <a:custGeom>
                  <a:avLst/>
                  <a:gdLst>
                    <a:gd name="T0" fmla="*/ 13 w 379"/>
                    <a:gd name="T1" fmla="*/ 115 h 128"/>
                    <a:gd name="T2" fmla="*/ 8 w 379"/>
                    <a:gd name="T3" fmla="*/ 112 h 128"/>
                    <a:gd name="T4" fmla="*/ 2 w 379"/>
                    <a:gd name="T5" fmla="*/ 108 h 128"/>
                    <a:gd name="T6" fmla="*/ 0 w 379"/>
                    <a:gd name="T7" fmla="*/ 105 h 128"/>
                    <a:gd name="T8" fmla="*/ 2 w 379"/>
                    <a:gd name="T9" fmla="*/ 97 h 128"/>
                    <a:gd name="T10" fmla="*/ 8 w 379"/>
                    <a:gd name="T11" fmla="*/ 90 h 128"/>
                    <a:gd name="T12" fmla="*/ 15 w 379"/>
                    <a:gd name="T13" fmla="*/ 85 h 128"/>
                    <a:gd name="T14" fmla="*/ 21 w 379"/>
                    <a:gd name="T15" fmla="*/ 83 h 128"/>
                    <a:gd name="T16" fmla="*/ 31 w 379"/>
                    <a:gd name="T17" fmla="*/ 79 h 128"/>
                    <a:gd name="T18" fmla="*/ 46 w 379"/>
                    <a:gd name="T19" fmla="*/ 74 h 128"/>
                    <a:gd name="T20" fmla="*/ 65 w 379"/>
                    <a:gd name="T21" fmla="*/ 69 h 128"/>
                    <a:gd name="T22" fmla="*/ 86 w 379"/>
                    <a:gd name="T23" fmla="*/ 61 h 128"/>
                    <a:gd name="T24" fmla="*/ 113 w 379"/>
                    <a:gd name="T25" fmla="*/ 54 h 128"/>
                    <a:gd name="T26" fmla="*/ 144 w 379"/>
                    <a:gd name="T27" fmla="*/ 45 h 128"/>
                    <a:gd name="T28" fmla="*/ 176 w 379"/>
                    <a:gd name="T29" fmla="*/ 36 h 128"/>
                    <a:gd name="T30" fmla="*/ 205 w 379"/>
                    <a:gd name="T31" fmla="*/ 27 h 128"/>
                    <a:gd name="T32" fmla="*/ 232 w 379"/>
                    <a:gd name="T33" fmla="*/ 20 h 128"/>
                    <a:gd name="T34" fmla="*/ 255 w 379"/>
                    <a:gd name="T35" fmla="*/ 13 h 128"/>
                    <a:gd name="T36" fmla="*/ 276 w 379"/>
                    <a:gd name="T37" fmla="*/ 7 h 128"/>
                    <a:gd name="T38" fmla="*/ 293 w 379"/>
                    <a:gd name="T39" fmla="*/ 4 h 128"/>
                    <a:gd name="T40" fmla="*/ 307 w 379"/>
                    <a:gd name="T41" fmla="*/ 0 h 128"/>
                    <a:gd name="T42" fmla="*/ 316 w 379"/>
                    <a:gd name="T43" fmla="*/ 0 h 128"/>
                    <a:gd name="T44" fmla="*/ 331 w 379"/>
                    <a:gd name="T45" fmla="*/ 0 h 128"/>
                    <a:gd name="T46" fmla="*/ 351 w 379"/>
                    <a:gd name="T47" fmla="*/ 2 h 128"/>
                    <a:gd name="T48" fmla="*/ 362 w 379"/>
                    <a:gd name="T49" fmla="*/ 4 h 128"/>
                    <a:gd name="T50" fmla="*/ 370 w 379"/>
                    <a:gd name="T51" fmla="*/ 9 h 128"/>
                    <a:gd name="T52" fmla="*/ 376 w 379"/>
                    <a:gd name="T53" fmla="*/ 13 h 128"/>
                    <a:gd name="T54" fmla="*/ 379 w 379"/>
                    <a:gd name="T55" fmla="*/ 16 h 128"/>
                    <a:gd name="T56" fmla="*/ 379 w 379"/>
                    <a:gd name="T57" fmla="*/ 20 h 128"/>
                    <a:gd name="T58" fmla="*/ 376 w 379"/>
                    <a:gd name="T59" fmla="*/ 29 h 128"/>
                    <a:gd name="T60" fmla="*/ 370 w 379"/>
                    <a:gd name="T61" fmla="*/ 36 h 128"/>
                    <a:gd name="T62" fmla="*/ 362 w 379"/>
                    <a:gd name="T63" fmla="*/ 43 h 128"/>
                    <a:gd name="T64" fmla="*/ 349 w 379"/>
                    <a:gd name="T65" fmla="*/ 52 h 128"/>
                    <a:gd name="T66" fmla="*/ 326 w 379"/>
                    <a:gd name="T67" fmla="*/ 61 h 128"/>
                    <a:gd name="T68" fmla="*/ 310 w 379"/>
                    <a:gd name="T69" fmla="*/ 65 h 128"/>
                    <a:gd name="T70" fmla="*/ 297 w 379"/>
                    <a:gd name="T71" fmla="*/ 67 h 128"/>
                    <a:gd name="T72" fmla="*/ 284 w 379"/>
                    <a:gd name="T73" fmla="*/ 70 h 128"/>
                    <a:gd name="T74" fmla="*/ 266 w 379"/>
                    <a:gd name="T75" fmla="*/ 76 h 128"/>
                    <a:gd name="T76" fmla="*/ 249 w 379"/>
                    <a:gd name="T77" fmla="*/ 79 h 128"/>
                    <a:gd name="T78" fmla="*/ 228 w 379"/>
                    <a:gd name="T79" fmla="*/ 87 h 128"/>
                    <a:gd name="T80" fmla="*/ 205 w 379"/>
                    <a:gd name="T81" fmla="*/ 94 h 128"/>
                    <a:gd name="T82" fmla="*/ 180 w 379"/>
                    <a:gd name="T83" fmla="*/ 101 h 128"/>
                    <a:gd name="T84" fmla="*/ 157 w 379"/>
                    <a:gd name="T85" fmla="*/ 108 h 128"/>
                    <a:gd name="T86" fmla="*/ 136 w 379"/>
                    <a:gd name="T87" fmla="*/ 114 h 128"/>
                    <a:gd name="T88" fmla="*/ 119 w 379"/>
                    <a:gd name="T89" fmla="*/ 117 h 128"/>
                    <a:gd name="T90" fmla="*/ 103 w 379"/>
                    <a:gd name="T91" fmla="*/ 123 h 128"/>
                    <a:gd name="T92" fmla="*/ 90 w 379"/>
                    <a:gd name="T93" fmla="*/ 124 h 128"/>
                    <a:gd name="T94" fmla="*/ 78 w 379"/>
                    <a:gd name="T95" fmla="*/ 126 h 128"/>
                    <a:gd name="T96" fmla="*/ 71 w 379"/>
                    <a:gd name="T97" fmla="*/ 128 h 128"/>
                    <a:gd name="T98" fmla="*/ 61 w 379"/>
                    <a:gd name="T99" fmla="*/ 128 h 128"/>
                    <a:gd name="T100" fmla="*/ 42 w 379"/>
                    <a:gd name="T101" fmla="*/ 124 h 128"/>
                    <a:gd name="T102" fmla="*/ 19 w 379"/>
                    <a:gd name="T103" fmla="*/ 117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79" h="128">
                      <a:moveTo>
                        <a:pt x="19" y="117"/>
                      </a:moveTo>
                      <a:lnTo>
                        <a:pt x="13" y="115"/>
                      </a:lnTo>
                      <a:lnTo>
                        <a:pt x="9" y="114"/>
                      </a:lnTo>
                      <a:lnTo>
                        <a:pt x="8" y="112"/>
                      </a:lnTo>
                      <a:lnTo>
                        <a:pt x="4" y="110"/>
                      </a:lnTo>
                      <a:lnTo>
                        <a:pt x="2" y="108"/>
                      </a:lnTo>
                      <a:lnTo>
                        <a:pt x="2" y="106"/>
                      </a:lnTo>
                      <a:lnTo>
                        <a:pt x="0" y="105"/>
                      </a:lnTo>
                      <a:lnTo>
                        <a:pt x="0" y="103"/>
                      </a:lnTo>
                      <a:lnTo>
                        <a:pt x="2" y="97"/>
                      </a:lnTo>
                      <a:lnTo>
                        <a:pt x="4" y="94"/>
                      </a:lnTo>
                      <a:lnTo>
                        <a:pt x="8" y="90"/>
                      </a:lnTo>
                      <a:lnTo>
                        <a:pt x="13" y="87"/>
                      </a:lnTo>
                      <a:lnTo>
                        <a:pt x="15" y="85"/>
                      </a:lnTo>
                      <a:lnTo>
                        <a:pt x="17" y="85"/>
                      </a:lnTo>
                      <a:lnTo>
                        <a:pt x="21" y="83"/>
                      </a:lnTo>
                      <a:lnTo>
                        <a:pt x="27" y="81"/>
                      </a:lnTo>
                      <a:lnTo>
                        <a:pt x="31" y="79"/>
                      </a:lnTo>
                      <a:lnTo>
                        <a:pt x="38" y="76"/>
                      </a:lnTo>
                      <a:lnTo>
                        <a:pt x="46" y="74"/>
                      </a:lnTo>
                      <a:lnTo>
                        <a:pt x="54" y="72"/>
                      </a:lnTo>
                      <a:lnTo>
                        <a:pt x="65" y="69"/>
                      </a:lnTo>
                      <a:lnTo>
                        <a:pt x="75" y="65"/>
                      </a:lnTo>
                      <a:lnTo>
                        <a:pt x="86" y="61"/>
                      </a:lnTo>
                      <a:lnTo>
                        <a:pt x="100" y="58"/>
                      </a:lnTo>
                      <a:lnTo>
                        <a:pt x="113" y="54"/>
                      </a:lnTo>
                      <a:lnTo>
                        <a:pt x="128" y="49"/>
                      </a:lnTo>
                      <a:lnTo>
                        <a:pt x="144" y="45"/>
                      </a:lnTo>
                      <a:lnTo>
                        <a:pt x="161" y="40"/>
                      </a:lnTo>
                      <a:lnTo>
                        <a:pt x="176" y="36"/>
                      </a:lnTo>
                      <a:lnTo>
                        <a:pt x="192" y="31"/>
                      </a:lnTo>
                      <a:lnTo>
                        <a:pt x="205" y="27"/>
                      </a:lnTo>
                      <a:lnTo>
                        <a:pt x="218" y="23"/>
                      </a:lnTo>
                      <a:lnTo>
                        <a:pt x="232" y="20"/>
                      </a:lnTo>
                      <a:lnTo>
                        <a:pt x="243" y="16"/>
                      </a:lnTo>
                      <a:lnTo>
                        <a:pt x="255" y="13"/>
                      </a:lnTo>
                      <a:lnTo>
                        <a:pt x="266" y="9"/>
                      </a:lnTo>
                      <a:lnTo>
                        <a:pt x="276" y="7"/>
                      </a:lnTo>
                      <a:lnTo>
                        <a:pt x="284" y="5"/>
                      </a:lnTo>
                      <a:lnTo>
                        <a:pt x="293" y="4"/>
                      </a:lnTo>
                      <a:lnTo>
                        <a:pt x="299" y="2"/>
                      </a:lnTo>
                      <a:lnTo>
                        <a:pt x="307" y="0"/>
                      </a:lnTo>
                      <a:lnTo>
                        <a:pt x="312" y="0"/>
                      </a:lnTo>
                      <a:lnTo>
                        <a:pt x="316" y="0"/>
                      </a:lnTo>
                      <a:lnTo>
                        <a:pt x="320" y="0"/>
                      </a:lnTo>
                      <a:lnTo>
                        <a:pt x="331" y="0"/>
                      </a:lnTo>
                      <a:lnTo>
                        <a:pt x="341" y="0"/>
                      </a:lnTo>
                      <a:lnTo>
                        <a:pt x="351" y="2"/>
                      </a:lnTo>
                      <a:lnTo>
                        <a:pt x="356" y="2"/>
                      </a:lnTo>
                      <a:lnTo>
                        <a:pt x="362" y="4"/>
                      </a:lnTo>
                      <a:lnTo>
                        <a:pt x="366" y="5"/>
                      </a:lnTo>
                      <a:lnTo>
                        <a:pt x="370" y="9"/>
                      </a:lnTo>
                      <a:lnTo>
                        <a:pt x="374" y="11"/>
                      </a:lnTo>
                      <a:lnTo>
                        <a:pt x="376" y="13"/>
                      </a:lnTo>
                      <a:lnTo>
                        <a:pt x="377" y="14"/>
                      </a:lnTo>
                      <a:lnTo>
                        <a:pt x="379" y="16"/>
                      </a:lnTo>
                      <a:lnTo>
                        <a:pt x="379" y="18"/>
                      </a:lnTo>
                      <a:lnTo>
                        <a:pt x="379" y="20"/>
                      </a:lnTo>
                      <a:lnTo>
                        <a:pt x="379" y="23"/>
                      </a:lnTo>
                      <a:lnTo>
                        <a:pt x="376" y="29"/>
                      </a:lnTo>
                      <a:lnTo>
                        <a:pt x="372" y="32"/>
                      </a:lnTo>
                      <a:lnTo>
                        <a:pt x="370" y="36"/>
                      </a:lnTo>
                      <a:lnTo>
                        <a:pt x="366" y="40"/>
                      </a:lnTo>
                      <a:lnTo>
                        <a:pt x="362" y="43"/>
                      </a:lnTo>
                      <a:lnTo>
                        <a:pt x="358" y="47"/>
                      </a:lnTo>
                      <a:lnTo>
                        <a:pt x="349" y="52"/>
                      </a:lnTo>
                      <a:lnTo>
                        <a:pt x="337" y="56"/>
                      </a:lnTo>
                      <a:lnTo>
                        <a:pt x="326" y="61"/>
                      </a:lnTo>
                      <a:lnTo>
                        <a:pt x="316" y="63"/>
                      </a:lnTo>
                      <a:lnTo>
                        <a:pt x="310" y="65"/>
                      </a:lnTo>
                      <a:lnTo>
                        <a:pt x="305" y="65"/>
                      </a:lnTo>
                      <a:lnTo>
                        <a:pt x="297" y="67"/>
                      </a:lnTo>
                      <a:lnTo>
                        <a:pt x="291" y="69"/>
                      </a:lnTo>
                      <a:lnTo>
                        <a:pt x="284" y="70"/>
                      </a:lnTo>
                      <a:lnTo>
                        <a:pt x="276" y="72"/>
                      </a:lnTo>
                      <a:lnTo>
                        <a:pt x="266" y="76"/>
                      </a:lnTo>
                      <a:lnTo>
                        <a:pt x="259" y="78"/>
                      </a:lnTo>
                      <a:lnTo>
                        <a:pt x="249" y="79"/>
                      </a:lnTo>
                      <a:lnTo>
                        <a:pt x="239" y="83"/>
                      </a:lnTo>
                      <a:lnTo>
                        <a:pt x="228" y="87"/>
                      </a:lnTo>
                      <a:lnTo>
                        <a:pt x="216" y="90"/>
                      </a:lnTo>
                      <a:lnTo>
                        <a:pt x="205" y="94"/>
                      </a:lnTo>
                      <a:lnTo>
                        <a:pt x="192" y="97"/>
                      </a:lnTo>
                      <a:lnTo>
                        <a:pt x="180" y="101"/>
                      </a:lnTo>
                      <a:lnTo>
                        <a:pt x="169" y="105"/>
                      </a:lnTo>
                      <a:lnTo>
                        <a:pt x="157" y="108"/>
                      </a:lnTo>
                      <a:lnTo>
                        <a:pt x="146" y="110"/>
                      </a:lnTo>
                      <a:lnTo>
                        <a:pt x="136" y="114"/>
                      </a:lnTo>
                      <a:lnTo>
                        <a:pt x="126" y="115"/>
                      </a:lnTo>
                      <a:lnTo>
                        <a:pt x="119" y="117"/>
                      </a:lnTo>
                      <a:lnTo>
                        <a:pt x="109" y="121"/>
                      </a:lnTo>
                      <a:lnTo>
                        <a:pt x="103" y="123"/>
                      </a:lnTo>
                      <a:lnTo>
                        <a:pt x="96" y="123"/>
                      </a:lnTo>
                      <a:lnTo>
                        <a:pt x="90" y="124"/>
                      </a:lnTo>
                      <a:lnTo>
                        <a:pt x="84" y="126"/>
                      </a:lnTo>
                      <a:lnTo>
                        <a:pt x="78" y="126"/>
                      </a:lnTo>
                      <a:lnTo>
                        <a:pt x="75" y="128"/>
                      </a:lnTo>
                      <a:lnTo>
                        <a:pt x="71" y="128"/>
                      </a:lnTo>
                      <a:lnTo>
                        <a:pt x="69" y="128"/>
                      </a:lnTo>
                      <a:lnTo>
                        <a:pt x="61" y="128"/>
                      </a:lnTo>
                      <a:lnTo>
                        <a:pt x="55" y="126"/>
                      </a:lnTo>
                      <a:lnTo>
                        <a:pt x="42" y="124"/>
                      </a:lnTo>
                      <a:lnTo>
                        <a:pt x="29" y="121"/>
                      </a:lnTo>
                      <a:lnTo>
                        <a:pt x="19" y="117"/>
                      </a:lnTo>
                      <a:lnTo>
                        <a:pt x="19" y="11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" name="Freeform 135"/>
                <p:cNvSpPr>
                  <a:spLocks/>
                </p:cNvSpPr>
                <p:nvPr/>
              </p:nvSpPr>
              <p:spPr bwMode="auto">
                <a:xfrm>
                  <a:off x="1927226" y="2773363"/>
                  <a:ext cx="168275" cy="904875"/>
                </a:xfrm>
                <a:custGeom>
                  <a:avLst/>
                  <a:gdLst>
                    <a:gd name="T0" fmla="*/ 127 w 213"/>
                    <a:gd name="T1" fmla="*/ 640 h 1140"/>
                    <a:gd name="T2" fmla="*/ 127 w 213"/>
                    <a:gd name="T3" fmla="*/ 536 h 1140"/>
                    <a:gd name="T4" fmla="*/ 129 w 213"/>
                    <a:gd name="T5" fmla="*/ 447 h 1140"/>
                    <a:gd name="T6" fmla="*/ 129 w 213"/>
                    <a:gd name="T7" fmla="*/ 373 h 1140"/>
                    <a:gd name="T8" fmla="*/ 129 w 213"/>
                    <a:gd name="T9" fmla="*/ 271 h 1140"/>
                    <a:gd name="T10" fmla="*/ 129 w 213"/>
                    <a:gd name="T11" fmla="*/ 170 h 1140"/>
                    <a:gd name="T12" fmla="*/ 127 w 213"/>
                    <a:gd name="T13" fmla="*/ 117 h 1140"/>
                    <a:gd name="T14" fmla="*/ 121 w 213"/>
                    <a:gd name="T15" fmla="*/ 85 h 1140"/>
                    <a:gd name="T16" fmla="*/ 115 w 213"/>
                    <a:gd name="T17" fmla="*/ 60 h 1140"/>
                    <a:gd name="T18" fmla="*/ 108 w 213"/>
                    <a:gd name="T19" fmla="*/ 44 h 1140"/>
                    <a:gd name="T20" fmla="*/ 94 w 213"/>
                    <a:gd name="T21" fmla="*/ 24 h 1140"/>
                    <a:gd name="T22" fmla="*/ 94 w 213"/>
                    <a:gd name="T23" fmla="*/ 6 h 1140"/>
                    <a:gd name="T24" fmla="*/ 108 w 213"/>
                    <a:gd name="T25" fmla="*/ 0 h 1140"/>
                    <a:gd name="T26" fmla="*/ 136 w 213"/>
                    <a:gd name="T27" fmla="*/ 6 h 1140"/>
                    <a:gd name="T28" fmla="*/ 175 w 213"/>
                    <a:gd name="T29" fmla="*/ 20 h 1140"/>
                    <a:gd name="T30" fmla="*/ 202 w 213"/>
                    <a:gd name="T31" fmla="*/ 36 h 1140"/>
                    <a:gd name="T32" fmla="*/ 213 w 213"/>
                    <a:gd name="T33" fmla="*/ 60 h 1140"/>
                    <a:gd name="T34" fmla="*/ 209 w 213"/>
                    <a:gd name="T35" fmla="*/ 92 h 1140"/>
                    <a:gd name="T36" fmla="*/ 200 w 213"/>
                    <a:gd name="T37" fmla="*/ 119 h 1140"/>
                    <a:gd name="T38" fmla="*/ 192 w 213"/>
                    <a:gd name="T39" fmla="*/ 152 h 1140"/>
                    <a:gd name="T40" fmla="*/ 188 w 213"/>
                    <a:gd name="T41" fmla="*/ 197 h 1140"/>
                    <a:gd name="T42" fmla="*/ 184 w 213"/>
                    <a:gd name="T43" fmla="*/ 251 h 1140"/>
                    <a:gd name="T44" fmla="*/ 180 w 213"/>
                    <a:gd name="T45" fmla="*/ 321 h 1140"/>
                    <a:gd name="T46" fmla="*/ 180 w 213"/>
                    <a:gd name="T47" fmla="*/ 417 h 1140"/>
                    <a:gd name="T48" fmla="*/ 180 w 213"/>
                    <a:gd name="T49" fmla="*/ 536 h 1140"/>
                    <a:gd name="T50" fmla="*/ 182 w 213"/>
                    <a:gd name="T51" fmla="*/ 682 h 1140"/>
                    <a:gd name="T52" fmla="*/ 184 w 213"/>
                    <a:gd name="T53" fmla="*/ 783 h 1140"/>
                    <a:gd name="T54" fmla="*/ 184 w 213"/>
                    <a:gd name="T55" fmla="*/ 855 h 1140"/>
                    <a:gd name="T56" fmla="*/ 184 w 213"/>
                    <a:gd name="T57" fmla="*/ 918 h 1140"/>
                    <a:gd name="T58" fmla="*/ 182 w 213"/>
                    <a:gd name="T59" fmla="*/ 972 h 1140"/>
                    <a:gd name="T60" fmla="*/ 179 w 213"/>
                    <a:gd name="T61" fmla="*/ 1017 h 1140"/>
                    <a:gd name="T62" fmla="*/ 175 w 213"/>
                    <a:gd name="T63" fmla="*/ 1051 h 1140"/>
                    <a:gd name="T64" fmla="*/ 171 w 213"/>
                    <a:gd name="T65" fmla="*/ 1078 h 1140"/>
                    <a:gd name="T66" fmla="*/ 167 w 213"/>
                    <a:gd name="T67" fmla="*/ 1095 h 1140"/>
                    <a:gd name="T68" fmla="*/ 146 w 213"/>
                    <a:gd name="T69" fmla="*/ 1122 h 1140"/>
                    <a:gd name="T70" fmla="*/ 131 w 213"/>
                    <a:gd name="T71" fmla="*/ 1138 h 1140"/>
                    <a:gd name="T72" fmla="*/ 119 w 213"/>
                    <a:gd name="T73" fmla="*/ 1134 h 1140"/>
                    <a:gd name="T74" fmla="*/ 104 w 213"/>
                    <a:gd name="T75" fmla="*/ 1113 h 1140"/>
                    <a:gd name="T76" fmla="*/ 87 w 213"/>
                    <a:gd name="T77" fmla="*/ 1075 h 1140"/>
                    <a:gd name="T78" fmla="*/ 52 w 213"/>
                    <a:gd name="T79" fmla="*/ 1035 h 1140"/>
                    <a:gd name="T80" fmla="*/ 14 w 213"/>
                    <a:gd name="T81" fmla="*/ 1001 h 1140"/>
                    <a:gd name="T82" fmla="*/ 0 w 213"/>
                    <a:gd name="T83" fmla="*/ 983 h 1140"/>
                    <a:gd name="T84" fmla="*/ 10 w 213"/>
                    <a:gd name="T85" fmla="*/ 977 h 1140"/>
                    <a:gd name="T86" fmla="*/ 41 w 213"/>
                    <a:gd name="T87" fmla="*/ 986 h 1140"/>
                    <a:gd name="T88" fmla="*/ 81 w 213"/>
                    <a:gd name="T89" fmla="*/ 997 h 1140"/>
                    <a:gd name="T90" fmla="*/ 106 w 213"/>
                    <a:gd name="T91" fmla="*/ 994 h 1140"/>
                    <a:gd name="T92" fmla="*/ 115 w 213"/>
                    <a:gd name="T93" fmla="*/ 976 h 1140"/>
                    <a:gd name="T94" fmla="*/ 119 w 213"/>
                    <a:gd name="T95" fmla="*/ 947 h 1140"/>
                    <a:gd name="T96" fmla="*/ 121 w 213"/>
                    <a:gd name="T97" fmla="*/ 916 h 1140"/>
                    <a:gd name="T98" fmla="*/ 121 w 213"/>
                    <a:gd name="T99" fmla="*/ 880 h 1140"/>
                    <a:gd name="T100" fmla="*/ 123 w 213"/>
                    <a:gd name="T101" fmla="*/ 837 h 1140"/>
                    <a:gd name="T102" fmla="*/ 123 w 213"/>
                    <a:gd name="T103" fmla="*/ 786 h 1140"/>
                    <a:gd name="T104" fmla="*/ 125 w 213"/>
                    <a:gd name="T105" fmla="*/ 729 h 1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13" h="1140">
                      <a:moveTo>
                        <a:pt x="125" y="729"/>
                      </a:moveTo>
                      <a:lnTo>
                        <a:pt x="125" y="698"/>
                      </a:lnTo>
                      <a:lnTo>
                        <a:pt x="125" y="669"/>
                      </a:lnTo>
                      <a:lnTo>
                        <a:pt x="127" y="640"/>
                      </a:lnTo>
                      <a:lnTo>
                        <a:pt x="127" y="613"/>
                      </a:lnTo>
                      <a:lnTo>
                        <a:pt x="127" y="586"/>
                      </a:lnTo>
                      <a:lnTo>
                        <a:pt x="127" y="561"/>
                      </a:lnTo>
                      <a:lnTo>
                        <a:pt x="127" y="536"/>
                      </a:lnTo>
                      <a:lnTo>
                        <a:pt x="129" y="512"/>
                      </a:lnTo>
                      <a:lnTo>
                        <a:pt x="129" y="489"/>
                      </a:lnTo>
                      <a:lnTo>
                        <a:pt x="129" y="467"/>
                      </a:lnTo>
                      <a:lnTo>
                        <a:pt x="129" y="447"/>
                      </a:lnTo>
                      <a:lnTo>
                        <a:pt x="129" y="428"/>
                      </a:lnTo>
                      <a:lnTo>
                        <a:pt x="129" y="409"/>
                      </a:lnTo>
                      <a:lnTo>
                        <a:pt x="129" y="391"/>
                      </a:lnTo>
                      <a:lnTo>
                        <a:pt x="129" y="373"/>
                      </a:lnTo>
                      <a:lnTo>
                        <a:pt x="129" y="359"/>
                      </a:lnTo>
                      <a:lnTo>
                        <a:pt x="129" y="328"/>
                      </a:lnTo>
                      <a:lnTo>
                        <a:pt x="129" y="298"/>
                      </a:lnTo>
                      <a:lnTo>
                        <a:pt x="129" y="271"/>
                      </a:lnTo>
                      <a:lnTo>
                        <a:pt x="129" y="244"/>
                      </a:lnTo>
                      <a:lnTo>
                        <a:pt x="129" y="217"/>
                      </a:lnTo>
                      <a:lnTo>
                        <a:pt x="129" y="193"/>
                      </a:lnTo>
                      <a:lnTo>
                        <a:pt x="129" y="170"/>
                      </a:lnTo>
                      <a:lnTo>
                        <a:pt x="129" y="148"/>
                      </a:lnTo>
                      <a:lnTo>
                        <a:pt x="127" y="137"/>
                      </a:lnTo>
                      <a:lnTo>
                        <a:pt x="127" y="126"/>
                      </a:lnTo>
                      <a:lnTo>
                        <a:pt x="127" y="117"/>
                      </a:lnTo>
                      <a:lnTo>
                        <a:pt x="125" y="108"/>
                      </a:lnTo>
                      <a:lnTo>
                        <a:pt x="123" y="101"/>
                      </a:lnTo>
                      <a:lnTo>
                        <a:pt x="123" y="92"/>
                      </a:lnTo>
                      <a:lnTo>
                        <a:pt x="121" y="85"/>
                      </a:lnTo>
                      <a:lnTo>
                        <a:pt x="121" y="78"/>
                      </a:lnTo>
                      <a:lnTo>
                        <a:pt x="119" y="72"/>
                      </a:lnTo>
                      <a:lnTo>
                        <a:pt x="117" y="65"/>
                      </a:lnTo>
                      <a:lnTo>
                        <a:pt x="115" y="60"/>
                      </a:lnTo>
                      <a:lnTo>
                        <a:pt x="113" y="54"/>
                      </a:lnTo>
                      <a:lnTo>
                        <a:pt x="113" y="51"/>
                      </a:lnTo>
                      <a:lnTo>
                        <a:pt x="110" y="47"/>
                      </a:lnTo>
                      <a:lnTo>
                        <a:pt x="108" y="44"/>
                      </a:lnTo>
                      <a:lnTo>
                        <a:pt x="106" y="40"/>
                      </a:lnTo>
                      <a:lnTo>
                        <a:pt x="102" y="34"/>
                      </a:lnTo>
                      <a:lnTo>
                        <a:pt x="98" y="29"/>
                      </a:lnTo>
                      <a:lnTo>
                        <a:pt x="94" y="24"/>
                      </a:lnTo>
                      <a:lnTo>
                        <a:pt x="92" y="18"/>
                      </a:lnTo>
                      <a:lnTo>
                        <a:pt x="92" y="13"/>
                      </a:lnTo>
                      <a:lnTo>
                        <a:pt x="92" y="9"/>
                      </a:lnTo>
                      <a:lnTo>
                        <a:pt x="94" y="6"/>
                      </a:lnTo>
                      <a:lnTo>
                        <a:pt x="96" y="4"/>
                      </a:lnTo>
                      <a:lnTo>
                        <a:pt x="98" y="2"/>
                      </a:lnTo>
                      <a:lnTo>
                        <a:pt x="102" y="0"/>
                      </a:lnTo>
                      <a:lnTo>
                        <a:pt x="108" y="0"/>
                      </a:lnTo>
                      <a:lnTo>
                        <a:pt x="113" y="0"/>
                      </a:lnTo>
                      <a:lnTo>
                        <a:pt x="119" y="2"/>
                      </a:lnTo>
                      <a:lnTo>
                        <a:pt x="129" y="2"/>
                      </a:lnTo>
                      <a:lnTo>
                        <a:pt x="136" y="6"/>
                      </a:lnTo>
                      <a:lnTo>
                        <a:pt x="146" y="9"/>
                      </a:lnTo>
                      <a:lnTo>
                        <a:pt x="157" y="13"/>
                      </a:lnTo>
                      <a:lnTo>
                        <a:pt x="165" y="16"/>
                      </a:lnTo>
                      <a:lnTo>
                        <a:pt x="175" y="20"/>
                      </a:lnTo>
                      <a:lnTo>
                        <a:pt x="182" y="24"/>
                      </a:lnTo>
                      <a:lnTo>
                        <a:pt x="188" y="27"/>
                      </a:lnTo>
                      <a:lnTo>
                        <a:pt x="196" y="33"/>
                      </a:lnTo>
                      <a:lnTo>
                        <a:pt x="202" y="36"/>
                      </a:lnTo>
                      <a:lnTo>
                        <a:pt x="207" y="40"/>
                      </a:lnTo>
                      <a:lnTo>
                        <a:pt x="209" y="45"/>
                      </a:lnTo>
                      <a:lnTo>
                        <a:pt x="211" y="53"/>
                      </a:lnTo>
                      <a:lnTo>
                        <a:pt x="213" y="60"/>
                      </a:lnTo>
                      <a:lnTo>
                        <a:pt x="213" y="67"/>
                      </a:lnTo>
                      <a:lnTo>
                        <a:pt x="213" y="74"/>
                      </a:lnTo>
                      <a:lnTo>
                        <a:pt x="211" y="83"/>
                      </a:lnTo>
                      <a:lnTo>
                        <a:pt x="209" y="92"/>
                      </a:lnTo>
                      <a:lnTo>
                        <a:pt x="207" y="101"/>
                      </a:lnTo>
                      <a:lnTo>
                        <a:pt x="203" y="107"/>
                      </a:lnTo>
                      <a:lnTo>
                        <a:pt x="202" y="112"/>
                      </a:lnTo>
                      <a:lnTo>
                        <a:pt x="200" y="119"/>
                      </a:lnTo>
                      <a:lnTo>
                        <a:pt x="198" y="126"/>
                      </a:lnTo>
                      <a:lnTo>
                        <a:pt x="196" y="134"/>
                      </a:lnTo>
                      <a:lnTo>
                        <a:pt x="194" y="143"/>
                      </a:lnTo>
                      <a:lnTo>
                        <a:pt x="192" y="152"/>
                      </a:lnTo>
                      <a:lnTo>
                        <a:pt x="192" y="162"/>
                      </a:lnTo>
                      <a:lnTo>
                        <a:pt x="190" y="173"/>
                      </a:lnTo>
                      <a:lnTo>
                        <a:pt x="188" y="184"/>
                      </a:lnTo>
                      <a:lnTo>
                        <a:pt x="188" y="197"/>
                      </a:lnTo>
                      <a:lnTo>
                        <a:pt x="186" y="209"/>
                      </a:lnTo>
                      <a:lnTo>
                        <a:pt x="186" y="222"/>
                      </a:lnTo>
                      <a:lnTo>
                        <a:pt x="184" y="236"/>
                      </a:lnTo>
                      <a:lnTo>
                        <a:pt x="184" y="251"/>
                      </a:lnTo>
                      <a:lnTo>
                        <a:pt x="184" y="265"/>
                      </a:lnTo>
                      <a:lnTo>
                        <a:pt x="182" y="283"/>
                      </a:lnTo>
                      <a:lnTo>
                        <a:pt x="182" y="301"/>
                      </a:lnTo>
                      <a:lnTo>
                        <a:pt x="180" y="321"/>
                      </a:lnTo>
                      <a:lnTo>
                        <a:pt x="180" y="343"/>
                      </a:lnTo>
                      <a:lnTo>
                        <a:pt x="180" y="366"/>
                      </a:lnTo>
                      <a:lnTo>
                        <a:pt x="180" y="390"/>
                      </a:lnTo>
                      <a:lnTo>
                        <a:pt x="180" y="417"/>
                      </a:lnTo>
                      <a:lnTo>
                        <a:pt x="180" y="444"/>
                      </a:lnTo>
                      <a:lnTo>
                        <a:pt x="180" y="473"/>
                      </a:lnTo>
                      <a:lnTo>
                        <a:pt x="180" y="505"/>
                      </a:lnTo>
                      <a:lnTo>
                        <a:pt x="180" y="536"/>
                      </a:lnTo>
                      <a:lnTo>
                        <a:pt x="180" y="570"/>
                      </a:lnTo>
                      <a:lnTo>
                        <a:pt x="180" y="606"/>
                      </a:lnTo>
                      <a:lnTo>
                        <a:pt x="182" y="644"/>
                      </a:lnTo>
                      <a:lnTo>
                        <a:pt x="182" y="682"/>
                      </a:lnTo>
                      <a:lnTo>
                        <a:pt x="184" y="723"/>
                      </a:lnTo>
                      <a:lnTo>
                        <a:pt x="184" y="743"/>
                      </a:lnTo>
                      <a:lnTo>
                        <a:pt x="184" y="763"/>
                      </a:lnTo>
                      <a:lnTo>
                        <a:pt x="184" y="783"/>
                      </a:lnTo>
                      <a:lnTo>
                        <a:pt x="184" y="801"/>
                      </a:lnTo>
                      <a:lnTo>
                        <a:pt x="184" y="821"/>
                      </a:lnTo>
                      <a:lnTo>
                        <a:pt x="184" y="837"/>
                      </a:lnTo>
                      <a:lnTo>
                        <a:pt x="184" y="855"/>
                      </a:lnTo>
                      <a:lnTo>
                        <a:pt x="184" y="871"/>
                      </a:lnTo>
                      <a:lnTo>
                        <a:pt x="184" y="887"/>
                      </a:lnTo>
                      <a:lnTo>
                        <a:pt x="184" y="903"/>
                      </a:lnTo>
                      <a:lnTo>
                        <a:pt x="184" y="918"/>
                      </a:lnTo>
                      <a:lnTo>
                        <a:pt x="182" y="932"/>
                      </a:lnTo>
                      <a:lnTo>
                        <a:pt x="182" y="945"/>
                      </a:lnTo>
                      <a:lnTo>
                        <a:pt x="182" y="959"/>
                      </a:lnTo>
                      <a:lnTo>
                        <a:pt x="182" y="972"/>
                      </a:lnTo>
                      <a:lnTo>
                        <a:pt x="180" y="983"/>
                      </a:lnTo>
                      <a:lnTo>
                        <a:pt x="180" y="995"/>
                      </a:lnTo>
                      <a:lnTo>
                        <a:pt x="180" y="1006"/>
                      </a:lnTo>
                      <a:lnTo>
                        <a:pt x="179" y="1017"/>
                      </a:lnTo>
                      <a:lnTo>
                        <a:pt x="179" y="1026"/>
                      </a:lnTo>
                      <a:lnTo>
                        <a:pt x="177" y="1035"/>
                      </a:lnTo>
                      <a:lnTo>
                        <a:pt x="177" y="1044"/>
                      </a:lnTo>
                      <a:lnTo>
                        <a:pt x="175" y="1051"/>
                      </a:lnTo>
                      <a:lnTo>
                        <a:pt x="175" y="1060"/>
                      </a:lnTo>
                      <a:lnTo>
                        <a:pt x="173" y="1066"/>
                      </a:lnTo>
                      <a:lnTo>
                        <a:pt x="173" y="1073"/>
                      </a:lnTo>
                      <a:lnTo>
                        <a:pt x="171" y="1078"/>
                      </a:lnTo>
                      <a:lnTo>
                        <a:pt x="171" y="1084"/>
                      </a:lnTo>
                      <a:lnTo>
                        <a:pt x="169" y="1087"/>
                      </a:lnTo>
                      <a:lnTo>
                        <a:pt x="167" y="1093"/>
                      </a:lnTo>
                      <a:lnTo>
                        <a:pt x="167" y="1095"/>
                      </a:lnTo>
                      <a:lnTo>
                        <a:pt x="165" y="1098"/>
                      </a:lnTo>
                      <a:lnTo>
                        <a:pt x="159" y="1107"/>
                      </a:lnTo>
                      <a:lnTo>
                        <a:pt x="152" y="1116"/>
                      </a:lnTo>
                      <a:lnTo>
                        <a:pt x="146" y="1122"/>
                      </a:lnTo>
                      <a:lnTo>
                        <a:pt x="142" y="1129"/>
                      </a:lnTo>
                      <a:lnTo>
                        <a:pt x="138" y="1132"/>
                      </a:lnTo>
                      <a:lnTo>
                        <a:pt x="134" y="1136"/>
                      </a:lnTo>
                      <a:lnTo>
                        <a:pt x="131" y="1138"/>
                      </a:lnTo>
                      <a:lnTo>
                        <a:pt x="129" y="1140"/>
                      </a:lnTo>
                      <a:lnTo>
                        <a:pt x="125" y="1138"/>
                      </a:lnTo>
                      <a:lnTo>
                        <a:pt x="121" y="1138"/>
                      </a:lnTo>
                      <a:lnTo>
                        <a:pt x="119" y="1134"/>
                      </a:lnTo>
                      <a:lnTo>
                        <a:pt x="115" y="1131"/>
                      </a:lnTo>
                      <a:lnTo>
                        <a:pt x="111" y="1125"/>
                      </a:lnTo>
                      <a:lnTo>
                        <a:pt x="108" y="1120"/>
                      </a:lnTo>
                      <a:lnTo>
                        <a:pt x="104" y="1113"/>
                      </a:lnTo>
                      <a:lnTo>
                        <a:pt x="102" y="1104"/>
                      </a:lnTo>
                      <a:lnTo>
                        <a:pt x="98" y="1093"/>
                      </a:lnTo>
                      <a:lnTo>
                        <a:pt x="92" y="1084"/>
                      </a:lnTo>
                      <a:lnTo>
                        <a:pt x="87" y="1075"/>
                      </a:lnTo>
                      <a:lnTo>
                        <a:pt x="81" y="1064"/>
                      </a:lnTo>
                      <a:lnTo>
                        <a:pt x="71" y="1055"/>
                      </a:lnTo>
                      <a:lnTo>
                        <a:pt x="64" y="1046"/>
                      </a:lnTo>
                      <a:lnTo>
                        <a:pt x="52" y="1035"/>
                      </a:lnTo>
                      <a:lnTo>
                        <a:pt x="42" y="1026"/>
                      </a:lnTo>
                      <a:lnTo>
                        <a:pt x="31" y="1017"/>
                      </a:lnTo>
                      <a:lnTo>
                        <a:pt x="21" y="1008"/>
                      </a:lnTo>
                      <a:lnTo>
                        <a:pt x="14" y="1001"/>
                      </a:lnTo>
                      <a:lnTo>
                        <a:pt x="8" y="995"/>
                      </a:lnTo>
                      <a:lnTo>
                        <a:pt x="4" y="990"/>
                      </a:lnTo>
                      <a:lnTo>
                        <a:pt x="0" y="985"/>
                      </a:lnTo>
                      <a:lnTo>
                        <a:pt x="0" y="983"/>
                      </a:lnTo>
                      <a:lnTo>
                        <a:pt x="0" y="979"/>
                      </a:lnTo>
                      <a:lnTo>
                        <a:pt x="2" y="977"/>
                      </a:lnTo>
                      <a:lnTo>
                        <a:pt x="6" y="977"/>
                      </a:lnTo>
                      <a:lnTo>
                        <a:pt x="10" y="977"/>
                      </a:lnTo>
                      <a:lnTo>
                        <a:pt x="16" y="979"/>
                      </a:lnTo>
                      <a:lnTo>
                        <a:pt x="21" y="981"/>
                      </a:lnTo>
                      <a:lnTo>
                        <a:pt x="31" y="983"/>
                      </a:lnTo>
                      <a:lnTo>
                        <a:pt x="41" y="986"/>
                      </a:lnTo>
                      <a:lnTo>
                        <a:pt x="50" y="990"/>
                      </a:lnTo>
                      <a:lnTo>
                        <a:pt x="62" y="994"/>
                      </a:lnTo>
                      <a:lnTo>
                        <a:pt x="73" y="995"/>
                      </a:lnTo>
                      <a:lnTo>
                        <a:pt x="81" y="997"/>
                      </a:lnTo>
                      <a:lnTo>
                        <a:pt x="88" y="997"/>
                      </a:lnTo>
                      <a:lnTo>
                        <a:pt x="96" y="997"/>
                      </a:lnTo>
                      <a:lnTo>
                        <a:pt x="102" y="995"/>
                      </a:lnTo>
                      <a:lnTo>
                        <a:pt x="106" y="994"/>
                      </a:lnTo>
                      <a:lnTo>
                        <a:pt x="110" y="990"/>
                      </a:lnTo>
                      <a:lnTo>
                        <a:pt x="111" y="986"/>
                      </a:lnTo>
                      <a:lnTo>
                        <a:pt x="113" y="983"/>
                      </a:lnTo>
                      <a:lnTo>
                        <a:pt x="115" y="976"/>
                      </a:lnTo>
                      <a:lnTo>
                        <a:pt x="115" y="968"/>
                      </a:lnTo>
                      <a:lnTo>
                        <a:pt x="117" y="958"/>
                      </a:lnTo>
                      <a:lnTo>
                        <a:pt x="117" y="952"/>
                      </a:lnTo>
                      <a:lnTo>
                        <a:pt x="119" y="947"/>
                      </a:lnTo>
                      <a:lnTo>
                        <a:pt x="119" y="940"/>
                      </a:lnTo>
                      <a:lnTo>
                        <a:pt x="119" y="932"/>
                      </a:lnTo>
                      <a:lnTo>
                        <a:pt x="119" y="925"/>
                      </a:lnTo>
                      <a:lnTo>
                        <a:pt x="121" y="916"/>
                      </a:lnTo>
                      <a:lnTo>
                        <a:pt x="121" y="909"/>
                      </a:lnTo>
                      <a:lnTo>
                        <a:pt x="121" y="900"/>
                      </a:lnTo>
                      <a:lnTo>
                        <a:pt x="121" y="891"/>
                      </a:lnTo>
                      <a:lnTo>
                        <a:pt x="121" y="880"/>
                      </a:lnTo>
                      <a:lnTo>
                        <a:pt x="123" y="871"/>
                      </a:lnTo>
                      <a:lnTo>
                        <a:pt x="123" y="860"/>
                      </a:lnTo>
                      <a:lnTo>
                        <a:pt x="123" y="849"/>
                      </a:lnTo>
                      <a:lnTo>
                        <a:pt x="123" y="837"/>
                      </a:lnTo>
                      <a:lnTo>
                        <a:pt x="123" y="824"/>
                      </a:lnTo>
                      <a:lnTo>
                        <a:pt x="123" y="813"/>
                      </a:lnTo>
                      <a:lnTo>
                        <a:pt x="123" y="799"/>
                      </a:lnTo>
                      <a:lnTo>
                        <a:pt x="123" y="786"/>
                      </a:lnTo>
                      <a:lnTo>
                        <a:pt x="123" y="772"/>
                      </a:lnTo>
                      <a:lnTo>
                        <a:pt x="123" y="757"/>
                      </a:lnTo>
                      <a:lnTo>
                        <a:pt x="125" y="743"/>
                      </a:lnTo>
                      <a:lnTo>
                        <a:pt x="125" y="729"/>
                      </a:lnTo>
                      <a:lnTo>
                        <a:pt x="125" y="729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" name="Freeform 136"/>
                <p:cNvSpPr>
                  <a:spLocks/>
                </p:cNvSpPr>
                <p:nvPr/>
              </p:nvSpPr>
              <p:spPr bwMode="auto">
                <a:xfrm>
                  <a:off x="2170113" y="3013075"/>
                  <a:ext cx="387350" cy="114300"/>
                </a:xfrm>
                <a:custGeom>
                  <a:avLst/>
                  <a:gdLst>
                    <a:gd name="T0" fmla="*/ 17 w 489"/>
                    <a:gd name="T1" fmla="*/ 130 h 145"/>
                    <a:gd name="T2" fmla="*/ 10 w 489"/>
                    <a:gd name="T3" fmla="*/ 123 h 145"/>
                    <a:gd name="T4" fmla="*/ 4 w 489"/>
                    <a:gd name="T5" fmla="*/ 116 h 145"/>
                    <a:gd name="T6" fmla="*/ 0 w 489"/>
                    <a:gd name="T7" fmla="*/ 110 h 145"/>
                    <a:gd name="T8" fmla="*/ 6 w 489"/>
                    <a:gd name="T9" fmla="*/ 107 h 145"/>
                    <a:gd name="T10" fmla="*/ 23 w 489"/>
                    <a:gd name="T11" fmla="*/ 105 h 145"/>
                    <a:gd name="T12" fmla="*/ 42 w 489"/>
                    <a:gd name="T13" fmla="*/ 99 h 145"/>
                    <a:gd name="T14" fmla="*/ 65 w 489"/>
                    <a:gd name="T15" fmla="*/ 92 h 145"/>
                    <a:gd name="T16" fmla="*/ 92 w 489"/>
                    <a:gd name="T17" fmla="*/ 85 h 145"/>
                    <a:gd name="T18" fmla="*/ 123 w 489"/>
                    <a:gd name="T19" fmla="*/ 76 h 145"/>
                    <a:gd name="T20" fmla="*/ 157 w 489"/>
                    <a:gd name="T21" fmla="*/ 65 h 145"/>
                    <a:gd name="T22" fmla="*/ 195 w 489"/>
                    <a:gd name="T23" fmla="*/ 54 h 145"/>
                    <a:gd name="T24" fmla="*/ 236 w 489"/>
                    <a:gd name="T25" fmla="*/ 42 h 145"/>
                    <a:gd name="T26" fmla="*/ 272 w 489"/>
                    <a:gd name="T27" fmla="*/ 31 h 145"/>
                    <a:gd name="T28" fmla="*/ 305 w 489"/>
                    <a:gd name="T29" fmla="*/ 22 h 145"/>
                    <a:gd name="T30" fmla="*/ 335 w 489"/>
                    <a:gd name="T31" fmla="*/ 15 h 145"/>
                    <a:gd name="T32" fmla="*/ 360 w 489"/>
                    <a:gd name="T33" fmla="*/ 9 h 145"/>
                    <a:gd name="T34" fmla="*/ 381 w 489"/>
                    <a:gd name="T35" fmla="*/ 6 h 145"/>
                    <a:gd name="T36" fmla="*/ 399 w 489"/>
                    <a:gd name="T37" fmla="*/ 2 h 145"/>
                    <a:gd name="T38" fmla="*/ 412 w 489"/>
                    <a:gd name="T39" fmla="*/ 0 h 145"/>
                    <a:gd name="T40" fmla="*/ 433 w 489"/>
                    <a:gd name="T41" fmla="*/ 0 h 145"/>
                    <a:gd name="T42" fmla="*/ 460 w 489"/>
                    <a:gd name="T43" fmla="*/ 2 h 145"/>
                    <a:gd name="T44" fmla="*/ 471 w 489"/>
                    <a:gd name="T45" fmla="*/ 6 h 145"/>
                    <a:gd name="T46" fmla="*/ 479 w 489"/>
                    <a:gd name="T47" fmla="*/ 11 h 145"/>
                    <a:gd name="T48" fmla="*/ 485 w 489"/>
                    <a:gd name="T49" fmla="*/ 17 h 145"/>
                    <a:gd name="T50" fmla="*/ 489 w 489"/>
                    <a:gd name="T51" fmla="*/ 22 h 145"/>
                    <a:gd name="T52" fmla="*/ 489 w 489"/>
                    <a:gd name="T53" fmla="*/ 26 h 145"/>
                    <a:gd name="T54" fmla="*/ 487 w 489"/>
                    <a:gd name="T55" fmla="*/ 31 h 145"/>
                    <a:gd name="T56" fmla="*/ 483 w 489"/>
                    <a:gd name="T57" fmla="*/ 35 h 145"/>
                    <a:gd name="T58" fmla="*/ 475 w 489"/>
                    <a:gd name="T59" fmla="*/ 40 h 145"/>
                    <a:gd name="T60" fmla="*/ 466 w 489"/>
                    <a:gd name="T61" fmla="*/ 45 h 145"/>
                    <a:gd name="T62" fmla="*/ 452 w 489"/>
                    <a:gd name="T63" fmla="*/ 51 h 145"/>
                    <a:gd name="T64" fmla="*/ 435 w 489"/>
                    <a:gd name="T65" fmla="*/ 56 h 145"/>
                    <a:gd name="T66" fmla="*/ 416 w 489"/>
                    <a:gd name="T67" fmla="*/ 62 h 145"/>
                    <a:gd name="T68" fmla="*/ 393 w 489"/>
                    <a:gd name="T69" fmla="*/ 67 h 145"/>
                    <a:gd name="T70" fmla="*/ 341 w 489"/>
                    <a:gd name="T71" fmla="*/ 81 h 145"/>
                    <a:gd name="T72" fmla="*/ 238 w 489"/>
                    <a:gd name="T73" fmla="*/ 107 h 145"/>
                    <a:gd name="T74" fmla="*/ 169 w 489"/>
                    <a:gd name="T75" fmla="*/ 121 h 145"/>
                    <a:gd name="T76" fmla="*/ 146 w 489"/>
                    <a:gd name="T77" fmla="*/ 127 h 145"/>
                    <a:gd name="T78" fmla="*/ 125 w 489"/>
                    <a:gd name="T79" fmla="*/ 132 h 145"/>
                    <a:gd name="T80" fmla="*/ 105 w 489"/>
                    <a:gd name="T81" fmla="*/ 136 h 145"/>
                    <a:gd name="T82" fmla="*/ 90 w 489"/>
                    <a:gd name="T83" fmla="*/ 139 h 145"/>
                    <a:gd name="T84" fmla="*/ 79 w 489"/>
                    <a:gd name="T85" fmla="*/ 141 h 145"/>
                    <a:gd name="T86" fmla="*/ 71 w 489"/>
                    <a:gd name="T87" fmla="*/ 143 h 145"/>
                    <a:gd name="T88" fmla="*/ 65 w 489"/>
                    <a:gd name="T89" fmla="*/ 145 h 145"/>
                    <a:gd name="T90" fmla="*/ 59 w 489"/>
                    <a:gd name="T91" fmla="*/ 145 h 145"/>
                    <a:gd name="T92" fmla="*/ 46 w 489"/>
                    <a:gd name="T93" fmla="*/ 141 h 145"/>
                    <a:gd name="T94" fmla="*/ 23 w 489"/>
                    <a:gd name="T95" fmla="*/ 13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89" h="145">
                      <a:moveTo>
                        <a:pt x="23" y="134"/>
                      </a:moveTo>
                      <a:lnTo>
                        <a:pt x="17" y="130"/>
                      </a:lnTo>
                      <a:lnTo>
                        <a:pt x="13" y="127"/>
                      </a:lnTo>
                      <a:lnTo>
                        <a:pt x="10" y="123"/>
                      </a:lnTo>
                      <a:lnTo>
                        <a:pt x="6" y="119"/>
                      </a:lnTo>
                      <a:lnTo>
                        <a:pt x="4" y="116"/>
                      </a:lnTo>
                      <a:lnTo>
                        <a:pt x="2" y="114"/>
                      </a:lnTo>
                      <a:lnTo>
                        <a:pt x="0" y="110"/>
                      </a:lnTo>
                      <a:lnTo>
                        <a:pt x="0" y="108"/>
                      </a:lnTo>
                      <a:lnTo>
                        <a:pt x="6" y="107"/>
                      </a:lnTo>
                      <a:lnTo>
                        <a:pt x="13" y="107"/>
                      </a:lnTo>
                      <a:lnTo>
                        <a:pt x="23" y="105"/>
                      </a:lnTo>
                      <a:lnTo>
                        <a:pt x="31" y="101"/>
                      </a:lnTo>
                      <a:lnTo>
                        <a:pt x="42" y="99"/>
                      </a:lnTo>
                      <a:lnTo>
                        <a:pt x="54" y="96"/>
                      </a:lnTo>
                      <a:lnTo>
                        <a:pt x="65" y="92"/>
                      </a:lnTo>
                      <a:lnTo>
                        <a:pt x="79" y="89"/>
                      </a:lnTo>
                      <a:lnTo>
                        <a:pt x="92" y="85"/>
                      </a:lnTo>
                      <a:lnTo>
                        <a:pt x="107" y="81"/>
                      </a:lnTo>
                      <a:lnTo>
                        <a:pt x="123" y="76"/>
                      </a:lnTo>
                      <a:lnTo>
                        <a:pt x="140" y="71"/>
                      </a:lnTo>
                      <a:lnTo>
                        <a:pt x="157" y="65"/>
                      </a:lnTo>
                      <a:lnTo>
                        <a:pt x="176" y="60"/>
                      </a:lnTo>
                      <a:lnTo>
                        <a:pt x="195" y="54"/>
                      </a:lnTo>
                      <a:lnTo>
                        <a:pt x="215" y="47"/>
                      </a:lnTo>
                      <a:lnTo>
                        <a:pt x="236" y="42"/>
                      </a:lnTo>
                      <a:lnTo>
                        <a:pt x="255" y="36"/>
                      </a:lnTo>
                      <a:lnTo>
                        <a:pt x="272" y="31"/>
                      </a:lnTo>
                      <a:lnTo>
                        <a:pt x="289" y="26"/>
                      </a:lnTo>
                      <a:lnTo>
                        <a:pt x="305" y="22"/>
                      </a:lnTo>
                      <a:lnTo>
                        <a:pt x="320" y="18"/>
                      </a:lnTo>
                      <a:lnTo>
                        <a:pt x="335" y="15"/>
                      </a:lnTo>
                      <a:lnTo>
                        <a:pt x="349" y="11"/>
                      </a:lnTo>
                      <a:lnTo>
                        <a:pt x="360" y="9"/>
                      </a:lnTo>
                      <a:lnTo>
                        <a:pt x="372" y="8"/>
                      </a:lnTo>
                      <a:lnTo>
                        <a:pt x="381" y="6"/>
                      </a:lnTo>
                      <a:lnTo>
                        <a:pt x="391" y="4"/>
                      </a:lnTo>
                      <a:lnTo>
                        <a:pt x="399" y="2"/>
                      </a:lnTo>
                      <a:lnTo>
                        <a:pt x="406" y="2"/>
                      </a:lnTo>
                      <a:lnTo>
                        <a:pt x="412" y="0"/>
                      </a:lnTo>
                      <a:lnTo>
                        <a:pt x="416" y="0"/>
                      </a:lnTo>
                      <a:lnTo>
                        <a:pt x="433" y="0"/>
                      </a:lnTo>
                      <a:lnTo>
                        <a:pt x="447" y="2"/>
                      </a:lnTo>
                      <a:lnTo>
                        <a:pt x="460" y="2"/>
                      </a:lnTo>
                      <a:lnTo>
                        <a:pt x="466" y="4"/>
                      </a:lnTo>
                      <a:lnTo>
                        <a:pt x="471" y="6"/>
                      </a:lnTo>
                      <a:lnTo>
                        <a:pt x="475" y="8"/>
                      </a:lnTo>
                      <a:lnTo>
                        <a:pt x="479" y="11"/>
                      </a:lnTo>
                      <a:lnTo>
                        <a:pt x="483" y="13"/>
                      </a:lnTo>
                      <a:lnTo>
                        <a:pt x="485" y="17"/>
                      </a:lnTo>
                      <a:lnTo>
                        <a:pt x="487" y="18"/>
                      </a:lnTo>
                      <a:lnTo>
                        <a:pt x="489" y="22"/>
                      </a:lnTo>
                      <a:lnTo>
                        <a:pt x="489" y="24"/>
                      </a:lnTo>
                      <a:lnTo>
                        <a:pt x="489" y="26"/>
                      </a:lnTo>
                      <a:lnTo>
                        <a:pt x="489" y="29"/>
                      </a:lnTo>
                      <a:lnTo>
                        <a:pt x="487" y="31"/>
                      </a:lnTo>
                      <a:lnTo>
                        <a:pt x="487" y="33"/>
                      </a:lnTo>
                      <a:lnTo>
                        <a:pt x="483" y="35"/>
                      </a:lnTo>
                      <a:lnTo>
                        <a:pt x="479" y="36"/>
                      </a:lnTo>
                      <a:lnTo>
                        <a:pt x="475" y="40"/>
                      </a:lnTo>
                      <a:lnTo>
                        <a:pt x="471" y="42"/>
                      </a:lnTo>
                      <a:lnTo>
                        <a:pt x="466" y="45"/>
                      </a:lnTo>
                      <a:lnTo>
                        <a:pt x="458" y="47"/>
                      </a:lnTo>
                      <a:lnTo>
                        <a:pt x="452" y="51"/>
                      </a:lnTo>
                      <a:lnTo>
                        <a:pt x="445" y="53"/>
                      </a:lnTo>
                      <a:lnTo>
                        <a:pt x="435" y="56"/>
                      </a:lnTo>
                      <a:lnTo>
                        <a:pt x="425" y="58"/>
                      </a:lnTo>
                      <a:lnTo>
                        <a:pt x="416" y="62"/>
                      </a:lnTo>
                      <a:lnTo>
                        <a:pt x="404" y="65"/>
                      </a:lnTo>
                      <a:lnTo>
                        <a:pt x="393" y="67"/>
                      </a:lnTo>
                      <a:lnTo>
                        <a:pt x="368" y="74"/>
                      </a:lnTo>
                      <a:lnTo>
                        <a:pt x="341" y="81"/>
                      </a:lnTo>
                      <a:lnTo>
                        <a:pt x="289" y="96"/>
                      </a:lnTo>
                      <a:lnTo>
                        <a:pt x="238" y="107"/>
                      </a:lnTo>
                      <a:lnTo>
                        <a:pt x="182" y="119"/>
                      </a:lnTo>
                      <a:lnTo>
                        <a:pt x="169" y="121"/>
                      </a:lnTo>
                      <a:lnTo>
                        <a:pt x="157" y="125"/>
                      </a:lnTo>
                      <a:lnTo>
                        <a:pt x="146" y="127"/>
                      </a:lnTo>
                      <a:lnTo>
                        <a:pt x="134" y="130"/>
                      </a:lnTo>
                      <a:lnTo>
                        <a:pt x="125" y="132"/>
                      </a:lnTo>
                      <a:lnTo>
                        <a:pt x="115" y="134"/>
                      </a:lnTo>
                      <a:lnTo>
                        <a:pt x="105" y="136"/>
                      </a:lnTo>
                      <a:lnTo>
                        <a:pt x="98" y="137"/>
                      </a:lnTo>
                      <a:lnTo>
                        <a:pt x="90" y="139"/>
                      </a:lnTo>
                      <a:lnTo>
                        <a:pt x="84" y="141"/>
                      </a:lnTo>
                      <a:lnTo>
                        <a:pt x="79" y="141"/>
                      </a:lnTo>
                      <a:lnTo>
                        <a:pt x="75" y="143"/>
                      </a:lnTo>
                      <a:lnTo>
                        <a:pt x="71" y="143"/>
                      </a:lnTo>
                      <a:lnTo>
                        <a:pt x="67" y="145"/>
                      </a:lnTo>
                      <a:lnTo>
                        <a:pt x="65" y="145"/>
                      </a:lnTo>
                      <a:lnTo>
                        <a:pt x="63" y="145"/>
                      </a:lnTo>
                      <a:lnTo>
                        <a:pt x="59" y="145"/>
                      </a:lnTo>
                      <a:lnTo>
                        <a:pt x="56" y="145"/>
                      </a:lnTo>
                      <a:lnTo>
                        <a:pt x="46" y="141"/>
                      </a:lnTo>
                      <a:lnTo>
                        <a:pt x="36" y="137"/>
                      </a:lnTo>
                      <a:lnTo>
                        <a:pt x="23" y="134"/>
                      </a:lnTo>
                      <a:lnTo>
                        <a:pt x="23" y="134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2" name="组合 101"/>
            <p:cNvGrpSpPr/>
            <p:nvPr/>
          </p:nvGrpSpPr>
          <p:grpSpPr>
            <a:xfrm>
              <a:off x="5325977" y="4201245"/>
              <a:ext cx="492802" cy="495335"/>
              <a:chOff x="2095452" y="3619400"/>
              <a:chExt cx="492802" cy="495335"/>
            </a:xfrm>
          </p:grpSpPr>
          <p:pic>
            <p:nvPicPr>
              <p:cNvPr id="103" name="图片 102"/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5452" y="3619400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104" name="组合 103"/>
              <p:cNvGrpSpPr/>
              <p:nvPr/>
            </p:nvGrpSpPr>
            <p:grpSpPr>
              <a:xfrm>
                <a:off x="2187217" y="3729214"/>
                <a:ext cx="252742" cy="275706"/>
                <a:chOff x="1819276" y="2773363"/>
                <a:chExt cx="738187" cy="904875"/>
              </a:xfrm>
              <a:solidFill>
                <a:srgbClr val="FF0000"/>
              </a:solidFill>
            </p:grpSpPr>
            <p:sp>
              <p:nvSpPr>
                <p:cNvPr id="106" name="Freeform 133"/>
                <p:cNvSpPr>
                  <a:spLocks/>
                </p:cNvSpPr>
                <p:nvPr/>
              </p:nvSpPr>
              <p:spPr bwMode="auto">
                <a:xfrm>
                  <a:off x="1819276" y="3200400"/>
                  <a:ext cx="331788" cy="261938"/>
                </a:xfrm>
                <a:custGeom>
                  <a:avLst/>
                  <a:gdLst>
                    <a:gd name="T0" fmla="*/ 165 w 420"/>
                    <a:gd name="T1" fmla="*/ 170 h 330"/>
                    <a:gd name="T2" fmla="*/ 198 w 420"/>
                    <a:gd name="T3" fmla="*/ 148 h 330"/>
                    <a:gd name="T4" fmla="*/ 236 w 420"/>
                    <a:gd name="T5" fmla="*/ 121 h 330"/>
                    <a:gd name="T6" fmla="*/ 278 w 420"/>
                    <a:gd name="T7" fmla="*/ 91 h 330"/>
                    <a:gd name="T8" fmla="*/ 313 w 420"/>
                    <a:gd name="T9" fmla="*/ 64 h 330"/>
                    <a:gd name="T10" fmla="*/ 334 w 420"/>
                    <a:gd name="T11" fmla="*/ 49 h 330"/>
                    <a:gd name="T12" fmla="*/ 353 w 420"/>
                    <a:gd name="T13" fmla="*/ 35 h 330"/>
                    <a:gd name="T14" fmla="*/ 370 w 420"/>
                    <a:gd name="T15" fmla="*/ 24 h 330"/>
                    <a:gd name="T16" fmla="*/ 384 w 420"/>
                    <a:gd name="T17" fmla="*/ 15 h 330"/>
                    <a:gd name="T18" fmla="*/ 395 w 420"/>
                    <a:gd name="T19" fmla="*/ 8 h 330"/>
                    <a:gd name="T20" fmla="*/ 403 w 420"/>
                    <a:gd name="T21" fmla="*/ 4 h 330"/>
                    <a:gd name="T22" fmla="*/ 408 w 420"/>
                    <a:gd name="T23" fmla="*/ 0 h 330"/>
                    <a:gd name="T24" fmla="*/ 414 w 420"/>
                    <a:gd name="T25" fmla="*/ 0 h 330"/>
                    <a:gd name="T26" fmla="*/ 420 w 420"/>
                    <a:gd name="T27" fmla="*/ 2 h 330"/>
                    <a:gd name="T28" fmla="*/ 420 w 420"/>
                    <a:gd name="T29" fmla="*/ 6 h 330"/>
                    <a:gd name="T30" fmla="*/ 418 w 420"/>
                    <a:gd name="T31" fmla="*/ 9 h 330"/>
                    <a:gd name="T32" fmla="*/ 414 w 420"/>
                    <a:gd name="T33" fmla="*/ 15 h 330"/>
                    <a:gd name="T34" fmla="*/ 408 w 420"/>
                    <a:gd name="T35" fmla="*/ 22 h 330"/>
                    <a:gd name="T36" fmla="*/ 399 w 420"/>
                    <a:gd name="T37" fmla="*/ 31 h 330"/>
                    <a:gd name="T38" fmla="*/ 389 w 420"/>
                    <a:gd name="T39" fmla="*/ 44 h 330"/>
                    <a:gd name="T40" fmla="*/ 376 w 420"/>
                    <a:gd name="T41" fmla="*/ 56 h 330"/>
                    <a:gd name="T42" fmla="*/ 361 w 420"/>
                    <a:gd name="T43" fmla="*/ 71 h 330"/>
                    <a:gd name="T44" fmla="*/ 343 w 420"/>
                    <a:gd name="T45" fmla="*/ 89 h 330"/>
                    <a:gd name="T46" fmla="*/ 303 w 420"/>
                    <a:gd name="T47" fmla="*/ 127 h 330"/>
                    <a:gd name="T48" fmla="*/ 263 w 420"/>
                    <a:gd name="T49" fmla="*/ 166 h 330"/>
                    <a:gd name="T50" fmla="*/ 200 w 420"/>
                    <a:gd name="T51" fmla="*/ 226 h 330"/>
                    <a:gd name="T52" fmla="*/ 167 w 420"/>
                    <a:gd name="T53" fmla="*/ 258 h 330"/>
                    <a:gd name="T54" fmla="*/ 148 w 420"/>
                    <a:gd name="T55" fmla="*/ 276 h 330"/>
                    <a:gd name="T56" fmla="*/ 131 w 420"/>
                    <a:gd name="T57" fmla="*/ 293 h 330"/>
                    <a:gd name="T58" fmla="*/ 115 w 420"/>
                    <a:gd name="T59" fmla="*/ 307 h 330"/>
                    <a:gd name="T60" fmla="*/ 102 w 420"/>
                    <a:gd name="T61" fmla="*/ 318 h 330"/>
                    <a:gd name="T62" fmla="*/ 92 w 420"/>
                    <a:gd name="T63" fmla="*/ 325 h 330"/>
                    <a:gd name="T64" fmla="*/ 85 w 420"/>
                    <a:gd name="T65" fmla="*/ 329 h 330"/>
                    <a:gd name="T66" fmla="*/ 79 w 420"/>
                    <a:gd name="T67" fmla="*/ 330 h 330"/>
                    <a:gd name="T68" fmla="*/ 71 w 420"/>
                    <a:gd name="T69" fmla="*/ 329 h 330"/>
                    <a:gd name="T70" fmla="*/ 62 w 420"/>
                    <a:gd name="T71" fmla="*/ 325 h 330"/>
                    <a:gd name="T72" fmla="*/ 50 w 420"/>
                    <a:gd name="T73" fmla="*/ 318 h 330"/>
                    <a:gd name="T74" fmla="*/ 39 w 420"/>
                    <a:gd name="T75" fmla="*/ 307 h 330"/>
                    <a:gd name="T76" fmla="*/ 23 w 420"/>
                    <a:gd name="T77" fmla="*/ 291 h 330"/>
                    <a:gd name="T78" fmla="*/ 12 w 420"/>
                    <a:gd name="T79" fmla="*/ 278 h 330"/>
                    <a:gd name="T80" fmla="*/ 4 w 420"/>
                    <a:gd name="T81" fmla="*/ 265 h 330"/>
                    <a:gd name="T82" fmla="*/ 0 w 420"/>
                    <a:gd name="T83" fmla="*/ 253 h 330"/>
                    <a:gd name="T84" fmla="*/ 0 w 420"/>
                    <a:gd name="T85" fmla="*/ 244 h 330"/>
                    <a:gd name="T86" fmla="*/ 4 w 420"/>
                    <a:gd name="T87" fmla="*/ 238 h 330"/>
                    <a:gd name="T88" fmla="*/ 14 w 420"/>
                    <a:gd name="T89" fmla="*/ 235 h 330"/>
                    <a:gd name="T90" fmla="*/ 27 w 420"/>
                    <a:gd name="T91" fmla="*/ 233 h 330"/>
                    <a:gd name="T92" fmla="*/ 44 w 420"/>
                    <a:gd name="T93" fmla="*/ 231 h 330"/>
                    <a:gd name="T94" fmla="*/ 58 w 420"/>
                    <a:gd name="T95" fmla="*/ 229 h 330"/>
                    <a:gd name="T96" fmla="*/ 69 w 420"/>
                    <a:gd name="T97" fmla="*/ 228 h 330"/>
                    <a:gd name="T98" fmla="*/ 79 w 420"/>
                    <a:gd name="T99" fmla="*/ 224 h 330"/>
                    <a:gd name="T100" fmla="*/ 86 w 420"/>
                    <a:gd name="T101" fmla="*/ 220 h 330"/>
                    <a:gd name="T102" fmla="*/ 98 w 420"/>
                    <a:gd name="T103" fmla="*/ 213 h 330"/>
                    <a:gd name="T104" fmla="*/ 115 w 420"/>
                    <a:gd name="T105" fmla="*/ 204 h 330"/>
                    <a:gd name="T106" fmla="*/ 136 w 420"/>
                    <a:gd name="T107" fmla="*/ 190 h 330"/>
                    <a:gd name="T108" fmla="*/ 150 w 420"/>
                    <a:gd name="T109" fmla="*/ 181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20" h="330">
                      <a:moveTo>
                        <a:pt x="150" y="181"/>
                      </a:moveTo>
                      <a:lnTo>
                        <a:pt x="165" y="170"/>
                      </a:lnTo>
                      <a:lnTo>
                        <a:pt x="180" y="159"/>
                      </a:lnTo>
                      <a:lnTo>
                        <a:pt x="198" y="148"/>
                      </a:lnTo>
                      <a:lnTo>
                        <a:pt x="215" y="134"/>
                      </a:lnTo>
                      <a:lnTo>
                        <a:pt x="236" y="121"/>
                      </a:lnTo>
                      <a:lnTo>
                        <a:pt x="255" y="105"/>
                      </a:lnTo>
                      <a:lnTo>
                        <a:pt x="278" y="91"/>
                      </a:lnTo>
                      <a:lnTo>
                        <a:pt x="301" y="73"/>
                      </a:lnTo>
                      <a:lnTo>
                        <a:pt x="313" y="64"/>
                      </a:lnTo>
                      <a:lnTo>
                        <a:pt x="324" y="56"/>
                      </a:lnTo>
                      <a:lnTo>
                        <a:pt x="334" y="49"/>
                      </a:lnTo>
                      <a:lnTo>
                        <a:pt x="343" y="42"/>
                      </a:lnTo>
                      <a:lnTo>
                        <a:pt x="353" y="35"/>
                      </a:lnTo>
                      <a:lnTo>
                        <a:pt x="361" y="29"/>
                      </a:lnTo>
                      <a:lnTo>
                        <a:pt x="370" y="24"/>
                      </a:lnTo>
                      <a:lnTo>
                        <a:pt x="376" y="19"/>
                      </a:lnTo>
                      <a:lnTo>
                        <a:pt x="384" y="15"/>
                      </a:lnTo>
                      <a:lnTo>
                        <a:pt x="389" y="11"/>
                      </a:lnTo>
                      <a:lnTo>
                        <a:pt x="395" y="8"/>
                      </a:lnTo>
                      <a:lnTo>
                        <a:pt x="399" y="6"/>
                      </a:lnTo>
                      <a:lnTo>
                        <a:pt x="403" y="4"/>
                      </a:lnTo>
                      <a:lnTo>
                        <a:pt x="407" y="2"/>
                      </a:lnTo>
                      <a:lnTo>
                        <a:pt x="408" y="0"/>
                      </a:lnTo>
                      <a:lnTo>
                        <a:pt x="410" y="0"/>
                      </a:lnTo>
                      <a:lnTo>
                        <a:pt x="414" y="0"/>
                      </a:lnTo>
                      <a:lnTo>
                        <a:pt x="418" y="2"/>
                      </a:lnTo>
                      <a:lnTo>
                        <a:pt x="420" y="2"/>
                      </a:lnTo>
                      <a:lnTo>
                        <a:pt x="420" y="4"/>
                      </a:lnTo>
                      <a:lnTo>
                        <a:pt x="420" y="6"/>
                      </a:lnTo>
                      <a:lnTo>
                        <a:pt x="420" y="8"/>
                      </a:lnTo>
                      <a:lnTo>
                        <a:pt x="418" y="9"/>
                      </a:lnTo>
                      <a:lnTo>
                        <a:pt x="418" y="11"/>
                      </a:lnTo>
                      <a:lnTo>
                        <a:pt x="414" y="15"/>
                      </a:lnTo>
                      <a:lnTo>
                        <a:pt x="412" y="19"/>
                      </a:lnTo>
                      <a:lnTo>
                        <a:pt x="408" y="22"/>
                      </a:lnTo>
                      <a:lnTo>
                        <a:pt x="405" y="26"/>
                      </a:lnTo>
                      <a:lnTo>
                        <a:pt x="399" y="31"/>
                      </a:lnTo>
                      <a:lnTo>
                        <a:pt x="395" y="37"/>
                      </a:lnTo>
                      <a:lnTo>
                        <a:pt x="389" y="44"/>
                      </a:lnTo>
                      <a:lnTo>
                        <a:pt x="382" y="49"/>
                      </a:lnTo>
                      <a:lnTo>
                        <a:pt x="376" y="56"/>
                      </a:lnTo>
                      <a:lnTo>
                        <a:pt x="368" y="64"/>
                      </a:lnTo>
                      <a:lnTo>
                        <a:pt x="361" y="71"/>
                      </a:lnTo>
                      <a:lnTo>
                        <a:pt x="351" y="80"/>
                      </a:lnTo>
                      <a:lnTo>
                        <a:pt x="343" y="89"/>
                      </a:lnTo>
                      <a:lnTo>
                        <a:pt x="324" y="107"/>
                      </a:lnTo>
                      <a:lnTo>
                        <a:pt x="303" y="127"/>
                      </a:lnTo>
                      <a:lnTo>
                        <a:pt x="284" y="147"/>
                      </a:lnTo>
                      <a:lnTo>
                        <a:pt x="263" y="166"/>
                      </a:lnTo>
                      <a:lnTo>
                        <a:pt x="221" y="206"/>
                      </a:lnTo>
                      <a:lnTo>
                        <a:pt x="200" y="226"/>
                      </a:lnTo>
                      <a:lnTo>
                        <a:pt x="178" y="247"/>
                      </a:lnTo>
                      <a:lnTo>
                        <a:pt x="167" y="258"/>
                      </a:lnTo>
                      <a:lnTo>
                        <a:pt x="157" y="267"/>
                      </a:lnTo>
                      <a:lnTo>
                        <a:pt x="148" y="276"/>
                      </a:lnTo>
                      <a:lnTo>
                        <a:pt x="138" y="285"/>
                      </a:lnTo>
                      <a:lnTo>
                        <a:pt x="131" y="293"/>
                      </a:lnTo>
                      <a:lnTo>
                        <a:pt x="123" y="300"/>
                      </a:lnTo>
                      <a:lnTo>
                        <a:pt x="115" y="307"/>
                      </a:lnTo>
                      <a:lnTo>
                        <a:pt x="109" y="312"/>
                      </a:lnTo>
                      <a:lnTo>
                        <a:pt x="102" y="318"/>
                      </a:lnTo>
                      <a:lnTo>
                        <a:pt x="98" y="321"/>
                      </a:lnTo>
                      <a:lnTo>
                        <a:pt x="92" y="325"/>
                      </a:lnTo>
                      <a:lnTo>
                        <a:pt x="88" y="327"/>
                      </a:lnTo>
                      <a:lnTo>
                        <a:pt x="85" y="329"/>
                      </a:lnTo>
                      <a:lnTo>
                        <a:pt x="81" y="330"/>
                      </a:lnTo>
                      <a:lnTo>
                        <a:pt x="79" y="330"/>
                      </a:lnTo>
                      <a:lnTo>
                        <a:pt x="77" y="330"/>
                      </a:lnTo>
                      <a:lnTo>
                        <a:pt x="71" y="329"/>
                      </a:lnTo>
                      <a:lnTo>
                        <a:pt x="67" y="329"/>
                      </a:lnTo>
                      <a:lnTo>
                        <a:pt x="62" y="325"/>
                      </a:lnTo>
                      <a:lnTo>
                        <a:pt x="56" y="321"/>
                      </a:lnTo>
                      <a:lnTo>
                        <a:pt x="50" y="318"/>
                      </a:lnTo>
                      <a:lnTo>
                        <a:pt x="44" y="312"/>
                      </a:lnTo>
                      <a:lnTo>
                        <a:pt x="39" y="307"/>
                      </a:lnTo>
                      <a:lnTo>
                        <a:pt x="31" y="300"/>
                      </a:lnTo>
                      <a:lnTo>
                        <a:pt x="23" y="291"/>
                      </a:lnTo>
                      <a:lnTo>
                        <a:pt x="17" y="284"/>
                      </a:lnTo>
                      <a:lnTo>
                        <a:pt x="12" y="278"/>
                      </a:lnTo>
                      <a:lnTo>
                        <a:pt x="6" y="271"/>
                      </a:lnTo>
                      <a:lnTo>
                        <a:pt x="4" y="265"/>
                      </a:lnTo>
                      <a:lnTo>
                        <a:pt x="0" y="258"/>
                      </a:lnTo>
                      <a:lnTo>
                        <a:pt x="0" y="253"/>
                      </a:lnTo>
                      <a:lnTo>
                        <a:pt x="0" y="247"/>
                      </a:lnTo>
                      <a:lnTo>
                        <a:pt x="0" y="244"/>
                      </a:lnTo>
                      <a:lnTo>
                        <a:pt x="2" y="240"/>
                      </a:lnTo>
                      <a:lnTo>
                        <a:pt x="4" y="238"/>
                      </a:lnTo>
                      <a:lnTo>
                        <a:pt x="10" y="237"/>
                      </a:lnTo>
                      <a:lnTo>
                        <a:pt x="14" y="235"/>
                      </a:lnTo>
                      <a:lnTo>
                        <a:pt x="21" y="233"/>
                      </a:lnTo>
                      <a:lnTo>
                        <a:pt x="27" y="233"/>
                      </a:lnTo>
                      <a:lnTo>
                        <a:pt x="37" y="233"/>
                      </a:lnTo>
                      <a:lnTo>
                        <a:pt x="44" y="231"/>
                      </a:lnTo>
                      <a:lnTo>
                        <a:pt x="52" y="231"/>
                      </a:lnTo>
                      <a:lnTo>
                        <a:pt x="58" y="229"/>
                      </a:lnTo>
                      <a:lnTo>
                        <a:pt x="63" y="229"/>
                      </a:lnTo>
                      <a:lnTo>
                        <a:pt x="69" y="228"/>
                      </a:lnTo>
                      <a:lnTo>
                        <a:pt x="73" y="226"/>
                      </a:lnTo>
                      <a:lnTo>
                        <a:pt x="79" y="224"/>
                      </a:lnTo>
                      <a:lnTo>
                        <a:pt x="83" y="222"/>
                      </a:lnTo>
                      <a:lnTo>
                        <a:pt x="86" y="220"/>
                      </a:lnTo>
                      <a:lnTo>
                        <a:pt x="90" y="217"/>
                      </a:lnTo>
                      <a:lnTo>
                        <a:pt x="98" y="213"/>
                      </a:lnTo>
                      <a:lnTo>
                        <a:pt x="106" y="210"/>
                      </a:lnTo>
                      <a:lnTo>
                        <a:pt x="115" y="204"/>
                      </a:lnTo>
                      <a:lnTo>
                        <a:pt x="125" y="197"/>
                      </a:lnTo>
                      <a:lnTo>
                        <a:pt x="136" y="190"/>
                      </a:lnTo>
                      <a:lnTo>
                        <a:pt x="150" y="181"/>
                      </a:lnTo>
                      <a:lnTo>
                        <a:pt x="150" y="181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7" name="Freeform 134"/>
                <p:cNvSpPr>
                  <a:spLocks/>
                </p:cNvSpPr>
                <p:nvPr/>
              </p:nvSpPr>
              <p:spPr bwMode="auto">
                <a:xfrm>
                  <a:off x="1860551" y="3059113"/>
                  <a:ext cx="301625" cy="101600"/>
                </a:xfrm>
                <a:custGeom>
                  <a:avLst/>
                  <a:gdLst>
                    <a:gd name="T0" fmla="*/ 13 w 379"/>
                    <a:gd name="T1" fmla="*/ 115 h 128"/>
                    <a:gd name="T2" fmla="*/ 8 w 379"/>
                    <a:gd name="T3" fmla="*/ 112 h 128"/>
                    <a:gd name="T4" fmla="*/ 2 w 379"/>
                    <a:gd name="T5" fmla="*/ 108 h 128"/>
                    <a:gd name="T6" fmla="*/ 0 w 379"/>
                    <a:gd name="T7" fmla="*/ 105 h 128"/>
                    <a:gd name="T8" fmla="*/ 2 w 379"/>
                    <a:gd name="T9" fmla="*/ 97 h 128"/>
                    <a:gd name="T10" fmla="*/ 8 w 379"/>
                    <a:gd name="T11" fmla="*/ 90 h 128"/>
                    <a:gd name="T12" fmla="*/ 15 w 379"/>
                    <a:gd name="T13" fmla="*/ 85 h 128"/>
                    <a:gd name="T14" fmla="*/ 21 w 379"/>
                    <a:gd name="T15" fmla="*/ 83 h 128"/>
                    <a:gd name="T16" fmla="*/ 31 w 379"/>
                    <a:gd name="T17" fmla="*/ 79 h 128"/>
                    <a:gd name="T18" fmla="*/ 46 w 379"/>
                    <a:gd name="T19" fmla="*/ 74 h 128"/>
                    <a:gd name="T20" fmla="*/ 65 w 379"/>
                    <a:gd name="T21" fmla="*/ 69 h 128"/>
                    <a:gd name="T22" fmla="*/ 86 w 379"/>
                    <a:gd name="T23" fmla="*/ 61 h 128"/>
                    <a:gd name="T24" fmla="*/ 113 w 379"/>
                    <a:gd name="T25" fmla="*/ 54 h 128"/>
                    <a:gd name="T26" fmla="*/ 144 w 379"/>
                    <a:gd name="T27" fmla="*/ 45 h 128"/>
                    <a:gd name="T28" fmla="*/ 176 w 379"/>
                    <a:gd name="T29" fmla="*/ 36 h 128"/>
                    <a:gd name="T30" fmla="*/ 205 w 379"/>
                    <a:gd name="T31" fmla="*/ 27 h 128"/>
                    <a:gd name="T32" fmla="*/ 232 w 379"/>
                    <a:gd name="T33" fmla="*/ 20 h 128"/>
                    <a:gd name="T34" fmla="*/ 255 w 379"/>
                    <a:gd name="T35" fmla="*/ 13 h 128"/>
                    <a:gd name="T36" fmla="*/ 276 w 379"/>
                    <a:gd name="T37" fmla="*/ 7 h 128"/>
                    <a:gd name="T38" fmla="*/ 293 w 379"/>
                    <a:gd name="T39" fmla="*/ 4 h 128"/>
                    <a:gd name="T40" fmla="*/ 307 w 379"/>
                    <a:gd name="T41" fmla="*/ 0 h 128"/>
                    <a:gd name="T42" fmla="*/ 316 w 379"/>
                    <a:gd name="T43" fmla="*/ 0 h 128"/>
                    <a:gd name="T44" fmla="*/ 331 w 379"/>
                    <a:gd name="T45" fmla="*/ 0 h 128"/>
                    <a:gd name="T46" fmla="*/ 351 w 379"/>
                    <a:gd name="T47" fmla="*/ 2 h 128"/>
                    <a:gd name="T48" fmla="*/ 362 w 379"/>
                    <a:gd name="T49" fmla="*/ 4 h 128"/>
                    <a:gd name="T50" fmla="*/ 370 w 379"/>
                    <a:gd name="T51" fmla="*/ 9 h 128"/>
                    <a:gd name="T52" fmla="*/ 376 w 379"/>
                    <a:gd name="T53" fmla="*/ 13 h 128"/>
                    <a:gd name="T54" fmla="*/ 379 w 379"/>
                    <a:gd name="T55" fmla="*/ 16 h 128"/>
                    <a:gd name="T56" fmla="*/ 379 w 379"/>
                    <a:gd name="T57" fmla="*/ 20 h 128"/>
                    <a:gd name="T58" fmla="*/ 376 w 379"/>
                    <a:gd name="T59" fmla="*/ 29 h 128"/>
                    <a:gd name="T60" fmla="*/ 370 w 379"/>
                    <a:gd name="T61" fmla="*/ 36 h 128"/>
                    <a:gd name="T62" fmla="*/ 362 w 379"/>
                    <a:gd name="T63" fmla="*/ 43 h 128"/>
                    <a:gd name="T64" fmla="*/ 349 w 379"/>
                    <a:gd name="T65" fmla="*/ 52 h 128"/>
                    <a:gd name="T66" fmla="*/ 326 w 379"/>
                    <a:gd name="T67" fmla="*/ 61 h 128"/>
                    <a:gd name="T68" fmla="*/ 310 w 379"/>
                    <a:gd name="T69" fmla="*/ 65 h 128"/>
                    <a:gd name="T70" fmla="*/ 297 w 379"/>
                    <a:gd name="T71" fmla="*/ 67 h 128"/>
                    <a:gd name="T72" fmla="*/ 284 w 379"/>
                    <a:gd name="T73" fmla="*/ 70 h 128"/>
                    <a:gd name="T74" fmla="*/ 266 w 379"/>
                    <a:gd name="T75" fmla="*/ 76 h 128"/>
                    <a:gd name="T76" fmla="*/ 249 w 379"/>
                    <a:gd name="T77" fmla="*/ 79 h 128"/>
                    <a:gd name="T78" fmla="*/ 228 w 379"/>
                    <a:gd name="T79" fmla="*/ 87 h 128"/>
                    <a:gd name="T80" fmla="*/ 205 w 379"/>
                    <a:gd name="T81" fmla="*/ 94 h 128"/>
                    <a:gd name="T82" fmla="*/ 180 w 379"/>
                    <a:gd name="T83" fmla="*/ 101 h 128"/>
                    <a:gd name="T84" fmla="*/ 157 w 379"/>
                    <a:gd name="T85" fmla="*/ 108 h 128"/>
                    <a:gd name="T86" fmla="*/ 136 w 379"/>
                    <a:gd name="T87" fmla="*/ 114 h 128"/>
                    <a:gd name="T88" fmla="*/ 119 w 379"/>
                    <a:gd name="T89" fmla="*/ 117 h 128"/>
                    <a:gd name="T90" fmla="*/ 103 w 379"/>
                    <a:gd name="T91" fmla="*/ 123 h 128"/>
                    <a:gd name="T92" fmla="*/ 90 w 379"/>
                    <a:gd name="T93" fmla="*/ 124 h 128"/>
                    <a:gd name="T94" fmla="*/ 78 w 379"/>
                    <a:gd name="T95" fmla="*/ 126 h 128"/>
                    <a:gd name="T96" fmla="*/ 71 w 379"/>
                    <a:gd name="T97" fmla="*/ 128 h 128"/>
                    <a:gd name="T98" fmla="*/ 61 w 379"/>
                    <a:gd name="T99" fmla="*/ 128 h 128"/>
                    <a:gd name="T100" fmla="*/ 42 w 379"/>
                    <a:gd name="T101" fmla="*/ 124 h 128"/>
                    <a:gd name="T102" fmla="*/ 19 w 379"/>
                    <a:gd name="T103" fmla="*/ 117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79" h="128">
                      <a:moveTo>
                        <a:pt x="19" y="117"/>
                      </a:moveTo>
                      <a:lnTo>
                        <a:pt x="13" y="115"/>
                      </a:lnTo>
                      <a:lnTo>
                        <a:pt x="9" y="114"/>
                      </a:lnTo>
                      <a:lnTo>
                        <a:pt x="8" y="112"/>
                      </a:lnTo>
                      <a:lnTo>
                        <a:pt x="4" y="110"/>
                      </a:lnTo>
                      <a:lnTo>
                        <a:pt x="2" y="108"/>
                      </a:lnTo>
                      <a:lnTo>
                        <a:pt x="2" y="106"/>
                      </a:lnTo>
                      <a:lnTo>
                        <a:pt x="0" y="105"/>
                      </a:lnTo>
                      <a:lnTo>
                        <a:pt x="0" y="103"/>
                      </a:lnTo>
                      <a:lnTo>
                        <a:pt x="2" y="97"/>
                      </a:lnTo>
                      <a:lnTo>
                        <a:pt x="4" y="94"/>
                      </a:lnTo>
                      <a:lnTo>
                        <a:pt x="8" y="90"/>
                      </a:lnTo>
                      <a:lnTo>
                        <a:pt x="13" y="87"/>
                      </a:lnTo>
                      <a:lnTo>
                        <a:pt x="15" y="85"/>
                      </a:lnTo>
                      <a:lnTo>
                        <a:pt x="17" y="85"/>
                      </a:lnTo>
                      <a:lnTo>
                        <a:pt x="21" y="83"/>
                      </a:lnTo>
                      <a:lnTo>
                        <a:pt x="27" y="81"/>
                      </a:lnTo>
                      <a:lnTo>
                        <a:pt x="31" y="79"/>
                      </a:lnTo>
                      <a:lnTo>
                        <a:pt x="38" y="76"/>
                      </a:lnTo>
                      <a:lnTo>
                        <a:pt x="46" y="74"/>
                      </a:lnTo>
                      <a:lnTo>
                        <a:pt x="54" y="72"/>
                      </a:lnTo>
                      <a:lnTo>
                        <a:pt x="65" y="69"/>
                      </a:lnTo>
                      <a:lnTo>
                        <a:pt x="75" y="65"/>
                      </a:lnTo>
                      <a:lnTo>
                        <a:pt x="86" y="61"/>
                      </a:lnTo>
                      <a:lnTo>
                        <a:pt x="100" y="58"/>
                      </a:lnTo>
                      <a:lnTo>
                        <a:pt x="113" y="54"/>
                      </a:lnTo>
                      <a:lnTo>
                        <a:pt x="128" y="49"/>
                      </a:lnTo>
                      <a:lnTo>
                        <a:pt x="144" y="45"/>
                      </a:lnTo>
                      <a:lnTo>
                        <a:pt x="161" y="40"/>
                      </a:lnTo>
                      <a:lnTo>
                        <a:pt x="176" y="36"/>
                      </a:lnTo>
                      <a:lnTo>
                        <a:pt x="192" y="31"/>
                      </a:lnTo>
                      <a:lnTo>
                        <a:pt x="205" y="27"/>
                      </a:lnTo>
                      <a:lnTo>
                        <a:pt x="218" y="23"/>
                      </a:lnTo>
                      <a:lnTo>
                        <a:pt x="232" y="20"/>
                      </a:lnTo>
                      <a:lnTo>
                        <a:pt x="243" y="16"/>
                      </a:lnTo>
                      <a:lnTo>
                        <a:pt x="255" y="13"/>
                      </a:lnTo>
                      <a:lnTo>
                        <a:pt x="266" y="9"/>
                      </a:lnTo>
                      <a:lnTo>
                        <a:pt x="276" y="7"/>
                      </a:lnTo>
                      <a:lnTo>
                        <a:pt x="284" y="5"/>
                      </a:lnTo>
                      <a:lnTo>
                        <a:pt x="293" y="4"/>
                      </a:lnTo>
                      <a:lnTo>
                        <a:pt x="299" y="2"/>
                      </a:lnTo>
                      <a:lnTo>
                        <a:pt x="307" y="0"/>
                      </a:lnTo>
                      <a:lnTo>
                        <a:pt x="312" y="0"/>
                      </a:lnTo>
                      <a:lnTo>
                        <a:pt x="316" y="0"/>
                      </a:lnTo>
                      <a:lnTo>
                        <a:pt x="320" y="0"/>
                      </a:lnTo>
                      <a:lnTo>
                        <a:pt x="331" y="0"/>
                      </a:lnTo>
                      <a:lnTo>
                        <a:pt x="341" y="0"/>
                      </a:lnTo>
                      <a:lnTo>
                        <a:pt x="351" y="2"/>
                      </a:lnTo>
                      <a:lnTo>
                        <a:pt x="356" y="2"/>
                      </a:lnTo>
                      <a:lnTo>
                        <a:pt x="362" y="4"/>
                      </a:lnTo>
                      <a:lnTo>
                        <a:pt x="366" y="5"/>
                      </a:lnTo>
                      <a:lnTo>
                        <a:pt x="370" y="9"/>
                      </a:lnTo>
                      <a:lnTo>
                        <a:pt x="374" y="11"/>
                      </a:lnTo>
                      <a:lnTo>
                        <a:pt x="376" y="13"/>
                      </a:lnTo>
                      <a:lnTo>
                        <a:pt x="377" y="14"/>
                      </a:lnTo>
                      <a:lnTo>
                        <a:pt x="379" y="16"/>
                      </a:lnTo>
                      <a:lnTo>
                        <a:pt x="379" y="18"/>
                      </a:lnTo>
                      <a:lnTo>
                        <a:pt x="379" y="20"/>
                      </a:lnTo>
                      <a:lnTo>
                        <a:pt x="379" y="23"/>
                      </a:lnTo>
                      <a:lnTo>
                        <a:pt x="376" y="29"/>
                      </a:lnTo>
                      <a:lnTo>
                        <a:pt x="372" y="32"/>
                      </a:lnTo>
                      <a:lnTo>
                        <a:pt x="370" y="36"/>
                      </a:lnTo>
                      <a:lnTo>
                        <a:pt x="366" y="40"/>
                      </a:lnTo>
                      <a:lnTo>
                        <a:pt x="362" y="43"/>
                      </a:lnTo>
                      <a:lnTo>
                        <a:pt x="358" y="47"/>
                      </a:lnTo>
                      <a:lnTo>
                        <a:pt x="349" y="52"/>
                      </a:lnTo>
                      <a:lnTo>
                        <a:pt x="337" y="56"/>
                      </a:lnTo>
                      <a:lnTo>
                        <a:pt x="326" y="61"/>
                      </a:lnTo>
                      <a:lnTo>
                        <a:pt x="316" y="63"/>
                      </a:lnTo>
                      <a:lnTo>
                        <a:pt x="310" y="65"/>
                      </a:lnTo>
                      <a:lnTo>
                        <a:pt x="305" y="65"/>
                      </a:lnTo>
                      <a:lnTo>
                        <a:pt x="297" y="67"/>
                      </a:lnTo>
                      <a:lnTo>
                        <a:pt x="291" y="69"/>
                      </a:lnTo>
                      <a:lnTo>
                        <a:pt x="284" y="70"/>
                      </a:lnTo>
                      <a:lnTo>
                        <a:pt x="276" y="72"/>
                      </a:lnTo>
                      <a:lnTo>
                        <a:pt x="266" y="76"/>
                      </a:lnTo>
                      <a:lnTo>
                        <a:pt x="259" y="78"/>
                      </a:lnTo>
                      <a:lnTo>
                        <a:pt x="249" y="79"/>
                      </a:lnTo>
                      <a:lnTo>
                        <a:pt x="239" y="83"/>
                      </a:lnTo>
                      <a:lnTo>
                        <a:pt x="228" y="87"/>
                      </a:lnTo>
                      <a:lnTo>
                        <a:pt x="216" y="90"/>
                      </a:lnTo>
                      <a:lnTo>
                        <a:pt x="205" y="94"/>
                      </a:lnTo>
                      <a:lnTo>
                        <a:pt x="192" y="97"/>
                      </a:lnTo>
                      <a:lnTo>
                        <a:pt x="180" y="101"/>
                      </a:lnTo>
                      <a:lnTo>
                        <a:pt x="169" y="105"/>
                      </a:lnTo>
                      <a:lnTo>
                        <a:pt x="157" y="108"/>
                      </a:lnTo>
                      <a:lnTo>
                        <a:pt x="146" y="110"/>
                      </a:lnTo>
                      <a:lnTo>
                        <a:pt x="136" y="114"/>
                      </a:lnTo>
                      <a:lnTo>
                        <a:pt x="126" y="115"/>
                      </a:lnTo>
                      <a:lnTo>
                        <a:pt x="119" y="117"/>
                      </a:lnTo>
                      <a:lnTo>
                        <a:pt x="109" y="121"/>
                      </a:lnTo>
                      <a:lnTo>
                        <a:pt x="103" y="123"/>
                      </a:lnTo>
                      <a:lnTo>
                        <a:pt x="96" y="123"/>
                      </a:lnTo>
                      <a:lnTo>
                        <a:pt x="90" y="124"/>
                      </a:lnTo>
                      <a:lnTo>
                        <a:pt x="84" y="126"/>
                      </a:lnTo>
                      <a:lnTo>
                        <a:pt x="78" y="126"/>
                      </a:lnTo>
                      <a:lnTo>
                        <a:pt x="75" y="128"/>
                      </a:lnTo>
                      <a:lnTo>
                        <a:pt x="71" y="128"/>
                      </a:lnTo>
                      <a:lnTo>
                        <a:pt x="69" y="128"/>
                      </a:lnTo>
                      <a:lnTo>
                        <a:pt x="61" y="128"/>
                      </a:lnTo>
                      <a:lnTo>
                        <a:pt x="55" y="126"/>
                      </a:lnTo>
                      <a:lnTo>
                        <a:pt x="42" y="124"/>
                      </a:lnTo>
                      <a:lnTo>
                        <a:pt x="29" y="121"/>
                      </a:lnTo>
                      <a:lnTo>
                        <a:pt x="19" y="117"/>
                      </a:lnTo>
                      <a:lnTo>
                        <a:pt x="19" y="11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8" name="Freeform 135"/>
                <p:cNvSpPr>
                  <a:spLocks/>
                </p:cNvSpPr>
                <p:nvPr/>
              </p:nvSpPr>
              <p:spPr bwMode="auto">
                <a:xfrm>
                  <a:off x="1927226" y="2773363"/>
                  <a:ext cx="168275" cy="904875"/>
                </a:xfrm>
                <a:custGeom>
                  <a:avLst/>
                  <a:gdLst>
                    <a:gd name="T0" fmla="*/ 127 w 213"/>
                    <a:gd name="T1" fmla="*/ 640 h 1140"/>
                    <a:gd name="T2" fmla="*/ 127 w 213"/>
                    <a:gd name="T3" fmla="*/ 536 h 1140"/>
                    <a:gd name="T4" fmla="*/ 129 w 213"/>
                    <a:gd name="T5" fmla="*/ 447 h 1140"/>
                    <a:gd name="T6" fmla="*/ 129 w 213"/>
                    <a:gd name="T7" fmla="*/ 373 h 1140"/>
                    <a:gd name="T8" fmla="*/ 129 w 213"/>
                    <a:gd name="T9" fmla="*/ 271 h 1140"/>
                    <a:gd name="T10" fmla="*/ 129 w 213"/>
                    <a:gd name="T11" fmla="*/ 170 h 1140"/>
                    <a:gd name="T12" fmla="*/ 127 w 213"/>
                    <a:gd name="T13" fmla="*/ 117 h 1140"/>
                    <a:gd name="T14" fmla="*/ 121 w 213"/>
                    <a:gd name="T15" fmla="*/ 85 h 1140"/>
                    <a:gd name="T16" fmla="*/ 115 w 213"/>
                    <a:gd name="T17" fmla="*/ 60 h 1140"/>
                    <a:gd name="T18" fmla="*/ 108 w 213"/>
                    <a:gd name="T19" fmla="*/ 44 h 1140"/>
                    <a:gd name="T20" fmla="*/ 94 w 213"/>
                    <a:gd name="T21" fmla="*/ 24 h 1140"/>
                    <a:gd name="T22" fmla="*/ 94 w 213"/>
                    <a:gd name="T23" fmla="*/ 6 h 1140"/>
                    <a:gd name="T24" fmla="*/ 108 w 213"/>
                    <a:gd name="T25" fmla="*/ 0 h 1140"/>
                    <a:gd name="T26" fmla="*/ 136 w 213"/>
                    <a:gd name="T27" fmla="*/ 6 h 1140"/>
                    <a:gd name="T28" fmla="*/ 175 w 213"/>
                    <a:gd name="T29" fmla="*/ 20 h 1140"/>
                    <a:gd name="T30" fmla="*/ 202 w 213"/>
                    <a:gd name="T31" fmla="*/ 36 h 1140"/>
                    <a:gd name="T32" fmla="*/ 213 w 213"/>
                    <a:gd name="T33" fmla="*/ 60 h 1140"/>
                    <a:gd name="T34" fmla="*/ 209 w 213"/>
                    <a:gd name="T35" fmla="*/ 92 h 1140"/>
                    <a:gd name="T36" fmla="*/ 200 w 213"/>
                    <a:gd name="T37" fmla="*/ 119 h 1140"/>
                    <a:gd name="T38" fmla="*/ 192 w 213"/>
                    <a:gd name="T39" fmla="*/ 152 h 1140"/>
                    <a:gd name="T40" fmla="*/ 188 w 213"/>
                    <a:gd name="T41" fmla="*/ 197 h 1140"/>
                    <a:gd name="T42" fmla="*/ 184 w 213"/>
                    <a:gd name="T43" fmla="*/ 251 h 1140"/>
                    <a:gd name="T44" fmla="*/ 180 w 213"/>
                    <a:gd name="T45" fmla="*/ 321 h 1140"/>
                    <a:gd name="T46" fmla="*/ 180 w 213"/>
                    <a:gd name="T47" fmla="*/ 417 h 1140"/>
                    <a:gd name="T48" fmla="*/ 180 w 213"/>
                    <a:gd name="T49" fmla="*/ 536 h 1140"/>
                    <a:gd name="T50" fmla="*/ 182 w 213"/>
                    <a:gd name="T51" fmla="*/ 682 h 1140"/>
                    <a:gd name="T52" fmla="*/ 184 w 213"/>
                    <a:gd name="T53" fmla="*/ 783 h 1140"/>
                    <a:gd name="T54" fmla="*/ 184 w 213"/>
                    <a:gd name="T55" fmla="*/ 855 h 1140"/>
                    <a:gd name="T56" fmla="*/ 184 w 213"/>
                    <a:gd name="T57" fmla="*/ 918 h 1140"/>
                    <a:gd name="T58" fmla="*/ 182 w 213"/>
                    <a:gd name="T59" fmla="*/ 972 h 1140"/>
                    <a:gd name="T60" fmla="*/ 179 w 213"/>
                    <a:gd name="T61" fmla="*/ 1017 h 1140"/>
                    <a:gd name="T62" fmla="*/ 175 w 213"/>
                    <a:gd name="T63" fmla="*/ 1051 h 1140"/>
                    <a:gd name="T64" fmla="*/ 171 w 213"/>
                    <a:gd name="T65" fmla="*/ 1078 h 1140"/>
                    <a:gd name="T66" fmla="*/ 167 w 213"/>
                    <a:gd name="T67" fmla="*/ 1095 h 1140"/>
                    <a:gd name="T68" fmla="*/ 146 w 213"/>
                    <a:gd name="T69" fmla="*/ 1122 h 1140"/>
                    <a:gd name="T70" fmla="*/ 131 w 213"/>
                    <a:gd name="T71" fmla="*/ 1138 h 1140"/>
                    <a:gd name="T72" fmla="*/ 119 w 213"/>
                    <a:gd name="T73" fmla="*/ 1134 h 1140"/>
                    <a:gd name="T74" fmla="*/ 104 w 213"/>
                    <a:gd name="T75" fmla="*/ 1113 h 1140"/>
                    <a:gd name="T76" fmla="*/ 87 w 213"/>
                    <a:gd name="T77" fmla="*/ 1075 h 1140"/>
                    <a:gd name="T78" fmla="*/ 52 w 213"/>
                    <a:gd name="T79" fmla="*/ 1035 h 1140"/>
                    <a:gd name="T80" fmla="*/ 14 w 213"/>
                    <a:gd name="T81" fmla="*/ 1001 h 1140"/>
                    <a:gd name="T82" fmla="*/ 0 w 213"/>
                    <a:gd name="T83" fmla="*/ 983 h 1140"/>
                    <a:gd name="T84" fmla="*/ 10 w 213"/>
                    <a:gd name="T85" fmla="*/ 977 h 1140"/>
                    <a:gd name="T86" fmla="*/ 41 w 213"/>
                    <a:gd name="T87" fmla="*/ 986 h 1140"/>
                    <a:gd name="T88" fmla="*/ 81 w 213"/>
                    <a:gd name="T89" fmla="*/ 997 h 1140"/>
                    <a:gd name="T90" fmla="*/ 106 w 213"/>
                    <a:gd name="T91" fmla="*/ 994 h 1140"/>
                    <a:gd name="T92" fmla="*/ 115 w 213"/>
                    <a:gd name="T93" fmla="*/ 976 h 1140"/>
                    <a:gd name="T94" fmla="*/ 119 w 213"/>
                    <a:gd name="T95" fmla="*/ 947 h 1140"/>
                    <a:gd name="T96" fmla="*/ 121 w 213"/>
                    <a:gd name="T97" fmla="*/ 916 h 1140"/>
                    <a:gd name="T98" fmla="*/ 121 w 213"/>
                    <a:gd name="T99" fmla="*/ 880 h 1140"/>
                    <a:gd name="T100" fmla="*/ 123 w 213"/>
                    <a:gd name="T101" fmla="*/ 837 h 1140"/>
                    <a:gd name="T102" fmla="*/ 123 w 213"/>
                    <a:gd name="T103" fmla="*/ 786 h 1140"/>
                    <a:gd name="T104" fmla="*/ 125 w 213"/>
                    <a:gd name="T105" fmla="*/ 729 h 1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13" h="1140">
                      <a:moveTo>
                        <a:pt x="125" y="729"/>
                      </a:moveTo>
                      <a:lnTo>
                        <a:pt x="125" y="698"/>
                      </a:lnTo>
                      <a:lnTo>
                        <a:pt x="125" y="669"/>
                      </a:lnTo>
                      <a:lnTo>
                        <a:pt x="127" y="640"/>
                      </a:lnTo>
                      <a:lnTo>
                        <a:pt x="127" y="613"/>
                      </a:lnTo>
                      <a:lnTo>
                        <a:pt x="127" y="586"/>
                      </a:lnTo>
                      <a:lnTo>
                        <a:pt x="127" y="561"/>
                      </a:lnTo>
                      <a:lnTo>
                        <a:pt x="127" y="536"/>
                      </a:lnTo>
                      <a:lnTo>
                        <a:pt x="129" y="512"/>
                      </a:lnTo>
                      <a:lnTo>
                        <a:pt x="129" y="489"/>
                      </a:lnTo>
                      <a:lnTo>
                        <a:pt x="129" y="467"/>
                      </a:lnTo>
                      <a:lnTo>
                        <a:pt x="129" y="447"/>
                      </a:lnTo>
                      <a:lnTo>
                        <a:pt x="129" y="428"/>
                      </a:lnTo>
                      <a:lnTo>
                        <a:pt x="129" y="409"/>
                      </a:lnTo>
                      <a:lnTo>
                        <a:pt x="129" y="391"/>
                      </a:lnTo>
                      <a:lnTo>
                        <a:pt x="129" y="373"/>
                      </a:lnTo>
                      <a:lnTo>
                        <a:pt x="129" y="359"/>
                      </a:lnTo>
                      <a:lnTo>
                        <a:pt x="129" y="328"/>
                      </a:lnTo>
                      <a:lnTo>
                        <a:pt x="129" y="298"/>
                      </a:lnTo>
                      <a:lnTo>
                        <a:pt x="129" y="271"/>
                      </a:lnTo>
                      <a:lnTo>
                        <a:pt x="129" y="244"/>
                      </a:lnTo>
                      <a:lnTo>
                        <a:pt x="129" y="217"/>
                      </a:lnTo>
                      <a:lnTo>
                        <a:pt x="129" y="193"/>
                      </a:lnTo>
                      <a:lnTo>
                        <a:pt x="129" y="170"/>
                      </a:lnTo>
                      <a:lnTo>
                        <a:pt x="129" y="148"/>
                      </a:lnTo>
                      <a:lnTo>
                        <a:pt x="127" y="137"/>
                      </a:lnTo>
                      <a:lnTo>
                        <a:pt x="127" y="126"/>
                      </a:lnTo>
                      <a:lnTo>
                        <a:pt x="127" y="117"/>
                      </a:lnTo>
                      <a:lnTo>
                        <a:pt x="125" y="108"/>
                      </a:lnTo>
                      <a:lnTo>
                        <a:pt x="123" y="101"/>
                      </a:lnTo>
                      <a:lnTo>
                        <a:pt x="123" y="92"/>
                      </a:lnTo>
                      <a:lnTo>
                        <a:pt x="121" y="85"/>
                      </a:lnTo>
                      <a:lnTo>
                        <a:pt x="121" y="78"/>
                      </a:lnTo>
                      <a:lnTo>
                        <a:pt x="119" y="72"/>
                      </a:lnTo>
                      <a:lnTo>
                        <a:pt x="117" y="65"/>
                      </a:lnTo>
                      <a:lnTo>
                        <a:pt x="115" y="60"/>
                      </a:lnTo>
                      <a:lnTo>
                        <a:pt x="113" y="54"/>
                      </a:lnTo>
                      <a:lnTo>
                        <a:pt x="113" y="51"/>
                      </a:lnTo>
                      <a:lnTo>
                        <a:pt x="110" y="47"/>
                      </a:lnTo>
                      <a:lnTo>
                        <a:pt x="108" y="44"/>
                      </a:lnTo>
                      <a:lnTo>
                        <a:pt x="106" y="40"/>
                      </a:lnTo>
                      <a:lnTo>
                        <a:pt x="102" y="34"/>
                      </a:lnTo>
                      <a:lnTo>
                        <a:pt x="98" y="29"/>
                      </a:lnTo>
                      <a:lnTo>
                        <a:pt x="94" y="24"/>
                      </a:lnTo>
                      <a:lnTo>
                        <a:pt x="92" y="18"/>
                      </a:lnTo>
                      <a:lnTo>
                        <a:pt x="92" y="13"/>
                      </a:lnTo>
                      <a:lnTo>
                        <a:pt x="92" y="9"/>
                      </a:lnTo>
                      <a:lnTo>
                        <a:pt x="94" y="6"/>
                      </a:lnTo>
                      <a:lnTo>
                        <a:pt x="96" y="4"/>
                      </a:lnTo>
                      <a:lnTo>
                        <a:pt x="98" y="2"/>
                      </a:lnTo>
                      <a:lnTo>
                        <a:pt x="102" y="0"/>
                      </a:lnTo>
                      <a:lnTo>
                        <a:pt x="108" y="0"/>
                      </a:lnTo>
                      <a:lnTo>
                        <a:pt x="113" y="0"/>
                      </a:lnTo>
                      <a:lnTo>
                        <a:pt x="119" y="2"/>
                      </a:lnTo>
                      <a:lnTo>
                        <a:pt x="129" y="2"/>
                      </a:lnTo>
                      <a:lnTo>
                        <a:pt x="136" y="6"/>
                      </a:lnTo>
                      <a:lnTo>
                        <a:pt x="146" y="9"/>
                      </a:lnTo>
                      <a:lnTo>
                        <a:pt x="157" y="13"/>
                      </a:lnTo>
                      <a:lnTo>
                        <a:pt x="165" y="16"/>
                      </a:lnTo>
                      <a:lnTo>
                        <a:pt x="175" y="20"/>
                      </a:lnTo>
                      <a:lnTo>
                        <a:pt x="182" y="24"/>
                      </a:lnTo>
                      <a:lnTo>
                        <a:pt x="188" y="27"/>
                      </a:lnTo>
                      <a:lnTo>
                        <a:pt x="196" y="33"/>
                      </a:lnTo>
                      <a:lnTo>
                        <a:pt x="202" y="36"/>
                      </a:lnTo>
                      <a:lnTo>
                        <a:pt x="207" y="40"/>
                      </a:lnTo>
                      <a:lnTo>
                        <a:pt x="209" y="45"/>
                      </a:lnTo>
                      <a:lnTo>
                        <a:pt x="211" y="53"/>
                      </a:lnTo>
                      <a:lnTo>
                        <a:pt x="213" y="60"/>
                      </a:lnTo>
                      <a:lnTo>
                        <a:pt x="213" y="67"/>
                      </a:lnTo>
                      <a:lnTo>
                        <a:pt x="213" y="74"/>
                      </a:lnTo>
                      <a:lnTo>
                        <a:pt x="211" y="83"/>
                      </a:lnTo>
                      <a:lnTo>
                        <a:pt x="209" y="92"/>
                      </a:lnTo>
                      <a:lnTo>
                        <a:pt x="207" y="101"/>
                      </a:lnTo>
                      <a:lnTo>
                        <a:pt x="203" y="107"/>
                      </a:lnTo>
                      <a:lnTo>
                        <a:pt x="202" y="112"/>
                      </a:lnTo>
                      <a:lnTo>
                        <a:pt x="200" y="119"/>
                      </a:lnTo>
                      <a:lnTo>
                        <a:pt x="198" y="126"/>
                      </a:lnTo>
                      <a:lnTo>
                        <a:pt x="196" y="134"/>
                      </a:lnTo>
                      <a:lnTo>
                        <a:pt x="194" y="143"/>
                      </a:lnTo>
                      <a:lnTo>
                        <a:pt x="192" y="152"/>
                      </a:lnTo>
                      <a:lnTo>
                        <a:pt x="192" y="162"/>
                      </a:lnTo>
                      <a:lnTo>
                        <a:pt x="190" y="173"/>
                      </a:lnTo>
                      <a:lnTo>
                        <a:pt x="188" y="184"/>
                      </a:lnTo>
                      <a:lnTo>
                        <a:pt x="188" y="197"/>
                      </a:lnTo>
                      <a:lnTo>
                        <a:pt x="186" y="209"/>
                      </a:lnTo>
                      <a:lnTo>
                        <a:pt x="186" y="222"/>
                      </a:lnTo>
                      <a:lnTo>
                        <a:pt x="184" y="236"/>
                      </a:lnTo>
                      <a:lnTo>
                        <a:pt x="184" y="251"/>
                      </a:lnTo>
                      <a:lnTo>
                        <a:pt x="184" y="265"/>
                      </a:lnTo>
                      <a:lnTo>
                        <a:pt x="182" y="283"/>
                      </a:lnTo>
                      <a:lnTo>
                        <a:pt x="182" y="301"/>
                      </a:lnTo>
                      <a:lnTo>
                        <a:pt x="180" y="321"/>
                      </a:lnTo>
                      <a:lnTo>
                        <a:pt x="180" y="343"/>
                      </a:lnTo>
                      <a:lnTo>
                        <a:pt x="180" y="366"/>
                      </a:lnTo>
                      <a:lnTo>
                        <a:pt x="180" y="390"/>
                      </a:lnTo>
                      <a:lnTo>
                        <a:pt x="180" y="417"/>
                      </a:lnTo>
                      <a:lnTo>
                        <a:pt x="180" y="444"/>
                      </a:lnTo>
                      <a:lnTo>
                        <a:pt x="180" y="473"/>
                      </a:lnTo>
                      <a:lnTo>
                        <a:pt x="180" y="505"/>
                      </a:lnTo>
                      <a:lnTo>
                        <a:pt x="180" y="536"/>
                      </a:lnTo>
                      <a:lnTo>
                        <a:pt x="180" y="570"/>
                      </a:lnTo>
                      <a:lnTo>
                        <a:pt x="180" y="606"/>
                      </a:lnTo>
                      <a:lnTo>
                        <a:pt x="182" y="644"/>
                      </a:lnTo>
                      <a:lnTo>
                        <a:pt x="182" y="682"/>
                      </a:lnTo>
                      <a:lnTo>
                        <a:pt x="184" y="723"/>
                      </a:lnTo>
                      <a:lnTo>
                        <a:pt x="184" y="743"/>
                      </a:lnTo>
                      <a:lnTo>
                        <a:pt x="184" y="763"/>
                      </a:lnTo>
                      <a:lnTo>
                        <a:pt x="184" y="783"/>
                      </a:lnTo>
                      <a:lnTo>
                        <a:pt x="184" y="801"/>
                      </a:lnTo>
                      <a:lnTo>
                        <a:pt x="184" y="821"/>
                      </a:lnTo>
                      <a:lnTo>
                        <a:pt x="184" y="837"/>
                      </a:lnTo>
                      <a:lnTo>
                        <a:pt x="184" y="855"/>
                      </a:lnTo>
                      <a:lnTo>
                        <a:pt x="184" y="871"/>
                      </a:lnTo>
                      <a:lnTo>
                        <a:pt x="184" y="887"/>
                      </a:lnTo>
                      <a:lnTo>
                        <a:pt x="184" y="903"/>
                      </a:lnTo>
                      <a:lnTo>
                        <a:pt x="184" y="918"/>
                      </a:lnTo>
                      <a:lnTo>
                        <a:pt x="182" y="932"/>
                      </a:lnTo>
                      <a:lnTo>
                        <a:pt x="182" y="945"/>
                      </a:lnTo>
                      <a:lnTo>
                        <a:pt x="182" y="959"/>
                      </a:lnTo>
                      <a:lnTo>
                        <a:pt x="182" y="972"/>
                      </a:lnTo>
                      <a:lnTo>
                        <a:pt x="180" y="983"/>
                      </a:lnTo>
                      <a:lnTo>
                        <a:pt x="180" y="995"/>
                      </a:lnTo>
                      <a:lnTo>
                        <a:pt x="180" y="1006"/>
                      </a:lnTo>
                      <a:lnTo>
                        <a:pt x="179" y="1017"/>
                      </a:lnTo>
                      <a:lnTo>
                        <a:pt x="179" y="1026"/>
                      </a:lnTo>
                      <a:lnTo>
                        <a:pt x="177" y="1035"/>
                      </a:lnTo>
                      <a:lnTo>
                        <a:pt x="177" y="1044"/>
                      </a:lnTo>
                      <a:lnTo>
                        <a:pt x="175" y="1051"/>
                      </a:lnTo>
                      <a:lnTo>
                        <a:pt x="175" y="1060"/>
                      </a:lnTo>
                      <a:lnTo>
                        <a:pt x="173" y="1066"/>
                      </a:lnTo>
                      <a:lnTo>
                        <a:pt x="173" y="1073"/>
                      </a:lnTo>
                      <a:lnTo>
                        <a:pt x="171" y="1078"/>
                      </a:lnTo>
                      <a:lnTo>
                        <a:pt x="171" y="1084"/>
                      </a:lnTo>
                      <a:lnTo>
                        <a:pt x="169" y="1087"/>
                      </a:lnTo>
                      <a:lnTo>
                        <a:pt x="167" y="1093"/>
                      </a:lnTo>
                      <a:lnTo>
                        <a:pt x="167" y="1095"/>
                      </a:lnTo>
                      <a:lnTo>
                        <a:pt x="165" y="1098"/>
                      </a:lnTo>
                      <a:lnTo>
                        <a:pt x="159" y="1107"/>
                      </a:lnTo>
                      <a:lnTo>
                        <a:pt x="152" y="1116"/>
                      </a:lnTo>
                      <a:lnTo>
                        <a:pt x="146" y="1122"/>
                      </a:lnTo>
                      <a:lnTo>
                        <a:pt x="142" y="1129"/>
                      </a:lnTo>
                      <a:lnTo>
                        <a:pt x="138" y="1132"/>
                      </a:lnTo>
                      <a:lnTo>
                        <a:pt x="134" y="1136"/>
                      </a:lnTo>
                      <a:lnTo>
                        <a:pt x="131" y="1138"/>
                      </a:lnTo>
                      <a:lnTo>
                        <a:pt x="129" y="1140"/>
                      </a:lnTo>
                      <a:lnTo>
                        <a:pt x="125" y="1138"/>
                      </a:lnTo>
                      <a:lnTo>
                        <a:pt x="121" y="1138"/>
                      </a:lnTo>
                      <a:lnTo>
                        <a:pt x="119" y="1134"/>
                      </a:lnTo>
                      <a:lnTo>
                        <a:pt x="115" y="1131"/>
                      </a:lnTo>
                      <a:lnTo>
                        <a:pt x="111" y="1125"/>
                      </a:lnTo>
                      <a:lnTo>
                        <a:pt x="108" y="1120"/>
                      </a:lnTo>
                      <a:lnTo>
                        <a:pt x="104" y="1113"/>
                      </a:lnTo>
                      <a:lnTo>
                        <a:pt x="102" y="1104"/>
                      </a:lnTo>
                      <a:lnTo>
                        <a:pt x="98" y="1093"/>
                      </a:lnTo>
                      <a:lnTo>
                        <a:pt x="92" y="1084"/>
                      </a:lnTo>
                      <a:lnTo>
                        <a:pt x="87" y="1075"/>
                      </a:lnTo>
                      <a:lnTo>
                        <a:pt x="81" y="1064"/>
                      </a:lnTo>
                      <a:lnTo>
                        <a:pt x="71" y="1055"/>
                      </a:lnTo>
                      <a:lnTo>
                        <a:pt x="64" y="1046"/>
                      </a:lnTo>
                      <a:lnTo>
                        <a:pt x="52" y="1035"/>
                      </a:lnTo>
                      <a:lnTo>
                        <a:pt x="42" y="1026"/>
                      </a:lnTo>
                      <a:lnTo>
                        <a:pt x="31" y="1017"/>
                      </a:lnTo>
                      <a:lnTo>
                        <a:pt x="21" y="1008"/>
                      </a:lnTo>
                      <a:lnTo>
                        <a:pt x="14" y="1001"/>
                      </a:lnTo>
                      <a:lnTo>
                        <a:pt x="8" y="995"/>
                      </a:lnTo>
                      <a:lnTo>
                        <a:pt x="4" y="990"/>
                      </a:lnTo>
                      <a:lnTo>
                        <a:pt x="0" y="985"/>
                      </a:lnTo>
                      <a:lnTo>
                        <a:pt x="0" y="983"/>
                      </a:lnTo>
                      <a:lnTo>
                        <a:pt x="0" y="979"/>
                      </a:lnTo>
                      <a:lnTo>
                        <a:pt x="2" y="977"/>
                      </a:lnTo>
                      <a:lnTo>
                        <a:pt x="6" y="977"/>
                      </a:lnTo>
                      <a:lnTo>
                        <a:pt x="10" y="977"/>
                      </a:lnTo>
                      <a:lnTo>
                        <a:pt x="16" y="979"/>
                      </a:lnTo>
                      <a:lnTo>
                        <a:pt x="21" y="981"/>
                      </a:lnTo>
                      <a:lnTo>
                        <a:pt x="31" y="983"/>
                      </a:lnTo>
                      <a:lnTo>
                        <a:pt x="41" y="986"/>
                      </a:lnTo>
                      <a:lnTo>
                        <a:pt x="50" y="990"/>
                      </a:lnTo>
                      <a:lnTo>
                        <a:pt x="62" y="994"/>
                      </a:lnTo>
                      <a:lnTo>
                        <a:pt x="73" y="995"/>
                      </a:lnTo>
                      <a:lnTo>
                        <a:pt x="81" y="997"/>
                      </a:lnTo>
                      <a:lnTo>
                        <a:pt x="88" y="997"/>
                      </a:lnTo>
                      <a:lnTo>
                        <a:pt x="96" y="997"/>
                      </a:lnTo>
                      <a:lnTo>
                        <a:pt x="102" y="995"/>
                      </a:lnTo>
                      <a:lnTo>
                        <a:pt x="106" y="994"/>
                      </a:lnTo>
                      <a:lnTo>
                        <a:pt x="110" y="990"/>
                      </a:lnTo>
                      <a:lnTo>
                        <a:pt x="111" y="986"/>
                      </a:lnTo>
                      <a:lnTo>
                        <a:pt x="113" y="983"/>
                      </a:lnTo>
                      <a:lnTo>
                        <a:pt x="115" y="976"/>
                      </a:lnTo>
                      <a:lnTo>
                        <a:pt x="115" y="968"/>
                      </a:lnTo>
                      <a:lnTo>
                        <a:pt x="117" y="958"/>
                      </a:lnTo>
                      <a:lnTo>
                        <a:pt x="117" y="952"/>
                      </a:lnTo>
                      <a:lnTo>
                        <a:pt x="119" y="947"/>
                      </a:lnTo>
                      <a:lnTo>
                        <a:pt x="119" y="940"/>
                      </a:lnTo>
                      <a:lnTo>
                        <a:pt x="119" y="932"/>
                      </a:lnTo>
                      <a:lnTo>
                        <a:pt x="119" y="925"/>
                      </a:lnTo>
                      <a:lnTo>
                        <a:pt x="121" y="916"/>
                      </a:lnTo>
                      <a:lnTo>
                        <a:pt x="121" y="909"/>
                      </a:lnTo>
                      <a:lnTo>
                        <a:pt x="121" y="900"/>
                      </a:lnTo>
                      <a:lnTo>
                        <a:pt x="121" y="891"/>
                      </a:lnTo>
                      <a:lnTo>
                        <a:pt x="121" y="880"/>
                      </a:lnTo>
                      <a:lnTo>
                        <a:pt x="123" y="871"/>
                      </a:lnTo>
                      <a:lnTo>
                        <a:pt x="123" y="860"/>
                      </a:lnTo>
                      <a:lnTo>
                        <a:pt x="123" y="849"/>
                      </a:lnTo>
                      <a:lnTo>
                        <a:pt x="123" y="837"/>
                      </a:lnTo>
                      <a:lnTo>
                        <a:pt x="123" y="824"/>
                      </a:lnTo>
                      <a:lnTo>
                        <a:pt x="123" y="813"/>
                      </a:lnTo>
                      <a:lnTo>
                        <a:pt x="123" y="799"/>
                      </a:lnTo>
                      <a:lnTo>
                        <a:pt x="123" y="786"/>
                      </a:lnTo>
                      <a:lnTo>
                        <a:pt x="123" y="772"/>
                      </a:lnTo>
                      <a:lnTo>
                        <a:pt x="123" y="757"/>
                      </a:lnTo>
                      <a:lnTo>
                        <a:pt x="125" y="743"/>
                      </a:lnTo>
                      <a:lnTo>
                        <a:pt x="125" y="729"/>
                      </a:lnTo>
                      <a:lnTo>
                        <a:pt x="125" y="729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Freeform 136"/>
                <p:cNvSpPr>
                  <a:spLocks/>
                </p:cNvSpPr>
                <p:nvPr/>
              </p:nvSpPr>
              <p:spPr bwMode="auto">
                <a:xfrm>
                  <a:off x="2170113" y="3013075"/>
                  <a:ext cx="387350" cy="114300"/>
                </a:xfrm>
                <a:custGeom>
                  <a:avLst/>
                  <a:gdLst>
                    <a:gd name="T0" fmla="*/ 17 w 489"/>
                    <a:gd name="T1" fmla="*/ 130 h 145"/>
                    <a:gd name="T2" fmla="*/ 10 w 489"/>
                    <a:gd name="T3" fmla="*/ 123 h 145"/>
                    <a:gd name="T4" fmla="*/ 4 w 489"/>
                    <a:gd name="T5" fmla="*/ 116 h 145"/>
                    <a:gd name="T6" fmla="*/ 0 w 489"/>
                    <a:gd name="T7" fmla="*/ 110 h 145"/>
                    <a:gd name="T8" fmla="*/ 6 w 489"/>
                    <a:gd name="T9" fmla="*/ 107 h 145"/>
                    <a:gd name="T10" fmla="*/ 23 w 489"/>
                    <a:gd name="T11" fmla="*/ 105 h 145"/>
                    <a:gd name="T12" fmla="*/ 42 w 489"/>
                    <a:gd name="T13" fmla="*/ 99 h 145"/>
                    <a:gd name="T14" fmla="*/ 65 w 489"/>
                    <a:gd name="T15" fmla="*/ 92 h 145"/>
                    <a:gd name="T16" fmla="*/ 92 w 489"/>
                    <a:gd name="T17" fmla="*/ 85 h 145"/>
                    <a:gd name="T18" fmla="*/ 123 w 489"/>
                    <a:gd name="T19" fmla="*/ 76 h 145"/>
                    <a:gd name="T20" fmla="*/ 157 w 489"/>
                    <a:gd name="T21" fmla="*/ 65 h 145"/>
                    <a:gd name="T22" fmla="*/ 195 w 489"/>
                    <a:gd name="T23" fmla="*/ 54 h 145"/>
                    <a:gd name="T24" fmla="*/ 236 w 489"/>
                    <a:gd name="T25" fmla="*/ 42 h 145"/>
                    <a:gd name="T26" fmla="*/ 272 w 489"/>
                    <a:gd name="T27" fmla="*/ 31 h 145"/>
                    <a:gd name="T28" fmla="*/ 305 w 489"/>
                    <a:gd name="T29" fmla="*/ 22 h 145"/>
                    <a:gd name="T30" fmla="*/ 335 w 489"/>
                    <a:gd name="T31" fmla="*/ 15 h 145"/>
                    <a:gd name="T32" fmla="*/ 360 w 489"/>
                    <a:gd name="T33" fmla="*/ 9 h 145"/>
                    <a:gd name="T34" fmla="*/ 381 w 489"/>
                    <a:gd name="T35" fmla="*/ 6 h 145"/>
                    <a:gd name="T36" fmla="*/ 399 w 489"/>
                    <a:gd name="T37" fmla="*/ 2 h 145"/>
                    <a:gd name="T38" fmla="*/ 412 w 489"/>
                    <a:gd name="T39" fmla="*/ 0 h 145"/>
                    <a:gd name="T40" fmla="*/ 433 w 489"/>
                    <a:gd name="T41" fmla="*/ 0 h 145"/>
                    <a:gd name="T42" fmla="*/ 460 w 489"/>
                    <a:gd name="T43" fmla="*/ 2 h 145"/>
                    <a:gd name="T44" fmla="*/ 471 w 489"/>
                    <a:gd name="T45" fmla="*/ 6 h 145"/>
                    <a:gd name="T46" fmla="*/ 479 w 489"/>
                    <a:gd name="T47" fmla="*/ 11 h 145"/>
                    <a:gd name="T48" fmla="*/ 485 w 489"/>
                    <a:gd name="T49" fmla="*/ 17 h 145"/>
                    <a:gd name="T50" fmla="*/ 489 w 489"/>
                    <a:gd name="T51" fmla="*/ 22 h 145"/>
                    <a:gd name="T52" fmla="*/ 489 w 489"/>
                    <a:gd name="T53" fmla="*/ 26 h 145"/>
                    <a:gd name="T54" fmla="*/ 487 w 489"/>
                    <a:gd name="T55" fmla="*/ 31 h 145"/>
                    <a:gd name="T56" fmla="*/ 483 w 489"/>
                    <a:gd name="T57" fmla="*/ 35 h 145"/>
                    <a:gd name="T58" fmla="*/ 475 w 489"/>
                    <a:gd name="T59" fmla="*/ 40 h 145"/>
                    <a:gd name="T60" fmla="*/ 466 w 489"/>
                    <a:gd name="T61" fmla="*/ 45 h 145"/>
                    <a:gd name="T62" fmla="*/ 452 w 489"/>
                    <a:gd name="T63" fmla="*/ 51 h 145"/>
                    <a:gd name="T64" fmla="*/ 435 w 489"/>
                    <a:gd name="T65" fmla="*/ 56 h 145"/>
                    <a:gd name="T66" fmla="*/ 416 w 489"/>
                    <a:gd name="T67" fmla="*/ 62 h 145"/>
                    <a:gd name="T68" fmla="*/ 393 w 489"/>
                    <a:gd name="T69" fmla="*/ 67 h 145"/>
                    <a:gd name="T70" fmla="*/ 341 w 489"/>
                    <a:gd name="T71" fmla="*/ 81 h 145"/>
                    <a:gd name="T72" fmla="*/ 238 w 489"/>
                    <a:gd name="T73" fmla="*/ 107 h 145"/>
                    <a:gd name="T74" fmla="*/ 169 w 489"/>
                    <a:gd name="T75" fmla="*/ 121 h 145"/>
                    <a:gd name="T76" fmla="*/ 146 w 489"/>
                    <a:gd name="T77" fmla="*/ 127 h 145"/>
                    <a:gd name="T78" fmla="*/ 125 w 489"/>
                    <a:gd name="T79" fmla="*/ 132 h 145"/>
                    <a:gd name="T80" fmla="*/ 105 w 489"/>
                    <a:gd name="T81" fmla="*/ 136 h 145"/>
                    <a:gd name="T82" fmla="*/ 90 w 489"/>
                    <a:gd name="T83" fmla="*/ 139 h 145"/>
                    <a:gd name="T84" fmla="*/ 79 w 489"/>
                    <a:gd name="T85" fmla="*/ 141 h 145"/>
                    <a:gd name="T86" fmla="*/ 71 w 489"/>
                    <a:gd name="T87" fmla="*/ 143 h 145"/>
                    <a:gd name="T88" fmla="*/ 65 w 489"/>
                    <a:gd name="T89" fmla="*/ 145 h 145"/>
                    <a:gd name="T90" fmla="*/ 59 w 489"/>
                    <a:gd name="T91" fmla="*/ 145 h 145"/>
                    <a:gd name="T92" fmla="*/ 46 w 489"/>
                    <a:gd name="T93" fmla="*/ 141 h 145"/>
                    <a:gd name="T94" fmla="*/ 23 w 489"/>
                    <a:gd name="T95" fmla="*/ 13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89" h="145">
                      <a:moveTo>
                        <a:pt x="23" y="134"/>
                      </a:moveTo>
                      <a:lnTo>
                        <a:pt x="17" y="130"/>
                      </a:lnTo>
                      <a:lnTo>
                        <a:pt x="13" y="127"/>
                      </a:lnTo>
                      <a:lnTo>
                        <a:pt x="10" y="123"/>
                      </a:lnTo>
                      <a:lnTo>
                        <a:pt x="6" y="119"/>
                      </a:lnTo>
                      <a:lnTo>
                        <a:pt x="4" y="116"/>
                      </a:lnTo>
                      <a:lnTo>
                        <a:pt x="2" y="114"/>
                      </a:lnTo>
                      <a:lnTo>
                        <a:pt x="0" y="110"/>
                      </a:lnTo>
                      <a:lnTo>
                        <a:pt x="0" y="108"/>
                      </a:lnTo>
                      <a:lnTo>
                        <a:pt x="6" y="107"/>
                      </a:lnTo>
                      <a:lnTo>
                        <a:pt x="13" y="107"/>
                      </a:lnTo>
                      <a:lnTo>
                        <a:pt x="23" y="105"/>
                      </a:lnTo>
                      <a:lnTo>
                        <a:pt x="31" y="101"/>
                      </a:lnTo>
                      <a:lnTo>
                        <a:pt x="42" y="99"/>
                      </a:lnTo>
                      <a:lnTo>
                        <a:pt x="54" y="96"/>
                      </a:lnTo>
                      <a:lnTo>
                        <a:pt x="65" y="92"/>
                      </a:lnTo>
                      <a:lnTo>
                        <a:pt x="79" y="89"/>
                      </a:lnTo>
                      <a:lnTo>
                        <a:pt x="92" y="85"/>
                      </a:lnTo>
                      <a:lnTo>
                        <a:pt x="107" y="81"/>
                      </a:lnTo>
                      <a:lnTo>
                        <a:pt x="123" y="76"/>
                      </a:lnTo>
                      <a:lnTo>
                        <a:pt x="140" y="71"/>
                      </a:lnTo>
                      <a:lnTo>
                        <a:pt x="157" y="65"/>
                      </a:lnTo>
                      <a:lnTo>
                        <a:pt x="176" y="60"/>
                      </a:lnTo>
                      <a:lnTo>
                        <a:pt x="195" y="54"/>
                      </a:lnTo>
                      <a:lnTo>
                        <a:pt x="215" y="47"/>
                      </a:lnTo>
                      <a:lnTo>
                        <a:pt x="236" y="42"/>
                      </a:lnTo>
                      <a:lnTo>
                        <a:pt x="255" y="36"/>
                      </a:lnTo>
                      <a:lnTo>
                        <a:pt x="272" y="31"/>
                      </a:lnTo>
                      <a:lnTo>
                        <a:pt x="289" y="26"/>
                      </a:lnTo>
                      <a:lnTo>
                        <a:pt x="305" y="22"/>
                      </a:lnTo>
                      <a:lnTo>
                        <a:pt x="320" y="18"/>
                      </a:lnTo>
                      <a:lnTo>
                        <a:pt x="335" y="15"/>
                      </a:lnTo>
                      <a:lnTo>
                        <a:pt x="349" y="11"/>
                      </a:lnTo>
                      <a:lnTo>
                        <a:pt x="360" y="9"/>
                      </a:lnTo>
                      <a:lnTo>
                        <a:pt x="372" y="8"/>
                      </a:lnTo>
                      <a:lnTo>
                        <a:pt x="381" y="6"/>
                      </a:lnTo>
                      <a:lnTo>
                        <a:pt x="391" y="4"/>
                      </a:lnTo>
                      <a:lnTo>
                        <a:pt x="399" y="2"/>
                      </a:lnTo>
                      <a:lnTo>
                        <a:pt x="406" y="2"/>
                      </a:lnTo>
                      <a:lnTo>
                        <a:pt x="412" y="0"/>
                      </a:lnTo>
                      <a:lnTo>
                        <a:pt x="416" y="0"/>
                      </a:lnTo>
                      <a:lnTo>
                        <a:pt x="433" y="0"/>
                      </a:lnTo>
                      <a:lnTo>
                        <a:pt x="447" y="2"/>
                      </a:lnTo>
                      <a:lnTo>
                        <a:pt x="460" y="2"/>
                      </a:lnTo>
                      <a:lnTo>
                        <a:pt x="466" y="4"/>
                      </a:lnTo>
                      <a:lnTo>
                        <a:pt x="471" y="6"/>
                      </a:lnTo>
                      <a:lnTo>
                        <a:pt x="475" y="8"/>
                      </a:lnTo>
                      <a:lnTo>
                        <a:pt x="479" y="11"/>
                      </a:lnTo>
                      <a:lnTo>
                        <a:pt x="483" y="13"/>
                      </a:lnTo>
                      <a:lnTo>
                        <a:pt x="485" y="17"/>
                      </a:lnTo>
                      <a:lnTo>
                        <a:pt x="487" y="18"/>
                      </a:lnTo>
                      <a:lnTo>
                        <a:pt x="489" y="22"/>
                      </a:lnTo>
                      <a:lnTo>
                        <a:pt x="489" y="24"/>
                      </a:lnTo>
                      <a:lnTo>
                        <a:pt x="489" y="26"/>
                      </a:lnTo>
                      <a:lnTo>
                        <a:pt x="489" y="29"/>
                      </a:lnTo>
                      <a:lnTo>
                        <a:pt x="487" y="31"/>
                      </a:lnTo>
                      <a:lnTo>
                        <a:pt x="487" y="33"/>
                      </a:lnTo>
                      <a:lnTo>
                        <a:pt x="483" y="35"/>
                      </a:lnTo>
                      <a:lnTo>
                        <a:pt x="479" y="36"/>
                      </a:lnTo>
                      <a:lnTo>
                        <a:pt x="475" y="40"/>
                      </a:lnTo>
                      <a:lnTo>
                        <a:pt x="471" y="42"/>
                      </a:lnTo>
                      <a:lnTo>
                        <a:pt x="466" y="45"/>
                      </a:lnTo>
                      <a:lnTo>
                        <a:pt x="458" y="47"/>
                      </a:lnTo>
                      <a:lnTo>
                        <a:pt x="452" y="51"/>
                      </a:lnTo>
                      <a:lnTo>
                        <a:pt x="445" y="53"/>
                      </a:lnTo>
                      <a:lnTo>
                        <a:pt x="435" y="56"/>
                      </a:lnTo>
                      <a:lnTo>
                        <a:pt x="425" y="58"/>
                      </a:lnTo>
                      <a:lnTo>
                        <a:pt x="416" y="62"/>
                      </a:lnTo>
                      <a:lnTo>
                        <a:pt x="404" y="65"/>
                      </a:lnTo>
                      <a:lnTo>
                        <a:pt x="393" y="67"/>
                      </a:lnTo>
                      <a:lnTo>
                        <a:pt x="368" y="74"/>
                      </a:lnTo>
                      <a:lnTo>
                        <a:pt x="341" y="81"/>
                      </a:lnTo>
                      <a:lnTo>
                        <a:pt x="289" y="96"/>
                      </a:lnTo>
                      <a:lnTo>
                        <a:pt x="238" y="107"/>
                      </a:lnTo>
                      <a:lnTo>
                        <a:pt x="182" y="119"/>
                      </a:lnTo>
                      <a:lnTo>
                        <a:pt x="169" y="121"/>
                      </a:lnTo>
                      <a:lnTo>
                        <a:pt x="157" y="125"/>
                      </a:lnTo>
                      <a:lnTo>
                        <a:pt x="146" y="127"/>
                      </a:lnTo>
                      <a:lnTo>
                        <a:pt x="134" y="130"/>
                      </a:lnTo>
                      <a:lnTo>
                        <a:pt x="125" y="132"/>
                      </a:lnTo>
                      <a:lnTo>
                        <a:pt x="115" y="134"/>
                      </a:lnTo>
                      <a:lnTo>
                        <a:pt x="105" y="136"/>
                      </a:lnTo>
                      <a:lnTo>
                        <a:pt x="98" y="137"/>
                      </a:lnTo>
                      <a:lnTo>
                        <a:pt x="90" y="139"/>
                      </a:lnTo>
                      <a:lnTo>
                        <a:pt x="84" y="141"/>
                      </a:lnTo>
                      <a:lnTo>
                        <a:pt x="79" y="141"/>
                      </a:lnTo>
                      <a:lnTo>
                        <a:pt x="75" y="143"/>
                      </a:lnTo>
                      <a:lnTo>
                        <a:pt x="71" y="143"/>
                      </a:lnTo>
                      <a:lnTo>
                        <a:pt x="67" y="145"/>
                      </a:lnTo>
                      <a:lnTo>
                        <a:pt x="65" y="145"/>
                      </a:lnTo>
                      <a:lnTo>
                        <a:pt x="63" y="145"/>
                      </a:lnTo>
                      <a:lnTo>
                        <a:pt x="59" y="145"/>
                      </a:lnTo>
                      <a:lnTo>
                        <a:pt x="56" y="145"/>
                      </a:lnTo>
                      <a:lnTo>
                        <a:pt x="46" y="141"/>
                      </a:lnTo>
                      <a:lnTo>
                        <a:pt x="36" y="137"/>
                      </a:lnTo>
                      <a:lnTo>
                        <a:pt x="23" y="134"/>
                      </a:lnTo>
                      <a:lnTo>
                        <a:pt x="23" y="134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10" name="组合 109"/>
            <p:cNvGrpSpPr/>
            <p:nvPr/>
          </p:nvGrpSpPr>
          <p:grpSpPr>
            <a:xfrm>
              <a:off x="4838835" y="4201245"/>
              <a:ext cx="492802" cy="495335"/>
              <a:chOff x="2095452" y="3619400"/>
              <a:chExt cx="492802" cy="495335"/>
            </a:xfrm>
          </p:grpSpPr>
          <p:pic>
            <p:nvPicPr>
              <p:cNvPr id="111" name="图片 110"/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5452" y="3619400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112" name="组合 111"/>
              <p:cNvGrpSpPr/>
              <p:nvPr/>
            </p:nvGrpSpPr>
            <p:grpSpPr>
              <a:xfrm>
                <a:off x="2187218" y="3729214"/>
                <a:ext cx="117403" cy="275706"/>
                <a:chOff x="1819276" y="2773363"/>
                <a:chExt cx="342900" cy="904875"/>
              </a:xfrm>
              <a:solidFill>
                <a:srgbClr val="FF0000"/>
              </a:solidFill>
            </p:grpSpPr>
            <p:sp>
              <p:nvSpPr>
                <p:cNvPr id="113" name="Freeform 133"/>
                <p:cNvSpPr>
                  <a:spLocks/>
                </p:cNvSpPr>
                <p:nvPr/>
              </p:nvSpPr>
              <p:spPr bwMode="auto">
                <a:xfrm>
                  <a:off x="1819276" y="3200400"/>
                  <a:ext cx="331788" cy="261938"/>
                </a:xfrm>
                <a:custGeom>
                  <a:avLst/>
                  <a:gdLst>
                    <a:gd name="T0" fmla="*/ 165 w 420"/>
                    <a:gd name="T1" fmla="*/ 170 h 330"/>
                    <a:gd name="T2" fmla="*/ 198 w 420"/>
                    <a:gd name="T3" fmla="*/ 148 h 330"/>
                    <a:gd name="T4" fmla="*/ 236 w 420"/>
                    <a:gd name="T5" fmla="*/ 121 h 330"/>
                    <a:gd name="T6" fmla="*/ 278 w 420"/>
                    <a:gd name="T7" fmla="*/ 91 h 330"/>
                    <a:gd name="T8" fmla="*/ 313 w 420"/>
                    <a:gd name="T9" fmla="*/ 64 h 330"/>
                    <a:gd name="T10" fmla="*/ 334 w 420"/>
                    <a:gd name="T11" fmla="*/ 49 h 330"/>
                    <a:gd name="T12" fmla="*/ 353 w 420"/>
                    <a:gd name="T13" fmla="*/ 35 h 330"/>
                    <a:gd name="T14" fmla="*/ 370 w 420"/>
                    <a:gd name="T15" fmla="*/ 24 h 330"/>
                    <a:gd name="T16" fmla="*/ 384 w 420"/>
                    <a:gd name="T17" fmla="*/ 15 h 330"/>
                    <a:gd name="T18" fmla="*/ 395 w 420"/>
                    <a:gd name="T19" fmla="*/ 8 h 330"/>
                    <a:gd name="T20" fmla="*/ 403 w 420"/>
                    <a:gd name="T21" fmla="*/ 4 h 330"/>
                    <a:gd name="T22" fmla="*/ 408 w 420"/>
                    <a:gd name="T23" fmla="*/ 0 h 330"/>
                    <a:gd name="T24" fmla="*/ 414 w 420"/>
                    <a:gd name="T25" fmla="*/ 0 h 330"/>
                    <a:gd name="T26" fmla="*/ 420 w 420"/>
                    <a:gd name="T27" fmla="*/ 2 h 330"/>
                    <a:gd name="T28" fmla="*/ 420 w 420"/>
                    <a:gd name="T29" fmla="*/ 6 h 330"/>
                    <a:gd name="T30" fmla="*/ 418 w 420"/>
                    <a:gd name="T31" fmla="*/ 9 h 330"/>
                    <a:gd name="T32" fmla="*/ 414 w 420"/>
                    <a:gd name="T33" fmla="*/ 15 h 330"/>
                    <a:gd name="T34" fmla="*/ 408 w 420"/>
                    <a:gd name="T35" fmla="*/ 22 h 330"/>
                    <a:gd name="T36" fmla="*/ 399 w 420"/>
                    <a:gd name="T37" fmla="*/ 31 h 330"/>
                    <a:gd name="T38" fmla="*/ 389 w 420"/>
                    <a:gd name="T39" fmla="*/ 44 h 330"/>
                    <a:gd name="T40" fmla="*/ 376 w 420"/>
                    <a:gd name="T41" fmla="*/ 56 h 330"/>
                    <a:gd name="T42" fmla="*/ 361 w 420"/>
                    <a:gd name="T43" fmla="*/ 71 h 330"/>
                    <a:gd name="T44" fmla="*/ 343 w 420"/>
                    <a:gd name="T45" fmla="*/ 89 h 330"/>
                    <a:gd name="T46" fmla="*/ 303 w 420"/>
                    <a:gd name="T47" fmla="*/ 127 h 330"/>
                    <a:gd name="T48" fmla="*/ 263 w 420"/>
                    <a:gd name="T49" fmla="*/ 166 h 330"/>
                    <a:gd name="T50" fmla="*/ 200 w 420"/>
                    <a:gd name="T51" fmla="*/ 226 h 330"/>
                    <a:gd name="T52" fmla="*/ 167 w 420"/>
                    <a:gd name="T53" fmla="*/ 258 h 330"/>
                    <a:gd name="T54" fmla="*/ 148 w 420"/>
                    <a:gd name="T55" fmla="*/ 276 h 330"/>
                    <a:gd name="T56" fmla="*/ 131 w 420"/>
                    <a:gd name="T57" fmla="*/ 293 h 330"/>
                    <a:gd name="T58" fmla="*/ 115 w 420"/>
                    <a:gd name="T59" fmla="*/ 307 h 330"/>
                    <a:gd name="T60" fmla="*/ 102 w 420"/>
                    <a:gd name="T61" fmla="*/ 318 h 330"/>
                    <a:gd name="T62" fmla="*/ 92 w 420"/>
                    <a:gd name="T63" fmla="*/ 325 h 330"/>
                    <a:gd name="T64" fmla="*/ 85 w 420"/>
                    <a:gd name="T65" fmla="*/ 329 h 330"/>
                    <a:gd name="T66" fmla="*/ 79 w 420"/>
                    <a:gd name="T67" fmla="*/ 330 h 330"/>
                    <a:gd name="T68" fmla="*/ 71 w 420"/>
                    <a:gd name="T69" fmla="*/ 329 h 330"/>
                    <a:gd name="T70" fmla="*/ 62 w 420"/>
                    <a:gd name="T71" fmla="*/ 325 h 330"/>
                    <a:gd name="T72" fmla="*/ 50 w 420"/>
                    <a:gd name="T73" fmla="*/ 318 h 330"/>
                    <a:gd name="T74" fmla="*/ 39 w 420"/>
                    <a:gd name="T75" fmla="*/ 307 h 330"/>
                    <a:gd name="T76" fmla="*/ 23 w 420"/>
                    <a:gd name="T77" fmla="*/ 291 h 330"/>
                    <a:gd name="T78" fmla="*/ 12 w 420"/>
                    <a:gd name="T79" fmla="*/ 278 h 330"/>
                    <a:gd name="T80" fmla="*/ 4 w 420"/>
                    <a:gd name="T81" fmla="*/ 265 h 330"/>
                    <a:gd name="T82" fmla="*/ 0 w 420"/>
                    <a:gd name="T83" fmla="*/ 253 h 330"/>
                    <a:gd name="T84" fmla="*/ 0 w 420"/>
                    <a:gd name="T85" fmla="*/ 244 h 330"/>
                    <a:gd name="T86" fmla="*/ 4 w 420"/>
                    <a:gd name="T87" fmla="*/ 238 h 330"/>
                    <a:gd name="T88" fmla="*/ 14 w 420"/>
                    <a:gd name="T89" fmla="*/ 235 h 330"/>
                    <a:gd name="T90" fmla="*/ 27 w 420"/>
                    <a:gd name="T91" fmla="*/ 233 h 330"/>
                    <a:gd name="T92" fmla="*/ 44 w 420"/>
                    <a:gd name="T93" fmla="*/ 231 h 330"/>
                    <a:gd name="T94" fmla="*/ 58 w 420"/>
                    <a:gd name="T95" fmla="*/ 229 h 330"/>
                    <a:gd name="T96" fmla="*/ 69 w 420"/>
                    <a:gd name="T97" fmla="*/ 228 h 330"/>
                    <a:gd name="T98" fmla="*/ 79 w 420"/>
                    <a:gd name="T99" fmla="*/ 224 h 330"/>
                    <a:gd name="T100" fmla="*/ 86 w 420"/>
                    <a:gd name="T101" fmla="*/ 220 h 330"/>
                    <a:gd name="T102" fmla="*/ 98 w 420"/>
                    <a:gd name="T103" fmla="*/ 213 h 330"/>
                    <a:gd name="T104" fmla="*/ 115 w 420"/>
                    <a:gd name="T105" fmla="*/ 204 h 330"/>
                    <a:gd name="T106" fmla="*/ 136 w 420"/>
                    <a:gd name="T107" fmla="*/ 190 h 330"/>
                    <a:gd name="T108" fmla="*/ 150 w 420"/>
                    <a:gd name="T109" fmla="*/ 181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20" h="330">
                      <a:moveTo>
                        <a:pt x="150" y="181"/>
                      </a:moveTo>
                      <a:lnTo>
                        <a:pt x="165" y="170"/>
                      </a:lnTo>
                      <a:lnTo>
                        <a:pt x="180" y="159"/>
                      </a:lnTo>
                      <a:lnTo>
                        <a:pt x="198" y="148"/>
                      </a:lnTo>
                      <a:lnTo>
                        <a:pt x="215" y="134"/>
                      </a:lnTo>
                      <a:lnTo>
                        <a:pt x="236" y="121"/>
                      </a:lnTo>
                      <a:lnTo>
                        <a:pt x="255" y="105"/>
                      </a:lnTo>
                      <a:lnTo>
                        <a:pt x="278" y="91"/>
                      </a:lnTo>
                      <a:lnTo>
                        <a:pt x="301" y="73"/>
                      </a:lnTo>
                      <a:lnTo>
                        <a:pt x="313" y="64"/>
                      </a:lnTo>
                      <a:lnTo>
                        <a:pt x="324" y="56"/>
                      </a:lnTo>
                      <a:lnTo>
                        <a:pt x="334" y="49"/>
                      </a:lnTo>
                      <a:lnTo>
                        <a:pt x="343" y="42"/>
                      </a:lnTo>
                      <a:lnTo>
                        <a:pt x="353" y="35"/>
                      </a:lnTo>
                      <a:lnTo>
                        <a:pt x="361" y="29"/>
                      </a:lnTo>
                      <a:lnTo>
                        <a:pt x="370" y="24"/>
                      </a:lnTo>
                      <a:lnTo>
                        <a:pt x="376" y="19"/>
                      </a:lnTo>
                      <a:lnTo>
                        <a:pt x="384" y="15"/>
                      </a:lnTo>
                      <a:lnTo>
                        <a:pt x="389" y="11"/>
                      </a:lnTo>
                      <a:lnTo>
                        <a:pt x="395" y="8"/>
                      </a:lnTo>
                      <a:lnTo>
                        <a:pt x="399" y="6"/>
                      </a:lnTo>
                      <a:lnTo>
                        <a:pt x="403" y="4"/>
                      </a:lnTo>
                      <a:lnTo>
                        <a:pt x="407" y="2"/>
                      </a:lnTo>
                      <a:lnTo>
                        <a:pt x="408" y="0"/>
                      </a:lnTo>
                      <a:lnTo>
                        <a:pt x="410" y="0"/>
                      </a:lnTo>
                      <a:lnTo>
                        <a:pt x="414" y="0"/>
                      </a:lnTo>
                      <a:lnTo>
                        <a:pt x="418" y="2"/>
                      </a:lnTo>
                      <a:lnTo>
                        <a:pt x="420" y="2"/>
                      </a:lnTo>
                      <a:lnTo>
                        <a:pt x="420" y="4"/>
                      </a:lnTo>
                      <a:lnTo>
                        <a:pt x="420" y="6"/>
                      </a:lnTo>
                      <a:lnTo>
                        <a:pt x="420" y="8"/>
                      </a:lnTo>
                      <a:lnTo>
                        <a:pt x="418" y="9"/>
                      </a:lnTo>
                      <a:lnTo>
                        <a:pt x="418" y="11"/>
                      </a:lnTo>
                      <a:lnTo>
                        <a:pt x="414" y="15"/>
                      </a:lnTo>
                      <a:lnTo>
                        <a:pt x="412" y="19"/>
                      </a:lnTo>
                      <a:lnTo>
                        <a:pt x="408" y="22"/>
                      </a:lnTo>
                      <a:lnTo>
                        <a:pt x="405" y="26"/>
                      </a:lnTo>
                      <a:lnTo>
                        <a:pt x="399" y="31"/>
                      </a:lnTo>
                      <a:lnTo>
                        <a:pt x="395" y="37"/>
                      </a:lnTo>
                      <a:lnTo>
                        <a:pt x="389" y="44"/>
                      </a:lnTo>
                      <a:lnTo>
                        <a:pt x="382" y="49"/>
                      </a:lnTo>
                      <a:lnTo>
                        <a:pt x="376" y="56"/>
                      </a:lnTo>
                      <a:lnTo>
                        <a:pt x="368" y="64"/>
                      </a:lnTo>
                      <a:lnTo>
                        <a:pt x="361" y="71"/>
                      </a:lnTo>
                      <a:lnTo>
                        <a:pt x="351" y="80"/>
                      </a:lnTo>
                      <a:lnTo>
                        <a:pt x="343" y="89"/>
                      </a:lnTo>
                      <a:lnTo>
                        <a:pt x="324" y="107"/>
                      </a:lnTo>
                      <a:lnTo>
                        <a:pt x="303" y="127"/>
                      </a:lnTo>
                      <a:lnTo>
                        <a:pt x="284" y="147"/>
                      </a:lnTo>
                      <a:lnTo>
                        <a:pt x="263" y="166"/>
                      </a:lnTo>
                      <a:lnTo>
                        <a:pt x="221" y="206"/>
                      </a:lnTo>
                      <a:lnTo>
                        <a:pt x="200" y="226"/>
                      </a:lnTo>
                      <a:lnTo>
                        <a:pt x="178" y="247"/>
                      </a:lnTo>
                      <a:lnTo>
                        <a:pt x="167" y="258"/>
                      </a:lnTo>
                      <a:lnTo>
                        <a:pt x="157" y="267"/>
                      </a:lnTo>
                      <a:lnTo>
                        <a:pt x="148" y="276"/>
                      </a:lnTo>
                      <a:lnTo>
                        <a:pt x="138" y="285"/>
                      </a:lnTo>
                      <a:lnTo>
                        <a:pt x="131" y="293"/>
                      </a:lnTo>
                      <a:lnTo>
                        <a:pt x="123" y="300"/>
                      </a:lnTo>
                      <a:lnTo>
                        <a:pt x="115" y="307"/>
                      </a:lnTo>
                      <a:lnTo>
                        <a:pt x="109" y="312"/>
                      </a:lnTo>
                      <a:lnTo>
                        <a:pt x="102" y="318"/>
                      </a:lnTo>
                      <a:lnTo>
                        <a:pt x="98" y="321"/>
                      </a:lnTo>
                      <a:lnTo>
                        <a:pt x="92" y="325"/>
                      </a:lnTo>
                      <a:lnTo>
                        <a:pt x="88" y="327"/>
                      </a:lnTo>
                      <a:lnTo>
                        <a:pt x="85" y="329"/>
                      </a:lnTo>
                      <a:lnTo>
                        <a:pt x="81" y="330"/>
                      </a:lnTo>
                      <a:lnTo>
                        <a:pt x="79" y="330"/>
                      </a:lnTo>
                      <a:lnTo>
                        <a:pt x="77" y="330"/>
                      </a:lnTo>
                      <a:lnTo>
                        <a:pt x="71" y="329"/>
                      </a:lnTo>
                      <a:lnTo>
                        <a:pt x="67" y="329"/>
                      </a:lnTo>
                      <a:lnTo>
                        <a:pt x="62" y="325"/>
                      </a:lnTo>
                      <a:lnTo>
                        <a:pt x="56" y="321"/>
                      </a:lnTo>
                      <a:lnTo>
                        <a:pt x="50" y="318"/>
                      </a:lnTo>
                      <a:lnTo>
                        <a:pt x="44" y="312"/>
                      </a:lnTo>
                      <a:lnTo>
                        <a:pt x="39" y="307"/>
                      </a:lnTo>
                      <a:lnTo>
                        <a:pt x="31" y="300"/>
                      </a:lnTo>
                      <a:lnTo>
                        <a:pt x="23" y="291"/>
                      </a:lnTo>
                      <a:lnTo>
                        <a:pt x="17" y="284"/>
                      </a:lnTo>
                      <a:lnTo>
                        <a:pt x="12" y="278"/>
                      </a:lnTo>
                      <a:lnTo>
                        <a:pt x="6" y="271"/>
                      </a:lnTo>
                      <a:lnTo>
                        <a:pt x="4" y="265"/>
                      </a:lnTo>
                      <a:lnTo>
                        <a:pt x="0" y="258"/>
                      </a:lnTo>
                      <a:lnTo>
                        <a:pt x="0" y="253"/>
                      </a:lnTo>
                      <a:lnTo>
                        <a:pt x="0" y="247"/>
                      </a:lnTo>
                      <a:lnTo>
                        <a:pt x="0" y="244"/>
                      </a:lnTo>
                      <a:lnTo>
                        <a:pt x="2" y="240"/>
                      </a:lnTo>
                      <a:lnTo>
                        <a:pt x="4" y="238"/>
                      </a:lnTo>
                      <a:lnTo>
                        <a:pt x="10" y="237"/>
                      </a:lnTo>
                      <a:lnTo>
                        <a:pt x="14" y="235"/>
                      </a:lnTo>
                      <a:lnTo>
                        <a:pt x="21" y="233"/>
                      </a:lnTo>
                      <a:lnTo>
                        <a:pt x="27" y="233"/>
                      </a:lnTo>
                      <a:lnTo>
                        <a:pt x="37" y="233"/>
                      </a:lnTo>
                      <a:lnTo>
                        <a:pt x="44" y="231"/>
                      </a:lnTo>
                      <a:lnTo>
                        <a:pt x="52" y="231"/>
                      </a:lnTo>
                      <a:lnTo>
                        <a:pt x="58" y="229"/>
                      </a:lnTo>
                      <a:lnTo>
                        <a:pt x="63" y="229"/>
                      </a:lnTo>
                      <a:lnTo>
                        <a:pt x="69" y="228"/>
                      </a:lnTo>
                      <a:lnTo>
                        <a:pt x="73" y="226"/>
                      </a:lnTo>
                      <a:lnTo>
                        <a:pt x="79" y="224"/>
                      </a:lnTo>
                      <a:lnTo>
                        <a:pt x="83" y="222"/>
                      </a:lnTo>
                      <a:lnTo>
                        <a:pt x="86" y="220"/>
                      </a:lnTo>
                      <a:lnTo>
                        <a:pt x="90" y="217"/>
                      </a:lnTo>
                      <a:lnTo>
                        <a:pt x="98" y="213"/>
                      </a:lnTo>
                      <a:lnTo>
                        <a:pt x="106" y="210"/>
                      </a:lnTo>
                      <a:lnTo>
                        <a:pt x="115" y="204"/>
                      </a:lnTo>
                      <a:lnTo>
                        <a:pt x="125" y="197"/>
                      </a:lnTo>
                      <a:lnTo>
                        <a:pt x="136" y="190"/>
                      </a:lnTo>
                      <a:lnTo>
                        <a:pt x="150" y="181"/>
                      </a:lnTo>
                      <a:lnTo>
                        <a:pt x="150" y="181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4" name="Freeform 134"/>
                <p:cNvSpPr>
                  <a:spLocks/>
                </p:cNvSpPr>
                <p:nvPr/>
              </p:nvSpPr>
              <p:spPr bwMode="auto">
                <a:xfrm>
                  <a:off x="1860551" y="3059113"/>
                  <a:ext cx="301625" cy="101600"/>
                </a:xfrm>
                <a:custGeom>
                  <a:avLst/>
                  <a:gdLst>
                    <a:gd name="T0" fmla="*/ 13 w 379"/>
                    <a:gd name="T1" fmla="*/ 115 h 128"/>
                    <a:gd name="T2" fmla="*/ 8 w 379"/>
                    <a:gd name="T3" fmla="*/ 112 h 128"/>
                    <a:gd name="T4" fmla="*/ 2 w 379"/>
                    <a:gd name="T5" fmla="*/ 108 h 128"/>
                    <a:gd name="T6" fmla="*/ 0 w 379"/>
                    <a:gd name="T7" fmla="*/ 105 h 128"/>
                    <a:gd name="T8" fmla="*/ 2 w 379"/>
                    <a:gd name="T9" fmla="*/ 97 h 128"/>
                    <a:gd name="T10" fmla="*/ 8 w 379"/>
                    <a:gd name="T11" fmla="*/ 90 h 128"/>
                    <a:gd name="T12" fmla="*/ 15 w 379"/>
                    <a:gd name="T13" fmla="*/ 85 h 128"/>
                    <a:gd name="T14" fmla="*/ 21 w 379"/>
                    <a:gd name="T15" fmla="*/ 83 h 128"/>
                    <a:gd name="T16" fmla="*/ 31 w 379"/>
                    <a:gd name="T17" fmla="*/ 79 h 128"/>
                    <a:gd name="T18" fmla="*/ 46 w 379"/>
                    <a:gd name="T19" fmla="*/ 74 h 128"/>
                    <a:gd name="T20" fmla="*/ 65 w 379"/>
                    <a:gd name="T21" fmla="*/ 69 h 128"/>
                    <a:gd name="T22" fmla="*/ 86 w 379"/>
                    <a:gd name="T23" fmla="*/ 61 h 128"/>
                    <a:gd name="T24" fmla="*/ 113 w 379"/>
                    <a:gd name="T25" fmla="*/ 54 h 128"/>
                    <a:gd name="T26" fmla="*/ 144 w 379"/>
                    <a:gd name="T27" fmla="*/ 45 h 128"/>
                    <a:gd name="T28" fmla="*/ 176 w 379"/>
                    <a:gd name="T29" fmla="*/ 36 h 128"/>
                    <a:gd name="T30" fmla="*/ 205 w 379"/>
                    <a:gd name="T31" fmla="*/ 27 h 128"/>
                    <a:gd name="T32" fmla="*/ 232 w 379"/>
                    <a:gd name="T33" fmla="*/ 20 h 128"/>
                    <a:gd name="T34" fmla="*/ 255 w 379"/>
                    <a:gd name="T35" fmla="*/ 13 h 128"/>
                    <a:gd name="T36" fmla="*/ 276 w 379"/>
                    <a:gd name="T37" fmla="*/ 7 h 128"/>
                    <a:gd name="T38" fmla="*/ 293 w 379"/>
                    <a:gd name="T39" fmla="*/ 4 h 128"/>
                    <a:gd name="T40" fmla="*/ 307 w 379"/>
                    <a:gd name="T41" fmla="*/ 0 h 128"/>
                    <a:gd name="T42" fmla="*/ 316 w 379"/>
                    <a:gd name="T43" fmla="*/ 0 h 128"/>
                    <a:gd name="T44" fmla="*/ 331 w 379"/>
                    <a:gd name="T45" fmla="*/ 0 h 128"/>
                    <a:gd name="T46" fmla="*/ 351 w 379"/>
                    <a:gd name="T47" fmla="*/ 2 h 128"/>
                    <a:gd name="T48" fmla="*/ 362 w 379"/>
                    <a:gd name="T49" fmla="*/ 4 h 128"/>
                    <a:gd name="T50" fmla="*/ 370 w 379"/>
                    <a:gd name="T51" fmla="*/ 9 h 128"/>
                    <a:gd name="T52" fmla="*/ 376 w 379"/>
                    <a:gd name="T53" fmla="*/ 13 h 128"/>
                    <a:gd name="T54" fmla="*/ 379 w 379"/>
                    <a:gd name="T55" fmla="*/ 16 h 128"/>
                    <a:gd name="T56" fmla="*/ 379 w 379"/>
                    <a:gd name="T57" fmla="*/ 20 h 128"/>
                    <a:gd name="T58" fmla="*/ 376 w 379"/>
                    <a:gd name="T59" fmla="*/ 29 h 128"/>
                    <a:gd name="T60" fmla="*/ 370 w 379"/>
                    <a:gd name="T61" fmla="*/ 36 h 128"/>
                    <a:gd name="T62" fmla="*/ 362 w 379"/>
                    <a:gd name="T63" fmla="*/ 43 h 128"/>
                    <a:gd name="T64" fmla="*/ 349 w 379"/>
                    <a:gd name="T65" fmla="*/ 52 h 128"/>
                    <a:gd name="T66" fmla="*/ 326 w 379"/>
                    <a:gd name="T67" fmla="*/ 61 h 128"/>
                    <a:gd name="T68" fmla="*/ 310 w 379"/>
                    <a:gd name="T69" fmla="*/ 65 h 128"/>
                    <a:gd name="T70" fmla="*/ 297 w 379"/>
                    <a:gd name="T71" fmla="*/ 67 h 128"/>
                    <a:gd name="T72" fmla="*/ 284 w 379"/>
                    <a:gd name="T73" fmla="*/ 70 h 128"/>
                    <a:gd name="T74" fmla="*/ 266 w 379"/>
                    <a:gd name="T75" fmla="*/ 76 h 128"/>
                    <a:gd name="T76" fmla="*/ 249 w 379"/>
                    <a:gd name="T77" fmla="*/ 79 h 128"/>
                    <a:gd name="T78" fmla="*/ 228 w 379"/>
                    <a:gd name="T79" fmla="*/ 87 h 128"/>
                    <a:gd name="T80" fmla="*/ 205 w 379"/>
                    <a:gd name="T81" fmla="*/ 94 h 128"/>
                    <a:gd name="T82" fmla="*/ 180 w 379"/>
                    <a:gd name="T83" fmla="*/ 101 h 128"/>
                    <a:gd name="T84" fmla="*/ 157 w 379"/>
                    <a:gd name="T85" fmla="*/ 108 h 128"/>
                    <a:gd name="T86" fmla="*/ 136 w 379"/>
                    <a:gd name="T87" fmla="*/ 114 h 128"/>
                    <a:gd name="T88" fmla="*/ 119 w 379"/>
                    <a:gd name="T89" fmla="*/ 117 h 128"/>
                    <a:gd name="T90" fmla="*/ 103 w 379"/>
                    <a:gd name="T91" fmla="*/ 123 h 128"/>
                    <a:gd name="T92" fmla="*/ 90 w 379"/>
                    <a:gd name="T93" fmla="*/ 124 h 128"/>
                    <a:gd name="T94" fmla="*/ 78 w 379"/>
                    <a:gd name="T95" fmla="*/ 126 h 128"/>
                    <a:gd name="T96" fmla="*/ 71 w 379"/>
                    <a:gd name="T97" fmla="*/ 128 h 128"/>
                    <a:gd name="T98" fmla="*/ 61 w 379"/>
                    <a:gd name="T99" fmla="*/ 128 h 128"/>
                    <a:gd name="T100" fmla="*/ 42 w 379"/>
                    <a:gd name="T101" fmla="*/ 124 h 128"/>
                    <a:gd name="T102" fmla="*/ 19 w 379"/>
                    <a:gd name="T103" fmla="*/ 117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79" h="128">
                      <a:moveTo>
                        <a:pt x="19" y="117"/>
                      </a:moveTo>
                      <a:lnTo>
                        <a:pt x="13" y="115"/>
                      </a:lnTo>
                      <a:lnTo>
                        <a:pt x="9" y="114"/>
                      </a:lnTo>
                      <a:lnTo>
                        <a:pt x="8" y="112"/>
                      </a:lnTo>
                      <a:lnTo>
                        <a:pt x="4" y="110"/>
                      </a:lnTo>
                      <a:lnTo>
                        <a:pt x="2" y="108"/>
                      </a:lnTo>
                      <a:lnTo>
                        <a:pt x="2" y="106"/>
                      </a:lnTo>
                      <a:lnTo>
                        <a:pt x="0" y="105"/>
                      </a:lnTo>
                      <a:lnTo>
                        <a:pt x="0" y="103"/>
                      </a:lnTo>
                      <a:lnTo>
                        <a:pt x="2" y="97"/>
                      </a:lnTo>
                      <a:lnTo>
                        <a:pt x="4" y="94"/>
                      </a:lnTo>
                      <a:lnTo>
                        <a:pt x="8" y="90"/>
                      </a:lnTo>
                      <a:lnTo>
                        <a:pt x="13" y="87"/>
                      </a:lnTo>
                      <a:lnTo>
                        <a:pt x="15" y="85"/>
                      </a:lnTo>
                      <a:lnTo>
                        <a:pt x="17" y="85"/>
                      </a:lnTo>
                      <a:lnTo>
                        <a:pt x="21" y="83"/>
                      </a:lnTo>
                      <a:lnTo>
                        <a:pt x="27" y="81"/>
                      </a:lnTo>
                      <a:lnTo>
                        <a:pt x="31" y="79"/>
                      </a:lnTo>
                      <a:lnTo>
                        <a:pt x="38" y="76"/>
                      </a:lnTo>
                      <a:lnTo>
                        <a:pt x="46" y="74"/>
                      </a:lnTo>
                      <a:lnTo>
                        <a:pt x="54" y="72"/>
                      </a:lnTo>
                      <a:lnTo>
                        <a:pt x="65" y="69"/>
                      </a:lnTo>
                      <a:lnTo>
                        <a:pt x="75" y="65"/>
                      </a:lnTo>
                      <a:lnTo>
                        <a:pt x="86" y="61"/>
                      </a:lnTo>
                      <a:lnTo>
                        <a:pt x="100" y="58"/>
                      </a:lnTo>
                      <a:lnTo>
                        <a:pt x="113" y="54"/>
                      </a:lnTo>
                      <a:lnTo>
                        <a:pt x="128" y="49"/>
                      </a:lnTo>
                      <a:lnTo>
                        <a:pt x="144" y="45"/>
                      </a:lnTo>
                      <a:lnTo>
                        <a:pt x="161" y="40"/>
                      </a:lnTo>
                      <a:lnTo>
                        <a:pt x="176" y="36"/>
                      </a:lnTo>
                      <a:lnTo>
                        <a:pt x="192" y="31"/>
                      </a:lnTo>
                      <a:lnTo>
                        <a:pt x="205" y="27"/>
                      </a:lnTo>
                      <a:lnTo>
                        <a:pt x="218" y="23"/>
                      </a:lnTo>
                      <a:lnTo>
                        <a:pt x="232" y="20"/>
                      </a:lnTo>
                      <a:lnTo>
                        <a:pt x="243" y="16"/>
                      </a:lnTo>
                      <a:lnTo>
                        <a:pt x="255" y="13"/>
                      </a:lnTo>
                      <a:lnTo>
                        <a:pt x="266" y="9"/>
                      </a:lnTo>
                      <a:lnTo>
                        <a:pt x="276" y="7"/>
                      </a:lnTo>
                      <a:lnTo>
                        <a:pt x="284" y="5"/>
                      </a:lnTo>
                      <a:lnTo>
                        <a:pt x="293" y="4"/>
                      </a:lnTo>
                      <a:lnTo>
                        <a:pt x="299" y="2"/>
                      </a:lnTo>
                      <a:lnTo>
                        <a:pt x="307" y="0"/>
                      </a:lnTo>
                      <a:lnTo>
                        <a:pt x="312" y="0"/>
                      </a:lnTo>
                      <a:lnTo>
                        <a:pt x="316" y="0"/>
                      </a:lnTo>
                      <a:lnTo>
                        <a:pt x="320" y="0"/>
                      </a:lnTo>
                      <a:lnTo>
                        <a:pt x="331" y="0"/>
                      </a:lnTo>
                      <a:lnTo>
                        <a:pt x="341" y="0"/>
                      </a:lnTo>
                      <a:lnTo>
                        <a:pt x="351" y="2"/>
                      </a:lnTo>
                      <a:lnTo>
                        <a:pt x="356" y="2"/>
                      </a:lnTo>
                      <a:lnTo>
                        <a:pt x="362" y="4"/>
                      </a:lnTo>
                      <a:lnTo>
                        <a:pt x="366" y="5"/>
                      </a:lnTo>
                      <a:lnTo>
                        <a:pt x="370" y="9"/>
                      </a:lnTo>
                      <a:lnTo>
                        <a:pt x="374" y="11"/>
                      </a:lnTo>
                      <a:lnTo>
                        <a:pt x="376" y="13"/>
                      </a:lnTo>
                      <a:lnTo>
                        <a:pt x="377" y="14"/>
                      </a:lnTo>
                      <a:lnTo>
                        <a:pt x="379" y="16"/>
                      </a:lnTo>
                      <a:lnTo>
                        <a:pt x="379" y="18"/>
                      </a:lnTo>
                      <a:lnTo>
                        <a:pt x="379" y="20"/>
                      </a:lnTo>
                      <a:lnTo>
                        <a:pt x="379" y="23"/>
                      </a:lnTo>
                      <a:lnTo>
                        <a:pt x="376" y="29"/>
                      </a:lnTo>
                      <a:lnTo>
                        <a:pt x="372" y="32"/>
                      </a:lnTo>
                      <a:lnTo>
                        <a:pt x="370" y="36"/>
                      </a:lnTo>
                      <a:lnTo>
                        <a:pt x="366" y="40"/>
                      </a:lnTo>
                      <a:lnTo>
                        <a:pt x="362" y="43"/>
                      </a:lnTo>
                      <a:lnTo>
                        <a:pt x="358" y="47"/>
                      </a:lnTo>
                      <a:lnTo>
                        <a:pt x="349" y="52"/>
                      </a:lnTo>
                      <a:lnTo>
                        <a:pt x="337" y="56"/>
                      </a:lnTo>
                      <a:lnTo>
                        <a:pt x="326" y="61"/>
                      </a:lnTo>
                      <a:lnTo>
                        <a:pt x="316" y="63"/>
                      </a:lnTo>
                      <a:lnTo>
                        <a:pt x="310" y="65"/>
                      </a:lnTo>
                      <a:lnTo>
                        <a:pt x="305" y="65"/>
                      </a:lnTo>
                      <a:lnTo>
                        <a:pt x="297" y="67"/>
                      </a:lnTo>
                      <a:lnTo>
                        <a:pt x="291" y="69"/>
                      </a:lnTo>
                      <a:lnTo>
                        <a:pt x="284" y="70"/>
                      </a:lnTo>
                      <a:lnTo>
                        <a:pt x="276" y="72"/>
                      </a:lnTo>
                      <a:lnTo>
                        <a:pt x="266" y="76"/>
                      </a:lnTo>
                      <a:lnTo>
                        <a:pt x="259" y="78"/>
                      </a:lnTo>
                      <a:lnTo>
                        <a:pt x="249" y="79"/>
                      </a:lnTo>
                      <a:lnTo>
                        <a:pt x="239" y="83"/>
                      </a:lnTo>
                      <a:lnTo>
                        <a:pt x="228" y="87"/>
                      </a:lnTo>
                      <a:lnTo>
                        <a:pt x="216" y="90"/>
                      </a:lnTo>
                      <a:lnTo>
                        <a:pt x="205" y="94"/>
                      </a:lnTo>
                      <a:lnTo>
                        <a:pt x="192" y="97"/>
                      </a:lnTo>
                      <a:lnTo>
                        <a:pt x="180" y="101"/>
                      </a:lnTo>
                      <a:lnTo>
                        <a:pt x="169" y="105"/>
                      </a:lnTo>
                      <a:lnTo>
                        <a:pt x="157" y="108"/>
                      </a:lnTo>
                      <a:lnTo>
                        <a:pt x="146" y="110"/>
                      </a:lnTo>
                      <a:lnTo>
                        <a:pt x="136" y="114"/>
                      </a:lnTo>
                      <a:lnTo>
                        <a:pt x="126" y="115"/>
                      </a:lnTo>
                      <a:lnTo>
                        <a:pt x="119" y="117"/>
                      </a:lnTo>
                      <a:lnTo>
                        <a:pt x="109" y="121"/>
                      </a:lnTo>
                      <a:lnTo>
                        <a:pt x="103" y="123"/>
                      </a:lnTo>
                      <a:lnTo>
                        <a:pt x="96" y="123"/>
                      </a:lnTo>
                      <a:lnTo>
                        <a:pt x="90" y="124"/>
                      </a:lnTo>
                      <a:lnTo>
                        <a:pt x="84" y="126"/>
                      </a:lnTo>
                      <a:lnTo>
                        <a:pt x="78" y="126"/>
                      </a:lnTo>
                      <a:lnTo>
                        <a:pt x="75" y="128"/>
                      </a:lnTo>
                      <a:lnTo>
                        <a:pt x="71" y="128"/>
                      </a:lnTo>
                      <a:lnTo>
                        <a:pt x="69" y="128"/>
                      </a:lnTo>
                      <a:lnTo>
                        <a:pt x="61" y="128"/>
                      </a:lnTo>
                      <a:lnTo>
                        <a:pt x="55" y="126"/>
                      </a:lnTo>
                      <a:lnTo>
                        <a:pt x="42" y="124"/>
                      </a:lnTo>
                      <a:lnTo>
                        <a:pt x="29" y="121"/>
                      </a:lnTo>
                      <a:lnTo>
                        <a:pt x="19" y="117"/>
                      </a:lnTo>
                      <a:lnTo>
                        <a:pt x="19" y="11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" name="Freeform 135"/>
                <p:cNvSpPr>
                  <a:spLocks/>
                </p:cNvSpPr>
                <p:nvPr/>
              </p:nvSpPr>
              <p:spPr bwMode="auto">
                <a:xfrm>
                  <a:off x="1927226" y="2773363"/>
                  <a:ext cx="168275" cy="904875"/>
                </a:xfrm>
                <a:custGeom>
                  <a:avLst/>
                  <a:gdLst>
                    <a:gd name="T0" fmla="*/ 127 w 213"/>
                    <a:gd name="T1" fmla="*/ 640 h 1140"/>
                    <a:gd name="T2" fmla="*/ 127 w 213"/>
                    <a:gd name="T3" fmla="*/ 536 h 1140"/>
                    <a:gd name="T4" fmla="*/ 129 w 213"/>
                    <a:gd name="T5" fmla="*/ 447 h 1140"/>
                    <a:gd name="T6" fmla="*/ 129 w 213"/>
                    <a:gd name="T7" fmla="*/ 373 h 1140"/>
                    <a:gd name="T8" fmla="*/ 129 w 213"/>
                    <a:gd name="T9" fmla="*/ 271 h 1140"/>
                    <a:gd name="T10" fmla="*/ 129 w 213"/>
                    <a:gd name="T11" fmla="*/ 170 h 1140"/>
                    <a:gd name="T12" fmla="*/ 127 w 213"/>
                    <a:gd name="T13" fmla="*/ 117 h 1140"/>
                    <a:gd name="T14" fmla="*/ 121 w 213"/>
                    <a:gd name="T15" fmla="*/ 85 h 1140"/>
                    <a:gd name="T16" fmla="*/ 115 w 213"/>
                    <a:gd name="T17" fmla="*/ 60 h 1140"/>
                    <a:gd name="T18" fmla="*/ 108 w 213"/>
                    <a:gd name="T19" fmla="*/ 44 h 1140"/>
                    <a:gd name="T20" fmla="*/ 94 w 213"/>
                    <a:gd name="T21" fmla="*/ 24 h 1140"/>
                    <a:gd name="T22" fmla="*/ 94 w 213"/>
                    <a:gd name="T23" fmla="*/ 6 h 1140"/>
                    <a:gd name="T24" fmla="*/ 108 w 213"/>
                    <a:gd name="T25" fmla="*/ 0 h 1140"/>
                    <a:gd name="T26" fmla="*/ 136 w 213"/>
                    <a:gd name="T27" fmla="*/ 6 h 1140"/>
                    <a:gd name="T28" fmla="*/ 175 w 213"/>
                    <a:gd name="T29" fmla="*/ 20 h 1140"/>
                    <a:gd name="T30" fmla="*/ 202 w 213"/>
                    <a:gd name="T31" fmla="*/ 36 h 1140"/>
                    <a:gd name="T32" fmla="*/ 213 w 213"/>
                    <a:gd name="T33" fmla="*/ 60 h 1140"/>
                    <a:gd name="T34" fmla="*/ 209 w 213"/>
                    <a:gd name="T35" fmla="*/ 92 h 1140"/>
                    <a:gd name="T36" fmla="*/ 200 w 213"/>
                    <a:gd name="T37" fmla="*/ 119 h 1140"/>
                    <a:gd name="T38" fmla="*/ 192 w 213"/>
                    <a:gd name="T39" fmla="*/ 152 h 1140"/>
                    <a:gd name="T40" fmla="*/ 188 w 213"/>
                    <a:gd name="T41" fmla="*/ 197 h 1140"/>
                    <a:gd name="T42" fmla="*/ 184 w 213"/>
                    <a:gd name="T43" fmla="*/ 251 h 1140"/>
                    <a:gd name="T44" fmla="*/ 180 w 213"/>
                    <a:gd name="T45" fmla="*/ 321 h 1140"/>
                    <a:gd name="T46" fmla="*/ 180 w 213"/>
                    <a:gd name="T47" fmla="*/ 417 h 1140"/>
                    <a:gd name="T48" fmla="*/ 180 w 213"/>
                    <a:gd name="T49" fmla="*/ 536 h 1140"/>
                    <a:gd name="T50" fmla="*/ 182 w 213"/>
                    <a:gd name="T51" fmla="*/ 682 h 1140"/>
                    <a:gd name="T52" fmla="*/ 184 w 213"/>
                    <a:gd name="T53" fmla="*/ 783 h 1140"/>
                    <a:gd name="T54" fmla="*/ 184 w 213"/>
                    <a:gd name="T55" fmla="*/ 855 h 1140"/>
                    <a:gd name="T56" fmla="*/ 184 w 213"/>
                    <a:gd name="T57" fmla="*/ 918 h 1140"/>
                    <a:gd name="T58" fmla="*/ 182 w 213"/>
                    <a:gd name="T59" fmla="*/ 972 h 1140"/>
                    <a:gd name="T60" fmla="*/ 179 w 213"/>
                    <a:gd name="T61" fmla="*/ 1017 h 1140"/>
                    <a:gd name="T62" fmla="*/ 175 w 213"/>
                    <a:gd name="T63" fmla="*/ 1051 h 1140"/>
                    <a:gd name="T64" fmla="*/ 171 w 213"/>
                    <a:gd name="T65" fmla="*/ 1078 h 1140"/>
                    <a:gd name="T66" fmla="*/ 167 w 213"/>
                    <a:gd name="T67" fmla="*/ 1095 h 1140"/>
                    <a:gd name="T68" fmla="*/ 146 w 213"/>
                    <a:gd name="T69" fmla="*/ 1122 h 1140"/>
                    <a:gd name="T70" fmla="*/ 131 w 213"/>
                    <a:gd name="T71" fmla="*/ 1138 h 1140"/>
                    <a:gd name="T72" fmla="*/ 119 w 213"/>
                    <a:gd name="T73" fmla="*/ 1134 h 1140"/>
                    <a:gd name="T74" fmla="*/ 104 w 213"/>
                    <a:gd name="T75" fmla="*/ 1113 h 1140"/>
                    <a:gd name="T76" fmla="*/ 87 w 213"/>
                    <a:gd name="T77" fmla="*/ 1075 h 1140"/>
                    <a:gd name="T78" fmla="*/ 52 w 213"/>
                    <a:gd name="T79" fmla="*/ 1035 h 1140"/>
                    <a:gd name="T80" fmla="*/ 14 w 213"/>
                    <a:gd name="T81" fmla="*/ 1001 h 1140"/>
                    <a:gd name="T82" fmla="*/ 0 w 213"/>
                    <a:gd name="T83" fmla="*/ 983 h 1140"/>
                    <a:gd name="T84" fmla="*/ 10 w 213"/>
                    <a:gd name="T85" fmla="*/ 977 h 1140"/>
                    <a:gd name="T86" fmla="*/ 41 w 213"/>
                    <a:gd name="T87" fmla="*/ 986 h 1140"/>
                    <a:gd name="T88" fmla="*/ 81 w 213"/>
                    <a:gd name="T89" fmla="*/ 997 h 1140"/>
                    <a:gd name="T90" fmla="*/ 106 w 213"/>
                    <a:gd name="T91" fmla="*/ 994 h 1140"/>
                    <a:gd name="T92" fmla="*/ 115 w 213"/>
                    <a:gd name="T93" fmla="*/ 976 h 1140"/>
                    <a:gd name="T94" fmla="*/ 119 w 213"/>
                    <a:gd name="T95" fmla="*/ 947 h 1140"/>
                    <a:gd name="T96" fmla="*/ 121 w 213"/>
                    <a:gd name="T97" fmla="*/ 916 h 1140"/>
                    <a:gd name="T98" fmla="*/ 121 w 213"/>
                    <a:gd name="T99" fmla="*/ 880 h 1140"/>
                    <a:gd name="T100" fmla="*/ 123 w 213"/>
                    <a:gd name="T101" fmla="*/ 837 h 1140"/>
                    <a:gd name="T102" fmla="*/ 123 w 213"/>
                    <a:gd name="T103" fmla="*/ 786 h 1140"/>
                    <a:gd name="T104" fmla="*/ 125 w 213"/>
                    <a:gd name="T105" fmla="*/ 729 h 1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13" h="1140">
                      <a:moveTo>
                        <a:pt x="125" y="729"/>
                      </a:moveTo>
                      <a:lnTo>
                        <a:pt x="125" y="698"/>
                      </a:lnTo>
                      <a:lnTo>
                        <a:pt x="125" y="669"/>
                      </a:lnTo>
                      <a:lnTo>
                        <a:pt x="127" y="640"/>
                      </a:lnTo>
                      <a:lnTo>
                        <a:pt x="127" y="613"/>
                      </a:lnTo>
                      <a:lnTo>
                        <a:pt x="127" y="586"/>
                      </a:lnTo>
                      <a:lnTo>
                        <a:pt x="127" y="561"/>
                      </a:lnTo>
                      <a:lnTo>
                        <a:pt x="127" y="536"/>
                      </a:lnTo>
                      <a:lnTo>
                        <a:pt x="129" y="512"/>
                      </a:lnTo>
                      <a:lnTo>
                        <a:pt x="129" y="489"/>
                      </a:lnTo>
                      <a:lnTo>
                        <a:pt x="129" y="467"/>
                      </a:lnTo>
                      <a:lnTo>
                        <a:pt x="129" y="447"/>
                      </a:lnTo>
                      <a:lnTo>
                        <a:pt x="129" y="428"/>
                      </a:lnTo>
                      <a:lnTo>
                        <a:pt x="129" y="409"/>
                      </a:lnTo>
                      <a:lnTo>
                        <a:pt x="129" y="391"/>
                      </a:lnTo>
                      <a:lnTo>
                        <a:pt x="129" y="373"/>
                      </a:lnTo>
                      <a:lnTo>
                        <a:pt x="129" y="359"/>
                      </a:lnTo>
                      <a:lnTo>
                        <a:pt x="129" y="328"/>
                      </a:lnTo>
                      <a:lnTo>
                        <a:pt x="129" y="298"/>
                      </a:lnTo>
                      <a:lnTo>
                        <a:pt x="129" y="271"/>
                      </a:lnTo>
                      <a:lnTo>
                        <a:pt x="129" y="244"/>
                      </a:lnTo>
                      <a:lnTo>
                        <a:pt x="129" y="217"/>
                      </a:lnTo>
                      <a:lnTo>
                        <a:pt x="129" y="193"/>
                      </a:lnTo>
                      <a:lnTo>
                        <a:pt x="129" y="170"/>
                      </a:lnTo>
                      <a:lnTo>
                        <a:pt x="129" y="148"/>
                      </a:lnTo>
                      <a:lnTo>
                        <a:pt x="127" y="137"/>
                      </a:lnTo>
                      <a:lnTo>
                        <a:pt x="127" y="126"/>
                      </a:lnTo>
                      <a:lnTo>
                        <a:pt x="127" y="117"/>
                      </a:lnTo>
                      <a:lnTo>
                        <a:pt x="125" y="108"/>
                      </a:lnTo>
                      <a:lnTo>
                        <a:pt x="123" y="101"/>
                      </a:lnTo>
                      <a:lnTo>
                        <a:pt x="123" y="92"/>
                      </a:lnTo>
                      <a:lnTo>
                        <a:pt x="121" y="85"/>
                      </a:lnTo>
                      <a:lnTo>
                        <a:pt x="121" y="78"/>
                      </a:lnTo>
                      <a:lnTo>
                        <a:pt x="119" y="72"/>
                      </a:lnTo>
                      <a:lnTo>
                        <a:pt x="117" y="65"/>
                      </a:lnTo>
                      <a:lnTo>
                        <a:pt x="115" y="60"/>
                      </a:lnTo>
                      <a:lnTo>
                        <a:pt x="113" y="54"/>
                      </a:lnTo>
                      <a:lnTo>
                        <a:pt x="113" y="51"/>
                      </a:lnTo>
                      <a:lnTo>
                        <a:pt x="110" y="47"/>
                      </a:lnTo>
                      <a:lnTo>
                        <a:pt x="108" y="44"/>
                      </a:lnTo>
                      <a:lnTo>
                        <a:pt x="106" y="40"/>
                      </a:lnTo>
                      <a:lnTo>
                        <a:pt x="102" y="34"/>
                      </a:lnTo>
                      <a:lnTo>
                        <a:pt x="98" y="29"/>
                      </a:lnTo>
                      <a:lnTo>
                        <a:pt x="94" y="24"/>
                      </a:lnTo>
                      <a:lnTo>
                        <a:pt x="92" y="18"/>
                      </a:lnTo>
                      <a:lnTo>
                        <a:pt x="92" y="13"/>
                      </a:lnTo>
                      <a:lnTo>
                        <a:pt x="92" y="9"/>
                      </a:lnTo>
                      <a:lnTo>
                        <a:pt x="94" y="6"/>
                      </a:lnTo>
                      <a:lnTo>
                        <a:pt x="96" y="4"/>
                      </a:lnTo>
                      <a:lnTo>
                        <a:pt x="98" y="2"/>
                      </a:lnTo>
                      <a:lnTo>
                        <a:pt x="102" y="0"/>
                      </a:lnTo>
                      <a:lnTo>
                        <a:pt x="108" y="0"/>
                      </a:lnTo>
                      <a:lnTo>
                        <a:pt x="113" y="0"/>
                      </a:lnTo>
                      <a:lnTo>
                        <a:pt x="119" y="2"/>
                      </a:lnTo>
                      <a:lnTo>
                        <a:pt x="129" y="2"/>
                      </a:lnTo>
                      <a:lnTo>
                        <a:pt x="136" y="6"/>
                      </a:lnTo>
                      <a:lnTo>
                        <a:pt x="146" y="9"/>
                      </a:lnTo>
                      <a:lnTo>
                        <a:pt x="157" y="13"/>
                      </a:lnTo>
                      <a:lnTo>
                        <a:pt x="165" y="16"/>
                      </a:lnTo>
                      <a:lnTo>
                        <a:pt x="175" y="20"/>
                      </a:lnTo>
                      <a:lnTo>
                        <a:pt x="182" y="24"/>
                      </a:lnTo>
                      <a:lnTo>
                        <a:pt x="188" y="27"/>
                      </a:lnTo>
                      <a:lnTo>
                        <a:pt x="196" y="33"/>
                      </a:lnTo>
                      <a:lnTo>
                        <a:pt x="202" y="36"/>
                      </a:lnTo>
                      <a:lnTo>
                        <a:pt x="207" y="40"/>
                      </a:lnTo>
                      <a:lnTo>
                        <a:pt x="209" y="45"/>
                      </a:lnTo>
                      <a:lnTo>
                        <a:pt x="211" y="53"/>
                      </a:lnTo>
                      <a:lnTo>
                        <a:pt x="213" y="60"/>
                      </a:lnTo>
                      <a:lnTo>
                        <a:pt x="213" y="67"/>
                      </a:lnTo>
                      <a:lnTo>
                        <a:pt x="213" y="74"/>
                      </a:lnTo>
                      <a:lnTo>
                        <a:pt x="211" y="83"/>
                      </a:lnTo>
                      <a:lnTo>
                        <a:pt x="209" y="92"/>
                      </a:lnTo>
                      <a:lnTo>
                        <a:pt x="207" y="101"/>
                      </a:lnTo>
                      <a:lnTo>
                        <a:pt x="203" y="107"/>
                      </a:lnTo>
                      <a:lnTo>
                        <a:pt x="202" y="112"/>
                      </a:lnTo>
                      <a:lnTo>
                        <a:pt x="200" y="119"/>
                      </a:lnTo>
                      <a:lnTo>
                        <a:pt x="198" y="126"/>
                      </a:lnTo>
                      <a:lnTo>
                        <a:pt x="196" y="134"/>
                      </a:lnTo>
                      <a:lnTo>
                        <a:pt x="194" y="143"/>
                      </a:lnTo>
                      <a:lnTo>
                        <a:pt x="192" y="152"/>
                      </a:lnTo>
                      <a:lnTo>
                        <a:pt x="192" y="162"/>
                      </a:lnTo>
                      <a:lnTo>
                        <a:pt x="190" y="173"/>
                      </a:lnTo>
                      <a:lnTo>
                        <a:pt x="188" y="184"/>
                      </a:lnTo>
                      <a:lnTo>
                        <a:pt x="188" y="197"/>
                      </a:lnTo>
                      <a:lnTo>
                        <a:pt x="186" y="209"/>
                      </a:lnTo>
                      <a:lnTo>
                        <a:pt x="186" y="222"/>
                      </a:lnTo>
                      <a:lnTo>
                        <a:pt x="184" y="236"/>
                      </a:lnTo>
                      <a:lnTo>
                        <a:pt x="184" y="251"/>
                      </a:lnTo>
                      <a:lnTo>
                        <a:pt x="184" y="265"/>
                      </a:lnTo>
                      <a:lnTo>
                        <a:pt x="182" y="283"/>
                      </a:lnTo>
                      <a:lnTo>
                        <a:pt x="182" y="301"/>
                      </a:lnTo>
                      <a:lnTo>
                        <a:pt x="180" y="321"/>
                      </a:lnTo>
                      <a:lnTo>
                        <a:pt x="180" y="343"/>
                      </a:lnTo>
                      <a:lnTo>
                        <a:pt x="180" y="366"/>
                      </a:lnTo>
                      <a:lnTo>
                        <a:pt x="180" y="390"/>
                      </a:lnTo>
                      <a:lnTo>
                        <a:pt x="180" y="417"/>
                      </a:lnTo>
                      <a:lnTo>
                        <a:pt x="180" y="444"/>
                      </a:lnTo>
                      <a:lnTo>
                        <a:pt x="180" y="473"/>
                      </a:lnTo>
                      <a:lnTo>
                        <a:pt x="180" y="505"/>
                      </a:lnTo>
                      <a:lnTo>
                        <a:pt x="180" y="536"/>
                      </a:lnTo>
                      <a:lnTo>
                        <a:pt x="180" y="570"/>
                      </a:lnTo>
                      <a:lnTo>
                        <a:pt x="180" y="606"/>
                      </a:lnTo>
                      <a:lnTo>
                        <a:pt x="182" y="644"/>
                      </a:lnTo>
                      <a:lnTo>
                        <a:pt x="182" y="682"/>
                      </a:lnTo>
                      <a:lnTo>
                        <a:pt x="184" y="723"/>
                      </a:lnTo>
                      <a:lnTo>
                        <a:pt x="184" y="743"/>
                      </a:lnTo>
                      <a:lnTo>
                        <a:pt x="184" y="763"/>
                      </a:lnTo>
                      <a:lnTo>
                        <a:pt x="184" y="783"/>
                      </a:lnTo>
                      <a:lnTo>
                        <a:pt x="184" y="801"/>
                      </a:lnTo>
                      <a:lnTo>
                        <a:pt x="184" y="821"/>
                      </a:lnTo>
                      <a:lnTo>
                        <a:pt x="184" y="837"/>
                      </a:lnTo>
                      <a:lnTo>
                        <a:pt x="184" y="855"/>
                      </a:lnTo>
                      <a:lnTo>
                        <a:pt x="184" y="871"/>
                      </a:lnTo>
                      <a:lnTo>
                        <a:pt x="184" y="887"/>
                      </a:lnTo>
                      <a:lnTo>
                        <a:pt x="184" y="903"/>
                      </a:lnTo>
                      <a:lnTo>
                        <a:pt x="184" y="918"/>
                      </a:lnTo>
                      <a:lnTo>
                        <a:pt x="182" y="932"/>
                      </a:lnTo>
                      <a:lnTo>
                        <a:pt x="182" y="945"/>
                      </a:lnTo>
                      <a:lnTo>
                        <a:pt x="182" y="959"/>
                      </a:lnTo>
                      <a:lnTo>
                        <a:pt x="182" y="972"/>
                      </a:lnTo>
                      <a:lnTo>
                        <a:pt x="180" y="983"/>
                      </a:lnTo>
                      <a:lnTo>
                        <a:pt x="180" y="995"/>
                      </a:lnTo>
                      <a:lnTo>
                        <a:pt x="180" y="1006"/>
                      </a:lnTo>
                      <a:lnTo>
                        <a:pt x="179" y="1017"/>
                      </a:lnTo>
                      <a:lnTo>
                        <a:pt x="179" y="1026"/>
                      </a:lnTo>
                      <a:lnTo>
                        <a:pt x="177" y="1035"/>
                      </a:lnTo>
                      <a:lnTo>
                        <a:pt x="177" y="1044"/>
                      </a:lnTo>
                      <a:lnTo>
                        <a:pt x="175" y="1051"/>
                      </a:lnTo>
                      <a:lnTo>
                        <a:pt x="175" y="1060"/>
                      </a:lnTo>
                      <a:lnTo>
                        <a:pt x="173" y="1066"/>
                      </a:lnTo>
                      <a:lnTo>
                        <a:pt x="173" y="1073"/>
                      </a:lnTo>
                      <a:lnTo>
                        <a:pt x="171" y="1078"/>
                      </a:lnTo>
                      <a:lnTo>
                        <a:pt x="171" y="1084"/>
                      </a:lnTo>
                      <a:lnTo>
                        <a:pt x="169" y="1087"/>
                      </a:lnTo>
                      <a:lnTo>
                        <a:pt x="167" y="1093"/>
                      </a:lnTo>
                      <a:lnTo>
                        <a:pt x="167" y="1095"/>
                      </a:lnTo>
                      <a:lnTo>
                        <a:pt x="165" y="1098"/>
                      </a:lnTo>
                      <a:lnTo>
                        <a:pt x="159" y="1107"/>
                      </a:lnTo>
                      <a:lnTo>
                        <a:pt x="152" y="1116"/>
                      </a:lnTo>
                      <a:lnTo>
                        <a:pt x="146" y="1122"/>
                      </a:lnTo>
                      <a:lnTo>
                        <a:pt x="142" y="1129"/>
                      </a:lnTo>
                      <a:lnTo>
                        <a:pt x="138" y="1132"/>
                      </a:lnTo>
                      <a:lnTo>
                        <a:pt x="134" y="1136"/>
                      </a:lnTo>
                      <a:lnTo>
                        <a:pt x="131" y="1138"/>
                      </a:lnTo>
                      <a:lnTo>
                        <a:pt x="129" y="1140"/>
                      </a:lnTo>
                      <a:lnTo>
                        <a:pt x="125" y="1138"/>
                      </a:lnTo>
                      <a:lnTo>
                        <a:pt x="121" y="1138"/>
                      </a:lnTo>
                      <a:lnTo>
                        <a:pt x="119" y="1134"/>
                      </a:lnTo>
                      <a:lnTo>
                        <a:pt x="115" y="1131"/>
                      </a:lnTo>
                      <a:lnTo>
                        <a:pt x="111" y="1125"/>
                      </a:lnTo>
                      <a:lnTo>
                        <a:pt x="108" y="1120"/>
                      </a:lnTo>
                      <a:lnTo>
                        <a:pt x="104" y="1113"/>
                      </a:lnTo>
                      <a:lnTo>
                        <a:pt x="102" y="1104"/>
                      </a:lnTo>
                      <a:lnTo>
                        <a:pt x="98" y="1093"/>
                      </a:lnTo>
                      <a:lnTo>
                        <a:pt x="92" y="1084"/>
                      </a:lnTo>
                      <a:lnTo>
                        <a:pt x="87" y="1075"/>
                      </a:lnTo>
                      <a:lnTo>
                        <a:pt x="81" y="1064"/>
                      </a:lnTo>
                      <a:lnTo>
                        <a:pt x="71" y="1055"/>
                      </a:lnTo>
                      <a:lnTo>
                        <a:pt x="64" y="1046"/>
                      </a:lnTo>
                      <a:lnTo>
                        <a:pt x="52" y="1035"/>
                      </a:lnTo>
                      <a:lnTo>
                        <a:pt x="42" y="1026"/>
                      </a:lnTo>
                      <a:lnTo>
                        <a:pt x="31" y="1017"/>
                      </a:lnTo>
                      <a:lnTo>
                        <a:pt x="21" y="1008"/>
                      </a:lnTo>
                      <a:lnTo>
                        <a:pt x="14" y="1001"/>
                      </a:lnTo>
                      <a:lnTo>
                        <a:pt x="8" y="995"/>
                      </a:lnTo>
                      <a:lnTo>
                        <a:pt x="4" y="990"/>
                      </a:lnTo>
                      <a:lnTo>
                        <a:pt x="0" y="985"/>
                      </a:lnTo>
                      <a:lnTo>
                        <a:pt x="0" y="983"/>
                      </a:lnTo>
                      <a:lnTo>
                        <a:pt x="0" y="979"/>
                      </a:lnTo>
                      <a:lnTo>
                        <a:pt x="2" y="977"/>
                      </a:lnTo>
                      <a:lnTo>
                        <a:pt x="6" y="977"/>
                      </a:lnTo>
                      <a:lnTo>
                        <a:pt x="10" y="977"/>
                      </a:lnTo>
                      <a:lnTo>
                        <a:pt x="16" y="979"/>
                      </a:lnTo>
                      <a:lnTo>
                        <a:pt x="21" y="981"/>
                      </a:lnTo>
                      <a:lnTo>
                        <a:pt x="31" y="983"/>
                      </a:lnTo>
                      <a:lnTo>
                        <a:pt x="41" y="986"/>
                      </a:lnTo>
                      <a:lnTo>
                        <a:pt x="50" y="990"/>
                      </a:lnTo>
                      <a:lnTo>
                        <a:pt x="62" y="994"/>
                      </a:lnTo>
                      <a:lnTo>
                        <a:pt x="73" y="995"/>
                      </a:lnTo>
                      <a:lnTo>
                        <a:pt x="81" y="997"/>
                      </a:lnTo>
                      <a:lnTo>
                        <a:pt x="88" y="997"/>
                      </a:lnTo>
                      <a:lnTo>
                        <a:pt x="96" y="997"/>
                      </a:lnTo>
                      <a:lnTo>
                        <a:pt x="102" y="995"/>
                      </a:lnTo>
                      <a:lnTo>
                        <a:pt x="106" y="994"/>
                      </a:lnTo>
                      <a:lnTo>
                        <a:pt x="110" y="990"/>
                      </a:lnTo>
                      <a:lnTo>
                        <a:pt x="111" y="986"/>
                      </a:lnTo>
                      <a:lnTo>
                        <a:pt x="113" y="983"/>
                      </a:lnTo>
                      <a:lnTo>
                        <a:pt x="115" y="976"/>
                      </a:lnTo>
                      <a:lnTo>
                        <a:pt x="115" y="968"/>
                      </a:lnTo>
                      <a:lnTo>
                        <a:pt x="117" y="958"/>
                      </a:lnTo>
                      <a:lnTo>
                        <a:pt x="117" y="952"/>
                      </a:lnTo>
                      <a:lnTo>
                        <a:pt x="119" y="947"/>
                      </a:lnTo>
                      <a:lnTo>
                        <a:pt x="119" y="940"/>
                      </a:lnTo>
                      <a:lnTo>
                        <a:pt x="119" y="932"/>
                      </a:lnTo>
                      <a:lnTo>
                        <a:pt x="119" y="925"/>
                      </a:lnTo>
                      <a:lnTo>
                        <a:pt x="121" y="916"/>
                      </a:lnTo>
                      <a:lnTo>
                        <a:pt x="121" y="909"/>
                      </a:lnTo>
                      <a:lnTo>
                        <a:pt x="121" y="900"/>
                      </a:lnTo>
                      <a:lnTo>
                        <a:pt x="121" y="891"/>
                      </a:lnTo>
                      <a:lnTo>
                        <a:pt x="121" y="880"/>
                      </a:lnTo>
                      <a:lnTo>
                        <a:pt x="123" y="871"/>
                      </a:lnTo>
                      <a:lnTo>
                        <a:pt x="123" y="860"/>
                      </a:lnTo>
                      <a:lnTo>
                        <a:pt x="123" y="849"/>
                      </a:lnTo>
                      <a:lnTo>
                        <a:pt x="123" y="837"/>
                      </a:lnTo>
                      <a:lnTo>
                        <a:pt x="123" y="824"/>
                      </a:lnTo>
                      <a:lnTo>
                        <a:pt x="123" y="813"/>
                      </a:lnTo>
                      <a:lnTo>
                        <a:pt x="123" y="799"/>
                      </a:lnTo>
                      <a:lnTo>
                        <a:pt x="123" y="786"/>
                      </a:lnTo>
                      <a:lnTo>
                        <a:pt x="123" y="772"/>
                      </a:lnTo>
                      <a:lnTo>
                        <a:pt x="123" y="757"/>
                      </a:lnTo>
                      <a:lnTo>
                        <a:pt x="125" y="743"/>
                      </a:lnTo>
                      <a:lnTo>
                        <a:pt x="125" y="729"/>
                      </a:lnTo>
                      <a:lnTo>
                        <a:pt x="125" y="729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17" name="组合 116"/>
            <p:cNvGrpSpPr/>
            <p:nvPr/>
          </p:nvGrpSpPr>
          <p:grpSpPr>
            <a:xfrm>
              <a:off x="4351693" y="4201245"/>
              <a:ext cx="492802" cy="495335"/>
              <a:chOff x="2095452" y="3619400"/>
              <a:chExt cx="492802" cy="495335"/>
            </a:xfrm>
          </p:grpSpPr>
          <p:pic>
            <p:nvPicPr>
              <p:cNvPr id="118" name="图片 117"/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5452" y="3619400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119" name="组合 118"/>
              <p:cNvGrpSpPr/>
              <p:nvPr/>
            </p:nvGrpSpPr>
            <p:grpSpPr>
              <a:xfrm>
                <a:off x="2201349" y="3729214"/>
                <a:ext cx="103271" cy="275706"/>
                <a:chOff x="1860551" y="2773363"/>
                <a:chExt cx="301625" cy="904875"/>
              </a:xfrm>
              <a:solidFill>
                <a:srgbClr val="FF0000"/>
              </a:solidFill>
            </p:grpSpPr>
            <p:sp>
              <p:nvSpPr>
                <p:cNvPr id="121" name="Freeform 134"/>
                <p:cNvSpPr>
                  <a:spLocks/>
                </p:cNvSpPr>
                <p:nvPr/>
              </p:nvSpPr>
              <p:spPr bwMode="auto">
                <a:xfrm>
                  <a:off x="1860551" y="3059113"/>
                  <a:ext cx="301625" cy="101600"/>
                </a:xfrm>
                <a:custGeom>
                  <a:avLst/>
                  <a:gdLst>
                    <a:gd name="T0" fmla="*/ 13 w 379"/>
                    <a:gd name="T1" fmla="*/ 115 h 128"/>
                    <a:gd name="T2" fmla="*/ 8 w 379"/>
                    <a:gd name="T3" fmla="*/ 112 h 128"/>
                    <a:gd name="T4" fmla="*/ 2 w 379"/>
                    <a:gd name="T5" fmla="*/ 108 h 128"/>
                    <a:gd name="T6" fmla="*/ 0 w 379"/>
                    <a:gd name="T7" fmla="*/ 105 h 128"/>
                    <a:gd name="T8" fmla="*/ 2 w 379"/>
                    <a:gd name="T9" fmla="*/ 97 h 128"/>
                    <a:gd name="T10" fmla="*/ 8 w 379"/>
                    <a:gd name="T11" fmla="*/ 90 h 128"/>
                    <a:gd name="T12" fmla="*/ 15 w 379"/>
                    <a:gd name="T13" fmla="*/ 85 h 128"/>
                    <a:gd name="T14" fmla="*/ 21 w 379"/>
                    <a:gd name="T15" fmla="*/ 83 h 128"/>
                    <a:gd name="T16" fmla="*/ 31 w 379"/>
                    <a:gd name="T17" fmla="*/ 79 h 128"/>
                    <a:gd name="T18" fmla="*/ 46 w 379"/>
                    <a:gd name="T19" fmla="*/ 74 h 128"/>
                    <a:gd name="T20" fmla="*/ 65 w 379"/>
                    <a:gd name="T21" fmla="*/ 69 h 128"/>
                    <a:gd name="T22" fmla="*/ 86 w 379"/>
                    <a:gd name="T23" fmla="*/ 61 h 128"/>
                    <a:gd name="T24" fmla="*/ 113 w 379"/>
                    <a:gd name="T25" fmla="*/ 54 h 128"/>
                    <a:gd name="T26" fmla="*/ 144 w 379"/>
                    <a:gd name="T27" fmla="*/ 45 h 128"/>
                    <a:gd name="T28" fmla="*/ 176 w 379"/>
                    <a:gd name="T29" fmla="*/ 36 h 128"/>
                    <a:gd name="T30" fmla="*/ 205 w 379"/>
                    <a:gd name="T31" fmla="*/ 27 h 128"/>
                    <a:gd name="T32" fmla="*/ 232 w 379"/>
                    <a:gd name="T33" fmla="*/ 20 h 128"/>
                    <a:gd name="T34" fmla="*/ 255 w 379"/>
                    <a:gd name="T35" fmla="*/ 13 h 128"/>
                    <a:gd name="T36" fmla="*/ 276 w 379"/>
                    <a:gd name="T37" fmla="*/ 7 h 128"/>
                    <a:gd name="T38" fmla="*/ 293 w 379"/>
                    <a:gd name="T39" fmla="*/ 4 h 128"/>
                    <a:gd name="T40" fmla="*/ 307 w 379"/>
                    <a:gd name="T41" fmla="*/ 0 h 128"/>
                    <a:gd name="T42" fmla="*/ 316 w 379"/>
                    <a:gd name="T43" fmla="*/ 0 h 128"/>
                    <a:gd name="T44" fmla="*/ 331 w 379"/>
                    <a:gd name="T45" fmla="*/ 0 h 128"/>
                    <a:gd name="T46" fmla="*/ 351 w 379"/>
                    <a:gd name="T47" fmla="*/ 2 h 128"/>
                    <a:gd name="T48" fmla="*/ 362 w 379"/>
                    <a:gd name="T49" fmla="*/ 4 h 128"/>
                    <a:gd name="T50" fmla="*/ 370 w 379"/>
                    <a:gd name="T51" fmla="*/ 9 h 128"/>
                    <a:gd name="T52" fmla="*/ 376 w 379"/>
                    <a:gd name="T53" fmla="*/ 13 h 128"/>
                    <a:gd name="T54" fmla="*/ 379 w 379"/>
                    <a:gd name="T55" fmla="*/ 16 h 128"/>
                    <a:gd name="T56" fmla="*/ 379 w 379"/>
                    <a:gd name="T57" fmla="*/ 20 h 128"/>
                    <a:gd name="T58" fmla="*/ 376 w 379"/>
                    <a:gd name="T59" fmla="*/ 29 h 128"/>
                    <a:gd name="T60" fmla="*/ 370 w 379"/>
                    <a:gd name="T61" fmla="*/ 36 h 128"/>
                    <a:gd name="T62" fmla="*/ 362 w 379"/>
                    <a:gd name="T63" fmla="*/ 43 h 128"/>
                    <a:gd name="T64" fmla="*/ 349 w 379"/>
                    <a:gd name="T65" fmla="*/ 52 h 128"/>
                    <a:gd name="T66" fmla="*/ 326 w 379"/>
                    <a:gd name="T67" fmla="*/ 61 h 128"/>
                    <a:gd name="T68" fmla="*/ 310 w 379"/>
                    <a:gd name="T69" fmla="*/ 65 h 128"/>
                    <a:gd name="T70" fmla="*/ 297 w 379"/>
                    <a:gd name="T71" fmla="*/ 67 h 128"/>
                    <a:gd name="T72" fmla="*/ 284 w 379"/>
                    <a:gd name="T73" fmla="*/ 70 h 128"/>
                    <a:gd name="T74" fmla="*/ 266 w 379"/>
                    <a:gd name="T75" fmla="*/ 76 h 128"/>
                    <a:gd name="T76" fmla="*/ 249 w 379"/>
                    <a:gd name="T77" fmla="*/ 79 h 128"/>
                    <a:gd name="T78" fmla="*/ 228 w 379"/>
                    <a:gd name="T79" fmla="*/ 87 h 128"/>
                    <a:gd name="T80" fmla="*/ 205 w 379"/>
                    <a:gd name="T81" fmla="*/ 94 h 128"/>
                    <a:gd name="T82" fmla="*/ 180 w 379"/>
                    <a:gd name="T83" fmla="*/ 101 h 128"/>
                    <a:gd name="T84" fmla="*/ 157 w 379"/>
                    <a:gd name="T85" fmla="*/ 108 h 128"/>
                    <a:gd name="T86" fmla="*/ 136 w 379"/>
                    <a:gd name="T87" fmla="*/ 114 h 128"/>
                    <a:gd name="T88" fmla="*/ 119 w 379"/>
                    <a:gd name="T89" fmla="*/ 117 h 128"/>
                    <a:gd name="T90" fmla="*/ 103 w 379"/>
                    <a:gd name="T91" fmla="*/ 123 h 128"/>
                    <a:gd name="T92" fmla="*/ 90 w 379"/>
                    <a:gd name="T93" fmla="*/ 124 h 128"/>
                    <a:gd name="T94" fmla="*/ 78 w 379"/>
                    <a:gd name="T95" fmla="*/ 126 h 128"/>
                    <a:gd name="T96" fmla="*/ 71 w 379"/>
                    <a:gd name="T97" fmla="*/ 128 h 128"/>
                    <a:gd name="T98" fmla="*/ 61 w 379"/>
                    <a:gd name="T99" fmla="*/ 128 h 128"/>
                    <a:gd name="T100" fmla="*/ 42 w 379"/>
                    <a:gd name="T101" fmla="*/ 124 h 128"/>
                    <a:gd name="T102" fmla="*/ 19 w 379"/>
                    <a:gd name="T103" fmla="*/ 117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79" h="128">
                      <a:moveTo>
                        <a:pt x="19" y="117"/>
                      </a:moveTo>
                      <a:lnTo>
                        <a:pt x="13" y="115"/>
                      </a:lnTo>
                      <a:lnTo>
                        <a:pt x="9" y="114"/>
                      </a:lnTo>
                      <a:lnTo>
                        <a:pt x="8" y="112"/>
                      </a:lnTo>
                      <a:lnTo>
                        <a:pt x="4" y="110"/>
                      </a:lnTo>
                      <a:lnTo>
                        <a:pt x="2" y="108"/>
                      </a:lnTo>
                      <a:lnTo>
                        <a:pt x="2" y="106"/>
                      </a:lnTo>
                      <a:lnTo>
                        <a:pt x="0" y="105"/>
                      </a:lnTo>
                      <a:lnTo>
                        <a:pt x="0" y="103"/>
                      </a:lnTo>
                      <a:lnTo>
                        <a:pt x="2" y="97"/>
                      </a:lnTo>
                      <a:lnTo>
                        <a:pt x="4" y="94"/>
                      </a:lnTo>
                      <a:lnTo>
                        <a:pt x="8" y="90"/>
                      </a:lnTo>
                      <a:lnTo>
                        <a:pt x="13" y="87"/>
                      </a:lnTo>
                      <a:lnTo>
                        <a:pt x="15" y="85"/>
                      </a:lnTo>
                      <a:lnTo>
                        <a:pt x="17" y="85"/>
                      </a:lnTo>
                      <a:lnTo>
                        <a:pt x="21" y="83"/>
                      </a:lnTo>
                      <a:lnTo>
                        <a:pt x="27" y="81"/>
                      </a:lnTo>
                      <a:lnTo>
                        <a:pt x="31" y="79"/>
                      </a:lnTo>
                      <a:lnTo>
                        <a:pt x="38" y="76"/>
                      </a:lnTo>
                      <a:lnTo>
                        <a:pt x="46" y="74"/>
                      </a:lnTo>
                      <a:lnTo>
                        <a:pt x="54" y="72"/>
                      </a:lnTo>
                      <a:lnTo>
                        <a:pt x="65" y="69"/>
                      </a:lnTo>
                      <a:lnTo>
                        <a:pt x="75" y="65"/>
                      </a:lnTo>
                      <a:lnTo>
                        <a:pt x="86" y="61"/>
                      </a:lnTo>
                      <a:lnTo>
                        <a:pt x="100" y="58"/>
                      </a:lnTo>
                      <a:lnTo>
                        <a:pt x="113" y="54"/>
                      </a:lnTo>
                      <a:lnTo>
                        <a:pt x="128" y="49"/>
                      </a:lnTo>
                      <a:lnTo>
                        <a:pt x="144" y="45"/>
                      </a:lnTo>
                      <a:lnTo>
                        <a:pt x="161" y="40"/>
                      </a:lnTo>
                      <a:lnTo>
                        <a:pt x="176" y="36"/>
                      </a:lnTo>
                      <a:lnTo>
                        <a:pt x="192" y="31"/>
                      </a:lnTo>
                      <a:lnTo>
                        <a:pt x="205" y="27"/>
                      </a:lnTo>
                      <a:lnTo>
                        <a:pt x="218" y="23"/>
                      </a:lnTo>
                      <a:lnTo>
                        <a:pt x="232" y="20"/>
                      </a:lnTo>
                      <a:lnTo>
                        <a:pt x="243" y="16"/>
                      </a:lnTo>
                      <a:lnTo>
                        <a:pt x="255" y="13"/>
                      </a:lnTo>
                      <a:lnTo>
                        <a:pt x="266" y="9"/>
                      </a:lnTo>
                      <a:lnTo>
                        <a:pt x="276" y="7"/>
                      </a:lnTo>
                      <a:lnTo>
                        <a:pt x="284" y="5"/>
                      </a:lnTo>
                      <a:lnTo>
                        <a:pt x="293" y="4"/>
                      </a:lnTo>
                      <a:lnTo>
                        <a:pt x="299" y="2"/>
                      </a:lnTo>
                      <a:lnTo>
                        <a:pt x="307" y="0"/>
                      </a:lnTo>
                      <a:lnTo>
                        <a:pt x="312" y="0"/>
                      </a:lnTo>
                      <a:lnTo>
                        <a:pt x="316" y="0"/>
                      </a:lnTo>
                      <a:lnTo>
                        <a:pt x="320" y="0"/>
                      </a:lnTo>
                      <a:lnTo>
                        <a:pt x="331" y="0"/>
                      </a:lnTo>
                      <a:lnTo>
                        <a:pt x="341" y="0"/>
                      </a:lnTo>
                      <a:lnTo>
                        <a:pt x="351" y="2"/>
                      </a:lnTo>
                      <a:lnTo>
                        <a:pt x="356" y="2"/>
                      </a:lnTo>
                      <a:lnTo>
                        <a:pt x="362" y="4"/>
                      </a:lnTo>
                      <a:lnTo>
                        <a:pt x="366" y="5"/>
                      </a:lnTo>
                      <a:lnTo>
                        <a:pt x="370" y="9"/>
                      </a:lnTo>
                      <a:lnTo>
                        <a:pt x="374" y="11"/>
                      </a:lnTo>
                      <a:lnTo>
                        <a:pt x="376" y="13"/>
                      </a:lnTo>
                      <a:lnTo>
                        <a:pt x="377" y="14"/>
                      </a:lnTo>
                      <a:lnTo>
                        <a:pt x="379" y="16"/>
                      </a:lnTo>
                      <a:lnTo>
                        <a:pt x="379" y="18"/>
                      </a:lnTo>
                      <a:lnTo>
                        <a:pt x="379" y="20"/>
                      </a:lnTo>
                      <a:lnTo>
                        <a:pt x="379" y="23"/>
                      </a:lnTo>
                      <a:lnTo>
                        <a:pt x="376" y="29"/>
                      </a:lnTo>
                      <a:lnTo>
                        <a:pt x="372" y="32"/>
                      </a:lnTo>
                      <a:lnTo>
                        <a:pt x="370" y="36"/>
                      </a:lnTo>
                      <a:lnTo>
                        <a:pt x="366" y="40"/>
                      </a:lnTo>
                      <a:lnTo>
                        <a:pt x="362" y="43"/>
                      </a:lnTo>
                      <a:lnTo>
                        <a:pt x="358" y="47"/>
                      </a:lnTo>
                      <a:lnTo>
                        <a:pt x="349" y="52"/>
                      </a:lnTo>
                      <a:lnTo>
                        <a:pt x="337" y="56"/>
                      </a:lnTo>
                      <a:lnTo>
                        <a:pt x="326" y="61"/>
                      </a:lnTo>
                      <a:lnTo>
                        <a:pt x="316" y="63"/>
                      </a:lnTo>
                      <a:lnTo>
                        <a:pt x="310" y="65"/>
                      </a:lnTo>
                      <a:lnTo>
                        <a:pt x="305" y="65"/>
                      </a:lnTo>
                      <a:lnTo>
                        <a:pt x="297" y="67"/>
                      </a:lnTo>
                      <a:lnTo>
                        <a:pt x="291" y="69"/>
                      </a:lnTo>
                      <a:lnTo>
                        <a:pt x="284" y="70"/>
                      </a:lnTo>
                      <a:lnTo>
                        <a:pt x="276" y="72"/>
                      </a:lnTo>
                      <a:lnTo>
                        <a:pt x="266" y="76"/>
                      </a:lnTo>
                      <a:lnTo>
                        <a:pt x="259" y="78"/>
                      </a:lnTo>
                      <a:lnTo>
                        <a:pt x="249" y="79"/>
                      </a:lnTo>
                      <a:lnTo>
                        <a:pt x="239" y="83"/>
                      </a:lnTo>
                      <a:lnTo>
                        <a:pt x="228" y="87"/>
                      </a:lnTo>
                      <a:lnTo>
                        <a:pt x="216" y="90"/>
                      </a:lnTo>
                      <a:lnTo>
                        <a:pt x="205" y="94"/>
                      </a:lnTo>
                      <a:lnTo>
                        <a:pt x="192" y="97"/>
                      </a:lnTo>
                      <a:lnTo>
                        <a:pt x="180" y="101"/>
                      </a:lnTo>
                      <a:lnTo>
                        <a:pt x="169" y="105"/>
                      </a:lnTo>
                      <a:lnTo>
                        <a:pt x="157" y="108"/>
                      </a:lnTo>
                      <a:lnTo>
                        <a:pt x="146" y="110"/>
                      </a:lnTo>
                      <a:lnTo>
                        <a:pt x="136" y="114"/>
                      </a:lnTo>
                      <a:lnTo>
                        <a:pt x="126" y="115"/>
                      </a:lnTo>
                      <a:lnTo>
                        <a:pt x="119" y="117"/>
                      </a:lnTo>
                      <a:lnTo>
                        <a:pt x="109" y="121"/>
                      </a:lnTo>
                      <a:lnTo>
                        <a:pt x="103" y="123"/>
                      </a:lnTo>
                      <a:lnTo>
                        <a:pt x="96" y="123"/>
                      </a:lnTo>
                      <a:lnTo>
                        <a:pt x="90" y="124"/>
                      </a:lnTo>
                      <a:lnTo>
                        <a:pt x="84" y="126"/>
                      </a:lnTo>
                      <a:lnTo>
                        <a:pt x="78" y="126"/>
                      </a:lnTo>
                      <a:lnTo>
                        <a:pt x="75" y="128"/>
                      </a:lnTo>
                      <a:lnTo>
                        <a:pt x="71" y="128"/>
                      </a:lnTo>
                      <a:lnTo>
                        <a:pt x="69" y="128"/>
                      </a:lnTo>
                      <a:lnTo>
                        <a:pt x="61" y="128"/>
                      </a:lnTo>
                      <a:lnTo>
                        <a:pt x="55" y="126"/>
                      </a:lnTo>
                      <a:lnTo>
                        <a:pt x="42" y="124"/>
                      </a:lnTo>
                      <a:lnTo>
                        <a:pt x="29" y="121"/>
                      </a:lnTo>
                      <a:lnTo>
                        <a:pt x="19" y="117"/>
                      </a:lnTo>
                      <a:lnTo>
                        <a:pt x="19" y="11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2" name="Freeform 135"/>
                <p:cNvSpPr>
                  <a:spLocks/>
                </p:cNvSpPr>
                <p:nvPr/>
              </p:nvSpPr>
              <p:spPr bwMode="auto">
                <a:xfrm>
                  <a:off x="1927226" y="2773363"/>
                  <a:ext cx="168275" cy="904875"/>
                </a:xfrm>
                <a:custGeom>
                  <a:avLst/>
                  <a:gdLst>
                    <a:gd name="T0" fmla="*/ 127 w 213"/>
                    <a:gd name="T1" fmla="*/ 640 h 1140"/>
                    <a:gd name="T2" fmla="*/ 127 w 213"/>
                    <a:gd name="T3" fmla="*/ 536 h 1140"/>
                    <a:gd name="T4" fmla="*/ 129 w 213"/>
                    <a:gd name="T5" fmla="*/ 447 h 1140"/>
                    <a:gd name="T6" fmla="*/ 129 w 213"/>
                    <a:gd name="T7" fmla="*/ 373 h 1140"/>
                    <a:gd name="T8" fmla="*/ 129 w 213"/>
                    <a:gd name="T9" fmla="*/ 271 h 1140"/>
                    <a:gd name="T10" fmla="*/ 129 w 213"/>
                    <a:gd name="T11" fmla="*/ 170 h 1140"/>
                    <a:gd name="T12" fmla="*/ 127 w 213"/>
                    <a:gd name="T13" fmla="*/ 117 h 1140"/>
                    <a:gd name="T14" fmla="*/ 121 w 213"/>
                    <a:gd name="T15" fmla="*/ 85 h 1140"/>
                    <a:gd name="T16" fmla="*/ 115 w 213"/>
                    <a:gd name="T17" fmla="*/ 60 h 1140"/>
                    <a:gd name="T18" fmla="*/ 108 w 213"/>
                    <a:gd name="T19" fmla="*/ 44 h 1140"/>
                    <a:gd name="T20" fmla="*/ 94 w 213"/>
                    <a:gd name="T21" fmla="*/ 24 h 1140"/>
                    <a:gd name="T22" fmla="*/ 94 w 213"/>
                    <a:gd name="T23" fmla="*/ 6 h 1140"/>
                    <a:gd name="T24" fmla="*/ 108 w 213"/>
                    <a:gd name="T25" fmla="*/ 0 h 1140"/>
                    <a:gd name="T26" fmla="*/ 136 w 213"/>
                    <a:gd name="T27" fmla="*/ 6 h 1140"/>
                    <a:gd name="T28" fmla="*/ 175 w 213"/>
                    <a:gd name="T29" fmla="*/ 20 h 1140"/>
                    <a:gd name="T30" fmla="*/ 202 w 213"/>
                    <a:gd name="T31" fmla="*/ 36 h 1140"/>
                    <a:gd name="T32" fmla="*/ 213 w 213"/>
                    <a:gd name="T33" fmla="*/ 60 h 1140"/>
                    <a:gd name="T34" fmla="*/ 209 w 213"/>
                    <a:gd name="T35" fmla="*/ 92 h 1140"/>
                    <a:gd name="T36" fmla="*/ 200 w 213"/>
                    <a:gd name="T37" fmla="*/ 119 h 1140"/>
                    <a:gd name="T38" fmla="*/ 192 w 213"/>
                    <a:gd name="T39" fmla="*/ 152 h 1140"/>
                    <a:gd name="T40" fmla="*/ 188 w 213"/>
                    <a:gd name="T41" fmla="*/ 197 h 1140"/>
                    <a:gd name="T42" fmla="*/ 184 w 213"/>
                    <a:gd name="T43" fmla="*/ 251 h 1140"/>
                    <a:gd name="T44" fmla="*/ 180 w 213"/>
                    <a:gd name="T45" fmla="*/ 321 h 1140"/>
                    <a:gd name="T46" fmla="*/ 180 w 213"/>
                    <a:gd name="T47" fmla="*/ 417 h 1140"/>
                    <a:gd name="T48" fmla="*/ 180 w 213"/>
                    <a:gd name="T49" fmla="*/ 536 h 1140"/>
                    <a:gd name="T50" fmla="*/ 182 w 213"/>
                    <a:gd name="T51" fmla="*/ 682 h 1140"/>
                    <a:gd name="T52" fmla="*/ 184 w 213"/>
                    <a:gd name="T53" fmla="*/ 783 h 1140"/>
                    <a:gd name="T54" fmla="*/ 184 w 213"/>
                    <a:gd name="T55" fmla="*/ 855 h 1140"/>
                    <a:gd name="T56" fmla="*/ 184 w 213"/>
                    <a:gd name="T57" fmla="*/ 918 h 1140"/>
                    <a:gd name="T58" fmla="*/ 182 w 213"/>
                    <a:gd name="T59" fmla="*/ 972 h 1140"/>
                    <a:gd name="T60" fmla="*/ 179 w 213"/>
                    <a:gd name="T61" fmla="*/ 1017 h 1140"/>
                    <a:gd name="T62" fmla="*/ 175 w 213"/>
                    <a:gd name="T63" fmla="*/ 1051 h 1140"/>
                    <a:gd name="T64" fmla="*/ 171 w 213"/>
                    <a:gd name="T65" fmla="*/ 1078 h 1140"/>
                    <a:gd name="T66" fmla="*/ 167 w 213"/>
                    <a:gd name="T67" fmla="*/ 1095 h 1140"/>
                    <a:gd name="T68" fmla="*/ 146 w 213"/>
                    <a:gd name="T69" fmla="*/ 1122 h 1140"/>
                    <a:gd name="T70" fmla="*/ 131 w 213"/>
                    <a:gd name="T71" fmla="*/ 1138 h 1140"/>
                    <a:gd name="T72" fmla="*/ 119 w 213"/>
                    <a:gd name="T73" fmla="*/ 1134 h 1140"/>
                    <a:gd name="T74" fmla="*/ 104 w 213"/>
                    <a:gd name="T75" fmla="*/ 1113 h 1140"/>
                    <a:gd name="T76" fmla="*/ 87 w 213"/>
                    <a:gd name="T77" fmla="*/ 1075 h 1140"/>
                    <a:gd name="T78" fmla="*/ 52 w 213"/>
                    <a:gd name="T79" fmla="*/ 1035 h 1140"/>
                    <a:gd name="T80" fmla="*/ 14 w 213"/>
                    <a:gd name="T81" fmla="*/ 1001 h 1140"/>
                    <a:gd name="T82" fmla="*/ 0 w 213"/>
                    <a:gd name="T83" fmla="*/ 983 h 1140"/>
                    <a:gd name="T84" fmla="*/ 10 w 213"/>
                    <a:gd name="T85" fmla="*/ 977 h 1140"/>
                    <a:gd name="T86" fmla="*/ 41 w 213"/>
                    <a:gd name="T87" fmla="*/ 986 h 1140"/>
                    <a:gd name="T88" fmla="*/ 81 w 213"/>
                    <a:gd name="T89" fmla="*/ 997 h 1140"/>
                    <a:gd name="T90" fmla="*/ 106 w 213"/>
                    <a:gd name="T91" fmla="*/ 994 h 1140"/>
                    <a:gd name="T92" fmla="*/ 115 w 213"/>
                    <a:gd name="T93" fmla="*/ 976 h 1140"/>
                    <a:gd name="T94" fmla="*/ 119 w 213"/>
                    <a:gd name="T95" fmla="*/ 947 h 1140"/>
                    <a:gd name="T96" fmla="*/ 121 w 213"/>
                    <a:gd name="T97" fmla="*/ 916 h 1140"/>
                    <a:gd name="T98" fmla="*/ 121 w 213"/>
                    <a:gd name="T99" fmla="*/ 880 h 1140"/>
                    <a:gd name="T100" fmla="*/ 123 w 213"/>
                    <a:gd name="T101" fmla="*/ 837 h 1140"/>
                    <a:gd name="T102" fmla="*/ 123 w 213"/>
                    <a:gd name="T103" fmla="*/ 786 h 1140"/>
                    <a:gd name="T104" fmla="*/ 125 w 213"/>
                    <a:gd name="T105" fmla="*/ 729 h 1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13" h="1140">
                      <a:moveTo>
                        <a:pt x="125" y="729"/>
                      </a:moveTo>
                      <a:lnTo>
                        <a:pt x="125" y="698"/>
                      </a:lnTo>
                      <a:lnTo>
                        <a:pt x="125" y="669"/>
                      </a:lnTo>
                      <a:lnTo>
                        <a:pt x="127" y="640"/>
                      </a:lnTo>
                      <a:lnTo>
                        <a:pt x="127" y="613"/>
                      </a:lnTo>
                      <a:lnTo>
                        <a:pt x="127" y="586"/>
                      </a:lnTo>
                      <a:lnTo>
                        <a:pt x="127" y="561"/>
                      </a:lnTo>
                      <a:lnTo>
                        <a:pt x="127" y="536"/>
                      </a:lnTo>
                      <a:lnTo>
                        <a:pt x="129" y="512"/>
                      </a:lnTo>
                      <a:lnTo>
                        <a:pt x="129" y="489"/>
                      </a:lnTo>
                      <a:lnTo>
                        <a:pt x="129" y="467"/>
                      </a:lnTo>
                      <a:lnTo>
                        <a:pt x="129" y="447"/>
                      </a:lnTo>
                      <a:lnTo>
                        <a:pt x="129" y="428"/>
                      </a:lnTo>
                      <a:lnTo>
                        <a:pt x="129" y="409"/>
                      </a:lnTo>
                      <a:lnTo>
                        <a:pt x="129" y="391"/>
                      </a:lnTo>
                      <a:lnTo>
                        <a:pt x="129" y="373"/>
                      </a:lnTo>
                      <a:lnTo>
                        <a:pt x="129" y="359"/>
                      </a:lnTo>
                      <a:lnTo>
                        <a:pt x="129" y="328"/>
                      </a:lnTo>
                      <a:lnTo>
                        <a:pt x="129" y="298"/>
                      </a:lnTo>
                      <a:lnTo>
                        <a:pt x="129" y="271"/>
                      </a:lnTo>
                      <a:lnTo>
                        <a:pt x="129" y="244"/>
                      </a:lnTo>
                      <a:lnTo>
                        <a:pt x="129" y="217"/>
                      </a:lnTo>
                      <a:lnTo>
                        <a:pt x="129" y="193"/>
                      </a:lnTo>
                      <a:lnTo>
                        <a:pt x="129" y="170"/>
                      </a:lnTo>
                      <a:lnTo>
                        <a:pt x="129" y="148"/>
                      </a:lnTo>
                      <a:lnTo>
                        <a:pt x="127" y="137"/>
                      </a:lnTo>
                      <a:lnTo>
                        <a:pt x="127" y="126"/>
                      </a:lnTo>
                      <a:lnTo>
                        <a:pt x="127" y="117"/>
                      </a:lnTo>
                      <a:lnTo>
                        <a:pt x="125" y="108"/>
                      </a:lnTo>
                      <a:lnTo>
                        <a:pt x="123" y="101"/>
                      </a:lnTo>
                      <a:lnTo>
                        <a:pt x="123" y="92"/>
                      </a:lnTo>
                      <a:lnTo>
                        <a:pt x="121" y="85"/>
                      </a:lnTo>
                      <a:lnTo>
                        <a:pt x="121" y="78"/>
                      </a:lnTo>
                      <a:lnTo>
                        <a:pt x="119" y="72"/>
                      </a:lnTo>
                      <a:lnTo>
                        <a:pt x="117" y="65"/>
                      </a:lnTo>
                      <a:lnTo>
                        <a:pt x="115" y="60"/>
                      </a:lnTo>
                      <a:lnTo>
                        <a:pt x="113" y="54"/>
                      </a:lnTo>
                      <a:lnTo>
                        <a:pt x="113" y="51"/>
                      </a:lnTo>
                      <a:lnTo>
                        <a:pt x="110" y="47"/>
                      </a:lnTo>
                      <a:lnTo>
                        <a:pt x="108" y="44"/>
                      </a:lnTo>
                      <a:lnTo>
                        <a:pt x="106" y="40"/>
                      </a:lnTo>
                      <a:lnTo>
                        <a:pt x="102" y="34"/>
                      </a:lnTo>
                      <a:lnTo>
                        <a:pt x="98" y="29"/>
                      </a:lnTo>
                      <a:lnTo>
                        <a:pt x="94" y="24"/>
                      </a:lnTo>
                      <a:lnTo>
                        <a:pt x="92" y="18"/>
                      </a:lnTo>
                      <a:lnTo>
                        <a:pt x="92" y="13"/>
                      </a:lnTo>
                      <a:lnTo>
                        <a:pt x="92" y="9"/>
                      </a:lnTo>
                      <a:lnTo>
                        <a:pt x="94" y="6"/>
                      </a:lnTo>
                      <a:lnTo>
                        <a:pt x="96" y="4"/>
                      </a:lnTo>
                      <a:lnTo>
                        <a:pt x="98" y="2"/>
                      </a:lnTo>
                      <a:lnTo>
                        <a:pt x="102" y="0"/>
                      </a:lnTo>
                      <a:lnTo>
                        <a:pt x="108" y="0"/>
                      </a:lnTo>
                      <a:lnTo>
                        <a:pt x="113" y="0"/>
                      </a:lnTo>
                      <a:lnTo>
                        <a:pt x="119" y="2"/>
                      </a:lnTo>
                      <a:lnTo>
                        <a:pt x="129" y="2"/>
                      </a:lnTo>
                      <a:lnTo>
                        <a:pt x="136" y="6"/>
                      </a:lnTo>
                      <a:lnTo>
                        <a:pt x="146" y="9"/>
                      </a:lnTo>
                      <a:lnTo>
                        <a:pt x="157" y="13"/>
                      </a:lnTo>
                      <a:lnTo>
                        <a:pt x="165" y="16"/>
                      </a:lnTo>
                      <a:lnTo>
                        <a:pt x="175" y="20"/>
                      </a:lnTo>
                      <a:lnTo>
                        <a:pt x="182" y="24"/>
                      </a:lnTo>
                      <a:lnTo>
                        <a:pt x="188" y="27"/>
                      </a:lnTo>
                      <a:lnTo>
                        <a:pt x="196" y="33"/>
                      </a:lnTo>
                      <a:lnTo>
                        <a:pt x="202" y="36"/>
                      </a:lnTo>
                      <a:lnTo>
                        <a:pt x="207" y="40"/>
                      </a:lnTo>
                      <a:lnTo>
                        <a:pt x="209" y="45"/>
                      </a:lnTo>
                      <a:lnTo>
                        <a:pt x="211" y="53"/>
                      </a:lnTo>
                      <a:lnTo>
                        <a:pt x="213" y="60"/>
                      </a:lnTo>
                      <a:lnTo>
                        <a:pt x="213" y="67"/>
                      </a:lnTo>
                      <a:lnTo>
                        <a:pt x="213" y="74"/>
                      </a:lnTo>
                      <a:lnTo>
                        <a:pt x="211" y="83"/>
                      </a:lnTo>
                      <a:lnTo>
                        <a:pt x="209" y="92"/>
                      </a:lnTo>
                      <a:lnTo>
                        <a:pt x="207" y="101"/>
                      </a:lnTo>
                      <a:lnTo>
                        <a:pt x="203" y="107"/>
                      </a:lnTo>
                      <a:lnTo>
                        <a:pt x="202" y="112"/>
                      </a:lnTo>
                      <a:lnTo>
                        <a:pt x="200" y="119"/>
                      </a:lnTo>
                      <a:lnTo>
                        <a:pt x="198" y="126"/>
                      </a:lnTo>
                      <a:lnTo>
                        <a:pt x="196" y="134"/>
                      </a:lnTo>
                      <a:lnTo>
                        <a:pt x="194" y="143"/>
                      </a:lnTo>
                      <a:lnTo>
                        <a:pt x="192" y="152"/>
                      </a:lnTo>
                      <a:lnTo>
                        <a:pt x="192" y="162"/>
                      </a:lnTo>
                      <a:lnTo>
                        <a:pt x="190" y="173"/>
                      </a:lnTo>
                      <a:lnTo>
                        <a:pt x="188" y="184"/>
                      </a:lnTo>
                      <a:lnTo>
                        <a:pt x="188" y="197"/>
                      </a:lnTo>
                      <a:lnTo>
                        <a:pt x="186" y="209"/>
                      </a:lnTo>
                      <a:lnTo>
                        <a:pt x="186" y="222"/>
                      </a:lnTo>
                      <a:lnTo>
                        <a:pt x="184" y="236"/>
                      </a:lnTo>
                      <a:lnTo>
                        <a:pt x="184" y="251"/>
                      </a:lnTo>
                      <a:lnTo>
                        <a:pt x="184" y="265"/>
                      </a:lnTo>
                      <a:lnTo>
                        <a:pt x="182" y="283"/>
                      </a:lnTo>
                      <a:lnTo>
                        <a:pt x="182" y="301"/>
                      </a:lnTo>
                      <a:lnTo>
                        <a:pt x="180" y="321"/>
                      </a:lnTo>
                      <a:lnTo>
                        <a:pt x="180" y="343"/>
                      </a:lnTo>
                      <a:lnTo>
                        <a:pt x="180" y="366"/>
                      </a:lnTo>
                      <a:lnTo>
                        <a:pt x="180" y="390"/>
                      </a:lnTo>
                      <a:lnTo>
                        <a:pt x="180" y="417"/>
                      </a:lnTo>
                      <a:lnTo>
                        <a:pt x="180" y="444"/>
                      </a:lnTo>
                      <a:lnTo>
                        <a:pt x="180" y="473"/>
                      </a:lnTo>
                      <a:lnTo>
                        <a:pt x="180" y="505"/>
                      </a:lnTo>
                      <a:lnTo>
                        <a:pt x="180" y="536"/>
                      </a:lnTo>
                      <a:lnTo>
                        <a:pt x="180" y="570"/>
                      </a:lnTo>
                      <a:lnTo>
                        <a:pt x="180" y="606"/>
                      </a:lnTo>
                      <a:lnTo>
                        <a:pt x="182" y="644"/>
                      </a:lnTo>
                      <a:lnTo>
                        <a:pt x="182" y="682"/>
                      </a:lnTo>
                      <a:lnTo>
                        <a:pt x="184" y="723"/>
                      </a:lnTo>
                      <a:lnTo>
                        <a:pt x="184" y="743"/>
                      </a:lnTo>
                      <a:lnTo>
                        <a:pt x="184" y="763"/>
                      </a:lnTo>
                      <a:lnTo>
                        <a:pt x="184" y="783"/>
                      </a:lnTo>
                      <a:lnTo>
                        <a:pt x="184" y="801"/>
                      </a:lnTo>
                      <a:lnTo>
                        <a:pt x="184" y="821"/>
                      </a:lnTo>
                      <a:lnTo>
                        <a:pt x="184" y="837"/>
                      </a:lnTo>
                      <a:lnTo>
                        <a:pt x="184" y="855"/>
                      </a:lnTo>
                      <a:lnTo>
                        <a:pt x="184" y="871"/>
                      </a:lnTo>
                      <a:lnTo>
                        <a:pt x="184" y="887"/>
                      </a:lnTo>
                      <a:lnTo>
                        <a:pt x="184" y="903"/>
                      </a:lnTo>
                      <a:lnTo>
                        <a:pt x="184" y="918"/>
                      </a:lnTo>
                      <a:lnTo>
                        <a:pt x="182" y="932"/>
                      </a:lnTo>
                      <a:lnTo>
                        <a:pt x="182" y="945"/>
                      </a:lnTo>
                      <a:lnTo>
                        <a:pt x="182" y="959"/>
                      </a:lnTo>
                      <a:lnTo>
                        <a:pt x="182" y="972"/>
                      </a:lnTo>
                      <a:lnTo>
                        <a:pt x="180" y="983"/>
                      </a:lnTo>
                      <a:lnTo>
                        <a:pt x="180" y="995"/>
                      </a:lnTo>
                      <a:lnTo>
                        <a:pt x="180" y="1006"/>
                      </a:lnTo>
                      <a:lnTo>
                        <a:pt x="179" y="1017"/>
                      </a:lnTo>
                      <a:lnTo>
                        <a:pt x="179" y="1026"/>
                      </a:lnTo>
                      <a:lnTo>
                        <a:pt x="177" y="1035"/>
                      </a:lnTo>
                      <a:lnTo>
                        <a:pt x="177" y="1044"/>
                      </a:lnTo>
                      <a:lnTo>
                        <a:pt x="175" y="1051"/>
                      </a:lnTo>
                      <a:lnTo>
                        <a:pt x="175" y="1060"/>
                      </a:lnTo>
                      <a:lnTo>
                        <a:pt x="173" y="1066"/>
                      </a:lnTo>
                      <a:lnTo>
                        <a:pt x="173" y="1073"/>
                      </a:lnTo>
                      <a:lnTo>
                        <a:pt x="171" y="1078"/>
                      </a:lnTo>
                      <a:lnTo>
                        <a:pt x="171" y="1084"/>
                      </a:lnTo>
                      <a:lnTo>
                        <a:pt x="169" y="1087"/>
                      </a:lnTo>
                      <a:lnTo>
                        <a:pt x="167" y="1093"/>
                      </a:lnTo>
                      <a:lnTo>
                        <a:pt x="167" y="1095"/>
                      </a:lnTo>
                      <a:lnTo>
                        <a:pt x="165" y="1098"/>
                      </a:lnTo>
                      <a:lnTo>
                        <a:pt x="159" y="1107"/>
                      </a:lnTo>
                      <a:lnTo>
                        <a:pt x="152" y="1116"/>
                      </a:lnTo>
                      <a:lnTo>
                        <a:pt x="146" y="1122"/>
                      </a:lnTo>
                      <a:lnTo>
                        <a:pt x="142" y="1129"/>
                      </a:lnTo>
                      <a:lnTo>
                        <a:pt x="138" y="1132"/>
                      </a:lnTo>
                      <a:lnTo>
                        <a:pt x="134" y="1136"/>
                      </a:lnTo>
                      <a:lnTo>
                        <a:pt x="131" y="1138"/>
                      </a:lnTo>
                      <a:lnTo>
                        <a:pt x="129" y="1140"/>
                      </a:lnTo>
                      <a:lnTo>
                        <a:pt x="125" y="1138"/>
                      </a:lnTo>
                      <a:lnTo>
                        <a:pt x="121" y="1138"/>
                      </a:lnTo>
                      <a:lnTo>
                        <a:pt x="119" y="1134"/>
                      </a:lnTo>
                      <a:lnTo>
                        <a:pt x="115" y="1131"/>
                      </a:lnTo>
                      <a:lnTo>
                        <a:pt x="111" y="1125"/>
                      </a:lnTo>
                      <a:lnTo>
                        <a:pt x="108" y="1120"/>
                      </a:lnTo>
                      <a:lnTo>
                        <a:pt x="104" y="1113"/>
                      </a:lnTo>
                      <a:lnTo>
                        <a:pt x="102" y="1104"/>
                      </a:lnTo>
                      <a:lnTo>
                        <a:pt x="98" y="1093"/>
                      </a:lnTo>
                      <a:lnTo>
                        <a:pt x="92" y="1084"/>
                      </a:lnTo>
                      <a:lnTo>
                        <a:pt x="87" y="1075"/>
                      </a:lnTo>
                      <a:lnTo>
                        <a:pt x="81" y="1064"/>
                      </a:lnTo>
                      <a:lnTo>
                        <a:pt x="71" y="1055"/>
                      </a:lnTo>
                      <a:lnTo>
                        <a:pt x="64" y="1046"/>
                      </a:lnTo>
                      <a:lnTo>
                        <a:pt x="52" y="1035"/>
                      </a:lnTo>
                      <a:lnTo>
                        <a:pt x="42" y="1026"/>
                      </a:lnTo>
                      <a:lnTo>
                        <a:pt x="31" y="1017"/>
                      </a:lnTo>
                      <a:lnTo>
                        <a:pt x="21" y="1008"/>
                      </a:lnTo>
                      <a:lnTo>
                        <a:pt x="14" y="1001"/>
                      </a:lnTo>
                      <a:lnTo>
                        <a:pt x="8" y="995"/>
                      </a:lnTo>
                      <a:lnTo>
                        <a:pt x="4" y="990"/>
                      </a:lnTo>
                      <a:lnTo>
                        <a:pt x="0" y="985"/>
                      </a:lnTo>
                      <a:lnTo>
                        <a:pt x="0" y="983"/>
                      </a:lnTo>
                      <a:lnTo>
                        <a:pt x="0" y="979"/>
                      </a:lnTo>
                      <a:lnTo>
                        <a:pt x="2" y="977"/>
                      </a:lnTo>
                      <a:lnTo>
                        <a:pt x="6" y="977"/>
                      </a:lnTo>
                      <a:lnTo>
                        <a:pt x="10" y="977"/>
                      </a:lnTo>
                      <a:lnTo>
                        <a:pt x="16" y="979"/>
                      </a:lnTo>
                      <a:lnTo>
                        <a:pt x="21" y="981"/>
                      </a:lnTo>
                      <a:lnTo>
                        <a:pt x="31" y="983"/>
                      </a:lnTo>
                      <a:lnTo>
                        <a:pt x="41" y="986"/>
                      </a:lnTo>
                      <a:lnTo>
                        <a:pt x="50" y="990"/>
                      </a:lnTo>
                      <a:lnTo>
                        <a:pt x="62" y="994"/>
                      </a:lnTo>
                      <a:lnTo>
                        <a:pt x="73" y="995"/>
                      </a:lnTo>
                      <a:lnTo>
                        <a:pt x="81" y="997"/>
                      </a:lnTo>
                      <a:lnTo>
                        <a:pt x="88" y="997"/>
                      </a:lnTo>
                      <a:lnTo>
                        <a:pt x="96" y="997"/>
                      </a:lnTo>
                      <a:lnTo>
                        <a:pt x="102" y="995"/>
                      </a:lnTo>
                      <a:lnTo>
                        <a:pt x="106" y="994"/>
                      </a:lnTo>
                      <a:lnTo>
                        <a:pt x="110" y="990"/>
                      </a:lnTo>
                      <a:lnTo>
                        <a:pt x="111" y="986"/>
                      </a:lnTo>
                      <a:lnTo>
                        <a:pt x="113" y="983"/>
                      </a:lnTo>
                      <a:lnTo>
                        <a:pt x="115" y="976"/>
                      </a:lnTo>
                      <a:lnTo>
                        <a:pt x="115" y="968"/>
                      </a:lnTo>
                      <a:lnTo>
                        <a:pt x="117" y="958"/>
                      </a:lnTo>
                      <a:lnTo>
                        <a:pt x="117" y="952"/>
                      </a:lnTo>
                      <a:lnTo>
                        <a:pt x="119" y="947"/>
                      </a:lnTo>
                      <a:lnTo>
                        <a:pt x="119" y="940"/>
                      </a:lnTo>
                      <a:lnTo>
                        <a:pt x="119" y="932"/>
                      </a:lnTo>
                      <a:lnTo>
                        <a:pt x="119" y="925"/>
                      </a:lnTo>
                      <a:lnTo>
                        <a:pt x="121" y="916"/>
                      </a:lnTo>
                      <a:lnTo>
                        <a:pt x="121" y="909"/>
                      </a:lnTo>
                      <a:lnTo>
                        <a:pt x="121" y="900"/>
                      </a:lnTo>
                      <a:lnTo>
                        <a:pt x="121" y="891"/>
                      </a:lnTo>
                      <a:lnTo>
                        <a:pt x="121" y="880"/>
                      </a:lnTo>
                      <a:lnTo>
                        <a:pt x="123" y="871"/>
                      </a:lnTo>
                      <a:lnTo>
                        <a:pt x="123" y="860"/>
                      </a:lnTo>
                      <a:lnTo>
                        <a:pt x="123" y="849"/>
                      </a:lnTo>
                      <a:lnTo>
                        <a:pt x="123" y="837"/>
                      </a:lnTo>
                      <a:lnTo>
                        <a:pt x="123" y="824"/>
                      </a:lnTo>
                      <a:lnTo>
                        <a:pt x="123" y="813"/>
                      </a:lnTo>
                      <a:lnTo>
                        <a:pt x="123" y="799"/>
                      </a:lnTo>
                      <a:lnTo>
                        <a:pt x="123" y="786"/>
                      </a:lnTo>
                      <a:lnTo>
                        <a:pt x="123" y="772"/>
                      </a:lnTo>
                      <a:lnTo>
                        <a:pt x="123" y="757"/>
                      </a:lnTo>
                      <a:lnTo>
                        <a:pt x="125" y="743"/>
                      </a:lnTo>
                      <a:lnTo>
                        <a:pt x="125" y="729"/>
                      </a:lnTo>
                      <a:lnTo>
                        <a:pt x="125" y="729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23" name="组合 122"/>
            <p:cNvGrpSpPr/>
            <p:nvPr/>
          </p:nvGrpSpPr>
          <p:grpSpPr>
            <a:xfrm>
              <a:off x="3864551" y="4201245"/>
              <a:ext cx="492802" cy="495335"/>
              <a:chOff x="2095452" y="3619400"/>
              <a:chExt cx="492802" cy="495335"/>
            </a:xfrm>
          </p:grpSpPr>
          <p:pic>
            <p:nvPicPr>
              <p:cNvPr id="124" name="图片 123"/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5452" y="3619400"/>
                <a:ext cx="492802" cy="495335"/>
              </a:xfrm>
              <a:prstGeom prst="rect">
                <a:avLst/>
              </a:prstGeom>
            </p:spPr>
          </p:pic>
          <p:sp>
            <p:nvSpPr>
              <p:cNvPr id="126" name="Freeform 134"/>
              <p:cNvSpPr>
                <a:spLocks/>
              </p:cNvSpPr>
              <p:nvPr/>
            </p:nvSpPr>
            <p:spPr bwMode="auto">
              <a:xfrm>
                <a:off x="2201349" y="3816265"/>
                <a:ext cx="103271" cy="30956"/>
              </a:xfrm>
              <a:custGeom>
                <a:avLst/>
                <a:gdLst>
                  <a:gd name="T0" fmla="*/ 13 w 379"/>
                  <a:gd name="T1" fmla="*/ 115 h 128"/>
                  <a:gd name="T2" fmla="*/ 8 w 379"/>
                  <a:gd name="T3" fmla="*/ 112 h 128"/>
                  <a:gd name="T4" fmla="*/ 2 w 379"/>
                  <a:gd name="T5" fmla="*/ 108 h 128"/>
                  <a:gd name="T6" fmla="*/ 0 w 379"/>
                  <a:gd name="T7" fmla="*/ 105 h 128"/>
                  <a:gd name="T8" fmla="*/ 2 w 379"/>
                  <a:gd name="T9" fmla="*/ 97 h 128"/>
                  <a:gd name="T10" fmla="*/ 8 w 379"/>
                  <a:gd name="T11" fmla="*/ 90 h 128"/>
                  <a:gd name="T12" fmla="*/ 15 w 379"/>
                  <a:gd name="T13" fmla="*/ 85 h 128"/>
                  <a:gd name="T14" fmla="*/ 21 w 379"/>
                  <a:gd name="T15" fmla="*/ 83 h 128"/>
                  <a:gd name="T16" fmla="*/ 31 w 379"/>
                  <a:gd name="T17" fmla="*/ 79 h 128"/>
                  <a:gd name="T18" fmla="*/ 46 w 379"/>
                  <a:gd name="T19" fmla="*/ 74 h 128"/>
                  <a:gd name="T20" fmla="*/ 65 w 379"/>
                  <a:gd name="T21" fmla="*/ 69 h 128"/>
                  <a:gd name="T22" fmla="*/ 86 w 379"/>
                  <a:gd name="T23" fmla="*/ 61 h 128"/>
                  <a:gd name="T24" fmla="*/ 113 w 379"/>
                  <a:gd name="T25" fmla="*/ 54 h 128"/>
                  <a:gd name="T26" fmla="*/ 144 w 379"/>
                  <a:gd name="T27" fmla="*/ 45 h 128"/>
                  <a:gd name="T28" fmla="*/ 176 w 379"/>
                  <a:gd name="T29" fmla="*/ 36 h 128"/>
                  <a:gd name="T30" fmla="*/ 205 w 379"/>
                  <a:gd name="T31" fmla="*/ 27 h 128"/>
                  <a:gd name="T32" fmla="*/ 232 w 379"/>
                  <a:gd name="T33" fmla="*/ 20 h 128"/>
                  <a:gd name="T34" fmla="*/ 255 w 379"/>
                  <a:gd name="T35" fmla="*/ 13 h 128"/>
                  <a:gd name="T36" fmla="*/ 276 w 379"/>
                  <a:gd name="T37" fmla="*/ 7 h 128"/>
                  <a:gd name="T38" fmla="*/ 293 w 379"/>
                  <a:gd name="T39" fmla="*/ 4 h 128"/>
                  <a:gd name="T40" fmla="*/ 307 w 379"/>
                  <a:gd name="T41" fmla="*/ 0 h 128"/>
                  <a:gd name="T42" fmla="*/ 316 w 379"/>
                  <a:gd name="T43" fmla="*/ 0 h 128"/>
                  <a:gd name="T44" fmla="*/ 331 w 379"/>
                  <a:gd name="T45" fmla="*/ 0 h 128"/>
                  <a:gd name="T46" fmla="*/ 351 w 379"/>
                  <a:gd name="T47" fmla="*/ 2 h 128"/>
                  <a:gd name="T48" fmla="*/ 362 w 379"/>
                  <a:gd name="T49" fmla="*/ 4 h 128"/>
                  <a:gd name="T50" fmla="*/ 370 w 379"/>
                  <a:gd name="T51" fmla="*/ 9 h 128"/>
                  <a:gd name="T52" fmla="*/ 376 w 379"/>
                  <a:gd name="T53" fmla="*/ 13 h 128"/>
                  <a:gd name="T54" fmla="*/ 379 w 379"/>
                  <a:gd name="T55" fmla="*/ 16 h 128"/>
                  <a:gd name="T56" fmla="*/ 379 w 379"/>
                  <a:gd name="T57" fmla="*/ 20 h 128"/>
                  <a:gd name="T58" fmla="*/ 376 w 379"/>
                  <a:gd name="T59" fmla="*/ 29 h 128"/>
                  <a:gd name="T60" fmla="*/ 370 w 379"/>
                  <a:gd name="T61" fmla="*/ 36 h 128"/>
                  <a:gd name="T62" fmla="*/ 362 w 379"/>
                  <a:gd name="T63" fmla="*/ 43 h 128"/>
                  <a:gd name="T64" fmla="*/ 349 w 379"/>
                  <a:gd name="T65" fmla="*/ 52 h 128"/>
                  <a:gd name="T66" fmla="*/ 326 w 379"/>
                  <a:gd name="T67" fmla="*/ 61 h 128"/>
                  <a:gd name="T68" fmla="*/ 310 w 379"/>
                  <a:gd name="T69" fmla="*/ 65 h 128"/>
                  <a:gd name="T70" fmla="*/ 297 w 379"/>
                  <a:gd name="T71" fmla="*/ 67 h 128"/>
                  <a:gd name="T72" fmla="*/ 284 w 379"/>
                  <a:gd name="T73" fmla="*/ 70 h 128"/>
                  <a:gd name="T74" fmla="*/ 266 w 379"/>
                  <a:gd name="T75" fmla="*/ 76 h 128"/>
                  <a:gd name="T76" fmla="*/ 249 w 379"/>
                  <a:gd name="T77" fmla="*/ 79 h 128"/>
                  <a:gd name="T78" fmla="*/ 228 w 379"/>
                  <a:gd name="T79" fmla="*/ 87 h 128"/>
                  <a:gd name="T80" fmla="*/ 205 w 379"/>
                  <a:gd name="T81" fmla="*/ 94 h 128"/>
                  <a:gd name="T82" fmla="*/ 180 w 379"/>
                  <a:gd name="T83" fmla="*/ 101 h 128"/>
                  <a:gd name="T84" fmla="*/ 157 w 379"/>
                  <a:gd name="T85" fmla="*/ 108 h 128"/>
                  <a:gd name="T86" fmla="*/ 136 w 379"/>
                  <a:gd name="T87" fmla="*/ 114 h 128"/>
                  <a:gd name="T88" fmla="*/ 119 w 379"/>
                  <a:gd name="T89" fmla="*/ 117 h 128"/>
                  <a:gd name="T90" fmla="*/ 103 w 379"/>
                  <a:gd name="T91" fmla="*/ 123 h 128"/>
                  <a:gd name="T92" fmla="*/ 90 w 379"/>
                  <a:gd name="T93" fmla="*/ 124 h 128"/>
                  <a:gd name="T94" fmla="*/ 78 w 379"/>
                  <a:gd name="T95" fmla="*/ 126 h 128"/>
                  <a:gd name="T96" fmla="*/ 71 w 379"/>
                  <a:gd name="T97" fmla="*/ 128 h 128"/>
                  <a:gd name="T98" fmla="*/ 61 w 379"/>
                  <a:gd name="T99" fmla="*/ 128 h 128"/>
                  <a:gd name="T100" fmla="*/ 42 w 379"/>
                  <a:gd name="T101" fmla="*/ 124 h 128"/>
                  <a:gd name="T102" fmla="*/ 19 w 379"/>
                  <a:gd name="T103" fmla="*/ 117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79" h="128">
                    <a:moveTo>
                      <a:pt x="19" y="117"/>
                    </a:moveTo>
                    <a:lnTo>
                      <a:pt x="13" y="115"/>
                    </a:lnTo>
                    <a:lnTo>
                      <a:pt x="9" y="114"/>
                    </a:lnTo>
                    <a:lnTo>
                      <a:pt x="8" y="112"/>
                    </a:lnTo>
                    <a:lnTo>
                      <a:pt x="4" y="110"/>
                    </a:lnTo>
                    <a:lnTo>
                      <a:pt x="2" y="108"/>
                    </a:lnTo>
                    <a:lnTo>
                      <a:pt x="2" y="106"/>
                    </a:lnTo>
                    <a:lnTo>
                      <a:pt x="0" y="105"/>
                    </a:lnTo>
                    <a:lnTo>
                      <a:pt x="0" y="103"/>
                    </a:lnTo>
                    <a:lnTo>
                      <a:pt x="2" y="97"/>
                    </a:lnTo>
                    <a:lnTo>
                      <a:pt x="4" y="94"/>
                    </a:lnTo>
                    <a:lnTo>
                      <a:pt x="8" y="90"/>
                    </a:lnTo>
                    <a:lnTo>
                      <a:pt x="13" y="87"/>
                    </a:lnTo>
                    <a:lnTo>
                      <a:pt x="15" y="85"/>
                    </a:lnTo>
                    <a:lnTo>
                      <a:pt x="17" y="85"/>
                    </a:lnTo>
                    <a:lnTo>
                      <a:pt x="21" y="83"/>
                    </a:lnTo>
                    <a:lnTo>
                      <a:pt x="27" y="81"/>
                    </a:lnTo>
                    <a:lnTo>
                      <a:pt x="31" y="79"/>
                    </a:lnTo>
                    <a:lnTo>
                      <a:pt x="38" y="76"/>
                    </a:lnTo>
                    <a:lnTo>
                      <a:pt x="46" y="74"/>
                    </a:lnTo>
                    <a:lnTo>
                      <a:pt x="54" y="72"/>
                    </a:lnTo>
                    <a:lnTo>
                      <a:pt x="65" y="69"/>
                    </a:lnTo>
                    <a:lnTo>
                      <a:pt x="75" y="65"/>
                    </a:lnTo>
                    <a:lnTo>
                      <a:pt x="86" y="61"/>
                    </a:lnTo>
                    <a:lnTo>
                      <a:pt x="100" y="58"/>
                    </a:lnTo>
                    <a:lnTo>
                      <a:pt x="113" y="54"/>
                    </a:lnTo>
                    <a:lnTo>
                      <a:pt x="128" y="49"/>
                    </a:lnTo>
                    <a:lnTo>
                      <a:pt x="144" y="45"/>
                    </a:lnTo>
                    <a:lnTo>
                      <a:pt x="161" y="40"/>
                    </a:lnTo>
                    <a:lnTo>
                      <a:pt x="176" y="36"/>
                    </a:lnTo>
                    <a:lnTo>
                      <a:pt x="192" y="31"/>
                    </a:lnTo>
                    <a:lnTo>
                      <a:pt x="205" y="27"/>
                    </a:lnTo>
                    <a:lnTo>
                      <a:pt x="218" y="23"/>
                    </a:lnTo>
                    <a:lnTo>
                      <a:pt x="232" y="20"/>
                    </a:lnTo>
                    <a:lnTo>
                      <a:pt x="243" y="16"/>
                    </a:lnTo>
                    <a:lnTo>
                      <a:pt x="255" y="13"/>
                    </a:lnTo>
                    <a:lnTo>
                      <a:pt x="266" y="9"/>
                    </a:lnTo>
                    <a:lnTo>
                      <a:pt x="276" y="7"/>
                    </a:lnTo>
                    <a:lnTo>
                      <a:pt x="284" y="5"/>
                    </a:lnTo>
                    <a:lnTo>
                      <a:pt x="293" y="4"/>
                    </a:lnTo>
                    <a:lnTo>
                      <a:pt x="299" y="2"/>
                    </a:lnTo>
                    <a:lnTo>
                      <a:pt x="307" y="0"/>
                    </a:lnTo>
                    <a:lnTo>
                      <a:pt x="312" y="0"/>
                    </a:lnTo>
                    <a:lnTo>
                      <a:pt x="316" y="0"/>
                    </a:lnTo>
                    <a:lnTo>
                      <a:pt x="320" y="0"/>
                    </a:lnTo>
                    <a:lnTo>
                      <a:pt x="331" y="0"/>
                    </a:lnTo>
                    <a:lnTo>
                      <a:pt x="341" y="0"/>
                    </a:lnTo>
                    <a:lnTo>
                      <a:pt x="351" y="2"/>
                    </a:lnTo>
                    <a:lnTo>
                      <a:pt x="356" y="2"/>
                    </a:lnTo>
                    <a:lnTo>
                      <a:pt x="362" y="4"/>
                    </a:lnTo>
                    <a:lnTo>
                      <a:pt x="366" y="5"/>
                    </a:lnTo>
                    <a:lnTo>
                      <a:pt x="370" y="9"/>
                    </a:lnTo>
                    <a:lnTo>
                      <a:pt x="374" y="11"/>
                    </a:lnTo>
                    <a:lnTo>
                      <a:pt x="376" y="13"/>
                    </a:lnTo>
                    <a:lnTo>
                      <a:pt x="377" y="14"/>
                    </a:lnTo>
                    <a:lnTo>
                      <a:pt x="379" y="16"/>
                    </a:lnTo>
                    <a:lnTo>
                      <a:pt x="379" y="18"/>
                    </a:lnTo>
                    <a:lnTo>
                      <a:pt x="379" y="20"/>
                    </a:lnTo>
                    <a:lnTo>
                      <a:pt x="379" y="23"/>
                    </a:lnTo>
                    <a:lnTo>
                      <a:pt x="376" y="29"/>
                    </a:lnTo>
                    <a:lnTo>
                      <a:pt x="372" y="32"/>
                    </a:lnTo>
                    <a:lnTo>
                      <a:pt x="370" y="36"/>
                    </a:lnTo>
                    <a:lnTo>
                      <a:pt x="366" y="40"/>
                    </a:lnTo>
                    <a:lnTo>
                      <a:pt x="362" y="43"/>
                    </a:lnTo>
                    <a:lnTo>
                      <a:pt x="358" y="47"/>
                    </a:lnTo>
                    <a:lnTo>
                      <a:pt x="349" y="52"/>
                    </a:lnTo>
                    <a:lnTo>
                      <a:pt x="337" y="56"/>
                    </a:lnTo>
                    <a:lnTo>
                      <a:pt x="326" y="61"/>
                    </a:lnTo>
                    <a:lnTo>
                      <a:pt x="316" y="63"/>
                    </a:lnTo>
                    <a:lnTo>
                      <a:pt x="310" y="65"/>
                    </a:lnTo>
                    <a:lnTo>
                      <a:pt x="305" y="65"/>
                    </a:lnTo>
                    <a:lnTo>
                      <a:pt x="297" y="67"/>
                    </a:lnTo>
                    <a:lnTo>
                      <a:pt x="291" y="69"/>
                    </a:lnTo>
                    <a:lnTo>
                      <a:pt x="284" y="70"/>
                    </a:lnTo>
                    <a:lnTo>
                      <a:pt x="276" y="72"/>
                    </a:lnTo>
                    <a:lnTo>
                      <a:pt x="266" y="76"/>
                    </a:lnTo>
                    <a:lnTo>
                      <a:pt x="259" y="78"/>
                    </a:lnTo>
                    <a:lnTo>
                      <a:pt x="249" y="79"/>
                    </a:lnTo>
                    <a:lnTo>
                      <a:pt x="239" y="83"/>
                    </a:lnTo>
                    <a:lnTo>
                      <a:pt x="228" y="87"/>
                    </a:lnTo>
                    <a:lnTo>
                      <a:pt x="216" y="90"/>
                    </a:lnTo>
                    <a:lnTo>
                      <a:pt x="205" y="94"/>
                    </a:lnTo>
                    <a:lnTo>
                      <a:pt x="192" y="97"/>
                    </a:lnTo>
                    <a:lnTo>
                      <a:pt x="180" y="101"/>
                    </a:lnTo>
                    <a:lnTo>
                      <a:pt x="169" y="105"/>
                    </a:lnTo>
                    <a:lnTo>
                      <a:pt x="157" y="108"/>
                    </a:lnTo>
                    <a:lnTo>
                      <a:pt x="146" y="110"/>
                    </a:lnTo>
                    <a:lnTo>
                      <a:pt x="136" y="114"/>
                    </a:lnTo>
                    <a:lnTo>
                      <a:pt x="126" y="115"/>
                    </a:lnTo>
                    <a:lnTo>
                      <a:pt x="119" y="117"/>
                    </a:lnTo>
                    <a:lnTo>
                      <a:pt x="109" y="121"/>
                    </a:lnTo>
                    <a:lnTo>
                      <a:pt x="103" y="123"/>
                    </a:lnTo>
                    <a:lnTo>
                      <a:pt x="96" y="123"/>
                    </a:lnTo>
                    <a:lnTo>
                      <a:pt x="90" y="124"/>
                    </a:lnTo>
                    <a:lnTo>
                      <a:pt x="84" y="126"/>
                    </a:lnTo>
                    <a:lnTo>
                      <a:pt x="78" y="126"/>
                    </a:lnTo>
                    <a:lnTo>
                      <a:pt x="75" y="128"/>
                    </a:lnTo>
                    <a:lnTo>
                      <a:pt x="71" y="128"/>
                    </a:lnTo>
                    <a:lnTo>
                      <a:pt x="69" y="128"/>
                    </a:lnTo>
                    <a:lnTo>
                      <a:pt x="61" y="128"/>
                    </a:lnTo>
                    <a:lnTo>
                      <a:pt x="55" y="126"/>
                    </a:lnTo>
                    <a:lnTo>
                      <a:pt x="42" y="124"/>
                    </a:lnTo>
                    <a:lnTo>
                      <a:pt x="29" y="121"/>
                    </a:lnTo>
                    <a:lnTo>
                      <a:pt x="19" y="117"/>
                    </a:lnTo>
                    <a:lnTo>
                      <a:pt x="19" y="117"/>
                    </a:lnTo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16" name="任意多边形 115"/>
          <p:cNvSpPr>
            <a:spLocks/>
          </p:cNvSpPr>
          <p:nvPr/>
        </p:nvSpPr>
        <p:spPr bwMode="auto">
          <a:xfrm>
            <a:off x="2073542" y="2689860"/>
            <a:ext cx="681655" cy="647450"/>
          </a:xfrm>
          <a:custGeom>
            <a:avLst/>
            <a:gdLst>
              <a:gd name="connsiteX0" fmla="*/ 570598 w 681655"/>
              <a:gd name="connsiteY0" fmla="*/ 0 h 647450"/>
              <a:gd name="connsiteX1" fmla="*/ 659240 w 681655"/>
              <a:gd name="connsiteY1" fmla="*/ 11432 h 647450"/>
              <a:gd name="connsiteX2" fmla="*/ 681655 w 681655"/>
              <a:gd name="connsiteY2" fmla="*/ 13519 h 647450"/>
              <a:gd name="connsiteX3" fmla="*/ 672391 w 681655"/>
              <a:gd name="connsiteY3" fmla="*/ 25856 h 647450"/>
              <a:gd name="connsiteX4" fmla="*/ 662599 w 681655"/>
              <a:gd name="connsiteY4" fmla="*/ 34550 h 647450"/>
              <a:gd name="connsiteX5" fmla="*/ 654439 w 681655"/>
              <a:gd name="connsiteY5" fmla="*/ 47590 h 647450"/>
              <a:gd name="connsiteX6" fmla="*/ 647911 w 681655"/>
              <a:gd name="connsiteY6" fmla="*/ 60631 h 647450"/>
              <a:gd name="connsiteX7" fmla="*/ 638119 w 681655"/>
              <a:gd name="connsiteY7" fmla="*/ 75120 h 647450"/>
              <a:gd name="connsiteX8" fmla="*/ 628326 w 681655"/>
              <a:gd name="connsiteY8" fmla="*/ 93956 h 647450"/>
              <a:gd name="connsiteX9" fmla="*/ 621798 w 681655"/>
              <a:gd name="connsiteY9" fmla="*/ 104099 h 647450"/>
              <a:gd name="connsiteX10" fmla="*/ 618534 w 681655"/>
              <a:gd name="connsiteY10" fmla="*/ 114241 h 647450"/>
              <a:gd name="connsiteX11" fmla="*/ 613638 w 681655"/>
              <a:gd name="connsiteY11" fmla="*/ 127282 h 647450"/>
              <a:gd name="connsiteX12" fmla="*/ 607110 w 681655"/>
              <a:gd name="connsiteY12" fmla="*/ 140322 h 647450"/>
              <a:gd name="connsiteX13" fmla="*/ 603846 w 681655"/>
              <a:gd name="connsiteY13" fmla="*/ 154812 h 647450"/>
              <a:gd name="connsiteX14" fmla="*/ 597318 w 681655"/>
              <a:gd name="connsiteY14" fmla="*/ 167852 h 647450"/>
              <a:gd name="connsiteX15" fmla="*/ 584262 w 681655"/>
              <a:gd name="connsiteY15" fmla="*/ 193933 h 647450"/>
              <a:gd name="connsiteX16" fmla="*/ 572838 w 681655"/>
              <a:gd name="connsiteY16" fmla="*/ 221463 h 647450"/>
              <a:gd name="connsiteX17" fmla="*/ 556518 w 681655"/>
              <a:gd name="connsiteY17" fmla="*/ 250441 h 647450"/>
              <a:gd name="connsiteX18" fmla="*/ 541830 w 681655"/>
              <a:gd name="connsiteY18" fmla="*/ 276522 h 647450"/>
              <a:gd name="connsiteX19" fmla="*/ 525509 w 681655"/>
              <a:gd name="connsiteY19" fmla="*/ 305501 h 647450"/>
              <a:gd name="connsiteX20" fmla="*/ 505925 w 681655"/>
              <a:gd name="connsiteY20" fmla="*/ 334480 h 647450"/>
              <a:gd name="connsiteX21" fmla="*/ 468389 w 681655"/>
              <a:gd name="connsiteY21" fmla="*/ 389539 h 647450"/>
              <a:gd name="connsiteX22" fmla="*/ 447173 w 681655"/>
              <a:gd name="connsiteY22" fmla="*/ 419967 h 647450"/>
              <a:gd name="connsiteX23" fmla="*/ 425956 w 681655"/>
              <a:gd name="connsiteY23" fmla="*/ 446048 h 647450"/>
              <a:gd name="connsiteX24" fmla="*/ 399844 w 681655"/>
              <a:gd name="connsiteY24" fmla="*/ 472129 h 647450"/>
              <a:gd name="connsiteX25" fmla="*/ 375364 w 681655"/>
              <a:gd name="connsiteY25" fmla="*/ 496761 h 647450"/>
              <a:gd name="connsiteX26" fmla="*/ 350884 w 681655"/>
              <a:gd name="connsiteY26" fmla="*/ 517046 h 647450"/>
              <a:gd name="connsiteX27" fmla="*/ 324771 w 681655"/>
              <a:gd name="connsiteY27" fmla="*/ 535882 h 647450"/>
              <a:gd name="connsiteX28" fmla="*/ 300291 w 681655"/>
              <a:gd name="connsiteY28" fmla="*/ 553269 h 647450"/>
              <a:gd name="connsiteX29" fmla="*/ 275811 w 681655"/>
              <a:gd name="connsiteY29" fmla="*/ 569208 h 647450"/>
              <a:gd name="connsiteX30" fmla="*/ 246435 w 681655"/>
              <a:gd name="connsiteY30" fmla="*/ 582248 h 647450"/>
              <a:gd name="connsiteX31" fmla="*/ 221954 w 681655"/>
              <a:gd name="connsiteY31" fmla="*/ 595288 h 647450"/>
              <a:gd name="connsiteX32" fmla="*/ 197474 w 681655"/>
              <a:gd name="connsiteY32" fmla="*/ 605431 h 647450"/>
              <a:gd name="connsiteX33" fmla="*/ 171362 w 681655"/>
              <a:gd name="connsiteY33" fmla="*/ 617022 h 647450"/>
              <a:gd name="connsiteX34" fmla="*/ 146882 w 681655"/>
              <a:gd name="connsiteY34" fmla="*/ 627165 h 647450"/>
              <a:gd name="connsiteX35" fmla="*/ 125665 w 681655"/>
              <a:gd name="connsiteY35" fmla="*/ 634410 h 647450"/>
              <a:gd name="connsiteX36" fmla="*/ 102817 w 681655"/>
              <a:gd name="connsiteY36" fmla="*/ 640205 h 647450"/>
              <a:gd name="connsiteX37" fmla="*/ 81601 w 681655"/>
              <a:gd name="connsiteY37" fmla="*/ 643103 h 647450"/>
              <a:gd name="connsiteX38" fmla="*/ 62017 w 681655"/>
              <a:gd name="connsiteY38" fmla="*/ 644552 h 647450"/>
              <a:gd name="connsiteX39" fmla="*/ 47329 w 681655"/>
              <a:gd name="connsiteY39" fmla="*/ 647450 h 647450"/>
              <a:gd name="connsiteX40" fmla="*/ 34272 w 681655"/>
              <a:gd name="connsiteY40" fmla="*/ 647450 h 647450"/>
              <a:gd name="connsiteX41" fmla="*/ 21216 w 681655"/>
              <a:gd name="connsiteY41" fmla="*/ 647450 h 647450"/>
              <a:gd name="connsiteX42" fmla="*/ 13056 w 681655"/>
              <a:gd name="connsiteY42" fmla="*/ 647450 h 647450"/>
              <a:gd name="connsiteX43" fmla="*/ 6528 w 681655"/>
              <a:gd name="connsiteY43" fmla="*/ 647450 h 647450"/>
              <a:gd name="connsiteX44" fmla="*/ 0 w 681655"/>
              <a:gd name="connsiteY44" fmla="*/ 644552 h 647450"/>
              <a:gd name="connsiteX45" fmla="*/ 0 w 681655"/>
              <a:gd name="connsiteY45" fmla="*/ 643103 h 647450"/>
              <a:gd name="connsiteX46" fmla="*/ 0 w 681655"/>
              <a:gd name="connsiteY46" fmla="*/ 640205 h 647450"/>
              <a:gd name="connsiteX47" fmla="*/ 6528 w 681655"/>
              <a:gd name="connsiteY47" fmla="*/ 634410 h 647450"/>
              <a:gd name="connsiteX48" fmla="*/ 13056 w 681655"/>
              <a:gd name="connsiteY48" fmla="*/ 631512 h 647450"/>
              <a:gd name="connsiteX49" fmla="*/ 17952 w 681655"/>
              <a:gd name="connsiteY49" fmla="*/ 630063 h 647450"/>
              <a:gd name="connsiteX50" fmla="*/ 21216 w 681655"/>
              <a:gd name="connsiteY50" fmla="*/ 624267 h 647450"/>
              <a:gd name="connsiteX51" fmla="*/ 27744 w 681655"/>
              <a:gd name="connsiteY51" fmla="*/ 621369 h 647450"/>
              <a:gd name="connsiteX52" fmla="*/ 37537 w 681655"/>
              <a:gd name="connsiteY52" fmla="*/ 618471 h 647450"/>
              <a:gd name="connsiteX53" fmla="*/ 44065 w 681655"/>
              <a:gd name="connsiteY53" fmla="*/ 614125 h 647450"/>
              <a:gd name="connsiteX54" fmla="*/ 53857 w 681655"/>
              <a:gd name="connsiteY54" fmla="*/ 611227 h 647450"/>
              <a:gd name="connsiteX55" fmla="*/ 62017 w 681655"/>
              <a:gd name="connsiteY55" fmla="*/ 605431 h 647450"/>
              <a:gd name="connsiteX56" fmla="*/ 75073 w 681655"/>
              <a:gd name="connsiteY56" fmla="*/ 601084 h 647450"/>
              <a:gd name="connsiteX57" fmla="*/ 84865 w 681655"/>
              <a:gd name="connsiteY57" fmla="*/ 595288 h 647450"/>
              <a:gd name="connsiteX58" fmla="*/ 96289 w 681655"/>
              <a:gd name="connsiteY58" fmla="*/ 590942 h 647450"/>
              <a:gd name="connsiteX59" fmla="*/ 122401 w 681655"/>
              <a:gd name="connsiteY59" fmla="*/ 577901 h 647450"/>
              <a:gd name="connsiteX60" fmla="*/ 146882 w 681655"/>
              <a:gd name="connsiteY60" fmla="*/ 564861 h 647450"/>
              <a:gd name="connsiteX61" fmla="*/ 171362 w 681655"/>
              <a:gd name="connsiteY61" fmla="*/ 548922 h 647450"/>
              <a:gd name="connsiteX62" fmla="*/ 200738 w 681655"/>
              <a:gd name="connsiteY62" fmla="*/ 530086 h 647450"/>
              <a:gd name="connsiteX63" fmla="*/ 225218 w 681655"/>
              <a:gd name="connsiteY63" fmla="*/ 509801 h 647450"/>
              <a:gd name="connsiteX64" fmla="*/ 249699 w 681655"/>
              <a:gd name="connsiteY64" fmla="*/ 485169 h 647450"/>
              <a:gd name="connsiteX65" fmla="*/ 279075 w 681655"/>
              <a:gd name="connsiteY65" fmla="*/ 461986 h 647450"/>
              <a:gd name="connsiteX66" fmla="*/ 306819 w 681655"/>
              <a:gd name="connsiteY66" fmla="*/ 433007 h 647450"/>
              <a:gd name="connsiteX67" fmla="*/ 331299 w 681655"/>
              <a:gd name="connsiteY67" fmla="*/ 406927 h 647450"/>
              <a:gd name="connsiteX68" fmla="*/ 355780 w 681655"/>
              <a:gd name="connsiteY68" fmla="*/ 380846 h 647450"/>
              <a:gd name="connsiteX69" fmla="*/ 381892 w 681655"/>
              <a:gd name="connsiteY69" fmla="*/ 353316 h 647450"/>
              <a:gd name="connsiteX70" fmla="*/ 399844 w 681655"/>
              <a:gd name="connsiteY70" fmla="*/ 324337 h 647450"/>
              <a:gd name="connsiteX71" fmla="*/ 422692 w 681655"/>
              <a:gd name="connsiteY71" fmla="*/ 292461 h 647450"/>
              <a:gd name="connsiteX72" fmla="*/ 437381 w 681655"/>
              <a:gd name="connsiteY72" fmla="*/ 259135 h 647450"/>
              <a:gd name="connsiteX73" fmla="*/ 456965 w 681655"/>
              <a:gd name="connsiteY73" fmla="*/ 224361 h 647450"/>
              <a:gd name="connsiteX74" fmla="*/ 468389 w 681655"/>
              <a:gd name="connsiteY74" fmla="*/ 188137 h 647450"/>
              <a:gd name="connsiteX75" fmla="*/ 474917 w 681655"/>
              <a:gd name="connsiteY75" fmla="*/ 169301 h 647450"/>
              <a:gd name="connsiteX76" fmla="*/ 481445 w 681655"/>
              <a:gd name="connsiteY76" fmla="*/ 154812 h 647450"/>
              <a:gd name="connsiteX77" fmla="*/ 487973 w 681655"/>
              <a:gd name="connsiteY77" fmla="*/ 138873 h 647450"/>
              <a:gd name="connsiteX78" fmla="*/ 494501 w 681655"/>
              <a:gd name="connsiteY78" fmla="*/ 122935 h 647450"/>
              <a:gd name="connsiteX79" fmla="*/ 501029 w 681655"/>
              <a:gd name="connsiteY79" fmla="*/ 109894 h 647450"/>
              <a:gd name="connsiteX80" fmla="*/ 504293 w 681655"/>
              <a:gd name="connsiteY80" fmla="*/ 96854 h 647450"/>
              <a:gd name="connsiteX81" fmla="*/ 509189 w 681655"/>
              <a:gd name="connsiteY81" fmla="*/ 83814 h 647450"/>
              <a:gd name="connsiteX82" fmla="*/ 512453 w 681655"/>
              <a:gd name="connsiteY82" fmla="*/ 70773 h 647450"/>
              <a:gd name="connsiteX83" fmla="*/ 515717 w 681655"/>
              <a:gd name="connsiteY83" fmla="*/ 60631 h 647450"/>
              <a:gd name="connsiteX84" fmla="*/ 518981 w 681655"/>
              <a:gd name="connsiteY84" fmla="*/ 51937 h 647450"/>
              <a:gd name="connsiteX85" fmla="*/ 522245 w 681655"/>
              <a:gd name="connsiteY85" fmla="*/ 41794 h 647450"/>
              <a:gd name="connsiteX86" fmla="*/ 522245 w 681655"/>
              <a:gd name="connsiteY86" fmla="*/ 34550 h 647450"/>
              <a:gd name="connsiteX87" fmla="*/ 522245 w 681655"/>
              <a:gd name="connsiteY87" fmla="*/ 25856 h 647450"/>
              <a:gd name="connsiteX88" fmla="*/ 522245 w 681655"/>
              <a:gd name="connsiteY88" fmla="*/ 21509 h 647450"/>
              <a:gd name="connsiteX89" fmla="*/ 522245 w 681655"/>
              <a:gd name="connsiteY89" fmla="*/ 15714 h 647450"/>
              <a:gd name="connsiteX90" fmla="*/ 522245 w 681655"/>
              <a:gd name="connsiteY90" fmla="*/ 13746 h 647450"/>
              <a:gd name="connsiteX91" fmla="*/ 524878 w 681655"/>
              <a:gd name="connsiteY91" fmla="*/ 7620 h 647450"/>
              <a:gd name="connsiteX92" fmla="*/ 570598 w 681655"/>
              <a:gd name="connsiteY92" fmla="*/ 0 h 64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681655" h="647450">
                <a:moveTo>
                  <a:pt x="570598" y="0"/>
                </a:moveTo>
                <a:cubicBezTo>
                  <a:pt x="623549" y="17651"/>
                  <a:pt x="582177" y="5466"/>
                  <a:pt x="659240" y="11432"/>
                </a:cubicBezTo>
                <a:lnTo>
                  <a:pt x="681655" y="13519"/>
                </a:lnTo>
                <a:lnTo>
                  <a:pt x="672391" y="25856"/>
                </a:lnTo>
                <a:lnTo>
                  <a:pt x="662599" y="34550"/>
                </a:lnTo>
                <a:lnTo>
                  <a:pt x="654439" y="47590"/>
                </a:lnTo>
                <a:lnTo>
                  <a:pt x="647911" y="60631"/>
                </a:lnTo>
                <a:lnTo>
                  <a:pt x="638119" y="75120"/>
                </a:lnTo>
                <a:lnTo>
                  <a:pt x="628326" y="93956"/>
                </a:lnTo>
                <a:lnTo>
                  <a:pt x="621798" y="104099"/>
                </a:lnTo>
                <a:lnTo>
                  <a:pt x="618534" y="114241"/>
                </a:lnTo>
                <a:lnTo>
                  <a:pt x="613638" y="127282"/>
                </a:lnTo>
                <a:lnTo>
                  <a:pt x="607110" y="140322"/>
                </a:lnTo>
                <a:lnTo>
                  <a:pt x="603846" y="154812"/>
                </a:lnTo>
                <a:lnTo>
                  <a:pt x="597318" y="167852"/>
                </a:lnTo>
                <a:lnTo>
                  <a:pt x="584262" y="193933"/>
                </a:lnTo>
                <a:lnTo>
                  <a:pt x="572838" y="221463"/>
                </a:lnTo>
                <a:lnTo>
                  <a:pt x="556518" y="250441"/>
                </a:lnTo>
                <a:lnTo>
                  <a:pt x="541830" y="276522"/>
                </a:lnTo>
                <a:lnTo>
                  <a:pt x="525509" y="305501"/>
                </a:lnTo>
                <a:lnTo>
                  <a:pt x="505925" y="334480"/>
                </a:lnTo>
                <a:lnTo>
                  <a:pt x="468389" y="389539"/>
                </a:lnTo>
                <a:lnTo>
                  <a:pt x="447173" y="419967"/>
                </a:lnTo>
                <a:lnTo>
                  <a:pt x="425956" y="446048"/>
                </a:lnTo>
                <a:lnTo>
                  <a:pt x="399844" y="472129"/>
                </a:lnTo>
                <a:lnTo>
                  <a:pt x="375364" y="496761"/>
                </a:lnTo>
                <a:lnTo>
                  <a:pt x="350884" y="517046"/>
                </a:lnTo>
                <a:lnTo>
                  <a:pt x="324771" y="535882"/>
                </a:lnTo>
                <a:lnTo>
                  <a:pt x="300291" y="553269"/>
                </a:lnTo>
                <a:lnTo>
                  <a:pt x="275811" y="569208"/>
                </a:lnTo>
                <a:lnTo>
                  <a:pt x="246435" y="582248"/>
                </a:lnTo>
                <a:lnTo>
                  <a:pt x="221954" y="595288"/>
                </a:lnTo>
                <a:lnTo>
                  <a:pt x="197474" y="605431"/>
                </a:lnTo>
                <a:lnTo>
                  <a:pt x="171362" y="617022"/>
                </a:lnTo>
                <a:lnTo>
                  <a:pt x="146882" y="627165"/>
                </a:lnTo>
                <a:lnTo>
                  <a:pt x="125665" y="634410"/>
                </a:lnTo>
                <a:lnTo>
                  <a:pt x="102817" y="640205"/>
                </a:lnTo>
                <a:lnTo>
                  <a:pt x="81601" y="643103"/>
                </a:lnTo>
                <a:lnTo>
                  <a:pt x="62017" y="644552"/>
                </a:lnTo>
                <a:lnTo>
                  <a:pt x="47329" y="647450"/>
                </a:lnTo>
                <a:lnTo>
                  <a:pt x="34272" y="647450"/>
                </a:lnTo>
                <a:lnTo>
                  <a:pt x="21216" y="647450"/>
                </a:lnTo>
                <a:lnTo>
                  <a:pt x="13056" y="647450"/>
                </a:lnTo>
                <a:lnTo>
                  <a:pt x="6528" y="647450"/>
                </a:lnTo>
                <a:lnTo>
                  <a:pt x="0" y="644552"/>
                </a:lnTo>
                <a:lnTo>
                  <a:pt x="0" y="643103"/>
                </a:lnTo>
                <a:lnTo>
                  <a:pt x="0" y="640205"/>
                </a:lnTo>
                <a:lnTo>
                  <a:pt x="6528" y="634410"/>
                </a:lnTo>
                <a:lnTo>
                  <a:pt x="13056" y="631512"/>
                </a:lnTo>
                <a:lnTo>
                  <a:pt x="17952" y="630063"/>
                </a:lnTo>
                <a:lnTo>
                  <a:pt x="21216" y="624267"/>
                </a:lnTo>
                <a:lnTo>
                  <a:pt x="27744" y="621369"/>
                </a:lnTo>
                <a:lnTo>
                  <a:pt x="37537" y="618471"/>
                </a:lnTo>
                <a:lnTo>
                  <a:pt x="44065" y="614125"/>
                </a:lnTo>
                <a:lnTo>
                  <a:pt x="53857" y="611227"/>
                </a:lnTo>
                <a:lnTo>
                  <a:pt x="62017" y="605431"/>
                </a:lnTo>
                <a:lnTo>
                  <a:pt x="75073" y="601084"/>
                </a:lnTo>
                <a:lnTo>
                  <a:pt x="84865" y="595288"/>
                </a:lnTo>
                <a:lnTo>
                  <a:pt x="96289" y="590942"/>
                </a:lnTo>
                <a:lnTo>
                  <a:pt x="122401" y="577901"/>
                </a:lnTo>
                <a:lnTo>
                  <a:pt x="146882" y="564861"/>
                </a:lnTo>
                <a:lnTo>
                  <a:pt x="171362" y="548922"/>
                </a:lnTo>
                <a:lnTo>
                  <a:pt x="200738" y="530086"/>
                </a:lnTo>
                <a:lnTo>
                  <a:pt x="225218" y="509801"/>
                </a:lnTo>
                <a:lnTo>
                  <a:pt x="249699" y="485169"/>
                </a:lnTo>
                <a:lnTo>
                  <a:pt x="279075" y="461986"/>
                </a:lnTo>
                <a:lnTo>
                  <a:pt x="306819" y="433007"/>
                </a:lnTo>
                <a:lnTo>
                  <a:pt x="331299" y="406927"/>
                </a:lnTo>
                <a:lnTo>
                  <a:pt x="355780" y="380846"/>
                </a:lnTo>
                <a:lnTo>
                  <a:pt x="381892" y="353316"/>
                </a:lnTo>
                <a:lnTo>
                  <a:pt x="399844" y="324337"/>
                </a:lnTo>
                <a:lnTo>
                  <a:pt x="422692" y="292461"/>
                </a:lnTo>
                <a:lnTo>
                  <a:pt x="437381" y="259135"/>
                </a:lnTo>
                <a:lnTo>
                  <a:pt x="456965" y="224361"/>
                </a:lnTo>
                <a:lnTo>
                  <a:pt x="468389" y="188137"/>
                </a:lnTo>
                <a:lnTo>
                  <a:pt x="474917" y="169301"/>
                </a:lnTo>
                <a:lnTo>
                  <a:pt x="481445" y="154812"/>
                </a:lnTo>
                <a:lnTo>
                  <a:pt x="487973" y="138873"/>
                </a:lnTo>
                <a:lnTo>
                  <a:pt x="494501" y="122935"/>
                </a:lnTo>
                <a:lnTo>
                  <a:pt x="501029" y="109894"/>
                </a:lnTo>
                <a:lnTo>
                  <a:pt x="504293" y="96854"/>
                </a:lnTo>
                <a:lnTo>
                  <a:pt x="509189" y="83814"/>
                </a:lnTo>
                <a:lnTo>
                  <a:pt x="512453" y="70773"/>
                </a:lnTo>
                <a:lnTo>
                  <a:pt x="515717" y="60631"/>
                </a:lnTo>
                <a:lnTo>
                  <a:pt x="518981" y="51937"/>
                </a:lnTo>
                <a:lnTo>
                  <a:pt x="522245" y="41794"/>
                </a:lnTo>
                <a:lnTo>
                  <a:pt x="522245" y="34550"/>
                </a:lnTo>
                <a:lnTo>
                  <a:pt x="522245" y="25856"/>
                </a:lnTo>
                <a:lnTo>
                  <a:pt x="522245" y="21509"/>
                </a:lnTo>
                <a:lnTo>
                  <a:pt x="522245" y="15714"/>
                </a:lnTo>
                <a:lnTo>
                  <a:pt x="522245" y="13746"/>
                </a:lnTo>
                <a:lnTo>
                  <a:pt x="524878" y="7620"/>
                </a:lnTo>
                <a:cubicBezTo>
                  <a:pt x="538293" y="-45"/>
                  <a:pt x="555358" y="2540"/>
                  <a:pt x="570598" y="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0" name="任意多边形 119"/>
          <p:cNvSpPr>
            <a:spLocks/>
          </p:cNvSpPr>
          <p:nvPr/>
        </p:nvSpPr>
        <p:spPr bwMode="auto">
          <a:xfrm>
            <a:off x="1575319" y="3269210"/>
            <a:ext cx="165002" cy="168949"/>
          </a:xfrm>
          <a:custGeom>
            <a:avLst/>
            <a:gdLst>
              <a:gd name="connsiteX0" fmla="*/ 3241 w 165002"/>
              <a:gd name="connsiteY0" fmla="*/ 0 h 168949"/>
              <a:gd name="connsiteX1" fmla="*/ 9723 w 165002"/>
              <a:gd name="connsiteY1" fmla="*/ 0 h 168949"/>
              <a:gd name="connsiteX2" fmla="*/ 16205 w 165002"/>
              <a:gd name="connsiteY2" fmla="*/ 0 h 168949"/>
              <a:gd name="connsiteX3" fmla="*/ 25929 w 165002"/>
              <a:gd name="connsiteY3" fmla="*/ 2898 h 168949"/>
              <a:gd name="connsiteX4" fmla="*/ 34031 w 165002"/>
              <a:gd name="connsiteY4" fmla="*/ 5796 h 168949"/>
              <a:gd name="connsiteX5" fmla="*/ 50237 w 165002"/>
              <a:gd name="connsiteY5" fmla="*/ 8694 h 168949"/>
              <a:gd name="connsiteX6" fmla="*/ 66442 w 165002"/>
              <a:gd name="connsiteY6" fmla="*/ 13041 h 168949"/>
              <a:gd name="connsiteX7" fmla="*/ 81027 w 165002"/>
              <a:gd name="connsiteY7" fmla="*/ 18837 h 168949"/>
              <a:gd name="connsiteX8" fmla="*/ 100474 w 165002"/>
              <a:gd name="connsiteY8" fmla="*/ 24632 h 168949"/>
              <a:gd name="connsiteX9" fmla="*/ 118299 w 165002"/>
              <a:gd name="connsiteY9" fmla="*/ 26081 h 168949"/>
              <a:gd name="connsiteX10" fmla="*/ 131264 w 165002"/>
              <a:gd name="connsiteY10" fmla="*/ 28979 h 168949"/>
              <a:gd name="connsiteX11" fmla="*/ 142608 w 165002"/>
              <a:gd name="connsiteY11" fmla="*/ 28979 h 168949"/>
              <a:gd name="connsiteX12" fmla="*/ 155572 w 165002"/>
              <a:gd name="connsiteY12" fmla="*/ 28979 h 168949"/>
              <a:gd name="connsiteX13" fmla="*/ 163684 w 165002"/>
              <a:gd name="connsiteY13" fmla="*/ 26561 h 168949"/>
              <a:gd name="connsiteX14" fmla="*/ 164701 w 165002"/>
              <a:gd name="connsiteY14" fmla="*/ 47847 h 168949"/>
              <a:gd name="connsiteX15" fmla="*/ 164710 w 165002"/>
              <a:gd name="connsiteY15" fmla="*/ 95784 h 168949"/>
              <a:gd name="connsiteX16" fmla="*/ 159167 w 165002"/>
              <a:gd name="connsiteY16" fmla="*/ 168949 h 168949"/>
              <a:gd name="connsiteX17" fmla="*/ 158813 w 165002"/>
              <a:gd name="connsiteY17" fmla="*/ 168077 h 168949"/>
              <a:gd name="connsiteX18" fmla="*/ 149090 w 165002"/>
              <a:gd name="connsiteY18" fmla="*/ 155037 h 168949"/>
              <a:gd name="connsiteX19" fmla="*/ 140987 w 165002"/>
              <a:gd name="connsiteY19" fmla="*/ 141996 h 168949"/>
              <a:gd name="connsiteX20" fmla="*/ 131264 w 165002"/>
              <a:gd name="connsiteY20" fmla="*/ 126058 h 168949"/>
              <a:gd name="connsiteX21" fmla="*/ 115058 w 165002"/>
              <a:gd name="connsiteY21" fmla="*/ 113017 h 168949"/>
              <a:gd name="connsiteX22" fmla="*/ 103715 w 165002"/>
              <a:gd name="connsiteY22" fmla="*/ 99977 h 168949"/>
              <a:gd name="connsiteX23" fmla="*/ 84268 w 165002"/>
              <a:gd name="connsiteY23" fmla="*/ 84039 h 168949"/>
              <a:gd name="connsiteX24" fmla="*/ 68063 w 165002"/>
              <a:gd name="connsiteY24" fmla="*/ 70998 h 168949"/>
              <a:gd name="connsiteX25" fmla="*/ 50237 w 165002"/>
              <a:gd name="connsiteY25" fmla="*/ 57958 h 168949"/>
              <a:gd name="connsiteX26" fmla="*/ 34031 w 165002"/>
              <a:gd name="connsiteY26" fmla="*/ 44917 h 168949"/>
              <a:gd name="connsiteX27" fmla="*/ 22688 w 165002"/>
              <a:gd name="connsiteY27" fmla="*/ 34775 h 168949"/>
              <a:gd name="connsiteX28" fmla="*/ 12964 w 165002"/>
              <a:gd name="connsiteY28" fmla="*/ 26081 h 168949"/>
              <a:gd name="connsiteX29" fmla="*/ 6482 w 165002"/>
              <a:gd name="connsiteY29" fmla="*/ 18837 h 168949"/>
              <a:gd name="connsiteX30" fmla="*/ 0 w 165002"/>
              <a:gd name="connsiteY30" fmla="*/ 11592 h 168949"/>
              <a:gd name="connsiteX31" fmla="*/ 0 w 165002"/>
              <a:gd name="connsiteY31" fmla="*/ 8694 h 168949"/>
              <a:gd name="connsiteX32" fmla="*/ 0 w 165002"/>
              <a:gd name="connsiteY32" fmla="*/ 2898 h 168949"/>
              <a:gd name="connsiteX33" fmla="*/ 3241 w 165002"/>
              <a:gd name="connsiteY33" fmla="*/ 0 h 168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65002" h="168949">
                <a:moveTo>
                  <a:pt x="3241" y="0"/>
                </a:moveTo>
                <a:lnTo>
                  <a:pt x="9723" y="0"/>
                </a:lnTo>
                <a:lnTo>
                  <a:pt x="16205" y="0"/>
                </a:lnTo>
                <a:lnTo>
                  <a:pt x="25929" y="2898"/>
                </a:lnTo>
                <a:lnTo>
                  <a:pt x="34031" y="5796"/>
                </a:lnTo>
                <a:lnTo>
                  <a:pt x="50237" y="8694"/>
                </a:lnTo>
                <a:lnTo>
                  <a:pt x="66442" y="13041"/>
                </a:lnTo>
                <a:lnTo>
                  <a:pt x="81027" y="18837"/>
                </a:lnTo>
                <a:lnTo>
                  <a:pt x="100474" y="24632"/>
                </a:lnTo>
                <a:lnTo>
                  <a:pt x="118299" y="26081"/>
                </a:lnTo>
                <a:lnTo>
                  <a:pt x="131264" y="28979"/>
                </a:lnTo>
                <a:lnTo>
                  <a:pt x="142608" y="28979"/>
                </a:lnTo>
                <a:lnTo>
                  <a:pt x="155572" y="28979"/>
                </a:lnTo>
                <a:lnTo>
                  <a:pt x="163684" y="26561"/>
                </a:lnTo>
                <a:lnTo>
                  <a:pt x="164701" y="47847"/>
                </a:lnTo>
                <a:cubicBezTo>
                  <a:pt x="165114" y="65084"/>
                  <a:pt x="165086" y="81028"/>
                  <a:pt x="164710" y="95784"/>
                </a:cubicBezTo>
                <a:lnTo>
                  <a:pt x="159167" y="168949"/>
                </a:lnTo>
                <a:lnTo>
                  <a:pt x="158813" y="168077"/>
                </a:lnTo>
                <a:lnTo>
                  <a:pt x="149090" y="155037"/>
                </a:lnTo>
                <a:lnTo>
                  <a:pt x="140987" y="141996"/>
                </a:lnTo>
                <a:lnTo>
                  <a:pt x="131264" y="126058"/>
                </a:lnTo>
                <a:lnTo>
                  <a:pt x="115058" y="113017"/>
                </a:lnTo>
                <a:lnTo>
                  <a:pt x="103715" y="99977"/>
                </a:lnTo>
                <a:lnTo>
                  <a:pt x="84268" y="84039"/>
                </a:lnTo>
                <a:lnTo>
                  <a:pt x="68063" y="70998"/>
                </a:lnTo>
                <a:lnTo>
                  <a:pt x="50237" y="57958"/>
                </a:lnTo>
                <a:lnTo>
                  <a:pt x="34031" y="44917"/>
                </a:lnTo>
                <a:lnTo>
                  <a:pt x="22688" y="34775"/>
                </a:lnTo>
                <a:lnTo>
                  <a:pt x="12964" y="26081"/>
                </a:lnTo>
                <a:lnTo>
                  <a:pt x="6482" y="18837"/>
                </a:lnTo>
                <a:lnTo>
                  <a:pt x="0" y="11592"/>
                </a:lnTo>
                <a:lnTo>
                  <a:pt x="0" y="8694"/>
                </a:lnTo>
                <a:lnTo>
                  <a:pt x="0" y="2898"/>
                </a:lnTo>
                <a:lnTo>
                  <a:pt x="3241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5" name="任意多边形 124"/>
          <p:cNvSpPr>
            <a:spLocks/>
          </p:cNvSpPr>
          <p:nvPr/>
        </p:nvSpPr>
        <p:spPr bwMode="auto">
          <a:xfrm>
            <a:off x="1724409" y="1853598"/>
            <a:ext cx="196085" cy="1651789"/>
          </a:xfrm>
          <a:custGeom>
            <a:avLst/>
            <a:gdLst>
              <a:gd name="connsiteX0" fmla="*/ 16205 w 196085"/>
              <a:gd name="connsiteY0" fmla="*/ 0 h 1651789"/>
              <a:gd name="connsiteX1" fmla="*/ 25928 w 196085"/>
              <a:gd name="connsiteY1" fmla="*/ 0 h 1651789"/>
              <a:gd name="connsiteX2" fmla="*/ 34031 w 196085"/>
              <a:gd name="connsiteY2" fmla="*/ 0 h 1651789"/>
              <a:gd name="connsiteX3" fmla="*/ 43754 w 196085"/>
              <a:gd name="connsiteY3" fmla="*/ 2898 h 1651789"/>
              <a:gd name="connsiteX4" fmla="*/ 59960 w 196085"/>
              <a:gd name="connsiteY4" fmla="*/ 2898 h 1651789"/>
              <a:gd name="connsiteX5" fmla="*/ 71303 w 196085"/>
              <a:gd name="connsiteY5" fmla="*/ 8694 h 1651789"/>
              <a:gd name="connsiteX6" fmla="*/ 87509 w 196085"/>
              <a:gd name="connsiteY6" fmla="*/ 13041 h 1651789"/>
              <a:gd name="connsiteX7" fmla="*/ 105335 w 196085"/>
              <a:gd name="connsiteY7" fmla="*/ 18836 h 1651789"/>
              <a:gd name="connsiteX8" fmla="*/ 118299 w 196085"/>
              <a:gd name="connsiteY8" fmla="*/ 23183 h 1651789"/>
              <a:gd name="connsiteX9" fmla="*/ 134505 w 196085"/>
              <a:gd name="connsiteY9" fmla="*/ 28979 h 1651789"/>
              <a:gd name="connsiteX10" fmla="*/ 145848 w 196085"/>
              <a:gd name="connsiteY10" fmla="*/ 34775 h 1651789"/>
              <a:gd name="connsiteX11" fmla="*/ 155572 w 196085"/>
              <a:gd name="connsiteY11" fmla="*/ 39121 h 1651789"/>
              <a:gd name="connsiteX12" fmla="*/ 168536 w 196085"/>
              <a:gd name="connsiteY12" fmla="*/ 47815 h 1651789"/>
              <a:gd name="connsiteX13" fmla="*/ 178259 w 196085"/>
              <a:gd name="connsiteY13" fmla="*/ 52162 h 1651789"/>
              <a:gd name="connsiteX14" fmla="*/ 186362 w 196085"/>
              <a:gd name="connsiteY14" fmla="*/ 57958 h 1651789"/>
              <a:gd name="connsiteX15" fmla="*/ 189603 w 196085"/>
              <a:gd name="connsiteY15" fmla="*/ 65202 h 1651789"/>
              <a:gd name="connsiteX16" fmla="*/ 192844 w 196085"/>
              <a:gd name="connsiteY16" fmla="*/ 76794 h 1651789"/>
              <a:gd name="connsiteX17" fmla="*/ 196085 w 196085"/>
              <a:gd name="connsiteY17" fmla="*/ 86936 h 1651789"/>
              <a:gd name="connsiteX18" fmla="*/ 196085 w 196085"/>
              <a:gd name="connsiteY18" fmla="*/ 97079 h 1651789"/>
              <a:gd name="connsiteX19" fmla="*/ 196085 w 196085"/>
              <a:gd name="connsiteY19" fmla="*/ 107221 h 1651789"/>
              <a:gd name="connsiteX20" fmla="*/ 192844 w 196085"/>
              <a:gd name="connsiteY20" fmla="*/ 120262 h 1651789"/>
              <a:gd name="connsiteX21" fmla="*/ 189603 w 196085"/>
              <a:gd name="connsiteY21" fmla="*/ 133302 h 1651789"/>
              <a:gd name="connsiteX22" fmla="*/ 186362 w 196085"/>
              <a:gd name="connsiteY22" fmla="*/ 146343 h 1651789"/>
              <a:gd name="connsiteX23" fmla="*/ 179880 w 196085"/>
              <a:gd name="connsiteY23" fmla="*/ 155036 h 1651789"/>
              <a:gd name="connsiteX24" fmla="*/ 178259 w 196085"/>
              <a:gd name="connsiteY24" fmla="*/ 162281 h 1651789"/>
              <a:gd name="connsiteX25" fmla="*/ 175018 w 196085"/>
              <a:gd name="connsiteY25" fmla="*/ 172424 h 1651789"/>
              <a:gd name="connsiteX26" fmla="*/ 171777 w 196085"/>
              <a:gd name="connsiteY26" fmla="*/ 182566 h 1651789"/>
              <a:gd name="connsiteX27" fmla="*/ 168536 w 196085"/>
              <a:gd name="connsiteY27" fmla="*/ 194158 h 1651789"/>
              <a:gd name="connsiteX28" fmla="*/ 165295 w 196085"/>
              <a:gd name="connsiteY28" fmla="*/ 207198 h 1651789"/>
              <a:gd name="connsiteX29" fmla="*/ 162054 w 196085"/>
              <a:gd name="connsiteY29" fmla="*/ 220239 h 1651789"/>
              <a:gd name="connsiteX30" fmla="*/ 162054 w 196085"/>
              <a:gd name="connsiteY30" fmla="*/ 234728 h 1651789"/>
              <a:gd name="connsiteX31" fmla="*/ 158813 w 196085"/>
              <a:gd name="connsiteY31" fmla="*/ 250666 h 1651789"/>
              <a:gd name="connsiteX32" fmla="*/ 155572 w 196085"/>
              <a:gd name="connsiteY32" fmla="*/ 266605 h 1651789"/>
              <a:gd name="connsiteX33" fmla="*/ 155572 w 196085"/>
              <a:gd name="connsiteY33" fmla="*/ 285441 h 1651789"/>
              <a:gd name="connsiteX34" fmla="*/ 152331 w 196085"/>
              <a:gd name="connsiteY34" fmla="*/ 302828 h 1651789"/>
              <a:gd name="connsiteX35" fmla="*/ 152331 w 196085"/>
              <a:gd name="connsiteY35" fmla="*/ 321664 h 1651789"/>
              <a:gd name="connsiteX36" fmla="*/ 149089 w 196085"/>
              <a:gd name="connsiteY36" fmla="*/ 341949 h 1651789"/>
              <a:gd name="connsiteX37" fmla="*/ 149089 w 196085"/>
              <a:gd name="connsiteY37" fmla="*/ 363684 h 1651789"/>
              <a:gd name="connsiteX38" fmla="*/ 149089 w 196085"/>
              <a:gd name="connsiteY38" fmla="*/ 383969 h 1651789"/>
              <a:gd name="connsiteX39" fmla="*/ 145848 w 196085"/>
              <a:gd name="connsiteY39" fmla="*/ 410050 h 1651789"/>
              <a:gd name="connsiteX40" fmla="*/ 145848 w 196085"/>
              <a:gd name="connsiteY40" fmla="*/ 436130 h 1651789"/>
              <a:gd name="connsiteX41" fmla="*/ 142607 w 196085"/>
              <a:gd name="connsiteY41" fmla="*/ 465109 h 1651789"/>
              <a:gd name="connsiteX42" fmla="*/ 142607 w 196085"/>
              <a:gd name="connsiteY42" fmla="*/ 496986 h 1651789"/>
              <a:gd name="connsiteX43" fmla="*/ 142607 w 196085"/>
              <a:gd name="connsiteY43" fmla="*/ 530311 h 1651789"/>
              <a:gd name="connsiteX44" fmla="*/ 142607 w 196085"/>
              <a:gd name="connsiteY44" fmla="*/ 565086 h 1651789"/>
              <a:gd name="connsiteX45" fmla="*/ 142607 w 196085"/>
              <a:gd name="connsiteY45" fmla="*/ 604207 h 1651789"/>
              <a:gd name="connsiteX46" fmla="*/ 142607 w 196085"/>
              <a:gd name="connsiteY46" fmla="*/ 643329 h 1651789"/>
              <a:gd name="connsiteX47" fmla="*/ 142607 w 196085"/>
              <a:gd name="connsiteY47" fmla="*/ 685348 h 1651789"/>
              <a:gd name="connsiteX48" fmla="*/ 142607 w 196085"/>
              <a:gd name="connsiteY48" fmla="*/ 731714 h 1651789"/>
              <a:gd name="connsiteX49" fmla="*/ 142607 w 196085"/>
              <a:gd name="connsiteY49" fmla="*/ 776631 h 1651789"/>
              <a:gd name="connsiteX50" fmla="*/ 142607 w 196085"/>
              <a:gd name="connsiteY50" fmla="*/ 825895 h 1651789"/>
              <a:gd name="connsiteX51" fmla="*/ 142607 w 196085"/>
              <a:gd name="connsiteY51" fmla="*/ 878056 h 1651789"/>
              <a:gd name="connsiteX52" fmla="*/ 145848 w 196085"/>
              <a:gd name="connsiteY52" fmla="*/ 933116 h 1651789"/>
              <a:gd name="connsiteX53" fmla="*/ 145848 w 196085"/>
              <a:gd name="connsiteY53" fmla="*/ 988176 h 1651789"/>
              <a:gd name="connsiteX54" fmla="*/ 149089 w 196085"/>
              <a:gd name="connsiteY54" fmla="*/ 1047582 h 1651789"/>
              <a:gd name="connsiteX55" fmla="*/ 149089 w 196085"/>
              <a:gd name="connsiteY55" fmla="*/ 1076561 h 1651789"/>
              <a:gd name="connsiteX56" fmla="*/ 149089 w 196085"/>
              <a:gd name="connsiteY56" fmla="*/ 1105540 h 1651789"/>
              <a:gd name="connsiteX57" fmla="*/ 149089 w 196085"/>
              <a:gd name="connsiteY57" fmla="*/ 1134518 h 1651789"/>
              <a:gd name="connsiteX58" fmla="*/ 149089 w 196085"/>
              <a:gd name="connsiteY58" fmla="*/ 1160599 h 1651789"/>
              <a:gd name="connsiteX59" fmla="*/ 149089 w 196085"/>
              <a:gd name="connsiteY59" fmla="*/ 1189578 h 1651789"/>
              <a:gd name="connsiteX60" fmla="*/ 149089 w 196085"/>
              <a:gd name="connsiteY60" fmla="*/ 1212761 h 1651789"/>
              <a:gd name="connsiteX61" fmla="*/ 149089 w 196085"/>
              <a:gd name="connsiteY61" fmla="*/ 1238842 h 1651789"/>
              <a:gd name="connsiteX62" fmla="*/ 149089 w 196085"/>
              <a:gd name="connsiteY62" fmla="*/ 1262025 h 1651789"/>
              <a:gd name="connsiteX63" fmla="*/ 149089 w 196085"/>
              <a:gd name="connsiteY63" fmla="*/ 1285208 h 1651789"/>
              <a:gd name="connsiteX64" fmla="*/ 149089 w 196085"/>
              <a:gd name="connsiteY64" fmla="*/ 1308391 h 1651789"/>
              <a:gd name="connsiteX65" fmla="*/ 149089 w 196085"/>
              <a:gd name="connsiteY65" fmla="*/ 1330125 h 1651789"/>
              <a:gd name="connsiteX66" fmla="*/ 145848 w 196085"/>
              <a:gd name="connsiteY66" fmla="*/ 1350410 h 1651789"/>
              <a:gd name="connsiteX67" fmla="*/ 145848 w 196085"/>
              <a:gd name="connsiteY67" fmla="*/ 1369246 h 1651789"/>
              <a:gd name="connsiteX68" fmla="*/ 145848 w 196085"/>
              <a:gd name="connsiteY68" fmla="*/ 1389531 h 1651789"/>
              <a:gd name="connsiteX69" fmla="*/ 145848 w 196085"/>
              <a:gd name="connsiteY69" fmla="*/ 1408368 h 1651789"/>
              <a:gd name="connsiteX70" fmla="*/ 142607 w 196085"/>
              <a:gd name="connsiteY70" fmla="*/ 1424306 h 1651789"/>
              <a:gd name="connsiteX71" fmla="*/ 142607 w 196085"/>
              <a:gd name="connsiteY71" fmla="*/ 1441693 h 1651789"/>
              <a:gd name="connsiteX72" fmla="*/ 142607 w 196085"/>
              <a:gd name="connsiteY72" fmla="*/ 1457632 h 1651789"/>
              <a:gd name="connsiteX73" fmla="*/ 140987 w 196085"/>
              <a:gd name="connsiteY73" fmla="*/ 1473570 h 1651789"/>
              <a:gd name="connsiteX74" fmla="*/ 140987 w 196085"/>
              <a:gd name="connsiteY74" fmla="*/ 1486610 h 1651789"/>
              <a:gd name="connsiteX75" fmla="*/ 137746 w 196085"/>
              <a:gd name="connsiteY75" fmla="*/ 1499651 h 1651789"/>
              <a:gd name="connsiteX76" fmla="*/ 137746 w 196085"/>
              <a:gd name="connsiteY76" fmla="*/ 1512691 h 1651789"/>
              <a:gd name="connsiteX77" fmla="*/ 134505 w 196085"/>
              <a:gd name="connsiteY77" fmla="*/ 1522834 h 1651789"/>
              <a:gd name="connsiteX78" fmla="*/ 134505 w 196085"/>
              <a:gd name="connsiteY78" fmla="*/ 1535874 h 1651789"/>
              <a:gd name="connsiteX79" fmla="*/ 131263 w 196085"/>
              <a:gd name="connsiteY79" fmla="*/ 1544568 h 1651789"/>
              <a:gd name="connsiteX80" fmla="*/ 131263 w 196085"/>
              <a:gd name="connsiteY80" fmla="*/ 1554710 h 1651789"/>
              <a:gd name="connsiteX81" fmla="*/ 128022 w 196085"/>
              <a:gd name="connsiteY81" fmla="*/ 1561955 h 1651789"/>
              <a:gd name="connsiteX82" fmla="*/ 128022 w 196085"/>
              <a:gd name="connsiteY82" fmla="*/ 1570649 h 1651789"/>
              <a:gd name="connsiteX83" fmla="*/ 124781 w 196085"/>
              <a:gd name="connsiteY83" fmla="*/ 1574995 h 1651789"/>
              <a:gd name="connsiteX84" fmla="*/ 121540 w 196085"/>
              <a:gd name="connsiteY84" fmla="*/ 1583689 h 1651789"/>
              <a:gd name="connsiteX85" fmla="*/ 121540 w 196085"/>
              <a:gd name="connsiteY85" fmla="*/ 1586587 h 1651789"/>
              <a:gd name="connsiteX86" fmla="*/ 118299 w 196085"/>
              <a:gd name="connsiteY86" fmla="*/ 1590934 h 1651789"/>
              <a:gd name="connsiteX87" fmla="*/ 108576 w 196085"/>
              <a:gd name="connsiteY87" fmla="*/ 1603974 h 1651789"/>
              <a:gd name="connsiteX88" fmla="*/ 97232 w 196085"/>
              <a:gd name="connsiteY88" fmla="*/ 1617015 h 1651789"/>
              <a:gd name="connsiteX89" fmla="*/ 87509 w 196085"/>
              <a:gd name="connsiteY89" fmla="*/ 1625708 h 1651789"/>
              <a:gd name="connsiteX90" fmla="*/ 81027 w 196085"/>
              <a:gd name="connsiteY90" fmla="*/ 1635851 h 1651789"/>
              <a:gd name="connsiteX91" fmla="*/ 74545 w 196085"/>
              <a:gd name="connsiteY91" fmla="*/ 1640198 h 1651789"/>
              <a:gd name="connsiteX92" fmla="*/ 68062 w 196085"/>
              <a:gd name="connsiteY92" fmla="*/ 1645993 h 1651789"/>
              <a:gd name="connsiteX93" fmla="*/ 63201 w 196085"/>
              <a:gd name="connsiteY93" fmla="*/ 1648891 h 1651789"/>
              <a:gd name="connsiteX94" fmla="*/ 59960 w 196085"/>
              <a:gd name="connsiteY94" fmla="*/ 1651789 h 1651789"/>
              <a:gd name="connsiteX95" fmla="*/ 53478 w 196085"/>
              <a:gd name="connsiteY95" fmla="*/ 1648891 h 1651789"/>
              <a:gd name="connsiteX96" fmla="*/ 46995 w 196085"/>
              <a:gd name="connsiteY96" fmla="*/ 1648891 h 1651789"/>
              <a:gd name="connsiteX97" fmla="*/ 43754 w 196085"/>
              <a:gd name="connsiteY97" fmla="*/ 1643096 h 1651789"/>
              <a:gd name="connsiteX98" fmla="*/ 37272 w 196085"/>
              <a:gd name="connsiteY98" fmla="*/ 1638749 h 1651789"/>
              <a:gd name="connsiteX99" fmla="*/ 30790 w 196085"/>
              <a:gd name="connsiteY99" fmla="*/ 1630055 h 1651789"/>
              <a:gd name="connsiteX100" fmla="*/ 25928 w 196085"/>
              <a:gd name="connsiteY100" fmla="*/ 1622810 h 1651789"/>
              <a:gd name="connsiteX101" fmla="*/ 19446 w 196085"/>
              <a:gd name="connsiteY101" fmla="*/ 1612668 h 1651789"/>
              <a:gd name="connsiteX102" fmla="*/ 16205 w 196085"/>
              <a:gd name="connsiteY102" fmla="*/ 1599627 h 1651789"/>
              <a:gd name="connsiteX103" fmla="*/ 10077 w 196085"/>
              <a:gd name="connsiteY103" fmla="*/ 1584561 h 1651789"/>
              <a:gd name="connsiteX104" fmla="*/ 15620 w 196085"/>
              <a:gd name="connsiteY104" fmla="*/ 1511396 h 1651789"/>
              <a:gd name="connsiteX105" fmla="*/ 15611 w 196085"/>
              <a:gd name="connsiteY105" fmla="*/ 1463459 h 1651789"/>
              <a:gd name="connsiteX106" fmla="*/ 14594 w 196085"/>
              <a:gd name="connsiteY106" fmla="*/ 1442173 h 1651789"/>
              <a:gd name="connsiteX107" fmla="*/ 16205 w 196085"/>
              <a:gd name="connsiteY107" fmla="*/ 1441693 h 1651789"/>
              <a:gd name="connsiteX108" fmla="*/ 22687 w 196085"/>
              <a:gd name="connsiteY108" fmla="*/ 1440244 h 1651789"/>
              <a:gd name="connsiteX109" fmla="*/ 29169 w 196085"/>
              <a:gd name="connsiteY109" fmla="*/ 1434449 h 1651789"/>
              <a:gd name="connsiteX110" fmla="*/ 30790 w 196085"/>
              <a:gd name="connsiteY110" fmla="*/ 1428653 h 1651789"/>
              <a:gd name="connsiteX111" fmla="*/ 34031 w 196085"/>
              <a:gd name="connsiteY111" fmla="*/ 1424306 h 1651789"/>
              <a:gd name="connsiteX112" fmla="*/ 37272 w 196085"/>
              <a:gd name="connsiteY112" fmla="*/ 1414163 h 1651789"/>
              <a:gd name="connsiteX113" fmla="*/ 37272 w 196085"/>
              <a:gd name="connsiteY113" fmla="*/ 1402572 h 1651789"/>
              <a:gd name="connsiteX114" fmla="*/ 40513 w 196085"/>
              <a:gd name="connsiteY114" fmla="*/ 1388083 h 1651789"/>
              <a:gd name="connsiteX115" fmla="*/ 40513 w 196085"/>
              <a:gd name="connsiteY115" fmla="*/ 1379389 h 1651789"/>
              <a:gd name="connsiteX116" fmla="*/ 43754 w 196085"/>
              <a:gd name="connsiteY116" fmla="*/ 1372144 h 1651789"/>
              <a:gd name="connsiteX117" fmla="*/ 43754 w 196085"/>
              <a:gd name="connsiteY117" fmla="*/ 1362002 h 1651789"/>
              <a:gd name="connsiteX118" fmla="*/ 43754 w 196085"/>
              <a:gd name="connsiteY118" fmla="*/ 1350410 h 1651789"/>
              <a:gd name="connsiteX119" fmla="*/ 43754 w 196085"/>
              <a:gd name="connsiteY119" fmla="*/ 1340268 h 1651789"/>
              <a:gd name="connsiteX120" fmla="*/ 46995 w 196085"/>
              <a:gd name="connsiteY120" fmla="*/ 1327227 h 1651789"/>
              <a:gd name="connsiteX121" fmla="*/ 46995 w 196085"/>
              <a:gd name="connsiteY121" fmla="*/ 1317085 h 1651789"/>
              <a:gd name="connsiteX122" fmla="*/ 46995 w 196085"/>
              <a:gd name="connsiteY122" fmla="*/ 1304044 h 1651789"/>
              <a:gd name="connsiteX123" fmla="*/ 46995 w 196085"/>
              <a:gd name="connsiteY123" fmla="*/ 1291004 h 1651789"/>
              <a:gd name="connsiteX124" fmla="*/ 46995 w 196085"/>
              <a:gd name="connsiteY124" fmla="*/ 1275065 h 1651789"/>
              <a:gd name="connsiteX125" fmla="*/ 50236 w 196085"/>
              <a:gd name="connsiteY125" fmla="*/ 1262025 h 1651789"/>
              <a:gd name="connsiteX126" fmla="*/ 50236 w 196085"/>
              <a:gd name="connsiteY126" fmla="*/ 1246087 h 1651789"/>
              <a:gd name="connsiteX127" fmla="*/ 50236 w 196085"/>
              <a:gd name="connsiteY127" fmla="*/ 1230148 h 1651789"/>
              <a:gd name="connsiteX128" fmla="*/ 50236 w 196085"/>
              <a:gd name="connsiteY128" fmla="*/ 1212761 h 1651789"/>
              <a:gd name="connsiteX129" fmla="*/ 50236 w 196085"/>
              <a:gd name="connsiteY129" fmla="*/ 1193925 h 1651789"/>
              <a:gd name="connsiteX130" fmla="*/ 50236 w 196085"/>
              <a:gd name="connsiteY130" fmla="*/ 1177987 h 1651789"/>
              <a:gd name="connsiteX131" fmla="*/ 50236 w 196085"/>
              <a:gd name="connsiteY131" fmla="*/ 1157701 h 1651789"/>
              <a:gd name="connsiteX132" fmla="*/ 50236 w 196085"/>
              <a:gd name="connsiteY132" fmla="*/ 1138865 h 1651789"/>
              <a:gd name="connsiteX133" fmla="*/ 50236 w 196085"/>
              <a:gd name="connsiteY133" fmla="*/ 1118580 h 1651789"/>
              <a:gd name="connsiteX134" fmla="*/ 50236 w 196085"/>
              <a:gd name="connsiteY134" fmla="*/ 1096846 h 1651789"/>
              <a:gd name="connsiteX135" fmla="*/ 53478 w 196085"/>
              <a:gd name="connsiteY135" fmla="*/ 1076561 h 1651789"/>
              <a:gd name="connsiteX136" fmla="*/ 53478 w 196085"/>
              <a:gd name="connsiteY136" fmla="*/ 1056276 h 1651789"/>
              <a:gd name="connsiteX137" fmla="*/ 53478 w 196085"/>
              <a:gd name="connsiteY137" fmla="*/ 1011359 h 1651789"/>
              <a:gd name="connsiteX138" fmla="*/ 53478 w 196085"/>
              <a:gd name="connsiteY138" fmla="*/ 969339 h 1651789"/>
              <a:gd name="connsiteX139" fmla="*/ 56719 w 196085"/>
              <a:gd name="connsiteY139" fmla="*/ 927320 h 1651789"/>
              <a:gd name="connsiteX140" fmla="*/ 56719 w 196085"/>
              <a:gd name="connsiteY140" fmla="*/ 888199 h 1651789"/>
              <a:gd name="connsiteX141" fmla="*/ 56719 w 196085"/>
              <a:gd name="connsiteY141" fmla="*/ 849078 h 1651789"/>
              <a:gd name="connsiteX142" fmla="*/ 56719 w 196085"/>
              <a:gd name="connsiteY142" fmla="*/ 812854 h 1651789"/>
              <a:gd name="connsiteX143" fmla="*/ 56719 w 196085"/>
              <a:gd name="connsiteY143" fmla="*/ 776631 h 1651789"/>
              <a:gd name="connsiteX144" fmla="*/ 59960 w 196085"/>
              <a:gd name="connsiteY144" fmla="*/ 741856 h 1651789"/>
              <a:gd name="connsiteX145" fmla="*/ 59960 w 196085"/>
              <a:gd name="connsiteY145" fmla="*/ 708531 h 1651789"/>
              <a:gd name="connsiteX146" fmla="*/ 59960 w 196085"/>
              <a:gd name="connsiteY146" fmla="*/ 676654 h 1651789"/>
              <a:gd name="connsiteX147" fmla="*/ 59960 w 196085"/>
              <a:gd name="connsiteY147" fmla="*/ 647675 h 1651789"/>
              <a:gd name="connsiteX148" fmla="*/ 59960 w 196085"/>
              <a:gd name="connsiteY148" fmla="*/ 620146 h 1651789"/>
              <a:gd name="connsiteX149" fmla="*/ 59960 w 196085"/>
              <a:gd name="connsiteY149" fmla="*/ 592616 h 1651789"/>
              <a:gd name="connsiteX150" fmla="*/ 59960 w 196085"/>
              <a:gd name="connsiteY150" fmla="*/ 566535 h 1651789"/>
              <a:gd name="connsiteX151" fmla="*/ 59960 w 196085"/>
              <a:gd name="connsiteY151" fmla="*/ 540454 h 1651789"/>
              <a:gd name="connsiteX152" fmla="*/ 59960 w 196085"/>
              <a:gd name="connsiteY152" fmla="*/ 520169 h 1651789"/>
              <a:gd name="connsiteX153" fmla="*/ 59960 w 196085"/>
              <a:gd name="connsiteY153" fmla="*/ 475252 h 1651789"/>
              <a:gd name="connsiteX154" fmla="*/ 59960 w 196085"/>
              <a:gd name="connsiteY154" fmla="*/ 431784 h 1651789"/>
              <a:gd name="connsiteX155" fmla="*/ 59960 w 196085"/>
              <a:gd name="connsiteY155" fmla="*/ 392662 h 1651789"/>
              <a:gd name="connsiteX156" fmla="*/ 59960 w 196085"/>
              <a:gd name="connsiteY156" fmla="*/ 353541 h 1651789"/>
              <a:gd name="connsiteX157" fmla="*/ 59960 w 196085"/>
              <a:gd name="connsiteY157" fmla="*/ 314420 h 1651789"/>
              <a:gd name="connsiteX158" fmla="*/ 59960 w 196085"/>
              <a:gd name="connsiteY158" fmla="*/ 279645 h 1651789"/>
              <a:gd name="connsiteX159" fmla="*/ 59960 w 196085"/>
              <a:gd name="connsiteY159" fmla="*/ 246320 h 1651789"/>
              <a:gd name="connsiteX160" fmla="*/ 59960 w 196085"/>
              <a:gd name="connsiteY160" fmla="*/ 214443 h 1651789"/>
              <a:gd name="connsiteX161" fmla="*/ 56719 w 196085"/>
              <a:gd name="connsiteY161" fmla="*/ 198505 h 1651789"/>
              <a:gd name="connsiteX162" fmla="*/ 56719 w 196085"/>
              <a:gd name="connsiteY162" fmla="*/ 182566 h 1651789"/>
              <a:gd name="connsiteX163" fmla="*/ 56719 w 196085"/>
              <a:gd name="connsiteY163" fmla="*/ 169526 h 1651789"/>
              <a:gd name="connsiteX164" fmla="*/ 53478 w 196085"/>
              <a:gd name="connsiteY164" fmla="*/ 156485 h 1651789"/>
              <a:gd name="connsiteX165" fmla="*/ 50236 w 196085"/>
              <a:gd name="connsiteY165" fmla="*/ 146343 h 1651789"/>
              <a:gd name="connsiteX166" fmla="*/ 50236 w 196085"/>
              <a:gd name="connsiteY166" fmla="*/ 133302 h 1651789"/>
              <a:gd name="connsiteX167" fmla="*/ 46995 w 196085"/>
              <a:gd name="connsiteY167" fmla="*/ 123160 h 1651789"/>
              <a:gd name="connsiteX168" fmla="*/ 46995 w 196085"/>
              <a:gd name="connsiteY168" fmla="*/ 113017 h 1651789"/>
              <a:gd name="connsiteX169" fmla="*/ 43754 w 196085"/>
              <a:gd name="connsiteY169" fmla="*/ 104324 h 1651789"/>
              <a:gd name="connsiteX170" fmla="*/ 40513 w 196085"/>
              <a:gd name="connsiteY170" fmla="*/ 94181 h 1651789"/>
              <a:gd name="connsiteX171" fmla="*/ 37272 w 196085"/>
              <a:gd name="connsiteY171" fmla="*/ 86936 h 1651789"/>
              <a:gd name="connsiteX172" fmla="*/ 34031 w 196085"/>
              <a:gd name="connsiteY172" fmla="*/ 78243 h 1651789"/>
              <a:gd name="connsiteX173" fmla="*/ 34031 w 196085"/>
              <a:gd name="connsiteY173" fmla="*/ 73896 h 1651789"/>
              <a:gd name="connsiteX174" fmla="*/ 29169 w 196085"/>
              <a:gd name="connsiteY174" fmla="*/ 68100 h 1651789"/>
              <a:gd name="connsiteX175" fmla="*/ 25928 w 196085"/>
              <a:gd name="connsiteY175" fmla="*/ 63753 h 1651789"/>
              <a:gd name="connsiteX176" fmla="*/ 22687 w 196085"/>
              <a:gd name="connsiteY176" fmla="*/ 57958 h 1651789"/>
              <a:gd name="connsiteX177" fmla="*/ 16205 w 196085"/>
              <a:gd name="connsiteY177" fmla="*/ 49264 h 1651789"/>
              <a:gd name="connsiteX178" fmla="*/ 9723 w 196085"/>
              <a:gd name="connsiteY178" fmla="*/ 42019 h 1651789"/>
              <a:gd name="connsiteX179" fmla="*/ 3241 w 196085"/>
              <a:gd name="connsiteY179" fmla="*/ 34775 h 1651789"/>
              <a:gd name="connsiteX180" fmla="*/ 0 w 196085"/>
              <a:gd name="connsiteY180" fmla="*/ 26081 h 1651789"/>
              <a:gd name="connsiteX181" fmla="*/ 0 w 196085"/>
              <a:gd name="connsiteY181" fmla="*/ 18836 h 1651789"/>
              <a:gd name="connsiteX182" fmla="*/ 0 w 196085"/>
              <a:gd name="connsiteY182" fmla="*/ 13041 h 1651789"/>
              <a:gd name="connsiteX183" fmla="*/ 3241 w 196085"/>
              <a:gd name="connsiteY183" fmla="*/ 8694 h 1651789"/>
              <a:gd name="connsiteX184" fmla="*/ 6482 w 196085"/>
              <a:gd name="connsiteY184" fmla="*/ 5796 h 1651789"/>
              <a:gd name="connsiteX185" fmla="*/ 9723 w 196085"/>
              <a:gd name="connsiteY185" fmla="*/ 2898 h 1651789"/>
              <a:gd name="connsiteX186" fmla="*/ 16205 w 196085"/>
              <a:gd name="connsiteY186" fmla="*/ 0 h 1651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96085" h="1651789">
                <a:moveTo>
                  <a:pt x="16205" y="0"/>
                </a:moveTo>
                <a:lnTo>
                  <a:pt x="25928" y="0"/>
                </a:lnTo>
                <a:lnTo>
                  <a:pt x="34031" y="0"/>
                </a:lnTo>
                <a:lnTo>
                  <a:pt x="43754" y="2898"/>
                </a:lnTo>
                <a:lnTo>
                  <a:pt x="59960" y="2898"/>
                </a:lnTo>
                <a:lnTo>
                  <a:pt x="71303" y="8694"/>
                </a:lnTo>
                <a:lnTo>
                  <a:pt x="87509" y="13041"/>
                </a:lnTo>
                <a:lnTo>
                  <a:pt x="105335" y="18836"/>
                </a:lnTo>
                <a:lnTo>
                  <a:pt x="118299" y="23183"/>
                </a:lnTo>
                <a:lnTo>
                  <a:pt x="134505" y="28979"/>
                </a:lnTo>
                <a:lnTo>
                  <a:pt x="145848" y="34775"/>
                </a:lnTo>
                <a:lnTo>
                  <a:pt x="155572" y="39121"/>
                </a:lnTo>
                <a:lnTo>
                  <a:pt x="168536" y="47815"/>
                </a:lnTo>
                <a:lnTo>
                  <a:pt x="178259" y="52162"/>
                </a:lnTo>
                <a:lnTo>
                  <a:pt x="186362" y="57958"/>
                </a:lnTo>
                <a:lnTo>
                  <a:pt x="189603" y="65202"/>
                </a:lnTo>
                <a:lnTo>
                  <a:pt x="192844" y="76794"/>
                </a:lnTo>
                <a:lnTo>
                  <a:pt x="196085" y="86936"/>
                </a:lnTo>
                <a:lnTo>
                  <a:pt x="196085" y="97079"/>
                </a:lnTo>
                <a:lnTo>
                  <a:pt x="196085" y="107221"/>
                </a:lnTo>
                <a:lnTo>
                  <a:pt x="192844" y="120262"/>
                </a:lnTo>
                <a:lnTo>
                  <a:pt x="189603" y="133302"/>
                </a:lnTo>
                <a:lnTo>
                  <a:pt x="186362" y="146343"/>
                </a:lnTo>
                <a:lnTo>
                  <a:pt x="179880" y="155036"/>
                </a:lnTo>
                <a:lnTo>
                  <a:pt x="178259" y="162281"/>
                </a:lnTo>
                <a:lnTo>
                  <a:pt x="175018" y="172424"/>
                </a:lnTo>
                <a:lnTo>
                  <a:pt x="171777" y="182566"/>
                </a:lnTo>
                <a:lnTo>
                  <a:pt x="168536" y="194158"/>
                </a:lnTo>
                <a:lnTo>
                  <a:pt x="165295" y="207198"/>
                </a:lnTo>
                <a:lnTo>
                  <a:pt x="162054" y="220239"/>
                </a:lnTo>
                <a:lnTo>
                  <a:pt x="162054" y="234728"/>
                </a:lnTo>
                <a:lnTo>
                  <a:pt x="158813" y="250666"/>
                </a:lnTo>
                <a:lnTo>
                  <a:pt x="155572" y="266605"/>
                </a:lnTo>
                <a:lnTo>
                  <a:pt x="155572" y="285441"/>
                </a:lnTo>
                <a:lnTo>
                  <a:pt x="152331" y="302828"/>
                </a:lnTo>
                <a:lnTo>
                  <a:pt x="152331" y="321664"/>
                </a:lnTo>
                <a:lnTo>
                  <a:pt x="149089" y="341949"/>
                </a:lnTo>
                <a:lnTo>
                  <a:pt x="149089" y="363684"/>
                </a:lnTo>
                <a:lnTo>
                  <a:pt x="149089" y="383969"/>
                </a:lnTo>
                <a:lnTo>
                  <a:pt x="145848" y="410050"/>
                </a:lnTo>
                <a:lnTo>
                  <a:pt x="145848" y="436130"/>
                </a:lnTo>
                <a:lnTo>
                  <a:pt x="142607" y="465109"/>
                </a:lnTo>
                <a:lnTo>
                  <a:pt x="142607" y="496986"/>
                </a:lnTo>
                <a:lnTo>
                  <a:pt x="142607" y="530311"/>
                </a:lnTo>
                <a:lnTo>
                  <a:pt x="142607" y="565086"/>
                </a:lnTo>
                <a:lnTo>
                  <a:pt x="142607" y="604207"/>
                </a:lnTo>
                <a:lnTo>
                  <a:pt x="142607" y="643329"/>
                </a:lnTo>
                <a:lnTo>
                  <a:pt x="142607" y="685348"/>
                </a:lnTo>
                <a:lnTo>
                  <a:pt x="142607" y="731714"/>
                </a:lnTo>
                <a:lnTo>
                  <a:pt x="142607" y="776631"/>
                </a:lnTo>
                <a:lnTo>
                  <a:pt x="142607" y="825895"/>
                </a:lnTo>
                <a:lnTo>
                  <a:pt x="142607" y="878056"/>
                </a:lnTo>
                <a:lnTo>
                  <a:pt x="145848" y="933116"/>
                </a:lnTo>
                <a:lnTo>
                  <a:pt x="145848" y="988176"/>
                </a:lnTo>
                <a:lnTo>
                  <a:pt x="149089" y="1047582"/>
                </a:lnTo>
                <a:lnTo>
                  <a:pt x="149089" y="1076561"/>
                </a:lnTo>
                <a:lnTo>
                  <a:pt x="149089" y="1105540"/>
                </a:lnTo>
                <a:lnTo>
                  <a:pt x="149089" y="1134518"/>
                </a:lnTo>
                <a:lnTo>
                  <a:pt x="149089" y="1160599"/>
                </a:lnTo>
                <a:lnTo>
                  <a:pt x="149089" y="1189578"/>
                </a:lnTo>
                <a:lnTo>
                  <a:pt x="149089" y="1212761"/>
                </a:lnTo>
                <a:lnTo>
                  <a:pt x="149089" y="1238842"/>
                </a:lnTo>
                <a:lnTo>
                  <a:pt x="149089" y="1262025"/>
                </a:lnTo>
                <a:lnTo>
                  <a:pt x="149089" y="1285208"/>
                </a:lnTo>
                <a:lnTo>
                  <a:pt x="149089" y="1308391"/>
                </a:lnTo>
                <a:lnTo>
                  <a:pt x="149089" y="1330125"/>
                </a:lnTo>
                <a:lnTo>
                  <a:pt x="145848" y="1350410"/>
                </a:lnTo>
                <a:lnTo>
                  <a:pt x="145848" y="1369246"/>
                </a:lnTo>
                <a:lnTo>
                  <a:pt x="145848" y="1389531"/>
                </a:lnTo>
                <a:lnTo>
                  <a:pt x="145848" y="1408368"/>
                </a:lnTo>
                <a:lnTo>
                  <a:pt x="142607" y="1424306"/>
                </a:lnTo>
                <a:lnTo>
                  <a:pt x="142607" y="1441693"/>
                </a:lnTo>
                <a:lnTo>
                  <a:pt x="142607" y="1457632"/>
                </a:lnTo>
                <a:lnTo>
                  <a:pt x="140987" y="1473570"/>
                </a:lnTo>
                <a:lnTo>
                  <a:pt x="140987" y="1486610"/>
                </a:lnTo>
                <a:lnTo>
                  <a:pt x="137746" y="1499651"/>
                </a:lnTo>
                <a:lnTo>
                  <a:pt x="137746" y="1512691"/>
                </a:lnTo>
                <a:lnTo>
                  <a:pt x="134505" y="1522834"/>
                </a:lnTo>
                <a:lnTo>
                  <a:pt x="134505" y="1535874"/>
                </a:lnTo>
                <a:lnTo>
                  <a:pt x="131263" y="1544568"/>
                </a:lnTo>
                <a:lnTo>
                  <a:pt x="131263" y="1554710"/>
                </a:lnTo>
                <a:lnTo>
                  <a:pt x="128022" y="1561955"/>
                </a:lnTo>
                <a:lnTo>
                  <a:pt x="128022" y="1570649"/>
                </a:lnTo>
                <a:lnTo>
                  <a:pt x="124781" y="1574995"/>
                </a:lnTo>
                <a:lnTo>
                  <a:pt x="121540" y="1583689"/>
                </a:lnTo>
                <a:lnTo>
                  <a:pt x="121540" y="1586587"/>
                </a:lnTo>
                <a:lnTo>
                  <a:pt x="118299" y="1590934"/>
                </a:lnTo>
                <a:lnTo>
                  <a:pt x="108576" y="1603974"/>
                </a:lnTo>
                <a:lnTo>
                  <a:pt x="97232" y="1617015"/>
                </a:lnTo>
                <a:lnTo>
                  <a:pt x="87509" y="1625708"/>
                </a:lnTo>
                <a:lnTo>
                  <a:pt x="81027" y="1635851"/>
                </a:lnTo>
                <a:lnTo>
                  <a:pt x="74545" y="1640198"/>
                </a:lnTo>
                <a:lnTo>
                  <a:pt x="68062" y="1645993"/>
                </a:lnTo>
                <a:lnTo>
                  <a:pt x="63201" y="1648891"/>
                </a:lnTo>
                <a:lnTo>
                  <a:pt x="59960" y="1651789"/>
                </a:lnTo>
                <a:lnTo>
                  <a:pt x="53478" y="1648891"/>
                </a:lnTo>
                <a:lnTo>
                  <a:pt x="46995" y="1648891"/>
                </a:lnTo>
                <a:lnTo>
                  <a:pt x="43754" y="1643096"/>
                </a:lnTo>
                <a:lnTo>
                  <a:pt x="37272" y="1638749"/>
                </a:lnTo>
                <a:lnTo>
                  <a:pt x="30790" y="1630055"/>
                </a:lnTo>
                <a:lnTo>
                  <a:pt x="25928" y="1622810"/>
                </a:lnTo>
                <a:lnTo>
                  <a:pt x="19446" y="1612668"/>
                </a:lnTo>
                <a:lnTo>
                  <a:pt x="16205" y="1599627"/>
                </a:lnTo>
                <a:lnTo>
                  <a:pt x="10077" y="1584561"/>
                </a:lnTo>
                <a:lnTo>
                  <a:pt x="15620" y="1511396"/>
                </a:lnTo>
                <a:cubicBezTo>
                  <a:pt x="15996" y="1496640"/>
                  <a:pt x="16024" y="1480696"/>
                  <a:pt x="15611" y="1463459"/>
                </a:cubicBezTo>
                <a:lnTo>
                  <a:pt x="14594" y="1442173"/>
                </a:lnTo>
                <a:lnTo>
                  <a:pt x="16205" y="1441693"/>
                </a:lnTo>
                <a:lnTo>
                  <a:pt x="22687" y="1440244"/>
                </a:lnTo>
                <a:lnTo>
                  <a:pt x="29169" y="1434449"/>
                </a:lnTo>
                <a:lnTo>
                  <a:pt x="30790" y="1428653"/>
                </a:lnTo>
                <a:lnTo>
                  <a:pt x="34031" y="1424306"/>
                </a:lnTo>
                <a:lnTo>
                  <a:pt x="37272" y="1414163"/>
                </a:lnTo>
                <a:lnTo>
                  <a:pt x="37272" y="1402572"/>
                </a:lnTo>
                <a:lnTo>
                  <a:pt x="40513" y="1388083"/>
                </a:lnTo>
                <a:lnTo>
                  <a:pt x="40513" y="1379389"/>
                </a:lnTo>
                <a:lnTo>
                  <a:pt x="43754" y="1372144"/>
                </a:lnTo>
                <a:lnTo>
                  <a:pt x="43754" y="1362002"/>
                </a:lnTo>
                <a:lnTo>
                  <a:pt x="43754" y="1350410"/>
                </a:lnTo>
                <a:lnTo>
                  <a:pt x="43754" y="1340268"/>
                </a:lnTo>
                <a:lnTo>
                  <a:pt x="46995" y="1327227"/>
                </a:lnTo>
                <a:lnTo>
                  <a:pt x="46995" y="1317085"/>
                </a:lnTo>
                <a:lnTo>
                  <a:pt x="46995" y="1304044"/>
                </a:lnTo>
                <a:lnTo>
                  <a:pt x="46995" y="1291004"/>
                </a:lnTo>
                <a:lnTo>
                  <a:pt x="46995" y="1275065"/>
                </a:lnTo>
                <a:lnTo>
                  <a:pt x="50236" y="1262025"/>
                </a:lnTo>
                <a:lnTo>
                  <a:pt x="50236" y="1246087"/>
                </a:lnTo>
                <a:lnTo>
                  <a:pt x="50236" y="1230148"/>
                </a:lnTo>
                <a:lnTo>
                  <a:pt x="50236" y="1212761"/>
                </a:lnTo>
                <a:lnTo>
                  <a:pt x="50236" y="1193925"/>
                </a:lnTo>
                <a:lnTo>
                  <a:pt x="50236" y="1177987"/>
                </a:lnTo>
                <a:lnTo>
                  <a:pt x="50236" y="1157701"/>
                </a:lnTo>
                <a:lnTo>
                  <a:pt x="50236" y="1138865"/>
                </a:lnTo>
                <a:lnTo>
                  <a:pt x="50236" y="1118580"/>
                </a:lnTo>
                <a:lnTo>
                  <a:pt x="50236" y="1096846"/>
                </a:lnTo>
                <a:lnTo>
                  <a:pt x="53478" y="1076561"/>
                </a:lnTo>
                <a:lnTo>
                  <a:pt x="53478" y="1056276"/>
                </a:lnTo>
                <a:lnTo>
                  <a:pt x="53478" y="1011359"/>
                </a:lnTo>
                <a:lnTo>
                  <a:pt x="53478" y="969339"/>
                </a:lnTo>
                <a:lnTo>
                  <a:pt x="56719" y="927320"/>
                </a:lnTo>
                <a:lnTo>
                  <a:pt x="56719" y="888199"/>
                </a:lnTo>
                <a:lnTo>
                  <a:pt x="56719" y="849078"/>
                </a:lnTo>
                <a:lnTo>
                  <a:pt x="56719" y="812854"/>
                </a:lnTo>
                <a:lnTo>
                  <a:pt x="56719" y="776631"/>
                </a:lnTo>
                <a:lnTo>
                  <a:pt x="59960" y="741856"/>
                </a:lnTo>
                <a:lnTo>
                  <a:pt x="59960" y="708531"/>
                </a:lnTo>
                <a:lnTo>
                  <a:pt x="59960" y="676654"/>
                </a:lnTo>
                <a:lnTo>
                  <a:pt x="59960" y="647675"/>
                </a:lnTo>
                <a:lnTo>
                  <a:pt x="59960" y="620146"/>
                </a:lnTo>
                <a:lnTo>
                  <a:pt x="59960" y="592616"/>
                </a:lnTo>
                <a:lnTo>
                  <a:pt x="59960" y="566535"/>
                </a:lnTo>
                <a:lnTo>
                  <a:pt x="59960" y="540454"/>
                </a:lnTo>
                <a:lnTo>
                  <a:pt x="59960" y="520169"/>
                </a:lnTo>
                <a:lnTo>
                  <a:pt x="59960" y="475252"/>
                </a:lnTo>
                <a:lnTo>
                  <a:pt x="59960" y="431784"/>
                </a:lnTo>
                <a:lnTo>
                  <a:pt x="59960" y="392662"/>
                </a:lnTo>
                <a:lnTo>
                  <a:pt x="59960" y="353541"/>
                </a:lnTo>
                <a:lnTo>
                  <a:pt x="59960" y="314420"/>
                </a:lnTo>
                <a:lnTo>
                  <a:pt x="59960" y="279645"/>
                </a:lnTo>
                <a:lnTo>
                  <a:pt x="59960" y="246320"/>
                </a:lnTo>
                <a:lnTo>
                  <a:pt x="59960" y="214443"/>
                </a:lnTo>
                <a:lnTo>
                  <a:pt x="56719" y="198505"/>
                </a:lnTo>
                <a:lnTo>
                  <a:pt x="56719" y="182566"/>
                </a:lnTo>
                <a:lnTo>
                  <a:pt x="56719" y="169526"/>
                </a:lnTo>
                <a:lnTo>
                  <a:pt x="53478" y="156485"/>
                </a:lnTo>
                <a:lnTo>
                  <a:pt x="50236" y="146343"/>
                </a:lnTo>
                <a:lnTo>
                  <a:pt x="50236" y="133302"/>
                </a:lnTo>
                <a:lnTo>
                  <a:pt x="46995" y="123160"/>
                </a:lnTo>
                <a:lnTo>
                  <a:pt x="46995" y="113017"/>
                </a:lnTo>
                <a:lnTo>
                  <a:pt x="43754" y="104324"/>
                </a:lnTo>
                <a:lnTo>
                  <a:pt x="40513" y="94181"/>
                </a:lnTo>
                <a:lnTo>
                  <a:pt x="37272" y="86936"/>
                </a:lnTo>
                <a:lnTo>
                  <a:pt x="34031" y="78243"/>
                </a:lnTo>
                <a:lnTo>
                  <a:pt x="34031" y="73896"/>
                </a:lnTo>
                <a:lnTo>
                  <a:pt x="29169" y="68100"/>
                </a:lnTo>
                <a:lnTo>
                  <a:pt x="25928" y="63753"/>
                </a:lnTo>
                <a:lnTo>
                  <a:pt x="22687" y="57958"/>
                </a:lnTo>
                <a:lnTo>
                  <a:pt x="16205" y="49264"/>
                </a:lnTo>
                <a:lnTo>
                  <a:pt x="9723" y="42019"/>
                </a:lnTo>
                <a:lnTo>
                  <a:pt x="3241" y="34775"/>
                </a:lnTo>
                <a:lnTo>
                  <a:pt x="0" y="26081"/>
                </a:lnTo>
                <a:lnTo>
                  <a:pt x="0" y="18836"/>
                </a:lnTo>
                <a:lnTo>
                  <a:pt x="0" y="13041"/>
                </a:lnTo>
                <a:lnTo>
                  <a:pt x="3241" y="8694"/>
                </a:lnTo>
                <a:lnTo>
                  <a:pt x="6482" y="5796"/>
                </a:lnTo>
                <a:lnTo>
                  <a:pt x="9723" y="2898"/>
                </a:lnTo>
                <a:lnTo>
                  <a:pt x="16205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7" name="任意多边形 126"/>
          <p:cNvSpPr>
            <a:spLocks/>
          </p:cNvSpPr>
          <p:nvPr/>
        </p:nvSpPr>
        <p:spPr bwMode="auto">
          <a:xfrm>
            <a:off x="2201975" y="2435584"/>
            <a:ext cx="814" cy="4178"/>
          </a:xfrm>
          <a:custGeom>
            <a:avLst/>
            <a:gdLst>
              <a:gd name="connsiteX0" fmla="*/ 814 w 814"/>
              <a:gd name="connsiteY0" fmla="*/ 0 h 4178"/>
              <a:gd name="connsiteX1" fmla="*/ 119 w 814"/>
              <a:gd name="connsiteY1" fmla="*/ 3600 h 4178"/>
              <a:gd name="connsiteX2" fmla="*/ 283 w 814"/>
              <a:gd name="connsiteY2" fmla="*/ 2694 h 4178"/>
              <a:gd name="connsiteX3" fmla="*/ 814 w 814"/>
              <a:gd name="connsiteY3" fmla="*/ 0 h 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4" h="4178">
                <a:moveTo>
                  <a:pt x="814" y="0"/>
                </a:moveTo>
                <a:lnTo>
                  <a:pt x="119" y="3600"/>
                </a:lnTo>
                <a:cubicBezTo>
                  <a:pt x="-59" y="4496"/>
                  <a:pt x="-60" y="4465"/>
                  <a:pt x="283" y="2694"/>
                </a:cubicBezTo>
                <a:lnTo>
                  <a:pt x="814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8" name="任意多边形 127"/>
          <p:cNvSpPr>
            <a:spLocks/>
          </p:cNvSpPr>
          <p:nvPr/>
        </p:nvSpPr>
        <p:spPr bwMode="auto">
          <a:xfrm>
            <a:off x="2251432" y="2578067"/>
            <a:ext cx="515717" cy="150690"/>
          </a:xfrm>
          <a:custGeom>
            <a:avLst/>
            <a:gdLst>
              <a:gd name="connsiteX0" fmla="*/ 365572 w 515717"/>
              <a:gd name="connsiteY0" fmla="*/ 0 h 150690"/>
              <a:gd name="connsiteX1" fmla="*/ 372100 w 515717"/>
              <a:gd name="connsiteY1" fmla="*/ 0 h 150690"/>
              <a:gd name="connsiteX2" fmla="*/ 381892 w 515717"/>
              <a:gd name="connsiteY2" fmla="*/ 0 h 150690"/>
              <a:gd name="connsiteX3" fmla="*/ 388420 w 515717"/>
              <a:gd name="connsiteY3" fmla="*/ 1449 h 150690"/>
              <a:gd name="connsiteX4" fmla="*/ 406372 w 515717"/>
              <a:gd name="connsiteY4" fmla="*/ 10143 h 150690"/>
              <a:gd name="connsiteX5" fmla="*/ 416164 w 515717"/>
              <a:gd name="connsiteY5" fmla="*/ 14489 h 150690"/>
              <a:gd name="connsiteX6" fmla="*/ 425956 w 515717"/>
              <a:gd name="connsiteY6" fmla="*/ 20285 h 150690"/>
              <a:gd name="connsiteX7" fmla="*/ 435748 w 515717"/>
              <a:gd name="connsiteY7" fmla="*/ 26081 h 150690"/>
              <a:gd name="connsiteX8" fmla="*/ 443908 w 515717"/>
              <a:gd name="connsiteY8" fmla="*/ 33326 h 150690"/>
              <a:gd name="connsiteX9" fmla="*/ 456965 w 515717"/>
              <a:gd name="connsiteY9" fmla="*/ 39121 h 150690"/>
              <a:gd name="connsiteX10" fmla="*/ 473285 w 515717"/>
              <a:gd name="connsiteY10" fmla="*/ 46366 h 150690"/>
              <a:gd name="connsiteX11" fmla="*/ 481445 w 515717"/>
              <a:gd name="connsiteY11" fmla="*/ 53611 h 150690"/>
              <a:gd name="connsiteX12" fmla="*/ 491237 w 515717"/>
              <a:gd name="connsiteY12" fmla="*/ 62304 h 150690"/>
              <a:gd name="connsiteX13" fmla="*/ 497765 w 515717"/>
              <a:gd name="connsiteY13" fmla="*/ 69549 h 150690"/>
              <a:gd name="connsiteX14" fmla="*/ 504293 w 515717"/>
              <a:gd name="connsiteY14" fmla="*/ 75345 h 150690"/>
              <a:gd name="connsiteX15" fmla="*/ 510821 w 515717"/>
              <a:gd name="connsiteY15" fmla="*/ 81141 h 150690"/>
              <a:gd name="connsiteX16" fmla="*/ 514085 w 515717"/>
              <a:gd name="connsiteY16" fmla="*/ 85487 h 150690"/>
              <a:gd name="connsiteX17" fmla="*/ 515717 w 515717"/>
              <a:gd name="connsiteY17" fmla="*/ 88385 h 150690"/>
              <a:gd name="connsiteX18" fmla="*/ 515717 w 515717"/>
              <a:gd name="connsiteY18" fmla="*/ 94181 h 150690"/>
              <a:gd name="connsiteX19" fmla="*/ 514085 w 515717"/>
              <a:gd name="connsiteY19" fmla="*/ 104324 h 150690"/>
              <a:gd name="connsiteX20" fmla="*/ 510821 w 515717"/>
              <a:gd name="connsiteY20" fmla="*/ 114466 h 150690"/>
              <a:gd name="connsiteX21" fmla="*/ 504293 w 515717"/>
              <a:gd name="connsiteY21" fmla="*/ 124609 h 150690"/>
              <a:gd name="connsiteX22" fmla="*/ 503765 w 515717"/>
              <a:gd name="connsiteY22" fmla="*/ 125312 h 150690"/>
              <a:gd name="connsiteX23" fmla="*/ 481350 w 515717"/>
              <a:gd name="connsiteY23" fmla="*/ 123225 h 150690"/>
              <a:gd name="connsiteX24" fmla="*/ 392708 w 515717"/>
              <a:gd name="connsiteY24" fmla="*/ 111793 h 150690"/>
              <a:gd name="connsiteX25" fmla="*/ 346988 w 515717"/>
              <a:gd name="connsiteY25" fmla="*/ 119413 h 150690"/>
              <a:gd name="connsiteX26" fmla="*/ 344355 w 515717"/>
              <a:gd name="connsiteY26" fmla="*/ 125539 h 150690"/>
              <a:gd name="connsiteX27" fmla="*/ 344355 w 515717"/>
              <a:gd name="connsiteY27" fmla="*/ 121711 h 150690"/>
              <a:gd name="connsiteX28" fmla="*/ 341091 w 515717"/>
              <a:gd name="connsiteY28" fmla="*/ 114466 h 150690"/>
              <a:gd name="connsiteX29" fmla="*/ 334563 w 515717"/>
              <a:gd name="connsiteY29" fmla="*/ 108670 h 150690"/>
              <a:gd name="connsiteX30" fmla="*/ 326403 w 515717"/>
              <a:gd name="connsiteY30" fmla="*/ 107221 h 150690"/>
              <a:gd name="connsiteX31" fmla="*/ 313347 w 515717"/>
              <a:gd name="connsiteY31" fmla="*/ 104324 h 150690"/>
              <a:gd name="connsiteX32" fmla="*/ 300291 w 515717"/>
              <a:gd name="connsiteY32" fmla="*/ 104324 h 150690"/>
              <a:gd name="connsiteX33" fmla="*/ 290499 w 515717"/>
              <a:gd name="connsiteY33" fmla="*/ 104324 h 150690"/>
              <a:gd name="connsiteX34" fmla="*/ 282339 w 515717"/>
              <a:gd name="connsiteY34" fmla="*/ 107221 h 150690"/>
              <a:gd name="connsiteX35" fmla="*/ 272547 w 515717"/>
              <a:gd name="connsiteY35" fmla="*/ 107221 h 150690"/>
              <a:gd name="connsiteX36" fmla="*/ 262755 w 515717"/>
              <a:gd name="connsiteY36" fmla="*/ 108670 h 150690"/>
              <a:gd name="connsiteX37" fmla="*/ 251330 w 515717"/>
              <a:gd name="connsiteY37" fmla="*/ 111568 h 150690"/>
              <a:gd name="connsiteX38" fmla="*/ 241538 w 515717"/>
              <a:gd name="connsiteY38" fmla="*/ 114466 h 150690"/>
              <a:gd name="connsiteX39" fmla="*/ 215426 w 515717"/>
              <a:gd name="connsiteY39" fmla="*/ 120262 h 150690"/>
              <a:gd name="connsiteX40" fmla="*/ 194210 w 515717"/>
              <a:gd name="connsiteY40" fmla="*/ 124609 h 150690"/>
              <a:gd name="connsiteX41" fmla="*/ 172994 w 515717"/>
              <a:gd name="connsiteY41" fmla="*/ 127507 h 150690"/>
              <a:gd name="connsiteX42" fmla="*/ 156674 w 515717"/>
              <a:gd name="connsiteY42" fmla="*/ 133302 h 150690"/>
              <a:gd name="connsiteX43" fmla="*/ 140353 w 515717"/>
              <a:gd name="connsiteY43" fmla="*/ 133302 h 150690"/>
              <a:gd name="connsiteX44" fmla="*/ 125665 w 515717"/>
              <a:gd name="connsiteY44" fmla="*/ 134751 h 150690"/>
              <a:gd name="connsiteX45" fmla="*/ 115873 w 515717"/>
              <a:gd name="connsiteY45" fmla="*/ 137649 h 150690"/>
              <a:gd name="connsiteX46" fmla="*/ 106081 w 515717"/>
              <a:gd name="connsiteY46" fmla="*/ 137649 h 150690"/>
              <a:gd name="connsiteX47" fmla="*/ 94657 w 515717"/>
              <a:gd name="connsiteY47" fmla="*/ 137649 h 150690"/>
              <a:gd name="connsiteX48" fmla="*/ 81601 w 515717"/>
              <a:gd name="connsiteY48" fmla="*/ 137649 h 150690"/>
              <a:gd name="connsiteX49" fmla="*/ 57121 w 515717"/>
              <a:gd name="connsiteY49" fmla="*/ 140547 h 150690"/>
              <a:gd name="connsiteX50" fmla="*/ 27744 w 515717"/>
              <a:gd name="connsiteY50" fmla="*/ 146343 h 150690"/>
              <a:gd name="connsiteX51" fmla="*/ 0 w 515717"/>
              <a:gd name="connsiteY51" fmla="*/ 150690 h 150690"/>
              <a:gd name="connsiteX52" fmla="*/ 19584 w 515717"/>
              <a:gd name="connsiteY52" fmla="*/ 114466 h 150690"/>
              <a:gd name="connsiteX53" fmla="*/ 37536 w 515717"/>
              <a:gd name="connsiteY53" fmla="*/ 78243 h 150690"/>
              <a:gd name="connsiteX54" fmla="*/ 53856 w 515717"/>
              <a:gd name="connsiteY54" fmla="*/ 78243 h 150690"/>
              <a:gd name="connsiteX55" fmla="*/ 68545 w 515717"/>
              <a:gd name="connsiteY55" fmla="*/ 75345 h 150690"/>
              <a:gd name="connsiteX56" fmla="*/ 88129 w 515717"/>
              <a:gd name="connsiteY56" fmla="*/ 75345 h 150690"/>
              <a:gd name="connsiteX57" fmla="*/ 106081 w 515717"/>
              <a:gd name="connsiteY57" fmla="*/ 72447 h 150690"/>
              <a:gd name="connsiteX58" fmla="*/ 125665 w 515717"/>
              <a:gd name="connsiteY58" fmla="*/ 66651 h 150690"/>
              <a:gd name="connsiteX59" fmla="*/ 146881 w 515717"/>
              <a:gd name="connsiteY59" fmla="*/ 65202 h 150690"/>
              <a:gd name="connsiteX60" fmla="*/ 169730 w 515717"/>
              <a:gd name="connsiteY60" fmla="*/ 59407 h 150690"/>
              <a:gd name="connsiteX61" fmla="*/ 194210 w 515717"/>
              <a:gd name="connsiteY61" fmla="*/ 53611 h 150690"/>
              <a:gd name="connsiteX62" fmla="*/ 218690 w 515717"/>
              <a:gd name="connsiteY62" fmla="*/ 49264 h 150690"/>
              <a:gd name="connsiteX63" fmla="*/ 241538 w 515717"/>
              <a:gd name="connsiteY63" fmla="*/ 43468 h 150690"/>
              <a:gd name="connsiteX64" fmla="*/ 259491 w 515717"/>
              <a:gd name="connsiteY64" fmla="*/ 39121 h 150690"/>
              <a:gd name="connsiteX65" fmla="*/ 279075 w 515717"/>
              <a:gd name="connsiteY65" fmla="*/ 33326 h 150690"/>
              <a:gd name="connsiteX66" fmla="*/ 293763 w 515717"/>
              <a:gd name="connsiteY66" fmla="*/ 27530 h 150690"/>
              <a:gd name="connsiteX67" fmla="*/ 310083 w 515717"/>
              <a:gd name="connsiteY67" fmla="*/ 20285 h 150690"/>
              <a:gd name="connsiteX68" fmla="*/ 319875 w 515717"/>
              <a:gd name="connsiteY68" fmla="*/ 14489 h 150690"/>
              <a:gd name="connsiteX69" fmla="*/ 328035 w 515717"/>
              <a:gd name="connsiteY69" fmla="*/ 10143 h 150690"/>
              <a:gd name="connsiteX70" fmla="*/ 344355 w 515717"/>
              <a:gd name="connsiteY70" fmla="*/ 4347 h 150690"/>
              <a:gd name="connsiteX71" fmla="*/ 354148 w 515717"/>
              <a:gd name="connsiteY71" fmla="*/ 1449 h 150690"/>
              <a:gd name="connsiteX72" fmla="*/ 360676 w 515717"/>
              <a:gd name="connsiteY72" fmla="*/ 1449 h 150690"/>
              <a:gd name="connsiteX73" fmla="*/ 365572 w 515717"/>
              <a:gd name="connsiteY73" fmla="*/ 0 h 15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515717" h="150690">
                <a:moveTo>
                  <a:pt x="365572" y="0"/>
                </a:moveTo>
                <a:lnTo>
                  <a:pt x="372100" y="0"/>
                </a:lnTo>
                <a:lnTo>
                  <a:pt x="381892" y="0"/>
                </a:lnTo>
                <a:lnTo>
                  <a:pt x="388420" y="1449"/>
                </a:lnTo>
                <a:lnTo>
                  <a:pt x="406372" y="10143"/>
                </a:lnTo>
                <a:lnTo>
                  <a:pt x="416164" y="14489"/>
                </a:lnTo>
                <a:lnTo>
                  <a:pt x="425956" y="20285"/>
                </a:lnTo>
                <a:lnTo>
                  <a:pt x="435748" y="26081"/>
                </a:lnTo>
                <a:lnTo>
                  <a:pt x="443908" y="33326"/>
                </a:lnTo>
                <a:lnTo>
                  <a:pt x="456965" y="39121"/>
                </a:lnTo>
                <a:lnTo>
                  <a:pt x="473285" y="46366"/>
                </a:lnTo>
                <a:lnTo>
                  <a:pt x="481445" y="53611"/>
                </a:lnTo>
                <a:lnTo>
                  <a:pt x="491237" y="62304"/>
                </a:lnTo>
                <a:lnTo>
                  <a:pt x="497765" y="69549"/>
                </a:lnTo>
                <a:lnTo>
                  <a:pt x="504293" y="75345"/>
                </a:lnTo>
                <a:lnTo>
                  <a:pt x="510821" y="81141"/>
                </a:lnTo>
                <a:lnTo>
                  <a:pt x="514085" y="85487"/>
                </a:lnTo>
                <a:lnTo>
                  <a:pt x="515717" y="88385"/>
                </a:lnTo>
                <a:lnTo>
                  <a:pt x="515717" y="94181"/>
                </a:lnTo>
                <a:lnTo>
                  <a:pt x="514085" y="104324"/>
                </a:lnTo>
                <a:lnTo>
                  <a:pt x="510821" y="114466"/>
                </a:lnTo>
                <a:lnTo>
                  <a:pt x="504293" y="124609"/>
                </a:lnTo>
                <a:lnTo>
                  <a:pt x="503765" y="125312"/>
                </a:lnTo>
                <a:lnTo>
                  <a:pt x="481350" y="123225"/>
                </a:lnTo>
                <a:cubicBezTo>
                  <a:pt x="404287" y="117259"/>
                  <a:pt x="445659" y="129444"/>
                  <a:pt x="392708" y="111793"/>
                </a:cubicBezTo>
                <a:cubicBezTo>
                  <a:pt x="377468" y="114333"/>
                  <a:pt x="360403" y="111748"/>
                  <a:pt x="346988" y="119413"/>
                </a:cubicBezTo>
                <a:lnTo>
                  <a:pt x="344355" y="125539"/>
                </a:lnTo>
                <a:lnTo>
                  <a:pt x="344355" y="121711"/>
                </a:lnTo>
                <a:lnTo>
                  <a:pt x="341091" y="114466"/>
                </a:lnTo>
                <a:lnTo>
                  <a:pt x="334563" y="108670"/>
                </a:lnTo>
                <a:lnTo>
                  <a:pt x="326403" y="107221"/>
                </a:lnTo>
                <a:lnTo>
                  <a:pt x="313347" y="104324"/>
                </a:lnTo>
                <a:lnTo>
                  <a:pt x="300291" y="104324"/>
                </a:lnTo>
                <a:lnTo>
                  <a:pt x="290499" y="104324"/>
                </a:lnTo>
                <a:lnTo>
                  <a:pt x="282339" y="107221"/>
                </a:lnTo>
                <a:lnTo>
                  <a:pt x="272547" y="107221"/>
                </a:lnTo>
                <a:lnTo>
                  <a:pt x="262755" y="108670"/>
                </a:lnTo>
                <a:lnTo>
                  <a:pt x="251330" y="111568"/>
                </a:lnTo>
                <a:lnTo>
                  <a:pt x="241538" y="114466"/>
                </a:lnTo>
                <a:lnTo>
                  <a:pt x="215426" y="120262"/>
                </a:lnTo>
                <a:lnTo>
                  <a:pt x="194210" y="124609"/>
                </a:lnTo>
                <a:lnTo>
                  <a:pt x="172994" y="127507"/>
                </a:lnTo>
                <a:lnTo>
                  <a:pt x="156674" y="133302"/>
                </a:lnTo>
                <a:lnTo>
                  <a:pt x="140353" y="133302"/>
                </a:lnTo>
                <a:lnTo>
                  <a:pt x="125665" y="134751"/>
                </a:lnTo>
                <a:lnTo>
                  <a:pt x="115873" y="137649"/>
                </a:lnTo>
                <a:lnTo>
                  <a:pt x="106081" y="137649"/>
                </a:lnTo>
                <a:lnTo>
                  <a:pt x="94657" y="137649"/>
                </a:lnTo>
                <a:lnTo>
                  <a:pt x="81601" y="137649"/>
                </a:lnTo>
                <a:lnTo>
                  <a:pt x="57121" y="140547"/>
                </a:lnTo>
                <a:lnTo>
                  <a:pt x="27744" y="146343"/>
                </a:lnTo>
                <a:lnTo>
                  <a:pt x="0" y="150690"/>
                </a:lnTo>
                <a:lnTo>
                  <a:pt x="19584" y="114466"/>
                </a:lnTo>
                <a:lnTo>
                  <a:pt x="37536" y="78243"/>
                </a:lnTo>
                <a:lnTo>
                  <a:pt x="53856" y="78243"/>
                </a:lnTo>
                <a:lnTo>
                  <a:pt x="68545" y="75345"/>
                </a:lnTo>
                <a:lnTo>
                  <a:pt x="88129" y="75345"/>
                </a:lnTo>
                <a:lnTo>
                  <a:pt x="106081" y="72447"/>
                </a:lnTo>
                <a:lnTo>
                  <a:pt x="125665" y="66651"/>
                </a:lnTo>
                <a:lnTo>
                  <a:pt x="146881" y="65202"/>
                </a:lnTo>
                <a:lnTo>
                  <a:pt x="169730" y="59407"/>
                </a:lnTo>
                <a:lnTo>
                  <a:pt x="194210" y="53611"/>
                </a:lnTo>
                <a:lnTo>
                  <a:pt x="218690" y="49264"/>
                </a:lnTo>
                <a:lnTo>
                  <a:pt x="241538" y="43468"/>
                </a:lnTo>
                <a:lnTo>
                  <a:pt x="259491" y="39121"/>
                </a:lnTo>
                <a:lnTo>
                  <a:pt x="279075" y="33326"/>
                </a:lnTo>
                <a:lnTo>
                  <a:pt x="293763" y="27530"/>
                </a:lnTo>
                <a:lnTo>
                  <a:pt x="310083" y="20285"/>
                </a:lnTo>
                <a:lnTo>
                  <a:pt x="319875" y="14489"/>
                </a:lnTo>
                <a:lnTo>
                  <a:pt x="328035" y="10143"/>
                </a:lnTo>
                <a:lnTo>
                  <a:pt x="344355" y="4347"/>
                </a:lnTo>
                <a:lnTo>
                  <a:pt x="354148" y="1449"/>
                </a:lnTo>
                <a:lnTo>
                  <a:pt x="360676" y="1449"/>
                </a:lnTo>
                <a:lnTo>
                  <a:pt x="365572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2080135" y="2583487"/>
            <a:ext cx="693607" cy="759243"/>
            <a:chOff x="2080135" y="2583487"/>
            <a:chExt cx="693607" cy="759243"/>
          </a:xfrm>
        </p:grpSpPr>
        <p:sp>
          <p:nvSpPr>
            <p:cNvPr id="129" name="任意多边形 128"/>
            <p:cNvSpPr>
              <a:spLocks/>
            </p:cNvSpPr>
            <p:nvPr/>
          </p:nvSpPr>
          <p:spPr bwMode="auto">
            <a:xfrm>
              <a:off x="2080135" y="2695280"/>
              <a:ext cx="681655" cy="647450"/>
            </a:xfrm>
            <a:custGeom>
              <a:avLst/>
              <a:gdLst>
                <a:gd name="connsiteX0" fmla="*/ 570598 w 681655"/>
                <a:gd name="connsiteY0" fmla="*/ 0 h 647450"/>
                <a:gd name="connsiteX1" fmla="*/ 659240 w 681655"/>
                <a:gd name="connsiteY1" fmla="*/ 11432 h 647450"/>
                <a:gd name="connsiteX2" fmla="*/ 681655 w 681655"/>
                <a:gd name="connsiteY2" fmla="*/ 13519 h 647450"/>
                <a:gd name="connsiteX3" fmla="*/ 672391 w 681655"/>
                <a:gd name="connsiteY3" fmla="*/ 25856 h 647450"/>
                <a:gd name="connsiteX4" fmla="*/ 662599 w 681655"/>
                <a:gd name="connsiteY4" fmla="*/ 34550 h 647450"/>
                <a:gd name="connsiteX5" fmla="*/ 654439 w 681655"/>
                <a:gd name="connsiteY5" fmla="*/ 47590 h 647450"/>
                <a:gd name="connsiteX6" fmla="*/ 647911 w 681655"/>
                <a:gd name="connsiteY6" fmla="*/ 60631 h 647450"/>
                <a:gd name="connsiteX7" fmla="*/ 638119 w 681655"/>
                <a:gd name="connsiteY7" fmla="*/ 75120 h 647450"/>
                <a:gd name="connsiteX8" fmla="*/ 628326 w 681655"/>
                <a:gd name="connsiteY8" fmla="*/ 93956 h 647450"/>
                <a:gd name="connsiteX9" fmla="*/ 621798 w 681655"/>
                <a:gd name="connsiteY9" fmla="*/ 104099 h 647450"/>
                <a:gd name="connsiteX10" fmla="*/ 618534 w 681655"/>
                <a:gd name="connsiteY10" fmla="*/ 114241 h 647450"/>
                <a:gd name="connsiteX11" fmla="*/ 613638 w 681655"/>
                <a:gd name="connsiteY11" fmla="*/ 127282 h 647450"/>
                <a:gd name="connsiteX12" fmla="*/ 607110 w 681655"/>
                <a:gd name="connsiteY12" fmla="*/ 140322 h 647450"/>
                <a:gd name="connsiteX13" fmla="*/ 603846 w 681655"/>
                <a:gd name="connsiteY13" fmla="*/ 154812 h 647450"/>
                <a:gd name="connsiteX14" fmla="*/ 597318 w 681655"/>
                <a:gd name="connsiteY14" fmla="*/ 167852 h 647450"/>
                <a:gd name="connsiteX15" fmla="*/ 584262 w 681655"/>
                <a:gd name="connsiteY15" fmla="*/ 193933 h 647450"/>
                <a:gd name="connsiteX16" fmla="*/ 572838 w 681655"/>
                <a:gd name="connsiteY16" fmla="*/ 221463 h 647450"/>
                <a:gd name="connsiteX17" fmla="*/ 556518 w 681655"/>
                <a:gd name="connsiteY17" fmla="*/ 250441 h 647450"/>
                <a:gd name="connsiteX18" fmla="*/ 541830 w 681655"/>
                <a:gd name="connsiteY18" fmla="*/ 276522 h 647450"/>
                <a:gd name="connsiteX19" fmla="*/ 525509 w 681655"/>
                <a:gd name="connsiteY19" fmla="*/ 305501 h 647450"/>
                <a:gd name="connsiteX20" fmla="*/ 505925 w 681655"/>
                <a:gd name="connsiteY20" fmla="*/ 334480 h 647450"/>
                <a:gd name="connsiteX21" fmla="*/ 468389 w 681655"/>
                <a:gd name="connsiteY21" fmla="*/ 389539 h 647450"/>
                <a:gd name="connsiteX22" fmla="*/ 447173 w 681655"/>
                <a:gd name="connsiteY22" fmla="*/ 419967 h 647450"/>
                <a:gd name="connsiteX23" fmla="*/ 425956 w 681655"/>
                <a:gd name="connsiteY23" fmla="*/ 446048 h 647450"/>
                <a:gd name="connsiteX24" fmla="*/ 399844 w 681655"/>
                <a:gd name="connsiteY24" fmla="*/ 472129 h 647450"/>
                <a:gd name="connsiteX25" fmla="*/ 375364 w 681655"/>
                <a:gd name="connsiteY25" fmla="*/ 496761 h 647450"/>
                <a:gd name="connsiteX26" fmla="*/ 350884 w 681655"/>
                <a:gd name="connsiteY26" fmla="*/ 517046 h 647450"/>
                <a:gd name="connsiteX27" fmla="*/ 324771 w 681655"/>
                <a:gd name="connsiteY27" fmla="*/ 535882 h 647450"/>
                <a:gd name="connsiteX28" fmla="*/ 300291 w 681655"/>
                <a:gd name="connsiteY28" fmla="*/ 553269 h 647450"/>
                <a:gd name="connsiteX29" fmla="*/ 275811 w 681655"/>
                <a:gd name="connsiteY29" fmla="*/ 569208 h 647450"/>
                <a:gd name="connsiteX30" fmla="*/ 246435 w 681655"/>
                <a:gd name="connsiteY30" fmla="*/ 582248 h 647450"/>
                <a:gd name="connsiteX31" fmla="*/ 221954 w 681655"/>
                <a:gd name="connsiteY31" fmla="*/ 595288 h 647450"/>
                <a:gd name="connsiteX32" fmla="*/ 197474 w 681655"/>
                <a:gd name="connsiteY32" fmla="*/ 605431 h 647450"/>
                <a:gd name="connsiteX33" fmla="*/ 171362 w 681655"/>
                <a:gd name="connsiteY33" fmla="*/ 617022 h 647450"/>
                <a:gd name="connsiteX34" fmla="*/ 146882 w 681655"/>
                <a:gd name="connsiteY34" fmla="*/ 627165 h 647450"/>
                <a:gd name="connsiteX35" fmla="*/ 125665 w 681655"/>
                <a:gd name="connsiteY35" fmla="*/ 634410 h 647450"/>
                <a:gd name="connsiteX36" fmla="*/ 102817 w 681655"/>
                <a:gd name="connsiteY36" fmla="*/ 640205 h 647450"/>
                <a:gd name="connsiteX37" fmla="*/ 81601 w 681655"/>
                <a:gd name="connsiteY37" fmla="*/ 643103 h 647450"/>
                <a:gd name="connsiteX38" fmla="*/ 62017 w 681655"/>
                <a:gd name="connsiteY38" fmla="*/ 644552 h 647450"/>
                <a:gd name="connsiteX39" fmla="*/ 47329 w 681655"/>
                <a:gd name="connsiteY39" fmla="*/ 647450 h 647450"/>
                <a:gd name="connsiteX40" fmla="*/ 34272 w 681655"/>
                <a:gd name="connsiteY40" fmla="*/ 647450 h 647450"/>
                <a:gd name="connsiteX41" fmla="*/ 21216 w 681655"/>
                <a:gd name="connsiteY41" fmla="*/ 647450 h 647450"/>
                <a:gd name="connsiteX42" fmla="*/ 13056 w 681655"/>
                <a:gd name="connsiteY42" fmla="*/ 647450 h 647450"/>
                <a:gd name="connsiteX43" fmla="*/ 6528 w 681655"/>
                <a:gd name="connsiteY43" fmla="*/ 647450 h 647450"/>
                <a:gd name="connsiteX44" fmla="*/ 0 w 681655"/>
                <a:gd name="connsiteY44" fmla="*/ 644552 h 647450"/>
                <a:gd name="connsiteX45" fmla="*/ 0 w 681655"/>
                <a:gd name="connsiteY45" fmla="*/ 643103 h 647450"/>
                <a:gd name="connsiteX46" fmla="*/ 0 w 681655"/>
                <a:gd name="connsiteY46" fmla="*/ 640205 h 647450"/>
                <a:gd name="connsiteX47" fmla="*/ 6528 w 681655"/>
                <a:gd name="connsiteY47" fmla="*/ 634410 h 647450"/>
                <a:gd name="connsiteX48" fmla="*/ 13056 w 681655"/>
                <a:gd name="connsiteY48" fmla="*/ 631512 h 647450"/>
                <a:gd name="connsiteX49" fmla="*/ 17952 w 681655"/>
                <a:gd name="connsiteY49" fmla="*/ 630063 h 647450"/>
                <a:gd name="connsiteX50" fmla="*/ 21216 w 681655"/>
                <a:gd name="connsiteY50" fmla="*/ 624267 h 647450"/>
                <a:gd name="connsiteX51" fmla="*/ 27744 w 681655"/>
                <a:gd name="connsiteY51" fmla="*/ 621369 h 647450"/>
                <a:gd name="connsiteX52" fmla="*/ 37537 w 681655"/>
                <a:gd name="connsiteY52" fmla="*/ 618471 h 647450"/>
                <a:gd name="connsiteX53" fmla="*/ 44065 w 681655"/>
                <a:gd name="connsiteY53" fmla="*/ 614125 h 647450"/>
                <a:gd name="connsiteX54" fmla="*/ 53857 w 681655"/>
                <a:gd name="connsiteY54" fmla="*/ 611227 h 647450"/>
                <a:gd name="connsiteX55" fmla="*/ 62017 w 681655"/>
                <a:gd name="connsiteY55" fmla="*/ 605431 h 647450"/>
                <a:gd name="connsiteX56" fmla="*/ 75073 w 681655"/>
                <a:gd name="connsiteY56" fmla="*/ 601084 h 647450"/>
                <a:gd name="connsiteX57" fmla="*/ 84865 w 681655"/>
                <a:gd name="connsiteY57" fmla="*/ 595288 h 647450"/>
                <a:gd name="connsiteX58" fmla="*/ 96289 w 681655"/>
                <a:gd name="connsiteY58" fmla="*/ 590942 h 647450"/>
                <a:gd name="connsiteX59" fmla="*/ 122401 w 681655"/>
                <a:gd name="connsiteY59" fmla="*/ 577901 h 647450"/>
                <a:gd name="connsiteX60" fmla="*/ 146882 w 681655"/>
                <a:gd name="connsiteY60" fmla="*/ 564861 h 647450"/>
                <a:gd name="connsiteX61" fmla="*/ 171362 w 681655"/>
                <a:gd name="connsiteY61" fmla="*/ 548922 h 647450"/>
                <a:gd name="connsiteX62" fmla="*/ 200738 w 681655"/>
                <a:gd name="connsiteY62" fmla="*/ 530086 h 647450"/>
                <a:gd name="connsiteX63" fmla="*/ 225218 w 681655"/>
                <a:gd name="connsiteY63" fmla="*/ 509801 h 647450"/>
                <a:gd name="connsiteX64" fmla="*/ 249699 w 681655"/>
                <a:gd name="connsiteY64" fmla="*/ 485169 h 647450"/>
                <a:gd name="connsiteX65" fmla="*/ 279075 w 681655"/>
                <a:gd name="connsiteY65" fmla="*/ 461986 h 647450"/>
                <a:gd name="connsiteX66" fmla="*/ 306819 w 681655"/>
                <a:gd name="connsiteY66" fmla="*/ 433007 h 647450"/>
                <a:gd name="connsiteX67" fmla="*/ 331299 w 681655"/>
                <a:gd name="connsiteY67" fmla="*/ 406927 h 647450"/>
                <a:gd name="connsiteX68" fmla="*/ 355780 w 681655"/>
                <a:gd name="connsiteY68" fmla="*/ 380846 h 647450"/>
                <a:gd name="connsiteX69" fmla="*/ 381892 w 681655"/>
                <a:gd name="connsiteY69" fmla="*/ 353316 h 647450"/>
                <a:gd name="connsiteX70" fmla="*/ 399844 w 681655"/>
                <a:gd name="connsiteY70" fmla="*/ 324337 h 647450"/>
                <a:gd name="connsiteX71" fmla="*/ 422692 w 681655"/>
                <a:gd name="connsiteY71" fmla="*/ 292461 h 647450"/>
                <a:gd name="connsiteX72" fmla="*/ 437381 w 681655"/>
                <a:gd name="connsiteY72" fmla="*/ 259135 h 647450"/>
                <a:gd name="connsiteX73" fmla="*/ 456965 w 681655"/>
                <a:gd name="connsiteY73" fmla="*/ 224361 h 647450"/>
                <a:gd name="connsiteX74" fmla="*/ 468389 w 681655"/>
                <a:gd name="connsiteY74" fmla="*/ 188137 h 647450"/>
                <a:gd name="connsiteX75" fmla="*/ 474917 w 681655"/>
                <a:gd name="connsiteY75" fmla="*/ 169301 h 647450"/>
                <a:gd name="connsiteX76" fmla="*/ 481445 w 681655"/>
                <a:gd name="connsiteY76" fmla="*/ 154812 h 647450"/>
                <a:gd name="connsiteX77" fmla="*/ 487973 w 681655"/>
                <a:gd name="connsiteY77" fmla="*/ 138873 h 647450"/>
                <a:gd name="connsiteX78" fmla="*/ 494501 w 681655"/>
                <a:gd name="connsiteY78" fmla="*/ 122935 h 647450"/>
                <a:gd name="connsiteX79" fmla="*/ 501029 w 681655"/>
                <a:gd name="connsiteY79" fmla="*/ 109894 h 647450"/>
                <a:gd name="connsiteX80" fmla="*/ 504293 w 681655"/>
                <a:gd name="connsiteY80" fmla="*/ 96854 h 647450"/>
                <a:gd name="connsiteX81" fmla="*/ 509189 w 681655"/>
                <a:gd name="connsiteY81" fmla="*/ 83814 h 647450"/>
                <a:gd name="connsiteX82" fmla="*/ 512453 w 681655"/>
                <a:gd name="connsiteY82" fmla="*/ 70773 h 647450"/>
                <a:gd name="connsiteX83" fmla="*/ 515717 w 681655"/>
                <a:gd name="connsiteY83" fmla="*/ 60631 h 647450"/>
                <a:gd name="connsiteX84" fmla="*/ 518981 w 681655"/>
                <a:gd name="connsiteY84" fmla="*/ 51937 h 647450"/>
                <a:gd name="connsiteX85" fmla="*/ 522245 w 681655"/>
                <a:gd name="connsiteY85" fmla="*/ 41794 h 647450"/>
                <a:gd name="connsiteX86" fmla="*/ 522245 w 681655"/>
                <a:gd name="connsiteY86" fmla="*/ 34550 h 647450"/>
                <a:gd name="connsiteX87" fmla="*/ 522245 w 681655"/>
                <a:gd name="connsiteY87" fmla="*/ 25856 h 647450"/>
                <a:gd name="connsiteX88" fmla="*/ 522245 w 681655"/>
                <a:gd name="connsiteY88" fmla="*/ 21509 h 647450"/>
                <a:gd name="connsiteX89" fmla="*/ 522245 w 681655"/>
                <a:gd name="connsiteY89" fmla="*/ 15714 h 647450"/>
                <a:gd name="connsiteX90" fmla="*/ 522245 w 681655"/>
                <a:gd name="connsiteY90" fmla="*/ 13746 h 647450"/>
                <a:gd name="connsiteX91" fmla="*/ 524878 w 681655"/>
                <a:gd name="connsiteY91" fmla="*/ 7620 h 647450"/>
                <a:gd name="connsiteX92" fmla="*/ 570598 w 681655"/>
                <a:gd name="connsiteY92" fmla="*/ 0 h 64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681655" h="647450">
                  <a:moveTo>
                    <a:pt x="570598" y="0"/>
                  </a:moveTo>
                  <a:cubicBezTo>
                    <a:pt x="623549" y="17651"/>
                    <a:pt x="582177" y="5466"/>
                    <a:pt x="659240" y="11432"/>
                  </a:cubicBezTo>
                  <a:lnTo>
                    <a:pt x="681655" y="13519"/>
                  </a:lnTo>
                  <a:lnTo>
                    <a:pt x="672391" y="25856"/>
                  </a:lnTo>
                  <a:lnTo>
                    <a:pt x="662599" y="34550"/>
                  </a:lnTo>
                  <a:lnTo>
                    <a:pt x="654439" y="47590"/>
                  </a:lnTo>
                  <a:lnTo>
                    <a:pt x="647911" y="60631"/>
                  </a:lnTo>
                  <a:lnTo>
                    <a:pt x="638119" y="75120"/>
                  </a:lnTo>
                  <a:lnTo>
                    <a:pt x="628326" y="93956"/>
                  </a:lnTo>
                  <a:lnTo>
                    <a:pt x="621798" y="104099"/>
                  </a:lnTo>
                  <a:lnTo>
                    <a:pt x="618534" y="114241"/>
                  </a:lnTo>
                  <a:lnTo>
                    <a:pt x="613638" y="127282"/>
                  </a:lnTo>
                  <a:lnTo>
                    <a:pt x="607110" y="140322"/>
                  </a:lnTo>
                  <a:lnTo>
                    <a:pt x="603846" y="154812"/>
                  </a:lnTo>
                  <a:lnTo>
                    <a:pt x="597318" y="167852"/>
                  </a:lnTo>
                  <a:lnTo>
                    <a:pt x="584262" y="193933"/>
                  </a:lnTo>
                  <a:lnTo>
                    <a:pt x="572838" y="221463"/>
                  </a:lnTo>
                  <a:lnTo>
                    <a:pt x="556518" y="250441"/>
                  </a:lnTo>
                  <a:lnTo>
                    <a:pt x="541830" y="276522"/>
                  </a:lnTo>
                  <a:lnTo>
                    <a:pt x="525509" y="305501"/>
                  </a:lnTo>
                  <a:lnTo>
                    <a:pt x="505925" y="334480"/>
                  </a:lnTo>
                  <a:lnTo>
                    <a:pt x="468389" y="389539"/>
                  </a:lnTo>
                  <a:lnTo>
                    <a:pt x="447173" y="419967"/>
                  </a:lnTo>
                  <a:lnTo>
                    <a:pt x="425956" y="446048"/>
                  </a:lnTo>
                  <a:lnTo>
                    <a:pt x="399844" y="472129"/>
                  </a:lnTo>
                  <a:lnTo>
                    <a:pt x="375364" y="496761"/>
                  </a:lnTo>
                  <a:lnTo>
                    <a:pt x="350884" y="517046"/>
                  </a:lnTo>
                  <a:lnTo>
                    <a:pt x="324771" y="535882"/>
                  </a:lnTo>
                  <a:lnTo>
                    <a:pt x="300291" y="553269"/>
                  </a:lnTo>
                  <a:lnTo>
                    <a:pt x="275811" y="569208"/>
                  </a:lnTo>
                  <a:lnTo>
                    <a:pt x="246435" y="582248"/>
                  </a:lnTo>
                  <a:lnTo>
                    <a:pt x="221954" y="595288"/>
                  </a:lnTo>
                  <a:lnTo>
                    <a:pt x="197474" y="605431"/>
                  </a:lnTo>
                  <a:lnTo>
                    <a:pt x="171362" y="617022"/>
                  </a:lnTo>
                  <a:lnTo>
                    <a:pt x="146882" y="627165"/>
                  </a:lnTo>
                  <a:lnTo>
                    <a:pt x="125665" y="634410"/>
                  </a:lnTo>
                  <a:lnTo>
                    <a:pt x="102817" y="640205"/>
                  </a:lnTo>
                  <a:lnTo>
                    <a:pt x="81601" y="643103"/>
                  </a:lnTo>
                  <a:lnTo>
                    <a:pt x="62017" y="644552"/>
                  </a:lnTo>
                  <a:lnTo>
                    <a:pt x="47329" y="647450"/>
                  </a:lnTo>
                  <a:lnTo>
                    <a:pt x="34272" y="647450"/>
                  </a:lnTo>
                  <a:lnTo>
                    <a:pt x="21216" y="647450"/>
                  </a:lnTo>
                  <a:lnTo>
                    <a:pt x="13056" y="647450"/>
                  </a:lnTo>
                  <a:lnTo>
                    <a:pt x="6528" y="647450"/>
                  </a:lnTo>
                  <a:lnTo>
                    <a:pt x="0" y="644552"/>
                  </a:lnTo>
                  <a:lnTo>
                    <a:pt x="0" y="643103"/>
                  </a:lnTo>
                  <a:lnTo>
                    <a:pt x="0" y="640205"/>
                  </a:lnTo>
                  <a:lnTo>
                    <a:pt x="6528" y="634410"/>
                  </a:lnTo>
                  <a:lnTo>
                    <a:pt x="13056" y="631512"/>
                  </a:lnTo>
                  <a:lnTo>
                    <a:pt x="17952" y="630063"/>
                  </a:lnTo>
                  <a:lnTo>
                    <a:pt x="21216" y="624267"/>
                  </a:lnTo>
                  <a:lnTo>
                    <a:pt x="27744" y="621369"/>
                  </a:lnTo>
                  <a:lnTo>
                    <a:pt x="37537" y="618471"/>
                  </a:lnTo>
                  <a:lnTo>
                    <a:pt x="44065" y="614125"/>
                  </a:lnTo>
                  <a:lnTo>
                    <a:pt x="53857" y="611227"/>
                  </a:lnTo>
                  <a:lnTo>
                    <a:pt x="62017" y="605431"/>
                  </a:lnTo>
                  <a:lnTo>
                    <a:pt x="75073" y="601084"/>
                  </a:lnTo>
                  <a:lnTo>
                    <a:pt x="84865" y="595288"/>
                  </a:lnTo>
                  <a:lnTo>
                    <a:pt x="96289" y="590942"/>
                  </a:lnTo>
                  <a:lnTo>
                    <a:pt x="122401" y="577901"/>
                  </a:lnTo>
                  <a:lnTo>
                    <a:pt x="146882" y="564861"/>
                  </a:lnTo>
                  <a:lnTo>
                    <a:pt x="171362" y="548922"/>
                  </a:lnTo>
                  <a:lnTo>
                    <a:pt x="200738" y="530086"/>
                  </a:lnTo>
                  <a:lnTo>
                    <a:pt x="225218" y="509801"/>
                  </a:lnTo>
                  <a:lnTo>
                    <a:pt x="249699" y="485169"/>
                  </a:lnTo>
                  <a:lnTo>
                    <a:pt x="279075" y="461986"/>
                  </a:lnTo>
                  <a:lnTo>
                    <a:pt x="306819" y="433007"/>
                  </a:lnTo>
                  <a:lnTo>
                    <a:pt x="331299" y="406927"/>
                  </a:lnTo>
                  <a:lnTo>
                    <a:pt x="355780" y="380846"/>
                  </a:lnTo>
                  <a:lnTo>
                    <a:pt x="381892" y="353316"/>
                  </a:lnTo>
                  <a:lnTo>
                    <a:pt x="399844" y="324337"/>
                  </a:lnTo>
                  <a:lnTo>
                    <a:pt x="422692" y="292461"/>
                  </a:lnTo>
                  <a:lnTo>
                    <a:pt x="437381" y="259135"/>
                  </a:lnTo>
                  <a:lnTo>
                    <a:pt x="456965" y="224361"/>
                  </a:lnTo>
                  <a:lnTo>
                    <a:pt x="468389" y="188137"/>
                  </a:lnTo>
                  <a:lnTo>
                    <a:pt x="474917" y="169301"/>
                  </a:lnTo>
                  <a:lnTo>
                    <a:pt x="481445" y="154812"/>
                  </a:lnTo>
                  <a:lnTo>
                    <a:pt x="487973" y="138873"/>
                  </a:lnTo>
                  <a:lnTo>
                    <a:pt x="494501" y="122935"/>
                  </a:lnTo>
                  <a:lnTo>
                    <a:pt x="501029" y="109894"/>
                  </a:lnTo>
                  <a:lnTo>
                    <a:pt x="504293" y="96854"/>
                  </a:lnTo>
                  <a:lnTo>
                    <a:pt x="509189" y="83814"/>
                  </a:lnTo>
                  <a:lnTo>
                    <a:pt x="512453" y="70773"/>
                  </a:lnTo>
                  <a:lnTo>
                    <a:pt x="515717" y="60631"/>
                  </a:lnTo>
                  <a:lnTo>
                    <a:pt x="518981" y="51937"/>
                  </a:lnTo>
                  <a:lnTo>
                    <a:pt x="522245" y="41794"/>
                  </a:lnTo>
                  <a:lnTo>
                    <a:pt x="522245" y="34550"/>
                  </a:lnTo>
                  <a:lnTo>
                    <a:pt x="522245" y="25856"/>
                  </a:lnTo>
                  <a:lnTo>
                    <a:pt x="522245" y="21509"/>
                  </a:lnTo>
                  <a:lnTo>
                    <a:pt x="522245" y="15714"/>
                  </a:lnTo>
                  <a:lnTo>
                    <a:pt x="522245" y="13746"/>
                  </a:lnTo>
                  <a:lnTo>
                    <a:pt x="524878" y="7620"/>
                  </a:lnTo>
                  <a:cubicBezTo>
                    <a:pt x="538293" y="-45"/>
                    <a:pt x="555358" y="2540"/>
                    <a:pt x="570598" y="0"/>
                  </a:cubicBezTo>
                  <a:close/>
                </a:path>
              </a:pathLst>
            </a:custGeom>
            <a:solidFill>
              <a:srgbClr val="221DD3"/>
            </a:solidFill>
            <a:ln w="9525">
              <a:solidFill>
                <a:srgbClr val="221DD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30" name="任意多边形 129"/>
            <p:cNvSpPr>
              <a:spLocks/>
            </p:cNvSpPr>
            <p:nvPr/>
          </p:nvSpPr>
          <p:spPr bwMode="auto">
            <a:xfrm>
              <a:off x="2258025" y="2583487"/>
              <a:ext cx="515717" cy="150690"/>
            </a:xfrm>
            <a:custGeom>
              <a:avLst/>
              <a:gdLst>
                <a:gd name="connsiteX0" fmla="*/ 365572 w 515717"/>
                <a:gd name="connsiteY0" fmla="*/ 0 h 150690"/>
                <a:gd name="connsiteX1" fmla="*/ 372100 w 515717"/>
                <a:gd name="connsiteY1" fmla="*/ 0 h 150690"/>
                <a:gd name="connsiteX2" fmla="*/ 381892 w 515717"/>
                <a:gd name="connsiteY2" fmla="*/ 0 h 150690"/>
                <a:gd name="connsiteX3" fmla="*/ 388420 w 515717"/>
                <a:gd name="connsiteY3" fmla="*/ 1449 h 150690"/>
                <a:gd name="connsiteX4" fmla="*/ 406372 w 515717"/>
                <a:gd name="connsiteY4" fmla="*/ 10143 h 150690"/>
                <a:gd name="connsiteX5" fmla="*/ 416164 w 515717"/>
                <a:gd name="connsiteY5" fmla="*/ 14489 h 150690"/>
                <a:gd name="connsiteX6" fmla="*/ 425956 w 515717"/>
                <a:gd name="connsiteY6" fmla="*/ 20285 h 150690"/>
                <a:gd name="connsiteX7" fmla="*/ 435748 w 515717"/>
                <a:gd name="connsiteY7" fmla="*/ 26081 h 150690"/>
                <a:gd name="connsiteX8" fmla="*/ 443908 w 515717"/>
                <a:gd name="connsiteY8" fmla="*/ 33326 h 150690"/>
                <a:gd name="connsiteX9" fmla="*/ 456965 w 515717"/>
                <a:gd name="connsiteY9" fmla="*/ 39121 h 150690"/>
                <a:gd name="connsiteX10" fmla="*/ 473285 w 515717"/>
                <a:gd name="connsiteY10" fmla="*/ 46366 h 150690"/>
                <a:gd name="connsiteX11" fmla="*/ 481445 w 515717"/>
                <a:gd name="connsiteY11" fmla="*/ 53611 h 150690"/>
                <a:gd name="connsiteX12" fmla="*/ 491237 w 515717"/>
                <a:gd name="connsiteY12" fmla="*/ 62304 h 150690"/>
                <a:gd name="connsiteX13" fmla="*/ 497765 w 515717"/>
                <a:gd name="connsiteY13" fmla="*/ 69549 h 150690"/>
                <a:gd name="connsiteX14" fmla="*/ 504293 w 515717"/>
                <a:gd name="connsiteY14" fmla="*/ 75345 h 150690"/>
                <a:gd name="connsiteX15" fmla="*/ 510821 w 515717"/>
                <a:gd name="connsiteY15" fmla="*/ 81141 h 150690"/>
                <a:gd name="connsiteX16" fmla="*/ 514085 w 515717"/>
                <a:gd name="connsiteY16" fmla="*/ 85487 h 150690"/>
                <a:gd name="connsiteX17" fmla="*/ 515717 w 515717"/>
                <a:gd name="connsiteY17" fmla="*/ 88385 h 150690"/>
                <a:gd name="connsiteX18" fmla="*/ 515717 w 515717"/>
                <a:gd name="connsiteY18" fmla="*/ 94181 h 150690"/>
                <a:gd name="connsiteX19" fmla="*/ 514085 w 515717"/>
                <a:gd name="connsiteY19" fmla="*/ 104324 h 150690"/>
                <a:gd name="connsiteX20" fmla="*/ 510821 w 515717"/>
                <a:gd name="connsiteY20" fmla="*/ 114466 h 150690"/>
                <a:gd name="connsiteX21" fmla="*/ 504293 w 515717"/>
                <a:gd name="connsiteY21" fmla="*/ 124609 h 150690"/>
                <a:gd name="connsiteX22" fmla="*/ 503765 w 515717"/>
                <a:gd name="connsiteY22" fmla="*/ 125312 h 150690"/>
                <a:gd name="connsiteX23" fmla="*/ 481350 w 515717"/>
                <a:gd name="connsiteY23" fmla="*/ 123225 h 150690"/>
                <a:gd name="connsiteX24" fmla="*/ 392708 w 515717"/>
                <a:gd name="connsiteY24" fmla="*/ 111793 h 150690"/>
                <a:gd name="connsiteX25" fmla="*/ 346988 w 515717"/>
                <a:gd name="connsiteY25" fmla="*/ 119413 h 150690"/>
                <a:gd name="connsiteX26" fmla="*/ 344355 w 515717"/>
                <a:gd name="connsiteY26" fmla="*/ 125539 h 150690"/>
                <a:gd name="connsiteX27" fmla="*/ 344355 w 515717"/>
                <a:gd name="connsiteY27" fmla="*/ 121711 h 150690"/>
                <a:gd name="connsiteX28" fmla="*/ 341091 w 515717"/>
                <a:gd name="connsiteY28" fmla="*/ 114466 h 150690"/>
                <a:gd name="connsiteX29" fmla="*/ 334563 w 515717"/>
                <a:gd name="connsiteY29" fmla="*/ 108670 h 150690"/>
                <a:gd name="connsiteX30" fmla="*/ 326403 w 515717"/>
                <a:gd name="connsiteY30" fmla="*/ 107221 h 150690"/>
                <a:gd name="connsiteX31" fmla="*/ 313347 w 515717"/>
                <a:gd name="connsiteY31" fmla="*/ 104324 h 150690"/>
                <a:gd name="connsiteX32" fmla="*/ 300291 w 515717"/>
                <a:gd name="connsiteY32" fmla="*/ 104324 h 150690"/>
                <a:gd name="connsiteX33" fmla="*/ 290499 w 515717"/>
                <a:gd name="connsiteY33" fmla="*/ 104324 h 150690"/>
                <a:gd name="connsiteX34" fmla="*/ 282339 w 515717"/>
                <a:gd name="connsiteY34" fmla="*/ 107221 h 150690"/>
                <a:gd name="connsiteX35" fmla="*/ 272547 w 515717"/>
                <a:gd name="connsiteY35" fmla="*/ 107221 h 150690"/>
                <a:gd name="connsiteX36" fmla="*/ 262755 w 515717"/>
                <a:gd name="connsiteY36" fmla="*/ 108670 h 150690"/>
                <a:gd name="connsiteX37" fmla="*/ 251330 w 515717"/>
                <a:gd name="connsiteY37" fmla="*/ 111568 h 150690"/>
                <a:gd name="connsiteX38" fmla="*/ 241538 w 515717"/>
                <a:gd name="connsiteY38" fmla="*/ 114466 h 150690"/>
                <a:gd name="connsiteX39" fmla="*/ 215426 w 515717"/>
                <a:gd name="connsiteY39" fmla="*/ 120262 h 150690"/>
                <a:gd name="connsiteX40" fmla="*/ 194210 w 515717"/>
                <a:gd name="connsiteY40" fmla="*/ 124609 h 150690"/>
                <a:gd name="connsiteX41" fmla="*/ 172994 w 515717"/>
                <a:gd name="connsiteY41" fmla="*/ 127507 h 150690"/>
                <a:gd name="connsiteX42" fmla="*/ 156674 w 515717"/>
                <a:gd name="connsiteY42" fmla="*/ 133302 h 150690"/>
                <a:gd name="connsiteX43" fmla="*/ 140353 w 515717"/>
                <a:gd name="connsiteY43" fmla="*/ 133302 h 150690"/>
                <a:gd name="connsiteX44" fmla="*/ 125665 w 515717"/>
                <a:gd name="connsiteY44" fmla="*/ 134751 h 150690"/>
                <a:gd name="connsiteX45" fmla="*/ 115873 w 515717"/>
                <a:gd name="connsiteY45" fmla="*/ 137649 h 150690"/>
                <a:gd name="connsiteX46" fmla="*/ 106081 w 515717"/>
                <a:gd name="connsiteY46" fmla="*/ 137649 h 150690"/>
                <a:gd name="connsiteX47" fmla="*/ 94657 w 515717"/>
                <a:gd name="connsiteY47" fmla="*/ 137649 h 150690"/>
                <a:gd name="connsiteX48" fmla="*/ 81601 w 515717"/>
                <a:gd name="connsiteY48" fmla="*/ 137649 h 150690"/>
                <a:gd name="connsiteX49" fmla="*/ 57121 w 515717"/>
                <a:gd name="connsiteY49" fmla="*/ 140547 h 150690"/>
                <a:gd name="connsiteX50" fmla="*/ 27744 w 515717"/>
                <a:gd name="connsiteY50" fmla="*/ 146343 h 150690"/>
                <a:gd name="connsiteX51" fmla="*/ 0 w 515717"/>
                <a:gd name="connsiteY51" fmla="*/ 150690 h 150690"/>
                <a:gd name="connsiteX52" fmla="*/ 19584 w 515717"/>
                <a:gd name="connsiteY52" fmla="*/ 114466 h 150690"/>
                <a:gd name="connsiteX53" fmla="*/ 37536 w 515717"/>
                <a:gd name="connsiteY53" fmla="*/ 78243 h 150690"/>
                <a:gd name="connsiteX54" fmla="*/ 53856 w 515717"/>
                <a:gd name="connsiteY54" fmla="*/ 78243 h 150690"/>
                <a:gd name="connsiteX55" fmla="*/ 68545 w 515717"/>
                <a:gd name="connsiteY55" fmla="*/ 75345 h 150690"/>
                <a:gd name="connsiteX56" fmla="*/ 88129 w 515717"/>
                <a:gd name="connsiteY56" fmla="*/ 75345 h 150690"/>
                <a:gd name="connsiteX57" fmla="*/ 106081 w 515717"/>
                <a:gd name="connsiteY57" fmla="*/ 72447 h 150690"/>
                <a:gd name="connsiteX58" fmla="*/ 125665 w 515717"/>
                <a:gd name="connsiteY58" fmla="*/ 66651 h 150690"/>
                <a:gd name="connsiteX59" fmla="*/ 146881 w 515717"/>
                <a:gd name="connsiteY59" fmla="*/ 65202 h 150690"/>
                <a:gd name="connsiteX60" fmla="*/ 169730 w 515717"/>
                <a:gd name="connsiteY60" fmla="*/ 59407 h 150690"/>
                <a:gd name="connsiteX61" fmla="*/ 194210 w 515717"/>
                <a:gd name="connsiteY61" fmla="*/ 53611 h 150690"/>
                <a:gd name="connsiteX62" fmla="*/ 218690 w 515717"/>
                <a:gd name="connsiteY62" fmla="*/ 49264 h 150690"/>
                <a:gd name="connsiteX63" fmla="*/ 241538 w 515717"/>
                <a:gd name="connsiteY63" fmla="*/ 43468 h 150690"/>
                <a:gd name="connsiteX64" fmla="*/ 259491 w 515717"/>
                <a:gd name="connsiteY64" fmla="*/ 39121 h 150690"/>
                <a:gd name="connsiteX65" fmla="*/ 279075 w 515717"/>
                <a:gd name="connsiteY65" fmla="*/ 33326 h 150690"/>
                <a:gd name="connsiteX66" fmla="*/ 293763 w 515717"/>
                <a:gd name="connsiteY66" fmla="*/ 27530 h 150690"/>
                <a:gd name="connsiteX67" fmla="*/ 310083 w 515717"/>
                <a:gd name="connsiteY67" fmla="*/ 20285 h 150690"/>
                <a:gd name="connsiteX68" fmla="*/ 319875 w 515717"/>
                <a:gd name="connsiteY68" fmla="*/ 14489 h 150690"/>
                <a:gd name="connsiteX69" fmla="*/ 328035 w 515717"/>
                <a:gd name="connsiteY69" fmla="*/ 10143 h 150690"/>
                <a:gd name="connsiteX70" fmla="*/ 344355 w 515717"/>
                <a:gd name="connsiteY70" fmla="*/ 4347 h 150690"/>
                <a:gd name="connsiteX71" fmla="*/ 354148 w 515717"/>
                <a:gd name="connsiteY71" fmla="*/ 1449 h 150690"/>
                <a:gd name="connsiteX72" fmla="*/ 360676 w 515717"/>
                <a:gd name="connsiteY72" fmla="*/ 1449 h 150690"/>
                <a:gd name="connsiteX73" fmla="*/ 365572 w 515717"/>
                <a:gd name="connsiteY73" fmla="*/ 0 h 150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515717" h="150690">
                  <a:moveTo>
                    <a:pt x="365572" y="0"/>
                  </a:moveTo>
                  <a:lnTo>
                    <a:pt x="372100" y="0"/>
                  </a:lnTo>
                  <a:lnTo>
                    <a:pt x="381892" y="0"/>
                  </a:lnTo>
                  <a:lnTo>
                    <a:pt x="388420" y="1449"/>
                  </a:lnTo>
                  <a:lnTo>
                    <a:pt x="406372" y="10143"/>
                  </a:lnTo>
                  <a:lnTo>
                    <a:pt x="416164" y="14489"/>
                  </a:lnTo>
                  <a:lnTo>
                    <a:pt x="425956" y="20285"/>
                  </a:lnTo>
                  <a:lnTo>
                    <a:pt x="435748" y="26081"/>
                  </a:lnTo>
                  <a:lnTo>
                    <a:pt x="443908" y="33326"/>
                  </a:lnTo>
                  <a:lnTo>
                    <a:pt x="456965" y="39121"/>
                  </a:lnTo>
                  <a:lnTo>
                    <a:pt x="473285" y="46366"/>
                  </a:lnTo>
                  <a:lnTo>
                    <a:pt x="481445" y="53611"/>
                  </a:lnTo>
                  <a:lnTo>
                    <a:pt x="491237" y="62304"/>
                  </a:lnTo>
                  <a:lnTo>
                    <a:pt x="497765" y="69549"/>
                  </a:lnTo>
                  <a:lnTo>
                    <a:pt x="504293" y="75345"/>
                  </a:lnTo>
                  <a:lnTo>
                    <a:pt x="510821" y="81141"/>
                  </a:lnTo>
                  <a:lnTo>
                    <a:pt x="514085" y="85487"/>
                  </a:lnTo>
                  <a:lnTo>
                    <a:pt x="515717" y="88385"/>
                  </a:lnTo>
                  <a:lnTo>
                    <a:pt x="515717" y="94181"/>
                  </a:lnTo>
                  <a:lnTo>
                    <a:pt x="514085" y="104324"/>
                  </a:lnTo>
                  <a:lnTo>
                    <a:pt x="510821" y="114466"/>
                  </a:lnTo>
                  <a:lnTo>
                    <a:pt x="504293" y="124609"/>
                  </a:lnTo>
                  <a:lnTo>
                    <a:pt x="503765" y="125312"/>
                  </a:lnTo>
                  <a:lnTo>
                    <a:pt x="481350" y="123225"/>
                  </a:lnTo>
                  <a:cubicBezTo>
                    <a:pt x="404287" y="117259"/>
                    <a:pt x="445659" y="129444"/>
                    <a:pt x="392708" y="111793"/>
                  </a:cubicBezTo>
                  <a:cubicBezTo>
                    <a:pt x="377468" y="114333"/>
                    <a:pt x="360403" y="111748"/>
                    <a:pt x="346988" y="119413"/>
                  </a:cubicBezTo>
                  <a:lnTo>
                    <a:pt x="344355" y="125539"/>
                  </a:lnTo>
                  <a:lnTo>
                    <a:pt x="344355" y="121711"/>
                  </a:lnTo>
                  <a:lnTo>
                    <a:pt x="341091" y="114466"/>
                  </a:lnTo>
                  <a:lnTo>
                    <a:pt x="334563" y="108670"/>
                  </a:lnTo>
                  <a:lnTo>
                    <a:pt x="326403" y="107221"/>
                  </a:lnTo>
                  <a:lnTo>
                    <a:pt x="313347" y="104324"/>
                  </a:lnTo>
                  <a:lnTo>
                    <a:pt x="300291" y="104324"/>
                  </a:lnTo>
                  <a:lnTo>
                    <a:pt x="290499" y="104324"/>
                  </a:lnTo>
                  <a:lnTo>
                    <a:pt x="282339" y="107221"/>
                  </a:lnTo>
                  <a:lnTo>
                    <a:pt x="272547" y="107221"/>
                  </a:lnTo>
                  <a:lnTo>
                    <a:pt x="262755" y="108670"/>
                  </a:lnTo>
                  <a:lnTo>
                    <a:pt x="251330" y="111568"/>
                  </a:lnTo>
                  <a:lnTo>
                    <a:pt x="241538" y="114466"/>
                  </a:lnTo>
                  <a:lnTo>
                    <a:pt x="215426" y="120262"/>
                  </a:lnTo>
                  <a:lnTo>
                    <a:pt x="194210" y="124609"/>
                  </a:lnTo>
                  <a:lnTo>
                    <a:pt x="172994" y="127507"/>
                  </a:lnTo>
                  <a:lnTo>
                    <a:pt x="156674" y="133302"/>
                  </a:lnTo>
                  <a:lnTo>
                    <a:pt x="140353" y="133302"/>
                  </a:lnTo>
                  <a:lnTo>
                    <a:pt x="125665" y="134751"/>
                  </a:lnTo>
                  <a:lnTo>
                    <a:pt x="115873" y="137649"/>
                  </a:lnTo>
                  <a:lnTo>
                    <a:pt x="106081" y="137649"/>
                  </a:lnTo>
                  <a:lnTo>
                    <a:pt x="94657" y="137649"/>
                  </a:lnTo>
                  <a:lnTo>
                    <a:pt x="81601" y="137649"/>
                  </a:lnTo>
                  <a:lnTo>
                    <a:pt x="57121" y="140547"/>
                  </a:lnTo>
                  <a:lnTo>
                    <a:pt x="27744" y="146343"/>
                  </a:lnTo>
                  <a:lnTo>
                    <a:pt x="0" y="150690"/>
                  </a:lnTo>
                  <a:lnTo>
                    <a:pt x="19584" y="114466"/>
                  </a:lnTo>
                  <a:lnTo>
                    <a:pt x="37536" y="78243"/>
                  </a:lnTo>
                  <a:lnTo>
                    <a:pt x="53856" y="78243"/>
                  </a:lnTo>
                  <a:lnTo>
                    <a:pt x="68545" y="75345"/>
                  </a:lnTo>
                  <a:lnTo>
                    <a:pt x="88129" y="75345"/>
                  </a:lnTo>
                  <a:lnTo>
                    <a:pt x="106081" y="72447"/>
                  </a:lnTo>
                  <a:lnTo>
                    <a:pt x="125665" y="66651"/>
                  </a:lnTo>
                  <a:lnTo>
                    <a:pt x="146881" y="65202"/>
                  </a:lnTo>
                  <a:lnTo>
                    <a:pt x="169730" y="59407"/>
                  </a:lnTo>
                  <a:lnTo>
                    <a:pt x="194210" y="53611"/>
                  </a:lnTo>
                  <a:lnTo>
                    <a:pt x="218690" y="49264"/>
                  </a:lnTo>
                  <a:lnTo>
                    <a:pt x="241538" y="43468"/>
                  </a:lnTo>
                  <a:lnTo>
                    <a:pt x="259491" y="39121"/>
                  </a:lnTo>
                  <a:lnTo>
                    <a:pt x="279075" y="33326"/>
                  </a:lnTo>
                  <a:lnTo>
                    <a:pt x="293763" y="27530"/>
                  </a:lnTo>
                  <a:lnTo>
                    <a:pt x="310083" y="20285"/>
                  </a:lnTo>
                  <a:lnTo>
                    <a:pt x="319875" y="14489"/>
                  </a:lnTo>
                  <a:lnTo>
                    <a:pt x="328035" y="10143"/>
                  </a:lnTo>
                  <a:lnTo>
                    <a:pt x="344355" y="4347"/>
                  </a:lnTo>
                  <a:lnTo>
                    <a:pt x="354148" y="1449"/>
                  </a:lnTo>
                  <a:lnTo>
                    <a:pt x="360676" y="1449"/>
                  </a:lnTo>
                  <a:lnTo>
                    <a:pt x="365572" y="0"/>
                  </a:lnTo>
                  <a:close/>
                </a:path>
              </a:pathLst>
            </a:custGeom>
            <a:solidFill>
              <a:srgbClr val="221DD3"/>
            </a:solidFill>
            <a:ln w="9525">
              <a:solidFill>
                <a:srgbClr val="221DD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2627784" y="267494"/>
            <a:ext cx="456833" cy="456366"/>
            <a:chOff x="631825" y="5181600"/>
            <a:chExt cx="1554163" cy="1552575"/>
          </a:xfrm>
        </p:grpSpPr>
        <p:sp>
          <p:nvSpPr>
            <p:cNvPr id="132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33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34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35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36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37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3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3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4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4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4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4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4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4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54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55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56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57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58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59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60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61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62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63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64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65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66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67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68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69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70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71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</p:grpSp>
      <p:sp>
        <p:nvSpPr>
          <p:cNvPr id="172" name="TextBox 11"/>
          <p:cNvSpPr txBox="1">
            <a:spLocks noChangeArrowheads="1"/>
          </p:cNvSpPr>
          <p:nvPr/>
        </p:nvSpPr>
        <p:spPr bwMode="auto">
          <a:xfrm>
            <a:off x="3117228" y="195486"/>
            <a:ext cx="419107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solidFill>
                  <a:srgbClr val="0000FF"/>
                </a:solidFill>
                <a:latin typeface="宋体" panose="02010600030101010101" pitchFamily="2" charset="-122"/>
              </a:rPr>
              <a:t>重难点字书写指导</a:t>
            </a:r>
          </a:p>
        </p:txBody>
      </p:sp>
    </p:spTree>
    <p:extLst>
      <p:ext uri="{BB962C8B-B14F-4D97-AF65-F5344CB8AC3E}">
        <p14:creationId xmlns:p14="http://schemas.microsoft.com/office/powerpoint/2010/main" val="4291827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6" grpId="0" animBg="1"/>
      <p:bldP spid="216" grpId="1" animBg="1"/>
      <p:bldP spid="50" grpId="0" animBg="1"/>
      <p:bldP spid="51" grpId="0" animBg="1"/>
      <p:bldP spid="52" grpId="0" animBg="1"/>
      <p:bldP spid="53" grpId="0" animBg="1"/>
      <p:bldP spid="61" grpId="0" animBg="1"/>
      <p:bldP spid="62" grpId="0" animBg="1"/>
      <p:bldP spid="116" grpId="0" animBg="1"/>
      <p:bldP spid="120" grpId="0" animBg="1"/>
      <p:bldP spid="125" grpId="0" animBg="1"/>
      <p:bldP spid="1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865753"/>
            <a:ext cx="4169380" cy="697885"/>
          </a:xfrm>
          <a:prstGeom prst="snip2Diag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学习第一部分（</a:t>
            </a:r>
            <a:r>
              <a:rPr lang="en-US" altLang="zh-CN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1-3</a:t>
            </a:r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1609512"/>
            <a:ext cx="8064896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默读这一部分，从对昆虫、草木的描写中体会作者表达的思想感情。</a:t>
            </a:r>
          </a:p>
        </p:txBody>
      </p:sp>
      <p:pic>
        <p:nvPicPr>
          <p:cNvPr id="4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92" y="72776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7539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582340" y="51470"/>
            <a:ext cx="221691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品读课文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19" y="10335"/>
            <a:ext cx="9192510" cy="34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矩形 22"/>
          <p:cNvSpPr/>
          <p:nvPr/>
        </p:nvSpPr>
        <p:spPr>
          <a:xfrm>
            <a:off x="1187624" y="3724964"/>
            <a:ext cx="2160240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记忆清晰 </a:t>
            </a:r>
          </a:p>
        </p:txBody>
      </p:sp>
      <p:sp>
        <p:nvSpPr>
          <p:cNvPr id="24" name="文本框 3"/>
          <p:cNvSpPr txBox="1"/>
          <p:nvPr/>
        </p:nvSpPr>
        <p:spPr>
          <a:xfrm>
            <a:off x="3873711" y="3724964"/>
            <a:ext cx="4132881" cy="64698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200" dirty="0"/>
              <a:t>“我”对园子的喜爱</a:t>
            </a:r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51" y="2412559"/>
            <a:ext cx="1708540" cy="102328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圆角矩形 28"/>
          <p:cNvSpPr/>
          <p:nvPr/>
        </p:nvSpPr>
        <p:spPr>
          <a:xfrm>
            <a:off x="4860032" y="1855730"/>
            <a:ext cx="1080120" cy="427988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6138924" y="1855730"/>
            <a:ext cx="1008112" cy="427988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1944842" y="2877033"/>
            <a:ext cx="962347" cy="439635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9" grpId="0" animBg="1"/>
      <p:bldP spid="30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19" y="10335"/>
            <a:ext cx="9192510" cy="34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51" y="2412559"/>
            <a:ext cx="1708540" cy="102328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圆角矩形 6"/>
          <p:cNvSpPr/>
          <p:nvPr/>
        </p:nvSpPr>
        <p:spPr>
          <a:xfrm>
            <a:off x="5796136" y="2869968"/>
            <a:ext cx="1296144" cy="439635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8244408" y="267494"/>
            <a:ext cx="792088" cy="439635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07504" y="822225"/>
            <a:ext cx="684584" cy="439635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9"/>
          <p:cNvSpPr txBox="1"/>
          <p:nvPr/>
        </p:nvSpPr>
        <p:spPr>
          <a:xfrm>
            <a:off x="2411760" y="4011910"/>
            <a:ext cx="3960440" cy="83099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4800" dirty="0">
                <a:sym typeface="+mn-ea"/>
              </a:rPr>
              <a:t>丰富繁茂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672" y="73249"/>
            <a:ext cx="3099328" cy="1994445"/>
          </a:xfrm>
          <a:prstGeom prst="rect">
            <a:avLst/>
          </a:prstGeom>
          <a:effectLst>
            <a:glow rad="190500">
              <a:schemeClr val="bg1">
                <a:alpha val="40000"/>
              </a:schemeClr>
            </a:glo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672" y="2067694"/>
            <a:ext cx="3099328" cy="2016224"/>
          </a:xfrm>
          <a:prstGeom prst="rect">
            <a:avLst/>
          </a:prstGeom>
          <a:effectLst>
            <a:glow rad="190500">
              <a:schemeClr val="bg1">
                <a:alpha val="40000"/>
              </a:schemeClr>
            </a:glo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19" y="51471"/>
            <a:ext cx="6043779" cy="4032447"/>
          </a:xfrm>
          <a:prstGeom prst="rect">
            <a:avLst/>
          </a:prstGeom>
          <a:effectLst>
            <a:glow rad="190500">
              <a:schemeClr val="bg1"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" y="586220"/>
            <a:ext cx="7643029" cy="2777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矩形 22"/>
          <p:cNvSpPr/>
          <p:nvPr/>
        </p:nvSpPr>
        <p:spPr>
          <a:xfrm>
            <a:off x="4139952" y="3626848"/>
            <a:ext cx="1131349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健美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966" y="586219"/>
            <a:ext cx="1498033" cy="2777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本框 99"/>
          <p:cNvSpPr txBox="1"/>
          <p:nvPr/>
        </p:nvSpPr>
        <p:spPr>
          <a:xfrm>
            <a:off x="6176310" y="4168120"/>
            <a:ext cx="1808503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4000" dirty="0">
                <a:sym typeface="+mn-ea"/>
              </a:rPr>
              <a:t>有生机</a:t>
            </a:r>
            <a:endParaRPr lang="en-US" altLang="zh-CN" sz="4000" dirty="0"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182054" y="3460234"/>
            <a:ext cx="1797016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有活力</a:t>
            </a:r>
          </a:p>
        </p:txBody>
      </p:sp>
      <p:sp>
        <p:nvSpPr>
          <p:cNvPr id="27" name="椭圆 26"/>
          <p:cNvSpPr/>
          <p:nvPr/>
        </p:nvSpPr>
        <p:spPr>
          <a:xfrm>
            <a:off x="6428265" y="2517384"/>
            <a:ext cx="652296" cy="339135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283968" y="2906556"/>
            <a:ext cx="576064" cy="402526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899967" y="2499742"/>
            <a:ext cx="583247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2771800" y="2906556"/>
            <a:ext cx="648072" cy="402526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483936" y="3626848"/>
            <a:ext cx="1223800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高大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667346"/>
            <a:ext cx="7632848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6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    默读这一部分，注意描写景物的抒情化的语言。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95736" y="731242"/>
            <a:ext cx="4536504" cy="697885"/>
          </a:xfrm>
          <a:prstGeom prst="snip2Diag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学习第三部分（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15-19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50482"/>
            <a:ext cx="8763464" cy="42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01" y="1081165"/>
            <a:ext cx="8757383" cy="1931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1907704" y="2499742"/>
            <a:ext cx="24482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732240" y="2499742"/>
            <a:ext cx="21602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68017" y="3012424"/>
            <a:ext cx="117964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899592" y="3435846"/>
            <a:ext cx="7755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大树和土墙真的会发出声响回应“我”吗？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87101"/>
            <a:ext cx="8179297" cy="442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2483768" y="2050442"/>
            <a:ext cx="59046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0771" y="2499742"/>
            <a:ext cx="78996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60771" y="3003798"/>
            <a:ext cx="149094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2987824" y="4011910"/>
            <a:ext cx="6012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黄瓜开花和结瓜真的那么随意吗？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3"/>
          <p:cNvSpPr txBox="1"/>
          <p:nvPr/>
        </p:nvSpPr>
        <p:spPr>
          <a:xfrm>
            <a:off x="5868144" y="915566"/>
            <a:ext cx="2888307" cy="1055608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大树和土墙是“我”的好朋友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67494"/>
            <a:ext cx="2736304" cy="2376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662" y="267623"/>
            <a:ext cx="2622434" cy="2373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35" b="98843" l="9980" r="94705">
                        <a14:foregroundMark x1="45621" y1="64583" x2="45621" y2="64583"/>
                        <a14:foregroundMark x1="58656" y1="64583" x2="58656" y2="64583"/>
                        <a14:foregroundMark x1="62118" y1="63194" x2="62118" y2="63194"/>
                        <a14:foregroundMark x1="73523" y1="60185" x2="73523" y2="60185"/>
                        <a14:foregroundMark x1="54990" y1="64352" x2="54990" y2="64352"/>
                        <a14:foregroundMark x1="35845" y1="61574" x2="35845" y2="61574"/>
                        <a14:foregroundMark x1="27902" y1="62500" x2="27902" y2="62500"/>
                        <a14:foregroundMark x1="40530" y1="74306" x2="40530" y2="74306"/>
                        <a14:foregroundMark x1="69246" y1="81481" x2="69246" y2="81481"/>
                        <a14:foregroundMark x1="62118" y1="73148" x2="62118" y2="73148"/>
                        <a14:foregroundMark x1="50509" y1="23843" x2="50509" y2="23843"/>
                        <a14:foregroundMark x1="42566" y1="43287" x2="42566" y2="43287"/>
                        <a14:foregroundMark x1="34827" y1="27315" x2="34827" y2="27315"/>
                        <a14:foregroundMark x1="33809" y1="38889" x2="33809" y2="38889"/>
                        <a14:foregroundMark x1="67821" y1="25231" x2="67821" y2="25231"/>
                        <a14:foregroundMark x1="67413" y1="39815" x2="67413" y2="39815"/>
                        <a14:backgroundMark x1="45010" y1="21528" x2="45010" y2="21528"/>
                        <a14:backgroundMark x1="51120" y1="17361" x2="51120" y2="17361"/>
                        <a14:backgroundMark x1="51935" y1="29398" x2="50713" y2="29398"/>
                        <a14:backgroundMark x1="49695" y1="37963" x2="49695" y2="37963"/>
                        <a14:backgroundMark x1="48676" y1="45833" x2="48676" y2="45833"/>
                        <a14:backgroundMark x1="50713" y1="51620" x2="50713" y2="51620"/>
                        <a14:backgroundMark x1="51120" y1="53704" x2="51120" y2="53704"/>
                        <a14:backgroundMark x1="32179" y1="53241" x2="32179" y2="53241"/>
                        <a14:backgroundMark x1="31161" y1="49306" x2="31161" y2="49306"/>
                        <a14:backgroundMark x1="32994" y1="48380" x2="32994" y2="48380"/>
                        <a14:backgroundMark x1="56619" y1="22454" x2="56619" y2="22454"/>
                        <a14:backgroundMark x1="56619" y1="22454" x2="56619" y2="22454"/>
                        <a14:backgroundMark x1="56619" y1="36806" x2="56619" y2="36806"/>
                        <a14:backgroundMark x1="55804" y1="39815" x2="54786" y2="39815"/>
                        <a14:backgroundMark x1="47862" y1="28935" x2="47862" y2="28935"/>
                        <a14:backgroundMark x1="47862" y1="28935" x2="47862" y2="28935"/>
                        <a14:backgroundMark x1="46436" y1="28241" x2="46436" y2="28241"/>
                        <a14:backgroundMark x1="45010" y1="26157" x2="45418" y2="24537"/>
                        <a14:backgroundMark x1="50102" y1="16204" x2="50102" y2="16204"/>
                        <a14:backgroundMark x1="61711" y1="16204" x2="61711" y2="16204"/>
                        <a14:backgroundMark x1="65988" y1="17824" x2="65988" y2="17824"/>
                        <a14:backgroundMark x1="68228" y1="18750" x2="68228" y2="18750"/>
                        <a14:backgroundMark x1="75153" y1="21528" x2="76171" y2="21528"/>
                        <a14:backgroundMark x1="78411" y1="25694" x2="79430" y2="27778"/>
                        <a14:backgroundMark x1="81670" y1="33565" x2="81670" y2="33565"/>
                        <a14:backgroundMark x1="81874" y1="36111" x2="81874" y2="38889"/>
                        <a14:backgroundMark x1="81874" y1="40046" x2="81874" y2="40046"/>
                        <a14:backgroundMark x1="83096" y1="44676" x2="84114" y2="46296"/>
                        <a14:backgroundMark x1="84521" y1="52083" x2="84521" y2="53241"/>
                        <a14:backgroundMark x1="84114" y1="56944" x2="84114" y2="56944"/>
                        <a14:backgroundMark x1="83096" y1="62269" x2="83096" y2="62269"/>
                        <a14:backgroundMark x1="82281" y1="64815" x2="81874" y2="66204"/>
                        <a14:backgroundMark x1="80448" y1="72685" x2="79430" y2="75926"/>
                        <a14:backgroundMark x1="79430" y1="75926" x2="78004" y2="76852"/>
                        <a14:backgroundMark x1="74745" y1="83102" x2="72505" y2="84954"/>
                        <a14:backgroundMark x1="65580" y1="88426" x2="64562" y2="89120"/>
                        <a14:backgroundMark x1="63544" y1="89583" x2="63544" y2="89583"/>
                        <a14:backgroundMark x1="50102" y1="90046" x2="50102" y2="90046"/>
                        <a14:backgroundMark x1="44196" y1="89583" x2="44196" y2="89583"/>
                        <a14:backgroundMark x1="44196" y1="89583" x2="44196" y2="89583"/>
                        <a14:backgroundMark x1="34420" y1="84259" x2="34420" y2="84259"/>
                        <a14:backgroundMark x1="31568" y1="84259" x2="31568" y2="84259"/>
                        <a14:backgroundMark x1="25662" y1="80556" x2="25662" y2="80556"/>
                        <a14:backgroundMark x1="22200" y1="74306" x2="22200" y2="74306"/>
                        <a14:backgroundMark x1="19145" y1="70139" x2="18534" y2="68519"/>
                        <a14:backgroundMark x1="15886" y1="62269" x2="15886" y2="62269"/>
                        <a14:backgroundMark x1="18126" y1="51157" x2="18534" y2="50000"/>
                        <a14:backgroundMark x1="19959" y1="39352" x2="19959" y2="39352"/>
                        <a14:backgroundMark x1="20978" y1="38889" x2="20978" y2="38889"/>
                        <a14:backgroundMark x1="18941" y1="33102" x2="18941" y2="33102"/>
                        <a14:backgroundMark x1="13035" y1="47454" x2="13035" y2="47454"/>
                        <a14:backgroundMark x1="15479" y1="47454" x2="15479" y2="47454"/>
                        <a14:backgroundMark x1="19145" y1="47454" x2="19145" y2="47454"/>
                        <a14:backgroundMark x1="22200" y1="52083" x2="22200" y2="52083"/>
                        <a14:backgroundMark x1="20367" y1="56250" x2="19959" y2="57870"/>
                        <a14:backgroundMark x1="18941" y1="59028" x2="18941" y2="59028"/>
                        <a14:backgroundMark x1="18534" y1="59491" x2="18534" y2="59491"/>
                        <a14:backgroundMark x1="13849" y1="55787" x2="13849" y2="55787"/>
                        <a14:backgroundMark x1="13849" y1="54861" x2="13849" y2="53241"/>
                        <a14:backgroundMark x1="15275" y1="51620" x2="15275" y2="51620"/>
                        <a14:backgroundMark x1="16701" y1="54167" x2="16701" y2="54167"/>
                        <a14:backgroundMark x1="19552" y1="69444" x2="19552" y2="69444"/>
                        <a14:backgroundMark x1="18534" y1="63657" x2="18534" y2="63657"/>
                        <a14:backgroundMark x1="18534" y1="63657" x2="18534" y2="63657"/>
                        <a14:backgroundMark x1="19552" y1="68056" x2="19552" y2="68056"/>
                        <a14:backgroundMark x1="40326" y1="53704" x2="40326" y2="53704"/>
                        <a14:backgroundMark x1="37067" y1="48380" x2="37067" y2="48380"/>
                        <a14:backgroundMark x1="34420" y1="47222" x2="34420" y2="47222"/>
                        <a14:backgroundMark x1="34420" y1="45833" x2="34420" y2="45833"/>
                        <a14:backgroundMark x1="34420" y1="45833" x2="34420" y2="45833"/>
                        <a14:backgroundMark x1="28310" y1="53009" x2="28310" y2="53009"/>
                        <a14:backgroundMark x1="28310" y1="53009" x2="28310" y2="53009"/>
                        <a14:backgroundMark x1="18534" y1="42593" x2="18534" y2="42593"/>
                        <a14:backgroundMark x1="18941" y1="37269" x2="18941" y2="37269"/>
                        <a14:backgroundMark x1="18941" y1="33565" x2="18941" y2="33565"/>
                        <a14:backgroundMark x1="18941" y1="33102" x2="18941" y2="33102"/>
                        <a14:backgroundMark x1="18941" y1="33102" x2="17108" y2="34028"/>
                        <a14:backgroundMark x1="17108" y1="34028" x2="17108" y2="34028"/>
                        <a14:backgroundMark x1="15275" y1="36806" x2="15275" y2="36806"/>
                        <a14:backgroundMark x1="15275" y1="37731" x2="15275" y2="37731"/>
                        <a14:backgroundMark x1="21792" y1="30324" x2="21792" y2="30324"/>
                        <a14:backgroundMark x1="28921" y1="24537" x2="28921" y2="24537"/>
                        <a14:backgroundMark x1="32587" y1="21528" x2="32587" y2="21528"/>
                        <a14:backgroundMark x1="33401" y1="20833" x2="33401" y2="20833"/>
                        <a14:backgroundMark x1="39511" y1="16204" x2="39511" y2="16204"/>
                        <a14:backgroundMark x1="45010" y1="14583" x2="45010" y2="14583"/>
                        <a14:backgroundMark x1="48676" y1="13657" x2="48676" y2="13657"/>
                        <a14:backgroundMark x1="51120" y1="15741" x2="52546" y2="19213"/>
                        <a14:backgroundMark x1="52546" y1="19907" x2="52546" y2="21991"/>
                        <a14:backgroundMark x1="51935" y1="25694" x2="51935" y2="33102"/>
                        <a14:backgroundMark x1="50713" y1="34722" x2="50713" y2="34722"/>
                        <a14:backgroundMark x1="49287" y1="37269" x2="49287" y2="40046"/>
                        <a14:backgroundMark x1="50102" y1="45139" x2="50102" y2="45139"/>
                        <a14:backgroundMark x1="50305" y1="45370" x2="51120" y2="47454"/>
                        <a14:backgroundMark x1="51935" y1="49306" x2="51935" y2="49306"/>
                        <a14:backgroundMark x1="50713" y1="92130" x2="50713" y2="92130"/>
                        <a14:backgroundMark x1="53971" y1="90741" x2="55193" y2="90046"/>
                        <a14:backgroundMark x1="61711" y1="87963" x2="62729" y2="87963"/>
                        <a14:backgroundMark x1="68839" y1="83333" x2="68839" y2="83333"/>
                        <a14:backgroundMark x1="80855" y1="48843" x2="80855" y2="48843"/>
                        <a14:backgroundMark x1="80855" y1="56713" x2="80855" y2="56713"/>
                        <a14:backgroundMark x1="80855" y1="56713" x2="80855" y2="56713"/>
                        <a14:backgroundMark x1="86354" y1="50463" x2="86354" y2="50463"/>
                        <a14:backgroundMark x1="86965" y1="45139" x2="86965" y2="45139"/>
                        <a14:backgroundMark x1="84929" y1="40046" x2="84929" y2="40046"/>
                        <a14:backgroundMark x1="83299" y1="36806" x2="83299" y2="36806"/>
                        <a14:backgroundMark x1="75764" y1="38426" x2="75764" y2="38426"/>
                        <a14:backgroundMark x1="76782" y1="35185" x2="76782" y2="35185"/>
                        <a14:backgroundMark x1="78004" y1="34259" x2="78004" y2="34259"/>
                        <a14:backgroundMark x1="78004" y1="29398" x2="78004" y2="29398"/>
                        <a14:backgroundMark x1="76578" y1="26852" x2="76578" y2="26852"/>
                        <a14:backgroundMark x1="75153" y1="25231" x2="75153" y2="25231"/>
                        <a14:backgroundMark x1="71079" y1="19213" x2="71079" y2="19213"/>
                        <a14:backgroundMark x1="63747" y1="18287" x2="63747" y2="18287"/>
                        <a14:backgroundMark x1="62729" y1="18287" x2="62729" y2="18287"/>
                        <a14:backgroundMark x1="58045" y1="17361" x2="58045" y2="17361"/>
                        <a14:backgroundMark x1="56823" y1="17130" x2="56823" y2="17130"/>
                        <a14:backgroundMark x1="55804" y1="14583" x2="55804" y2="14583"/>
                        <a14:backgroundMark x1="52138" y1="12037" x2="52138" y2="12037"/>
                        <a14:backgroundMark x1="50713" y1="11574" x2="50713" y2="11574"/>
                        <a14:backgroundMark x1="47862" y1="16667" x2="47862" y2="16667"/>
                        <a14:backgroundMark x1="45418" y1="18287" x2="45418" y2="18287"/>
                        <a14:backgroundMark x1="43788" y1="19213" x2="43788" y2="19213"/>
                        <a14:backgroundMark x1="43585" y1="19444" x2="43585" y2="19444"/>
                        <a14:backgroundMark x1="42363" y1="21065" x2="40326" y2="22917"/>
                        <a14:backgroundMark x1="40326" y1="22917" x2="40326" y2="22917"/>
                        <a14:backgroundMark x1="42770" y1="34028" x2="42770" y2="34028"/>
                        <a14:backgroundMark x1="42770" y1="34028" x2="42770" y2="34028"/>
                        <a14:backgroundMark x1="48676" y1="29861" x2="48676" y2="29861"/>
                        <a14:backgroundMark x1="50102" y1="26157" x2="50102" y2="26157"/>
                        <a14:backgroundMark x1="50713" y1="25231" x2="50713" y2="25231"/>
                        <a14:backgroundMark x1="54786" y1="56713" x2="54786" y2="56713"/>
                        <a14:backgroundMark x1="64562" y1="50926" x2="64562" y2="50926"/>
                        <a14:backgroundMark x1="66395" y1="50463" x2="66395" y2="50463"/>
                        <a14:backgroundMark x1="60896" y1="34028" x2="60896" y2="34028"/>
                        <a14:backgroundMark x1="64155" y1="33102" x2="64155" y2="33102"/>
                        <a14:backgroundMark x1="65988" y1="34028" x2="65988" y2="34028"/>
                        <a14:backgroundMark x1="67006" y1="34028" x2="67006" y2="34028"/>
                        <a14:backgroundMark x1="51120" y1="54167" x2="51120" y2="54167"/>
                        <a14:backgroundMark x1="48269" y1="53704" x2="48269" y2="53704"/>
                        <a14:backgroundMark x1="48269" y1="53704" x2="48269" y2="53704"/>
                        <a14:backgroundMark x1="47862" y1="53241" x2="47862" y2="53241"/>
                        <a14:backgroundMark x1="45010" y1="49537" x2="45010" y2="49537"/>
                        <a14:backgroundMark x1="45010" y1="49537" x2="45010" y2="49537"/>
                        <a14:backgroundMark x1="45010" y1="46759" x2="45010" y2="46759"/>
                        <a14:backgroundMark x1="41955" y1="36343" x2="41955" y2="36343"/>
                        <a14:backgroundMark x1="38086" y1="32639" x2="36660" y2="32639"/>
                        <a14:backgroundMark x1="32179" y1="32639" x2="32179" y2="32639"/>
                        <a14:backgroundMark x1="28310" y1="32639" x2="28310" y2="32639"/>
                        <a14:backgroundMark x1="26884" y1="34028" x2="26884" y2="34028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1568" y1="48843" x2="31568" y2="48843"/>
                        <a14:backgroundMark x1="31568" y1="48843" x2="31568" y2="48843"/>
                        <a14:backgroundMark x1="38697" y1="52546" x2="38697" y2="52546"/>
                        <a14:backgroundMark x1="41344" y1="52546" x2="42770" y2="52546"/>
                        <a14:backgroundMark x1="49695" y1="54167" x2="49695" y2="54167"/>
                        <a14:backgroundMark x1="58656" y1="55324" x2="58656" y2="55324"/>
                        <a14:backgroundMark x1="58656" y1="55324" x2="58656" y2="55324"/>
                        <a14:backgroundMark x1="58656" y1="55324" x2="58656" y2="55324"/>
                        <a14:backgroundMark x1="64562" y1="55324" x2="64562" y2="55324"/>
                        <a14:backgroundMark x1="65988" y1="55324" x2="65988" y2="55324"/>
                        <a14:backgroundMark x1="70265" y1="54861" x2="70265" y2="54861"/>
                        <a14:backgroundMark x1="71079" y1="52083" x2="71079" y2="52083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941" y="1222600"/>
            <a:ext cx="1309876" cy="1152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文本框 3"/>
          <p:cNvSpPr txBox="1"/>
          <p:nvPr/>
        </p:nvSpPr>
        <p:spPr>
          <a:xfrm>
            <a:off x="4320480" y="3795886"/>
            <a:ext cx="3563888" cy="105560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“我”对园子的热爱、对自由的追求</a:t>
            </a:r>
          </a:p>
        </p:txBody>
      </p: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35" b="98843" l="9980" r="94705">
                        <a14:foregroundMark x1="45621" y1="64583" x2="45621" y2="64583"/>
                        <a14:foregroundMark x1="58656" y1="64583" x2="58656" y2="64583"/>
                        <a14:foregroundMark x1="62118" y1="63194" x2="62118" y2="63194"/>
                        <a14:foregroundMark x1="73523" y1="60185" x2="73523" y2="60185"/>
                        <a14:foregroundMark x1="54990" y1="64352" x2="54990" y2="64352"/>
                        <a14:foregroundMark x1="35845" y1="61574" x2="35845" y2="61574"/>
                        <a14:foregroundMark x1="27902" y1="62500" x2="27902" y2="62500"/>
                        <a14:foregroundMark x1="40530" y1="74306" x2="40530" y2="74306"/>
                        <a14:foregroundMark x1="69246" y1="81481" x2="69246" y2="81481"/>
                        <a14:foregroundMark x1="62118" y1="73148" x2="62118" y2="73148"/>
                        <a14:foregroundMark x1="50509" y1="23843" x2="50509" y2="23843"/>
                        <a14:foregroundMark x1="42566" y1="43287" x2="42566" y2="43287"/>
                        <a14:foregroundMark x1="34827" y1="27315" x2="34827" y2="27315"/>
                        <a14:foregroundMark x1="33809" y1="38889" x2="33809" y2="38889"/>
                        <a14:foregroundMark x1="67821" y1="25231" x2="67821" y2="25231"/>
                        <a14:foregroundMark x1="67413" y1="39815" x2="67413" y2="39815"/>
                        <a14:backgroundMark x1="45010" y1="21528" x2="45010" y2="21528"/>
                        <a14:backgroundMark x1="51120" y1="17361" x2="51120" y2="17361"/>
                        <a14:backgroundMark x1="51935" y1="29398" x2="50713" y2="29398"/>
                        <a14:backgroundMark x1="49695" y1="37963" x2="49695" y2="37963"/>
                        <a14:backgroundMark x1="48676" y1="45833" x2="48676" y2="45833"/>
                        <a14:backgroundMark x1="50713" y1="51620" x2="50713" y2="51620"/>
                        <a14:backgroundMark x1="51120" y1="53704" x2="51120" y2="53704"/>
                        <a14:backgroundMark x1="32179" y1="53241" x2="32179" y2="53241"/>
                        <a14:backgroundMark x1="31161" y1="49306" x2="31161" y2="49306"/>
                        <a14:backgroundMark x1="32994" y1="48380" x2="32994" y2="48380"/>
                        <a14:backgroundMark x1="56619" y1="22454" x2="56619" y2="22454"/>
                        <a14:backgroundMark x1="56619" y1="22454" x2="56619" y2="22454"/>
                        <a14:backgroundMark x1="56619" y1="36806" x2="56619" y2="36806"/>
                        <a14:backgroundMark x1="55804" y1="39815" x2="54786" y2="39815"/>
                        <a14:backgroundMark x1="47862" y1="28935" x2="47862" y2="28935"/>
                        <a14:backgroundMark x1="47862" y1="28935" x2="47862" y2="28935"/>
                        <a14:backgroundMark x1="46436" y1="28241" x2="46436" y2="28241"/>
                        <a14:backgroundMark x1="45010" y1="26157" x2="45418" y2="24537"/>
                        <a14:backgroundMark x1="50102" y1="16204" x2="50102" y2="16204"/>
                        <a14:backgroundMark x1="61711" y1="16204" x2="61711" y2="16204"/>
                        <a14:backgroundMark x1="65988" y1="17824" x2="65988" y2="17824"/>
                        <a14:backgroundMark x1="68228" y1="18750" x2="68228" y2="18750"/>
                        <a14:backgroundMark x1="75153" y1="21528" x2="76171" y2="21528"/>
                        <a14:backgroundMark x1="78411" y1="25694" x2="79430" y2="27778"/>
                        <a14:backgroundMark x1="81670" y1="33565" x2="81670" y2="33565"/>
                        <a14:backgroundMark x1="81874" y1="36111" x2="81874" y2="38889"/>
                        <a14:backgroundMark x1="81874" y1="40046" x2="81874" y2="40046"/>
                        <a14:backgroundMark x1="83096" y1="44676" x2="84114" y2="46296"/>
                        <a14:backgroundMark x1="84521" y1="52083" x2="84521" y2="53241"/>
                        <a14:backgroundMark x1="84114" y1="56944" x2="84114" y2="56944"/>
                        <a14:backgroundMark x1="83096" y1="62269" x2="83096" y2="62269"/>
                        <a14:backgroundMark x1="82281" y1="64815" x2="81874" y2="66204"/>
                        <a14:backgroundMark x1="80448" y1="72685" x2="79430" y2="75926"/>
                        <a14:backgroundMark x1="79430" y1="75926" x2="78004" y2="76852"/>
                        <a14:backgroundMark x1="74745" y1="83102" x2="72505" y2="84954"/>
                        <a14:backgroundMark x1="65580" y1="88426" x2="64562" y2="89120"/>
                        <a14:backgroundMark x1="63544" y1="89583" x2="63544" y2="89583"/>
                        <a14:backgroundMark x1="50102" y1="90046" x2="50102" y2="90046"/>
                        <a14:backgroundMark x1="44196" y1="89583" x2="44196" y2="89583"/>
                        <a14:backgroundMark x1="44196" y1="89583" x2="44196" y2="89583"/>
                        <a14:backgroundMark x1="34420" y1="84259" x2="34420" y2="84259"/>
                        <a14:backgroundMark x1="31568" y1="84259" x2="31568" y2="84259"/>
                        <a14:backgroundMark x1="25662" y1="80556" x2="25662" y2="80556"/>
                        <a14:backgroundMark x1="22200" y1="74306" x2="22200" y2="74306"/>
                        <a14:backgroundMark x1="19145" y1="70139" x2="18534" y2="68519"/>
                        <a14:backgroundMark x1="15886" y1="62269" x2="15886" y2="62269"/>
                        <a14:backgroundMark x1="18126" y1="51157" x2="18534" y2="50000"/>
                        <a14:backgroundMark x1="19959" y1="39352" x2="19959" y2="39352"/>
                        <a14:backgroundMark x1="20978" y1="38889" x2="20978" y2="38889"/>
                        <a14:backgroundMark x1="18941" y1="33102" x2="18941" y2="33102"/>
                        <a14:backgroundMark x1="13035" y1="47454" x2="13035" y2="47454"/>
                        <a14:backgroundMark x1="15479" y1="47454" x2="15479" y2="47454"/>
                        <a14:backgroundMark x1="19145" y1="47454" x2="19145" y2="47454"/>
                        <a14:backgroundMark x1="22200" y1="52083" x2="22200" y2="52083"/>
                        <a14:backgroundMark x1="20367" y1="56250" x2="19959" y2="57870"/>
                        <a14:backgroundMark x1="18941" y1="59028" x2="18941" y2="59028"/>
                        <a14:backgroundMark x1="18534" y1="59491" x2="18534" y2="59491"/>
                        <a14:backgroundMark x1="13849" y1="55787" x2="13849" y2="55787"/>
                        <a14:backgroundMark x1="13849" y1="54861" x2="13849" y2="53241"/>
                        <a14:backgroundMark x1="15275" y1="51620" x2="15275" y2="51620"/>
                        <a14:backgroundMark x1="16701" y1="54167" x2="16701" y2="54167"/>
                        <a14:backgroundMark x1="19552" y1="69444" x2="19552" y2="69444"/>
                        <a14:backgroundMark x1="18534" y1="63657" x2="18534" y2="63657"/>
                        <a14:backgroundMark x1="18534" y1="63657" x2="18534" y2="63657"/>
                        <a14:backgroundMark x1="19552" y1="68056" x2="19552" y2="68056"/>
                        <a14:backgroundMark x1="40326" y1="53704" x2="40326" y2="53704"/>
                        <a14:backgroundMark x1="37067" y1="48380" x2="37067" y2="48380"/>
                        <a14:backgroundMark x1="34420" y1="47222" x2="34420" y2="47222"/>
                        <a14:backgroundMark x1="34420" y1="45833" x2="34420" y2="45833"/>
                        <a14:backgroundMark x1="34420" y1="45833" x2="34420" y2="45833"/>
                        <a14:backgroundMark x1="28310" y1="53009" x2="28310" y2="53009"/>
                        <a14:backgroundMark x1="28310" y1="53009" x2="28310" y2="53009"/>
                        <a14:backgroundMark x1="18534" y1="42593" x2="18534" y2="42593"/>
                        <a14:backgroundMark x1="18941" y1="37269" x2="18941" y2="37269"/>
                        <a14:backgroundMark x1="18941" y1="33565" x2="18941" y2="33565"/>
                        <a14:backgroundMark x1="18941" y1="33102" x2="18941" y2="33102"/>
                        <a14:backgroundMark x1="18941" y1="33102" x2="17108" y2="34028"/>
                        <a14:backgroundMark x1="17108" y1="34028" x2="17108" y2="34028"/>
                        <a14:backgroundMark x1="15275" y1="36806" x2="15275" y2="36806"/>
                        <a14:backgroundMark x1="15275" y1="37731" x2="15275" y2="37731"/>
                        <a14:backgroundMark x1="21792" y1="30324" x2="21792" y2="30324"/>
                        <a14:backgroundMark x1="28921" y1="24537" x2="28921" y2="24537"/>
                        <a14:backgroundMark x1="32587" y1="21528" x2="32587" y2="21528"/>
                        <a14:backgroundMark x1="33401" y1="20833" x2="33401" y2="20833"/>
                        <a14:backgroundMark x1="39511" y1="16204" x2="39511" y2="16204"/>
                        <a14:backgroundMark x1="45010" y1="14583" x2="45010" y2="14583"/>
                        <a14:backgroundMark x1="48676" y1="13657" x2="48676" y2="13657"/>
                        <a14:backgroundMark x1="51120" y1="15741" x2="52546" y2="19213"/>
                        <a14:backgroundMark x1="52546" y1="19907" x2="52546" y2="21991"/>
                        <a14:backgroundMark x1="51935" y1="25694" x2="51935" y2="33102"/>
                        <a14:backgroundMark x1="50713" y1="34722" x2="50713" y2="34722"/>
                        <a14:backgroundMark x1="49287" y1="37269" x2="49287" y2="40046"/>
                        <a14:backgroundMark x1="50102" y1="45139" x2="50102" y2="45139"/>
                        <a14:backgroundMark x1="50305" y1="45370" x2="51120" y2="47454"/>
                        <a14:backgroundMark x1="51935" y1="49306" x2="51935" y2="49306"/>
                        <a14:backgroundMark x1="50713" y1="92130" x2="50713" y2="92130"/>
                        <a14:backgroundMark x1="53971" y1="90741" x2="55193" y2="90046"/>
                        <a14:backgroundMark x1="61711" y1="87963" x2="62729" y2="87963"/>
                        <a14:backgroundMark x1="68839" y1="83333" x2="68839" y2="83333"/>
                        <a14:backgroundMark x1="80855" y1="48843" x2="80855" y2="48843"/>
                        <a14:backgroundMark x1="80855" y1="56713" x2="80855" y2="56713"/>
                        <a14:backgroundMark x1="80855" y1="56713" x2="80855" y2="56713"/>
                        <a14:backgroundMark x1="86354" y1="50463" x2="86354" y2="50463"/>
                        <a14:backgroundMark x1="86965" y1="45139" x2="86965" y2="45139"/>
                        <a14:backgroundMark x1="84929" y1="40046" x2="84929" y2="40046"/>
                        <a14:backgroundMark x1="83299" y1="36806" x2="83299" y2="36806"/>
                        <a14:backgroundMark x1="75764" y1="38426" x2="75764" y2="38426"/>
                        <a14:backgroundMark x1="76782" y1="35185" x2="76782" y2="35185"/>
                        <a14:backgroundMark x1="78004" y1="34259" x2="78004" y2="34259"/>
                        <a14:backgroundMark x1="78004" y1="29398" x2="78004" y2="29398"/>
                        <a14:backgroundMark x1="76578" y1="26852" x2="76578" y2="26852"/>
                        <a14:backgroundMark x1="75153" y1="25231" x2="75153" y2="25231"/>
                        <a14:backgroundMark x1="71079" y1="19213" x2="71079" y2="19213"/>
                        <a14:backgroundMark x1="63747" y1="18287" x2="63747" y2="18287"/>
                        <a14:backgroundMark x1="62729" y1="18287" x2="62729" y2="18287"/>
                        <a14:backgroundMark x1="58045" y1="17361" x2="58045" y2="17361"/>
                        <a14:backgroundMark x1="56823" y1="17130" x2="56823" y2="17130"/>
                        <a14:backgroundMark x1="55804" y1="14583" x2="55804" y2="14583"/>
                        <a14:backgroundMark x1="52138" y1="12037" x2="52138" y2="12037"/>
                        <a14:backgroundMark x1="50713" y1="11574" x2="50713" y2="11574"/>
                        <a14:backgroundMark x1="47862" y1="16667" x2="47862" y2="16667"/>
                        <a14:backgroundMark x1="45418" y1="18287" x2="45418" y2="18287"/>
                        <a14:backgroundMark x1="43788" y1="19213" x2="43788" y2="19213"/>
                        <a14:backgroundMark x1="43585" y1="19444" x2="43585" y2="19444"/>
                        <a14:backgroundMark x1="42363" y1="21065" x2="40326" y2="22917"/>
                        <a14:backgroundMark x1="40326" y1="22917" x2="40326" y2="22917"/>
                        <a14:backgroundMark x1="42770" y1="34028" x2="42770" y2="34028"/>
                        <a14:backgroundMark x1="42770" y1="34028" x2="42770" y2="34028"/>
                        <a14:backgroundMark x1="48676" y1="29861" x2="48676" y2="29861"/>
                        <a14:backgroundMark x1="50102" y1="26157" x2="50102" y2="26157"/>
                        <a14:backgroundMark x1="50713" y1="25231" x2="50713" y2="25231"/>
                        <a14:backgroundMark x1="54786" y1="56713" x2="54786" y2="56713"/>
                        <a14:backgroundMark x1="64562" y1="50926" x2="64562" y2="50926"/>
                        <a14:backgroundMark x1="66395" y1="50463" x2="66395" y2="50463"/>
                        <a14:backgroundMark x1="60896" y1="34028" x2="60896" y2="34028"/>
                        <a14:backgroundMark x1="64155" y1="33102" x2="64155" y2="33102"/>
                        <a14:backgroundMark x1="65988" y1="34028" x2="65988" y2="34028"/>
                        <a14:backgroundMark x1="67006" y1="34028" x2="67006" y2="34028"/>
                        <a14:backgroundMark x1="51120" y1="54167" x2="51120" y2="54167"/>
                        <a14:backgroundMark x1="48269" y1="53704" x2="48269" y2="53704"/>
                        <a14:backgroundMark x1="48269" y1="53704" x2="48269" y2="53704"/>
                        <a14:backgroundMark x1="47862" y1="53241" x2="47862" y2="53241"/>
                        <a14:backgroundMark x1="45010" y1="49537" x2="45010" y2="49537"/>
                        <a14:backgroundMark x1="45010" y1="49537" x2="45010" y2="49537"/>
                        <a14:backgroundMark x1="45010" y1="46759" x2="45010" y2="46759"/>
                        <a14:backgroundMark x1="41955" y1="36343" x2="41955" y2="36343"/>
                        <a14:backgroundMark x1="38086" y1="32639" x2="36660" y2="32639"/>
                        <a14:backgroundMark x1="32179" y1="32639" x2="32179" y2="32639"/>
                        <a14:backgroundMark x1="28310" y1="32639" x2="28310" y2="32639"/>
                        <a14:backgroundMark x1="26884" y1="34028" x2="26884" y2="34028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1568" y1="48843" x2="31568" y2="48843"/>
                        <a14:backgroundMark x1="31568" y1="48843" x2="31568" y2="48843"/>
                        <a14:backgroundMark x1="38697" y1="52546" x2="38697" y2="52546"/>
                        <a14:backgroundMark x1="41344" y1="52546" x2="42770" y2="52546"/>
                        <a14:backgroundMark x1="49695" y1="54167" x2="49695" y2="54167"/>
                        <a14:backgroundMark x1="58656" y1="55324" x2="58656" y2="55324"/>
                        <a14:backgroundMark x1="58656" y1="55324" x2="58656" y2="55324"/>
                        <a14:backgroundMark x1="58656" y1="55324" x2="58656" y2="55324"/>
                        <a14:backgroundMark x1="64562" y1="55324" x2="64562" y2="55324"/>
                        <a14:backgroundMark x1="65988" y1="55324" x2="65988" y2="55324"/>
                        <a14:backgroundMark x1="70265" y1="54861" x2="70265" y2="54861"/>
                        <a14:backgroundMark x1="71079" y1="52083" x2="71079" y2="52083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21" y="1419751"/>
            <a:ext cx="1177253" cy="1035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文本框 3"/>
          <p:cNvSpPr txBox="1"/>
          <p:nvPr/>
        </p:nvSpPr>
        <p:spPr>
          <a:xfrm>
            <a:off x="3851920" y="3003798"/>
            <a:ext cx="4536504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黄瓜：自由自在、无拘无束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43357"/>
            <a:ext cx="1899016" cy="2103427"/>
          </a:xfrm>
          <a:prstGeom prst="parallelogram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757" y="2844587"/>
            <a:ext cx="1950513" cy="2103427"/>
          </a:xfrm>
          <a:prstGeom prst="parallelogram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0803" y="673408"/>
            <a:ext cx="84816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课文表面上写园中景物的</a:t>
            </a:r>
            <a:r>
              <a:rPr lang="zh-CN" altLang="en-US" sz="3600" b="1" u="sng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，实际是把</a:t>
            </a:r>
            <a:r>
              <a:rPr lang="zh-CN" altLang="en-US" sz="3600" b="1" u="sng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寄托在</a:t>
            </a:r>
            <a:r>
              <a:rPr lang="zh-CN" altLang="en-US" sz="3600" b="1" u="sng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上。</a:t>
            </a:r>
            <a:endParaRPr lang="zh-CN" altLang="en-US" sz="1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80714" y="640308"/>
            <a:ext cx="2127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自由自在</a:t>
            </a:r>
          </a:p>
        </p:txBody>
      </p:sp>
      <p:sp>
        <p:nvSpPr>
          <p:cNvPr id="7" name="矩形 6"/>
          <p:cNvSpPr/>
          <p:nvPr/>
        </p:nvSpPr>
        <p:spPr>
          <a:xfrm>
            <a:off x="2372519" y="1478270"/>
            <a:ext cx="2127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思想感情</a:t>
            </a:r>
          </a:p>
        </p:txBody>
      </p:sp>
      <p:sp>
        <p:nvSpPr>
          <p:cNvPr id="8" name="矩形 7"/>
          <p:cNvSpPr/>
          <p:nvPr/>
        </p:nvSpPr>
        <p:spPr>
          <a:xfrm>
            <a:off x="5828903" y="1474378"/>
            <a:ext cx="2127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园中景物</a:t>
            </a:r>
          </a:p>
        </p:txBody>
      </p:sp>
      <p:sp>
        <p:nvSpPr>
          <p:cNvPr id="19" name="矩形 18"/>
          <p:cNvSpPr/>
          <p:nvPr/>
        </p:nvSpPr>
        <p:spPr>
          <a:xfrm>
            <a:off x="918839" y="2884475"/>
            <a:ext cx="7541593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朗读描写大树、围墙和黄瓜的句子，读出对园中景物的喜爱之情。</a:t>
            </a:r>
          </a:p>
        </p:txBody>
      </p:sp>
      <p:pic>
        <p:nvPicPr>
          <p:cNvPr id="20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9974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03333" y="97600"/>
            <a:ext cx="2824851" cy="715962"/>
            <a:chOff x="2699792" y="169608"/>
            <a:chExt cx="2824851" cy="715962"/>
          </a:xfrm>
        </p:grpSpPr>
        <p:sp>
          <p:nvSpPr>
            <p:cNvPr id="7" name="文本框 15"/>
            <p:cNvSpPr>
              <a:spLocks noChangeArrowheads="1"/>
            </p:cNvSpPr>
            <p:nvPr/>
          </p:nvSpPr>
          <p:spPr bwMode="auto">
            <a:xfrm>
              <a:off x="2708418" y="169608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第二课时</a:t>
              </a: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>
              <a:off x="5223917" y="339503"/>
              <a:ext cx="282575" cy="423863"/>
            </a:xfrm>
            <a:custGeom>
              <a:avLst/>
              <a:gdLst>
                <a:gd name="T0" fmla="*/ 32164219 w 2486"/>
                <a:gd name="T1" fmla="*/ 24129615 h 3729"/>
                <a:gd name="T2" fmla="*/ 0 w 2486"/>
                <a:gd name="T3" fmla="*/ 0 h 3729"/>
                <a:gd name="T4" fmla="*/ 0 w 2486"/>
                <a:gd name="T5" fmla="*/ 48246271 h 3729"/>
                <a:gd name="T6" fmla="*/ 32164219 w 2486"/>
                <a:gd name="T7" fmla="*/ 24129615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 rot="10800000">
              <a:off x="2699792" y="339503"/>
              <a:ext cx="282575" cy="423863"/>
            </a:xfrm>
            <a:custGeom>
              <a:avLst/>
              <a:gdLst>
                <a:gd name="T0" fmla="*/ 32164219 w 2486"/>
                <a:gd name="T1" fmla="*/ 24129615 h 3729"/>
                <a:gd name="T2" fmla="*/ 0 w 2486"/>
                <a:gd name="T3" fmla="*/ 0 h 3729"/>
                <a:gd name="T4" fmla="*/ 0 w 2486"/>
                <a:gd name="T5" fmla="*/ 48246271 h 3729"/>
                <a:gd name="T6" fmla="*/ 32164219 w 2486"/>
                <a:gd name="T7" fmla="*/ 24129615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微软雅黑" panose="020B0503020204020204" charset="-122"/>
                <a:cs typeface="+mn-cs"/>
              </a:endParaRPr>
            </a:p>
          </p:txBody>
        </p:sp>
      </p:grpSp>
      <p:pic>
        <p:nvPicPr>
          <p:cNvPr id="1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" y="748071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8" y="743308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699542"/>
            <a:ext cx="2272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复习导入</a:t>
            </a:r>
          </a:p>
        </p:txBody>
      </p:sp>
      <p:sp>
        <p:nvSpPr>
          <p:cNvPr id="12" name="文本框 99"/>
          <p:cNvSpPr txBox="1"/>
          <p:nvPr/>
        </p:nvSpPr>
        <p:spPr>
          <a:xfrm>
            <a:off x="593359" y="1563638"/>
            <a:ext cx="8227113" cy="219290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    回顾上节课从第一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、第三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部分体会到的情感：从写景部分能体现到课文表达了怎样的思想感情？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323528" y="1324962"/>
            <a:ext cx="8371953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找一找：类似的将思想感情寄托在园中景物上的语句还有哪些？画下来</a:t>
            </a:r>
            <a:r>
              <a:rPr kumimoji="1"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并作批注。</a:t>
            </a:r>
            <a:endParaRPr kumimoji="1"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kumimoji="1"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想一想：你从中体会到了课文中什么样的思想感情呢？</a:t>
            </a:r>
            <a:endParaRPr kumimoji="1" lang="zh-CN" altLang="en-US" sz="32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3"/>
          <p:cNvSpPr txBox="1"/>
          <p:nvPr/>
        </p:nvSpPr>
        <p:spPr>
          <a:xfrm>
            <a:off x="2555776" y="699542"/>
            <a:ext cx="4392488" cy="697885"/>
          </a:xfrm>
          <a:prstGeom prst="snip2Diag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学习第二部分（</a:t>
            </a:r>
            <a:r>
              <a:rPr lang="en-US" altLang="zh-CN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4-14</a:t>
            </a:r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pic>
        <p:nvPicPr>
          <p:cNvPr id="5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92" y="72776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7539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14"/>
          <p:cNvSpPr txBox="1"/>
          <p:nvPr/>
        </p:nvSpPr>
        <p:spPr>
          <a:xfrm>
            <a:off x="582340" y="51470"/>
            <a:ext cx="221691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品读课文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>
            <a:spLocks noChangeArrowheads="1"/>
          </p:cNvSpPr>
          <p:nvPr/>
        </p:nvSpPr>
        <p:spPr bwMode="auto">
          <a:xfrm>
            <a:off x="221641" y="493241"/>
            <a:ext cx="8712968" cy="265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 eaLnBrk="0" hangingPunct="0"/>
            <a:r>
              <a:rPr lang="en-US" altLang="zh-CN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等线" panose="02010600030101010101" charset="-122"/>
              </a:rPr>
              <a:t>    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仿宋" panose="02010609060101010101" pitchFamily="49" charset="-122"/>
              </a:rPr>
              <a:t>祖父整天都在园子里，我也跟着他在里面转。祖父戴一顶大草帽，我戴一顶小草帽；祖父栽花，我就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仿宋" panose="02010609060101010101" pitchFamily="49" charset="-122"/>
              </a:rPr>
              <a:t>栽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仿宋" panose="02010609060101010101" pitchFamily="49" charset="-122"/>
            </a:endParaRPr>
          </a:p>
          <a:p>
            <a:pPr eaLnBrk="0" hangingPunct="0"/>
            <a:r>
              <a:rPr lang="zh-CN" altLang="en-US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仿宋" panose="02010609060101010101" pitchFamily="49" charset="-122"/>
              </a:rPr>
              <a:t>花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仿宋" panose="02010609060101010101" pitchFamily="49" charset="-122"/>
              </a:rPr>
              <a:t>；祖父拔草，我就拔草。祖父种小白菜的时候，我就跟在后边，用脚把那下了种的土窝一个一个地溜平。哪里会溜得准，不过是东一脚西一脚地瞎闹。有时不但没有把菜种盖上，反而把它踢飞了。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等线" panose="02010600030101010101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956376" y="997297"/>
            <a:ext cx="107419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23528" y="1383713"/>
            <a:ext cx="85041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327647" y="1805946"/>
            <a:ext cx="8504130" cy="372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327647" y="2221433"/>
            <a:ext cx="7988769" cy="62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标注 10"/>
          <p:cNvSpPr/>
          <p:nvPr/>
        </p:nvSpPr>
        <p:spPr>
          <a:xfrm>
            <a:off x="1979712" y="3291830"/>
            <a:ext cx="5112568" cy="1152128"/>
          </a:xfrm>
          <a:prstGeom prst="wedgeRoundRectCallout">
            <a:avLst>
              <a:gd name="adj1" fmla="val -25506"/>
              <a:gd name="adj2" fmla="val -50028"/>
              <a:gd name="adj3" fmla="val 1666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用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反复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的修辞手法，表达“我”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对祖父的依恋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ldLvl="0" autoUpdateAnimBg="0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7704" y="-20538"/>
            <a:ext cx="5040560" cy="51077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祖父发现“我”犯错后是怎样做的？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27584" y="483518"/>
            <a:ext cx="7272808" cy="4592670"/>
            <a:chOff x="827584" y="564869"/>
            <a:chExt cx="7272808" cy="4592670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564869"/>
              <a:ext cx="7272808" cy="3751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4312955"/>
              <a:ext cx="7272808" cy="844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6" name="直接连接符 5"/>
          <p:cNvCxnSpPr/>
          <p:nvPr/>
        </p:nvCxnSpPr>
        <p:spPr>
          <a:xfrm>
            <a:off x="6545094" y="843558"/>
            <a:ext cx="5760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1946901" y="2139702"/>
            <a:ext cx="4209275" cy="49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2411760" y="3363838"/>
            <a:ext cx="706680" cy="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907704" y="4615764"/>
            <a:ext cx="28889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3"/>
          <p:cNvSpPr txBox="1"/>
          <p:nvPr/>
        </p:nvSpPr>
        <p:spPr>
          <a:xfrm>
            <a:off x="7596336" y="2115475"/>
            <a:ext cx="1440160" cy="1328023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600"/>
              <a:t>祖父慈爱</a:t>
            </a:r>
            <a:endParaRPr lang="zh-CN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478"/>
            <a:ext cx="9144000" cy="374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5580112" y="2715766"/>
            <a:ext cx="331236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07504" y="3291830"/>
            <a:ext cx="878497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07504" y="3795886"/>
            <a:ext cx="16561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3"/>
          <p:cNvSpPr txBox="1"/>
          <p:nvPr/>
        </p:nvSpPr>
        <p:spPr>
          <a:xfrm>
            <a:off x="3347864" y="3610138"/>
            <a:ext cx="3744417" cy="646986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66CCFF"/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l"/>
            <a:r>
              <a:rPr lang="zh-CN" altLang="en-US"/>
              <a:t>“我”自由、快乐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79712" y="3404289"/>
            <a:ext cx="3026455" cy="783193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朗读这句话，感受语句欢快的节奏。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0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1131590"/>
            <a:ext cx="4968552" cy="310854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祖父栽花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，“我”就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栽花。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祖父拔草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，“我”就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拔草。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祖父种小白菜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，“我”就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跟着把土溜平。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祖父铲地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，“我”也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铲地。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祖父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教“我”辨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认谷子。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祖父浇菜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，“我”也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过来浇。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5508104" y="2367925"/>
            <a:ext cx="432048" cy="470086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91898" y="1919034"/>
            <a:ext cx="314459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因为祖父的爱，“我”在园子中的生活快乐而自由。</a:t>
            </a:r>
          </a:p>
        </p:txBody>
      </p:sp>
      <p:sp>
        <p:nvSpPr>
          <p:cNvPr id="5" name="矩形 4"/>
          <p:cNvSpPr/>
          <p:nvPr/>
        </p:nvSpPr>
        <p:spPr>
          <a:xfrm>
            <a:off x="4157928" y="275382"/>
            <a:ext cx="14221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总  结</a:t>
            </a: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846" y="-2053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39552" y="1779662"/>
          <a:ext cx="7992888" cy="243512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68152"/>
                <a:gridCol w="3960440"/>
                <a:gridCol w="2664296"/>
              </a:tblGrid>
              <a:tr h="1081675">
                <a:tc>
                  <a:txBody>
                    <a:bodyPr/>
                    <a:lstStyle/>
                    <a:p>
                      <a:endParaRPr lang="zh-CN" altLang="en-US" dirty="0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3447"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2001908" y="2846632"/>
            <a:ext cx="3722219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干活、任“我”玩闹、教“我”辨别狗尾草和谷穗</a:t>
            </a:r>
          </a:p>
        </p:txBody>
      </p:sp>
      <p:sp>
        <p:nvSpPr>
          <p:cNvPr id="11" name="矩形 10"/>
          <p:cNvSpPr/>
          <p:nvPr/>
        </p:nvSpPr>
        <p:spPr>
          <a:xfrm>
            <a:off x="2051720" y="1892525"/>
            <a:ext cx="3672407" cy="95410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跟着祖父干活、自己玩耍</a:t>
            </a:r>
          </a:p>
        </p:txBody>
      </p:sp>
      <p:sp>
        <p:nvSpPr>
          <p:cNvPr id="6" name="矩形 5"/>
          <p:cNvSpPr/>
          <p:nvPr/>
        </p:nvSpPr>
        <p:spPr>
          <a:xfrm>
            <a:off x="884120" y="198195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</a:t>
            </a:r>
            <a:endParaRPr lang="zh-CN" altLang="en-US" sz="3600" b="1" dirty="0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7" y="411510"/>
            <a:ext cx="8480183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结合“我”和祖父在园子里做的事，说说祖父和“我”分别给你留下了怎样的印象。</a:t>
            </a:r>
          </a:p>
        </p:txBody>
      </p:sp>
      <p:sp>
        <p:nvSpPr>
          <p:cNvPr id="7" name="矩形 6"/>
          <p:cNvSpPr/>
          <p:nvPr/>
        </p:nvSpPr>
        <p:spPr>
          <a:xfrm>
            <a:off x="6084167" y="2045833"/>
            <a:ext cx="223224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天真、可爱</a:t>
            </a:r>
          </a:p>
        </p:txBody>
      </p:sp>
      <p:sp>
        <p:nvSpPr>
          <p:cNvPr id="8" name="矩形 7"/>
          <p:cNvSpPr/>
          <p:nvPr/>
        </p:nvSpPr>
        <p:spPr>
          <a:xfrm>
            <a:off x="652486" y="3149555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祖父</a:t>
            </a:r>
          </a:p>
        </p:txBody>
      </p:sp>
      <p:sp>
        <p:nvSpPr>
          <p:cNvPr id="9" name="矩形 8"/>
          <p:cNvSpPr/>
          <p:nvPr/>
        </p:nvSpPr>
        <p:spPr>
          <a:xfrm>
            <a:off x="6028921" y="3055140"/>
            <a:ext cx="2935567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慈爱、宽容、有耐心</a:t>
            </a:r>
          </a:p>
        </p:txBody>
      </p:sp>
      <p:pic>
        <p:nvPicPr>
          <p:cNvPr id="1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47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7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0" y="81518"/>
            <a:ext cx="4338477" cy="26530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读“阅读链接”，说说这段文字蕴含的思想感情与课文有什么不同。</a:t>
            </a:r>
            <a:endParaRPr kumimoji="1"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496" y="2571750"/>
            <a:ext cx="4320480" cy="156966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原本依恋、热爱的事物消失了，原本鲜活 自由的事物萧条了。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908" y="87248"/>
            <a:ext cx="4799596" cy="4268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365606" y="483518"/>
            <a:ext cx="8454866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再读课文，思考：课文描写的各种景物中蕴含的只是简单的喜悦吗？叙述园子中的各种活动，仅仅是在表达“我”对祖父的依恋和热爱吗？说说你的体会！</a:t>
            </a:r>
          </a:p>
        </p:txBody>
      </p:sp>
      <p:sp>
        <p:nvSpPr>
          <p:cNvPr id="4" name="矩形 3"/>
          <p:cNvSpPr/>
          <p:nvPr/>
        </p:nvSpPr>
        <p:spPr>
          <a:xfrm>
            <a:off x="539552" y="2787774"/>
            <a:ext cx="8208912" cy="120032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课文中描写的各种美好的事物，也蕴含着“我”的伤感之意。</a:t>
            </a: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2" y="5147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8913" y1="42216" x2="68261" y2="55389"/>
                        <a14:foregroundMark x1="36957" y1="62575" x2="39565" y2="61078"/>
                        <a14:backgroundMark x1="36304" y1="31138" x2="33261" y2="64671"/>
                        <a14:backgroundMark x1="30000" y1="32036" x2="33913" y2="443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15174"/>
            <a:ext cx="5968470" cy="4333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100000" l="97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525" y="3338757"/>
            <a:ext cx="793154" cy="738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843" r="100000">
                        <a14:foregroundMark x1="48031" y1="81633" x2="48031" y2="81633"/>
                        <a14:foregroundMark x1="46457" y1="77551" x2="48819" y2="84082"/>
                        <a14:foregroundMark x1="64961" y1="93061" x2="70472" y2="86939"/>
                        <a14:backgroundMark x1="59055" y1="85714" x2="59055" y2="85714"/>
                        <a14:backgroundMark x1="61417" y1="84490" x2="24803" y2="91837"/>
                        <a14:backgroundMark x1="78346" y1="80408" x2="88189" y2="865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9254">
            <a:off x="1883697" y="1727665"/>
            <a:ext cx="2204723" cy="1994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backgroundMark x1="60653" y1="74598" x2="60653" y2="7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19926" y="4216453"/>
            <a:ext cx="1150353" cy="686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60653" y1="74598" x2="60653" y2="7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9592" y="3707886"/>
            <a:ext cx="1475274" cy="880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8687" y="538806"/>
            <a:ext cx="1977055" cy="467443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242195"/>
            <a:ext cx="1385654" cy="1741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backgroundMark x1="60653" y1="74598" x2="60653" y2="7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83582" y="3939902"/>
            <a:ext cx="1312813" cy="78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74338" y="429207"/>
            <a:ext cx="1977055" cy="4674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347" y="-308570"/>
            <a:ext cx="3667125" cy="3000375"/>
          </a:xfrm>
          <a:prstGeom prst="rect">
            <a:avLst/>
          </a:prstGeom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90618"/>
            <a:ext cx="1168521" cy="1468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100000" l="97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23" y="3097852"/>
            <a:ext cx="956926" cy="890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100000" l="97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020" y="3338757"/>
            <a:ext cx="748505" cy="696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179512" y="123478"/>
            <a:ext cx="8784976" cy="4824536"/>
          </a:xfrm>
          <a:prstGeom prst="rect">
            <a:avLst/>
          </a:prstGeom>
          <a:solidFill>
            <a:schemeClr val="accent3">
              <a:lumMod val="60000"/>
              <a:lumOff val="40000"/>
              <a:alpha val="56000"/>
            </a:schemeClr>
          </a:solidFill>
          <a:ln w="371475">
            <a:solidFill>
              <a:schemeClr val="lt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28184" y="1820608"/>
            <a:ext cx="2520280" cy="107721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/>
              <a:t>对祖父的</a:t>
            </a:r>
            <a:r>
              <a:rPr lang="zh-CN" altLang="en-US" sz="3200"/>
              <a:t>深切怀念</a:t>
            </a:r>
            <a:endParaRPr lang="en-US" altLang="zh-CN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6230468" y="2988267"/>
            <a:ext cx="2517996" cy="107721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/>
              <a:t>对童年生活</a:t>
            </a:r>
            <a:r>
              <a:rPr lang="zh-CN" altLang="en-US" sz="3200"/>
              <a:t>的向往</a:t>
            </a:r>
            <a:endParaRPr lang="zh-CN" altLang="en-US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6230468" y="4155926"/>
            <a:ext cx="2517996" cy="584775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/>
              <a:t>美好</a:t>
            </a:r>
            <a:r>
              <a:rPr lang="zh-CN" altLang="en-US" sz="3200"/>
              <a:t>与伤感</a:t>
            </a:r>
            <a:endParaRPr lang="en-US" altLang="zh-CN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27" grpId="0" animBg="1"/>
      <p:bldP spid="2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15" y="195486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3586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683568" y="1059582"/>
            <a:ext cx="7782024" cy="31947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课文以儿童的视角描写园子中的景物，用第一人称讲述了</a:t>
            </a:r>
            <a:r>
              <a:rPr kumimoji="1" lang="zh-CN" altLang="en-US" sz="28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                     </a:t>
            </a:r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。平静、自由的园子在“我”眼中是一个乐园。课文的语言别具韵味，将感情蕴含在景与事之中，表达了“我”对祖父深沉的</a:t>
            </a:r>
            <a:r>
              <a:rPr kumimoji="1" lang="zh-CN" altLang="en-US" sz="28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，对童年园子中生活的</a:t>
            </a:r>
            <a:r>
              <a:rPr kumimoji="1" lang="zh-CN" altLang="en-US" sz="28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11" name="文本框 14"/>
          <p:cNvSpPr txBox="1"/>
          <p:nvPr/>
        </p:nvSpPr>
        <p:spPr>
          <a:xfrm>
            <a:off x="740203" y="201191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780832" y="1574468"/>
            <a:ext cx="4873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“我”和祖父在园子中的生活</a:t>
            </a:r>
            <a:endParaRPr kumimoji="1"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49355" y="3075806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热爱与依恋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970875" y="357986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深深怀念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665565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6655664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6655678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5595490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665558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6655596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6655691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6655705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6655569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6655637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6655555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6655623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6655542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6655610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15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820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806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779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86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874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888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020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1008</Words>
  <Application>Microsoft Office PowerPoint</Application>
  <PresentationFormat>全屏显示(16:9)</PresentationFormat>
  <Paragraphs>170</Paragraphs>
  <Slides>32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32</vt:i4>
      </vt:variant>
    </vt:vector>
  </HeadingPairs>
  <TitlesOfParts>
    <vt:vector size="48" baseType="lpstr">
      <vt:lpstr>Arial</vt:lpstr>
      <vt:lpstr>宋体</vt:lpstr>
      <vt:lpstr>黑体</vt:lpstr>
      <vt:lpstr>Wingdings</vt:lpstr>
      <vt:lpstr>GB Pinyinok-B</vt:lpstr>
      <vt:lpstr>等线</vt:lpstr>
      <vt:lpstr>楷体</vt:lpstr>
      <vt:lpstr>汉语拼音</vt:lpstr>
      <vt:lpstr>Times New Roman</vt:lpstr>
      <vt:lpstr>Calibri</vt:lpstr>
      <vt:lpstr>仿宋</vt:lpstr>
      <vt:lpstr>微软雅黑</vt:lpstr>
      <vt:lpstr>华文楷体</vt:lpstr>
      <vt:lpstr>1_Office 主题​​</vt:lpstr>
      <vt:lpstr>自定义设计方案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126</cp:revision>
  <dcterms:created xsi:type="dcterms:W3CDTF">2017-03-17T02:28:00Z</dcterms:created>
  <dcterms:modified xsi:type="dcterms:W3CDTF">2024-12-13T03:46:24Z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1040536D3864444FACE3E3F6F78037CB_12</vt:lpwstr>
  </property>
</Properties>
</file>