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8"/>
  </p:notesMasterIdLst>
  <p:sldIdLst>
    <p:sldId id="276" r:id="rId2"/>
    <p:sldId id="270" r:id="rId3"/>
    <p:sldId id="277" r:id="rId4"/>
    <p:sldId id="278" r:id="rId5"/>
    <p:sldId id="279" r:id="rId6"/>
    <p:sldId id="263" r:id="rId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-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444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989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34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508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20000"/>
            <a:lumOff val="8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678957"/>
            <a:ext cx="9396536" cy="5570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1033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134511"/>
            <a:ext cx="3419872" cy="307777"/>
            <a:chOff x="-36512" y="134511"/>
            <a:chExt cx="2771800" cy="307777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CD184A55-3423-F349-98B8-52F211EB9433}"/>
                </a:ext>
              </a:extLst>
            </p:cNvPr>
            <p:cNvSpPr/>
            <p:nvPr/>
          </p:nvSpPr>
          <p:spPr>
            <a:xfrm flipH="1">
              <a:off x="-36512" y="159510"/>
              <a:ext cx="2771800" cy="252000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kumimoji="1"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13" name="文本框 1">
              <a:extLst>
                <a:ext uri="{FF2B5EF4-FFF2-40B4-BE49-F238E27FC236}">
                  <a16:creationId xmlns:a16="http://schemas.microsoft.com/office/drawing/2014/main" xmlns="" id="{06E88223-4167-0746-8818-C83637374A72}"/>
                </a:ext>
              </a:extLst>
            </p:cNvPr>
            <p:cNvSpPr txBox="1"/>
            <p:nvPr/>
          </p:nvSpPr>
          <p:spPr>
            <a:xfrm>
              <a:off x="46018" y="134511"/>
              <a:ext cx="14592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kumimoji="1" lang="zh-CN" altLang="en-US" sz="1400" dirty="0" smtClean="0">
                  <a:solidFill>
                    <a:prstClr val="black"/>
                  </a:solidFill>
                  <a:latin typeface="黑体" pitchFamily="49" charset="-122"/>
                  <a:ea typeface="黑体" pitchFamily="49" charset="-122"/>
                </a:rPr>
                <a:t>语文  五年级  </a:t>
              </a:r>
              <a:r>
                <a:rPr kumimoji="1" lang="zh-CN" altLang="en-US" sz="1400" dirty="0">
                  <a:solidFill>
                    <a:prstClr val="black"/>
                  </a:solidFill>
                  <a:latin typeface="黑体" pitchFamily="49" charset="-122"/>
                  <a:ea typeface="黑体" pitchFamily="49" charset="-122"/>
                </a:rPr>
                <a:t>下</a:t>
              </a:r>
              <a:r>
                <a:rPr kumimoji="1" lang="zh-CN" altLang="en-US" sz="1400" dirty="0" smtClean="0">
                  <a:solidFill>
                    <a:prstClr val="black"/>
                  </a:solidFill>
                  <a:latin typeface="黑体" pitchFamily="49" charset="-122"/>
                  <a:ea typeface="黑体" pitchFamily="49" charset="-122"/>
                </a:rPr>
                <a:t>册</a:t>
              </a:r>
              <a:endParaRPr kumimoji="1" lang="zh-CN" altLang="en-US" sz="14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575376" y="1535063"/>
            <a:ext cx="5993248" cy="10156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 defTabSz="685800"/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195736" y="1668465"/>
            <a:ext cx="732853" cy="72008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40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27784" y="1491630"/>
            <a:ext cx="48855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月是故乡明</a:t>
            </a:r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32979" y="2872556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课课练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246222" y="1530132"/>
            <a:ext cx="96051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rgbClr val="FFBF53">
                    <a:lumMod val="75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3</a:t>
            </a:r>
            <a:r>
              <a:rPr lang="en-US" altLang="zh-CN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130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593" y="339502"/>
            <a:ext cx="5490814" cy="4274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319242" y="320452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43808" y="3324696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可     数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71889" y="3336626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天     地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84351" y="3717502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恍   然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67350" y="3715194"/>
            <a:ext cx="1524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不   疲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60712" y="4110184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良     美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3098" y="4110183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离     背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213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  <p:bldP spid="19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240" y="339502"/>
            <a:ext cx="6681932" cy="420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07704" y="1601738"/>
            <a:ext cx="6004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朗润园不能不说是赏月胜地。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97149" y="3075806"/>
            <a:ext cx="6696744" cy="1557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我怎能不想念故乡苇坑里的那个平凡的小月亮呢？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684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18563" y="51470"/>
            <a:ext cx="6493797" cy="4864653"/>
            <a:chOff x="1318563" y="51470"/>
            <a:chExt cx="6493797" cy="4864653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8563" y="51470"/>
              <a:ext cx="3161449" cy="35270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675" b="53349"/>
            <a:stretch/>
          </p:blipFill>
          <p:spPr bwMode="auto">
            <a:xfrm>
              <a:off x="1318563" y="3578528"/>
              <a:ext cx="3161449" cy="13268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4028" y="1598751"/>
              <a:ext cx="3188332" cy="3317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435"/>
            <a:stretch/>
          </p:blipFill>
          <p:spPr bwMode="auto">
            <a:xfrm>
              <a:off x="4629405" y="51470"/>
              <a:ext cx="3182955" cy="15519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4193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814" y="438983"/>
            <a:ext cx="6788373" cy="3860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20444" y="1488497"/>
            <a:ext cx="65919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作者的生身母亲和祖国母亲频来入梦。作者旅居在外，对生身母亲、对祖国母亲的怀念与日俱增，日有所思，夜有所想，两位母亲不断出现在作者的梦里。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34309" y="2725291"/>
            <a:ext cx="10019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三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82382" y="3219822"/>
            <a:ext cx="10838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二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885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</TotalTime>
  <Words>109</Words>
  <Application>Microsoft Office PowerPoint</Application>
  <PresentationFormat>全屏显示(16:9)</PresentationFormat>
  <Paragraphs>18</Paragraphs>
  <Slides>6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25</cp:revision>
  <dcterms:created xsi:type="dcterms:W3CDTF">2021-03-26T07:48:59Z</dcterms:created>
  <dcterms:modified xsi:type="dcterms:W3CDTF">2021-11-10T03:55:07Z</dcterms:modified>
</cp:coreProperties>
</file>