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9"/>
  </p:notesMasterIdLst>
  <p:sldIdLst>
    <p:sldId id="276" r:id="rId2"/>
    <p:sldId id="277" r:id="rId3"/>
    <p:sldId id="278" r:id="rId4"/>
    <p:sldId id="279" r:id="rId5"/>
    <p:sldId id="280" r:id="rId6"/>
    <p:sldId id="281" r:id="rId7"/>
    <p:sldId id="263" r:id="rId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1909-AFC1-4DCB-8CBE-C58DF10A5F52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BCDE-EC30-4F58-8CA8-98D3AFDDD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BBCDE-EC30-4F58-8CA8-98D3AFDDD4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654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7207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2981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454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303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50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660" b="100000" l="0" r="100000">
                        <a14:foregroundMark x1="35428" y1="27594" x2="31283" y2="23113"/>
                        <a14:foregroundMark x1="11096" y1="45047" x2="8422" y2="39151"/>
                        <a14:foregroundMark x1="34893" y1="90802" x2="31016" y2="86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080" b="37958"/>
          <a:stretch/>
        </p:blipFill>
        <p:spPr bwMode="auto">
          <a:xfrm>
            <a:off x="7347147" y="4392488"/>
            <a:ext cx="1796853" cy="7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660" b="100000" l="0" r="100000">
                        <a14:foregroundMark x1="35428" y1="27594" x2="31283" y2="23113"/>
                        <a14:foregroundMark x1="11096" y1="45047" x2="8422" y2="39151"/>
                        <a14:foregroundMark x1="34893" y1="90802" x2="31016" y2="86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080" b="37958"/>
          <a:stretch/>
        </p:blipFill>
        <p:spPr bwMode="auto">
          <a:xfrm flipH="1">
            <a:off x="0" y="4392488"/>
            <a:ext cx="1796853" cy="7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399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7" r:id="rId4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 flipH="1">
            <a:off x="0" y="123478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kumimoji="1" lang="zh-CN" altLang="en-US" sz="1400">
              <a:solidFill>
                <a:prstClr val="white"/>
              </a:solidFill>
            </a:endParaRPr>
          </a:p>
        </p:txBody>
      </p:sp>
      <p:sp>
        <p:nvSpPr>
          <p:cNvPr id="17" name="文本框 1"/>
          <p:cNvSpPr txBox="1"/>
          <p:nvPr/>
        </p:nvSpPr>
        <p:spPr>
          <a:xfrm>
            <a:off x="161281" y="11068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kumimoji="1" lang="zh-CN" altLang="en-US" sz="1200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语文  五年级  下册</a:t>
            </a:r>
            <a:endParaRPr kumimoji="1" lang="zh-CN" altLang="en-US" sz="12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5376" y="1484079"/>
            <a:ext cx="5993248" cy="10156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 defTabSz="685800"/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195736" y="1617481"/>
            <a:ext cx="732853" cy="72008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400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7784" y="1440646"/>
            <a:ext cx="4885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zh-CN" altLang="en-US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梅花</a:t>
            </a:r>
            <a:r>
              <a:rPr lang="zh-CN" altLang="en-US" sz="6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魂</a:t>
            </a:r>
            <a:endParaRPr lang="zh-CN" altLang="en-US" sz="6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32979" y="2872556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课课练</a:t>
            </a:r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46222" y="1479148"/>
            <a:ext cx="9605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FFBF53">
                    <a:lumMod val="75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4</a:t>
            </a:r>
            <a:r>
              <a:rPr lang="en-US" altLang="zh-CN" sz="6000" b="1" dirty="0" smtClean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7627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113" y="483518"/>
            <a:ext cx="6666187" cy="3991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91556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96136" y="881658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0284" y="1381265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12904" y="1381265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5072" y="1844299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2904" y="1844299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04901" y="2625828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93786" y="3507854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0769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73" y="388315"/>
            <a:ext cx="7341466" cy="4199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72630" y="1741562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这清白的梅花，是不能玷污的。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9966" y="3723878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示例：竹子愈是经历风雨，愈是遭遇摧残，就愈挺拔，愈高耸入云。</a:t>
            </a:r>
            <a:endParaRPr lang="zh-CN" altLang="en-US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4868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443" y="267494"/>
            <a:ext cx="6691115" cy="4416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60232" y="553373"/>
            <a:ext cx="138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ABCDE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36543" y="3733403"/>
            <a:ext cx="451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B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51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1700" y="185343"/>
            <a:ext cx="7475666" cy="4762671"/>
            <a:chOff x="821700" y="185343"/>
            <a:chExt cx="7475666" cy="476267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700" y="185343"/>
              <a:ext cx="3750300" cy="27638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" r="927" b="38182"/>
            <a:stretch/>
          </p:blipFill>
          <p:spPr bwMode="auto">
            <a:xfrm>
              <a:off x="821700" y="2946806"/>
              <a:ext cx="3750300" cy="2001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6966" y="1366664"/>
              <a:ext cx="3600400" cy="3527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769"/>
            <a:stretch/>
          </p:blipFill>
          <p:spPr bwMode="auto">
            <a:xfrm>
              <a:off x="4696965" y="205011"/>
              <a:ext cx="3600401" cy="1165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52429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961" y="279251"/>
            <a:ext cx="5667375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35782" y="999712"/>
            <a:ext cx="56319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托“我”捎枣核、布置后花园、月夜追忆往昔岁月。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1802" y="2158752"/>
            <a:ext cx="472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D</a:t>
            </a:r>
            <a:endParaRPr lang="zh-CN" altLang="en-US" sz="28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0466" y="4155513"/>
            <a:ext cx="5631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000" b="1" u="wavyHeavy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改</a:t>
            </a:r>
            <a:r>
              <a:rPr lang="zh-CN" altLang="en-US" sz="2000" b="1" u="wavyHeavy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了国籍，不等于就改了民族感情；而且没有一个民族像我们这样依恋故土的。</a:t>
            </a:r>
            <a:endParaRPr lang="zh-CN" altLang="en-US" sz="2000" b="1" u="wavyHeavy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3846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839053" y="1576412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 defTabSz="685800"/>
            <a:r>
              <a:rPr kumimoji="1" lang="zh-CN" altLang="en-US" sz="5400" b="1" dirty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时代天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华祝</a:t>
            </a:r>
            <a:r>
              <a:rPr kumimoji="1" lang="zh-CN" altLang="en-US" sz="5400" b="1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你学习进步</a:t>
            </a:r>
            <a:r>
              <a:rPr kumimoji="1" lang="zh-CN" altLang="en-US" sz="5400" b="1" dirty="0" smtClean="0">
                <a:solidFill>
                  <a:srgbClr val="FF6600"/>
                </a:solidFill>
                <a:latin typeface="黑体" pitchFamily="49" charset="-122"/>
                <a:ea typeface="黑体" pitchFamily="49" charset="-122"/>
              </a:rPr>
              <a:t>！</a:t>
            </a:r>
            <a:endParaRPr kumimoji="1" lang="en-US" altLang="zh-CN" sz="5400" b="1" dirty="0" smtClean="0">
              <a:solidFill>
                <a:srgbClr val="FF66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35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七彩课堂》课件模板（新）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Words>103</Words>
  <Application>Microsoft Office PowerPoint</Application>
  <PresentationFormat>全屏显示(16:9)</PresentationFormat>
  <Paragraphs>22</Paragraphs>
  <Slides>7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《七彩课堂》课件模板（新）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23</cp:revision>
  <dcterms:created xsi:type="dcterms:W3CDTF">2021-03-26T07:48:59Z</dcterms:created>
  <dcterms:modified xsi:type="dcterms:W3CDTF">2021-09-23T03:00:48Z</dcterms:modified>
</cp:coreProperties>
</file>