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523" r:id="rId2"/>
    <p:sldId id="1024" r:id="rId3"/>
    <p:sldId id="1109" r:id="rId4"/>
    <p:sldId id="1152" r:id="rId5"/>
    <p:sldId id="1179" r:id="rId6"/>
    <p:sldId id="1153" r:id="rId7"/>
    <p:sldId id="1180" r:id="rId8"/>
    <p:sldId id="1181" r:id="rId9"/>
    <p:sldId id="1182" r:id="rId10"/>
    <p:sldId id="1183" r:id="rId11"/>
    <p:sldId id="1184" r:id="rId12"/>
    <p:sldId id="1185" r:id="rId13"/>
    <p:sldId id="1186" r:id="rId14"/>
    <p:sldId id="1155" r:id="rId15"/>
    <p:sldId id="1121" r:id="rId16"/>
    <p:sldId id="1132" r:id="rId17"/>
    <p:sldId id="1187" r:id="rId18"/>
    <p:sldId id="1188" r:id="rId19"/>
    <p:sldId id="1189" r:id="rId20"/>
    <p:sldId id="1190" r:id="rId21"/>
    <p:sldId id="1191" r:id="rId22"/>
    <p:sldId id="1192" r:id="rId23"/>
    <p:sldId id="1168" r:id="rId24"/>
    <p:sldId id="1169" r:id="rId25"/>
    <p:sldId id="1170" r:id="rId26"/>
    <p:sldId id="1193" r:id="rId27"/>
    <p:sldId id="1195" r:id="rId28"/>
    <p:sldId id="1196" r:id="rId29"/>
    <p:sldId id="1194" r:id="rId30"/>
    <p:sldId id="1174" r:id="rId31"/>
    <p:sldId id="1197" r:id="rId32"/>
    <p:sldId id="1198" r:id="rId33"/>
    <p:sldId id="1175" r:id="rId34"/>
    <p:sldId id="1199" r:id="rId35"/>
    <p:sldId id="1176" r:id="rId36"/>
    <p:sldId id="1177" r:id="rId37"/>
    <p:sldId id="1178" r:id="rId38"/>
    <p:sldId id="1200" r:id="rId39"/>
  </p:sldIdLst>
  <p:sldSz cx="9144000" cy="5143500" type="screen16x9"/>
  <p:notesSz cx="6858000" cy="9144000"/>
  <p:embeddedFontLst>
    <p:embeddedFont>
      <p:font typeface="Impact" pitchFamily="34" charset="0"/>
      <p:regular r:id="rId42"/>
    </p:embeddedFont>
    <p:embeddedFont>
      <p:font typeface="幼圆" pitchFamily="49" charset="-122"/>
      <p:regular r:id="rId43"/>
    </p:embeddedFont>
    <p:embeddedFont>
      <p:font typeface="Calibri" pitchFamily="34" charset="0"/>
      <p:regular r:id="rId44"/>
      <p:bold r:id="rId45"/>
      <p:italic r:id="rId46"/>
      <p:boldItalic r:id="rId47"/>
    </p:embeddedFont>
    <p:embeddedFont>
      <p:font typeface="华文行楷" pitchFamily="2" charset="-122"/>
      <p:regular r:id="rId48"/>
    </p:embeddedFont>
    <p:embeddedFont>
      <p:font typeface="楷体" pitchFamily="49" charset="-122"/>
      <p:regular r:id="rId49"/>
    </p:embeddedFont>
    <p:embeddedFont>
      <p:font typeface="微软雅黑" pitchFamily="34" charset="-122"/>
      <p:regular r:id="rId50"/>
      <p:bold r:id="rId51"/>
    </p:embeddedFont>
    <p:embeddedFont>
      <p:font typeface="华文楷体" pitchFamily="2" charset="-122"/>
      <p:regular r:id="rId52"/>
    </p:embeddedFont>
    <p:embeddedFont>
      <p:font typeface="黑体" pitchFamily="49" charset="-122"/>
      <p:regular r:id="rId53"/>
    </p:embeddedFont>
  </p:embeddedFontLst>
  <p:custDataLst>
    <p:tags r:id="rId54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06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5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00FF"/>
    <a:srgbClr val="FFFFFF"/>
    <a:srgbClr val="0066FF"/>
    <a:srgbClr val="A38302"/>
    <a:srgbClr val="FEFCDE"/>
    <a:srgbClr val="00B050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9" autoAdjust="0"/>
    <p:restoredTop sz="94817" autoAdjust="0"/>
  </p:normalViewPr>
  <p:slideViewPr>
    <p:cSldViewPr>
      <p:cViewPr>
        <p:scale>
          <a:sx n="100" d="100"/>
          <a:sy n="100" d="100"/>
        </p:scale>
        <p:origin x="-384" y="-168"/>
      </p:cViewPr>
      <p:guideLst>
        <p:guide orient="horz" pos="3106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934DF7-B1AD-48F7-9927-EA8E66FEF8FD}" type="doc">
      <dgm:prSet loTypeId="urn:microsoft.com/office/officeart/2005/8/layout/cycle4#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EFB7F6B-11C8-4BA2-B665-57F967A537B2}">
      <dgm:prSet phldrT="[文本]"/>
      <dgm:spPr/>
      <dgm:t>
        <a:bodyPr/>
        <a:lstStyle/>
        <a:p>
          <a:r>
            <a:rPr lang="zh-CN" altLang="en-US" dirty="0" smtClean="0"/>
            <a:t>声音</a:t>
          </a:r>
          <a:endParaRPr lang="zh-CN" altLang="en-US" dirty="0"/>
        </a:p>
      </dgm:t>
    </dgm:pt>
    <dgm:pt modelId="{C4B1AE41-EF83-49CC-ABCE-55F16A60C5C4}" type="parTrans" cxnId="{CE6048D4-F5C7-42E2-8095-BA15CFF42033}">
      <dgm:prSet/>
      <dgm:spPr/>
      <dgm:t>
        <a:bodyPr/>
        <a:lstStyle/>
        <a:p>
          <a:endParaRPr lang="zh-CN" altLang="en-US"/>
        </a:p>
      </dgm:t>
    </dgm:pt>
    <dgm:pt modelId="{DC5A57EF-4696-4DC4-AC09-7D8FDCDF535E}" type="sibTrans" cxnId="{CE6048D4-F5C7-42E2-8095-BA15CFF42033}">
      <dgm:prSet/>
      <dgm:spPr/>
      <dgm:t>
        <a:bodyPr/>
        <a:lstStyle/>
        <a:p>
          <a:endParaRPr lang="zh-CN" altLang="en-US"/>
        </a:p>
      </dgm:t>
    </dgm:pt>
    <dgm:pt modelId="{332D0627-09AE-4934-B9BE-DBD06E85EE93}">
      <dgm:prSet phldrT="[文本]"/>
      <dgm:spPr/>
      <dgm:t>
        <a:bodyPr/>
        <a:lstStyle/>
        <a:p>
          <a:r>
            <a:rPr lang="zh-CN" altLang="en-US" dirty="0" smtClean="0"/>
            <a:t>响亮，口齿清楚</a:t>
          </a:r>
          <a:endParaRPr lang="zh-CN" altLang="en-US" dirty="0"/>
        </a:p>
      </dgm:t>
    </dgm:pt>
    <dgm:pt modelId="{24883D69-7F06-4C00-B5D8-33597CEFCDBB}" type="parTrans" cxnId="{93EE0200-D8A5-4855-9C5E-92A727331A29}">
      <dgm:prSet/>
      <dgm:spPr/>
      <dgm:t>
        <a:bodyPr/>
        <a:lstStyle/>
        <a:p>
          <a:endParaRPr lang="zh-CN" altLang="en-US"/>
        </a:p>
      </dgm:t>
    </dgm:pt>
    <dgm:pt modelId="{9684BFFD-DEDA-4551-BC37-1C95CA9126CA}" type="sibTrans" cxnId="{93EE0200-D8A5-4855-9C5E-92A727331A29}">
      <dgm:prSet/>
      <dgm:spPr/>
      <dgm:t>
        <a:bodyPr/>
        <a:lstStyle/>
        <a:p>
          <a:endParaRPr lang="zh-CN" altLang="en-US"/>
        </a:p>
      </dgm:t>
    </dgm:pt>
    <dgm:pt modelId="{32D6499A-DB33-4469-AAE3-D4D9F1BDDE26}">
      <dgm:prSet phldrT="[文本]"/>
      <dgm:spPr/>
      <dgm:t>
        <a:bodyPr/>
        <a:lstStyle/>
        <a:p>
          <a:r>
            <a:rPr lang="zh-CN" altLang="en-US" dirty="0" smtClean="0"/>
            <a:t>表达</a:t>
          </a:r>
          <a:endParaRPr lang="zh-CN" altLang="en-US" dirty="0"/>
        </a:p>
      </dgm:t>
    </dgm:pt>
    <dgm:pt modelId="{FEC56CAB-463C-4A31-9B42-4497F02ED263}" type="parTrans" cxnId="{2E0FBD2D-D7DF-4A8B-A607-8DEE1919042F}">
      <dgm:prSet/>
      <dgm:spPr/>
      <dgm:t>
        <a:bodyPr/>
        <a:lstStyle/>
        <a:p>
          <a:endParaRPr lang="zh-CN" altLang="en-US"/>
        </a:p>
      </dgm:t>
    </dgm:pt>
    <dgm:pt modelId="{9D395FA1-9AE7-4A87-B44C-730661A243B7}" type="sibTrans" cxnId="{2E0FBD2D-D7DF-4A8B-A607-8DEE1919042F}">
      <dgm:prSet/>
      <dgm:spPr/>
      <dgm:t>
        <a:bodyPr/>
        <a:lstStyle/>
        <a:p>
          <a:endParaRPr lang="zh-CN" altLang="en-US"/>
        </a:p>
      </dgm:t>
    </dgm:pt>
    <dgm:pt modelId="{9248A195-B9AE-4340-A497-2B67C0B21E3E}">
      <dgm:prSet phldrT="[文本]"/>
      <dgm:spPr/>
      <dgm:t>
        <a:bodyPr/>
        <a:lstStyle/>
        <a:p>
          <a:r>
            <a:rPr lang="zh-CN" altLang="en-US" dirty="0" smtClean="0"/>
            <a:t>简洁、清楚、准确</a:t>
          </a:r>
          <a:endParaRPr lang="zh-CN" altLang="en-US" dirty="0"/>
        </a:p>
      </dgm:t>
    </dgm:pt>
    <dgm:pt modelId="{9CB8A24A-21AF-421F-8EB3-2603215C156B}" type="parTrans" cxnId="{86C3199A-6821-490A-B2C8-8E31F55359D5}">
      <dgm:prSet/>
      <dgm:spPr/>
      <dgm:t>
        <a:bodyPr/>
        <a:lstStyle/>
        <a:p>
          <a:endParaRPr lang="zh-CN" altLang="en-US"/>
        </a:p>
      </dgm:t>
    </dgm:pt>
    <dgm:pt modelId="{B236CF36-27F9-447F-B3E2-F80AB5BFCCC6}" type="sibTrans" cxnId="{86C3199A-6821-490A-B2C8-8E31F55359D5}">
      <dgm:prSet/>
      <dgm:spPr/>
      <dgm:t>
        <a:bodyPr/>
        <a:lstStyle/>
        <a:p>
          <a:endParaRPr lang="zh-CN" altLang="en-US"/>
        </a:p>
      </dgm:t>
    </dgm:pt>
    <dgm:pt modelId="{65FDBB5E-9120-4D68-A2A6-624685FA5E6C}">
      <dgm:prSet phldrT="[文本]"/>
      <dgm:spPr/>
      <dgm:t>
        <a:bodyPr/>
        <a:lstStyle/>
        <a:p>
          <a:r>
            <a:rPr lang="zh-CN" altLang="en-US" dirty="0" smtClean="0"/>
            <a:t>动作</a:t>
          </a:r>
          <a:endParaRPr lang="zh-CN" altLang="en-US" dirty="0"/>
        </a:p>
      </dgm:t>
    </dgm:pt>
    <dgm:pt modelId="{33849D50-4C04-4C04-B8D0-31775C840AB1}" type="parTrans" cxnId="{4249BADF-D4FC-495E-915B-77ECF659FF69}">
      <dgm:prSet/>
      <dgm:spPr/>
      <dgm:t>
        <a:bodyPr/>
        <a:lstStyle/>
        <a:p>
          <a:endParaRPr lang="zh-CN" altLang="en-US"/>
        </a:p>
      </dgm:t>
    </dgm:pt>
    <dgm:pt modelId="{D0DA4FB6-A82F-4ED3-A2B4-C495E3902C88}" type="sibTrans" cxnId="{4249BADF-D4FC-495E-915B-77ECF659FF69}">
      <dgm:prSet/>
      <dgm:spPr/>
      <dgm:t>
        <a:bodyPr/>
        <a:lstStyle/>
        <a:p>
          <a:endParaRPr lang="zh-CN" altLang="en-US"/>
        </a:p>
      </dgm:t>
    </dgm:pt>
    <dgm:pt modelId="{A8441F6C-3FCD-4E2D-92ED-6EAAFA2067DD}">
      <dgm:prSet phldrT="[文本]"/>
      <dgm:spPr/>
      <dgm:t>
        <a:bodyPr/>
        <a:lstStyle/>
        <a:p>
          <a:r>
            <a:rPr lang="zh-CN" altLang="en-US" dirty="0" smtClean="0"/>
            <a:t>伸手指示、适当走动</a:t>
          </a:r>
          <a:endParaRPr lang="zh-CN" altLang="en-US" dirty="0"/>
        </a:p>
      </dgm:t>
    </dgm:pt>
    <dgm:pt modelId="{52883616-86EE-4D6A-ADF5-A83853546AED}" type="parTrans" cxnId="{F53A90A2-5B9C-426B-86D7-F8EC598E4A32}">
      <dgm:prSet/>
      <dgm:spPr/>
      <dgm:t>
        <a:bodyPr/>
        <a:lstStyle/>
        <a:p>
          <a:endParaRPr lang="zh-CN" altLang="en-US"/>
        </a:p>
      </dgm:t>
    </dgm:pt>
    <dgm:pt modelId="{66B3A055-E699-475E-B9EC-00DFF1A3316F}" type="sibTrans" cxnId="{F53A90A2-5B9C-426B-86D7-F8EC598E4A32}">
      <dgm:prSet/>
      <dgm:spPr/>
      <dgm:t>
        <a:bodyPr/>
        <a:lstStyle/>
        <a:p>
          <a:endParaRPr lang="zh-CN" altLang="en-US"/>
        </a:p>
      </dgm:t>
    </dgm:pt>
    <dgm:pt modelId="{ADE10018-1944-43E1-A384-B9CB8B79AC4D}">
      <dgm:prSet phldrT="[文本]"/>
      <dgm:spPr/>
      <dgm:t>
        <a:bodyPr/>
        <a:lstStyle/>
        <a:p>
          <a:r>
            <a:rPr lang="zh-CN" altLang="en-US" dirty="0" smtClean="0"/>
            <a:t>表情</a:t>
          </a:r>
          <a:endParaRPr lang="zh-CN" altLang="en-US" dirty="0"/>
        </a:p>
      </dgm:t>
    </dgm:pt>
    <dgm:pt modelId="{C68F9F3F-7C05-4059-A4D7-91F158666FA5}" type="parTrans" cxnId="{207F4B12-292F-4B31-8E92-E4CB0CEA8410}">
      <dgm:prSet/>
      <dgm:spPr/>
      <dgm:t>
        <a:bodyPr/>
        <a:lstStyle/>
        <a:p>
          <a:endParaRPr lang="zh-CN" altLang="en-US"/>
        </a:p>
      </dgm:t>
    </dgm:pt>
    <dgm:pt modelId="{D68BAE4F-B667-4681-8A69-EB5000A27070}" type="sibTrans" cxnId="{207F4B12-292F-4B31-8E92-E4CB0CEA8410}">
      <dgm:prSet/>
      <dgm:spPr/>
      <dgm:t>
        <a:bodyPr/>
        <a:lstStyle/>
        <a:p>
          <a:endParaRPr lang="zh-CN" altLang="en-US"/>
        </a:p>
      </dgm:t>
    </dgm:pt>
    <dgm:pt modelId="{E86EFCAC-AF18-4DF7-9BEF-E1F2090027A9}">
      <dgm:prSet phldrT="[文本]"/>
      <dgm:spPr/>
      <dgm:t>
        <a:bodyPr/>
        <a:lstStyle/>
        <a:p>
          <a:r>
            <a:rPr lang="zh-CN" altLang="en-US" dirty="0" smtClean="0"/>
            <a:t>自然、大方、得体</a:t>
          </a:r>
          <a:endParaRPr lang="zh-CN" altLang="en-US" dirty="0"/>
        </a:p>
      </dgm:t>
    </dgm:pt>
    <dgm:pt modelId="{20EECE11-B7EE-43D9-A8B4-FD507C13C5A7}" type="parTrans" cxnId="{251F0626-06F5-4E53-9952-821EA6897A6D}">
      <dgm:prSet/>
      <dgm:spPr/>
      <dgm:t>
        <a:bodyPr/>
        <a:lstStyle/>
        <a:p>
          <a:endParaRPr lang="zh-CN" altLang="en-US"/>
        </a:p>
      </dgm:t>
    </dgm:pt>
    <dgm:pt modelId="{7E3A71E0-8ECB-4897-BC04-1CEAC2F807C9}" type="sibTrans" cxnId="{251F0626-06F5-4E53-9952-821EA6897A6D}">
      <dgm:prSet/>
      <dgm:spPr/>
      <dgm:t>
        <a:bodyPr/>
        <a:lstStyle/>
        <a:p>
          <a:endParaRPr lang="zh-CN" altLang="en-US"/>
        </a:p>
      </dgm:t>
    </dgm:pt>
    <dgm:pt modelId="{33CA19EE-796D-4E42-8C5B-204850B99AA7}" type="pres">
      <dgm:prSet presAssocID="{09934DF7-B1AD-48F7-9927-EA8E66FEF8FD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DBBF497-0DCB-4F37-ADDC-1EF02CADA3E2}" type="pres">
      <dgm:prSet presAssocID="{09934DF7-B1AD-48F7-9927-EA8E66FEF8FD}" presName="children" presStyleCnt="0"/>
      <dgm:spPr/>
    </dgm:pt>
    <dgm:pt modelId="{6111B4BD-E7C8-41E3-80C0-01B5E34B1CC0}" type="pres">
      <dgm:prSet presAssocID="{09934DF7-B1AD-48F7-9927-EA8E66FEF8FD}" presName="child1group" presStyleCnt="0"/>
      <dgm:spPr/>
    </dgm:pt>
    <dgm:pt modelId="{6950AC62-4DD0-4B2F-BE68-A98DFB2A4E8B}" type="pres">
      <dgm:prSet presAssocID="{09934DF7-B1AD-48F7-9927-EA8E66FEF8FD}" presName="child1" presStyleLbl="bgAcc1" presStyleIdx="0" presStyleCnt="4"/>
      <dgm:spPr/>
      <dgm:t>
        <a:bodyPr/>
        <a:lstStyle/>
        <a:p>
          <a:endParaRPr lang="zh-CN" altLang="en-US"/>
        </a:p>
      </dgm:t>
    </dgm:pt>
    <dgm:pt modelId="{371E3375-92B6-44D7-82E2-EC6E10D327C3}" type="pres">
      <dgm:prSet presAssocID="{09934DF7-B1AD-48F7-9927-EA8E66FEF8FD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97F567-9EE5-4DF6-BC08-5CA780C04FF6}" type="pres">
      <dgm:prSet presAssocID="{09934DF7-B1AD-48F7-9927-EA8E66FEF8FD}" presName="child2group" presStyleCnt="0"/>
      <dgm:spPr/>
    </dgm:pt>
    <dgm:pt modelId="{27695BE4-808B-4C19-A249-8F9FC8F35FAA}" type="pres">
      <dgm:prSet presAssocID="{09934DF7-B1AD-48F7-9927-EA8E66FEF8FD}" presName="child2" presStyleLbl="bgAcc1" presStyleIdx="1" presStyleCnt="4"/>
      <dgm:spPr/>
      <dgm:t>
        <a:bodyPr/>
        <a:lstStyle/>
        <a:p>
          <a:endParaRPr lang="zh-CN" altLang="en-US"/>
        </a:p>
      </dgm:t>
    </dgm:pt>
    <dgm:pt modelId="{BE919382-9C30-4062-B7DD-9827D4103DD0}" type="pres">
      <dgm:prSet presAssocID="{09934DF7-B1AD-48F7-9927-EA8E66FEF8FD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507549-BE5E-4F92-B20F-1318B963ECFF}" type="pres">
      <dgm:prSet presAssocID="{09934DF7-B1AD-48F7-9927-EA8E66FEF8FD}" presName="child3group" presStyleCnt="0"/>
      <dgm:spPr/>
    </dgm:pt>
    <dgm:pt modelId="{34F63FA0-53A2-48F7-B22D-9F7C36443734}" type="pres">
      <dgm:prSet presAssocID="{09934DF7-B1AD-48F7-9927-EA8E66FEF8FD}" presName="child3" presStyleLbl="bgAcc1" presStyleIdx="2" presStyleCnt="4"/>
      <dgm:spPr/>
      <dgm:t>
        <a:bodyPr/>
        <a:lstStyle/>
        <a:p>
          <a:endParaRPr lang="zh-CN" altLang="en-US"/>
        </a:p>
      </dgm:t>
    </dgm:pt>
    <dgm:pt modelId="{EE0DD6F7-5036-48FF-B382-356582E2563A}" type="pres">
      <dgm:prSet presAssocID="{09934DF7-B1AD-48F7-9927-EA8E66FEF8FD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C493EB0-4E77-4E84-A28B-D326C11D51FB}" type="pres">
      <dgm:prSet presAssocID="{09934DF7-B1AD-48F7-9927-EA8E66FEF8FD}" presName="child4group" presStyleCnt="0"/>
      <dgm:spPr/>
    </dgm:pt>
    <dgm:pt modelId="{8EF47CF4-38AE-40DD-8989-BE820E1E7862}" type="pres">
      <dgm:prSet presAssocID="{09934DF7-B1AD-48F7-9927-EA8E66FEF8FD}" presName="child4" presStyleLbl="bgAcc1" presStyleIdx="3" presStyleCnt="4"/>
      <dgm:spPr/>
      <dgm:t>
        <a:bodyPr/>
        <a:lstStyle/>
        <a:p>
          <a:endParaRPr lang="zh-CN" altLang="en-US"/>
        </a:p>
      </dgm:t>
    </dgm:pt>
    <dgm:pt modelId="{CB82A8E9-9456-4ACE-B308-39D39579BFA6}" type="pres">
      <dgm:prSet presAssocID="{09934DF7-B1AD-48F7-9927-EA8E66FEF8FD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C54D77F-F429-4D1B-9CE5-89483B743603}" type="pres">
      <dgm:prSet presAssocID="{09934DF7-B1AD-48F7-9927-EA8E66FEF8FD}" presName="childPlaceholder" presStyleCnt="0"/>
      <dgm:spPr/>
    </dgm:pt>
    <dgm:pt modelId="{B454609B-EDC9-40CC-9EC3-4A62E8106EAC}" type="pres">
      <dgm:prSet presAssocID="{09934DF7-B1AD-48F7-9927-EA8E66FEF8FD}" presName="circle" presStyleCnt="0"/>
      <dgm:spPr/>
    </dgm:pt>
    <dgm:pt modelId="{FE00BA2C-CD23-47E4-832A-6917B2726157}" type="pres">
      <dgm:prSet presAssocID="{09934DF7-B1AD-48F7-9927-EA8E66FEF8FD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5E8BF97-87BF-4636-8452-9B05CFE97701}" type="pres">
      <dgm:prSet presAssocID="{09934DF7-B1AD-48F7-9927-EA8E66FEF8FD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AF0C1F-3A6F-43C6-A467-1EFA5D4068DC}" type="pres">
      <dgm:prSet presAssocID="{09934DF7-B1AD-48F7-9927-EA8E66FEF8FD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813C048-8B85-4648-94CA-877CBDE45658}" type="pres">
      <dgm:prSet presAssocID="{09934DF7-B1AD-48F7-9927-EA8E66FEF8FD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097896-067A-4FB0-8616-5036B7446779}" type="pres">
      <dgm:prSet presAssocID="{09934DF7-B1AD-48F7-9927-EA8E66FEF8FD}" presName="quadrantPlaceholder" presStyleCnt="0"/>
      <dgm:spPr/>
    </dgm:pt>
    <dgm:pt modelId="{6D49CEF9-1BDA-4D91-8617-84E5868E2826}" type="pres">
      <dgm:prSet presAssocID="{09934DF7-B1AD-48F7-9927-EA8E66FEF8FD}" presName="center1" presStyleLbl="fgShp" presStyleIdx="0" presStyleCnt="2"/>
      <dgm:spPr/>
    </dgm:pt>
    <dgm:pt modelId="{1E4A8010-8A1B-487B-98A2-0ECC9A2B4808}" type="pres">
      <dgm:prSet presAssocID="{09934DF7-B1AD-48F7-9927-EA8E66FEF8FD}" presName="center2" presStyleLbl="fgShp" presStyleIdx="1" presStyleCnt="2"/>
      <dgm:spPr/>
    </dgm:pt>
  </dgm:ptLst>
  <dgm:cxnLst>
    <dgm:cxn modelId="{93EE0200-D8A5-4855-9C5E-92A727331A29}" srcId="{2EFB7F6B-11C8-4BA2-B665-57F967A537B2}" destId="{332D0627-09AE-4934-B9BE-DBD06E85EE93}" srcOrd="0" destOrd="0" parTransId="{24883D69-7F06-4C00-B5D8-33597CEFCDBB}" sibTransId="{9684BFFD-DEDA-4551-BC37-1C95CA9126CA}"/>
    <dgm:cxn modelId="{251F0626-06F5-4E53-9952-821EA6897A6D}" srcId="{ADE10018-1944-43E1-A384-B9CB8B79AC4D}" destId="{E86EFCAC-AF18-4DF7-9BEF-E1F2090027A9}" srcOrd="0" destOrd="0" parTransId="{20EECE11-B7EE-43D9-A8B4-FD507C13C5A7}" sibTransId="{7E3A71E0-8ECB-4897-BC04-1CEAC2F807C9}"/>
    <dgm:cxn modelId="{44A3E916-8C06-48F4-BD0A-B24EBE83B453}" type="presOf" srcId="{9248A195-B9AE-4340-A497-2B67C0B21E3E}" destId="{BE919382-9C30-4062-B7DD-9827D4103DD0}" srcOrd="1" destOrd="0" presId="urn:microsoft.com/office/officeart/2005/8/layout/cycle4#1"/>
    <dgm:cxn modelId="{CE6048D4-F5C7-42E2-8095-BA15CFF42033}" srcId="{09934DF7-B1AD-48F7-9927-EA8E66FEF8FD}" destId="{2EFB7F6B-11C8-4BA2-B665-57F967A537B2}" srcOrd="0" destOrd="0" parTransId="{C4B1AE41-EF83-49CC-ABCE-55F16A60C5C4}" sibTransId="{DC5A57EF-4696-4DC4-AC09-7D8FDCDF535E}"/>
    <dgm:cxn modelId="{FBB55E9F-A30F-4196-BDDA-1F6609F668B7}" type="presOf" srcId="{ADE10018-1944-43E1-A384-B9CB8B79AC4D}" destId="{B813C048-8B85-4648-94CA-877CBDE45658}" srcOrd="0" destOrd="0" presId="urn:microsoft.com/office/officeart/2005/8/layout/cycle4#1"/>
    <dgm:cxn modelId="{41426CAD-6683-495F-B163-5B3FA265692E}" type="presOf" srcId="{A8441F6C-3FCD-4E2D-92ED-6EAAFA2067DD}" destId="{EE0DD6F7-5036-48FF-B382-356582E2563A}" srcOrd="1" destOrd="0" presId="urn:microsoft.com/office/officeart/2005/8/layout/cycle4#1"/>
    <dgm:cxn modelId="{86C3199A-6821-490A-B2C8-8E31F55359D5}" srcId="{32D6499A-DB33-4469-AAE3-D4D9F1BDDE26}" destId="{9248A195-B9AE-4340-A497-2B67C0B21E3E}" srcOrd="0" destOrd="0" parTransId="{9CB8A24A-21AF-421F-8EB3-2603215C156B}" sibTransId="{B236CF36-27F9-447F-B3E2-F80AB5BFCCC6}"/>
    <dgm:cxn modelId="{F53A90A2-5B9C-426B-86D7-F8EC598E4A32}" srcId="{65FDBB5E-9120-4D68-A2A6-624685FA5E6C}" destId="{A8441F6C-3FCD-4E2D-92ED-6EAAFA2067DD}" srcOrd="0" destOrd="0" parTransId="{52883616-86EE-4D6A-ADF5-A83853546AED}" sibTransId="{66B3A055-E699-475E-B9EC-00DFF1A3316F}"/>
    <dgm:cxn modelId="{6E9D4E31-39F1-4ECA-847D-5F5220725339}" type="presOf" srcId="{65FDBB5E-9120-4D68-A2A6-624685FA5E6C}" destId="{8CAF0C1F-3A6F-43C6-A467-1EFA5D4068DC}" srcOrd="0" destOrd="0" presId="urn:microsoft.com/office/officeart/2005/8/layout/cycle4#1"/>
    <dgm:cxn modelId="{2E0FBD2D-D7DF-4A8B-A607-8DEE1919042F}" srcId="{09934DF7-B1AD-48F7-9927-EA8E66FEF8FD}" destId="{32D6499A-DB33-4469-AAE3-D4D9F1BDDE26}" srcOrd="1" destOrd="0" parTransId="{FEC56CAB-463C-4A31-9B42-4497F02ED263}" sibTransId="{9D395FA1-9AE7-4A87-B44C-730661A243B7}"/>
    <dgm:cxn modelId="{FA1CED3E-7727-4E26-8C8C-EC36B54CB677}" type="presOf" srcId="{A8441F6C-3FCD-4E2D-92ED-6EAAFA2067DD}" destId="{34F63FA0-53A2-48F7-B22D-9F7C36443734}" srcOrd="0" destOrd="0" presId="urn:microsoft.com/office/officeart/2005/8/layout/cycle4#1"/>
    <dgm:cxn modelId="{4249BADF-D4FC-495E-915B-77ECF659FF69}" srcId="{09934DF7-B1AD-48F7-9927-EA8E66FEF8FD}" destId="{65FDBB5E-9120-4D68-A2A6-624685FA5E6C}" srcOrd="2" destOrd="0" parTransId="{33849D50-4C04-4C04-B8D0-31775C840AB1}" sibTransId="{D0DA4FB6-A82F-4ED3-A2B4-C495E3902C88}"/>
    <dgm:cxn modelId="{16CBC6F4-A34E-45E5-98C2-1CE8E206FA92}" type="presOf" srcId="{9248A195-B9AE-4340-A497-2B67C0B21E3E}" destId="{27695BE4-808B-4C19-A249-8F9FC8F35FAA}" srcOrd="0" destOrd="0" presId="urn:microsoft.com/office/officeart/2005/8/layout/cycle4#1"/>
    <dgm:cxn modelId="{1701E230-006B-480C-84B8-35A727DF2042}" type="presOf" srcId="{2EFB7F6B-11C8-4BA2-B665-57F967A537B2}" destId="{FE00BA2C-CD23-47E4-832A-6917B2726157}" srcOrd="0" destOrd="0" presId="urn:microsoft.com/office/officeart/2005/8/layout/cycle4#1"/>
    <dgm:cxn modelId="{92F5999F-AFE5-4DA2-B135-5DD5AAA8CEC1}" type="presOf" srcId="{09934DF7-B1AD-48F7-9927-EA8E66FEF8FD}" destId="{33CA19EE-796D-4E42-8C5B-204850B99AA7}" srcOrd="0" destOrd="0" presId="urn:microsoft.com/office/officeart/2005/8/layout/cycle4#1"/>
    <dgm:cxn modelId="{5FA2A2AB-D58F-4B0B-B8B9-CC70F3636297}" type="presOf" srcId="{332D0627-09AE-4934-B9BE-DBD06E85EE93}" destId="{371E3375-92B6-44D7-82E2-EC6E10D327C3}" srcOrd="1" destOrd="0" presId="urn:microsoft.com/office/officeart/2005/8/layout/cycle4#1"/>
    <dgm:cxn modelId="{ED0B8EFA-59CA-464C-A50D-F310C308E803}" type="presOf" srcId="{332D0627-09AE-4934-B9BE-DBD06E85EE93}" destId="{6950AC62-4DD0-4B2F-BE68-A98DFB2A4E8B}" srcOrd="0" destOrd="0" presId="urn:microsoft.com/office/officeart/2005/8/layout/cycle4#1"/>
    <dgm:cxn modelId="{8FA85321-4596-4877-85E0-5FDA006248E8}" type="presOf" srcId="{E86EFCAC-AF18-4DF7-9BEF-E1F2090027A9}" destId="{CB82A8E9-9456-4ACE-B308-39D39579BFA6}" srcOrd="1" destOrd="0" presId="urn:microsoft.com/office/officeart/2005/8/layout/cycle4#1"/>
    <dgm:cxn modelId="{0F113EDF-E76F-4067-91D1-B841B6A1133A}" type="presOf" srcId="{32D6499A-DB33-4469-AAE3-D4D9F1BDDE26}" destId="{E5E8BF97-87BF-4636-8452-9B05CFE97701}" srcOrd="0" destOrd="0" presId="urn:microsoft.com/office/officeart/2005/8/layout/cycle4#1"/>
    <dgm:cxn modelId="{0E73EA7D-7910-48B1-803C-C0CA630100BE}" type="presOf" srcId="{E86EFCAC-AF18-4DF7-9BEF-E1F2090027A9}" destId="{8EF47CF4-38AE-40DD-8989-BE820E1E7862}" srcOrd="0" destOrd="0" presId="urn:microsoft.com/office/officeart/2005/8/layout/cycle4#1"/>
    <dgm:cxn modelId="{207F4B12-292F-4B31-8E92-E4CB0CEA8410}" srcId="{09934DF7-B1AD-48F7-9927-EA8E66FEF8FD}" destId="{ADE10018-1944-43E1-A384-B9CB8B79AC4D}" srcOrd="3" destOrd="0" parTransId="{C68F9F3F-7C05-4059-A4D7-91F158666FA5}" sibTransId="{D68BAE4F-B667-4681-8A69-EB5000A27070}"/>
    <dgm:cxn modelId="{1BC01E52-C4B1-468A-B023-6FA51A940BFB}" type="presParOf" srcId="{33CA19EE-796D-4E42-8C5B-204850B99AA7}" destId="{FDBBF497-0DCB-4F37-ADDC-1EF02CADA3E2}" srcOrd="0" destOrd="0" presId="urn:microsoft.com/office/officeart/2005/8/layout/cycle4#1"/>
    <dgm:cxn modelId="{48A3BBA4-0EC8-4914-B29F-8817487A9194}" type="presParOf" srcId="{FDBBF497-0DCB-4F37-ADDC-1EF02CADA3E2}" destId="{6111B4BD-E7C8-41E3-80C0-01B5E34B1CC0}" srcOrd="0" destOrd="0" presId="urn:microsoft.com/office/officeart/2005/8/layout/cycle4#1"/>
    <dgm:cxn modelId="{BBCDD424-CFDD-40FB-985D-1922CBF98EEF}" type="presParOf" srcId="{6111B4BD-E7C8-41E3-80C0-01B5E34B1CC0}" destId="{6950AC62-4DD0-4B2F-BE68-A98DFB2A4E8B}" srcOrd="0" destOrd="0" presId="urn:microsoft.com/office/officeart/2005/8/layout/cycle4#1"/>
    <dgm:cxn modelId="{9C4A973E-6789-4440-8A16-A26DC3546D17}" type="presParOf" srcId="{6111B4BD-E7C8-41E3-80C0-01B5E34B1CC0}" destId="{371E3375-92B6-44D7-82E2-EC6E10D327C3}" srcOrd="1" destOrd="0" presId="urn:microsoft.com/office/officeart/2005/8/layout/cycle4#1"/>
    <dgm:cxn modelId="{A7FCAF52-79EF-428B-AEED-A030F9948102}" type="presParOf" srcId="{FDBBF497-0DCB-4F37-ADDC-1EF02CADA3E2}" destId="{6197F567-9EE5-4DF6-BC08-5CA780C04FF6}" srcOrd="1" destOrd="0" presId="urn:microsoft.com/office/officeart/2005/8/layout/cycle4#1"/>
    <dgm:cxn modelId="{DF475F3F-B0F1-42C6-B6EC-59FF3049F9CF}" type="presParOf" srcId="{6197F567-9EE5-4DF6-BC08-5CA780C04FF6}" destId="{27695BE4-808B-4C19-A249-8F9FC8F35FAA}" srcOrd="0" destOrd="0" presId="urn:microsoft.com/office/officeart/2005/8/layout/cycle4#1"/>
    <dgm:cxn modelId="{C910AFB1-E3E9-4F28-B7B6-253C09D13130}" type="presParOf" srcId="{6197F567-9EE5-4DF6-BC08-5CA780C04FF6}" destId="{BE919382-9C30-4062-B7DD-9827D4103DD0}" srcOrd="1" destOrd="0" presId="urn:microsoft.com/office/officeart/2005/8/layout/cycle4#1"/>
    <dgm:cxn modelId="{A70DAE2B-3E3E-4E26-807D-FFA093B690A2}" type="presParOf" srcId="{FDBBF497-0DCB-4F37-ADDC-1EF02CADA3E2}" destId="{76507549-BE5E-4F92-B20F-1318B963ECFF}" srcOrd="2" destOrd="0" presId="urn:microsoft.com/office/officeart/2005/8/layout/cycle4#1"/>
    <dgm:cxn modelId="{185D6433-13C3-488E-856B-F4092A85B22F}" type="presParOf" srcId="{76507549-BE5E-4F92-B20F-1318B963ECFF}" destId="{34F63FA0-53A2-48F7-B22D-9F7C36443734}" srcOrd="0" destOrd="0" presId="urn:microsoft.com/office/officeart/2005/8/layout/cycle4#1"/>
    <dgm:cxn modelId="{7C05FB32-FEC5-45D3-9810-72CD12A762A3}" type="presParOf" srcId="{76507549-BE5E-4F92-B20F-1318B963ECFF}" destId="{EE0DD6F7-5036-48FF-B382-356582E2563A}" srcOrd="1" destOrd="0" presId="urn:microsoft.com/office/officeart/2005/8/layout/cycle4#1"/>
    <dgm:cxn modelId="{A8F07E92-30FC-4D94-81CE-06393DF4E712}" type="presParOf" srcId="{FDBBF497-0DCB-4F37-ADDC-1EF02CADA3E2}" destId="{EC493EB0-4E77-4E84-A28B-D326C11D51FB}" srcOrd="3" destOrd="0" presId="urn:microsoft.com/office/officeart/2005/8/layout/cycle4#1"/>
    <dgm:cxn modelId="{41EB157A-1385-467B-AA5E-85D3E5A07275}" type="presParOf" srcId="{EC493EB0-4E77-4E84-A28B-D326C11D51FB}" destId="{8EF47CF4-38AE-40DD-8989-BE820E1E7862}" srcOrd="0" destOrd="0" presId="urn:microsoft.com/office/officeart/2005/8/layout/cycle4#1"/>
    <dgm:cxn modelId="{B285C4BB-D02C-4A46-B491-826D0F699C2C}" type="presParOf" srcId="{EC493EB0-4E77-4E84-A28B-D326C11D51FB}" destId="{CB82A8E9-9456-4ACE-B308-39D39579BFA6}" srcOrd="1" destOrd="0" presId="urn:microsoft.com/office/officeart/2005/8/layout/cycle4#1"/>
    <dgm:cxn modelId="{61B46927-FD1C-4250-B7DC-153124B5C8FD}" type="presParOf" srcId="{FDBBF497-0DCB-4F37-ADDC-1EF02CADA3E2}" destId="{4C54D77F-F429-4D1B-9CE5-89483B743603}" srcOrd="4" destOrd="0" presId="urn:microsoft.com/office/officeart/2005/8/layout/cycle4#1"/>
    <dgm:cxn modelId="{F7CFDC4B-4A97-4497-AE32-AD494578C9F2}" type="presParOf" srcId="{33CA19EE-796D-4E42-8C5B-204850B99AA7}" destId="{B454609B-EDC9-40CC-9EC3-4A62E8106EAC}" srcOrd="1" destOrd="0" presId="urn:microsoft.com/office/officeart/2005/8/layout/cycle4#1"/>
    <dgm:cxn modelId="{DDB9356E-5BEE-497F-B236-E074803ED318}" type="presParOf" srcId="{B454609B-EDC9-40CC-9EC3-4A62E8106EAC}" destId="{FE00BA2C-CD23-47E4-832A-6917B2726157}" srcOrd="0" destOrd="0" presId="urn:microsoft.com/office/officeart/2005/8/layout/cycle4#1"/>
    <dgm:cxn modelId="{E53502AB-43A0-4B24-BEB2-97AD96BD8A83}" type="presParOf" srcId="{B454609B-EDC9-40CC-9EC3-4A62E8106EAC}" destId="{E5E8BF97-87BF-4636-8452-9B05CFE97701}" srcOrd="1" destOrd="0" presId="urn:microsoft.com/office/officeart/2005/8/layout/cycle4#1"/>
    <dgm:cxn modelId="{E6593F5B-7C1D-414C-BAD8-4C8A9B49C9F1}" type="presParOf" srcId="{B454609B-EDC9-40CC-9EC3-4A62E8106EAC}" destId="{8CAF0C1F-3A6F-43C6-A467-1EFA5D4068DC}" srcOrd="2" destOrd="0" presId="urn:microsoft.com/office/officeart/2005/8/layout/cycle4#1"/>
    <dgm:cxn modelId="{DB9A89D5-657F-4DF8-A033-A3DB68D37DF9}" type="presParOf" srcId="{B454609B-EDC9-40CC-9EC3-4A62E8106EAC}" destId="{B813C048-8B85-4648-94CA-877CBDE45658}" srcOrd="3" destOrd="0" presId="urn:microsoft.com/office/officeart/2005/8/layout/cycle4#1"/>
    <dgm:cxn modelId="{0FA9F455-763A-495E-81B4-C15ADE58983C}" type="presParOf" srcId="{B454609B-EDC9-40CC-9EC3-4A62E8106EAC}" destId="{46097896-067A-4FB0-8616-5036B7446779}" srcOrd="4" destOrd="0" presId="urn:microsoft.com/office/officeart/2005/8/layout/cycle4#1"/>
    <dgm:cxn modelId="{85239C02-6660-47D7-B3A7-8E00AD5A252E}" type="presParOf" srcId="{33CA19EE-796D-4E42-8C5B-204850B99AA7}" destId="{6D49CEF9-1BDA-4D91-8617-84E5868E2826}" srcOrd="2" destOrd="0" presId="urn:microsoft.com/office/officeart/2005/8/layout/cycle4#1"/>
    <dgm:cxn modelId="{65C9C28F-6ACC-4D41-ACF2-DE554169B30F}" type="presParOf" srcId="{33CA19EE-796D-4E42-8C5B-204850B99AA7}" destId="{1E4A8010-8A1B-487B-98A2-0ECC9A2B4808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F5FB78-FD7A-45A7-A2D9-0F1BAA6E6C4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39B8345-BC95-4D66-8AA9-E4A5F1FCC65F}">
      <dgm:prSet phldrT="[文本]"/>
      <dgm:spPr/>
      <dgm:t>
        <a:bodyPr/>
        <a:lstStyle/>
        <a:p>
          <a:r>
            <a:rPr lang="zh-CN" altLang="en-US" dirty="0" smtClean="0"/>
            <a:t>说</a:t>
          </a:r>
          <a:endParaRPr lang="zh-CN" altLang="en-US" dirty="0"/>
        </a:p>
      </dgm:t>
    </dgm:pt>
    <dgm:pt modelId="{B2C04731-B864-4FA0-B6F7-232F8941FEA3}" type="parTrans" cxnId="{1B207FD5-316B-4907-808E-EFCC0782CB9C}">
      <dgm:prSet/>
      <dgm:spPr/>
      <dgm:t>
        <a:bodyPr/>
        <a:lstStyle/>
        <a:p>
          <a:endParaRPr lang="zh-CN" altLang="en-US"/>
        </a:p>
      </dgm:t>
    </dgm:pt>
    <dgm:pt modelId="{C5C32EB4-A064-4FBB-B6FC-9C4758CDB1A8}" type="sibTrans" cxnId="{1B207FD5-316B-4907-808E-EFCC0782CB9C}">
      <dgm:prSet/>
      <dgm:spPr/>
      <dgm:t>
        <a:bodyPr/>
        <a:lstStyle/>
        <a:p>
          <a:endParaRPr lang="zh-CN" altLang="en-US"/>
        </a:p>
      </dgm:t>
    </dgm:pt>
    <dgm:pt modelId="{11319691-FDA0-44A2-BA50-8720B687C4BE}">
      <dgm:prSet phldrT="[文本]"/>
      <dgm:spPr/>
      <dgm:t>
        <a:bodyPr/>
        <a:lstStyle/>
        <a:p>
          <a:r>
            <a:rPr lang="zh-CN" altLang="en-US" dirty="0" smtClean="0"/>
            <a:t>短小易懂说话清楚</a:t>
          </a:r>
          <a:endParaRPr lang="zh-CN" altLang="en-US" dirty="0"/>
        </a:p>
      </dgm:t>
    </dgm:pt>
    <dgm:pt modelId="{C1E9A569-3B64-4413-ACF5-4D91DF1BC48C}" type="parTrans" cxnId="{B406E49D-4595-48F5-AF08-E73D39BD31FA}">
      <dgm:prSet/>
      <dgm:spPr/>
      <dgm:t>
        <a:bodyPr/>
        <a:lstStyle/>
        <a:p>
          <a:endParaRPr lang="zh-CN" altLang="en-US"/>
        </a:p>
      </dgm:t>
    </dgm:pt>
    <dgm:pt modelId="{D403F7A2-4A31-4C11-BB59-46B40D947CC6}" type="sibTrans" cxnId="{B406E49D-4595-48F5-AF08-E73D39BD31FA}">
      <dgm:prSet/>
      <dgm:spPr/>
      <dgm:t>
        <a:bodyPr/>
        <a:lstStyle/>
        <a:p>
          <a:endParaRPr lang="zh-CN" altLang="en-US"/>
        </a:p>
      </dgm:t>
    </dgm:pt>
    <dgm:pt modelId="{842F4C2C-F069-4C96-808D-8A3F3408B0A3}">
      <dgm:prSet phldrT="[文本]"/>
      <dgm:spPr/>
      <dgm:t>
        <a:bodyPr/>
        <a:lstStyle/>
        <a:p>
          <a:r>
            <a:rPr lang="zh-CN" altLang="en-US" dirty="0" smtClean="0"/>
            <a:t>自己不笑把人都笑</a:t>
          </a:r>
          <a:endParaRPr lang="zh-CN" altLang="en-US" dirty="0"/>
        </a:p>
      </dgm:t>
    </dgm:pt>
    <dgm:pt modelId="{DC8D198E-F7F7-43AA-951F-637ED320E225}" type="parTrans" cxnId="{107F40D8-7428-4ABD-BFEC-5A95FCF59BAD}">
      <dgm:prSet/>
      <dgm:spPr/>
      <dgm:t>
        <a:bodyPr/>
        <a:lstStyle/>
        <a:p>
          <a:endParaRPr lang="zh-CN" altLang="en-US"/>
        </a:p>
      </dgm:t>
    </dgm:pt>
    <dgm:pt modelId="{A971E7E3-220C-48C2-BDA3-0DF245244127}" type="sibTrans" cxnId="{107F40D8-7428-4ABD-BFEC-5A95FCF59BAD}">
      <dgm:prSet/>
      <dgm:spPr/>
      <dgm:t>
        <a:bodyPr/>
        <a:lstStyle/>
        <a:p>
          <a:endParaRPr lang="zh-CN" altLang="en-US"/>
        </a:p>
      </dgm:t>
    </dgm:pt>
    <dgm:pt modelId="{544FB08C-B775-4250-B0D6-6A2BD2FB8423}">
      <dgm:prSet phldrT="[文本]"/>
      <dgm:spPr/>
      <dgm:t>
        <a:bodyPr/>
        <a:lstStyle/>
        <a:p>
          <a:r>
            <a:rPr lang="zh-CN" altLang="en-US" dirty="0" smtClean="0"/>
            <a:t>健康有趣配以动作</a:t>
          </a:r>
          <a:endParaRPr lang="zh-CN" altLang="en-US" dirty="0"/>
        </a:p>
      </dgm:t>
    </dgm:pt>
    <dgm:pt modelId="{EF5ADF5F-19BB-466A-88AD-FA4E6097672F}" type="parTrans" cxnId="{4F2A9224-D584-4C78-87B1-FE3C1FA67025}">
      <dgm:prSet/>
      <dgm:spPr/>
      <dgm:t>
        <a:bodyPr/>
        <a:lstStyle/>
        <a:p>
          <a:endParaRPr lang="zh-CN" altLang="en-US"/>
        </a:p>
      </dgm:t>
    </dgm:pt>
    <dgm:pt modelId="{6EBB0E4E-EEC3-4B8D-A9EC-00901C33A2FC}" type="sibTrans" cxnId="{4F2A9224-D584-4C78-87B1-FE3C1FA67025}">
      <dgm:prSet/>
      <dgm:spPr/>
      <dgm:t>
        <a:bodyPr/>
        <a:lstStyle/>
        <a:p>
          <a:endParaRPr lang="zh-CN" altLang="en-US"/>
        </a:p>
      </dgm:t>
    </dgm:pt>
    <dgm:pt modelId="{CB9CB437-1C74-4D00-8F29-5E7E77A3E31E}" type="pres">
      <dgm:prSet presAssocID="{CCF5FB78-FD7A-45A7-A2D9-0F1BAA6E6C4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E61913F-879E-41D6-BCF9-C6F806C23A50}" type="pres">
      <dgm:prSet presAssocID="{339B8345-BC95-4D66-8AA9-E4A5F1FCC65F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B9F62FFD-C779-436F-8176-827A51EE6E0F}" type="pres">
      <dgm:prSet presAssocID="{C1E9A569-3B64-4413-ACF5-4D91DF1BC48C}" presName="parTrans" presStyleLbl="bgSibTrans2D1" presStyleIdx="0" presStyleCnt="3"/>
      <dgm:spPr/>
      <dgm:t>
        <a:bodyPr/>
        <a:lstStyle/>
        <a:p>
          <a:endParaRPr lang="zh-CN" altLang="en-US"/>
        </a:p>
      </dgm:t>
    </dgm:pt>
    <dgm:pt modelId="{5027F39E-2E9A-4C32-8CD3-D06EEDAB433F}" type="pres">
      <dgm:prSet presAssocID="{11319691-FDA0-44A2-BA50-8720B687C4B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B0B8870-A45E-4B51-B300-F8CB516E6C5D}" type="pres">
      <dgm:prSet presAssocID="{DC8D198E-F7F7-43AA-951F-637ED320E225}" presName="parTrans" presStyleLbl="bgSibTrans2D1" presStyleIdx="1" presStyleCnt="3"/>
      <dgm:spPr/>
      <dgm:t>
        <a:bodyPr/>
        <a:lstStyle/>
        <a:p>
          <a:endParaRPr lang="zh-CN" altLang="en-US"/>
        </a:p>
      </dgm:t>
    </dgm:pt>
    <dgm:pt modelId="{D19084B8-F104-41D8-BED7-64FEE814506C}" type="pres">
      <dgm:prSet presAssocID="{842F4C2C-F069-4C96-808D-8A3F3408B0A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A4B243-EB30-4598-AC01-7E402CA9660A}" type="pres">
      <dgm:prSet presAssocID="{EF5ADF5F-19BB-466A-88AD-FA4E6097672F}" presName="parTrans" presStyleLbl="bgSibTrans2D1" presStyleIdx="2" presStyleCnt="3"/>
      <dgm:spPr/>
      <dgm:t>
        <a:bodyPr/>
        <a:lstStyle/>
        <a:p>
          <a:endParaRPr lang="zh-CN" altLang="en-US"/>
        </a:p>
      </dgm:t>
    </dgm:pt>
    <dgm:pt modelId="{8CE11379-A8A2-458C-A9BD-991799D7DB3B}" type="pres">
      <dgm:prSet presAssocID="{544FB08C-B775-4250-B0D6-6A2BD2FB842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E9C3492-8750-41CD-9853-7F9E81AEBD2F}" type="presOf" srcId="{842F4C2C-F069-4C96-808D-8A3F3408B0A3}" destId="{D19084B8-F104-41D8-BED7-64FEE814506C}" srcOrd="0" destOrd="0" presId="urn:microsoft.com/office/officeart/2005/8/layout/radial4"/>
    <dgm:cxn modelId="{1B207FD5-316B-4907-808E-EFCC0782CB9C}" srcId="{CCF5FB78-FD7A-45A7-A2D9-0F1BAA6E6C45}" destId="{339B8345-BC95-4D66-8AA9-E4A5F1FCC65F}" srcOrd="0" destOrd="0" parTransId="{B2C04731-B864-4FA0-B6F7-232F8941FEA3}" sibTransId="{C5C32EB4-A064-4FBB-B6FC-9C4758CDB1A8}"/>
    <dgm:cxn modelId="{F6359901-A324-4193-98F5-B778B49BBC9A}" type="presOf" srcId="{DC8D198E-F7F7-43AA-951F-637ED320E225}" destId="{DB0B8870-A45E-4B51-B300-F8CB516E6C5D}" srcOrd="0" destOrd="0" presId="urn:microsoft.com/office/officeart/2005/8/layout/radial4"/>
    <dgm:cxn modelId="{B406E49D-4595-48F5-AF08-E73D39BD31FA}" srcId="{339B8345-BC95-4D66-8AA9-E4A5F1FCC65F}" destId="{11319691-FDA0-44A2-BA50-8720B687C4BE}" srcOrd="0" destOrd="0" parTransId="{C1E9A569-3B64-4413-ACF5-4D91DF1BC48C}" sibTransId="{D403F7A2-4A31-4C11-BB59-46B40D947CC6}"/>
    <dgm:cxn modelId="{3CF533D5-A8DD-4E97-91C4-40C5B993BCD2}" type="presOf" srcId="{C1E9A569-3B64-4413-ACF5-4D91DF1BC48C}" destId="{B9F62FFD-C779-436F-8176-827A51EE6E0F}" srcOrd="0" destOrd="0" presId="urn:microsoft.com/office/officeart/2005/8/layout/radial4"/>
    <dgm:cxn modelId="{4F2A9224-D584-4C78-87B1-FE3C1FA67025}" srcId="{339B8345-BC95-4D66-8AA9-E4A5F1FCC65F}" destId="{544FB08C-B775-4250-B0D6-6A2BD2FB8423}" srcOrd="2" destOrd="0" parTransId="{EF5ADF5F-19BB-466A-88AD-FA4E6097672F}" sibTransId="{6EBB0E4E-EEC3-4B8D-A9EC-00901C33A2FC}"/>
    <dgm:cxn modelId="{1F8626EA-D7F2-49C4-9DBE-CAAB8AD6D3F1}" type="presOf" srcId="{544FB08C-B775-4250-B0D6-6A2BD2FB8423}" destId="{8CE11379-A8A2-458C-A9BD-991799D7DB3B}" srcOrd="0" destOrd="0" presId="urn:microsoft.com/office/officeart/2005/8/layout/radial4"/>
    <dgm:cxn modelId="{678779AA-8F25-4CF8-9720-CBA46B153E88}" type="presOf" srcId="{CCF5FB78-FD7A-45A7-A2D9-0F1BAA6E6C45}" destId="{CB9CB437-1C74-4D00-8F29-5E7E77A3E31E}" srcOrd="0" destOrd="0" presId="urn:microsoft.com/office/officeart/2005/8/layout/radial4"/>
    <dgm:cxn modelId="{157196B7-A5EA-49E5-82D7-F84A65347A28}" type="presOf" srcId="{EF5ADF5F-19BB-466A-88AD-FA4E6097672F}" destId="{3CA4B243-EB30-4598-AC01-7E402CA9660A}" srcOrd="0" destOrd="0" presId="urn:microsoft.com/office/officeart/2005/8/layout/radial4"/>
    <dgm:cxn modelId="{107F40D8-7428-4ABD-BFEC-5A95FCF59BAD}" srcId="{339B8345-BC95-4D66-8AA9-E4A5F1FCC65F}" destId="{842F4C2C-F069-4C96-808D-8A3F3408B0A3}" srcOrd="1" destOrd="0" parTransId="{DC8D198E-F7F7-43AA-951F-637ED320E225}" sibTransId="{A971E7E3-220C-48C2-BDA3-0DF245244127}"/>
    <dgm:cxn modelId="{2490D9E3-0CDE-49EE-9D37-EF4B6ACDD62C}" type="presOf" srcId="{339B8345-BC95-4D66-8AA9-E4A5F1FCC65F}" destId="{FE61913F-879E-41D6-BCF9-C6F806C23A50}" srcOrd="0" destOrd="0" presId="urn:microsoft.com/office/officeart/2005/8/layout/radial4"/>
    <dgm:cxn modelId="{90301E73-D39F-44D9-9982-59525A5325F3}" type="presOf" srcId="{11319691-FDA0-44A2-BA50-8720B687C4BE}" destId="{5027F39E-2E9A-4C32-8CD3-D06EEDAB433F}" srcOrd="0" destOrd="0" presId="urn:microsoft.com/office/officeart/2005/8/layout/radial4"/>
    <dgm:cxn modelId="{A0B6426B-EC33-4DE7-AD81-0596062E1DEC}" type="presParOf" srcId="{CB9CB437-1C74-4D00-8F29-5E7E77A3E31E}" destId="{FE61913F-879E-41D6-BCF9-C6F806C23A50}" srcOrd="0" destOrd="0" presId="urn:microsoft.com/office/officeart/2005/8/layout/radial4"/>
    <dgm:cxn modelId="{1F1A9592-F472-4921-8BE0-5C4CB8E817F7}" type="presParOf" srcId="{CB9CB437-1C74-4D00-8F29-5E7E77A3E31E}" destId="{B9F62FFD-C779-436F-8176-827A51EE6E0F}" srcOrd="1" destOrd="0" presId="urn:microsoft.com/office/officeart/2005/8/layout/radial4"/>
    <dgm:cxn modelId="{B64ED7DD-A741-4A23-B0C1-981287555CE6}" type="presParOf" srcId="{CB9CB437-1C74-4D00-8F29-5E7E77A3E31E}" destId="{5027F39E-2E9A-4C32-8CD3-D06EEDAB433F}" srcOrd="2" destOrd="0" presId="urn:microsoft.com/office/officeart/2005/8/layout/radial4"/>
    <dgm:cxn modelId="{8AC3F59A-6FA2-4254-B537-E2A2B4545A43}" type="presParOf" srcId="{CB9CB437-1C74-4D00-8F29-5E7E77A3E31E}" destId="{DB0B8870-A45E-4B51-B300-F8CB516E6C5D}" srcOrd="3" destOrd="0" presId="urn:microsoft.com/office/officeart/2005/8/layout/radial4"/>
    <dgm:cxn modelId="{63E49693-AB10-4FFB-97E9-B621A32F9C97}" type="presParOf" srcId="{CB9CB437-1C74-4D00-8F29-5E7E77A3E31E}" destId="{D19084B8-F104-41D8-BED7-64FEE814506C}" srcOrd="4" destOrd="0" presId="urn:microsoft.com/office/officeart/2005/8/layout/radial4"/>
    <dgm:cxn modelId="{EA750203-36F9-47C1-95CB-AE4B07782E2A}" type="presParOf" srcId="{CB9CB437-1C74-4D00-8F29-5E7E77A3E31E}" destId="{3CA4B243-EB30-4598-AC01-7E402CA9660A}" srcOrd="5" destOrd="0" presId="urn:microsoft.com/office/officeart/2005/8/layout/radial4"/>
    <dgm:cxn modelId="{53CF63C9-B31E-41C5-BD2B-34517C1A5517}" type="presParOf" srcId="{CB9CB437-1C74-4D00-8F29-5E7E77A3E31E}" destId="{8CE11379-A8A2-458C-A9BD-991799D7DB3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3817E9-707D-4482-861B-E50AA717C317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BB3F225E-EBB8-445A-81E6-28BAE50164CD}">
      <dgm:prSet phldrT="[文本]"/>
      <dgm:spPr/>
      <dgm:t>
        <a:bodyPr/>
        <a:lstStyle/>
        <a:p>
          <a:r>
            <a:rPr lang="zh-CN" altLang="en-US" dirty="0" smtClean="0"/>
            <a:t>认真倾听</a:t>
          </a:r>
          <a:endParaRPr lang="zh-CN" altLang="en-US" dirty="0"/>
        </a:p>
      </dgm:t>
    </dgm:pt>
    <dgm:pt modelId="{3CFF32A5-3E2D-4ECB-996F-75E5D4433348}" type="parTrans" cxnId="{5BC107F5-3FA4-4B43-96EA-83947922F52B}">
      <dgm:prSet/>
      <dgm:spPr/>
      <dgm:t>
        <a:bodyPr/>
        <a:lstStyle/>
        <a:p>
          <a:endParaRPr lang="zh-CN" altLang="en-US"/>
        </a:p>
      </dgm:t>
    </dgm:pt>
    <dgm:pt modelId="{A34C4C56-919F-49F3-AB3E-BD7C944B2610}" type="sibTrans" cxnId="{5BC107F5-3FA4-4B43-96EA-83947922F52B}">
      <dgm:prSet/>
      <dgm:spPr/>
      <dgm:t>
        <a:bodyPr/>
        <a:lstStyle/>
        <a:p>
          <a:endParaRPr lang="zh-CN" altLang="en-US"/>
        </a:p>
      </dgm:t>
    </dgm:pt>
    <dgm:pt modelId="{01FA7B81-1DF1-48B3-A2A8-A8F43DFE91F1}">
      <dgm:prSet phldrT="[文本]"/>
      <dgm:spPr/>
      <dgm:t>
        <a:bodyPr/>
        <a:lstStyle/>
        <a:p>
          <a:r>
            <a:rPr lang="zh-CN" altLang="en-US" dirty="0" smtClean="0"/>
            <a:t>听懂内容</a:t>
          </a:r>
          <a:endParaRPr lang="zh-CN" altLang="en-US" dirty="0"/>
        </a:p>
      </dgm:t>
    </dgm:pt>
    <dgm:pt modelId="{884E7162-25C4-4302-9353-3032F7FE8A5A}" type="parTrans" cxnId="{5D814DEF-4970-4309-9734-65BA8CD0AE96}">
      <dgm:prSet/>
      <dgm:spPr/>
      <dgm:t>
        <a:bodyPr/>
        <a:lstStyle/>
        <a:p>
          <a:endParaRPr lang="zh-CN" altLang="en-US"/>
        </a:p>
      </dgm:t>
    </dgm:pt>
    <dgm:pt modelId="{A10FFB24-72C3-46DE-8111-21FC990C094E}" type="sibTrans" cxnId="{5D814DEF-4970-4309-9734-65BA8CD0AE96}">
      <dgm:prSet/>
      <dgm:spPr/>
      <dgm:t>
        <a:bodyPr/>
        <a:lstStyle/>
        <a:p>
          <a:endParaRPr lang="zh-CN" altLang="en-US"/>
        </a:p>
      </dgm:t>
    </dgm:pt>
    <dgm:pt modelId="{B6CC460F-8DE2-4912-B330-ECBF2F7C12E8}">
      <dgm:prSet phldrT="[文本]"/>
      <dgm:spPr/>
      <dgm:t>
        <a:bodyPr/>
        <a:lstStyle/>
        <a:p>
          <a:r>
            <a:rPr lang="zh-CN" altLang="en-US" dirty="0" smtClean="0"/>
            <a:t>听</a:t>
          </a:r>
          <a:endParaRPr lang="zh-CN" altLang="en-US" dirty="0"/>
        </a:p>
      </dgm:t>
    </dgm:pt>
    <dgm:pt modelId="{AB92897D-1482-4F65-9A7E-5EFE6E0ABAC9}" type="parTrans" cxnId="{A074D946-BF80-4425-BD2B-A5C25E7658FD}">
      <dgm:prSet/>
      <dgm:spPr/>
      <dgm:t>
        <a:bodyPr/>
        <a:lstStyle/>
        <a:p>
          <a:endParaRPr lang="zh-CN" altLang="en-US"/>
        </a:p>
      </dgm:t>
    </dgm:pt>
    <dgm:pt modelId="{276DC059-E87A-46FC-945D-D1843611D6AC}" type="sibTrans" cxnId="{A074D946-BF80-4425-BD2B-A5C25E7658FD}">
      <dgm:prSet/>
      <dgm:spPr/>
      <dgm:t>
        <a:bodyPr/>
        <a:lstStyle/>
        <a:p>
          <a:endParaRPr lang="zh-CN" altLang="en-US"/>
        </a:p>
      </dgm:t>
    </dgm:pt>
    <dgm:pt modelId="{50342807-0A36-4D52-953A-30AA7708BD8F}" type="pres">
      <dgm:prSet presAssocID="{BA3817E9-707D-4482-861B-E50AA717C317}" presName="Name0" presStyleCnt="0">
        <dgm:presLayoutVars>
          <dgm:dir/>
          <dgm:resizeHandles val="exact"/>
        </dgm:presLayoutVars>
      </dgm:prSet>
      <dgm:spPr/>
    </dgm:pt>
    <dgm:pt modelId="{60D02ABB-8B6D-4253-870D-5327A3E4BD7F}" type="pres">
      <dgm:prSet presAssocID="{BA3817E9-707D-4482-861B-E50AA717C317}" presName="vNodes" presStyleCnt="0"/>
      <dgm:spPr/>
    </dgm:pt>
    <dgm:pt modelId="{0323D8C7-42FE-4DD3-82B7-63FA0AE88F9B}" type="pres">
      <dgm:prSet presAssocID="{BB3F225E-EBB8-445A-81E6-28BAE50164C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663897-4342-4E35-84AE-CC31B2E842E3}" type="pres">
      <dgm:prSet presAssocID="{A34C4C56-919F-49F3-AB3E-BD7C944B2610}" presName="spacerT" presStyleCnt="0"/>
      <dgm:spPr/>
    </dgm:pt>
    <dgm:pt modelId="{98EA2EE5-C446-494D-8CAA-228B53EBA51B}" type="pres">
      <dgm:prSet presAssocID="{A34C4C56-919F-49F3-AB3E-BD7C944B2610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7BF12F3C-D4BB-46D1-8C8C-446D276DFD82}" type="pres">
      <dgm:prSet presAssocID="{A34C4C56-919F-49F3-AB3E-BD7C944B2610}" presName="spacerB" presStyleCnt="0"/>
      <dgm:spPr/>
    </dgm:pt>
    <dgm:pt modelId="{E84C3F61-DADA-4D98-ABD2-6A4C54AFC228}" type="pres">
      <dgm:prSet presAssocID="{01FA7B81-1DF1-48B3-A2A8-A8F43DFE91F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A199852-F838-483A-80A1-D9474343798D}" type="pres">
      <dgm:prSet presAssocID="{BA3817E9-707D-4482-861B-E50AA717C317}" presName="sibTransLast" presStyleLbl="sibTrans2D1" presStyleIdx="1" presStyleCnt="2"/>
      <dgm:spPr/>
      <dgm:t>
        <a:bodyPr/>
        <a:lstStyle/>
        <a:p>
          <a:endParaRPr lang="zh-CN" altLang="en-US"/>
        </a:p>
      </dgm:t>
    </dgm:pt>
    <dgm:pt modelId="{9EBF7994-2F58-404F-B2C5-DE93987B1ED6}" type="pres">
      <dgm:prSet presAssocID="{BA3817E9-707D-4482-861B-E50AA717C317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C09FEF19-BA90-433B-9243-7D8475FDA9CB}" type="pres">
      <dgm:prSet presAssocID="{BA3817E9-707D-4482-861B-E50AA717C317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FFA86EF-6BDE-4AB4-8980-8ABBEA2D2382}" type="presOf" srcId="{A10FFB24-72C3-46DE-8111-21FC990C094E}" destId="{9EBF7994-2F58-404F-B2C5-DE93987B1ED6}" srcOrd="1" destOrd="0" presId="urn:microsoft.com/office/officeart/2005/8/layout/equation2"/>
    <dgm:cxn modelId="{E4B6B5B1-52C3-406B-BCC3-74AD422BAEC1}" type="presOf" srcId="{01FA7B81-1DF1-48B3-A2A8-A8F43DFE91F1}" destId="{E84C3F61-DADA-4D98-ABD2-6A4C54AFC228}" srcOrd="0" destOrd="0" presId="urn:microsoft.com/office/officeart/2005/8/layout/equation2"/>
    <dgm:cxn modelId="{34A3F285-4AEE-439A-9B5A-32B6F067D5BD}" type="presOf" srcId="{A34C4C56-919F-49F3-AB3E-BD7C944B2610}" destId="{98EA2EE5-C446-494D-8CAA-228B53EBA51B}" srcOrd="0" destOrd="0" presId="urn:microsoft.com/office/officeart/2005/8/layout/equation2"/>
    <dgm:cxn modelId="{5A436CFE-B9FA-4B4A-B564-3606A16342A8}" type="presOf" srcId="{B6CC460F-8DE2-4912-B330-ECBF2F7C12E8}" destId="{C09FEF19-BA90-433B-9243-7D8475FDA9CB}" srcOrd="0" destOrd="0" presId="urn:microsoft.com/office/officeart/2005/8/layout/equation2"/>
    <dgm:cxn modelId="{5BC107F5-3FA4-4B43-96EA-83947922F52B}" srcId="{BA3817E9-707D-4482-861B-E50AA717C317}" destId="{BB3F225E-EBB8-445A-81E6-28BAE50164CD}" srcOrd="0" destOrd="0" parTransId="{3CFF32A5-3E2D-4ECB-996F-75E5D4433348}" sibTransId="{A34C4C56-919F-49F3-AB3E-BD7C944B2610}"/>
    <dgm:cxn modelId="{140A066F-9617-4398-AF69-5E7A39872E37}" type="presOf" srcId="{BA3817E9-707D-4482-861B-E50AA717C317}" destId="{50342807-0A36-4D52-953A-30AA7708BD8F}" srcOrd="0" destOrd="0" presId="urn:microsoft.com/office/officeart/2005/8/layout/equation2"/>
    <dgm:cxn modelId="{A074D946-BF80-4425-BD2B-A5C25E7658FD}" srcId="{BA3817E9-707D-4482-861B-E50AA717C317}" destId="{B6CC460F-8DE2-4912-B330-ECBF2F7C12E8}" srcOrd="2" destOrd="0" parTransId="{AB92897D-1482-4F65-9A7E-5EFE6E0ABAC9}" sibTransId="{276DC059-E87A-46FC-945D-D1843611D6AC}"/>
    <dgm:cxn modelId="{5D814DEF-4970-4309-9734-65BA8CD0AE96}" srcId="{BA3817E9-707D-4482-861B-E50AA717C317}" destId="{01FA7B81-1DF1-48B3-A2A8-A8F43DFE91F1}" srcOrd="1" destOrd="0" parTransId="{884E7162-25C4-4302-9353-3032F7FE8A5A}" sibTransId="{A10FFB24-72C3-46DE-8111-21FC990C094E}"/>
    <dgm:cxn modelId="{339D47D7-66A4-4AC9-8419-9F5E0E705B9E}" type="presOf" srcId="{BB3F225E-EBB8-445A-81E6-28BAE50164CD}" destId="{0323D8C7-42FE-4DD3-82B7-63FA0AE88F9B}" srcOrd="0" destOrd="0" presId="urn:microsoft.com/office/officeart/2005/8/layout/equation2"/>
    <dgm:cxn modelId="{82821AE1-28C1-4E95-B469-C58246D0CF2D}" type="presOf" srcId="{A10FFB24-72C3-46DE-8111-21FC990C094E}" destId="{EA199852-F838-483A-80A1-D9474343798D}" srcOrd="0" destOrd="0" presId="urn:microsoft.com/office/officeart/2005/8/layout/equation2"/>
    <dgm:cxn modelId="{7F0360CC-2005-4BFE-9C5A-A8C65CC95D3C}" type="presParOf" srcId="{50342807-0A36-4D52-953A-30AA7708BD8F}" destId="{60D02ABB-8B6D-4253-870D-5327A3E4BD7F}" srcOrd="0" destOrd="0" presId="urn:microsoft.com/office/officeart/2005/8/layout/equation2"/>
    <dgm:cxn modelId="{8F4233D2-AAA4-4520-9B8B-0432C8D6808F}" type="presParOf" srcId="{60D02ABB-8B6D-4253-870D-5327A3E4BD7F}" destId="{0323D8C7-42FE-4DD3-82B7-63FA0AE88F9B}" srcOrd="0" destOrd="0" presId="urn:microsoft.com/office/officeart/2005/8/layout/equation2"/>
    <dgm:cxn modelId="{AB7C6E38-18EA-45BB-9ED3-FC3A31AB0255}" type="presParOf" srcId="{60D02ABB-8B6D-4253-870D-5327A3E4BD7F}" destId="{CD663897-4342-4E35-84AE-CC31B2E842E3}" srcOrd="1" destOrd="0" presId="urn:microsoft.com/office/officeart/2005/8/layout/equation2"/>
    <dgm:cxn modelId="{76686FD1-358A-46A4-B29E-68CB92F164A4}" type="presParOf" srcId="{60D02ABB-8B6D-4253-870D-5327A3E4BD7F}" destId="{98EA2EE5-C446-494D-8CAA-228B53EBA51B}" srcOrd="2" destOrd="0" presId="urn:microsoft.com/office/officeart/2005/8/layout/equation2"/>
    <dgm:cxn modelId="{01254ED6-9BA8-4C12-93CB-D02D225C51BE}" type="presParOf" srcId="{60D02ABB-8B6D-4253-870D-5327A3E4BD7F}" destId="{7BF12F3C-D4BB-46D1-8C8C-446D276DFD82}" srcOrd="3" destOrd="0" presId="urn:microsoft.com/office/officeart/2005/8/layout/equation2"/>
    <dgm:cxn modelId="{2E059DA4-7962-4890-B485-F35627F16073}" type="presParOf" srcId="{60D02ABB-8B6D-4253-870D-5327A3E4BD7F}" destId="{E84C3F61-DADA-4D98-ABD2-6A4C54AFC228}" srcOrd="4" destOrd="0" presId="urn:microsoft.com/office/officeart/2005/8/layout/equation2"/>
    <dgm:cxn modelId="{3C82EF36-BEDC-48D1-8363-F47A34597B28}" type="presParOf" srcId="{50342807-0A36-4D52-953A-30AA7708BD8F}" destId="{EA199852-F838-483A-80A1-D9474343798D}" srcOrd="1" destOrd="0" presId="urn:microsoft.com/office/officeart/2005/8/layout/equation2"/>
    <dgm:cxn modelId="{382B49DC-E3B9-4F82-9132-B1DEAB1A6AB1}" type="presParOf" srcId="{EA199852-F838-483A-80A1-D9474343798D}" destId="{9EBF7994-2F58-404F-B2C5-DE93987B1ED6}" srcOrd="0" destOrd="0" presId="urn:microsoft.com/office/officeart/2005/8/layout/equation2"/>
    <dgm:cxn modelId="{B6CDB19C-85F7-4558-80C7-14EC75B32983}" type="presParOf" srcId="{50342807-0A36-4D52-953A-30AA7708BD8F}" destId="{C09FEF19-BA90-433B-9243-7D8475FDA9CB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63FA0-53A2-48F7-B22D-9F7C36443734}">
      <dsp:nvSpPr>
        <dsp:cNvPr id="0" name=""/>
        <dsp:cNvSpPr/>
      </dsp:nvSpPr>
      <dsp:spPr>
        <a:xfrm>
          <a:off x="3870225" y="2234580"/>
          <a:ext cx="1623357" cy="1051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500" kern="1200" dirty="0" smtClean="0"/>
            <a:t>伸手指示、适当走动</a:t>
          </a:r>
          <a:endParaRPr lang="zh-CN" altLang="en-US" sz="1500" kern="1200" dirty="0"/>
        </a:p>
      </dsp:txBody>
      <dsp:txXfrm>
        <a:off x="4380332" y="2520572"/>
        <a:ext cx="1090149" cy="742475"/>
      </dsp:txXfrm>
    </dsp:sp>
    <dsp:sp modelId="{8EF47CF4-38AE-40DD-8989-BE820E1E7862}">
      <dsp:nvSpPr>
        <dsp:cNvPr id="0" name=""/>
        <dsp:cNvSpPr/>
      </dsp:nvSpPr>
      <dsp:spPr>
        <a:xfrm>
          <a:off x="1221589" y="2234580"/>
          <a:ext cx="1623357" cy="1051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500" kern="1200" dirty="0" smtClean="0"/>
            <a:t>自然、大方、得体</a:t>
          </a:r>
          <a:endParaRPr lang="zh-CN" altLang="en-US" sz="1500" kern="1200" dirty="0"/>
        </a:p>
      </dsp:txBody>
      <dsp:txXfrm>
        <a:off x="1244689" y="2520572"/>
        <a:ext cx="1090149" cy="742475"/>
      </dsp:txXfrm>
    </dsp:sp>
    <dsp:sp modelId="{27695BE4-808B-4C19-A249-8F9FC8F35FAA}">
      <dsp:nvSpPr>
        <dsp:cNvPr id="0" name=""/>
        <dsp:cNvSpPr/>
      </dsp:nvSpPr>
      <dsp:spPr>
        <a:xfrm>
          <a:off x="3870225" y="0"/>
          <a:ext cx="1623357" cy="1051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500" kern="1200" dirty="0" smtClean="0"/>
            <a:t>简洁、清楚、准确</a:t>
          </a:r>
          <a:endParaRPr lang="zh-CN" altLang="en-US" sz="1500" kern="1200" dirty="0"/>
        </a:p>
      </dsp:txBody>
      <dsp:txXfrm>
        <a:off x="4380332" y="23100"/>
        <a:ext cx="1090149" cy="742475"/>
      </dsp:txXfrm>
    </dsp:sp>
    <dsp:sp modelId="{6950AC62-4DD0-4B2F-BE68-A98DFB2A4E8B}">
      <dsp:nvSpPr>
        <dsp:cNvPr id="0" name=""/>
        <dsp:cNvSpPr/>
      </dsp:nvSpPr>
      <dsp:spPr>
        <a:xfrm>
          <a:off x="1221589" y="0"/>
          <a:ext cx="1623357" cy="1051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500" kern="1200" dirty="0" smtClean="0"/>
            <a:t>响亮，口齿清楚</a:t>
          </a:r>
          <a:endParaRPr lang="zh-CN" altLang="en-US" sz="1500" kern="1200" dirty="0"/>
        </a:p>
      </dsp:txBody>
      <dsp:txXfrm>
        <a:off x="1244689" y="23100"/>
        <a:ext cx="1090149" cy="742475"/>
      </dsp:txXfrm>
    </dsp:sp>
    <dsp:sp modelId="{FE00BA2C-CD23-47E4-832A-6917B2726157}">
      <dsp:nvSpPr>
        <dsp:cNvPr id="0" name=""/>
        <dsp:cNvSpPr/>
      </dsp:nvSpPr>
      <dsp:spPr>
        <a:xfrm>
          <a:off x="1901822" y="187310"/>
          <a:ext cx="1422902" cy="142290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声音</a:t>
          </a:r>
          <a:endParaRPr lang="zh-CN" altLang="en-US" sz="2500" kern="1200" dirty="0"/>
        </a:p>
      </dsp:txBody>
      <dsp:txXfrm>
        <a:off x="2318580" y="604068"/>
        <a:ext cx="1006144" cy="1006144"/>
      </dsp:txXfrm>
    </dsp:sp>
    <dsp:sp modelId="{E5E8BF97-87BF-4636-8452-9B05CFE97701}">
      <dsp:nvSpPr>
        <dsp:cNvPr id="0" name=""/>
        <dsp:cNvSpPr/>
      </dsp:nvSpPr>
      <dsp:spPr>
        <a:xfrm rot="5400000">
          <a:off x="3390447" y="187310"/>
          <a:ext cx="1422902" cy="142290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表达</a:t>
          </a:r>
          <a:endParaRPr lang="zh-CN" altLang="en-US" sz="2500" kern="1200" dirty="0"/>
        </a:p>
      </dsp:txBody>
      <dsp:txXfrm rot="-5400000">
        <a:off x="3390447" y="604068"/>
        <a:ext cx="1006144" cy="1006144"/>
      </dsp:txXfrm>
    </dsp:sp>
    <dsp:sp modelId="{8CAF0C1F-3A6F-43C6-A467-1EFA5D4068DC}">
      <dsp:nvSpPr>
        <dsp:cNvPr id="0" name=""/>
        <dsp:cNvSpPr/>
      </dsp:nvSpPr>
      <dsp:spPr>
        <a:xfrm rot="10800000">
          <a:off x="3390447" y="1675935"/>
          <a:ext cx="1422902" cy="142290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动作</a:t>
          </a:r>
          <a:endParaRPr lang="zh-CN" altLang="en-US" sz="2500" kern="1200" dirty="0"/>
        </a:p>
      </dsp:txBody>
      <dsp:txXfrm rot="10800000">
        <a:off x="3390447" y="1675935"/>
        <a:ext cx="1006144" cy="1006144"/>
      </dsp:txXfrm>
    </dsp:sp>
    <dsp:sp modelId="{B813C048-8B85-4648-94CA-877CBDE45658}">
      <dsp:nvSpPr>
        <dsp:cNvPr id="0" name=""/>
        <dsp:cNvSpPr/>
      </dsp:nvSpPr>
      <dsp:spPr>
        <a:xfrm rot="16200000">
          <a:off x="1901822" y="1675935"/>
          <a:ext cx="1422902" cy="142290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表情</a:t>
          </a:r>
          <a:endParaRPr lang="zh-CN" altLang="en-US" sz="2500" kern="1200" dirty="0"/>
        </a:p>
      </dsp:txBody>
      <dsp:txXfrm rot="5400000">
        <a:off x="2318580" y="1675935"/>
        <a:ext cx="1006144" cy="1006144"/>
      </dsp:txXfrm>
    </dsp:sp>
    <dsp:sp modelId="{6D49CEF9-1BDA-4D91-8617-84E5868E2826}">
      <dsp:nvSpPr>
        <dsp:cNvPr id="0" name=""/>
        <dsp:cNvSpPr/>
      </dsp:nvSpPr>
      <dsp:spPr>
        <a:xfrm>
          <a:off x="3111946" y="1347320"/>
          <a:ext cx="491279" cy="427199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4A8010-8A1B-487B-98A2-0ECC9A2B4808}">
      <dsp:nvSpPr>
        <dsp:cNvPr id="0" name=""/>
        <dsp:cNvSpPr/>
      </dsp:nvSpPr>
      <dsp:spPr>
        <a:xfrm rot="10800000">
          <a:off x="3111946" y="1511628"/>
          <a:ext cx="491279" cy="427199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61913F-879E-41D6-BCF9-C6F806C23A50}">
      <dsp:nvSpPr>
        <dsp:cNvPr id="0" name=""/>
        <dsp:cNvSpPr/>
      </dsp:nvSpPr>
      <dsp:spPr>
        <a:xfrm>
          <a:off x="2155507" y="2277603"/>
          <a:ext cx="1784985" cy="17849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800" kern="1200" dirty="0" smtClean="0"/>
            <a:t>说</a:t>
          </a:r>
          <a:endParaRPr lang="zh-CN" altLang="en-US" sz="5800" kern="1200" dirty="0"/>
        </a:p>
      </dsp:txBody>
      <dsp:txXfrm>
        <a:off x="2416912" y="2539008"/>
        <a:ext cx="1262175" cy="1262175"/>
      </dsp:txXfrm>
    </dsp:sp>
    <dsp:sp modelId="{B9F62FFD-C779-436F-8176-827A51EE6E0F}">
      <dsp:nvSpPr>
        <dsp:cNvPr id="0" name=""/>
        <dsp:cNvSpPr/>
      </dsp:nvSpPr>
      <dsp:spPr>
        <a:xfrm rot="12900000">
          <a:off x="871449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27F39E-2E9A-4C32-8CD3-D06EEDAB433F}">
      <dsp:nvSpPr>
        <dsp:cNvPr id="0" name=""/>
        <dsp:cNvSpPr/>
      </dsp:nvSpPr>
      <dsp:spPr>
        <a:xfrm>
          <a:off x="160123" y="1063372"/>
          <a:ext cx="1695735" cy="13565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 smtClean="0"/>
            <a:t>短小易懂说话清楚</a:t>
          </a:r>
          <a:endParaRPr lang="zh-CN" altLang="en-US" sz="2900" kern="1200" dirty="0"/>
        </a:p>
      </dsp:txBody>
      <dsp:txXfrm>
        <a:off x="199856" y="1103105"/>
        <a:ext cx="1616269" cy="1277122"/>
      </dsp:txXfrm>
    </dsp:sp>
    <dsp:sp modelId="{DB0B8870-A45E-4B51-B300-F8CB516E6C5D}">
      <dsp:nvSpPr>
        <dsp:cNvPr id="0" name=""/>
        <dsp:cNvSpPr/>
      </dsp:nvSpPr>
      <dsp:spPr>
        <a:xfrm rot="16200000">
          <a:off x="2292993" y="1180352"/>
          <a:ext cx="1510013" cy="50872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084B8-F104-41D8-BED7-64FEE814506C}">
      <dsp:nvSpPr>
        <dsp:cNvPr id="0" name=""/>
        <dsp:cNvSpPr/>
      </dsp:nvSpPr>
      <dsp:spPr>
        <a:xfrm>
          <a:off x="2200132" y="1411"/>
          <a:ext cx="1695735" cy="13565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 smtClean="0"/>
            <a:t>自己不笑把人都笑</a:t>
          </a:r>
          <a:endParaRPr lang="zh-CN" altLang="en-US" sz="2900" kern="1200" dirty="0"/>
        </a:p>
      </dsp:txBody>
      <dsp:txXfrm>
        <a:off x="2239865" y="41144"/>
        <a:ext cx="1616269" cy="1277122"/>
      </dsp:txXfrm>
    </dsp:sp>
    <dsp:sp modelId="{3CA4B243-EB30-4598-AC01-7E402CA9660A}">
      <dsp:nvSpPr>
        <dsp:cNvPr id="0" name=""/>
        <dsp:cNvSpPr/>
      </dsp:nvSpPr>
      <dsp:spPr>
        <a:xfrm rot="19500000">
          <a:off x="3714536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11379-A8A2-458C-A9BD-991799D7DB3B}">
      <dsp:nvSpPr>
        <dsp:cNvPr id="0" name=""/>
        <dsp:cNvSpPr/>
      </dsp:nvSpPr>
      <dsp:spPr>
        <a:xfrm>
          <a:off x="4240140" y="1063372"/>
          <a:ext cx="1695735" cy="13565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 smtClean="0"/>
            <a:t>健康有趣配以动作</a:t>
          </a:r>
          <a:endParaRPr lang="zh-CN" altLang="en-US" sz="2900" kern="1200" dirty="0"/>
        </a:p>
      </dsp:txBody>
      <dsp:txXfrm>
        <a:off x="4279873" y="1103105"/>
        <a:ext cx="1616269" cy="12771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3D8C7-42FE-4DD3-82B7-63FA0AE88F9B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认真倾听</a:t>
          </a:r>
          <a:endParaRPr lang="zh-CN" altLang="en-US" sz="2400" kern="1200" dirty="0"/>
        </a:p>
      </dsp:txBody>
      <dsp:txXfrm>
        <a:off x="599352" y="218336"/>
        <a:ext cx="1047111" cy="1047111"/>
      </dsp:txXfrm>
    </dsp:sp>
    <dsp:sp modelId="{98EA2EE5-C446-494D-8CAA-228B53EBA51B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500" kern="1200"/>
        </a:p>
      </dsp:txBody>
      <dsp:txXfrm>
        <a:off x="807309" y="1930994"/>
        <a:ext cx="631197" cy="202011"/>
      </dsp:txXfrm>
    </dsp:sp>
    <dsp:sp modelId="{E84C3F61-DADA-4D98-ABD2-6A4C54AFC228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听懂内容</a:t>
          </a:r>
          <a:endParaRPr lang="zh-CN" altLang="en-US" sz="2400" kern="1200" dirty="0"/>
        </a:p>
      </dsp:txBody>
      <dsp:txXfrm>
        <a:off x="599352" y="2798551"/>
        <a:ext cx="1047111" cy="1047111"/>
      </dsp:txXfrm>
    </dsp:sp>
    <dsp:sp modelId="{EA199852-F838-483A-80A1-D9474343798D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900" kern="1200"/>
        </a:p>
      </dsp:txBody>
      <dsp:txXfrm>
        <a:off x="2085454" y="1866737"/>
        <a:ext cx="329635" cy="330524"/>
      </dsp:txXfrm>
    </dsp:sp>
    <dsp:sp modelId="{C09FEF19-BA90-433B-9243-7D8475FDA9CB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6500" kern="1200" dirty="0" smtClean="0"/>
            <a:t>听</a:t>
          </a:r>
          <a:endParaRPr lang="zh-CN" altLang="en-US" sz="6500" kern="1200" dirty="0"/>
        </a:p>
      </dsp:txBody>
      <dsp:txXfrm>
        <a:off x="3185560" y="984888"/>
        <a:ext cx="2094223" cy="2094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0486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875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985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B5B953-4744-4DE7-A549-43413F4033B5}" type="slidenum">
              <a:rPr lang="zh-CN" altLang="en-US" smtClean="0"/>
              <a:pPr/>
              <a:t>25</a:t>
            </a:fld>
            <a:endParaRPr lang="en-US" altLang="zh-CN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685800"/>
            <a:ext cx="4333875" cy="24384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733800"/>
            <a:ext cx="5029200" cy="4724400"/>
          </a:xfrm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B5B953-4744-4DE7-A549-43413F4033B5}" type="slidenum">
              <a:rPr lang="zh-CN" altLang="en-US" smtClean="0"/>
              <a:pPr/>
              <a:t>26</a:t>
            </a:fld>
            <a:endParaRPr lang="en-US" altLang="zh-CN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685800"/>
            <a:ext cx="4333875" cy="24384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733800"/>
            <a:ext cx="5029200" cy="4724400"/>
          </a:xfrm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F59748D-2B13-43A2-A3DB-BDADB9D51A03}" type="slidenum">
              <a:rPr lang="en-US" altLang="zh-CN" smtClean="0">
                <a:latin typeface="Arial" pitchFamily="34" charset="0"/>
              </a:rPr>
              <a:pPr/>
              <a:t>27</a:t>
            </a:fld>
            <a:endParaRPr lang="en-US" altLang="zh-CN" smtClean="0">
              <a:latin typeface="Arial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zh-CN" altLang="en-US" sz="800" b="1" dirty="0" smtClean="0"/>
              <a:t>（五）手势礼仪</a:t>
            </a:r>
          </a:p>
          <a:p>
            <a:pPr>
              <a:lnSpc>
                <a:spcPct val="80000"/>
              </a:lnSpc>
            </a:pPr>
            <a:r>
              <a:rPr lang="zh-CN" altLang="en-US" sz="800" b="1" dirty="0" smtClean="0">
                <a:latin typeface="幼圆" pitchFamily="49" charset="-122"/>
                <a:ea typeface="幼圆" pitchFamily="49" charset="-122"/>
              </a:rPr>
              <a:t>该出手就出手</a:t>
            </a:r>
            <a:r>
              <a:rPr lang="en-US" altLang="zh-CN" sz="800" b="1" dirty="0" smtClean="0">
                <a:latin typeface="幼圆" pitchFamily="49" charset="-122"/>
                <a:ea typeface="幼圆" pitchFamily="49" charset="-122"/>
              </a:rPr>
              <a:t>,</a:t>
            </a:r>
            <a:r>
              <a:rPr lang="zh-CN" altLang="en-US" sz="800" b="1" dirty="0" smtClean="0">
                <a:latin typeface="幼圆" pitchFamily="49" charset="-122"/>
                <a:ea typeface="幼圆" pitchFamily="49" charset="-122"/>
              </a:rPr>
              <a:t>出手就要懂规范</a:t>
            </a:r>
            <a:r>
              <a:rPr lang="en-US" altLang="zh-CN" sz="800" b="1" dirty="0" smtClean="0">
                <a:latin typeface="幼圆" pitchFamily="49" charset="-122"/>
                <a:ea typeface="幼圆" pitchFamily="49" charset="-122"/>
              </a:rPr>
              <a:t>.</a:t>
            </a:r>
            <a:r>
              <a:rPr lang="zh-CN" altLang="en-US" sz="800" b="1" dirty="0" smtClean="0">
                <a:latin typeface="幼圆" pitchFamily="49" charset="-122"/>
                <a:ea typeface="幼圆" pitchFamily="49" charset="-122"/>
              </a:rPr>
              <a:t>一般而言，手势由进行</a:t>
            </a:r>
            <a:r>
              <a:rPr lang="zh-CN" altLang="en-US" sz="800" b="1" dirty="0" smtClean="0">
                <a:solidFill>
                  <a:srgbClr val="66FF66"/>
                </a:solidFill>
                <a:latin typeface="幼圆" pitchFamily="49" charset="-122"/>
                <a:ea typeface="幼圆" pitchFamily="49" charset="-122"/>
              </a:rPr>
              <a:t>速度</a:t>
            </a:r>
            <a:r>
              <a:rPr lang="zh-CN" altLang="en-US" sz="800" b="1" dirty="0" smtClean="0">
                <a:latin typeface="幼圆" pitchFamily="49" charset="-122"/>
                <a:ea typeface="幼圆" pitchFamily="49" charset="-122"/>
              </a:rPr>
              <a:t>、活动</a:t>
            </a:r>
            <a:r>
              <a:rPr lang="zh-CN" altLang="en-US" sz="800" b="1" dirty="0" smtClean="0">
                <a:solidFill>
                  <a:srgbClr val="66FF66"/>
                </a:solidFill>
                <a:latin typeface="幼圆" pitchFamily="49" charset="-122"/>
                <a:ea typeface="幼圆" pitchFamily="49" charset="-122"/>
              </a:rPr>
              <a:t>范围</a:t>
            </a:r>
            <a:r>
              <a:rPr lang="zh-CN" altLang="en-US" sz="800" b="1" dirty="0" smtClean="0">
                <a:latin typeface="幼圆" pitchFamily="49" charset="-122"/>
                <a:ea typeface="幼圆" pitchFamily="49" charset="-122"/>
              </a:rPr>
              <a:t>和空间</a:t>
            </a:r>
            <a:r>
              <a:rPr lang="zh-CN" altLang="en-US" sz="800" b="1" dirty="0" smtClean="0">
                <a:solidFill>
                  <a:srgbClr val="66FF66"/>
                </a:solidFill>
                <a:latin typeface="幼圆" pitchFamily="49" charset="-122"/>
                <a:ea typeface="幼圆" pitchFamily="49" charset="-122"/>
              </a:rPr>
              <a:t>轨迹</a:t>
            </a:r>
            <a:r>
              <a:rPr lang="zh-CN" altLang="en-US" sz="800" b="1" dirty="0" smtClean="0">
                <a:latin typeface="幼圆" pitchFamily="49" charset="-122"/>
                <a:ea typeface="幼圆" pitchFamily="49" charset="-122"/>
              </a:rPr>
              <a:t>三个部分所构成</a:t>
            </a:r>
            <a:endParaRPr lang="zh-CN" altLang="en-US" sz="800" b="1" dirty="0" smtClean="0"/>
          </a:p>
          <a:p>
            <a:pPr>
              <a:lnSpc>
                <a:spcPct val="80000"/>
              </a:lnSpc>
            </a:pPr>
            <a:r>
              <a:rPr lang="en-US" altLang="zh-CN" sz="800" b="1" dirty="0" smtClean="0"/>
              <a:t>1</a:t>
            </a:r>
            <a:r>
              <a:rPr lang="zh-CN" altLang="en-US" sz="800" b="1" dirty="0" smtClean="0"/>
              <a:t>、手势的作用与含义</a:t>
            </a:r>
          </a:p>
          <a:p>
            <a:pPr>
              <a:lnSpc>
                <a:spcPct val="80000"/>
              </a:lnSpc>
            </a:pPr>
            <a:r>
              <a:rPr lang="zh-CN" altLang="en-US" sz="800" b="1" dirty="0" smtClean="0"/>
              <a:t>手势是人们交往时不可缺少的动作。手势是</a:t>
            </a:r>
            <a:r>
              <a:rPr lang="zh-CN" altLang="en-US" sz="1000" b="1" dirty="0" smtClean="0"/>
              <a:t>表情达意</a:t>
            </a:r>
            <a:r>
              <a:rPr lang="zh-CN" altLang="en-US" sz="800" b="1" dirty="0" smtClean="0"/>
              <a:t>的有效手段，有些时候能比面部表情表达更复杂的意思。手势表现的含义非常丰富，表达的感情也非常微妙复杂。</a:t>
            </a:r>
          </a:p>
          <a:p>
            <a:pPr>
              <a:lnSpc>
                <a:spcPct val="80000"/>
              </a:lnSpc>
            </a:pPr>
            <a:r>
              <a:rPr lang="zh-CN" altLang="en-US" sz="800" b="1" dirty="0" smtClean="0"/>
              <a:t>如招手致意，挥手告别，拍手称赞，拱手致谢，举手赞同，摆手拒绝；手抚是爱，手指是怒，手搂是亲，手捧是敬，手遮是羞等等。它通过手或指的动作来传递信息，</a:t>
            </a:r>
          </a:p>
          <a:p>
            <a:pPr>
              <a:lnSpc>
                <a:spcPct val="80000"/>
              </a:lnSpc>
            </a:pPr>
            <a:r>
              <a:rPr lang="zh-CN" altLang="en-US" sz="800" b="1" dirty="0" smtClean="0"/>
              <a:t>主要有：招、挥、摆、翻和指的变化来表现，是最有表现力的一种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体态语言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，俗话说：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心有所思，手有所指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。手的魅力并不亚于眼睛，甚至可以说手就是人的第二双眼睛。手势的不同，或是发出信息，或是表示喜恶表达感情，能够恰当地运用手势表情达意，会为交际形象增辉。</a:t>
            </a:r>
          </a:p>
          <a:p>
            <a:pPr>
              <a:lnSpc>
                <a:spcPct val="80000"/>
              </a:lnSpc>
            </a:pPr>
            <a:r>
              <a:rPr lang="en-US" altLang="zh-CN" sz="800" b="1" dirty="0" smtClean="0"/>
              <a:t>2</a:t>
            </a:r>
            <a:r>
              <a:rPr lang="zh-CN" altLang="en-US" sz="800" b="1" dirty="0" smtClean="0"/>
              <a:t>、正确使用手势</a:t>
            </a:r>
          </a:p>
          <a:p>
            <a:pPr>
              <a:lnSpc>
                <a:spcPct val="80000"/>
              </a:lnSpc>
            </a:pPr>
            <a:r>
              <a:rPr lang="zh-CN" altLang="en-US" sz="800" b="1" dirty="0" smtClean="0"/>
              <a:t>（</a:t>
            </a:r>
            <a:r>
              <a:rPr lang="en-US" altLang="zh-CN" sz="800" b="1" dirty="0" smtClean="0"/>
              <a:t>1</a:t>
            </a:r>
            <a:r>
              <a:rPr lang="zh-CN" altLang="en-US" sz="800" b="1" dirty="0" smtClean="0"/>
              <a:t>）在交往中，手势不宜过多，动作不宜过大，切勿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指手画脚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和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手舞足蹈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。</a:t>
            </a:r>
          </a:p>
          <a:p>
            <a:pPr>
              <a:lnSpc>
                <a:spcPct val="80000"/>
              </a:lnSpc>
            </a:pPr>
            <a:r>
              <a:rPr lang="zh-CN" altLang="en-US" sz="800" b="1" dirty="0" smtClean="0"/>
              <a:t>（</a:t>
            </a:r>
            <a:r>
              <a:rPr lang="en-US" altLang="zh-CN" sz="800" b="1" dirty="0" smtClean="0"/>
              <a:t>2</a:t>
            </a:r>
            <a:r>
              <a:rPr lang="zh-CN" altLang="en-US" sz="800" b="1" dirty="0" smtClean="0"/>
              <a:t>）打招呼、致意、告别、欢呼、鼓掌属于手势范围，应该注意其力度大小、速度的快慢、时间的长短，不可过度。鼓掌是表示欢迎、祝贺、赞许、致谢等的礼貌举止。在正式社交场合，观看文艺演出、重要人物出现、听报告、听演讲等都用热烈鼓掌表示钦佩、祝贺。鼓掌的标准动作应该是用右手掌轻拍左手掌的掌心，鼓掌时不应戴手套，宜自然，切忌使劲鼓掌，应随自然终止。鼓掌要热烈，但不要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忘形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，一旦忘形，鼓掌的意义就发生了质的变化而成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喝倒彩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、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鼓倒掌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，有起哄之嫌。这是失礼。注意鼓掌尽量不要用语言配合，那是无修养的表现。</a:t>
            </a:r>
          </a:p>
          <a:p>
            <a:pPr>
              <a:lnSpc>
                <a:spcPct val="80000"/>
              </a:lnSpc>
            </a:pPr>
            <a:r>
              <a:rPr lang="zh-CN" altLang="en-US" sz="800" b="1" dirty="0" smtClean="0"/>
              <a:t>（</a:t>
            </a:r>
            <a:r>
              <a:rPr lang="en-US" altLang="zh-CN" sz="800" b="1" dirty="0" smtClean="0"/>
              <a:t>3</a:t>
            </a:r>
            <a:r>
              <a:rPr lang="zh-CN" altLang="en-US" sz="800" b="1" dirty="0" smtClean="0"/>
              <a:t>）在任何情况下都不要用大拇指指自已的鼻尖和用手指指点他人。谈到自己时应用手掌轻按自已的左胸，那样会显得端庄、大方、可信。用手指指点他人的手势是不礼貌的。</a:t>
            </a:r>
          </a:p>
          <a:p>
            <a:pPr>
              <a:lnSpc>
                <a:spcPct val="80000"/>
              </a:lnSpc>
            </a:pPr>
            <a:r>
              <a:rPr lang="zh-CN" altLang="en-US" sz="800" b="1" dirty="0" smtClean="0"/>
              <a:t>（</a:t>
            </a:r>
            <a:r>
              <a:rPr lang="en-US" altLang="zh-CN" sz="800" b="1" dirty="0" smtClean="0"/>
              <a:t>4</a:t>
            </a:r>
            <a:r>
              <a:rPr lang="zh-CN" altLang="en-US" sz="800" b="1" dirty="0" smtClean="0"/>
              <a:t>）掌心向上是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升起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的意思，掌心向下则意味着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压抑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；掌心外摆，是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厌烦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、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赶人走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；掌心内摆，是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有请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、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过来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之意；如果双手摊开，掌心下压，表示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请坐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、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请安静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。一般认为，掌心向上的手势有诚恳、尊重他人的含义；掌心向下的手势意味着不够坦率缺乏诚意等。攥紧拳头暗示进攻和自卫，也表示愤怒。再说领导者手臂，竖起单臂摆动，是向大家打招呼；抱起双臂在胸前是防御；双臂背头，身体后躺在沙发上，是权利和自信的表现。伸出手指来指点，是要引起他人的注意，含有教训人的意味。因此，在介绍某人、为某人引路指示方向、请人做某事时，应该掌心向上，以肘关节为轴，上身稍向前倾，以示尊敬。这种手势被认为是诚恳、恭敬、有礼貌的。</a:t>
            </a:r>
          </a:p>
          <a:p>
            <a:pPr>
              <a:lnSpc>
                <a:spcPct val="80000"/>
              </a:lnSpc>
            </a:pPr>
            <a:r>
              <a:rPr lang="zh-CN" altLang="en-US" sz="800" b="1" dirty="0" smtClean="0"/>
              <a:t>（</a:t>
            </a:r>
            <a:r>
              <a:rPr lang="en-US" altLang="zh-CN" sz="800" b="1" dirty="0" smtClean="0"/>
              <a:t>5</a:t>
            </a:r>
            <a:r>
              <a:rPr lang="zh-CN" altLang="en-US" sz="800" b="1" dirty="0" smtClean="0"/>
              <a:t>）再说手指，翘起大拇指表示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真棒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、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顶呱呱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；将拇指和食指圈成一个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en-US" altLang="zh-CN" sz="800" b="1" dirty="0" smtClean="0"/>
              <a:t>O</a:t>
            </a:r>
            <a:r>
              <a:rPr lang="en-US" altLang="zh-CN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型，表示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零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，若同时伸开其他三指，则表示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en-US" altLang="zh-CN" sz="800" b="1" dirty="0" smtClean="0"/>
              <a:t>OK</a:t>
            </a:r>
            <a:r>
              <a:rPr lang="en-US" altLang="zh-CN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（好）之意；竖起中指和食指且分开，组成英文字母</a:t>
            </a:r>
            <a:r>
              <a:rPr lang="zh-CN" altLang="en-US" sz="800" b="1" dirty="0" smtClean="0">
                <a:latin typeface="Arial" pitchFamily="34" charset="0"/>
              </a:rPr>
              <a:t>“</a:t>
            </a:r>
            <a:r>
              <a:rPr lang="zh-CN" altLang="en-US" sz="800" b="1" dirty="0" smtClean="0"/>
              <a:t>Ｖ</a:t>
            </a:r>
            <a:r>
              <a:rPr lang="zh-CN" altLang="en-US" sz="800" b="1" dirty="0" smtClean="0">
                <a:latin typeface="Arial" pitchFamily="34" charset="0"/>
              </a:rPr>
              <a:t>”</a:t>
            </a:r>
            <a:r>
              <a:rPr lang="zh-CN" altLang="en-US" sz="800" b="1" dirty="0" smtClean="0"/>
              <a:t>，表示胜利或和平。有些手势在使用时应注意区域和各国不同习惯，不可以乱用。因为各地习俗迥异，相同的手势表达的意思，不仅有所不同，而且有的大相径庭。如在某些国家认为竖起大拇指、其余四指蜷曲表示称赞夸奖，但澳大利亚则认为竖起大拇指、尤其是横向伸出大拇指是一种污辱。英国人跷起大拇指是拦车要求搭车的意思。用大拇指和食指构成一个圆圈，其它三指伸直，就是</a:t>
            </a:r>
            <a:r>
              <a:rPr lang="en-US" altLang="zh-CN" sz="800" b="1" dirty="0" smtClean="0"/>
              <a:t>"OK"</a:t>
            </a:r>
            <a:r>
              <a:rPr lang="zh-CN" altLang="en-US" sz="800" b="1" dirty="0" smtClean="0"/>
              <a:t>的手势，这一手势在欧洲表示赞扬和允诺的意思，特别在青年学生中广为流行，然而在法国南部、希腊、撒丁岛等地，它的意思恰好相反，在巴西，人们打</a:t>
            </a:r>
            <a:r>
              <a:rPr lang="en-US" altLang="zh-CN" sz="800" b="1" dirty="0" smtClean="0"/>
              <a:t>"OK"</a:t>
            </a:r>
            <a:r>
              <a:rPr lang="zh-CN" altLang="en-US" sz="800" b="1" dirty="0" smtClean="0"/>
              <a:t>这个手势表示的是</a:t>
            </a:r>
            <a:r>
              <a:rPr lang="en-US" altLang="zh-CN" sz="800" b="1" dirty="0" smtClean="0"/>
              <a:t>"</a:t>
            </a:r>
            <a:r>
              <a:rPr lang="zh-CN" altLang="en-US" sz="800" b="1" dirty="0" smtClean="0"/>
              <a:t>肛门</a:t>
            </a:r>
            <a:r>
              <a:rPr lang="en-US" altLang="zh-CN" sz="800" b="1" dirty="0" smtClean="0"/>
              <a:t>"</a:t>
            </a:r>
            <a:r>
              <a:rPr lang="zh-CN" altLang="en-US" sz="800" b="1" dirty="0" smtClean="0"/>
              <a:t>。阿拉伯人用两个小拇指拉在一起表示断交，吉卜赛人掸去肩上的尘土表示你快滚开。由此不难看出，每种文化都有自己的</a:t>
            </a:r>
            <a:r>
              <a:rPr lang="en-US" altLang="zh-CN" sz="800" b="1" dirty="0" smtClean="0"/>
              <a:t>"</a:t>
            </a:r>
            <a:r>
              <a:rPr lang="zh-CN" altLang="en-US" sz="800" b="1" dirty="0" smtClean="0"/>
              <a:t>手势语言</a:t>
            </a:r>
            <a:r>
              <a:rPr lang="en-US" altLang="zh-CN" sz="800" b="1" dirty="0" smtClean="0"/>
              <a:t>"</a:t>
            </a:r>
            <a:r>
              <a:rPr lang="zh-CN" altLang="en-US" sz="800" b="1" dirty="0" smtClean="0"/>
              <a:t>，千姿百态的手势语言，饱含着人类无比丰富的情感。它虽然不像有声语言那样实用，但在人际交往中能起到有声语言无法替代的作用。日常生活中某些不雅的行为举止会令人极为反感，严重影响交际风度和自我形象，应该十分注意避免。如当众搔头皮、掏耳朵、抠鼻孔、剔牙、咬指甲、剜眼屎、搓泥垢等，这些简单的礼仪要求都是必须遵守的，否则你将是一位不受欢迎的人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B5B953-4744-4DE7-A549-43413F4033B5}" type="slidenum">
              <a:rPr lang="zh-CN" altLang="en-US" smtClean="0"/>
              <a:pPr/>
              <a:t>29</a:t>
            </a:fld>
            <a:endParaRPr lang="en-US" altLang="zh-CN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685800"/>
            <a:ext cx="4333875" cy="24384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733800"/>
            <a:ext cx="5029200" cy="4724400"/>
          </a:xfrm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6CF18E-B455-449A-B243-5577C57CE4A1}" type="slidenum">
              <a:rPr lang="zh-CN" altLang="en-US"/>
              <a:pPr/>
              <a:t>37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82705" y="63075"/>
            <a:ext cx="1605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口语交际专项复习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wmf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54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6512" y="130482"/>
            <a:ext cx="4464496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1187624" y="1707654"/>
            <a:ext cx="6974004" cy="1084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口语交际专项复习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496" y="130482"/>
            <a:ext cx="1762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     语文    五年级    下册</a:t>
            </a:r>
            <a:endParaRPr lang="zh-CN" altLang="en-US" sz="12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57835" y="179641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" name="图片 2" descr="749ec31dddefd5febc7d70353df154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21547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491630"/>
            <a:ext cx="849694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 dirty="0" smtClean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走进他们的童年岁月</a:t>
            </a:r>
            <a:endParaRPr lang="zh-CN" altLang="en-US" sz="7200" b="1" dirty="0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 scaled="1"/>
                </a:gradFill>
                <a:round/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 descr="a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图片 2" descr="ac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文本框 5"/>
          <p:cNvSpPr txBox="1">
            <a:spLocks noChangeArrowheads="1"/>
          </p:cNvSpPr>
          <p:nvPr/>
        </p:nvSpPr>
        <p:spPr bwMode="auto">
          <a:xfrm>
            <a:off x="611560" y="1231280"/>
            <a:ext cx="7920880" cy="5483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en-US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还记得小时候学过的那几篇课文？</a:t>
            </a:r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79" name="文本框 6"/>
          <p:cNvSpPr txBox="1">
            <a:spLocks noChangeArrowheads="1"/>
          </p:cNvSpPr>
          <p:nvPr/>
        </p:nvSpPr>
        <p:spPr bwMode="auto">
          <a:xfrm>
            <a:off x="1111594" y="3671002"/>
            <a:ext cx="494032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80" name="文本框 7"/>
          <p:cNvSpPr txBox="1">
            <a:spLocks noChangeArrowheads="1"/>
          </p:cNvSpPr>
          <p:nvPr/>
        </p:nvSpPr>
        <p:spPr bwMode="auto">
          <a:xfrm>
            <a:off x="5666160" y="2751832"/>
            <a:ext cx="1422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453842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问题清单（一）</a:t>
            </a:r>
            <a:endParaRPr lang="zh-CN" alt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文本框 5"/>
          <p:cNvSpPr txBox="1">
            <a:spLocks noChangeArrowheads="1"/>
          </p:cNvSpPr>
          <p:nvPr/>
        </p:nvSpPr>
        <p:spPr bwMode="auto">
          <a:xfrm>
            <a:off x="611560" y="2167384"/>
            <a:ext cx="7920880" cy="5483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en-US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做过的最勇敢的事是什么？</a:t>
            </a:r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611560" y="3103488"/>
            <a:ext cx="7920880" cy="5483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en-US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课后最喜欢玩的游戏是什么？</a:t>
            </a:r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文本框 5"/>
          <p:cNvSpPr txBox="1">
            <a:spLocks noChangeArrowheads="1"/>
          </p:cNvSpPr>
          <p:nvPr/>
        </p:nvSpPr>
        <p:spPr bwMode="auto">
          <a:xfrm>
            <a:off x="611560" y="4039592"/>
            <a:ext cx="7920880" cy="5483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en-US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 descr="a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图片 2" descr="ac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文本框 5"/>
          <p:cNvSpPr txBox="1">
            <a:spLocks noChangeArrowheads="1"/>
          </p:cNvSpPr>
          <p:nvPr/>
        </p:nvSpPr>
        <p:spPr bwMode="auto">
          <a:xfrm>
            <a:off x="611560" y="1203598"/>
            <a:ext cx="7920880" cy="5483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en-US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小时候玩过哪些游戏？</a:t>
            </a:r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79" name="文本框 6"/>
          <p:cNvSpPr txBox="1">
            <a:spLocks noChangeArrowheads="1"/>
          </p:cNvSpPr>
          <p:nvPr/>
        </p:nvSpPr>
        <p:spPr bwMode="auto">
          <a:xfrm>
            <a:off x="1111594" y="3643320"/>
            <a:ext cx="494032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80" name="文本框 7"/>
          <p:cNvSpPr txBox="1">
            <a:spLocks noChangeArrowheads="1"/>
          </p:cNvSpPr>
          <p:nvPr/>
        </p:nvSpPr>
        <p:spPr bwMode="auto">
          <a:xfrm>
            <a:off x="5666160" y="2724150"/>
            <a:ext cx="1422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453842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问题清单（二）</a:t>
            </a:r>
            <a:endParaRPr lang="zh-CN" alt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文本框 5"/>
          <p:cNvSpPr txBox="1">
            <a:spLocks noChangeArrowheads="1"/>
          </p:cNvSpPr>
          <p:nvPr/>
        </p:nvSpPr>
        <p:spPr bwMode="auto">
          <a:xfrm>
            <a:off x="611560" y="2139702"/>
            <a:ext cx="7920880" cy="5483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en-US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最喜欢哪个玩具？为什么喜欢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它？</a:t>
            </a:r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611560" y="3075806"/>
            <a:ext cx="7920880" cy="54838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en-US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这个玩具是怎么玩的？</a:t>
            </a:r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文本框 5"/>
          <p:cNvSpPr txBox="1">
            <a:spLocks noChangeArrowheads="1"/>
          </p:cNvSpPr>
          <p:nvPr/>
        </p:nvSpPr>
        <p:spPr bwMode="auto">
          <a:xfrm>
            <a:off x="611560" y="4011910"/>
            <a:ext cx="7920880" cy="5483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en-US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" descr="a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图片 7" descr="ac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4400" y="5143500"/>
            <a:ext cx="245533" cy="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文本框 11"/>
          <p:cNvSpPr txBox="1">
            <a:spLocks noChangeArrowheads="1"/>
          </p:cNvSpPr>
          <p:nvPr/>
        </p:nvSpPr>
        <p:spPr bwMode="auto">
          <a:xfrm>
            <a:off x="827584" y="1796545"/>
            <a:ext cx="5688632" cy="9421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0" tIns="0" rIns="0" bIns="0" anchor="t"/>
          <a:lstStyle/>
          <a:p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认真、耐心地听别人讲话，一边听</a:t>
            </a:r>
            <a:r>
              <a:rPr lang="zh-CN" altLang="en-US" sz="240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，</a:t>
            </a:r>
            <a:endParaRPr lang="en-US" altLang="zh-CN" sz="2400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一边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简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要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记录。</a:t>
            </a:r>
          </a:p>
          <a:p>
            <a:endParaRPr lang="zh-CN" altLang="en-US" sz="2400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134" name="文本框 13"/>
          <p:cNvSpPr txBox="1">
            <a:spLocks noChangeArrowheads="1"/>
          </p:cNvSpPr>
          <p:nvPr/>
        </p:nvSpPr>
        <p:spPr bwMode="auto">
          <a:xfrm>
            <a:off x="1619672" y="3022451"/>
            <a:ext cx="6192688" cy="11079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不要随意打断别人讲话。不明白的地方</a:t>
            </a:r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或感兴趣的内容可以适当追问。</a:t>
            </a:r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135" name="文本框 14"/>
          <p:cNvSpPr txBox="1">
            <a:spLocks noChangeArrowheads="1"/>
          </p:cNvSpPr>
          <p:nvPr/>
        </p:nvSpPr>
        <p:spPr bwMode="auto">
          <a:xfrm>
            <a:off x="2413000" y="3365500"/>
            <a:ext cx="1778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79512" y="123477"/>
            <a:ext cx="68407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走进他们的童年岁月</a:t>
            </a:r>
            <a:endParaRPr lang="zh-CN" alt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857488" y="857238"/>
            <a:ext cx="2967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楷体" pitchFamily="49" charset="-122"/>
                <a:ea typeface="楷体" pitchFamily="49" charset="-122"/>
              </a:rPr>
              <a:t>温馨提示</a:t>
            </a:r>
            <a:endParaRPr lang="zh-CN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7c9975a1891ffb48bdebf09d3d33242.jpg"/>
          <p:cNvPicPr>
            <a:picLocks noChangeAspect="1"/>
          </p:cNvPicPr>
          <p:nvPr/>
        </p:nvPicPr>
        <p:blipFill rotWithShape="1">
          <a:blip r:embed="rId2"/>
          <a:srcRect r="1509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121" name="标题 82947"/>
          <p:cNvSpPr>
            <a:spLocks noGrp="1" noRot="1"/>
          </p:cNvSpPr>
          <p:nvPr>
            <p:ph type="ctrTitle" idx="4294967295"/>
          </p:nvPr>
        </p:nvSpPr>
        <p:spPr>
          <a:xfrm>
            <a:off x="683568" y="1419622"/>
            <a:ext cx="7588250" cy="14478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</a:bodyPr>
          <a:lstStyle/>
          <a:p>
            <a:pPr defTabSz="914400"/>
            <a:r>
              <a:rPr lang="zh-CN" altLang="en-US" sz="6000" b="1" kern="1200" baseline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  <a:t>看童年趣图回忆童年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图片 98305" descr="31202GQM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0113" y="735807"/>
            <a:ext cx="7416800" cy="380404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文本框 98306"/>
          <p:cNvSpPr txBox="1"/>
          <p:nvPr/>
        </p:nvSpPr>
        <p:spPr>
          <a:xfrm>
            <a:off x="4716463" y="1168004"/>
            <a:ext cx="3816350" cy="5847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                 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捉迷藏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图片 106497" descr="q9"/>
          <p:cNvPicPr>
            <a:picLocks noChangeAspect="1"/>
          </p:cNvPicPr>
          <p:nvPr/>
        </p:nvPicPr>
        <p:blipFill>
          <a:blip r:embed="rId2" cstate="print">
            <a:lum bright="-12000" contrast="24000"/>
          </a:blip>
          <a:stretch>
            <a:fillRect/>
          </a:stretch>
        </p:blipFill>
        <p:spPr>
          <a:xfrm>
            <a:off x="1331914" y="141685"/>
            <a:ext cx="6408737" cy="480655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0" name="标题 106498"/>
          <p:cNvSpPr>
            <a:spLocks noGrp="1" noRot="1"/>
          </p:cNvSpPr>
          <p:nvPr>
            <p:ph type="title" idx="4294967295"/>
          </p:nvPr>
        </p:nvSpPr>
        <p:spPr>
          <a:xfrm>
            <a:off x="2320925" y="0"/>
            <a:ext cx="6823075" cy="971550"/>
          </a:xfrm>
          <a:prstGeom prst="rect">
            <a:avLst/>
          </a:prstGeom>
        </p:spPr>
        <p:txBody>
          <a:bodyPr anchor="ctr"/>
          <a:lstStyle/>
          <a:p>
            <a:r>
              <a:rPr lang="zh-CN" altLang="en-US" dirty="0">
                <a:solidFill>
                  <a:srgbClr val="FC0A04"/>
                </a:solidFill>
              </a:rPr>
              <a:t>老鹰捉小鸡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图片 99329" descr="20086121810306254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6013" y="303610"/>
            <a:ext cx="6481762" cy="456128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4" name="文本框 99330"/>
          <p:cNvSpPr txBox="1"/>
          <p:nvPr/>
        </p:nvSpPr>
        <p:spPr>
          <a:xfrm>
            <a:off x="7879517" y="1977629"/>
            <a:ext cx="677108" cy="1350169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lstStyle/>
          <a:p>
            <a:pPr lvl="0"/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纸飞机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101377" descr="7777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2988" y="303610"/>
            <a:ext cx="6480175" cy="465415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 101378"/>
          <p:cNvSpPr txBox="1"/>
          <p:nvPr/>
        </p:nvSpPr>
        <p:spPr>
          <a:xfrm>
            <a:off x="7269976" y="987574"/>
            <a:ext cx="1046440" cy="3759993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lstStyle/>
          <a:p>
            <a:pPr lvl="0"/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捉青蛙      养蝌蚪</a:t>
            </a:r>
          </a:p>
          <a:p>
            <a:pPr lvl="0"/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内容占位符 3" descr="u=2816118132,1678097500&amp;fm=23&amp;gp=0.jpg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/>
          <a:srcRect b="7717"/>
          <a:stretch/>
        </p:blipFill>
        <p:spPr>
          <a:xfrm>
            <a:off x="0" y="0"/>
            <a:ext cx="9144000" cy="5326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"/>
            <a:ext cx="91757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7224" y="1714494"/>
            <a:ext cx="717521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 dirty="0" smtClean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我们都来演一演</a:t>
            </a:r>
            <a:endParaRPr lang="zh-CN" altLang="en-US" sz="7200" b="1" dirty="0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 scaled="1"/>
                </a:gradFill>
                <a:round/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6350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2ed3af6ed5c5f0f1f5ecebe3e3c20b5.jpg"/>
          <p:cNvPicPr>
            <a:picLocks noChangeAspect="1"/>
          </p:cNvPicPr>
          <p:nvPr/>
        </p:nvPicPr>
        <p:blipFill rotWithShape="1">
          <a:blip r:embed="rId3" cstate="print"/>
          <a:srcRect b="4629"/>
          <a:stretch/>
        </p:blipFill>
        <p:spPr>
          <a:xfrm>
            <a:off x="0" y="0"/>
            <a:ext cx="9072593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92583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40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    </a:t>
            </a:r>
            <a:r>
              <a:rPr lang="zh-CN" altLang="en-US" sz="40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漫长悠远的岁月，大千世界的风景，性格迥异的人物，都可以浓缩在小小的舞台上。让我们分小组，开展一次课本剧表演活动。在舞台上，尽情地展示自己，重现那些精彩的瞬间和难忘的对话。</a:t>
            </a:r>
            <a:endParaRPr lang="zh-CN" altLang="zh-CN" sz="4000" b="1" kern="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1295080" y="575911"/>
            <a:ext cx="7291325" cy="995171"/>
          </a:xfrm>
          <a:custGeom>
            <a:avLst/>
            <a:gdLst>
              <a:gd name="connsiteX0" fmla="*/ 0 w 4980073"/>
              <a:gd name="connsiteY0" fmla="*/ 0 h 1204155"/>
              <a:gd name="connsiteX1" fmla="*/ 4377996 w 4980073"/>
              <a:gd name="connsiteY1" fmla="*/ 0 h 1204155"/>
              <a:gd name="connsiteX2" fmla="*/ 4980073 w 4980073"/>
              <a:gd name="connsiteY2" fmla="*/ 602078 h 1204155"/>
              <a:gd name="connsiteX3" fmla="*/ 4377996 w 4980073"/>
              <a:gd name="connsiteY3" fmla="*/ 1204155 h 1204155"/>
              <a:gd name="connsiteX4" fmla="*/ 0 w 4980073"/>
              <a:gd name="connsiteY4" fmla="*/ 1204155 h 1204155"/>
              <a:gd name="connsiteX5" fmla="*/ 0 w 4980073"/>
              <a:gd name="connsiteY5" fmla="*/ 0 h 1204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80073" h="1204155">
                <a:moveTo>
                  <a:pt x="4980073" y="1204154"/>
                </a:moveTo>
                <a:lnTo>
                  <a:pt x="602077" y="1204154"/>
                </a:lnTo>
                <a:lnTo>
                  <a:pt x="0" y="602077"/>
                </a:lnTo>
                <a:lnTo>
                  <a:pt x="602077" y="1"/>
                </a:lnTo>
                <a:lnTo>
                  <a:pt x="4980073" y="1"/>
                </a:lnTo>
                <a:lnTo>
                  <a:pt x="4980073" y="12041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2038" tIns="91441" rIns="170688" bIns="91441" numCol="1" spcCol="1270" anchor="t" anchorCtr="0">
            <a:noAutofit/>
          </a:bodyPr>
          <a:lstStyle/>
          <a:p>
            <a:pPr lvl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>
                <a:latin typeface="楷体" pitchFamily="49" charset="-122"/>
                <a:ea typeface="楷体" pitchFamily="49" charset="-122"/>
              </a:rPr>
              <a:t>选文：</a:t>
            </a:r>
            <a:endParaRPr lang="zh-CN" altLang="en-US" sz="2400" kern="1200" dirty="0">
              <a:latin typeface="楷体" pitchFamily="49" charset="-122"/>
              <a:ea typeface="楷体" pitchFamily="49" charset="-122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2400" kern="1200" dirty="0" smtClean="0">
                <a:latin typeface="楷体" pitchFamily="49" charset="-122"/>
                <a:ea typeface="楷体" pitchFamily="49" charset="-122"/>
              </a:rPr>
              <a:t>从学过的课文</a:t>
            </a:r>
            <a:r>
              <a:rPr lang="zh-CN" altLang="en-US" sz="2400" kern="1200" smtClean="0">
                <a:latin typeface="楷体" pitchFamily="49" charset="-122"/>
                <a:ea typeface="楷体" pitchFamily="49" charset="-122"/>
              </a:rPr>
              <a:t>中选择最</a:t>
            </a:r>
            <a:r>
              <a:rPr lang="zh-CN" altLang="en-US" sz="2400" kern="1200" dirty="0" smtClean="0">
                <a:latin typeface="楷体" pitchFamily="49" charset="-122"/>
                <a:ea typeface="楷体" pitchFamily="49" charset="-122"/>
              </a:rPr>
              <a:t>感兴趣的故事。</a:t>
            </a:r>
            <a:endParaRPr lang="zh-CN" altLang="en-US" sz="2400" kern="12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295080" y="1974815"/>
            <a:ext cx="7291325" cy="1324572"/>
          </a:xfrm>
          <a:custGeom>
            <a:avLst/>
            <a:gdLst>
              <a:gd name="connsiteX0" fmla="*/ 0 w 4980073"/>
              <a:gd name="connsiteY0" fmla="*/ 0 h 1204155"/>
              <a:gd name="connsiteX1" fmla="*/ 4377996 w 4980073"/>
              <a:gd name="connsiteY1" fmla="*/ 0 h 1204155"/>
              <a:gd name="connsiteX2" fmla="*/ 4980073 w 4980073"/>
              <a:gd name="connsiteY2" fmla="*/ 602078 h 1204155"/>
              <a:gd name="connsiteX3" fmla="*/ 4377996 w 4980073"/>
              <a:gd name="connsiteY3" fmla="*/ 1204155 h 1204155"/>
              <a:gd name="connsiteX4" fmla="*/ 0 w 4980073"/>
              <a:gd name="connsiteY4" fmla="*/ 1204155 h 1204155"/>
              <a:gd name="connsiteX5" fmla="*/ 0 w 4980073"/>
              <a:gd name="connsiteY5" fmla="*/ 0 h 1204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80073" h="1204155">
                <a:moveTo>
                  <a:pt x="4980073" y="1204154"/>
                </a:moveTo>
                <a:lnTo>
                  <a:pt x="602077" y="1204154"/>
                </a:lnTo>
                <a:lnTo>
                  <a:pt x="0" y="602077"/>
                </a:lnTo>
                <a:lnTo>
                  <a:pt x="602077" y="1"/>
                </a:lnTo>
                <a:lnTo>
                  <a:pt x="4980073" y="1"/>
                </a:lnTo>
                <a:lnTo>
                  <a:pt x="4980073" y="12041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2037" tIns="91441" rIns="170688" bIns="91440" numCol="1" spcCol="1270" anchor="t" anchorCtr="0">
            <a:noAutofit/>
          </a:bodyPr>
          <a:lstStyle/>
          <a:p>
            <a:pPr lvl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>
                <a:latin typeface="楷体" pitchFamily="49" charset="-122"/>
                <a:ea typeface="楷体" pitchFamily="49" charset="-122"/>
              </a:rPr>
              <a:t>改编：</a:t>
            </a:r>
            <a:endParaRPr lang="en-US" altLang="zh-CN" sz="2400" kern="1200" dirty="0" smtClean="0">
              <a:latin typeface="楷体" pitchFamily="49" charset="-122"/>
              <a:ea typeface="楷体" pitchFamily="49" charset="-122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2400" kern="1200" dirty="0" smtClean="0">
                <a:latin typeface="楷体" pitchFamily="49" charset="-122"/>
                <a:ea typeface="楷体" pitchFamily="49" charset="-122"/>
              </a:rPr>
              <a:t>根据需要对故事内容进行适当的修改。</a:t>
            </a:r>
            <a:endParaRPr lang="en-US" altLang="zh-CN" sz="2400" kern="1200" dirty="0" smtClean="0">
              <a:latin typeface="楷体" pitchFamily="49" charset="-122"/>
              <a:ea typeface="楷体" pitchFamily="49" charset="-122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2400" kern="1200" dirty="0" smtClean="0">
                <a:latin typeface="楷体" pitchFamily="49" charset="-122"/>
                <a:ea typeface="楷体" pitchFamily="49" charset="-122"/>
              </a:rPr>
              <a:t>设计人物的台词、动作、表情，要尽量符合人物的身份、性格等</a:t>
            </a:r>
            <a:endParaRPr lang="en-US" altLang="zh-CN" sz="2400" kern="1200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1295080" y="3538419"/>
            <a:ext cx="7291325" cy="1324572"/>
          </a:xfrm>
          <a:custGeom>
            <a:avLst/>
            <a:gdLst>
              <a:gd name="connsiteX0" fmla="*/ 0 w 4980073"/>
              <a:gd name="connsiteY0" fmla="*/ 0 h 1204155"/>
              <a:gd name="connsiteX1" fmla="*/ 4377996 w 4980073"/>
              <a:gd name="connsiteY1" fmla="*/ 0 h 1204155"/>
              <a:gd name="connsiteX2" fmla="*/ 4980073 w 4980073"/>
              <a:gd name="connsiteY2" fmla="*/ 602078 h 1204155"/>
              <a:gd name="connsiteX3" fmla="*/ 4377996 w 4980073"/>
              <a:gd name="connsiteY3" fmla="*/ 1204155 h 1204155"/>
              <a:gd name="connsiteX4" fmla="*/ 0 w 4980073"/>
              <a:gd name="connsiteY4" fmla="*/ 1204155 h 1204155"/>
              <a:gd name="connsiteX5" fmla="*/ 0 w 4980073"/>
              <a:gd name="connsiteY5" fmla="*/ 0 h 1204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80073" h="1204155">
                <a:moveTo>
                  <a:pt x="4980073" y="1204154"/>
                </a:moveTo>
                <a:lnTo>
                  <a:pt x="602077" y="1204154"/>
                </a:lnTo>
                <a:lnTo>
                  <a:pt x="0" y="602077"/>
                </a:lnTo>
                <a:lnTo>
                  <a:pt x="602077" y="1"/>
                </a:lnTo>
                <a:lnTo>
                  <a:pt x="4980073" y="1"/>
                </a:lnTo>
                <a:lnTo>
                  <a:pt x="4980073" y="12041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2038" tIns="91441" rIns="170688" bIns="91440" numCol="1" spcCol="1270" anchor="t" anchorCtr="0">
            <a:noAutofit/>
          </a:bodyPr>
          <a:lstStyle/>
          <a:p>
            <a:pPr lvl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>
                <a:latin typeface="楷体" pitchFamily="49" charset="-122"/>
                <a:ea typeface="楷体" pitchFamily="49" charset="-122"/>
              </a:rPr>
              <a:t>排练：</a:t>
            </a:r>
            <a:endParaRPr lang="zh-CN" altLang="en-US" sz="2400" kern="1200" dirty="0">
              <a:latin typeface="楷体" pitchFamily="49" charset="-122"/>
              <a:ea typeface="楷体" pitchFamily="49" charset="-122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2400" kern="1200" dirty="0" smtClean="0">
                <a:latin typeface="楷体" pitchFamily="49" charset="-122"/>
                <a:ea typeface="楷体" pitchFamily="49" charset="-122"/>
              </a:rPr>
              <a:t>分好角色，说记台词，商量该怎么演。</a:t>
            </a:r>
            <a:endParaRPr lang="zh-CN" altLang="en-US" sz="2400" kern="1200" dirty="0">
              <a:latin typeface="楷体" pitchFamily="49" charset="-122"/>
              <a:ea typeface="楷体" pitchFamily="49" charset="-122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2400" kern="1200" dirty="0" smtClean="0">
                <a:latin typeface="楷体" pitchFamily="49" charset="-122"/>
                <a:ea typeface="楷体" pitchFamily="49" charset="-122"/>
              </a:rPr>
              <a:t>进行排练。</a:t>
            </a:r>
            <a:endParaRPr lang="zh-CN" altLang="en-US" sz="2400" kern="1200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1283" y="861406"/>
            <a:ext cx="508545" cy="44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图片 5" descr="08cb1b5da4933ab82faa49789b36f8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2238007"/>
            <a:ext cx="579959" cy="477759"/>
          </a:xfrm>
          <a:prstGeom prst="rect">
            <a:avLst/>
          </a:prstGeom>
        </p:spPr>
      </p:pic>
      <p:pic>
        <p:nvPicPr>
          <p:cNvPr id="7" name="图片 6" descr="616fa602cd210750fdc107c18a14aad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3750" y="4076116"/>
            <a:ext cx="543610" cy="439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图片 4" descr="ac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909" y="2086442"/>
            <a:ext cx="121073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图片 6" descr="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0521" y="3194546"/>
            <a:ext cx="1202267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图片 7" descr="ac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23721" y="5229696"/>
            <a:ext cx="245533" cy="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文本框 11"/>
          <p:cNvSpPr txBox="1">
            <a:spLocks noChangeArrowheads="1"/>
          </p:cNvSpPr>
          <p:nvPr/>
        </p:nvSpPr>
        <p:spPr bwMode="auto">
          <a:xfrm>
            <a:off x="1839355" y="2086442"/>
            <a:ext cx="3200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清楚表达自己的想法</a:t>
            </a:r>
            <a:endParaRPr lang="zh-CN" altLang="en-US" sz="2800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133" name="文本框 12"/>
          <p:cNvSpPr txBox="1">
            <a:spLocks noChangeArrowheads="1"/>
          </p:cNvSpPr>
          <p:nvPr/>
        </p:nvSpPr>
        <p:spPr bwMode="auto">
          <a:xfrm>
            <a:off x="1839355" y="2735758"/>
            <a:ext cx="1778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134" name="文本框 13"/>
          <p:cNvSpPr txBox="1">
            <a:spLocks noChangeArrowheads="1"/>
          </p:cNvSpPr>
          <p:nvPr/>
        </p:nvSpPr>
        <p:spPr bwMode="auto">
          <a:xfrm>
            <a:off x="3185137" y="3075806"/>
            <a:ext cx="4771239" cy="1232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认真听取别人意见。意见</a:t>
            </a:r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不同时，要听取最合理的意见，</a:t>
            </a:r>
            <a:endParaRPr lang="en-US" altLang="zh-CN" sz="28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形成一致看法。</a:t>
            </a:r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135" name="文本框 14"/>
          <p:cNvSpPr txBox="1">
            <a:spLocks noChangeArrowheads="1"/>
          </p:cNvSpPr>
          <p:nvPr/>
        </p:nvSpPr>
        <p:spPr bwMode="auto">
          <a:xfrm>
            <a:off x="3752321" y="3600946"/>
            <a:ext cx="1778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262745" y="300492"/>
            <a:ext cx="68407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我们都来演一演</a:t>
            </a:r>
            <a:endParaRPr lang="zh-CN" alt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96809" y="943434"/>
            <a:ext cx="2967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楷体" pitchFamily="49" charset="-122"/>
                <a:ea typeface="楷体" pitchFamily="49" charset="-122"/>
              </a:rPr>
              <a:t>温馨提示</a:t>
            </a:r>
            <a:endParaRPr lang="zh-CN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e38ca3650d3683a3f936e7cd6a299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285984" y="214296"/>
            <a:ext cx="2954656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自相矛盾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fcd825333cf3b43cc29d8e8939fdd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456"/>
            <a:ext cx="9144000" cy="52864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c1cf6fe67995ca23e53b2c920e2be81.jpg"/>
          <p:cNvPicPr>
            <a:picLocks noChangeAspect="1"/>
          </p:cNvPicPr>
          <p:nvPr/>
        </p:nvPicPr>
        <p:blipFill rotWithShape="1">
          <a:blip r:embed="rId2"/>
          <a:srcRect b="15616"/>
          <a:stretch/>
        </p:blipFill>
        <p:spPr>
          <a:xfrm>
            <a:off x="0" y="-142894"/>
            <a:ext cx="9144000" cy="52863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d92d4039aac89331d4d1b4f5a739d5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70" y="-71456"/>
            <a:ext cx="9215470" cy="5214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b1fa4747b3ed11dfdd209356313d83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4300" y="453629"/>
            <a:ext cx="9255125" cy="467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/>
          </p:cNvPr>
          <p:cNvSpPr txBox="1"/>
          <p:nvPr/>
        </p:nvSpPr>
        <p:spPr>
          <a:xfrm>
            <a:off x="71406" y="642924"/>
            <a:ext cx="1944688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</a:rPr>
              <a:t>口语交际</a:t>
            </a:r>
          </a:p>
        </p:txBody>
      </p:sp>
      <p:pic>
        <p:nvPicPr>
          <p:cNvPr id="5" name="图片 4" descr="d587e014ca255e709832180aeae7cfc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1214428"/>
            <a:ext cx="5429288" cy="373893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339752" y="483518"/>
            <a:ext cx="42463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我是小小讲解员</a:t>
            </a:r>
            <a:endParaRPr lang="zh-CN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9213" y="520304"/>
            <a:ext cx="9251951" cy="467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5737" y="1653778"/>
            <a:ext cx="2851151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图片 1"/>
          <p:cNvPicPr>
            <a:picLocks noChangeAspect="1"/>
          </p:cNvPicPr>
          <p:nvPr/>
        </p:nvPicPr>
        <p:blipFill>
          <a:blip r:embed="rId4" cstate="print"/>
          <a:srcRect l="44481" t="88730" r="45197" b="3651"/>
          <a:stretch>
            <a:fillRect/>
          </a:stretch>
        </p:blipFill>
        <p:spPr bwMode="auto">
          <a:xfrm>
            <a:off x="251520" y="197891"/>
            <a:ext cx="2552700" cy="165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2714612" y="1643056"/>
            <a:ext cx="50321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说什么，怎么说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500034" y="1357304"/>
            <a:ext cx="6477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·</a:t>
            </a:r>
            <a:r>
              <a:rPr kumimoji="1" lang="zh-CN" altLang="en-US" sz="32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大家好，欢迎来到</a:t>
            </a:r>
            <a:r>
              <a:rPr kumimoji="1" lang="zh-CN" altLang="en-US" sz="3200" b="1" u="sng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         </a:t>
            </a:r>
            <a:r>
              <a:rPr kumimoji="1" lang="zh-CN" altLang="en-US" sz="32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，我是讲解员</a:t>
            </a:r>
            <a:r>
              <a:rPr kumimoji="1" lang="zh-CN" altLang="en-US" sz="3200" b="1" u="sng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          </a:t>
            </a:r>
            <a:r>
              <a:rPr kumimoji="1" lang="zh-CN" altLang="en-US" sz="32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。</a:t>
            </a:r>
            <a:endParaRPr kumimoji="1" lang="en-US" altLang="zh-CN" sz="3200" b="1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32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·</a:t>
            </a:r>
            <a:r>
              <a:rPr kumimoji="1" lang="zh-CN" altLang="en-US" sz="32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您现在看到的是</a:t>
            </a:r>
            <a:r>
              <a:rPr kumimoji="1" lang="zh-CN" altLang="en-US" sz="3200" b="1" u="sng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                  </a:t>
            </a:r>
            <a:r>
              <a:rPr kumimoji="1" lang="en-US" altLang="zh-CN" sz="32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……</a:t>
            </a:r>
          </a:p>
        </p:txBody>
      </p:sp>
      <p:sp>
        <p:nvSpPr>
          <p:cNvPr id="6" name="矩形 5"/>
          <p:cNvSpPr/>
          <p:nvPr/>
        </p:nvSpPr>
        <p:spPr>
          <a:xfrm>
            <a:off x="500034" y="714362"/>
            <a:ext cx="621510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开头：</a:t>
            </a:r>
            <a:r>
              <a:rPr lang="zh-CN" altLang="en-US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礼貌语言，亮明身份</a:t>
            </a:r>
            <a:endParaRPr lang="zh-CN" altLang="en-US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b05ff3b1f16f6d7b058159cb8365bfc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0"/>
            <a:ext cx="9144000" cy="51562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621510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中间：</a:t>
            </a:r>
            <a:r>
              <a:rPr lang="zh-CN" altLang="en-US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有条理，说热点，简洁。</a:t>
            </a:r>
            <a:endParaRPr lang="zh-CN" altLang="en-US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8" name="图示 7"/>
          <p:cNvGraphicFramePr/>
          <p:nvPr/>
        </p:nvGraphicFramePr>
        <p:xfrm>
          <a:off x="1000100" y="1071552"/>
          <a:ext cx="6715172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0" y="4800600"/>
            <a:ext cx="914400" cy="212725"/>
          </a:xfrm>
          <a:prstGeom prst="rect">
            <a:avLst/>
          </a:prstGeom>
          <a:noFill/>
        </p:spPr>
        <p:txBody>
          <a:bodyPr/>
          <a:lstStyle/>
          <a:p>
            <a:fld id="{EB84C1BD-CFCE-4723-905A-2AA3C31AB6F7}" type="slidenum">
              <a:rPr lang="en-US" altLang="zh-CN" smtClean="0"/>
              <a:pPr/>
              <a:t>27</a:t>
            </a:fld>
            <a:endParaRPr lang="en-US" altLang="zh-CN" smtClean="0"/>
          </a:p>
        </p:txBody>
      </p:sp>
      <p:pic>
        <p:nvPicPr>
          <p:cNvPr id="143363" name="Picture 3" descr="u=1865937782,678837053&amp;fm=0&amp;gp=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519113"/>
            <a:ext cx="17780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64" name="Picture 4" descr="u=215434941,1053247688&amp;fm=0&amp;gp=-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1725" y="789385"/>
            <a:ext cx="1003300" cy="113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65" name="Picture 5" descr="u=3904874637,4206204425&amp;fm=0&amp;gp=3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6350" y="1905000"/>
            <a:ext cx="15113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66" name="Picture 6" descr="u=3210638858,2008448504&amp;fm=3&amp;gp=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1551" y="1869281"/>
            <a:ext cx="1655763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67" name="Picture 7" descr="u=3975327324,2159091341&amp;fm=0&amp;gp=-4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4213" y="3759994"/>
            <a:ext cx="1778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68" name="Picture 8" descr="u=4288303823,365424414&amp;fm=3&amp;gp=2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24526" y="195263"/>
            <a:ext cx="1655763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69" name="Picture 9" descr="u=2888619394,1465807195&amp;fm=0&amp;gp=-4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43663" y="2139554"/>
            <a:ext cx="1185862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70" name="Picture 10" descr="图片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48264" y="3436144"/>
            <a:ext cx="3240087" cy="155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71" name="Picture 11" descr="u=1017713258,4265499264&amp;fm=3&amp;gp=3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132139" y="3489722"/>
            <a:ext cx="13684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72" name="Picture 12" descr="u=265048376,3561458934&amp;fm=0&amp;gp=2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71550" y="1059656"/>
            <a:ext cx="206533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20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4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4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3000"/>
                                        <p:tgtEl>
                                          <p:spTgt spid="14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15816" y="302079"/>
            <a:ext cx="2497164" cy="64406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zh-CN" dirty="0" smtClean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微笑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028700"/>
            <a:ext cx="4038600" cy="3714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0" indent="20638" eaLnBrk="1" hangingPunct="1">
              <a:buFontTx/>
              <a:buNone/>
            </a:pPr>
            <a:r>
              <a:rPr lang="zh-CN" b="1" smtClean="0">
                <a:solidFill>
                  <a:srgbClr val="00B0F0"/>
                </a:solidFill>
                <a:latin typeface="华文楷体" pitchFamily="2" charset="-122"/>
                <a:ea typeface="华文楷体" pitchFamily="2" charset="-122"/>
              </a:rPr>
              <a:t>微笑：不露牙齿，嘴角的两端略向上翘起，眼神中有笑意的笑容。</a:t>
            </a:r>
          </a:p>
          <a:p>
            <a:pPr marL="0" indent="20638" eaLnBrk="1" hangingPunct="1">
              <a:buFontTx/>
              <a:buNone/>
            </a:pPr>
            <a:endParaRPr lang="zh-CN" altLang="zh-CN" b="1" smtClean="0">
              <a:ea typeface="宋体" pitchFamily="2" charset="-122"/>
            </a:endParaRP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5400" y="1028700"/>
            <a:ext cx="4038600" cy="371475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zh-CN" b="1" smtClean="0">
                <a:solidFill>
                  <a:srgbClr val="00B0F0"/>
                </a:solidFill>
                <a:latin typeface="华文楷体" pitchFamily="2" charset="-122"/>
                <a:ea typeface="华文楷体" pitchFamily="2" charset="-122"/>
              </a:rPr>
              <a:t>微笑训练的基本方法：</a:t>
            </a:r>
          </a:p>
          <a:p>
            <a:pPr eaLnBrk="1" hangingPunct="1">
              <a:buFontTx/>
              <a:buNone/>
            </a:pPr>
            <a:r>
              <a:rPr lang="zh-CN" altLang="zh-CN" smtClean="0">
                <a:solidFill>
                  <a:srgbClr val="00B0F0"/>
                </a:solidFill>
                <a:latin typeface="华文楷体" pitchFamily="2" charset="-122"/>
                <a:ea typeface="华文楷体" pitchFamily="2" charset="-122"/>
              </a:rPr>
              <a:t>       </a:t>
            </a:r>
            <a:r>
              <a:rPr lang="zh-CN" b="1" smtClean="0">
                <a:solidFill>
                  <a:srgbClr val="00B0F0"/>
                </a:solidFill>
                <a:latin typeface="华文楷体" pitchFamily="2" charset="-122"/>
                <a:ea typeface="华文楷体" pitchFamily="2" charset="-122"/>
              </a:rPr>
              <a:t>先放松面部肌肉，微微翘起嘴角，让嘴唇略呈弧形；不牵动鼻子、不发出笑声、不露出牙齿，尤其是不露出牙龈的前提下，微微一笑。</a:t>
            </a:r>
          </a:p>
        </p:txBody>
      </p:sp>
      <p:pic>
        <p:nvPicPr>
          <p:cNvPr id="77833" name="Picture 9" descr="jjjjjj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2628313"/>
            <a:ext cx="3266830" cy="1837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00034" y="714362"/>
            <a:ext cx="621510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结尾：</a:t>
            </a:r>
            <a:r>
              <a:rPr lang="zh-CN" altLang="en-US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礼貌用语</a:t>
            </a:r>
            <a:endParaRPr lang="zh-CN" altLang="en-US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52" y="1785932"/>
            <a:ext cx="52864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1.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积极自信</a:t>
            </a:r>
          </a:p>
          <a:p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2.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语言文明、语气诚恳、语调柔和、语速适中、吐字清晰。</a:t>
            </a:r>
          </a:p>
          <a:p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3.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多用尊称、敬称</a:t>
            </a:r>
            <a:endParaRPr lang="zh-CN" altLang="en-US" sz="2800" b="1" dirty="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168" y="1314132"/>
            <a:ext cx="8586312" cy="295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>
            <a:extLst/>
          </p:cNvPr>
          <p:cNvSpPr/>
          <p:nvPr/>
        </p:nvSpPr>
        <p:spPr>
          <a:xfrm>
            <a:off x="755576" y="1252954"/>
            <a:ext cx="7921625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223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3200" b="1" kern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·</a:t>
            </a:r>
            <a:r>
              <a:rPr lang="zh-CN" altLang="en-US" sz="3200" b="1" kern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确定好讲解的主题，围绕这个主题查阅、搜集文字和图片资料。</a:t>
            </a:r>
            <a:endParaRPr lang="en-US" altLang="zh-CN" sz="3200" b="1" kern="0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indent="6223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3200" b="1" kern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200" b="1" kern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根据查到的资料列一个提纲，自己试着讲一讲。</a:t>
            </a:r>
            <a:endParaRPr lang="zh-CN" altLang="zh-CN" sz="3200" b="1" kern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0" name="矩形 2">
            <a:extLst/>
          </p:cNvPr>
          <p:cNvSpPr>
            <a:spLocks noChangeArrowheads="1"/>
          </p:cNvSpPr>
          <p:nvPr/>
        </p:nvSpPr>
        <p:spPr bwMode="auto">
          <a:xfrm>
            <a:off x="251520" y="423704"/>
            <a:ext cx="2236510" cy="70788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000" b="1" dirty="0" smtClean="0">
                <a:solidFill>
                  <a:srgbClr val="FF0000"/>
                </a:solidFill>
              </a:rPr>
              <a:t>准备工作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/>
          </p:cNvPr>
          <p:cNvSpPr/>
          <p:nvPr/>
        </p:nvSpPr>
        <p:spPr>
          <a:xfrm>
            <a:off x="322783" y="1313349"/>
            <a:ext cx="828166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2300">
              <a:spcAft>
                <a:spcPts val="0"/>
              </a:spcAft>
              <a:defRPr/>
            </a:pPr>
            <a:r>
              <a:rPr lang="en-US" altLang="zh-CN" sz="3200" b="1" kern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·</a:t>
            </a:r>
            <a:r>
              <a:rPr lang="zh-CN" altLang="en-US" sz="3200" b="1" kern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讲解的时候，条理清楚，语气、语速要适当，还可以用手势、动作、表情帮助你讲解。</a:t>
            </a:r>
            <a:endParaRPr lang="en-US" altLang="zh-CN" sz="3200" b="1" kern="0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indent="622300">
              <a:spcAft>
                <a:spcPts val="0"/>
              </a:spcAft>
              <a:defRPr/>
            </a:pPr>
            <a:r>
              <a:rPr lang="en-US" altLang="zh-CN" sz="3200" b="1" kern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200" b="1" kern="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可以把要讲的内容做成小展板，还可以在讲的时候配上图片、影像或者音乐。</a:t>
            </a:r>
            <a:endParaRPr lang="zh-CN" altLang="zh-CN" sz="3200" b="1" kern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0" name="矩形 2">
            <a:extLst/>
          </p:cNvPr>
          <p:cNvSpPr>
            <a:spLocks noChangeArrowheads="1"/>
          </p:cNvSpPr>
          <p:nvPr/>
        </p:nvSpPr>
        <p:spPr bwMode="auto">
          <a:xfrm>
            <a:off x="323528" y="423704"/>
            <a:ext cx="2236510" cy="70788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000" b="1" dirty="0" smtClean="0">
                <a:solidFill>
                  <a:srgbClr val="FF0000"/>
                </a:solidFill>
              </a:rPr>
              <a:t>展示交流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7224" y="1714494"/>
            <a:ext cx="717521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 dirty="0" smtClean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我们都来讲笑话</a:t>
            </a:r>
            <a:endParaRPr lang="zh-CN" altLang="en-US" sz="7200" b="1" dirty="0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 scaled="1"/>
                </a:gradFill>
                <a:round/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ss1.bdstatic.com/70cFuXSh_Q1YnxGkpoWK1HF6hhy/it/u=3293904653,1448295322&amp;fm=26&amp;gp=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718740" y="699542"/>
            <a:ext cx="5706520" cy="340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31590"/>
            <a:ext cx="8218487" cy="262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75" y="428625"/>
            <a:ext cx="922337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图片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3875" y="288132"/>
            <a:ext cx="1728788" cy="127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2947988" y="1221581"/>
            <a:ext cx="4792662" cy="2528888"/>
            <a:chOff x="2844844" y="3736646"/>
            <a:chExt cx="3810000" cy="2857500"/>
          </a:xfrm>
        </p:grpSpPr>
        <p:pic>
          <p:nvPicPr>
            <p:cNvPr id="14342" name="图片 2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44844" y="3736646"/>
              <a:ext cx="3810000" cy="285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3" name="Text Box 13"/>
            <p:cNvSpPr txBox="1">
              <a:spLocks noChangeArrowheads="1"/>
            </p:cNvSpPr>
            <p:nvPr/>
          </p:nvSpPr>
          <p:spPr bwMode="auto">
            <a:xfrm>
              <a:off x="3950637" y="4645273"/>
              <a:ext cx="2225098" cy="79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000" b="1">
                  <a:solidFill>
                    <a:srgbClr val="FF0000"/>
                  </a:solidFill>
                </a:rPr>
                <a:t>例说特点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图示 19"/>
          <p:cNvGraphicFramePr/>
          <p:nvPr/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图示 12"/>
          <p:cNvGraphicFramePr/>
          <p:nvPr>
            <p:extLst>
              <p:ext uri="{D42A27DB-BD31-4B8C-83A1-F6EECF244321}">
                <p14:modId xmlns:p14="http://schemas.microsoft.com/office/powerpoint/2010/main" val="3053353192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436" name="Picture 2" descr="D:\acer\配图\be63a2bb084e4dcc6af2fd21eb4c43b0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325" y="2445544"/>
            <a:ext cx="781050" cy="53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13" descr="timg?image&amp;quality=80&amp;size=b9999_10000&amp;sec=1551980906879&amp;di=89a6300914dc45ddda5354791ac2c84f&amp;imgtype=0&amp;src=http%3A%2F%2Fim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951" y="669131"/>
            <a:ext cx="28575" cy="4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2" descr="D:\acer\配图\be63a2bb084e4dcc6af2fd21eb4c43b0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56163" y="261938"/>
            <a:ext cx="1084262" cy="74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文本框 3"/>
          <p:cNvSpPr txBox="1">
            <a:spLocks noChangeArrowheads="1"/>
          </p:cNvSpPr>
          <p:nvPr/>
        </p:nvSpPr>
        <p:spPr bwMode="auto">
          <a:xfrm>
            <a:off x="5675314" y="3369469"/>
            <a:ext cx="244792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6600"/>
              <a:t>……</a:t>
            </a:r>
            <a:endParaRPr lang="zh-CN" altLang="en-US" sz="6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54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dc6d3b9-f0a1-4ddf-bdde-5002b43d53d9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1630</Words>
  <Application>Microsoft Office PowerPoint</Application>
  <PresentationFormat>全屏显示(16:9)</PresentationFormat>
  <Paragraphs>112</Paragraphs>
  <Slides>38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Arial</vt:lpstr>
      <vt:lpstr>宋体</vt:lpstr>
      <vt:lpstr>Impact</vt:lpstr>
      <vt:lpstr>Times New Roman</vt:lpstr>
      <vt:lpstr>幼圆</vt:lpstr>
      <vt:lpstr>Calibri</vt:lpstr>
      <vt:lpstr>华文行楷</vt:lpstr>
      <vt:lpstr>楷体</vt:lpstr>
      <vt:lpstr>微软雅黑</vt:lpstr>
      <vt:lpstr>华文楷体</vt:lpstr>
      <vt:lpstr>黑体</vt:lpstr>
      <vt:lpstr>Xingkai SC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看童年趣图回忆童年</vt:lpstr>
      <vt:lpstr>PowerPoint 演示文稿</vt:lpstr>
      <vt:lpstr>老鹰捉小鸡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微笑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193</cp:revision>
  <dcterms:created xsi:type="dcterms:W3CDTF">2017-03-17T02:28:00Z</dcterms:created>
  <dcterms:modified xsi:type="dcterms:W3CDTF">2023-02-02T08:37:50Z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