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66" r:id="rId2"/>
    <p:sldId id="269" r:id="rId3"/>
    <p:sldId id="271" r:id="rId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6"/>
    </p:embeddedFont>
    <p:embeddedFont>
      <p:font typeface="仿宋" panose="02010609060101010101" pitchFamily="49" charset="-122"/>
      <p:regular r:id="rId7"/>
    </p:embeddedFont>
    <p:embeddedFont>
      <p:font typeface="Wingdings 2" panose="05000000000000000000" charset="2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楷体" panose="02010609060101010101" pitchFamily="49" charset="-122"/>
      <p:regular r:id="rId1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81B99-B1E5-47C1-8AEF-B525DDF0D92B}" type="datetimeFigureOut">
              <a:rPr lang="zh-CN" altLang="en-US" smtClean="0"/>
              <a:t>2021/12/9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B4902-D736-4F51-B2AF-A78CF71C5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126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B4902-D736-4F51-B2AF-A78CF71C52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2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301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6"/>
          <p:cNvSpPr txBox="1"/>
          <p:nvPr/>
        </p:nvSpPr>
        <p:spPr>
          <a:xfrm>
            <a:off x="2339752" y="267494"/>
            <a:ext cx="3315331" cy="5078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7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7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爱的教育</a:t>
            </a:r>
            <a:r>
              <a:rPr lang="en-US" altLang="zh-CN" sz="27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7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读后感</a:t>
            </a:r>
            <a:endParaRPr lang="zh-CN" altLang="en-US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26" name="TextBox 7"/>
          <p:cNvSpPr txBox="1"/>
          <p:nvPr/>
        </p:nvSpPr>
        <p:spPr>
          <a:xfrm>
            <a:off x="395536" y="954668"/>
            <a:ext cx="6855352" cy="39857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3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假期，我一口气读完了</a:t>
            </a:r>
            <a:r>
              <a:rPr lang="en-US" altLang="zh-CN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爱的教育</a:t>
            </a:r>
            <a:r>
              <a:rPr lang="en-US" altLang="zh-CN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，真的非常喜欢，也让我很震撼。</a:t>
            </a:r>
          </a:p>
          <a:p>
            <a:r>
              <a:rPr lang="zh-CN" altLang="en-US" sz="2300" b="1" dirty="0">
                <a:latin typeface="楷体" panose="02010609060101010101" pitchFamily="49" charset="-122"/>
                <a:ea typeface="楷体" panose="02010609060101010101" pitchFamily="49" charset="-122"/>
              </a:rPr>
              <a:t>    这本书以一个意大利小学生安利柯写日记的形式，记录了发生在他小学四年级期间的一个个小故事。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故事里，有善良高尚的卡隆，他总是挺身而出帮助弱小者；有聪明懂事的德罗西，他学习优秀，却从不骄傲；有勤奋好学的斯代地，他不善言辞，却毅力非凡；更有可爱</a:t>
            </a:r>
            <a:r>
              <a:rPr lang="zh-CN" altLang="en-US" sz="23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3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亲、慈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爱温和的新老师，以及热切爱着小主人公并给他指引的爸爸妈妈</a:t>
            </a:r>
            <a:r>
              <a:rPr lang="en-US" altLang="zh-CN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这里洋溢着浓郁的亲子之情，师生之情，同学之情，还有小小少年的爱国之心。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50888" y="942242"/>
            <a:ext cx="0" cy="3717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60955" y="970056"/>
            <a:ext cx="1476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开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头扣题，交代读</a:t>
            </a:r>
            <a:r>
              <a:rPr lang="en-US" altLang="zh-CN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爱的教育</a:t>
            </a:r>
            <a:r>
              <a:rPr lang="en-US" altLang="zh-CN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》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的时间和总的感受，自然引出下文。 </a:t>
            </a:r>
          </a:p>
        </p:txBody>
      </p:sp>
      <p:sp>
        <p:nvSpPr>
          <p:cNvPr id="13" name="矩形 12"/>
          <p:cNvSpPr/>
          <p:nvPr/>
        </p:nvSpPr>
        <p:spPr>
          <a:xfrm>
            <a:off x="7371878" y="3033894"/>
            <a:ext cx="14761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抓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住重点，简要介绍书中内容，为写感受做好准备。</a:t>
            </a:r>
          </a:p>
        </p:txBody>
      </p:sp>
    </p:spTree>
    <p:extLst>
      <p:ext uri="{BB962C8B-B14F-4D97-AF65-F5344CB8AC3E}">
        <p14:creationId xmlns:p14="http://schemas.microsoft.com/office/powerpoint/2010/main" val="2192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1569" y="339502"/>
            <a:ext cx="6747339" cy="3046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有感于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小主人公安利柯的描述，我眼前一一闪过我的父母、老师、同学、朋友：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我的爸爸妈妈上班很忙，还要照顾我的生活，指导我的学习，关心的成长；老师每天辛辛苦苦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上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课，苦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口婆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心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地教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诲我们学知识、学做事、学做人；同学朋友在困难时帮助我、在成功时激励我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我也和安利柯一样被“爱”包围着啊！我要在被爱中感受爱、学会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爱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08304" y="1448365"/>
            <a:ext cx="1772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联系实</a:t>
            </a:r>
            <a:r>
              <a:rPr lang="zh-CN" altLang="en-US" sz="2000" b="1" dirty="0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际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把感受写具体。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214884" y="411510"/>
            <a:ext cx="36004" cy="4295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1569" y="3298912"/>
            <a:ext cx="6747339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真希望大家都能看一看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爱的教育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，我也希望把我的爱献给爸爸妈妈、老师同学，献给需要帮助的人，让大家都学会“爱别人”“传递爱”，让大家都能感受到温暖，感受到美好！ </a:t>
            </a:r>
          </a:p>
        </p:txBody>
      </p:sp>
      <p:sp>
        <p:nvSpPr>
          <p:cNvPr id="8" name="矩形 7"/>
          <p:cNvSpPr/>
          <p:nvPr/>
        </p:nvSpPr>
        <p:spPr>
          <a:xfrm>
            <a:off x="7308304" y="3075806"/>
            <a:ext cx="177212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结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尾总结全文，表达感受，使文章结构完整，中心突出。</a:t>
            </a:r>
          </a:p>
        </p:txBody>
      </p:sp>
    </p:spTree>
    <p:extLst>
      <p:ext uri="{BB962C8B-B14F-4D97-AF65-F5344CB8AC3E}">
        <p14:creationId xmlns:p14="http://schemas.microsoft.com/office/powerpoint/2010/main" val="27677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395536" y="1131590"/>
            <a:ext cx="8547165" cy="2769989"/>
          </a:xfrm>
          <a:prstGeom prst="rect">
            <a:avLst/>
          </a:prstGeom>
          <a:noFill/>
          <a:ln w="127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点评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小作者开头开门见山交代读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爱的教育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的时间和总体感受，引出下文。中间简述感受最深的内容及感受，并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联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系实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际把感受写得很具体。结尾总结全文，表达希望，使文章结构完整，主题突出。</a:t>
            </a:r>
          </a:p>
        </p:txBody>
      </p:sp>
    </p:spTree>
    <p:extLst>
      <p:ext uri="{BB962C8B-B14F-4D97-AF65-F5344CB8AC3E}">
        <p14:creationId xmlns:p14="http://schemas.microsoft.com/office/powerpoint/2010/main" val="5088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27</TotalTime>
  <Words>459</Words>
  <Application>Microsoft Office PowerPoint</Application>
  <PresentationFormat>全屏显示(16:9)</PresentationFormat>
  <Paragraphs>11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黑体</vt:lpstr>
      <vt:lpstr>仿宋</vt:lpstr>
      <vt:lpstr>Wingdings 2</vt:lpstr>
      <vt:lpstr>Calibri</vt:lpstr>
      <vt:lpstr>楷体</vt:lpstr>
      <vt:lpstr>暗香扑面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timebook</cp:lastModifiedBy>
  <cp:revision>28</cp:revision>
  <dcterms:created xsi:type="dcterms:W3CDTF">2019-09-02T04:02:00Z</dcterms:created>
  <dcterms:modified xsi:type="dcterms:W3CDTF">2021-12-09T03:48:23Z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