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"/>
  </p:notesMasterIdLst>
  <p:sldIdLst>
    <p:sldId id="282" r:id="rId2"/>
    <p:sldId id="277" r:id="rId3"/>
    <p:sldId id="283" r:id="rId4"/>
    <p:sldId id="284" r:id="rId5"/>
    <p:sldId id="263" r:id="rId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8174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84799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43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8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2" r:id="rId3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23728" y="1268055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语文园地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32979" y="2563500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65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7534"/>
            <a:ext cx="8136904" cy="3660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14020" y="593626"/>
            <a:ext cx="75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ABC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4036" y="2248206"/>
            <a:ext cx="422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769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03" y="679614"/>
            <a:ext cx="8537434" cy="360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96336" y="1391047"/>
            <a:ext cx="378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46980" y="2190690"/>
            <a:ext cx="378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79282" y="3000502"/>
            <a:ext cx="982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诸葛亮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58802" y="3810067"/>
            <a:ext cx="982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孙悟空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5533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60" y="901849"/>
            <a:ext cx="833362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85964" y="1573163"/>
            <a:ext cx="1629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人闲桂花落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1334" y="1965784"/>
            <a:ext cx="1629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时鸣春涧中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236589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唐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9437" y="2365894"/>
            <a:ext cx="811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王维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0112" y="2365894"/>
            <a:ext cx="811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花落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69050" y="2365894"/>
            <a:ext cx="811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月出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24328" y="2350598"/>
            <a:ext cx="811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鸟鸣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5656" y="3147814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月出惊山鸟      时鸣春涧中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3880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</TotalTime>
  <Words>49</Words>
  <Application>Microsoft Office PowerPoint</Application>
  <PresentationFormat>全屏显示(16:9)</PresentationFormat>
  <Paragraphs>18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28</cp:revision>
  <dcterms:created xsi:type="dcterms:W3CDTF">2021-03-26T07:48:59Z</dcterms:created>
  <dcterms:modified xsi:type="dcterms:W3CDTF">2021-09-27T03:09:53Z</dcterms:modified>
</cp:coreProperties>
</file>