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0"/>
  </p:notesMasterIdLst>
  <p:sldIdLst>
    <p:sldId id="282" r:id="rId2"/>
    <p:sldId id="283" r:id="rId3"/>
    <p:sldId id="284" r:id="rId4"/>
    <p:sldId id="285" r:id="rId5"/>
    <p:sldId id="286" r:id="rId6"/>
    <p:sldId id="287" r:id="rId7"/>
    <p:sldId id="288" r:id="rId8"/>
    <p:sldId id="263" r:id="rId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338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994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70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ic.51yuansu.com/pic3/cover/00/85/34/58da9912ec10b_610.jpg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423" y="4227934"/>
            <a:ext cx="1501528" cy="91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pic.51yuansu.com/pic3/cover/03/51/68/5bbe986323af5_610.jpg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738" b="48361" l="0" r="100000">
                        <a14:foregroundMark x1="21475" y1="45902" x2="36557" y2="46721"/>
                        <a14:foregroundMark x1="88525" y1="46393" x2="98689" y2="465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707" b="50000"/>
          <a:stretch/>
        </p:blipFill>
        <p:spPr bwMode="auto">
          <a:xfrm>
            <a:off x="-108520" y="4524983"/>
            <a:ext cx="4705326" cy="76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pic.51yuansu.com/pic3/cover/03/51/68/5bbe986323af5_610.jpg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738" b="48361" l="0" r="100000">
                        <a14:foregroundMark x1="21475" y1="45902" x2="36557" y2="46721"/>
                        <a14:foregroundMark x1="88525" y1="46393" x2="98689" y2="465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707" b="50000"/>
          <a:stretch/>
        </p:blipFill>
        <p:spPr bwMode="auto">
          <a:xfrm flipH="1">
            <a:off x="4512625" y="4524983"/>
            <a:ext cx="4705326" cy="76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35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 flipH="1">
            <a:off x="0" y="123478"/>
            <a:ext cx="2771800" cy="252000"/>
          </a:xfrm>
          <a:prstGeom prst="rect">
            <a:avLst/>
          </a:prstGeom>
          <a:gradFill flip="none" rotWithShape="1">
            <a:gsLst>
              <a:gs pos="40000">
                <a:sysClr val="window" lastClr="FFFFFF"/>
              </a:gs>
              <a:gs pos="99000">
                <a:sysClr val="window" lastClr="FFFFFF">
                  <a:alpha val="0"/>
                </a:sysClr>
              </a:gs>
              <a:gs pos="77000">
                <a:sysClr val="window" lastClr="FFFFFF">
                  <a:alpha val="59000"/>
                </a:sys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30" name="文本框 1"/>
          <p:cNvSpPr txBox="1"/>
          <p:nvPr/>
        </p:nvSpPr>
        <p:spPr>
          <a:xfrm>
            <a:off x="161281" y="110686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kumimoji="1" lang="zh-CN" altLang="en-US" sz="1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语文  五年级  下册</a:t>
            </a:r>
            <a:endParaRPr kumimoji="1" lang="zh-CN" altLang="en-US" sz="12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75376" y="1391047"/>
            <a:ext cx="5993248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2195736" y="1524449"/>
            <a:ext cx="732853" cy="720080"/>
          </a:xfrm>
          <a:prstGeom prst="ellipse">
            <a:avLst/>
          </a:prstGeom>
          <a:solidFill>
            <a:srgbClr val="FFBF53">
              <a:lumMod val="20000"/>
              <a:lumOff val="80000"/>
            </a:srgbClr>
          </a:solidFill>
          <a:ln w="25400" cap="flat" cmpd="sng" algn="ctr">
            <a:solidFill>
              <a:srgbClr val="FFBF53">
                <a:lumMod val="75000"/>
              </a:srgbClr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627784" y="1347614"/>
            <a:ext cx="48855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草船借箭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432979" y="2787774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 smtClean="0">
                <a:ln w="18000">
                  <a:solidFill>
                    <a:srgbClr val="F07474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ysClr val="window" lastClr="FFFFFF">
                      <a:alpha val="60000"/>
                    </a:sys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</a:rPr>
              <a:t>课课练</a:t>
            </a:r>
            <a:endParaRPr kumimoji="0" lang="zh-CN" altLang="en-US" sz="5400" b="1" i="0" u="none" strike="noStrike" kern="0" cap="none" spc="0" normalizeH="0" baseline="0" noProof="0" dirty="0">
              <a:ln w="18000">
                <a:solidFill>
                  <a:srgbClr val="F07474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ysClr val="window" lastClr="FFFFFF">
                    <a:alpha val="60000"/>
                  </a:sys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246222" y="1386116"/>
            <a:ext cx="96051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FFBF53">
                    <a:lumMod val="75000"/>
                  </a:srgb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5</a:t>
            </a: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1875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240" y="359602"/>
            <a:ext cx="6681932" cy="4156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23728" y="891668"/>
            <a:ext cx="4752528" cy="1661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都督             山寨  </a:t>
            </a:r>
            <a:endParaRPr lang="en-US" altLang="zh-CN" sz="28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呐喊             擂鼓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6016" y="3075806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690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13954"/>
            <a:ext cx="8075613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72783" y="228961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神机妙算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63688" y="3426321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心怀妒忌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617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077" y="123478"/>
            <a:ext cx="5529847" cy="3987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17280" y="2004548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愿意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19674" y="2410549"/>
            <a:ext cx="1853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胸有成竹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0326" y="3651870"/>
            <a:ext cx="5533897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周瑜要诸葛亮在十天内造十万支箭，想以此陷害他。诸葛亮出人意料地提出只要三天，并按周瑜意愿立下军令状。在周瑜看来，诸葛亮已落入圈套，到时候依军法惩治诸葛亮，他也有口难言。周瑜的计谋得逞，除掉心腹大患指日可待，怎么能不高兴呢？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838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915566"/>
            <a:ext cx="6456363" cy="288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3472830" y="1770137"/>
            <a:ext cx="1512168" cy="17281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059038" y="2330028"/>
            <a:ext cx="1925960" cy="52975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3026668" y="1770137"/>
            <a:ext cx="1958330" cy="10896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3052378" y="2358231"/>
            <a:ext cx="1958330" cy="10896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34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0735" y="27266"/>
            <a:ext cx="8523645" cy="5026664"/>
            <a:chOff x="330735" y="27266"/>
            <a:chExt cx="8523645" cy="5026664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735" y="27266"/>
              <a:ext cx="4173393" cy="17840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" r="299"/>
            <a:stretch/>
          </p:blipFill>
          <p:spPr bwMode="auto">
            <a:xfrm>
              <a:off x="330735" y="1755458"/>
              <a:ext cx="4173393" cy="3298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7866" y="41945"/>
              <a:ext cx="4236514" cy="36568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997"/>
          <a:stretch/>
        </p:blipFill>
        <p:spPr bwMode="auto">
          <a:xfrm>
            <a:off x="4617816" y="3893839"/>
            <a:ext cx="4265139" cy="344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直接连接符 8"/>
          <p:cNvCxnSpPr/>
          <p:nvPr/>
        </p:nvCxnSpPr>
        <p:spPr>
          <a:xfrm>
            <a:off x="1557189" y="2922265"/>
            <a:ext cx="293741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59310" y="3229347"/>
            <a:ext cx="40877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59310" y="3536429"/>
            <a:ext cx="40877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30735" y="3839343"/>
            <a:ext cx="40877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40260" y="4142205"/>
            <a:ext cx="40877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40260" y="4443958"/>
            <a:ext cx="40877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359310" y="4741515"/>
            <a:ext cx="40877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40260" y="5053930"/>
            <a:ext cx="121692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63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7"/>
          <a:stretch/>
        </p:blipFill>
        <p:spPr bwMode="auto">
          <a:xfrm>
            <a:off x="1403648" y="267494"/>
            <a:ext cx="6244590" cy="4516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60798" y="1453683"/>
            <a:ext cx="6048672" cy="1243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诸葛亮算到司马懿生性多疑，肯定会怀疑城中有埋伏，不会轻易攻城。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53982" y="3461354"/>
            <a:ext cx="6048672" cy="1348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示例：城中定是有埋伏，否则诸葛亮怎么可能这么胸有成竹地坐在城楼上喝酒弹琴？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822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《七彩课堂》课件模板（新）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</TotalTime>
  <Words>139</Words>
  <Application>Microsoft Office PowerPoint</Application>
  <PresentationFormat>全屏显示(16:9)</PresentationFormat>
  <Paragraphs>16</Paragraphs>
  <Slides>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1_《七彩课堂》课件模板（新）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27</cp:revision>
  <dcterms:created xsi:type="dcterms:W3CDTF">2021-03-26T07:48:59Z</dcterms:created>
  <dcterms:modified xsi:type="dcterms:W3CDTF">2021-09-23T03:54:27Z</dcterms:modified>
</cp:coreProperties>
</file>