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4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5.xml" ContentType="application/vnd.openxmlformats-officedocument.presentationml.notesSlide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8" r:id="rId2"/>
  </p:sldMasterIdLst>
  <p:notesMasterIdLst>
    <p:notesMasterId r:id="rId50"/>
  </p:notesMasterIdLst>
  <p:handoutMasterIdLst>
    <p:handoutMasterId r:id="rId51"/>
  </p:handoutMasterIdLst>
  <p:sldIdLst>
    <p:sldId id="1642" r:id="rId3"/>
    <p:sldId id="523" r:id="rId4"/>
    <p:sldId id="1515" r:id="rId5"/>
    <p:sldId id="1601" r:id="rId6"/>
    <p:sldId id="978" r:id="rId7"/>
    <p:sldId id="1602" r:id="rId8"/>
    <p:sldId id="1461" r:id="rId9"/>
    <p:sldId id="1603" r:id="rId10"/>
    <p:sldId id="1606" r:id="rId11"/>
    <p:sldId id="1478" r:id="rId12"/>
    <p:sldId id="1481" r:id="rId13"/>
    <p:sldId id="1514" r:id="rId14"/>
    <p:sldId id="1641" r:id="rId15"/>
    <p:sldId id="1465" r:id="rId16"/>
    <p:sldId id="1611" r:id="rId17"/>
    <p:sldId id="1622" r:id="rId18"/>
    <p:sldId id="1615" r:id="rId19"/>
    <p:sldId id="1623" r:id="rId20"/>
    <p:sldId id="1621" r:id="rId21"/>
    <p:sldId id="1616" r:id="rId22"/>
    <p:sldId id="1624" r:id="rId23"/>
    <p:sldId id="1618" r:id="rId24"/>
    <p:sldId id="1619" r:id="rId25"/>
    <p:sldId id="1620" r:id="rId26"/>
    <p:sldId id="1469" r:id="rId27"/>
    <p:sldId id="1625" r:id="rId28"/>
    <p:sldId id="941" r:id="rId29"/>
    <p:sldId id="1443" r:id="rId30"/>
    <p:sldId id="1627" r:id="rId31"/>
    <p:sldId id="1629" r:id="rId32"/>
    <p:sldId id="1626" r:id="rId33"/>
    <p:sldId id="1631" r:id="rId34"/>
    <p:sldId id="1630" r:id="rId35"/>
    <p:sldId id="1632" r:id="rId36"/>
    <p:sldId id="1530" r:id="rId37"/>
    <p:sldId id="1634" r:id="rId38"/>
    <p:sldId id="1498" r:id="rId39"/>
    <p:sldId id="1539" r:id="rId40"/>
    <p:sldId id="1505" r:id="rId41"/>
    <p:sldId id="1456" r:id="rId42"/>
    <p:sldId id="1477" r:id="rId43"/>
    <p:sldId id="1637" r:id="rId44"/>
    <p:sldId id="1638" r:id="rId45"/>
    <p:sldId id="1639" r:id="rId46"/>
    <p:sldId id="1640" r:id="rId47"/>
    <p:sldId id="1216" r:id="rId48"/>
    <p:sldId id="1643" r:id="rId49"/>
  </p:sldIdLst>
  <p:sldSz cx="9144000" cy="5143500" type="screen16x9"/>
  <p:notesSz cx="6858000" cy="9144000"/>
  <p:embeddedFontLst>
    <p:embeddedFont>
      <p:font typeface="华文楷体" pitchFamily="2" charset="-122"/>
      <p:regular r:id="rId52"/>
    </p:embeddedFont>
    <p:embeddedFont>
      <p:font typeface="微软雅黑" pitchFamily="34" charset="-122"/>
      <p:regular r:id="rId53"/>
      <p:bold r:id="rId54"/>
    </p:embeddedFont>
    <p:embeddedFont>
      <p:font typeface="汉语拼音" charset="0"/>
      <p:regular r:id="rId55"/>
    </p:embeddedFont>
    <p:embeddedFont>
      <p:font typeface="GB Pinyinok-B" charset="-122"/>
      <p:regular r:id="rId56"/>
    </p:embeddedFont>
    <p:embeddedFont>
      <p:font typeface="Calibri" pitchFamily="34" charset="0"/>
      <p:regular r:id="rId57"/>
      <p:bold r:id="rId58"/>
      <p:italic r:id="rId59"/>
      <p:boldItalic r:id="rId60"/>
    </p:embeddedFont>
    <p:embeddedFont>
      <p:font typeface="黑体" pitchFamily="49" charset="-122"/>
      <p:regular r:id="rId61"/>
    </p:embeddedFont>
    <p:embeddedFont>
      <p:font typeface="楷体" pitchFamily="49" charset="-122"/>
      <p:regular r:id="rId62"/>
    </p:embeddedFont>
    <p:embeddedFont>
      <p:font typeface="幼圆" pitchFamily="49" charset="-122"/>
      <p:regular r:id="rId63"/>
    </p:embeddedFont>
  </p:embeddedFontLst>
  <p:custDataLst>
    <p:tags r:id="rId64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766E787-5B1B-4B37-B5F2-6EF941133F2C}">
          <p14:sldIdLst>
            <p14:sldId id="1642"/>
            <p14:sldId id="523"/>
            <p14:sldId id="1515"/>
            <p14:sldId id="1601"/>
            <p14:sldId id="978"/>
            <p14:sldId id="1602"/>
            <p14:sldId id="1461"/>
            <p14:sldId id="1603"/>
            <p14:sldId id="1606"/>
            <p14:sldId id="1478"/>
            <p14:sldId id="1481"/>
            <p14:sldId id="1514"/>
            <p14:sldId id="1641"/>
            <p14:sldId id="1465"/>
            <p14:sldId id="1611"/>
            <p14:sldId id="1622"/>
            <p14:sldId id="1615"/>
            <p14:sldId id="1623"/>
            <p14:sldId id="1621"/>
            <p14:sldId id="1616"/>
            <p14:sldId id="1624"/>
            <p14:sldId id="1618"/>
            <p14:sldId id="1619"/>
            <p14:sldId id="1620"/>
            <p14:sldId id="1469"/>
            <p14:sldId id="1625"/>
            <p14:sldId id="941"/>
            <p14:sldId id="1443"/>
            <p14:sldId id="1627"/>
            <p14:sldId id="1629"/>
            <p14:sldId id="1626"/>
            <p14:sldId id="1631"/>
            <p14:sldId id="1630"/>
            <p14:sldId id="1632"/>
            <p14:sldId id="1530"/>
            <p14:sldId id="1634"/>
            <p14:sldId id="1498"/>
            <p14:sldId id="1539"/>
            <p14:sldId id="1505"/>
            <p14:sldId id="1456"/>
            <p14:sldId id="1477"/>
            <p14:sldId id="1637"/>
            <p14:sldId id="1638"/>
            <p14:sldId id="1639"/>
            <p14:sldId id="1640"/>
            <p14:sldId id="1216"/>
            <p14:sldId id="164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552" userDrawn="1">
          <p15:clr>
            <a:srgbClr val="A4A3A4"/>
          </p15:clr>
        </p15:guide>
        <p15:guide id="2" pos="1663" userDrawn="1">
          <p15:clr>
            <a:srgbClr val="A4A3A4"/>
          </p15:clr>
        </p15:guide>
        <p15:guide id="3" pos="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A94937"/>
    <a:srgbClr val="0000FF"/>
    <a:srgbClr val="A23825"/>
    <a:srgbClr val="FF0000"/>
    <a:srgbClr val="FFFFCC"/>
    <a:srgbClr val="E4E6E5"/>
    <a:srgbClr val="52295F"/>
    <a:srgbClr val="0CE6E6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53" autoAdjust="0"/>
    <p:restoredTop sz="95244" autoAdjust="0"/>
  </p:normalViewPr>
  <p:slideViewPr>
    <p:cSldViewPr showGuides="1">
      <p:cViewPr varScale="1">
        <p:scale>
          <a:sx n="113" d="100"/>
          <a:sy n="113" d="100"/>
        </p:scale>
        <p:origin x="-318" y="-102"/>
      </p:cViewPr>
      <p:guideLst>
        <p:guide orient="horz" pos="2552"/>
        <p:guide pos="1663"/>
        <p:guide pos="22"/>
      </p:guideLst>
    </p:cSldViewPr>
  </p:slideViewPr>
  <p:outlineViewPr>
    <p:cViewPr>
      <p:scale>
        <a:sx n="33" d="100"/>
        <a:sy n="33" d="100"/>
      </p:scale>
      <p:origin x="0" y="34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960"/>
        <p:guide pos="227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6.fntdata"/><Relationship Id="rId61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5.fntdata"/><Relationship Id="rId64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8.fntdata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3.fntdata"/><Relationship Id="rId62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2024/12/13/Fri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4535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2024/12/13/Fri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208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兰箩婆糕饼浸尤缠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单元小复习有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2024/12/13/Fri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50000"/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ic.51yuansu.com/pic3/cover/03/06/56/5b3454d5259d4_610.jpg"/>
          <p:cNvPicPr>
            <a:picLocks noChangeAspect="1" noChangeArrowheads="1"/>
          </p:cNvPicPr>
          <p:nvPr userDrawn="1"/>
        </p:nvPicPr>
        <p:blipFill>
          <a:blip r:embed="rId1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962" y="3795886"/>
            <a:ext cx="1500037" cy="150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slide" Target="slide3.xml"/><Relationship Id="rId5" Type="http://schemas.openxmlformats.org/officeDocument/2006/relationships/notesSlide" Target="../notesSlides/notesSlide1.xml"/><Relationship Id="rId10" Type="http://schemas.openxmlformats.org/officeDocument/2006/relationships/slide" Target="slide14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36164;&#26009;&#38142;&#25509;/&#35270;&#39057;/&#35270;&#39057;&#65306;&#12298;&#19977;&#22269;&#28436;&#20041;&#12299;&#33609;&#33337;&#20511;&#31661;.mp4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GIF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GIF"/><Relationship Id="rId4" Type="http://schemas.openxmlformats.org/officeDocument/2006/relationships/hyperlink" Target="&#36164;&#26009;&#38142;&#25509;/&#35270;&#39057;/&#19971;&#24425;&#20116;&#19979;&#35838;&#25991;&#26391;&#35835;5&#33609;&#33337;&#20511;&#31661;.mp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&#36164;&#26009;&#38142;&#25509;/&#35270;&#39057;/&#22996;.mp4" TargetMode="External"/><Relationship Id="rId13" Type="http://schemas.openxmlformats.org/officeDocument/2006/relationships/hyperlink" Target="&#36164;&#26009;&#38142;&#25509;/&#35270;&#39057;/&#21584;.mp4" TargetMode="External"/><Relationship Id="rId18" Type="http://schemas.openxmlformats.org/officeDocument/2006/relationships/hyperlink" Target="&#36164;&#26009;&#38142;&#25509;/&#35270;&#39057;/&#28422;.mp4" TargetMode="External"/><Relationship Id="rId3" Type="http://schemas.openxmlformats.org/officeDocument/2006/relationships/hyperlink" Target="&#36164;&#26009;&#38142;&#25509;/&#35270;&#39057;/&#22930;.mp4" TargetMode="External"/><Relationship Id="rId7" Type="http://schemas.openxmlformats.org/officeDocument/2006/relationships/hyperlink" Target="&#36164;&#26009;&#38142;&#25509;/&#35270;&#39057;/&#30563;.mp4" TargetMode="External"/><Relationship Id="rId12" Type="http://schemas.openxmlformats.org/officeDocument/2006/relationships/hyperlink" Target="&#36164;&#26009;&#38142;&#25509;/&#35270;&#39057;/&#25794;.mp4" TargetMode="External"/><Relationship Id="rId17" Type="http://schemas.openxmlformats.org/officeDocument/2006/relationships/hyperlink" Target="&#36164;&#26009;&#38142;&#25509;/&#35270;&#39057;/&#24785;.mp4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&#36164;&#26009;&#38142;&#25509;/&#35270;&#39057;/&#30097;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&#36164;&#26009;&#38142;&#25509;/&#35270;&#39057;/&#26361;.mp4" TargetMode="External"/><Relationship Id="rId11" Type="http://schemas.openxmlformats.org/officeDocument/2006/relationships/hyperlink" Target="&#36164;&#26009;&#38142;&#25509;/&#35270;&#39057;/&#23528;.mp4" TargetMode="External"/><Relationship Id="rId5" Type="http://schemas.openxmlformats.org/officeDocument/2006/relationships/hyperlink" Target="&#36164;&#26009;&#38142;&#25509;/&#35270;&#39057;/&#24524;.mp4" TargetMode="External"/><Relationship Id="rId15" Type="http://schemas.openxmlformats.org/officeDocument/2006/relationships/image" Target="../media/image18.png"/><Relationship Id="rId10" Type="http://schemas.openxmlformats.org/officeDocument/2006/relationships/hyperlink" Target="&#36164;&#26009;&#38142;&#25509;/&#35270;&#39057;/&#36974;.mp4" TargetMode="External"/><Relationship Id="rId4" Type="http://schemas.openxmlformats.org/officeDocument/2006/relationships/image" Target="../media/image17.png"/><Relationship Id="rId9" Type="http://schemas.openxmlformats.org/officeDocument/2006/relationships/hyperlink" Target="&#36164;&#26009;&#38142;&#25509;/&#35270;&#39057;/&#40065;.mp4" TargetMode="External"/><Relationship Id="rId14" Type="http://schemas.openxmlformats.org/officeDocument/2006/relationships/hyperlink" Target="&#36164;&#26009;&#38142;&#25509;/&#35270;&#39057;/&#25554;.mp4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18" Type="http://schemas.openxmlformats.org/officeDocument/2006/relationships/tags" Target="../tags/tag26.xml"/><Relationship Id="rId26" Type="http://schemas.openxmlformats.org/officeDocument/2006/relationships/tags" Target="../tags/tag34.xml"/><Relationship Id="rId3" Type="http://schemas.openxmlformats.org/officeDocument/2006/relationships/tags" Target="../tags/tag11.xml"/><Relationship Id="rId21" Type="http://schemas.openxmlformats.org/officeDocument/2006/relationships/tags" Target="../tags/tag29.xml"/><Relationship Id="rId34" Type="http://schemas.openxmlformats.org/officeDocument/2006/relationships/slideLayout" Target="../slideLayouts/slideLayout6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17" Type="http://schemas.openxmlformats.org/officeDocument/2006/relationships/tags" Target="../tags/tag25.xml"/><Relationship Id="rId25" Type="http://schemas.openxmlformats.org/officeDocument/2006/relationships/tags" Target="../tags/tag33.xml"/><Relationship Id="rId33" Type="http://schemas.openxmlformats.org/officeDocument/2006/relationships/tags" Target="../tags/tag41.xml"/><Relationship Id="rId2" Type="http://schemas.openxmlformats.org/officeDocument/2006/relationships/tags" Target="../tags/tag10.xml"/><Relationship Id="rId16" Type="http://schemas.openxmlformats.org/officeDocument/2006/relationships/tags" Target="../tags/tag24.xml"/><Relationship Id="rId20" Type="http://schemas.openxmlformats.org/officeDocument/2006/relationships/tags" Target="../tags/tag28.xml"/><Relationship Id="rId29" Type="http://schemas.openxmlformats.org/officeDocument/2006/relationships/tags" Target="../tags/tag37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24" Type="http://schemas.openxmlformats.org/officeDocument/2006/relationships/tags" Target="../tags/tag32.xml"/><Relationship Id="rId32" Type="http://schemas.openxmlformats.org/officeDocument/2006/relationships/tags" Target="../tags/tag40.xml"/><Relationship Id="rId5" Type="http://schemas.openxmlformats.org/officeDocument/2006/relationships/tags" Target="../tags/tag13.xml"/><Relationship Id="rId15" Type="http://schemas.openxmlformats.org/officeDocument/2006/relationships/tags" Target="../tags/tag23.xml"/><Relationship Id="rId23" Type="http://schemas.openxmlformats.org/officeDocument/2006/relationships/tags" Target="../tags/tag31.xml"/><Relationship Id="rId28" Type="http://schemas.openxmlformats.org/officeDocument/2006/relationships/tags" Target="../tags/tag36.xml"/><Relationship Id="rId10" Type="http://schemas.openxmlformats.org/officeDocument/2006/relationships/tags" Target="../tags/tag18.xml"/><Relationship Id="rId19" Type="http://schemas.openxmlformats.org/officeDocument/2006/relationships/tags" Target="../tags/tag27.xml"/><Relationship Id="rId31" Type="http://schemas.openxmlformats.org/officeDocument/2006/relationships/tags" Target="../tags/tag39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tags" Target="../tags/tag22.xml"/><Relationship Id="rId22" Type="http://schemas.openxmlformats.org/officeDocument/2006/relationships/tags" Target="../tags/tag30.xml"/><Relationship Id="rId27" Type="http://schemas.openxmlformats.org/officeDocument/2006/relationships/tags" Target="../tags/tag35.xml"/><Relationship Id="rId30" Type="http://schemas.openxmlformats.org/officeDocument/2006/relationships/tags" Target="../tags/tag3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tags" Target="../tags/tag54.xml"/><Relationship Id="rId18" Type="http://schemas.openxmlformats.org/officeDocument/2006/relationships/tags" Target="../tags/tag59.xml"/><Relationship Id="rId26" Type="http://schemas.openxmlformats.org/officeDocument/2006/relationships/tags" Target="../tags/tag67.xml"/><Relationship Id="rId3" Type="http://schemas.openxmlformats.org/officeDocument/2006/relationships/tags" Target="../tags/tag44.xml"/><Relationship Id="rId21" Type="http://schemas.openxmlformats.org/officeDocument/2006/relationships/tags" Target="../tags/tag62.xml"/><Relationship Id="rId34" Type="http://schemas.openxmlformats.org/officeDocument/2006/relationships/tags" Target="../tags/tag75.xml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17" Type="http://schemas.openxmlformats.org/officeDocument/2006/relationships/tags" Target="../tags/tag58.xml"/><Relationship Id="rId25" Type="http://schemas.openxmlformats.org/officeDocument/2006/relationships/tags" Target="../tags/tag66.xml"/><Relationship Id="rId33" Type="http://schemas.openxmlformats.org/officeDocument/2006/relationships/tags" Target="../tags/tag74.xml"/><Relationship Id="rId2" Type="http://schemas.openxmlformats.org/officeDocument/2006/relationships/tags" Target="../tags/tag43.xml"/><Relationship Id="rId16" Type="http://schemas.openxmlformats.org/officeDocument/2006/relationships/tags" Target="../tags/tag57.xml"/><Relationship Id="rId20" Type="http://schemas.openxmlformats.org/officeDocument/2006/relationships/tags" Target="../tags/tag61.xml"/><Relationship Id="rId29" Type="http://schemas.openxmlformats.org/officeDocument/2006/relationships/tags" Target="../tags/tag70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24" Type="http://schemas.openxmlformats.org/officeDocument/2006/relationships/tags" Target="../tags/tag65.xml"/><Relationship Id="rId32" Type="http://schemas.openxmlformats.org/officeDocument/2006/relationships/tags" Target="../tags/tag73.xml"/><Relationship Id="rId37" Type="http://schemas.openxmlformats.org/officeDocument/2006/relationships/slideLayout" Target="../slideLayouts/slideLayout6.xml"/><Relationship Id="rId5" Type="http://schemas.openxmlformats.org/officeDocument/2006/relationships/tags" Target="../tags/tag46.xml"/><Relationship Id="rId15" Type="http://schemas.openxmlformats.org/officeDocument/2006/relationships/tags" Target="../tags/tag56.xml"/><Relationship Id="rId23" Type="http://schemas.openxmlformats.org/officeDocument/2006/relationships/tags" Target="../tags/tag64.xml"/><Relationship Id="rId28" Type="http://schemas.openxmlformats.org/officeDocument/2006/relationships/tags" Target="../tags/tag69.xml"/><Relationship Id="rId36" Type="http://schemas.openxmlformats.org/officeDocument/2006/relationships/tags" Target="../tags/tag77.xml"/><Relationship Id="rId10" Type="http://schemas.openxmlformats.org/officeDocument/2006/relationships/tags" Target="../tags/tag51.xml"/><Relationship Id="rId19" Type="http://schemas.openxmlformats.org/officeDocument/2006/relationships/tags" Target="../tags/tag60.xml"/><Relationship Id="rId31" Type="http://schemas.openxmlformats.org/officeDocument/2006/relationships/tags" Target="../tags/tag72.xml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Relationship Id="rId22" Type="http://schemas.openxmlformats.org/officeDocument/2006/relationships/tags" Target="../tags/tag63.xml"/><Relationship Id="rId27" Type="http://schemas.openxmlformats.org/officeDocument/2006/relationships/tags" Target="../tags/tag68.xml"/><Relationship Id="rId30" Type="http://schemas.openxmlformats.org/officeDocument/2006/relationships/tags" Target="../tags/tag71.xml"/><Relationship Id="rId35" Type="http://schemas.openxmlformats.org/officeDocument/2006/relationships/tags" Target="../tags/tag7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7" Type="http://schemas.openxmlformats.org/officeDocument/2006/relationships/image" Target="../media/image20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image" Target="../media/image19.emf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85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2.mp3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0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1.xml"/><Relationship Id="rId5" Type="http://schemas.microsoft.com/office/2007/relationships/hdphoto" Target="../media/hdphoto4.wdp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2.xml"/><Relationship Id="rId4" Type="http://schemas.microsoft.com/office/2007/relationships/hdphoto" Target="../media/hdphoto4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6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E:\22春\资源\图片\5草船借箭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6" t="19976" r="4037" b="13073"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5">
            <a:hlinkClick r:id="rId8" action="ppaction://hlinksldjump"/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292279" y="4305062"/>
            <a:ext cx="2816225" cy="714960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</a:p>
        </p:txBody>
      </p:sp>
      <p:sp>
        <p:nvSpPr>
          <p:cNvPr id="16" name="文本框 1"/>
          <p:cNvSpPr txBox="1"/>
          <p:nvPr/>
        </p:nvSpPr>
        <p:spPr>
          <a:xfrm>
            <a:off x="113229" y="134510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语文 五年级 下册</a:t>
            </a:r>
          </a:p>
        </p:txBody>
      </p:sp>
      <p:sp>
        <p:nvSpPr>
          <p:cNvPr id="17" name="TextBox 48"/>
          <p:cNvSpPr txBox="1"/>
          <p:nvPr/>
        </p:nvSpPr>
        <p:spPr>
          <a:xfrm>
            <a:off x="1691680" y="1156653"/>
            <a:ext cx="5760640" cy="1177245"/>
          </a:xfrm>
          <a:prstGeom prst="rect">
            <a:avLst/>
          </a:prstGeom>
          <a:solidFill>
            <a:schemeClr val="bg1">
              <a:alpha val="73000"/>
            </a:schemeClr>
          </a:solidFill>
          <a:ln w="19050">
            <a:noFill/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7200" b="1" dirty="0">
                <a:ln w="0"/>
                <a:latin typeface="宋体" panose="02010600030101010101" pitchFamily="2" charset="-122"/>
                <a:ea typeface="宋体" panose="02010600030101010101" pitchFamily="2" charset="-122"/>
              </a:rPr>
              <a:t>草船借箭</a:t>
            </a:r>
          </a:p>
        </p:txBody>
      </p:sp>
      <p:grpSp>
        <p:nvGrpSpPr>
          <p:cNvPr id="22" name="组合 2"/>
          <p:cNvGrpSpPr/>
          <p:nvPr/>
        </p:nvGrpSpPr>
        <p:grpSpPr bwMode="auto">
          <a:xfrm>
            <a:off x="1802879" y="1224623"/>
            <a:ext cx="1080489" cy="1109275"/>
            <a:chOff x="1683887" y="841462"/>
            <a:chExt cx="1306331" cy="1341526"/>
          </a:xfrm>
        </p:grpSpPr>
        <p:pic>
          <p:nvPicPr>
            <p:cNvPr id="23" name="图片 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887" y="876657"/>
              <a:ext cx="1306331" cy="130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2011969" y="841462"/>
              <a:ext cx="692275" cy="122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42900" indent="-285750" defTabSz="68580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85800" indent="-228600" defTabSz="6858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028700" indent="-228600" defTabSz="6858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371600" indent="-228600" defTabSz="6858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828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86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743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2004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6000" b="1" dirty="0">
                  <a:solidFill>
                    <a:srgbClr val="FF6E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endParaRPr kumimoji="1" lang="zh-CN" altLang="en-US" sz="6000" b="1" dirty="0">
                <a:solidFill>
                  <a:srgbClr val="FF6E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5" name="文本框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92279" y="3605218"/>
            <a:ext cx="2816225" cy="715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6" name="文本框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292279" y="2938096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27" name="iconfont-1191-870150"/>
          <p:cNvSpPr>
            <a:spLocks noChangeAspect="1"/>
          </p:cNvSpPr>
          <p:nvPr/>
        </p:nvSpPr>
        <p:spPr bwMode="auto">
          <a:xfrm>
            <a:off x="8668449" y="3084652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iconfont-1191-870150"/>
          <p:cNvSpPr>
            <a:spLocks noChangeAspect="1"/>
          </p:cNvSpPr>
          <p:nvPr/>
        </p:nvSpPr>
        <p:spPr bwMode="auto">
          <a:xfrm rot="10800000">
            <a:off x="6364034" y="3084652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iconfont-1191-870150"/>
          <p:cNvSpPr>
            <a:spLocks noChangeAspect="1"/>
          </p:cNvSpPr>
          <p:nvPr/>
        </p:nvSpPr>
        <p:spPr bwMode="auto">
          <a:xfrm>
            <a:off x="8668449" y="4422154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iconfont-1191-870150"/>
          <p:cNvSpPr>
            <a:spLocks noChangeAspect="1"/>
          </p:cNvSpPr>
          <p:nvPr/>
        </p:nvSpPr>
        <p:spPr bwMode="auto">
          <a:xfrm rot="10800000">
            <a:off x="6355779" y="4421519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iconfont-1191-870150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 rot="10800000">
            <a:off x="6364034" y="373755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iconfont-1191-870150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>
            <a:off x="8668449" y="3751520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5"/>
          <p:cNvSpPr>
            <a:spLocks noChangeArrowheads="1"/>
          </p:cNvSpPr>
          <p:nvPr/>
        </p:nvSpPr>
        <p:spPr bwMode="auto">
          <a:xfrm>
            <a:off x="3163888" y="123478"/>
            <a:ext cx="2816225" cy="715963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</a:p>
        </p:txBody>
      </p:sp>
      <p:sp>
        <p:nvSpPr>
          <p:cNvPr id="5" name="iconfont-1191-870150"/>
          <p:cNvSpPr>
            <a:spLocks noChangeAspect="1"/>
          </p:cNvSpPr>
          <p:nvPr/>
        </p:nvSpPr>
        <p:spPr bwMode="auto">
          <a:xfrm>
            <a:off x="5729585" y="267494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iconfont-1191-870150"/>
          <p:cNvSpPr>
            <a:spLocks noChangeAspect="1"/>
          </p:cNvSpPr>
          <p:nvPr/>
        </p:nvSpPr>
        <p:spPr bwMode="auto">
          <a:xfrm rot="10800000">
            <a:off x="3065289" y="267494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611560" y="872953"/>
            <a:ext cx="8064896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你</a:t>
            </a:r>
            <a:r>
              <a:rPr 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对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《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三国演义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有什么了解</a:t>
            </a:r>
            <a:r>
              <a:rPr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？</a:t>
            </a:r>
            <a:r>
              <a:rPr 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你知道其中哪些人物故事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？</a:t>
            </a:r>
            <a:endParaRPr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61" b="95572" l="6667" r="947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51670"/>
            <a:ext cx="2348943" cy="292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27784" y="2130991"/>
            <a:ext cx="1952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A2382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三顾茅庐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58140" y="2130991"/>
            <a:ext cx="3002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A2382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过五关斩六将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27784" y="3003798"/>
            <a:ext cx="3549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A2382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诸葛亮三气周瑜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22284" y="3795885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A2382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火烧赤壁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27784" y="3795886"/>
            <a:ext cx="2749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A2382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桃园三结义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0645" y="3003797"/>
            <a:ext cx="1741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A2382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空城计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1503" y="4445161"/>
            <a:ext cx="1741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A2382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>
              <a:solidFill>
                <a:srgbClr val="A23825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2792" y="1131590"/>
            <a:ext cx="250994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北魏（曹操）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42" y="2787004"/>
            <a:ext cx="228674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西蜀</a:t>
            </a:r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（刘备）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24448" y="2728213"/>
            <a:ext cx="2531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东吴（周瑜）</a:t>
            </a:r>
          </a:p>
        </p:txBody>
      </p:sp>
      <p:sp>
        <p:nvSpPr>
          <p:cNvPr id="5" name="矩形 4"/>
          <p:cNvSpPr/>
          <p:nvPr/>
        </p:nvSpPr>
        <p:spPr>
          <a:xfrm>
            <a:off x="644550" y="3194255"/>
            <a:ext cx="177661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（诸葛亮）</a:t>
            </a:r>
          </a:p>
        </p:txBody>
      </p:sp>
      <p:sp>
        <p:nvSpPr>
          <p:cNvPr id="6" name="矩形 5"/>
          <p:cNvSpPr/>
          <p:nvPr/>
        </p:nvSpPr>
        <p:spPr>
          <a:xfrm>
            <a:off x="4311091" y="3194255"/>
            <a:ext cx="180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（鲁肃）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1089195" y="1568131"/>
            <a:ext cx="1143374" cy="116473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2901053" y="1568131"/>
            <a:ext cx="1143375" cy="11749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2112303" y="3045723"/>
            <a:ext cx="1656080" cy="0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19047013">
            <a:off x="1038881" y="1721676"/>
            <a:ext cx="101633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打败</a:t>
            </a:r>
          </a:p>
        </p:txBody>
      </p:sp>
      <p:sp>
        <p:nvSpPr>
          <p:cNvPr id="20" name="TextBox 19"/>
          <p:cNvSpPr txBox="1"/>
          <p:nvPr/>
        </p:nvSpPr>
        <p:spPr>
          <a:xfrm rot="2697100">
            <a:off x="3280663" y="1951991"/>
            <a:ext cx="101633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攻打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47555" y="2579186"/>
            <a:ext cx="101633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联合</a:t>
            </a:r>
          </a:p>
        </p:txBody>
      </p:sp>
      <p:sp>
        <p:nvSpPr>
          <p:cNvPr id="7" name="矩形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796136" y="597449"/>
            <a:ext cx="3168352" cy="334245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故事发生在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东汉末年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，当时曹操刚打败刘备，又派兵进攻孙权。于是刘备和孙权联合起来抵抗曹操。诸葛亮就是刘备派到孙权那里帮忙作战的。</a:t>
            </a:r>
          </a:p>
        </p:txBody>
      </p:sp>
      <p:sp>
        <p:nvSpPr>
          <p:cNvPr id="11" name="矩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25499" y="267069"/>
            <a:ext cx="1911922" cy="584775"/>
          </a:xfrm>
          <a:prstGeom prst="rect">
            <a:avLst/>
          </a:prstGeom>
          <a:solidFill>
            <a:schemeClr val="bg1">
              <a:alpha val="49019"/>
            </a:schemeClr>
          </a:solidFill>
          <a:ln w="19050">
            <a:solidFill>
              <a:srgbClr val="00B050"/>
            </a:solidFill>
            <a:prstDash val="sysDash"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32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背景简介</a:t>
            </a:r>
            <a:endParaRPr lang="zh-CN" altLang="en-US" sz="1200" b="1">
              <a:solidFill>
                <a:srgbClr val="0000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467990" y="4155926"/>
            <a:ext cx="7776418" cy="4766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你对</a:t>
            </a:r>
            <a:r>
              <a:rPr lang="en-US" altLang="zh-CN" sz="24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三国演义</a:t>
            </a:r>
            <a:r>
              <a:rPr lang="en-US" altLang="zh-CN" sz="24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4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中的这些人物有什么了解</a:t>
            </a:r>
            <a:r>
              <a:rPr lang="zh-CN" altLang="en-US" sz="2400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？说一说</a:t>
            </a:r>
            <a:r>
              <a:rPr lang="zh-CN" altLang="en-US" sz="2400" b="1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 b="1" kern="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886" y="124481"/>
            <a:ext cx="739698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2699792" y="1340923"/>
            <a:ext cx="5904656" cy="25299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罗贯中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（约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1300-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1400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），山西太原人，汉族，名本，字贯中，号湖海散人。</a:t>
            </a:r>
            <a:r>
              <a:rPr lang="zh-CN" altLang="en-US" sz="3200" b="1" u="sng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元末明初文学家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，是中国章回小说的鼻祖。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5" y="1183753"/>
            <a:ext cx="2051578" cy="31191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组合 4"/>
          <p:cNvGrpSpPr/>
          <p:nvPr/>
        </p:nvGrpSpPr>
        <p:grpSpPr bwMode="auto">
          <a:xfrm>
            <a:off x="269875" y="123478"/>
            <a:ext cx="2568575" cy="869950"/>
            <a:chOff x="6084413" y="595492"/>
            <a:chExt cx="2567826" cy="869801"/>
          </a:xfrm>
        </p:grpSpPr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598346" y="778169"/>
              <a:ext cx="2053893" cy="544765"/>
            </a:xfrm>
            <a:prstGeom prst="rect">
              <a:avLst/>
            </a:prstGeom>
            <a:solidFill>
              <a:schemeClr val="bg1">
                <a:alpha val="63921"/>
              </a:schemeClr>
            </a:solidFill>
            <a:ln w="19050">
              <a:solidFill>
                <a:srgbClr val="98D267"/>
              </a:solidFill>
              <a:prstDash val="sysDash"/>
              <a:miter lim="800000"/>
            </a:ln>
          </p:spPr>
          <p:txBody>
            <a:bodyPr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r>
                <a:rPr lang="zh-CN" altLang="en-US" sz="320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3200" b="1">
                  <a:solidFill>
                    <a:srgbClr val="0000FF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楷体" panose="02010609060101010101" pitchFamily="49" charset="-122"/>
                </a:rPr>
                <a:t>作者简介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4413" y="595492"/>
              <a:ext cx="739482" cy="86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9076" y="339502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“草船借箭”片段欣赏</a:t>
            </a:r>
            <a:endParaRPr lang="zh-CN" altLang="en-US" sz="2000" b="1"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006352" y="990714"/>
            <a:ext cx="4797896" cy="3203687"/>
            <a:chOff x="1907705" y="1210267"/>
            <a:chExt cx="4797896" cy="320368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7705" y="1210267"/>
              <a:ext cx="4797896" cy="3203687"/>
            </a:xfrm>
            <a:prstGeom prst="rect">
              <a:avLst/>
            </a:prstGeom>
          </p:spPr>
        </p:pic>
        <p:pic>
          <p:nvPicPr>
            <p:cNvPr id="3" name="Picture 2">
              <a:hlinkClick r:id="rId3" action="ppaction://hlinkfile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1381" y="1626121"/>
              <a:ext cx="4427984" cy="2496946"/>
            </a:xfrm>
            <a:prstGeom prst="roundRect">
              <a:avLst>
                <a:gd name="adj" fmla="val 10564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66161">
            <a:off x="5425400" y="3738350"/>
            <a:ext cx="1059582" cy="105958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953233" y="4267942"/>
            <a:ext cx="2953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汉语拼音" panose="020B0604020202020204" pitchFamily="34" charset="0"/>
              </a:rPr>
              <a:t>点击图片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汉语拼音" panose="020B0604020202020204" pitchFamily="34" charset="0"/>
              </a:rPr>
              <a:t>,</a:t>
            </a:r>
            <a:r>
              <a:rPr lang="zh-CN" altLang="en-US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汉语拼音" panose="020B0604020202020204" pitchFamily="34" charset="0"/>
              </a:rPr>
              <a:t>播放视频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6"/>
          <p:cNvSpPr txBox="1"/>
          <p:nvPr/>
        </p:nvSpPr>
        <p:spPr>
          <a:xfrm>
            <a:off x="251520" y="1343546"/>
            <a:ext cx="8856984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1" lang="en-US" altLang="zh-CN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1</a:t>
            </a:r>
            <a:r>
              <a:rPr kumimoji="1" lang="en-US" altLang="zh-CN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自读课文，读准字音，读通句子。</a:t>
            </a:r>
          </a:p>
          <a:p>
            <a:pPr>
              <a:lnSpc>
                <a:spcPct val="150000"/>
              </a:lnSpc>
            </a:pPr>
            <a:r>
              <a:rPr kumimoji="1" lang="en-US" altLang="zh-CN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1" lang="en-US" altLang="zh-CN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2</a:t>
            </a:r>
            <a:r>
              <a:rPr kumimoji="1" lang="en-US" altLang="zh-CN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找出主要人物，</a:t>
            </a: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按照起因、经过、结果的顺序</a:t>
            </a:r>
            <a:r>
              <a:rPr kumimoji="1" lang="zh-CN" altLang="en-US" sz="3200" b="1" spc="190" dirty="0">
                <a:latin typeface="宋体" panose="02010600030101010101" pitchFamily="2" charset="-122"/>
                <a:ea typeface="宋体" panose="02010600030101010101" pitchFamily="2" charset="-122"/>
              </a:rPr>
              <a:t>说说主要内容</a:t>
            </a:r>
            <a:r>
              <a:rPr kumimoji="1" lang="zh-CN" altLang="en-US" sz="3200" b="1" spc="19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kumimoji="1" lang="zh-CN" altLang="en-US" sz="2800" b="1" spc="19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" y="278530"/>
            <a:ext cx="2270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8055"/>
            <a:ext cx="442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>
            <a:hlinkClick r:id="rId4" action="ppaction://hlinkfile"/>
          </p:cNvPr>
          <p:cNvSpPr txBox="1"/>
          <p:nvPr/>
        </p:nvSpPr>
        <p:spPr>
          <a:xfrm>
            <a:off x="694433" y="235444"/>
            <a:ext cx="2365648" cy="6223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整体感知 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4"/>
          <p:cNvSpPr txBox="1"/>
          <p:nvPr/>
        </p:nvSpPr>
        <p:spPr>
          <a:xfrm>
            <a:off x="3523000" y="816119"/>
            <a:ext cx="2386525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点击图标，</a:t>
            </a:r>
            <a:r>
              <a:rPr lang="zh-CN" altLang="en-US" sz="1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听课文范</a:t>
            </a: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3745">
            <a:off x="2591788" y="192863"/>
            <a:ext cx="1059582" cy="1059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15513" y="372601"/>
            <a:ext cx="1628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（起因）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5513" y="1751737"/>
            <a:ext cx="157616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（经过）</a:t>
            </a:r>
            <a:endParaRPr lang="zh-CN" altLang="en-US" sz="3200">
              <a:solidFill>
                <a:srgbClr val="0000FF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5513" y="3795886"/>
            <a:ext cx="162835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（结果）</a:t>
            </a:r>
            <a:endParaRPr lang="zh-CN" altLang="en-US" sz="3200">
              <a:solidFill>
                <a:srgbClr val="0000FF"/>
              </a:solidFill>
            </a:endParaRPr>
          </a:p>
        </p:txBody>
      </p:sp>
      <p:sp>
        <p:nvSpPr>
          <p:cNvPr id="17" name="文本框 6"/>
          <p:cNvSpPr txBox="1"/>
          <p:nvPr/>
        </p:nvSpPr>
        <p:spPr>
          <a:xfrm>
            <a:off x="1691680" y="487470"/>
            <a:ext cx="7128791" cy="98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周瑜对诸葛亮心怀妒忌，要诸葛亮立下军令状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u="sng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18" name="文本框 4"/>
          <p:cNvSpPr txBox="1"/>
          <p:nvPr/>
        </p:nvSpPr>
        <p:spPr>
          <a:xfrm>
            <a:off x="1654175" y="1751965"/>
            <a:ext cx="7303135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诸葛亮先请鲁肃帮忙准备必要的装备和人员，然后在凌晨时，趁着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，带领二十条扎满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船前往曹军水寨，擂鼓呐喊，吸引曹军放箭，草把子上很快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19" name="文本框 8"/>
          <p:cNvSpPr txBox="1"/>
          <p:nvPr/>
        </p:nvSpPr>
        <p:spPr>
          <a:xfrm>
            <a:off x="1619672" y="3841308"/>
            <a:ext cx="6603721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二十条船上的箭总共有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多支，周瑜得知经过后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763688" y="987574"/>
            <a:ext cx="365032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三天内造出十万支箭</a:t>
            </a:r>
          </a:p>
        </p:txBody>
      </p:sp>
      <p:sp>
        <p:nvSpPr>
          <p:cNvPr id="21" name="矩形 20"/>
          <p:cNvSpPr/>
          <p:nvPr/>
        </p:nvSpPr>
        <p:spPr>
          <a:xfrm>
            <a:off x="3511927" y="2139814"/>
            <a:ext cx="14071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大雾漫天</a:t>
            </a:r>
          </a:p>
        </p:txBody>
      </p:sp>
      <p:sp>
        <p:nvSpPr>
          <p:cNvPr id="22" name="矩形 21"/>
          <p:cNvSpPr/>
          <p:nvPr/>
        </p:nvSpPr>
        <p:spPr>
          <a:xfrm>
            <a:off x="7359342" y="2139702"/>
            <a:ext cx="110109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草把子</a:t>
            </a:r>
          </a:p>
        </p:txBody>
      </p:sp>
      <p:sp>
        <p:nvSpPr>
          <p:cNvPr id="23" name="矩形 22"/>
          <p:cNvSpPr/>
          <p:nvPr/>
        </p:nvSpPr>
        <p:spPr>
          <a:xfrm>
            <a:off x="2699792" y="2931800"/>
            <a:ext cx="14071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插满了箭</a:t>
            </a:r>
          </a:p>
        </p:txBody>
      </p:sp>
      <p:sp>
        <p:nvSpPr>
          <p:cNvPr id="24" name="矩形 23"/>
          <p:cNvSpPr/>
          <p:nvPr/>
        </p:nvSpPr>
        <p:spPr>
          <a:xfrm>
            <a:off x="4683436" y="3811645"/>
            <a:ext cx="79502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十万</a:t>
            </a:r>
          </a:p>
        </p:txBody>
      </p:sp>
      <p:sp>
        <p:nvSpPr>
          <p:cNvPr id="25" name="矩形 24"/>
          <p:cNvSpPr/>
          <p:nvPr/>
        </p:nvSpPr>
        <p:spPr>
          <a:xfrm>
            <a:off x="2307733" y="4199607"/>
            <a:ext cx="14071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自叹不如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1419622"/>
            <a:ext cx="82809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周瑜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妒忌诸葛亮，设计让诸葛亮三天造十万支箭，以此陷害他。诸葛亮将计就计，巧妙计划，周密安排，向曹操“借箭”，挫败了周瑜的阴谋。诸葛亮借箭成功，周瑜心服口服，自叹不如诸葛亮。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821697" y="123478"/>
            <a:ext cx="3500607" cy="1016000"/>
            <a:chOff x="2339752" y="423895"/>
            <a:chExt cx="3500607" cy="1016000"/>
          </a:xfrm>
        </p:grpSpPr>
        <p:sp>
          <p:nvSpPr>
            <p:cNvPr id="3" name="矩形 2"/>
            <p:cNvSpPr/>
            <p:nvPr/>
          </p:nvSpPr>
          <p:spPr>
            <a:xfrm>
              <a:off x="3275856" y="800909"/>
              <a:ext cx="2564503" cy="6047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kern="0" dirty="0">
                  <a:latin typeface="宋体" panose="02010600030101010101" pitchFamily="2" charset="-122"/>
                  <a:ea typeface="宋体" panose="02010600030101010101" pitchFamily="2" charset="-122"/>
                </a:rPr>
                <a:t>主要内容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6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2" y="423895"/>
              <a:ext cx="1014413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090053" y="1139641"/>
            <a:ext cx="72682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yú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687901" y="1131590"/>
            <a:ext cx="64518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jì</a:t>
            </a:r>
            <a:endParaRPr lang="zh-CN" altLang="en-US" sz="2800" b="1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265149" y="1172786"/>
            <a:ext cx="74432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dū</a:t>
            </a:r>
            <a:endParaRPr lang="zh-CN" altLang="en-US" sz="2800" b="1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37483" y="2575669"/>
            <a:ext cx="97617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zhài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10157" y="2562719"/>
            <a:ext cx="64967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léi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102852" y="2562790"/>
            <a:ext cx="87932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nà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595" y="1568269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周</a:t>
            </a:r>
            <a:r>
              <a:rPr lang="zh-CN" altLang="en-US" sz="40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瑜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59411" y="156826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忌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971724" y="156826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妒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85732" y="154482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督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617078" y="157191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都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10720" y="29264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寨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28483" y="2914541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水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65651" y="293797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31415" y="291169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呐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606909" y="291169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7105" y="1547351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76536" y="288717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弩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84693" y="15142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帷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79462" y="290077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弓</a:t>
            </a:r>
          </a:p>
        </p:txBody>
      </p:sp>
      <p:sp>
        <p:nvSpPr>
          <p:cNvPr id="32" name="矩形 31"/>
          <p:cNvSpPr/>
          <p:nvPr/>
        </p:nvSpPr>
        <p:spPr>
          <a:xfrm>
            <a:off x="5868145" y="1198712"/>
            <a:ext cx="100762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màn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222594" y="2499742"/>
            <a:ext cx="649891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nǔ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17563" y="291819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丞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77226" y="291169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相</a:t>
            </a:r>
          </a:p>
        </p:txBody>
      </p:sp>
      <p:sp>
        <p:nvSpPr>
          <p:cNvPr id="57" name="矩形 56"/>
          <p:cNvSpPr/>
          <p:nvPr/>
        </p:nvSpPr>
        <p:spPr>
          <a:xfrm>
            <a:off x="7092280" y="2562790"/>
            <a:ext cx="137671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chénɡ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923321" y="292454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鼓</a:t>
            </a:r>
          </a:p>
        </p:txBody>
      </p:sp>
      <p:pic>
        <p:nvPicPr>
          <p:cNvPr id="3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8354"/>
            <a:ext cx="4318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15"/>
          <p:cNvSpPr txBox="1"/>
          <p:nvPr/>
        </p:nvSpPr>
        <p:spPr>
          <a:xfrm>
            <a:off x="657920" y="269454"/>
            <a:ext cx="1887927" cy="64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学认字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7563" y="151427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翎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07427" y="150990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</a:rPr>
              <a:t>毛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347120" y="1149866"/>
            <a:ext cx="82528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líng</a:t>
            </a:r>
            <a:endParaRPr lang="zh-CN" altLang="en-US" sz="28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9" name="十六角星 18"/>
          <p:cNvSpPr/>
          <p:nvPr>
            <p:custDataLst>
              <p:tags r:id="rId1"/>
            </p:custDataLst>
          </p:nvPr>
        </p:nvSpPr>
        <p:spPr>
          <a:xfrm>
            <a:off x="2545824" y="314404"/>
            <a:ext cx="2460811" cy="721747"/>
          </a:xfrm>
          <a:prstGeom prst="star16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形声字</a:t>
            </a:r>
          </a:p>
        </p:txBody>
      </p:sp>
      <p:sp>
        <p:nvSpPr>
          <p:cNvPr id="2" name="矩形 1"/>
          <p:cNvSpPr/>
          <p:nvPr/>
        </p:nvSpPr>
        <p:spPr>
          <a:xfrm>
            <a:off x="7308294" y="3651870"/>
            <a:ext cx="720090" cy="9061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4400" b="1" dirty="0">
                <a:solidFill>
                  <a:schemeClr val="accent5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蒸</a:t>
            </a:r>
          </a:p>
        </p:txBody>
      </p:sp>
      <p:sp>
        <p:nvSpPr>
          <p:cNvPr id="42" name="文本框 6"/>
          <p:cNvSpPr txBox="1"/>
          <p:nvPr/>
        </p:nvSpPr>
        <p:spPr>
          <a:xfrm>
            <a:off x="395730" y="378190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>
                <a:solidFill>
                  <a:schemeClr val="accent5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赛</a:t>
            </a:r>
          </a:p>
        </p:txBody>
      </p:sp>
      <p:sp>
        <p:nvSpPr>
          <p:cNvPr id="18" name="文本框 6"/>
          <p:cNvSpPr txBox="1"/>
          <p:nvPr/>
        </p:nvSpPr>
        <p:spPr>
          <a:xfrm>
            <a:off x="1331719" y="3782377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>
                <a:solidFill>
                  <a:schemeClr val="accent5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塞</a:t>
            </a:r>
          </a:p>
        </p:txBody>
      </p:sp>
      <p:sp>
        <p:nvSpPr>
          <p:cNvPr id="4" name="TextBox 40"/>
          <p:cNvSpPr txBox="1"/>
          <p:nvPr/>
        </p:nvSpPr>
        <p:spPr>
          <a:xfrm>
            <a:off x="3779912" y="4011699"/>
            <a:ext cx="1547027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比一比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0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32" grpId="0"/>
      <p:bldP spid="32" grpId="1"/>
      <p:bldP spid="36" grpId="0"/>
      <p:bldP spid="36" grpId="1"/>
      <p:bldP spid="57" grpId="0"/>
      <p:bldP spid="57" grpId="1"/>
      <p:bldP spid="40" grpId="0"/>
      <p:bldP spid="40" grpId="1"/>
      <p:bldP spid="19" grpId="0" bldLvl="0" animBg="1"/>
      <p:bldP spid="2" grpId="0"/>
      <p:bldP spid="2" grpId="1"/>
      <p:bldP spid="42" grpId="0"/>
      <p:bldP spid="42" grpId="1"/>
      <p:bldP spid="18" grpId="0"/>
      <p:bldP spid="18" grpId="1"/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"/>
          <p:cNvGrpSpPr/>
          <p:nvPr/>
        </p:nvGrpSpPr>
        <p:grpSpPr>
          <a:xfrm>
            <a:off x="7906613" y="1362434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9" name="组合 7"/>
          <p:cNvGrpSpPr/>
          <p:nvPr/>
        </p:nvGrpSpPr>
        <p:grpSpPr>
          <a:xfrm>
            <a:off x="4018089" y="3380348"/>
            <a:ext cx="1029163" cy="1085656"/>
            <a:chOff x="2437" y="2032"/>
            <a:chExt cx="1244" cy="1264"/>
          </a:xfrm>
        </p:grpSpPr>
        <p:sp>
          <p:nvSpPr>
            <p:cNvPr id="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3" name="组合 7"/>
          <p:cNvGrpSpPr/>
          <p:nvPr/>
        </p:nvGrpSpPr>
        <p:grpSpPr>
          <a:xfrm>
            <a:off x="5304455" y="3380348"/>
            <a:ext cx="1029163" cy="1085656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1" name="组合 7"/>
          <p:cNvGrpSpPr/>
          <p:nvPr/>
        </p:nvGrpSpPr>
        <p:grpSpPr>
          <a:xfrm>
            <a:off x="5304061" y="1385423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5" name="组合 7"/>
          <p:cNvGrpSpPr/>
          <p:nvPr/>
        </p:nvGrpSpPr>
        <p:grpSpPr>
          <a:xfrm>
            <a:off x="4018177" y="1385423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9" name="组合 7"/>
          <p:cNvGrpSpPr/>
          <p:nvPr/>
        </p:nvGrpSpPr>
        <p:grpSpPr>
          <a:xfrm>
            <a:off x="2732293" y="1385423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1446409" y="1385423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7" name="矩形 46"/>
          <p:cNvSpPr/>
          <p:nvPr/>
        </p:nvSpPr>
        <p:spPr>
          <a:xfrm>
            <a:off x="303401" y="813919"/>
            <a:ext cx="884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dù</a:t>
            </a:r>
            <a:r>
              <a:rPr lang="en-US" altLang="zh-CN" sz="32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 </a:t>
            </a:r>
            <a:r>
              <a:rPr lang="en-US" altLang="zh-CN" sz="3200" b="1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jì</a:t>
            </a:r>
            <a:r>
              <a:rPr lang="en-US" altLang="zh-CN" sz="3200" b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cáo      </a:t>
            </a:r>
            <a:r>
              <a:rPr lang="en-US" altLang="zh-CN" sz="3200" b="1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dū</a:t>
            </a:r>
            <a:r>
              <a:rPr lang="en-US" altLang="zh-CN" sz="3200" b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wěi </a:t>
            </a:r>
            <a:r>
              <a:rPr lang="en-US" altLang="zh-CN" sz="3200" b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lǔ       zhē </a:t>
            </a:r>
            <a:endParaRPr lang="en-US" altLang="zh-CN" sz="32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60020" y="2744470"/>
            <a:ext cx="887603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qī</a:t>
            </a:r>
            <a:r>
              <a:rPr lang="en-US" altLang="zh-CN" sz="32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yí</a:t>
            </a:r>
            <a:r>
              <a:rPr lang="en-US" altLang="zh-CN" sz="32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huò</a:t>
            </a:r>
            <a:r>
              <a:rPr lang="en-US" altLang="zh-CN" sz="32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</a:t>
            </a:r>
            <a:r>
              <a:rPr lang="en-US" altLang="zh-CN" sz="32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zhài</a:t>
            </a:r>
            <a:r>
              <a:rPr lang="en-US" altLang="zh-CN" sz="32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 </a:t>
            </a:r>
            <a:r>
              <a:rPr lang="en-US" altLang="zh-CN" sz="32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léi</a:t>
            </a:r>
            <a:r>
              <a:rPr lang="en-US" altLang="zh-CN" sz="32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  </a:t>
            </a:r>
            <a:r>
              <a:rPr lang="en-US" altLang="zh-CN" sz="32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</a:t>
            </a:r>
            <a:r>
              <a:rPr lang="en-US" altLang="zh-CN" sz="32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nà</a:t>
            </a:r>
            <a:r>
              <a:rPr lang="en-US" altLang="zh-CN" sz="3200" b="1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</a:t>
            </a:r>
            <a:r>
              <a:rPr lang="en-US" altLang="zh-CN" sz="3200" b="1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   </a:t>
            </a:r>
            <a:r>
              <a:rPr lang="en-US" altLang="zh-CN" sz="3200" b="1" dirty="0" err="1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chā</a:t>
            </a:r>
            <a:endParaRPr lang="en-US" altLang="zh-CN" sz="32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3" name="组合 7"/>
          <p:cNvGrpSpPr/>
          <p:nvPr/>
        </p:nvGrpSpPr>
        <p:grpSpPr>
          <a:xfrm>
            <a:off x="160525" y="1385423"/>
            <a:ext cx="1029163" cy="1085656"/>
            <a:chOff x="2437" y="2032"/>
            <a:chExt cx="1244" cy="1264"/>
          </a:xfrm>
        </p:grpSpPr>
        <p:sp>
          <p:nvSpPr>
            <p:cNvPr id="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" name="组合 7"/>
          <p:cNvGrpSpPr/>
          <p:nvPr/>
        </p:nvGrpSpPr>
        <p:grpSpPr>
          <a:xfrm>
            <a:off x="6629700" y="3372093"/>
            <a:ext cx="1029163" cy="1085656"/>
            <a:chOff x="2437" y="2032"/>
            <a:chExt cx="1244" cy="1264"/>
          </a:xfrm>
        </p:grpSpPr>
        <p:sp>
          <p:nvSpPr>
            <p:cNvPr id="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2" name="组合 7"/>
          <p:cNvGrpSpPr/>
          <p:nvPr/>
        </p:nvGrpSpPr>
        <p:grpSpPr>
          <a:xfrm>
            <a:off x="6629520" y="1372869"/>
            <a:ext cx="1029163" cy="1085656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6" name="组合 7"/>
          <p:cNvGrpSpPr/>
          <p:nvPr/>
        </p:nvGrpSpPr>
        <p:grpSpPr>
          <a:xfrm>
            <a:off x="8006365" y="3369442"/>
            <a:ext cx="1029163" cy="1085656"/>
            <a:chOff x="2437" y="2032"/>
            <a:chExt cx="1244" cy="1264"/>
          </a:xfrm>
        </p:grpSpPr>
        <p:sp>
          <p:nvSpPr>
            <p:cNvPr id="8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1" name="文本框 64"/>
          <p:cNvSpPr txBox="1"/>
          <p:nvPr/>
        </p:nvSpPr>
        <p:spPr>
          <a:xfrm>
            <a:off x="6669461" y="1323441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鲁</a:t>
            </a:r>
          </a:p>
        </p:txBody>
      </p:sp>
      <p:sp>
        <p:nvSpPr>
          <p:cNvPr id="2" name="文本框 64"/>
          <p:cNvSpPr txBox="1"/>
          <p:nvPr/>
        </p:nvSpPr>
        <p:spPr>
          <a:xfrm>
            <a:off x="174297" y="1360709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妒</a:t>
            </a:r>
          </a:p>
        </p:txBody>
      </p:sp>
      <p:sp>
        <p:nvSpPr>
          <p:cNvPr id="12294" name="文本框 64"/>
          <p:cNvSpPr txBox="1"/>
          <p:nvPr/>
        </p:nvSpPr>
        <p:spPr>
          <a:xfrm>
            <a:off x="1454647" y="1352471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忌</a:t>
            </a:r>
          </a:p>
        </p:txBody>
      </p:sp>
      <p:sp>
        <p:nvSpPr>
          <p:cNvPr id="12296" name="文本框 64"/>
          <p:cNvSpPr txBox="1"/>
          <p:nvPr/>
        </p:nvSpPr>
        <p:spPr>
          <a:xfrm>
            <a:off x="2771422" y="1352471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曹</a:t>
            </a:r>
          </a:p>
        </p:txBody>
      </p:sp>
      <p:sp>
        <p:nvSpPr>
          <p:cNvPr id="12298" name="文本框 64"/>
          <p:cNvSpPr txBox="1"/>
          <p:nvPr/>
        </p:nvSpPr>
        <p:spPr>
          <a:xfrm>
            <a:off x="4018177" y="1385423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督</a:t>
            </a:r>
          </a:p>
        </p:txBody>
      </p:sp>
      <p:sp>
        <p:nvSpPr>
          <p:cNvPr id="12300" name="文本框 64"/>
          <p:cNvSpPr txBox="1"/>
          <p:nvPr/>
        </p:nvSpPr>
        <p:spPr>
          <a:xfrm>
            <a:off x="5304061" y="1385423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委</a:t>
            </a:r>
          </a:p>
        </p:txBody>
      </p:sp>
      <p:sp>
        <p:nvSpPr>
          <p:cNvPr id="12304" name="文本框 64"/>
          <p:cNvSpPr txBox="1"/>
          <p:nvPr/>
        </p:nvSpPr>
        <p:spPr>
          <a:xfrm>
            <a:off x="7978621" y="136317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遮</a:t>
            </a:r>
          </a:p>
        </p:txBody>
      </p:sp>
      <p:sp>
        <p:nvSpPr>
          <p:cNvPr id="12308" name="文本框 64"/>
          <p:cNvSpPr txBox="1"/>
          <p:nvPr/>
        </p:nvSpPr>
        <p:spPr>
          <a:xfrm>
            <a:off x="4067553" y="3397035"/>
            <a:ext cx="608488" cy="108394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寨</a:t>
            </a:r>
          </a:p>
        </p:txBody>
      </p:sp>
      <p:sp>
        <p:nvSpPr>
          <p:cNvPr id="12310" name="文本框 64"/>
          <p:cNvSpPr txBox="1"/>
          <p:nvPr/>
        </p:nvSpPr>
        <p:spPr>
          <a:xfrm>
            <a:off x="5364145" y="3396967"/>
            <a:ext cx="608489" cy="108394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擂</a:t>
            </a:r>
          </a:p>
        </p:txBody>
      </p:sp>
      <p:sp>
        <p:nvSpPr>
          <p:cNvPr id="7" name="文本框 64"/>
          <p:cNvSpPr txBox="1"/>
          <p:nvPr/>
        </p:nvSpPr>
        <p:spPr>
          <a:xfrm>
            <a:off x="6669705" y="3381092"/>
            <a:ext cx="608489" cy="108394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呐</a:t>
            </a:r>
          </a:p>
        </p:txBody>
      </p:sp>
      <p:sp>
        <p:nvSpPr>
          <p:cNvPr id="112" name="文本框 64"/>
          <p:cNvSpPr txBox="1"/>
          <p:nvPr/>
        </p:nvSpPr>
        <p:spPr>
          <a:xfrm>
            <a:off x="8028411" y="3363092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插</a:t>
            </a:r>
          </a:p>
        </p:txBody>
      </p:sp>
      <p:pic>
        <p:nvPicPr>
          <p:cNvPr id="115" name="Picture 2" descr="C:\Users\zhangye\Desktop\点击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43" y="24815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C:\Users\zhangye\Desktop\点击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093" y="24815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:\Users\zhangye\Desktop\点击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10" y="2446309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C:\Users\zhangye\Desktop\点击.pn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979" y="2462116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:\Users\zhangye\Desktop\点击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745" y="2446309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zhangye\Desktop\点击.pn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888" y="2442042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zhangye\Desktop\点击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350" y="2447123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2" descr="C:\Users\zhangye\Desktop\点击.png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770" y="451583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" descr="C:\Users\zhangye\Desktop\点击.png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746" y="4516288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C:\Users\zhangye\Desktop\点击.png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764" y="4516282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C:\Users\zhangye\Desktop\点击.png">
            <a:hlinkClick r:id="rId14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636" y="4516249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文本框 15"/>
          <p:cNvSpPr txBox="1"/>
          <p:nvPr/>
        </p:nvSpPr>
        <p:spPr>
          <a:xfrm>
            <a:off x="702893" y="124435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latin typeface="+mn-ea"/>
                <a:ea typeface="宋体" panose="02010600030101010101" pitchFamily="2" charset="-122"/>
              </a:rPr>
              <a:t>学写字</a:t>
            </a:r>
          </a:p>
        </p:txBody>
      </p:sp>
      <p:pic>
        <p:nvPicPr>
          <p:cNvPr id="75" name="图片 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8" y="95860"/>
            <a:ext cx="863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圆角矩形标注 75"/>
          <p:cNvSpPr/>
          <p:nvPr/>
        </p:nvSpPr>
        <p:spPr>
          <a:xfrm>
            <a:off x="2470150" y="186965"/>
            <a:ext cx="5243921" cy="510778"/>
          </a:xfrm>
          <a:prstGeom prst="wedgeRoundRectCallout">
            <a:avLst>
              <a:gd name="adj1" fmla="val 33178"/>
              <a:gd name="adj2" fmla="val 48748"/>
              <a:gd name="adj3" fmla="val 16667"/>
            </a:avLst>
          </a:prstGeom>
          <a:ln w="15875"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上下结构，注意上下两部分所占比例。</a:t>
            </a:r>
          </a:p>
        </p:txBody>
      </p:sp>
      <p:grpSp>
        <p:nvGrpSpPr>
          <p:cNvPr id="77" name="组合 7"/>
          <p:cNvGrpSpPr/>
          <p:nvPr/>
        </p:nvGrpSpPr>
        <p:grpSpPr>
          <a:xfrm>
            <a:off x="2732137" y="3359189"/>
            <a:ext cx="1029163" cy="1085656"/>
            <a:chOff x="2437" y="2032"/>
            <a:chExt cx="1244" cy="1264"/>
          </a:xfrm>
        </p:grpSpPr>
        <p:sp>
          <p:nvSpPr>
            <p:cNvPr id="7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8" name="组合 7"/>
          <p:cNvGrpSpPr/>
          <p:nvPr/>
        </p:nvGrpSpPr>
        <p:grpSpPr>
          <a:xfrm>
            <a:off x="1446789" y="3362695"/>
            <a:ext cx="1029163" cy="1085656"/>
            <a:chOff x="2437" y="2032"/>
            <a:chExt cx="1244" cy="1264"/>
          </a:xfrm>
        </p:grpSpPr>
        <p:sp>
          <p:nvSpPr>
            <p:cNvPr id="10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0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4" name="文本框 64"/>
          <p:cNvSpPr txBox="1"/>
          <p:nvPr/>
        </p:nvSpPr>
        <p:spPr>
          <a:xfrm>
            <a:off x="1518480" y="3372901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疑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6" name="文本框 64"/>
          <p:cNvSpPr txBox="1"/>
          <p:nvPr/>
        </p:nvSpPr>
        <p:spPr>
          <a:xfrm>
            <a:off x="2771760" y="339612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惑</a:t>
            </a:r>
            <a:endParaRPr lang="zh-CN" altLang="en-US" sz="6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7" name="Picture 2" descr="C:\Users\zhangye\Desktop\点击.png">
            <a:hlinkClick r:id="rId16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583" y="451583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C:\Users\zhangye\Desktop\点击.png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965" y="451583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组合 7"/>
          <p:cNvGrpSpPr/>
          <p:nvPr/>
        </p:nvGrpSpPr>
        <p:grpSpPr>
          <a:xfrm>
            <a:off x="160279" y="3351900"/>
            <a:ext cx="1029163" cy="1085656"/>
            <a:chOff x="2437" y="2032"/>
            <a:chExt cx="1244" cy="1264"/>
          </a:xfrm>
        </p:grpSpPr>
        <p:sp>
          <p:nvSpPr>
            <p:cNvPr id="1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6" name="文本框 64"/>
          <p:cNvSpPr txBox="1"/>
          <p:nvPr/>
        </p:nvSpPr>
        <p:spPr>
          <a:xfrm>
            <a:off x="179900" y="3376076"/>
            <a:ext cx="93547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漆</a:t>
            </a:r>
          </a:p>
        </p:txBody>
      </p:sp>
      <p:pic>
        <p:nvPicPr>
          <p:cNvPr id="129" name="Picture 2" descr="C:\Users\zhangye\Desktop\点击.png">
            <a:hlinkClick r:id="rId18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43" y="4465037"/>
            <a:ext cx="330622" cy="3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5.55556E-7 1.23457E-7 L -5.55556E-7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7778E-6 1.23457E-7 L -2.77778E-6 -0.07222 " pathEditMode="relative" rAng="0" ptsTypes="AA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61111E-6 7.40741E-7 L -3.61111E-6 -0.07222 " pathEditMode="relative" rAng="0" ptsTypes="AA">
                                      <p:cBhvr>
                                        <p:cTn id="2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9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1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5" dur="2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111" grpId="0"/>
      <p:bldP spid="111" grpId="1"/>
      <p:bldP spid="12294" grpId="0"/>
      <p:bldP spid="12294" grpId="1"/>
      <p:bldP spid="12296" grpId="0"/>
      <p:bldP spid="12296" grpId="1"/>
      <p:bldP spid="76" grpId="0" animBg="1"/>
      <p:bldP spid="126" grpId="0"/>
      <p:bldP spid="12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Group 12"/>
          <p:cNvGraphicFramePr>
            <a:graphicFrameLocks noGrp="1"/>
          </p:cNvGraphicFramePr>
          <p:nvPr/>
        </p:nvGraphicFramePr>
        <p:xfrm>
          <a:off x="1619310" y="2076618"/>
          <a:ext cx="1512168" cy="1560830"/>
        </p:xfrm>
        <a:graphic>
          <a:graphicData uri="http://schemas.openxmlformats.org/drawingml/2006/table">
            <a:tbl>
              <a:tblPr/>
              <a:tblGrid>
                <a:gridCol w="755986"/>
                <a:gridCol w="756182"/>
              </a:tblGrid>
              <a:tr h="79565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9247" marR="59247" marT="29570" marB="295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9247" marR="59247" marT="29570" marB="2957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65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9247" marR="59247" marT="29570" marB="295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9247" marR="59247" marT="29570" marB="2957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68" name="组合 67"/>
          <p:cNvGrpSpPr/>
          <p:nvPr/>
        </p:nvGrpSpPr>
        <p:grpSpPr>
          <a:xfrm>
            <a:off x="1714515" y="2288083"/>
            <a:ext cx="1288108" cy="1145894"/>
            <a:chOff x="5091113" y="3249613"/>
            <a:chExt cx="1185862" cy="1081087"/>
          </a:xfrm>
        </p:grpSpPr>
        <p:sp>
          <p:nvSpPr>
            <p:cNvPr id="71" name="Freeform 126"/>
            <p:cNvSpPr/>
            <p:nvPr/>
          </p:nvSpPr>
          <p:spPr bwMode="auto">
            <a:xfrm>
              <a:off x="5180013" y="3567113"/>
              <a:ext cx="387350" cy="117475"/>
            </a:xfrm>
            <a:custGeom>
              <a:avLst/>
              <a:gdLst>
                <a:gd name="T0" fmla="*/ 24 w 244"/>
                <a:gd name="T1" fmla="*/ 48 h 74"/>
                <a:gd name="T2" fmla="*/ 31 w 244"/>
                <a:gd name="T3" fmla="*/ 47 h 74"/>
                <a:gd name="T4" fmla="*/ 41 w 244"/>
                <a:gd name="T5" fmla="*/ 44 h 74"/>
                <a:gd name="T6" fmla="*/ 54 w 244"/>
                <a:gd name="T7" fmla="*/ 41 h 74"/>
                <a:gd name="T8" fmla="*/ 69 w 244"/>
                <a:gd name="T9" fmla="*/ 38 h 74"/>
                <a:gd name="T10" fmla="*/ 85 w 244"/>
                <a:gd name="T11" fmla="*/ 33 h 74"/>
                <a:gd name="T12" fmla="*/ 104 w 244"/>
                <a:gd name="T13" fmla="*/ 29 h 74"/>
                <a:gd name="T14" fmla="*/ 126 w 244"/>
                <a:gd name="T15" fmla="*/ 23 h 74"/>
                <a:gd name="T16" fmla="*/ 148 w 244"/>
                <a:gd name="T17" fmla="*/ 17 h 74"/>
                <a:gd name="T18" fmla="*/ 168 w 244"/>
                <a:gd name="T19" fmla="*/ 12 h 74"/>
                <a:gd name="T20" fmla="*/ 186 w 244"/>
                <a:gd name="T21" fmla="*/ 7 h 74"/>
                <a:gd name="T22" fmla="*/ 202 w 244"/>
                <a:gd name="T23" fmla="*/ 4 h 74"/>
                <a:gd name="T24" fmla="*/ 214 w 244"/>
                <a:gd name="T25" fmla="*/ 3 h 74"/>
                <a:gd name="T26" fmla="*/ 224 w 244"/>
                <a:gd name="T27" fmla="*/ 1 h 74"/>
                <a:gd name="T28" fmla="*/ 232 w 244"/>
                <a:gd name="T29" fmla="*/ 0 h 74"/>
                <a:gd name="T30" fmla="*/ 237 w 244"/>
                <a:gd name="T31" fmla="*/ 1 h 74"/>
                <a:gd name="T32" fmla="*/ 241 w 244"/>
                <a:gd name="T33" fmla="*/ 4 h 74"/>
                <a:gd name="T34" fmla="*/ 244 w 244"/>
                <a:gd name="T35" fmla="*/ 12 h 74"/>
                <a:gd name="T36" fmla="*/ 244 w 244"/>
                <a:gd name="T37" fmla="*/ 16 h 74"/>
                <a:gd name="T38" fmla="*/ 240 w 244"/>
                <a:gd name="T39" fmla="*/ 20 h 74"/>
                <a:gd name="T40" fmla="*/ 230 w 244"/>
                <a:gd name="T41" fmla="*/ 26 h 74"/>
                <a:gd name="T42" fmla="*/ 215 w 244"/>
                <a:gd name="T43" fmla="*/ 32 h 74"/>
                <a:gd name="T44" fmla="*/ 197 w 244"/>
                <a:gd name="T45" fmla="*/ 39 h 74"/>
                <a:gd name="T46" fmla="*/ 176 w 244"/>
                <a:gd name="T47" fmla="*/ 45 h 74"/>
                <a:gd name="T48" fmla="*/ 152 w 244"/>
                <a:gd name="T49" fmla="*/ 51 h 74"/>
                <a:gd name="T50" fmla="*/ 116 w 244"/>
                <a:gd name="T51" fmla="*/ 61 h 74"/>
                <a:gd name="T52" fmla="*/ 91 w 244"/>
                <a:gd name="T53" fmla="*/ 67 h 74"/>
                <a:gd name="T54" fmla="*/ 70 w 244"/>
                <a:gd name="T55" fmla="*/ 71 h 74"/>
                <a:gd name="T56" fmla="*/ 56 w 244"/>
                <a:gd name="T57" fmla="*/ 73 h 74"/>
                <a:gd name="T58" fmla="*/ 47 w 244"/>
                <a:gd name="T59" fmla="*/ 74 h 74"/>
                <a:gd name="T60" fmla="*/ 37 w 244"/>
                <a:gd name="T61" fmla="*/ 73 h 74"/>
                <a:gd name="T62" fmla="*/ 21 w 244"/>
                <a:gd name="T63" fmla="*/ 70 h 74"/>
                <a:gd name="T64" fmla="*/ 11 w 244"/>
                <a:gd name="T65" fmla="*/ 66 h 74"/>
                <a:gd name="T66" fmla="*/ 6 w 244"/>
                <a:gd name="T67" fmla="*/ 63 h 74"/>
                <a:gd name="T68" fmla="*/ 3 w 244"/>
                <a:gd name="T69" fmla="*/ 60 h 74"/>
                <a:gd name="T70" fmla="*/ 2 w 244"/>
                <a:gd name="T71" fmla="*/ 57 h 74"/>
                <a:gd name="T72" fmla="*/ 2 w 244"/>
                <a:gd name="T73" fmla="*/ 54 h 74"/>
                <a:gd name="T74" fmla="*/ 3 w 244"/>
                <a:gd name="T75" fmla="*/ 51 h 74"/>
                <a:gd name="T76" fmla="*/ 9 w 244"/>
                <a:gd name="T77" fmla="*/ 49 h 74"/>
                <a:gd name="T78" fmla="*/ 15 w 244"/>
                <a:gd name="T79" fmla="*/ 48 h 74"/>
                <a:gd name="T80" fmla="*/ 21 w 244"/>
                <a:gd name="T81" fmla="*/ 4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4" h="74">
                  <a:moveTo>
                    <a:pt x="21" y="48"/>
                  </a:moveTo>
                  <a:lnTo>
                    <a:pt x="24" y="48"/>
                  </a:lnTo>
                  <a:lnTo>
                    <a:pt x="27" y="47"/>
                  </a:lnTo>
                  <a:lnTo>
                    <a:pt x="31" y="47"/>
                  </a:lnTo>
                  <a:lnTo>
                    <a:pt x="37" y="45"/>
                  </a:lnTo>
                  <a:lnTo>
                    <a:pt x="41" y="44"/>
                  </a:lnTo>
                  <a:lnTo>
                    <a:pt x="47" y="42"/>
                  </a:lnTo>
                  <a:lnTo>
                    <a:pt x="54" y="41"/>
                  </a:lnTo>
                  <a:lnTo>
                    <a:pt x="60" y="39"/>
                  </a:lnTo>
                  <a:lnTo>
                    <a:pt x="69" y="38"/>
                  </a:lnTo>
                  <a:lnTo>
                    <a:pt x="76" y="35"/>
                  </a:lnTo>
                  <a:lnTo>
                    <a:pt x="85" y="33"/>
                  </a:lnTo>
                  <a:lnTo>
                    <a:pt x="94" y="31"/>
                  </a:lnTo>
                  <a:lnTo>
                    <a:pt x="104" y="29"/>
                  </a:lnTo>
                  <a:lnTo>
                    <a:pt x="114" y="26"/>
                  </a:lnTo>
                  <a:lnTo>
                    <a:pt x="126" y="23"/>
                  </a:lnTo>
                  <a:lnTo>
                    <a:pt x="138" y="20"/>
                  </a:lnTo>
                  <a:lnTo>
                    <a:pt x="148" y="17"/>
                  </a:lnTo>
                  <a:lnTo>
                    <a:pt x="158" y="14"/>
                  </a:lnTo>
                  <a:lnTo>
                    <a:pt x="168" y="12"/>
                  </a:lnTo>
                  <a:lnTo>
                    <a:pt x="177" y="10"/>
                  </a:lnTo>
                  <a:lnTo>
                    <a:pt x="186" y="7"/>
                  </a:lnTo>
                  <a:lnTo>
                    <a:pt x="195" y="6"/>
                  </a:lnTo>
                  <a:lnTo>
                    <a:pt x="202" y="4"/>
                  </a:lnTo>
                  <a:lnTo>
                    <a:pt x="208" y="3"/>
                  </a:lnTo>
                  <a:lnTo>
                    <a:pt x="214" y="3"/>
                  </a:lnTo>
                  <a:lnTo>
                    <a:pt x="219" y="1"/>
                  </a:lnTo>
                  <a:lnTo>
                    <a:pt x="224" y="1"/>
                  </a:lnTo>
                  <a:lnTo>
                    <a:pt x="228" y="0"/>
                  </a:lnTo>
                  <a:lnTo>
                    <a:pt x="232" y="0"/>
                  </a:lnTo>
                  <a:lnTo>
                    <a:pt x="235" y="0"/>
                  </a:lnTo>
                  <a:lnTo>
                    <a:pt x="237" y="1"/>
                  </a:lnTo>
                  <a:lnTo>
                    <a:pt x="238" y="1"/>
                  </a:lnTo>
                  <a:lnTo>
                    <a:pt x="241" y="4"/>
                  </a:lnTo>
                  <a:lnTo>
                    <a:pt x="243" y="7"/>
                  </a:lnTo>
                  <a:lnTo>
                    <a:pt x="244" y="12"/>
                  </a:lnTo>
                  <a:lnTo>
                    <a:pt x="244" y="14"/>
                  </a:lnTo>
                  <a:lnTo>
                    <a:pt x="244" y="16"/>
                  </a:lnTo>
                  <a:lnTo>
                    <a:pt x="243" y="19"/>
                  </a:lnTo>
                  <a:lnTo>
                    <a:pt x="240" y="20"/>
                  </a:lnTo>
                  <a:lnTo>
                    <a:pt x="235" y="23"/>
                  </a:lnTo>
                  <a:lnTo>
                    <a:pt x="230" y="26"/>
                  </a:lnTo>
                  <a:lnTo>
                    <a:pt x="224" y="29"/>
                  </a:lnTo>
                  <a:lnTo>
                    <a:pt x="215" y="32"/>
                  </a:lnTo>
                  <a:lnTo>
                    <a:pt x="206" y="36"/>
                  </a:lnTo>
                  <a:lnTo>
                    <a:pt x="197" y="39"/>
                  </a:lnTo>
                  <a:lnTo>
                    <a:pt x="187" y="42"/>
                  </a:lnTo>
                  <a:lnTo>
                    <a:pt x="176" y="45"/>
                  </a:lnTo>
                  <a:lnTo>
                    <a:pt x="164" y="48"/>
                  </a:lnTo>
                  <a:lnTo>
                    <a:pt x="152" y="51"/>
                  </a:lnTo>
                  <a:lnTo>
                    <a:pt x="141" y="54"/>
                  </a:lnTo>
                  <a:lnTo>
                    <a:pt x="116" y="61"/>
                  </a:lnTo>
                  <a:lnTo>
                    <a:pt x="103" y="64"/>
                  </a:lnTo>
                  <a:lnTo>
                    <a:pt x="91" y="67"/>
                  </a:lnTo>
                  <a:lnTo>
                    <a:pt x="81" y="70"/>
                  </a:lnTo>
                  <a:lnTo>
                    <a:pt x="70" y="71"/>
                  </a:lnTo>
                  <a:lnTo>
                    <a:pt x="63" y="73"/>
                  </a:lnTo>
                  <a:lnTo>
                    <a:pt x="56" y="73"/>
                  </a:lnTo>
                  <a:lnTo>
                    <a:pt x="50" y="74"/>
                  </a:lnTo>
                  <a:lnTo>
                    <a:pt x="47" y="74"/>
                  </a:lnTo>
                  <a:lnTo>
                    <a:pt x="46" y="74"/>
                  </a:lnTo>
                  <a:lnTo>
                    <a:pt x="37" y="73"/>
                  </a:lnTo>
                  <a:lnTo>
                    <a:pt x="28" y="71"/>
                  </a:lnTo>
                  <a:lnTo>
                    <a:pt x="21" y="70"/>
                  </a:lnTo>
                  <a:lnTo>
                    <a:pt x="14" y="67"/>
                  </a:lnTo>
                  <a:lnTo>
                    <a:pt x="11" y="66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3" y="61"/>
                  </a:lnTo>
                  <a:lnTo>
                    <a:pt x="3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0" y="55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3" y="51"/>
                  </a:lnTo>
                  <a:lnTo>
                    <a:pt x="6" y="51"/>
                  </a:lnTo>
                  <a:lnTo>
                    <a:pt x="9" y="49"/>
                  </a:lnTo>
                  <a:lnTo>
                    <a:pt x="12" y="49"/>
                  </a:lnTo>
                  <a:lnTo>
                    <a:pt x="15" y="48"/>
                  </a:lnTo>
                  <a:lnTo>
                    <a:pt x="21" y="48"/>
                  </a:lnTo>
                  <a:lnTo>
                    <a:pt x="21" y="4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27"/>
            <p:cNvSpPr/>
            <p:nvPr/>
          </p:nvSpPr>
          <p:spPr bwMode="auto">
            <a:xfrm>
              <a:off x="5262563" y="3249613"/>
              <a:ext cx="234950" cy="1076325"/>
            </a:xfrm>
            <a:custGeom>
              <a:avLst/>
              <a:gdLst>
                <a:gd name="T0" fmla="*/ 78 w 148"/>
                <a:gd name="T1" fmla="*/ 570 h 678"/>
                <a:gd name="T2" fmla="*/ 81 w 148"/>
                <a:gd name="T3" fmla="*/ 553 h 678"/>
                <a:gd name="T4" fmla="*/ 84 w 148"/>
                <a:gd name="T5" fmla="*/ 525 h 678"/>
                <a:gd name="T6" fmla="*/ 87 w 148"/>
                <a:gd name="T7" fmla="*/ 487 h 678"/>
                <a:gd name="T8" fmla="*/ 90 w 148"/>
                <a:gd name="T9" fmla="*/ 438 h 678"/>
                <a:gd name="T10" fmla="*/ 91 w 148"/>
                <a:gd name="T11" fmla="*/ 381 h 678"/>
                <a:gd name="T12" fmla="*/ 93 w 148"/>
                <a:gd name="T13" fmla="*/ 325 h 678"/>
                <a:gd name="T14" fmla="*/ 94 w 148"/>
                <a:gd name="T15" fmla="*/ 276 h 678"/>
                <a:gd name="T16" fmla="*/ 94 w 148"/>
                <a:gd name="T17" fmla="*/ 233 h 678"/>
                <a:gd name="T18" fmla="*/ 93 w 148"/>
                <a:gd name="T19" fmla="*/ 197 h 678"/>
                <a:gd name="T20" fmla="*/ 91 w 148"/>
                <a:gd name="T21" fmla="*/ 166 h 678"/>
                <a:gd name="T22" fmla="*/ 89 w 148"/>
                <a:gd name="T23" fmla="*/ 118 h 678"/>
                <a:gd name="T24" fmla="*/ 89 w 148"/>
                <a:gd name="T25" fmla="*/ 82 h 678"/>
                <a:gd name="T26" fmla="*/ 87 w 148"/>
                <a:gd name="T27" fmla="*/ 54 h 678"/>
                <a:gd name="T28" fmla="*/ 83 w 148"/>
                <a:gd name="T29" fmla="*/ 35 h 678"/>
                <a:gd name="T30" fmla="*/ 78 w 148"/>
                <a:gd name="T31" fmla="*/ 22 h 678"/>
                <a:gd name="T32" fmla="*/ 71 w 148"/>
                <a:gd name="T33" fmla="*/ 13 h 678"/>
                <a:gd name="T34" fmla="*/ 68 w 148"/>
                <a:gd name="T35" fmla="*/ 7 h 678"/>
                <a:gd name="T36" fmla="*/ 70 w 148"/>
                <a:gd name="T37" fmla="*/ 3 h 678"/>
                <a:gd name="T38" fmla="*/ 77 w 148"/>
                <a:gd name="T39" fmla="*/ 0 h 678"/>
                <a:gd name="T40" fmla="*/ 90 w 148"/>
                <a:gd name="T41" fmla="*/ 0 h 678"/>
                <a:gd name="T42" fmla="*/ 112 w 148"/>
                <a:gd name="T43" fmla="*/ 7 h 678"/>
                <a:gd name="T44" fmla="*/ 126 w 148"/>
                <a:gd name="T45" fmla="*/ 15 h 678"/>
                <a:gd name="T46" fmla="*/ 135 w 148"/>
                <a:gd name="T47" fmla="*/ 20 h 678"/>
                <a:gd name="T48" fmla="*/ 145 w 148"/>
                <a:gd name="T49" fmla="*/ 35 h 678"/>
                <a:gd name="T50" fmla="*/ 147 w 148"/>
                <a:gd name="T51" fmla="*/ 50 h 678"/>
                <a:gd name="T52" fmla="*/ 140 w 148"/>
                <a:gd name="T53" fmla="*/ 66 h 678"/>
                <a:gd name="T54" fmla="*/ 135 w 148"/>
                <a:gd name="T55" fmla="*/ 80 h 678"/>
                <a:gd name="T56" fmla="*/ 129 w 148"/>
                <a:gd name="T57" fmla="*/ 105 h 678"/>
                <a:gd name="T58" fmla="*/ 128 w 148"/>
                <a:gd name="T59" fmla="*/ 112 h 678"/>
                <a:gd name="T60" fmla="*/ 128 w 148"/>
                <a:gd name="T61" fmla="*/ 124 h 678"/>
                <a:gd name="T62" fmla="*/ 128 w 148"/>
                <a:gd name="T63" fmla="*/ 139 h 678"/>
                <a:gd name="T64" fmla="*/ 126 w 148"/>
                <a:gd name="T65" fmla="*/ 156 h 678"/>
                <a:gd name="T66" fmla="*/ 126 w 148"/>
                <a:gd name="T67" fmla="*/ 178 h 678"/>
                <a:gd name="T68" fmla="*/ 126 w 148"/>
                <a:gd name="T69" fmla="*/ 204 h 678"/>
                <a:gd name="T70" fmla="*/ 126 w 148"/>
                <a:gd name="T71" fmla="*/ 232 h 678"/>
                <a:gd name="T72" fmla="*/ 126 w 148"/>
                <a:gd name="T73" fmla="*/ 264 h 678"/>
                <a:gd name="T74" fmla="*/ 126 w 148"/>
                <a:gd name="T75" fmla="*/ 301 h 678"/>
                <a:gd name="T76" fmla="*/ 126 w 148"/>
                <a:gd name="T77" fmla="*/ 338 h 678"/>
                <a:gd name="T78" fmla="*/ 126 w 148"/>
                <a:gd name="T79" fmla="*/ 406 h 678"/>
                <a:gd name="T80" fmla="*/ 125 w 148"/>
                <a:gd name="T81" fmla="*/ 476 h 678"/>
                <a:gd name="T82" fmla="*/ 122 w 148"/>
                <a:gd name="T83" fmla="*/ 533 h 678"/>
                <a:gd name="T84" fmla="*/ 118 w 148"/>
                <a:gd name="T85" fmla="*/ 578 h 678"/>
                <a:gd name="T86" fmla="*/ 113 w 148"/>
                <a:gd name="T87" fmla="*/ 610 h 678"/>
                <a:gd name="T88" fmla="*/ 109 w 148"/>
                <a:gd name="T89" fmla="*/ 630 h 678"/>
                <a:gd name="T90" fmla="*/ 103 w 148"/>
                <a:gd name="T91" fmla="*/ 646 h 678"/>
                <a:gd name="T92" fmla="*/ 99 w 148"/>
                <a:gd name="T93" fmla="*/ 660 h 678"/>
                <a:gd name="T94" fmla="*/ 93 w 148"/>
                <a:gd name="T95" fmla="*/ 668 h 678"/>
                <a:gd name="T96" fmla="*/ 86 w 148"/>
                <a:gd name="T97" fmla="*/ 678 h 678"/>
                <a:gd name="T98" fmla="*/ 75 w 148"/>
                <a:gd name="T99" fmla="*/ 674 h 678"/>
                <a:gd name="T100" fmla="*/ 70 w 148"/>
                <a:gd name="T101" fmla="*/ 664 h 678"/>
                <a:gd name="T102" fmla="*/ 64 w 148"/>
                <a:gd name="T103" fmla="*/ 646 h 678"/>
                <a:gd name="T104" fmla="*/ 52 w 148"/>
                <a:gd name="T105" fmla="*/ 629 h 678"/>
                <a:gd name="T106" fmla="*/ 35 w 148"/>
                <a:gd name="T107" fmla="*/ 611 h 678"/>
                <a:gd name="T108" fmla="*/ 16 w 148"/>
                <a:gd name="T109" fmla="*/ 597 h 678"/>
                <a:gd name="T110" fmla="*/ 4 w 148"/>
                <a:gd name="T111" fmla="*/ 585 h 678"/>
                <a:gd name="T112" fmla="*/ 0 w 148"/>
                <a:gd name="T113" fmla="*/ 576 h 678"/>
                <a:gd name="T114" fmla="*/ 5 w 148"/>
                <a:gd name="T115" fmla="*/ 575 h 678"/>
                <a:gd name="T116" fmla="*/ 20 w 148"/>
                <a:gd name="T117" fmla="*/ 576 h 678"/>
                <a:gd name="T118" fmla="*/ 43 w 148"/>
                <a:gd name="T119" fmla="*/ 582 h 678"/>
                <a:gd name="T120" fmla="*/ 62 w 148"/>
                <a:gd name="T121" fmla="*/ 585 h 678"/>
                <a:gd name="T122" fmla="*/ 74 w 148"/>
                <a:gd name="T123" fmla="*/ 581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8" h="678">
                  <a:moveTo>
                    <a:pt x="75" y="576"/>
                  </a:moveTo>
                  <a:lnTo>
                    <a:pt x="77" y="575"/>
                  </a:lnTo>
                  <a:lnTo>
                    <a:pt x="78" y="570"/>
                  </a:lnTo>
                  <a:lnTo>
                    <a:pt x="80" y="566"/>
                  </a:lnTo>
                  <a:lnTo>
                    <a:pt x="80" y="560"/>
                  </a:lnTo>
                  <a:lnTo>
                    <a:pt x="81" y="553"/>
                  </a:lnTo>
                  <a:lnTo>
                    <a:pt x="83" y="546"/>
                  </a:lnTo>
                  <a:lnTo>
                    <a:pt x="84" y="535"/>
                  </a:lnTo>
                  <a:lnTo>
                    <a:pt x="84" y="525"/>
                  </a:lnTo>
                  <a:lnTo>
                    <a:pt x="86" y="514"/>
                  </a:lnTo>
                  <a:lnTo>
                    <a:pt x="87" y="500"/>
                  </a:lnTo>
                  <a:lnTo>
                    <a:pt x="87" y="487"/>
                  </a:lnTo>
                  <a:lnTo>
                    <a:pt x="89" y="471"/>
                  </a:lnTo>
                  <a:lnTo>
                    <a:pt x="90" y="455"/>
                  </a:lnTo>
                  <a:lnTo>
                    <a:pt x="90" y="438"/>
                  </a:lnTo>
                  <a:lnTo>
                    <a:pt x="91" y="420"/>
                  </a:lnTo>
                  <a:lnTo>
                    <a:pt x="91" y="400"/>
                  </a:lnTo>
                  <a:lnTo>
                    <a:pt x="91" y="381"/>
                  </a:lnTo>
                  <a:lnTo>
                    <a:pt x="93" y="360"/>
                  </a:lnTo>
                  <a:lnTo>
                    <a:pt x="93" y="343"/>
                  </a:lnTo>
                  <a:lnTo>
                    <a:pt x="93" y="325"/>
                  </a:lnTo>
                  <a:lnTo>
                    <a:pt x="93" y="308"/>
                  </a:lnTo>
                  <a:lnTo>
                    <a:pt x="94" y="292"/>
                  </a:lnTo>
                  <a:lnTo>
                    <a:pt x="94" y="276"/>
                  </a:lnTo>
                  <a:lnTo>
                    <a:pt x="94" y="261"/>
                  </a:lnTo>
                  <a:lnTo>
                    <a:pt x="94" y="247"/>
                  </a:lnTo>
                  <a:lnTo>
                    <a:pt x="94" y="233"/>
                  </a:lnTo>
                  <a:lnTo>
                    <a:pt x="93" y="220"/>
                  </a:lnTo>
                  <a:lnTo>
                    <a:pt x="93" y="207"/>
                  </a:lnTo>
                  <a:lnTo>
                    <a:pt x="93" y="197"/>
                  </a:lnTo>
                  <a:lnTo>
                    <a:pt x="93" y="185"/>
                  </a:lnTo>
                  <a:lnTo>
                    <a:pt x="91" y="175"/>
                  </a:lnTo>
                  <a:lnTo>
                    <a:pt x="91" y="166"/>
                  </a:lnTo>
                  <a:lnTo>
                    <a:pt x="90" y="149"/>
                  </a:lnTo>
                  <a:lnTo>
                    <a:pt x="90" y="133"/>
                  </a:lnTo>
                  <a:lnTo>
                    <a:pt x="89" y="118"/>
                  </a:lnTo>
                  <a:lnTo>
                    <a:pt x="89" y="105"/>
                  </a:lnTo>
                  <a:lnTo>
                    <a:pt x="89" y="92"/>
                  </a:lnTo>
                  <a:lnTo>
                    <a:pt x="89" y="82"/>
                  </a:lnTo>
                  <a:lnTo>
                    <a:pt x="89" y="71"/>
                  </a:lnTo>
                  <a:lnTo>
                    <a:pt x="89" y="63"/>
                  </a:lnTo>
                  <a:lnTo>
                    <a:pt x="87" y="54"/>
                  </a:lnTo>
                  <a:lnTo>
                    <a:pt x="86" y="47"/>
                  </a:lnTo>
                  <a:lnTo>
                    <a:pt x="84" y="41"/>
                  </a:lnTo>
                  <a:lnTo>
                    <a:pt x="83" y="35"/>
                  </a:lnTo>
                  <a:lnTo>
                    <a:pt x="81" y="31"/>
                  </a:lnTo>
                  <a:lnTo>
                    <a:pt x="80" y="26"/>
                  </a:lnTo>
                  <a:lnTo>
                    <a:pt x="78" y="22"/>
                  </a:lnTo>
                  <a:lnTo>
                    <a:pt x="75" y="17"/>
                  </a:lnTo>
                  <a:lnTo>
                    <a:pt x="72" y="16"/>
                  </a:lnTo>
                  <a:lnTo>
                    <a:pt x="71" y="13"/>
                  </a:lnTo>
                  <a:lnTo>
                    <a:pt x="68" y="12"/>
                  </a:lnTo>
                  <a:lnTo>
                    <a:pt x="68" y="9"/>
                  </a:lnTo>
                  <a:lnTo>
                    <a:pt x="68" y="7"/>
                  </a:lnTo>
                  <a:lnTo>
                    <a:pt x="68" y="6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1" y="1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0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6" y="1"/>
                  </a:lnTo>
                  <a:lnTo>
                    <a:pt x="102" y="3"/>
                  </a:lnTo>
                  <a:lnTo>
                    <a:pt x="112" y="7"/>
                  </a:lnTo>
                  <a:lnTo>
                    <a:pt x="118" y="9"/>
                  </a:lnTo>
                  <a:lnTo>
                    <a:pt x="122" y="12"/>
                  </a:lnTo>
                  <a:lnTo>
                    <a:pt x="126" y="15"/>
                  </a:lnTo>
                  <a:lnTo>
                    <a:pt x="129" y="16"/>
                  </a:lnTo>
                  <a:lnTo>
                    <a:pt x="134" y="19"/>
                  </a:lnTo>
                  <a:lnTo>
                    <a:pt x="135" y="20"/>
                  </a:lnTo>
                  <a:lnTo>
                    <a:pt x="140" y="26"/>
                  </a:lnTo>
                  <a:lnTo>
                    <a:pt x="144" y="31"/>
                  </a:lnTo>
                  <a:lnTo>
                    <a:pt x="145" y="35"/>
                  </a:lnTo>
                  <a:lnTo>
                    <a:pt x="148" y="39"/>
                  </a:lnTo>
                  <a:lnTo>
                    <a:pt x="148" y="45"/>
                  </a:lnTo>
                  <a:lnTo>
                    <a:pt x="147" y="50"/>
                  </a:lnTo>
                  <a:lnTo>
                    <a:pt x="144" y="55"/>
                  </a:lnTo>
                  <a:lnTo>
                    <a:pt x="143" y="63"/>
                  </a:lnTo>
                  <a:lnTo>
                    <a:pt x="140" y="66"/>
                  </a:lnTo>
                  <a:lnTo>
                    <a:pt x="138" y="70"/>
                  </a:lnTo>
                  <a:lnTo>
                    <a:pt x="137" y="76"/>
                  </a:lnTo>
                  <a:lnTo>
                    <a:pt x="135" y="80"/>
                  </a:lnTo>
                  <a:lnTo>
                    <a:pt x="132" y="92"/>
                  </a:lnTo>
                  <a:lnTo>
                    <a:pt x="129" y="104"/>
                  </a:lnTo>
                  <a:lnTo>
                    <a:pt x="129" y="105"/>
                  </a:lnTo>
                  <a:lnTo>
                    <a:pt x="129" y="106"/>
                  </a:lnTo>
                  <a:lnTo>
                    <a:pt x="129" y="109"/>
                  </a:lnTo>
                  <a:lnTo>
                    <a:pt x="128" y="112"/>
                  </a:lnTo>
                  <a:lnTo>
                    <a:pt x="128" y="115"/>
                  </a:lnTo>
                  <a:lnTo>
                    <a:pt x="128" y="120"/>
                  </a:lnTo>
                  <a:lnTo>
                    <a:pt x="128" y="124"/>
                  </a:lnTo>
                  <a:lnTo>
                    <a:pt x="128" y="128"/>
                  </a:lnTo>
                  <a:lnTo>
                    <a:pt x="128" y="133"/>
                  </a:lnTo>
                  <a:lnTo>
                    <a:pt x="128" y="139"/>
                  </a:lnTo>
                  <a:lnTo>
                    <a:pt x="128" y="144"/>
                  </a:lnTo>
                  <a:lnTo>
                    <a:pt x="126" y="150"/>
                  </a:lnTo>
                  <a:lnTo>
                    <a:pt x="126" y="156"/>
                  </a:lnTo>
                  <a:lnTo>
                    <a:pt x="126" y="163"/>
                  </a:lnTo>
                  <a:lnTo>
                    <a:pt x="126" y="171"/>
                  </a:lnTo>
                  <a:lnTo>
                    <a:pt x="126" y="178"/>
                  </a:lnTo>
                  <a:lnTo>
                    <a:pt x="126" y="187"/>
                  </a:lnTo>
                  <a:lnTo>
                    <a:pt x="126" y="194"/>
                  </a:lnTo>
                  <a:lnTo>
                    <a:pt x="126" y="204"/>
                  </a:lnTo>
                  <a:lnTo>
                    <a:pt x="126" y="213"/>
                  </a:lnTo>
                  <a:lnTo>
                    <a:pt x="126" y="222"/>
                  </a:lnTo>
                  <a:lnTo>
                    <a:pt x="126" y="232"/>
                  </a:lnTo>
                  <a:lnTo>
                    <a:pt x="126" y="242"/>
                  </a:lnTo>
                  <a:lnTo>
                    <a:pt x="126" y="254"/>
                  </a:lnTo>
                  <a:lnTo>
                    <a:pt x="126" y="264"/>
                  </a:lnTo>
                  <a:lnTo>
                    <a:pt x="126" y="276"/>
                  </a:lnTo>
                  <a:lnTo>
                    <a:pt x="126" y="287"/>
                  </a:lnTo>
                  <a:lnTo>
                    <a:pt x="126" y="301"/>
                  </a:lnTo>
                  <a:lnTo>
                    <a:pt x="126" y="312"/>
                  </a:lnTo>
                  <a:lnTo>
                    <a:pt x="126" y="325"/>
                  </a:lnTo>
                  <a:lnTo>
                    <a:pt x="126" y="338"/>
                  </a:lnTo>
                  <a:lnTo>
                    <a:pt x="126" y="353"/>
                  </a:lnTo>
                  <a:lnTo>
                    <a:pt x="126" y="379"/>
                  </a:lnTo>
                  <a:lnTo>
                    <a:pt x="126" y="406"/>
                  </a:lnTo>
                  <a:lnTo>
                    <a:pt x="125" y="430"/>
                  </a:lnTo>
                  <a:lnTo>
                    <a:pt x="125" y="454"/>
                  </a:lnTo>
                  <a:lnTo>
                    <a:pt x="125" y="476"/>
                  </a:lnTo>
                  <a:lnTo>
                    <a:pt x="124" y="496"/>
                  </a:lnTo>
                  <a:lnTo>
                    <a:pt x="124" y="515"/>
                  </a:lnTo>
                  <a:lnTo>
                    <a:pt x="122" y="533"/>
                  </a:lnTo>
                  <a:lnTo>
                    <a:pt x="121" y="549"/>
                  </a:lnTo>
                  <a:lnTo>
                    <a:pt x="119" y="563"/>
                  </a:lnTo>
                  <a:lnTo>
                    <a:pt x="118" y="578"/>
                  </a:lnTo>
                  <a:lnTo>
                    <a:pt x="116" y="589"/>
                  </a:lnTo>
                  <a:lnTo>
                    <a:pt x="115" y="600"/>
                  </a:lnTo>
                  <a:lnTo>
                    <a:pt x="113" y="610"/>
                  </a:lnTo>
                  <a:lnTo>
                    <a:pt x="112" y="617"/>
                  </a:lnTo>
                  <a:lnTo>
                    <a:pt x="110" y="624"/>
                  </a:lnTo>
                  <a:lnTo>
                    <a:pt x="109" y="630"/>
                  </a:lnTo>
                  <a:lnTo>
                    <a:pt x="108" y="636"/>
                  </a:lnTo>
                  <a:lnTo>
                    <a:pt x="105" y="642"/>
                  </a:lnTo>
                  <a:lnTo>
                    <a:pt x="103" y="646"/>
                  </a:lnTo>
                  <a:lnTo>
                    <a:pt x="102" y="652"/>
                  </a:lnTo>
                  <a:lnTo>
                    <a:pt x="100" y="655"/>
                  </a:lnTo>
                  <a:lnTo>
                    <a:pt x="99" y="660"/>
                  </a:lnTo>
                  <a:lnTo>
                    <a:pt x="97" y="662"/>
                  </a:lnTo>
                  <a:lnTo>
                    <a:pt x="94" y="665"/>
                  </a:lnTo>
                  <a:lnTo>
                    <a:pt x="93" y="668"/>
                  </a:lnTo>
                  <a:lnTo>
                    <a:pt x="90" y="673"/>
                  </a:lnTo>
                  <a:lnTo>
                    <a:pt x="87" y="676"/>
                  </a:lnTo>
                  <a:lnTo>
                    <a:pt x="86" y="678"/>
                  </a:lnTo>
                  <a:lnTo>
                    <a:pt x="81" y="677"/>
                  </a:lnTo>
                  <a:lnTo>
                    <a:pt x="78" y="676"/>
                  </a:lnTo>
                  <a:lnTo>
                    <a:pt x="75" y="674"/>
                  </a:lnTo>
                  <a:lnTo>
                    <a:pt x="74" y="671"/>
                  </a:lnTo>
                  <a:lnTo>
                    <a:pt x="71" y="668"/>
                  </a:lnTo>
                  <a:lnTo>
                    <a:pt x="70" y="664"/>
                  </a:lnTo>
                  <a:lnTo>
                    <a:pt x="68" y="658"/>
                  </a:lnTo>
                  <a:lnTo>
                    <a:pt x="67" y="652"/>
                  </a:lnTo>
                  <a:lnTo>
                    <a:pt x="64" y="646"/>
                  </a:lnTo>
                  <a:lnTo>
                    <a:pt x="61" y="641"/>
                  </a:lnTo>
                  <a:lnTo>
                    <a:pt x="56" y="635"/>
                  </a:lnTo>
                  <a:lnTo>
                    <a:pt x="52" y="629"/>
                  </a:lnTo>
                  <a:lnTo>
                    <a:pt x="46" y="623"/>
                  </a:lnTo>
                  <a:lnTo>
                    <a:pt x="42" y="617"/>
                  </a:lnTo>
                  <a:lnTo>
                    <a:pt x="35" y="611"/>
                  </a:lnTo>
                  <a:lnTo>
                    <a:pt x="29" y="606"/>
                  </a:lnTo>
                  <a:lnTo>
                    <a:pt x="21" y="601"/>
                  </a:lnTo>
                  <a:lnTo>
                    <a:pt x="16" y="597"/>
                  </a:lnTo>
                  <a:lnTo>
                    <a:pt x="11" y="592"/>
                  </a:lnTo>
                  <a:lnTo>
                    <a:pt x="7" y="588"/>
                  </a:lnTo>
                  <a:lnTo>
                    <a:pt x="4" y="585"/>
                  </a:lnTo>
                  <a:lnTo>
                    <a:pt x="1" y="582"/>
                  </a:lnTo>
                  <a:lnTo>
                    <a:pt x="0" y="579"/>
                  </a:lnTo>
                  <a:lnTo>
                    <a:pt x="0" y="576"/>
                  </a:lnTo>
                  <a:lnTo>
                    <a:pt x="1" y="576"/>
                  </a:lnTo>
                  <a:lnTo>
                    <a:pt x="2" y="575"/>
                  </a:lnTo>
                  <a:lnTo>
                    <a:pt x="5" y="575"/>
                  </a:lnTo>
                  <a:lnTo>
                    <a:pt x="8" y="575"/>
                  </a:lnTo>
                  <a:lnTo>
                    <a:pt x="14" y="575"/>
                  </a:lnTo>
                  <a:lnTo>
                    <a:pt x="20" y="576"/>
                  </a:lnTo>
                  <a:lnTo>
                    <a:pt x="27" y="578"/>
                  </a:lnTo>
                  <a:lnTo>
                    <a:pt x="35" y="581"/>
                  </a:lnTo>
                  <a:lnTo>
                    <a:pt x="43" y="582"/>
                  </a:lnTo>
                  <a:lnTo>
                    <a:pt x="51" y="584"/>
                  </a:lnTo>
                  <a:lnTo>
                    <a:pt x="56" y="585"/>
                  </a:lnTo>
                  <a:lnTo>
                    <a:pt x="62" y="585"/>
                  </a:lnTo>
                  <a:lnTo>
                    <a:pt x="67" y="584"/>
                  </a:lnTo>
                  <a:lnTo>
                    <a:pt x="71" y="582"/>
                  </a:lnTo>
                  <a:lnTo>
                    <a:pt x="74" y="581"/>
                  </a:lnTo>
                  <a:lnTo>
                    <a:pt x="75" y="576"/>
                  </a:lnTo>
                  <a:lnTo>
                    <a:pt x="75" y="57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28"/>
            <p:cNvSpPr/>
            <p:nvPr/>
          </p:nvSpPr>
          <p:spPr bwMode="auto">
            <a:xfrm>
              <a:off x="5091113" y="3752850"/>
              <a:ext cx="461963" cy="307975"/>
            </a:xfrm>
            <a:custGeom>
              <a:avLst/>
              <a:gdLst>
                <a:gd name="T0" fmla="*/ 189 w 291"/>
                <a:gd name="T1" fmla="*/ 94 h 194"/>
                <a:gd name="T2" fmla="*/ 167 w 291"/>
                <a:gd name="T3" fmla="*/ 112 h 194"/>
                <a:gd name="T4" fmla="*/ 150 w 291"/>
                <a:gd name="T5" fmla="*/ 127 h 194"/>
                <a:gd name="T6" fmla="*/ 132 w 291"/>
                <a:gd name="T7" fmla="*/ 140 h 194"/>
                <a:gd name="T8" fmla="*/ 118 w 291"/>
                <a:gd name="T9" fmla="*/ 150 h 194"/>
                <a:gd name="T10" fmla="*/ 105 w 291"/>
                <a:gd name="T11" fmla="*/ 160 h 194"/>
                <a:gd name="T12" fmla="*/ 94 w 291"/>
                <a:gd name="T13" fmla="*/ 167 h 194"/>
                <a:gd name="T14" fmla="*/ 86 w 291"/>
                <a:gd name="T15" fmla="*/ 173 h 194"/>
                <a:gd name="T16" fmla="*/ 77 w 291"/>
                <a:gd name="T17" fmla="*/ 179 h 194"/>
                <a:gd name="T18" fmla="*/ 67 w 291"/>
                <a:gd name="T19" fmla="*/ 186 h 194"/>
                <a:gd name="T20" fmla="*/ 58 w 291"/>
                <a:gd name="T21" fmla="*/ 191 h 194"/>
                <a:gd name="T22" fmla="*/ 51 w 291"/>
                <a:gd name="T23" fmla="*/ 194 h 194"/>
                <a:gd name="T24" fmla="*/ 45 w 291"/>
                <a:gd name="T25" fmla="*/ 194 h 194"/>
                <a:gd name="T26" fmla="*/ 39 w 291"/>
                <a:gd name="T27" fmla="*/ 191 h 194"/>
                <a:gd name="T28" fmla="*/ 32 w 291"/>
                <a:gd name="T29" fmla="*/ 186 h 194"/>
                <a:gd name="T30" fmla="*/ 24 w 291"/>
                <a:gd name="T31" fmla="*/ 179 h 194"/>
                <a:gd name="T32" fmla="*/ 14 w 291"/>
                <a:gd name="T33" fmla="*/ 170 h 194"/>
                <a:gd name="T34" fmla="*/ 5 w 291"/>
                <a:gd name="T35" fmla="*/ 162 h 194"/>
                <a:gd name="T36" fmla="*/ 1 w 291"/>
                <a:gd name="T37" fmla="*/ 154 h 194"/>
                <a:gd name="T38" fmla="*/ 0 w 291"/>
                <a:gd name="T39" fmla="*/ 147 h 194"/>
                <a:gd name="T40" fmla="*/ 1 w 291"/>
                <a:gd name="T41" fmla="*/ 141 h 194"/>
                <a:gd name="T42" fmla="*/ 4 w 291"/>
                <a:gd name="T43" fmla="*/ 137 h 194"/>
                <a:gd name="T44" fmla="*/ 11 w 291"/>
                <a:gd name="T45" fmla="*/ 135 h 194"/>
                <a:gd name="T46" fmla="*/ 20 w 291"/>
                <a:gd name="T47" fmla="*/ 134 h 194"/>
                <a:gd name="T48" fmla="*/ 32 w 291"/>
                <a:gd name="T49" fmla="*/ 134 h 194"/>
                <a:gd name="T50" fmla="*/ 40 w 291"/>
                <a:gd name="T51" fmla="*/ 134 h 194"/>
                <a:gd name="T52" fmla="*/ 54 w 291"/>
                <a:gd name="T53" fmla="*/ 132 h 194"/>
                <a:gd name="T54" fmla="*/ 62 w 291"/>
                <a:gd name="T55" fmla="*/ 129 h 194"/>
                <a:gd name="T56" fmla="*/ 67 w 291"/>
                <a:gd name="T57" fmla="*/ 127 h 194"/>
                <a:gd name="T58" fmla="*/ 75 w 291"/>
                <a:gd name="T59" fmla="*/ 122 h 194"/>
                <a:gd name="T60" fmla="*/ 87 w 291"/>
                <a:gd name="T61" fmla="*/ 115 h 194"/>
                <a:gd name="T62" fmla="*/ 102 w 291"/>
                <a:gd name="T63" fmla="*/ 106 h 194"/>
                <a:gd name="T64" fmla="*/ 119 w 291"/>
                <a:gd name="T65" fmla="*/ 96 h 194"/>
                <a:gd name="T66" fmla="*/ 140 w 291"/>
                <a:gd name="T67" fmla="*/ 83 h 194"/>
                <a:gd name="T68" fmla="*/ 164 w 291"/>
                <a:gd name="T69" fmla="*/ 67 h 194"/>
                <a:gd name="T70" fmla="*/ 191 w 291"/>
                <a:gd name="T71" fmla="*/ 49 h 194"/>
                <a:gd name="T72" fmla="*/ 214 w 291"/>
                <a:gd name="T73" fmla="*/ 36 h 194"/>
                <a:gd name="T74" fmla="*/ 236 w 291"/>
                <a:gd name="T75" fmla="*/ 23 h 194"/>
                <a:gd name="T76" fmla="*/ 253 w 291"/>
                <a:gd name="T77" fmla="*/ 14 h 194"/>
                <a:gd name="T78" fmla="*/ 267 w 291"/>
                <a:gd name="T79" fmla="*/ 7 h 194"/>
                <a:gd name="T80" fmla="*/ 278 w 291"/>
                <a:gd name="T81" fmla="*/ 3 h 194"/>
                <a:gd name="T82" fmla="*/ 286 w 291"/>
                <a:gd name="T83" fmla="*/ 0 h 194"/>
                <a:gd name="T84" fmla="*/ 290 w 291"/>
                <a:gd name="T85" fmla="*/ 0 h 194"/>
                <a:gd name="T86" fmla="*/ 291 w 291"/>
                <a:gd name="T87" fmla="*/ 3 h 194"/>
                <a:gd name="T88" fmla="*/ 290 w 291"/>
                <a:gd name="T89" fmla="*/ 8 h 194"/>
                <a:gd name="T90" fmla="*/ 284 w 291"/>
                <a:gd name="T91" fmla="*/ 16 h 194"/>
                <a:gd name="T92" fmla="*/ 275 w 291"/>
                <a:gd name="T93" fmla="*/ 24 h 194"/>
                <a:gd name="T94" fmla="*/ 264 w 291"/>
                <a:gd name="T95" fmla="*/ 35 h 194"/>
                <a:gd name="T96" fmla="*/ 249 w 291"/>
                <a:gd name="T97" fmla="*/ 48 h 194"/>
                <a:gd name="T98" fmla="*/ 232 w 291"/>
                <a:gd name="T99" fmla="*/ 61 h 194"/>
                <a:gd name="T100" fmla="*/ 211 w 291"/>
                <a:gd name="T101" fmla="*/ 77 h 194"/>
                <a:gd name="T102" fmla="*/ 199 w 291"/>
                <a:gd name="T103" fmla="*/ 8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1" h="194">
                  <a:moveTo>
                    <a:pt x="199" y="86"/>
                  </a:moveTo>
                  <a:lnTo>
                    <a:pt x="189" y="94"/>
                  </a:lnTo>
                  <a:lnTo>
                    <a:pt x="178" y="103"/>
                  </a:lnTo>
                  <a:lnTo>
                    <a:pt x="167" y="112"/>
                  </a:lnTo>
                  <a:lnTo>
                    <a:pt x="159" y="119"/>
                  </a:lnTo>
                  <a:lnTo>
                    <a:pt x="150" y="127"/>
                  </a:lnTo>
                  <a:lnTo>
                    <a:pt x="141" y="132"/>
                  </a:lnTo>
                  <a:lnTo>
                    <a:pt x="132" y="140"/>
                  </a:lnTo>
                  <a:lnTo>
                    <a:pt x="125" y="146"/>
                  </a:lnTo>
                  <a:lnTo>
                    <a:pt x="118" y="150"/>
                  </a:lnTo>
                  <a:lnTo>
                    <a:pt x="110" y="156"/>
                  </a:lnTo>
                  <a:lnTo>
                    <a:pt x="105" y="160"/>
                  </a:lnTo>
                  <a:lnTo>
                    <a:pt x="99" y="163"/>
                  </a:lnTo>
                  <a:lnTo>
                    <a:pt x="94" y="167"/>
                  </a:lnTo>
                  <a:lnTo>
                    <a:pt x="90" y="170"/>
                  </a:lnTo>
                  <a:lnTo>
                    <a:pt x="86" y="173"/>
                  </a:lnTo>
                  <a:lnTo>
                    <a:pt x="83" y="175"/>
                  </a:lnTo>
                  <a:lnTo>
                    <a:pt x="77" y="179"/>
                  </a:lnTo>
                  <a:lnTo>
                    <a:pt x="71" y="183"/>
                  </a:lnTo>
                  <a:lnTo>
                    <a:pt x="67" y="186"/>
                  </a:lnTo>
                  <a:lnTo>
                    <a:pt x="62" y="189"/>
                  </a:lnTo>
                  <a:lnTo>
                    <a:pt x="58" y="191"/>
                  </a:lnTo>
                  <a:lnTo>
                    <a:pt x="54" y="192"/>
                  </a:lnTo>
                  <a:lnTo>
                    <a:pt x="51" y="194"/>
                  </a:lnTo>
                  <a:lnTo>
                    <a:pt x="48" y="194"/>
                  </a:lnTo>
                  <a:lnTo>
                    <a:pt x="45" y="194"/>
                  </a:lnTo>
                  <a:lnTo>
                    <a:pt x="42" y="192"/>
                  </a:lnTo>
                  <a:lnTo>
                    <a:pt x="39" y="191"/>
                  </a:lnTo>
                  <a:lnTo>
                    <a:pt x="36" y="189"/>
                  </a:lnTo>
                  <a:lnTo>
                    <a:pt x="32" y="186"/>
                  </a:lnTo>
                  <a:lnTo>
                    <a:pt x="29" y="183"/>
                  </a:lnTo>
                  <a:lnTo>
                    <a:pt x="24" y="179"/>
                  </a:lnTo>
                  <a:lnTo>
                    <a:pt x="18" y="175"/>
                  </a:lnTo>
                  <a:lnTo>
                    <a:pt x="14" y="170"/>
                  </a:lnTo>
                  <a:lnTo>
                    <a:pt x="10" y="166"/>
                  </a:lnTo>
                  <a:lnTo>
                    <a:pt x="5" y="162"/>
                  </a:lnTo>
                  <a:lnTo>
                    <a:pt x="2" y="157"/>
                  </a:lnTo>
                  <a:lnTo>
                    <a:pt x="1" y="154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0" y="143"/>
                  </a:lnTo>
                  <a:lnTo>
                    <a:pt x="1" y="141"/>
                  </a:lnTo>
                  <a:lnTo>
                    <a:pt x="2" y="138"/>
                  </a:lnTo>
                  <a:lnTo>
                    <a:pt x="4" y="137"/>
                  </a:lnTo>
                  <a:lnTo>
                    <a:pt x="7" y="135"/>
                  </a:lnTo>
                  <a:lnTo>
                    <a:pt x="11" y="135"/>
                  </a:lnTo>
                  <a:lnTo>
                    <a:pt x="16" y="134"/>
                  </a:lnTo>
                  <a:lnTo>
                    <a:pt x="20" y="134"/>
                  </a:lnTo>
                  <a:lnTo>
                    <a:pt x="26" y="134"/>
                  </a:lnTo>
                  <a:lnTo>
                    <a:pt x="32" y="134"/>
                  </a:lnTo>
                  <a:lnTo>
                    <a:pt x="36" y="134"/>
                  </a:lnTo>
                  <a:lnTo>
                    <a:pt x="40" y="134"/>
                  </a:lnTo>
                  <a:lnTo>
                    <a:pt x="45" y="134"/>
                  </a:lnTo>
                  <a:lnTo>
                    <a:pt x="54" y="132"/>
                  </a:lnTo>
                  <a:lnTo>
                    <a:pt x="61" y="131"/>
                  </a:lnTo>
                  <a:lnTo>
                    <a:pt x="62" y="129"/>
                  </a:lnTo>
                  <a:lnTo>
                    <a:pt x="64" y="128"/>
                  </a:lnTo>
                  <a:lnTo>
                    <a:pt x="67" y="127"/>
                  </a:lnTo>
                  <a:lnTo>
                    <a:pt x="71" y="125"/>
                  </a:lnTo>
                  <a:lnTo>
                    <a:pt x="75" y="122"/>
                  </a:lnTo>
                  <a:lnTo>
                    <a:pt x="81" y="119"/>
                  </a:lnTo>
                  <a:lnTo>
                    <a:pt x="87" y="115"/>
                  </a:lnTo>
                  <a:lnTo>
                    <a:pt x="94" y="111"/>
                  </a:lnTo>
                  <a:lnTo>
                    <a:pt x="102" y="106"/>
                  </a:lnTo>
                  <a:lnTo>
                    <a:pt x="110" y="102"/>
                  </a:lnTo>
                  <a:lnTo>
                    <a:pt x="119" y="96"/>
                  </a:lnTo>
                  <a:lnTo>
                    <a:pt x="129" y="89"/>
                  </a:lnTo>
                  <a:lnTo>
                    <a:pt x="140" y="83"/>
                  </a:lnTo>
                  <a:lnTo>
                    <a:pt x="151" y="74"/>
                  </a:lnTo>
                  <a:lnTo>
                    <a:pt x="164" y="67"/>
                  </a:lnTo>
                  <a:lnTo>
                    <a:pt x="178" y="58"/>
                  </a:lnTo>
                  <a:lnTo>
                    <a:pt x="191" y="49"/>
                  </a:lnTo>
                  <a:lnTo>
                    <a:pt x="202" y="42"/>
                  </a:lnTo>
                  <a:lnTo>
                    <a:pt x="214" y="36"/>
                  </a:lnTo>
                  <a:lnTo>
                    <a:pt x="226" y="29"/>
                  </a:lnTo>
                  <a:lnTo>
                    <a:pt x="236" y="23"/>
                  </a:lnTo>
                  <a:lnTo>
                    <a:pt x="245" y="19"/>
                  </a:lnTo>
                  <a:lnTo>
                    <a:pt x="253" y="14"/>
                  </a:lnTo>
                  <a:lnTo>
                    <a:pt x="261" y="10"/>
                  </a:lnTo>
                  <a:lnTo>
                    <a:pt x="267" y="7"/>
                  </a:lnTo>
                  <a:lnTo>
                    <a:pt x="272" y="4"/>
                  </a:lnTo>
                  <a:lnTo>
                    <a:pt x="278" y="3"/>
                  </a:lnTo>
                  <a:lnTo>
                    <a:pt x="283" y="1"/>
                  </a:lnTo>
                  <a:lnTo>
                    <a:pt x="286" y="0"/>
                  </a:lnTo>
                  <a:lnTo>
                    <a:pt x="288" y="0"/>
                  </a:lnTo>
                  <a:lnTo>
                    <a:pt x="290" y="0"/>
                  </a:lnTo>
                  <a:lnTo>
                    <a:pt x="291" y="1"/>
                  </a:lnTo>
                  <a:lnTo>
                    <a:pt x="291" y="3"/>
                  </a:lnTo>
                  <a:lnTo>
                    <a:pt x="291" y="5"/>
                  </a:lnTo>
                  <a:lnTo>
                    <a:pt x="290" y="8"/>
                  </a:lnTo>
                  <a:lnTo>
                    <a:pt x="287" y="11"/>
                  </a:lnTo>
                  <a:lnTo>
                    <a:pt x="284" y="16"/>
                  </a:lnTo>
                  <a:lnTo>
                    <a:pt x="280" y="20"/>
                  </a:lnTo>
                  <a:lnTo>
                    <a:pt x="275" y="24"/>
                  </a:lnTo>
                  <a:lnTo>
                    <a:pt x="270" y="29"/>
                  </a:lnTo>
                  <a:lnTo>
                    <a:pt x="264" y="35"/>
                  </a:lnTo>
                  <a:lnTo>
                    <a:pt x="256" y="40"/>
                  </a:lnTo>
                  <a:lnTo>
                    <a:pt x="249" y="48"/>
                  </a:lnTo>
                  <a:lnTo>
                    <a:pt x="240" y="54"/>
                  </a:lnTo>
                  <a:lnTo>
                    <a:pt x="232" y="61"/>
                  </a:lnTo>
                  <a:lnTo>
                    <a:pt x="221" y="70"/>
                  </a:lnTo>
                  <a:lnTo>
                    <a:pt x="211" y="77"/>
                  </a:lnTo>
                  <a:lnTo>
                    <a:pt x="199" y="86"/>
                  </a:lnTo>
                  <a:lnTo>
                    <a:pt x="199" y="86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29"/>
            <p:cNvSpPr/>
            <p:nvPr/>
          </p:nvSpPr>
          <p:spPr bwMode="auto">
            <a:xfrm>
              <a:off x="5683250" y="3303588"/>
              <a:ext cx="382588" cy="173038"/>
            </a:xfrm>
            <a:custGeom>
              <a:avLst/>
              <a:gdLst>
                <a:gd name="T0" fmla="*/ 184 w 241"/>
                <a:gd name="T1" fmla="*/ 0 h 109"/>
                <a:gd name="T2" fmla="*/ 190 w 241"/>
                <a:gd name="T3" fmla="*/ 0 h 109"/>
                <a:gd name="T4" fmla="*/ 200 w 241"/>
                <a:gd name="T5" fmla="*/ 4 h 109"/>
                <a:gd name="T6" fmla="*/ 210 w 241"/>
                <a:gd name="T7" fmla="*/ 11 h 109"/>
                <a:gd name="T8" fmla="*/ 222 w 241"/>
                <a:gd name="T9" fmla="*/ 21 h 109"/>
                <a:gd name="T10" fmla="*/ 231 w 241"/>
                <a:gd name="T11" fmla="*/ 30 h 109"/>
                <a:gd name="T12" fmla="*/ 237 w 241"/>
                <a:gd name="T13" fmla="*/ 39 h 109"/>
                <a:gd name="T14" fmla="*/ 241 w 241"/>
                <a:gd name="T15" fmla="*/ 45 h 109"/>
                <a:gd name="T16" fmla="*/ 241 w 241"/>
                <a:gd name="T17" fmla="*/ 48 h 109"/>
                <a:gd name="T18" fmla="*/ 239 w 241"/>
                <a:gd name="T19" fmla="*/ 51 h 109"/>
                <a:gd name="T20" fmla="*/ 235 w 241"/>
                <a:gd name="T21" fmla="*/ 54 h 109"/>
                <a:gd name="T22" fmla="*/ 231 w 241"/>
                <a:gd name="T23" fmla="*/ 56 h 109"/>
                <a:gd name="T24" fmla="*/ 223 w 241"/>
                <a:gd name="T25" fmla="*/ 61 h 109"/>
                <a:gd name="T26" fmla="*/ 215 w 241"/>
                <a:gd name="T27" fmla="*/ 64 h 109"/>
                <a:gd name="T28" fmla="*/ 203 w 241"/>
                <a:gd name="T29" fmla="*/ 67 h 109"/>
                <a:gd name="T30" fmla="*/ 191 w 241"/>
                <a:gd name="T31" fmla="*/ 71 h 109"/>
                <a:gd name="T32" fmla="*/ 153 w 241"/>
                <a:gd name="T33" fmla="*/ 81 h 109"/>
                <a:gd name="T34" fmla="*/ 94 w 241"/>
                <a:gd name="T35" fmla="*/ 96 h 109"/>
                <a:gd name="T36" fmla="*/ 57 w 241"/>
                <a:gd name="T37" fmla="*/ 103 h 109"/>
                <a:gd name="T38" fmla="*/ 42 w 241"/>
                <a:gd name="T39" fmla="*/ 105 h 109"/>
                <a:gd name="T40" fmla="*/ 32 w 241"/>
                <a:gd name="T41" fmla="*/ 108 h 109"/>
                <a:gd name="T42" fmla="*/ 22 w 241"/>
                <a:gd name="T43" fmla="*/ 108 h 109"/>
                <a:gd name="T44" fmla="*/ 15 w 241"/>
                <a:gd name="T45" fmla="*/ 109 h 109"/>
                <a:gd name="T46" fmla="*/ 9 w 241"/>
                <a:gd name="T47" fmla="*/ 108 h 109"/>
                <a:gd name="T48" fmla="*/ 5 w 241"/>
                <a:gd name="T49" fmla="*/ 108 h 109"/>
                <a:gd name="T50" fmla="*/ 2 w 241"/>
                <a:gd name="T51" fmla="*/ 105 h 109"/>
                <a:gd name="T52" fmla="*/ 0 w 241"/>
                <a:gd name="T53" fmla="*/ 103 h 109"/>
                <a:gd name="T54" fmla="*/ 2 w 241"/>
                <a:gd name="T55" fmla="*/ 102 h 109"/>
                <a:gd name="T56" fmla="*/ 5 w 241"/>
                <a:gd name="T57" fmla="*/ 99 h 109"/>
                <a:gd name="T58" fmla="*/ 10 w 241"/>
                <a:gd name="T59" fmla="*/ 96 h 109"/>
                <a:gd name="T60" fmla="*/ 19 w 241"/>
                <a:gd name="T61" fmla="*/ 93 h 109"/>
                <a:gd name="T62" fmla="*/ 29 w 241"/>
                <a:gd name="T63" fmla="*/ 89 h 109"/>
                <a:gd name="T64" fmla="*/ 41 w 241"/>
                <a:gd name="T65" fmla="*/ 84 h 109"/>
                <a:gd name="T66" fmla="*/ 56 w 241"/>
                <a:gd name="T67" fmla="*/ 78 h 109"/>
                <a:gd name="T68" fmla="*/ 79 w 241"/>
                <a:gd name="T69" fmla="*/ 70 h 109"/>
                <a:gd name="T70" fmla="*/ 105 w 241"/>
                <a:gd name="T71" fmla="*/ 59 h 109"/>
                <a:gd name="T72" fmla="*/ 129 w 241"/>
                <a:gd name="T73" fmla="*/ 49 h 109"/>
                <a:gd name="T74" fmla="*/ 148 w 241"/>
                <a:gd name="T75" fmla="*/ 42 h 109"/>
                <a:gd name="T76" fmla="*/ 161 w 241"/>
                <a:gd name="T77" fmla="*/ 35 h 109"/>
                <a:gd name="T78" fmla="*/ 171 w 241"/>
                <a:gd name="T79" fmla="*/ 27 h 109"/>
                <a:gd name="T80" fmla="*/ 177 w 241"/>
                <a:gd name="T81" fmla="*/ 21 h 109"/>
                <a:gd name="T82" fmla="*/ 178 w 241"/>
                <a:gd name="T83" fmla="*/ 16 h 109"/>
                <a:gd name="T84" fmla="*/ 177 w 241"/>
                <a:gd name="T85" fmla="*/ 10 h 109"/>
                <a:gd name="T86" fmla="*/ 175 w 241"/>
                <a:gd name="T87" fmla="*/ 4 h 109"/>
                <a:gd name="T88" fmla="*/ 177 w 241"/>
                <a:gd name="T89" fmla="*/ 1 h 109"/>
                <a:gd name="T90" fmla="*/ 178 w 241"/>
                <a:gd name="T91" fmla="*/ 0 h 109"/>
                <a:gd name="T92" fmla="*/ 181 w 241"/>
                <a:gd name="T9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1" h="109">
                  <a:moveTo>
                    <a:pt x="181" y="0"/>
                  </a:moveTo>
                  <a:lnTo>
                    <a:pt x="184" y="0"/>
                  </a:lnTo>
                  <a:lnTo>
                    <a:pt x="187" y="0"/>
                  </a:lnTo>
                  <a:lnTo>
                    <a:pt x="190" y="0"/>
                  </a:lnTo>
                  <a:lnTo>
                    <a:pt x="194" y="1"/>
                  </a:lnTo>
                  <a:lnTo>
                    <a:pt x="200" y="4"/>
                  </a:lnTo>
                  <a:lnTo>
                    <a:pt x="204" y="7"/>
                  </a:lnTo>
                  <a:lnTo>
                    <a:pt x="210" y="11"/>
                  </a:lnTo>
                  <a:lnTo>
                    <a:pt x="216" y="16"/>
                  </a:lnTo>
                  <a:lnTo>
                    <a:pt x="222" y="21"/>
                  </a:lnTo>
                  <a:lnTo>
                    <a:pt x="226" y="26"/>
                  </a:lnTo>
                  <a:lnTo>
                    <a:pt x="231" y="30"/>
                  </a:lnTo>
                  <a:lnTo>
                    <a:pt x="234" y="35"/>
                  </a:lnTo>
                  <a:lnTo>
                    <a:pt x="237" y="39"/>
                  </a:lnTo>
                  <a:lnTo>
                    <a:pt x="239" y="42"/>
                  </a:lnTo>
                  <a:lnTo>
                    <a:pt x="241" y="45"/>
                  </a:lnTo>
                  <a:lnTo>
                    <a:pt x="241" y="48"/>
                  </a:lnTo>
                  <a:lnTo>
                    <a:pt x="241" y="48"/>
                  </a:lnTo>
                  <a:lnTo>
                    <a:pt x="239" y="49"/>
                  </a:lnTo>
                  <a:lnTo>
                    <a:pt x="239" y="51"/>
                  </a:lnTo>
                  <a:lnTo>
                    <a:pt x="238" y="52"/>
                  </a:lnTo>
                  <a:lnTo>
                    <a:pt x="235" y="54"/>
                  </a:lnTo>
                  <a:lnTo>
                    <a:pt x="234" y="55"/>
                  </a:lnTo>
                  <a:lnTo>
                    <a:pt x="231" y="56"/>
                  </a:lnTo>
                  <a:lnTo>
                    <a:pt x="226" y="58"/>
                  </a:lnTo>
                  <a:lnTo>
                    <a:pt x="223" y="61"/>
                  </a:lnTo>
                  <a:lnTo>
                    <a:pt x="219" y="62"/>
                  </a:lnTo>
                  <a:lnTo>
                    <a:pt x="215" y="64"/>
                  </a:lnTo>
                  <a:lnTo>
                    <a:pt x="209" y="65"/>
                  </a:lnTo>
                  <a:lnTo>
                    <a:pt x="203" y="67"/>
                  </a:lnTo>
                  <a:lnTo>
                    <a:pt x="197" y="68"/>
                  </a:lnTo>
                  <a:lnTo>
                    <a:pt x="191" y="71"/>
                  </a:lnTo>
                  <a:lnTo>
                    <a:pt x="184" y="72"/>
                  </a:lnTo>
                  <a:lnTo>
                    <a:pt x="153" y="81"/>
                  </a:lnTo>
                  <a:lnTo>
                    <a:pt x="124" y="89"/>
                  </a:lnTo>
                  <a:lnTo>
                    <a:pt x="94" y="96"/>
                  </a:lnTo>
                  <a:lnTo>
                    <a:pt x="64" y="100"/>
                  </a:lnTo>
                  <a:lnTo>
                    <a:pt x="57" y="103"/>
                  </a:lnTo>
                  <a:lnTo>
                    <a:pt x="50" y="105"/>
                  </a:lnTo>
                  <a:lnTo>
                    <a:pt x="42" y="105"/>
                  </a:lnTo>
                  <a:lnTo>
                    <a:pt x="37" y="106"/>
                  </a:lnTo>
                  <a:lnTo>
                    <a:pt x="32" y="108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18" y="109"/>
                  </a:lnTo>
                  <a:lnTo>
                    <a:pt x="15" y="109"/>
                  </a:lnTo>
                  <a:lnTo>
                    <a:pt x="12" y="109"/>
                  </a:lnTo>
                  <a:lnTo>
                    <a:pt x="9" y="108"/>
                  </a:lnTo>
                  <a:lnTo>
                    <a:pt x="6" y="108"/>
                  </a:lnTo>
                  <a:lnTo>
                    <a:pt x="5" y="108"/>
                  </a:lnTo>
                  <a:lnTo>
                    <a:pt x="3" y="106"/>
                  </a:lnTo>
                  <a:lnTo>
                    <a:pt x="2" y="105"/>
                  </a:lnTo>
                  <a:lnTo>
                    <a:pt x="0" y="105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2" y="102"/>
                  </a:lnTo>
                  <a:lnTo>
                    <a:pt x="3" y="100"/>
                  </a:lnTo>
                  <a:lnTo>
                    <a:pt x="5" y="99"/>
                  </a:lnTo>
                  <a:lnTo>
                    <a:pt x="7" y="97"/>
                  </a:lnTo>
                  <a:lnTo>
                    <a:pt x="10" y="96"/>
                  </a:lnTo>
                  <a:lnTo>
                    <a:pt x="15" y="94"/>
                  </a:lnTo>
                  <a:lnTo>
                    <a:pt x="19" y="93"/>
                  </a:lnTo>
                  <a:lnTo>
                    <a:pt x="23" y="91"/>
                  </a:lnTo>
                  <a:lnTo>
                    <a:pt x="29" y="89"/>
                  </a:lnTo>
                  <a:lnTo>
                    <a:pt x="35" y="86"/>
                  </a:lnTo>
                  <a:lnTo>
                    <a:pt x="41" y="84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64" y="75"/>
                  </a:lnTo>
                  <a:lnTo>
                    <a:pt x="79" y="70"/>
                  </a:lnTo>
                  <a:lnTo>
                    <a:pt x="94" y="64"/>
                  </a:lnTo>
                  <a:lnTo>
                    <a:pt x="105" y="59"/>
                  </a:lnTo>
                  <a:lnTo>
                    <a:pt x="118" y="54"/>
                  </a:lnTo>
                  <a:lnTo>
                    <a:pt x="129" y="49"/>
                  </a:lnTo>
                  <a:lnTo>
                    <a:pt x="139" y="45"/>
                  </a:lnTo>
                  <a:lnTo>
                    <a:pt x="148" y="42"/>
                  </a:lnTo>
                  <a:lnTo>
                    <a:pt x="156" y="37"/>
                  </a:lnTo>
                  <a:lnTo>
                    <a:pt x="161" y="35"/>
                  </a:lnTo>
                  <a:lnTo>
                    <a:pt x="167" y="32"/>
                  </a:lnTo>
                  <a:lnTo>
                    <a:pt x="171" y="27"/>
                  </a:lnTo>
                  <a:lnTo>
                    <a:pt x="174" y="24"/>
                  </a:lnTo>
                  <a:lnTo>
                    <a:pt x="177" y="21"/>
                  </a:lnTo>
                  <a:lnTo>
                    <a:pt x="178" y="19"/>
                  </a:lnTo>
                  <a:lnTo>
                    <a:pt x="178" y="16"/>
                  </a:lnTo>
                  <a:lnTo>
                    <a:pt x="178" y="13"/>
                  </a:lnTo>
                  <a:lnTo>
                    <a:pt x="177" y="10"/>
                  </a:lnTo>
                  <a:lnTo>
                    <a:pt x="177" y="7"/>
                  </a:lnTo>
                  <a:lnTo>
                    <a:pt x="175" y="4"/>
                  </a:lnTo>
                  <a:lnTo>
                    <a:pt x="175" y="2"/>
                  </a:lnTo>
                  <a:lnTo>
                    <a:pt x="177" y="1"/>
                  </a:lnTo>
                  <a:lnTo>
                    <a:pt x="177" y="1"/>
                  </a:lnTo>
                  <a:lnTo>
                    <a:pt x="178" y="0"/>
                  </a:lnTo>
                  <a:lnTo>
                    <a:pt x="181" y="0"/>
                  </a:lnTo>
                  <a:lnTo>
                    <a:pt x="181" y="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30"/>
            <p:cNvSpPr/>
            <p:nvPr/>
          </p:nvSpPr>
          <p:spPr bwMode="auto">
            <a:xfrm>
              <a:off x="5553075" y="3563938"/>
              <a:ext cx="723900" cy="141288"/>
            </a:xfrm>
            <a:custGeom>
              <a:avLst/>
              <a:gdLst>
                <a:gd name="T0" fmla="*/ 211 w 456"/>
                <a:gd name="T1" fmla="*/ 33 h 89"/>
                <a:gd name="T2" fmla="*/ 247 w 456"/>
                <a:gd name="T3" fmla="*/ 27 h 89"/>
                <a:gd name="T4" fmla="*/ 279 w 456"/>
                <a:gd name="T5" fmla="*/ 21 h 89"/>
                <a:gd name="T6" fmla="*/ 305 w 456"/>
                <a:gd name="T7" fmla="*/ 16 h 89"/>
                <a:gd name="T8" fmla="*/ 327 w 456"/>
                <a:gd name="T9" fmla="*/ 12 h 89"/>
                <a:gd name="T10" fmla="*/ 349 w 456"/>
                <a:gd name="T11" fmla="*/ 8 h 89"/>
                <a:gd name="T12" fmla="*/ 373 w 456"/>
                <a:gd name="T13" fmla="*/ 2 h 89"/>
                <a:gd name="T14" fmla="*/ 387 w 456"/>
                <a:gd name="T15" fmla="*/ 0 h 89"/>
                <a:gd name="T16" fmla="*/ 393 w 456"/>
                <a:gd name="T17" fmla="*/ 0 h 89"/>
                <a:gd name="T18" fmla="*/ 406 w 456"/>
                <a:gd name="T19" fmla="*/ 5 h 89"/>
                <a:gd name="T20" fmla="*/ 428 w 456"/>
                <a:gd name="T21" fmla="*/ 12 h 89"/>
                <a:gd name="T22" fmla="*/ 444 w 456"/>
                <a:gd name="T23" fmla="*/ 22 h 89"/>
                <a:gd name="T24" fmla="*/ 454 w 456"/>
                <a:gd name="T25" fmla="*/ 31 h 89"/>
                <a:gd name="T26" fmla="*/ 456 w 456"/>
                <a:gd name="T27" fmla="*/ 40 h 89"/>
                <a:gd name="T28" fmla="*/ 453 w 456"/>
                <a:gd name="T29" fmla="*/ 44 h 89"/>
                <a:gd name="T30" fmla="*/ 447 w 456"/>
                <a:gd name="T31" fmla="*/ 47 h 89"/>
                <a:gd name="T32" fmla="*/ 437 w 456"/>
                <a:gd name="T33" fmla="*/ 49 h 89"/>
                <a:gd name="T34" fmla="*/ 424 w 456"/>
                <a:gd name="T35" fmla="*/ 50 h 89"/>
                <a:gd name="T36" fmla="*/ 405 w 456"/>
                <a:gd name="T37" fmla="*/ 50 h 89"/>
                <a:gd name="T38" fmla="*/ 362 w 456"/>
                <a:gd name="T39" fmla="*/ 51 h 89"/>
                <a:gd name="T40" fmla="*/ 311 w 456"/>
                <a:gd name="T41" fmla="*/ 54 h 89"/>
                <a:gd name="T42" fmla="*/ 251 w 456"/>
                <a:gd name="T43" fmla="*/ 59 h 89"/>
                <a:gd name="T44" fmla="*/ 192 w 456"/>
                <a:gd name="T45" fmla="*/ 66 h 89"/>
                <a:gd name="T46" fmla="*/ 139 w 456"/>
                <a:gd name="T47" fmla="*/ 73 h 89"/>
                <a:gd name="T48" fmla="*/ 108 w 456"/>
                <a:gd name="T49" fmla="*/ 79 h 89"/>
                <a:gd name="T50" fmla="*/ 88 w 456"/>
                <a:gd name="T51" fmla="*/ 84 h 89"/>
                <a:gd name="T52" fmla="*/ 72 w 456"/>
                <a:gd name="T53" fmla="*/ 85 h 89"/>
                <a:gd name="T54" fmla="*/ 59 w 456"/>
                <a:gd name="T55" fmla="*/ 88 h 89"/>
                <a:gd name="T56" fmla="*/ 51 w 456"/>
                <a:gd name="T57" fmla="*/ 88 h 89"/>
                <a:gd name="T58" fmla="*/ 44 w 456"/>
                <a:gd name="T59" fmla="*/ 89 h 89"/>
                <a:gd name="T60" fmla="*/ 33 w 456"/>
                <a:gd name="T61" fmla="*/ 87 h 89"/>
                <a:gd name="T62" fmla="*/ 21 w 456"/>
                <a:gd name="T63" fmla="*/ 79 h 89"/>
                <a:gd name="T64" fmla="*/ 6 w 456"/>
                <a:gd name="T65" fmla="*/ 69 h 89"/>
                <a:gd name="T66" fmla="*/ 0 w 456"/>
                <a:gd name="T67" fmla="*/ 63 h 89"/>
                <a:gd name="T68" fmla="*/ 3 w 456"/>
                <a:gd name="T69" fmla="*/ 60 h 89"/>
                <a:gd name="T70" fmla="*/ 14 w 456"/>
                <a:gd name="T71" fmla="*/ 57 h 89"/>
                <a:gd name="T72" fmla="*/ 30 w 456"/>
                <a:gd name="T73" fmla="*/ 56 h 89"/>
                <a:gd name="T74" fmla="*/ 49 w 456"/>
                <a:gd name="T75" fmla="*/ 53 h 89"/>
                <a:gd name="T76" fmla="*/ 65 w 456"/>
                <a:gd name="T77" fmla="*/ 53 h 89"/>
                <a:gd name="T78" fmla="*/ 85 w 456"/>
                <a:gd name="T79" fmla="*/ 50 h 89"/>
                <a:gd name="T80" fmla="*/ 113 w 456"/>
                <a:gd name="T81" fmla="*/ 47 h 89"/>
                <a:gd name="T82" fmla="*/ 146 w 456"/>
                <a:gd name="T83" fmla="*/ 43 h 89"/>
                <a:gd name="T84" fmla="*/ 184 w 456"/>
                <a:gd name="T85" fmla="*/ 3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6" h="89">
                  <a:moveTo>
                    <a:pt x="184" y="38"/>
                  </a:moveTo>
                  <a:lnTo>
                    <a:pt x="197" y="35"/>
                  </a:lnTo>
                  <a:lnTo>
                    <a:pt x="211" y="33"/>
                  </a:lnTo>
                  <a:lnTo>
                    <a:pt x="224" y="31"/>
                  </a:lnTo>
                  <a:lnTo>
                    <a:pt x="235" y="30"/>
                  </a:lnTo>
                  <a:lnTo>
                    <a:pt x="247" y="27"/>
                  </a:lnTo>
                  <a:lnTo>
                    <a:pt x="259" y="25"/>
                  </a:lnTo>
                  <a:lnTo>
                    <a:pt x="269" y="24"/>
                  </a:lnTo>
                  <a:lnTo>
                    <a:pt x="279" y="21"/>
                  </a:lnTo>
                  <a:lnTo>
                    <a:pt x="288" y="19"/>
                  </a:lnTo>
                  <a:lnTo>
                    <a:pt x="297" y="18"/>
                  </a:lnTo>
                  <a:lnTo>
                    <a:pt x="305" y="16"/>
                  </a:lnTo>
                  <a:lnTo>
                    <a:pt x="313" y="15"/>
                  </a:lnTo>
                  <a:lnTo>
                    <a:pt x="320" y="14"/>
                  </a:lnTo>
                  <a:lnTo>
                    <a:pt x="327" y="12"/>
                  </a:lnTo>
                  <a:lnTo>
                    <a:pt x="333" y="11"/>
                  </a:lnTo>
                  <a:lnTo>
                    <a:pt x="339" y="9"/>
                  </a:lnTo>
                  <a:lnTo>
                    <a:pt x="349" y="8"/>
                  </a:lnTo>
                  <a:lnTo>
                    <a:pt x="358" y="5"/>
                  </a:lnTo>
                  <a:lnTo>
                    <a:pt x="365" y="3"/>
                  </a:lnTo>
                  <a:lnTo>
                    <a:pt x="373" y="2"/>
                  </a:lnTo>
                  <a:lnTo>
                    <a:pt x="378" y="2"/>
                  </a:lnTo>
                  <a:lnTo>
                    <a:pt x="383" y="0"/>
                  </a:lnTo>
                  <a:lnTo>
                    <a:pt x="387" y="0"/>
                  </a:lnTo>
                  <a:lnTo>
                    <a:pt x="390" y="0"/>
                  </a:lnTo>
                  <a:lnTo>
                    <a:pt x="392" y="0"/>
                  </a:lnTo>
                  <a:lnTo>
                    <a:pt x="393" y="0"/>
                  </a:lnTo>
                  <a:lnTo>
                    <a:pt x="397" y="2"/>
                  </a:lnTo>
                  <a:lnTo>
                    <a:pt x="402" y="3"/>
                  </a:lnTo>
                  <a:lnTo>
                    <a:pt x="406" y="5"/>
                  </a:lnTo>
                  <a:lnTo>
                    <a:pt x="412" y="6"/>
                  </a:lnTo>
                  <a:lnTo>
                    <a:pt x="419" y="9"/>
                  </a:lnTo>
                  <a:lnTo>
                    <a:pt x="428" y="12"/>
                  </a:lnTo>
                  <a:lnTo>
                    <a:pt x="434" y="16"/>
                  </a:lnTo>
                  <a:lnTo>
                    <a:pt x="440" y="19"/>
                  </a:lnTo>
                  <a:lnTo>
                    <a:pt x="444" y="22"/>
                  </a:lnTo>
                  <a:lnTo>
                    <a:pt x="448" y="25"/>
                  </a:lnTo>
                  <a:lnTo>
                    <a:pt x="451" y="28"/>
                  </a:lnTo>
                  <a:lnTo>
                    <a:pt x="454" y="31"/>
                  </a:lnTo>
                  <a:lnTo>
                    <a:pt x="456" y="34"/>
                  </a:lnTo>
                  <a:lnTo>
                    <a:pt x="456" y="38"/>
                  </a:lnTo>
                  <a:lnTo>
                    <a:pt x="456" y="40"/>
                  </a:lnTo>
                  <a:lnTo>
                    <a:pt x="456" y="41"/>
                  </a:lnTo>
                  <a:lnTo>
                    <a:pt x="454" y="43"/>
                  </a:lnTo>
                  <a:lnTo>
                    <a:pt x="453" y="44"/>
                  </a:lnTo>
                  <a:lnTo>
                    <a:pt x="451" y="46"/>
                  </a:lnTo>
                  <a:lnTo>
                    <a:pt x="448" y="46"/>
                  </a:lnTo>
                  <a:lnTo>
                    <a:pt x="447" y="47"/>
                  </a:lnTo>
                  <a:lnTo>
                    <a:pt x="444" y="47"/>
                  </a:lnTo>
                  <a:lnTo>
                    <a:pt x="440" y="49"/>
                  </a:lnTo>
                  <a:lnTo>
                    <a:pt x="437" y="49"/>
                  </a:lnTo>
                  <a:lnTo>
                    <a:pt x="432" y="50"/>
                  </a:lnTo>
                  <a:lnTo>
                    <a:pt x="428" y="50"/>
                  </a:lnTo>
                  <a:lnTo>
                    <a:pt x="424" y="50"/>
                  </a:lnTo>
                  <a:lnTo>
                    <a:pt x="418" y="50"/>
                  </a:lnTo>
                  <a:lnTo>
                    <a:pt x="412" y="50"/>
                  </a:lnTo>
                  <a:lnTo>
                    <a:pt x="405" y="50"/>
                  </a:lnTo>
                  <a:lnTo>
                    <a:pt x="392" y="50"/>
                  </a:lnTo>
                  <a:lnTo>
                    <a:pt x="377" y="51"/>
                  </a:lnTo>
                  <a:lnTo>
                    <a:pt x="362" y="51"/>
                  </a:lnTo>
                  <a:lnTo>
                    <a:pt x="346" y="53"/>
                  </a:lnTo>
                  <a:lnTo>
                    <a:pt x="329" y="53"/>
                  </a:lnTo>
                  <a:lnTo>
                    <a:pt x="311" y="54"/>
                  </a:lnTo>
                  <a:lnTo>
                    <a:pt x="292" y="56"/>
                  </a:lnTo>
                  <a:lnTo>
                    <a:pt x="272" y="57"/>
                  </a:lnTo>
                  <a:lnTo>
                    <a:pt x="251" y="59"/>
                  </a:lnTo>
                  <a:lnTo>
                    <a:pt x="231" y="62"/>
                  </a:lnTo>
                  <a:lnTo>
                    <a:pt x="211" y="65"/>
                  </a:lnTo>
                  <a:lnTo>
                    <a:pt x="192" y="66"/>
                  </a:lnTo>
                  <a:lnTo>
                    <a:pt x="174" y="69"/>
                  </a:lnTo>
                  <a:lnTo>
                    <a:pt x="157" y="70"/>
                  </a:lnTo>
                  <a:lnTo>
                    <a:pt x="139" y="73"/>
                  </a:lnTo>
                  <a:lnTo>
                    <a:pt x="123" y="76"/>
                  </a:lnTo>
                  <a:lnTo>
                    <a:pt x="116" y="78"/>
                  </a:lnTo>
                  <a:lnTo>
                    <a:pt x="108" y="79"/>
                  </a:lnTo>
                  <a:lnTo>
                    <a:pt x="101" y="81"/>
                  </a:lnTo>
                  <a:lnTo>
                    <a:pt x="94" y="82"/>
                  </a:lnTo>
                  <a:lnTo>
                    <a:pt x="88" y="84"/>
                  </a:lnTo>
                  <a:lnTo>
                    <a:pt x="82" y="84"/>
                  </a:lnTo>
                  <a:lnTo>
                    <a:pt x="76" y="85"/>
                  </a:lnTo>
                  <a:lnTo>
                    <a:pt x="72" y="85"/>
                  </a:lnTo>
                  <a:lnTo>
                    <a:pt x="68" y="87"/>
                  </a:lnTo>
                  <a:lnTo>
                    <a:pt x="63" y="87"/>
                  </a:lnTo>
                  <a:lnTo>
                    <a:pt x="59" y="88"/>
                  </a:lnTo>
                  <a:lnTo>
                    <a:pt x="56" y="88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4" y="89"/>
                  </a:lnTo>
                  <a:lnTo>
                    <a:pt x="41" y="89"/>
                  </a:lnTo>
                  <a:lnTo>
                    <a:pt x="37" y="88"/>
                  </a:lnTo>
                  <a:lnTo>
                    <a:pt x="33" y="87"/>
                  </a:lnTo>
                  <a:lnTo>
                    <a:pt x="30" y="85"/>
                  </a:lnTo>
                  <a:lnTo>
                    <a:pt x="25" y="82"/>
                  </a:lnTo>
                  <a:lnTo>
                    <a:pt x="21" y="79"/>
                  </a:lnTo>
                  <a:lnTo>
                    <a:pt x="16" y="76"/>
                  </a:lnTo>
                  <a:lnTo>
                    <a:pt x="11" y="72"/>
                  </a:lnTo>
                  <a:lnTo>
                    <a:pt x="6" y="69"/>
                  </a:lnTo>
                  <a:lnTo>
                    <a:pt x="3" y="68"/>
                  </a:lnTo>
                  <a:lnTo>
                    <a:pt x="2" y="66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2" y="62"/>
                  </a:lnTo>
                  <a:lnTo>
                    <a:pt x="3" y="60"/>
                  </a:lnTo>
                  <a:lnTo>
                    <a:pt x="6" y="59"/>
                  </a:lnTo>
                  <a:lnTo>
                    <a:pt x="9" y="59"/>
                  </a:lnTo>
                  <a:lnTo>
                    <a:pt x="14" y="57"/>
                  </a:lnTo>
                  <a:lnTo>
                    <a:pt x="18" y="57"/>
                  </a:lnTo>
                  <a:lnTo>
                    <a:pt x="24" y="56"/>
                  </a:lnTo>
                  <a:lnTo>
                    <a:pt x="30" y="56"/>
                  </a:lnTo>
                  <a:lnTo>
                    <a:pt x="37" y="54"/>
                  </a:lnTo>
                  <a:lnTo>
                    <a:pt x="44" y="53"/>
                  </a:lnTo>
                  <a:lnTo>
                    <a:pt x="49" y="53"/>
                  </a:lnTo>
                  <a:lnTo>
                    <a:pt x="53" y="53"/>
                  </a:lnTo>
                  <a:lnTo>
                    <a:pt x="59" y="53"/>
                  </a:lnTo>
                  <a:lnTo>
                    <a:pt x="65" y="53"/>
                  </a:lnTo>
                  <a:lnTo>
                    <a:pt x="70" y="51"/>
                  </a:lnTo>
                  <a:lnTo>
                    <a:pt x="78" y="51"/>
                  </a:lnTo>
                  <a:lnTo>
                    <a:pt x="85" y="50"/>
                  </a:lnTo>
                  <a:lnTo>
                    <a:pt x="94" y="50"/>
                  </a:lnTo>
                  <a:lnTo>
                    <a:pt x="103" y="49"/>
                  </a:lnTo>
                  <a:lnTo>
                    <a:pt x="113" y="47"/>
                  </a:lnTo>
                  <a:lnTo>
                    <a:pt x="123" y="46"/>
                  </a:lnTo>
                  <a:lnTo>
                    <a:pt x="135" y="44"/>
                  </a:lnTo>
                  <a:lnTo>
                    <a:pt x="146" y="43"/>
                  </a:lnTo>
                  <a:lnTo>
                    <a:pt x="158" y="41"/>
                  </a:lnTo>
                  <a:lnTo>
                    <a:pt x="171" y="40"/>
                  </a:lnTo>
                  <a:lnTo>
                    <a:pt x="184" y="38"/>
                  </a:lnTo>
                  <a:lnTo>
                    <a:pt x="184" y="38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31"/>
            <p:cNvSpPr/>
            <p:nvPr/>
          </p:nvSpPr>
          <p:spPr bwMode="auto">
            <a:xfrm>
              <a:off x="5803900" y="3444875"/>
              <a:ext cx="109538" cy="744538"/>
            </a:xfrm>
            <a:custGeom>
              <a:avLst/>
              <a:gdLst>
                <a:gd name="T0" fmla="*/ 23 w 69"/>
                <a:gd name="T1" fmla="*/ 445 h 469"/>
                <a:gd name="T2" fmla="*/ 23 w 69"/>
                <a:gd name="T3" fmla="*/ 398 h 469"/>
                <a:gd name="T4" fmla="*/ 23 w 69"/>
                <a:gd name="T5" fmla="*/ 354 h 469"/>
                <a:gd name="T6" fmla="*/ 22 w 69"/>
                <a:gd name="T7" fmla="*/ 312 h 469"/>
                <a:gd name="T8" fmla="*/ 22 w 69"/>
                <a:gd name="T9" fmla="*/ 274 h 469"/>
                <a:gd name="T10" fmla="*/ 22 w 69"/>
                <a:gd name="T11" fmla="*/ 239 h 469"/>
                <a:gd name="T12" fmla="*/ 22 w 69"/>
                <a:gd name="T13" fmla="*/ 207 h 469"/>
                <a:gd name="T14" fmla="*/ 22 w 69"/>
                <a:gd name="T15" fmla="*/ 178 h 469"/>
                <a:gd name="T16" fmla="*/ 22 w 69"/>
                <a:gd name="T17" fmla="*/ 151 h 469"/>
                <a:gd name="T18" fmla="*/ 22 w 69"/>
                <a:gd name="T19" fmla="*/ 128 h 469"/>
                <a:gd name="T20" fmla="*/ 22 w 69"/>
                <a:gd name="T21" fmla="*/ 109 h 469"/>
                <a:gd name="T22" fmla="*/ 22 w 69"/>
                <a:gd name="T23" fmla="*/ 91 h 469"/>
                <a:gd name="T24" fmla="*/ 20 w 69"/>
                <a:gd name="T25" fmla="*/ 78 h 469"/>
                <a:gd name="T26" fmla="*/ 20 w 69"/>
                <a:gd name="T27" fmla="*/ 67 h 469"/>
                <a:gd name="T28" fmla="*/ 20 w 69"/>
                <a:gd name="T29" fmla="*/ 59 h 469"/>
                <a:gd name="T30" fmla="*/ 20 w 69"/>
                <a:gd name="T31" fmla="*/ 54 h 469"/>
                <a:gd name="T32" fmla="*/ 18 w 69"/>
                <a:gd name="T33" fmla="*/ 51 h 469"/>
                <a:gd name="T34" fmla="*/ 15 w 69"/>
                <a:gd name="T35" fmla="*/ 40 h 469"/>
                <a:gd name="T36" fmla="*/ 10 w 69"/>
                <a:gd name="T37" fmla="*/ 27 h 469"/>
                <a:gd name="T38" fmla="*/ 4 w 69"/>
                <a:gd name="T39" fmla="*/ 10 h 469"/>
                <a:gd name="T40" fmla="*/ 7 w 69"/>
                <a:gd name="T41" fmla="*/ 1 h 469"/>
                <a:gd name="T42" fmla="*/ 22 w 69"/>
                <a:gd name="T43" fmla="*/ 4 h 469"/>
                <a:gd name="T44" fmla="*/ 34 w 69"/>
                <a:gd name="T45" fmla="*/ 8 h 469"/>
                <a:gd name="T46" fmla="*/ 44 w 69"/>
                <a:gd name="T47" fmla="*/ 11 h 469"/>
                <a:gd name="T48" fmla="*/ 53 w 69"/>
                <a:gd name="T49" fmla="*/ 14 h 469"/>
                <a:gd name="T50" fmla="*/ 58 w 69"/>
                <a:gd name="T51" fmla="*/ 17 h 469"/>
                <a:gd name="T52" fmla="*/ 63 w 69"/>
                <a:gd name="T53" fmla="*/ 20 h 469"/>
                <a:gd name="T54" fmla="*/ 66 w 69"/>
                <a:gd name="T55" fmla="*/ 23 h 469"/>
                <a:gd name="T56" fmla="*/ 69 w 69"/>
                <a:gd name="T57" fmla="*/ 27 h 469"/>
                <a:gd name="T58" fmla="*/ 69 w 69"/>
                <a:gd name="T59" fmla="*/ 36 h 469"/>
                <a:gd name="T60" fmla="*/ 69 w 69"/>
                <a:gd name="T61" fmla="*/ 51 h 469"/>
                <a:gd name="T62" fmla="*/ 69 w 69"/>
                <a:gd name="T63" fmla="*/ 68 h 469"/>
                <a:gd name="T64" fmla="*/ 67 w 69"/>
                <a:gd name="T65" fmla="*/ 81 h 469"/>
                <a:gd name="T66" fmla="*/ 66 w 69"/>
                <a:gd name="T67" fmla="*/ 90 h 469"/>
                <a:gd name="T68" fmla="*/ 66 w 69"/>
                <a:gd name="T69" fmla="*/ 100 h 469"/>
                <a:gd name="T70" fmla="*/ 64 w 69"/>
                <a:gd name="T71" fmla="*/ 113 h 469"/>
                <a:gd name="T72" fmla="*/ 64 w 69"/>
                <a:gd name="T73" fmla="*/ 128 h 469"/>
                <a:gd name="T74" fmla="*/ 63 w 69"/>
                <a:gd name="T75" fmla="*/ 145 h 469"/>
                <a:gd name="T76" fmla="*/ 61 w 69"/>
                <a:gd name="T77" fmla="*/ 166 h 469"/>
                <a:gd name="T78" fmla="*/ 61 w 69"/>
                <a:gd name="T79" fmla="*/ 188 h 469"/>
                <a:gd name="T80" fmla="*/ 60 w 69"/>
                <a:gd name="T81" fmla="*/ 211 h 469"/>
                <a:gd name="T82" fmla="*/ 60 w 69"/>
                <a:gd name="T83" fmla="*/ 239 h 469"/>
                <a:gd name="T84" fmla="*/ 58 w 69"/>
                <a:gd name="T85" fmla="*/ 268 h 469"/>
                <a:gd name="T86" fmla="*/ 57 w 69"/>
                <a:gd name="T87" fmla="*/ 299 h 469"/>
                <a:gd name="T88" fmla="*/ 57 w 69"/>
                <a:gd name="T89" fmla="*/ 332 h 469"/>
                <a:gd name="T90" fmla="*/ 55 w 69"/>
                <a:gd name="T91" fmla="*/ 369 h 469"/>
                <a:gd name="T92" fmla="*/ 55 w 69"/>
                <a:gd name="T93" fmla="*/ 408 h 469"/>
                <a:gd name="T94" fmla="*/ 54 w 69"/>
                <a:gd name="T95" fmla="*/ 449 h 469"/>
                <a:gd name="T96" fmla="*/ 23 w 69"/>
                <a:gd name="T97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" h="469">
                  <a:moveTo>
                    <a:pt x="23" y="469"/>
                  </a:moveTo>
                  <a:lnTo>
                    <a:pt x="23" y="445"/>
                  </a:lnTo>
                  <a:lnTo>
                    <a:pt x="23" y="421"/>
                  </a:lnTo>
                  <a:lnTo>
                    <a:pt x="23" y="398"/>
                  </a:lnTo>
                  <a:lnTo>
                    <a:pt x="23" y="375"/>
                  </a:lnTo>
                  <a:lnTo>
                    <a:pt x="23" y="354"/>
                  </a:lnTo>
                  <a:lnTo>
                    <a:pt x="23" y="332"/>
                  </a:lnTo>
                  <a:lnTo>
                    <a:pt x="22" y="312"/>
                  </a:lnTo>
                  <a:lnTo>
                    <a:pt x="22" y="293"/>
                  </a:lnTo>
                  <a:lnTo>
                    <a:pt x="22" y="274"/>
                  </a:lnTo>
                  <a:lnTo>
                    <a:pt x="22" y="256"/>
                  </a:lnTo>
                  <a:lnTo>
                    <a:pt x="22" y="239"/>
                  </a:lnTo>
                  <a:lnTo>
                    <a:pt x="22" y="223"/>
                  </a:lnTo>
                  <a:lnTo>
                    <a:pt x="22" y="207"/>
                  </a:lnTo>
                  <a:lnTo>
                    <a:pt x="22" y="192"/>
                  </a:lnTo>
                  <a:lnTo>
                    <a:pt x="22" y="178"/>
                  </a:lnTo>
                  <a:lnTo>
                    <a:pt x="22" y="164"/>
                  </a:lnTo>
                  <a:lnTo>
                    <a:pt x="22" y="151"/>
                  </a:lnTo>
                  <a:lnTo>
                    <a:pt x="22" y="140"/>
                  </a:lnTo>
                  <a:lnTo>
                    <a:pt x="22" y="128"/>
                  </a:lnTo>
                  <a:lnTo>
                    <a:pt x="22" y="118"/>
                  </a:lnTo>
                  <a:lnTo>
                    <a:pt x="22" y="109"/>
                  </a:lnTo>
                  <a:lnTo>
                    <a:pt x="22" y="100"/>
                  </a:lnTo>
                  <a:lnTo>
                    <a:pt x="22" y="91"/>
                  </a:lnTo>
                  <a:lnTo>
                    <a:pt x="22" y="84"/>
                  </a:lnTo>
                  <a:lnTo>
                    <a:pt x="20" y="78"/>
                  </a:lnTo>
                  <a:lnTo>
                    <a:pt x="20" y="72"/>
                  </a:lnTo>
                  <a:lnTo>
                    <a:pt x="20" y="67"/>
                  </a:lnTo>
                  <a:lnTo>
                    <a:pt x="20" y="62"/>
                  </a:lnTo>
                  <a:lnTo>
                    <a:pt x="20" y="59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19" y="54"/>
                  </a:lnTo>
                  <a:lnTo>
                    <a:pt x="18" y="51"/>
                  </a:lnTo>
                  <a:lnTo>
                    <a:pt x="16" y="46"/>
                  </a:lnTo>
                  <a:lnTo>
                    <a:pt x="15" y="40"/>
                  </a:lnTo>
                  <a:lnTo>
                    <a:pt x="12" y="35"/>
                  </a:lnTo>
                  <a:lnTo>
                    <a:pt x="10" y="27"/>
                  </a:lnTo>
                  <a:lnTo>
                    <a:pt x="7" y="19"/>
                  </a:lnTo>
                  <a:lnTo>
                    <a:pt x="4" y="10"/>
                  </a:lnTo>
                  <a:lnTo>
                    <a:pt x="0" y="0"/>
                  </a:lnTo>
                  <a:lnTo>
                    <a:pt x="7" y="1"/>
                  </a:lnTo>
                  <a:lnTo>
                    <a:pt x="15" y="2"/>
                  </a:lnTo>
                  <a:lnTo>
                    <a:pt x="22" y="4"/>
                  </a:lnTo>
                  <a:lnTo>
                    <a:pt x="28" y="7"/>
                  </a:lnTo>
                  <a:lnTo>
                    <a:pt x="34" y="8"/>
                  </a:lnTo>
                  <a:lnTo>
                    <a:pt x="39" y="10"/>
                  </a:lnTo>
                  <a:lnTo>
                    <a:pt x="44" y="11"/>
                  </a:lnTo>
                  <a:lnTo>
                    <a:pt x="48" y="13"/>
                  </a:lnTo>
                  <a:lnTo>
                    <a:pt x="53" y="14"/>
                  </a:lnTo>
                  <a:lnTo>
                    <a:pt x="55" y="16"/>
                  </a:lnTo>
                  <a:lnTo>
                    <a:pt x="58" y="17"/>
                  </a:lnTo>
                  <a:lnTo>
                    <a:pt x="61" y="19"/>
                  </a:lnTo>
                  <a:lnTo>
                    <a:pt x="63" y="20"/>
                  </a:lnTo>
                  <a:lnTo>
                    <a:pt x="64" y="21"/>
                  </a:lnTo>
                  <a:lnTo>
                    <a:pt x="66" y="23"/>
                  </a:lnTo>
                  <a:lnTo>
                    <a:pt x="67" y="24"/>
                  </a:lnTo>
                  <a:lnTo>
                    <a:pt x="69" y="27"/>
                  </a:lnTo>
                  <a:lnTo>
                    <a:pt x="69" y="32"/>
                  </a:lnTo>
                  <a:lnTo>
                    <a:pt x="69" y="36"/>
                  </a:lnTo>
                  <a:lnTo>
                    <a:pt x="69" y="43"/>
                  </a:lnTo>
                  <a:lnTo>
                    <a:pt x="69" y="51"/>
                  </a:lnTo>
                  <a:lnTo>
                    <a:pt x="69" y="59"/>
                  </a:lnTo>
                  <a:lnTo>
                    <a:pt x="69" y="68"/>
                  </a:lnTo>
                  <a:lnTo>
                    <a:pt x="67" y="78"/>
                  </a:lnTo>
                  <a:lnTo>
                    <a:pt x="67" y="81"/>
                  </a:lnTo>
                  <a:lnTo>
                    <a:pt x="66" y="86"/>
                  </a:lnTo>
                  <a:lnTo>
                    <a:pt x="66" y="90"/>
                  </a:lnTo>
                  <a:lnTo>
                    <a:pt x="66" y="94"/>
                  </a:lnTo>
                  <a:lnTo>
                    <a:pt x="66" y="100"/>
                  </a:lnTo>
                  <a:lnTo>
                    <a:pt x="64" y="106"/>
                  </a:lnTo>
                  <a:lnTo>
                    <a:pt x="64" y="113"/>
                  </a:lnTo>
                  <a:lnTo>
                    <a:pt x="64" y="121"/>
                  </a:lnTo>
                  <a:lnTo>
                    <a:pt x="64" y="128"/>
                  </a:lnTo>
                  <a:lnTo>
                    <a:pt x="63" y="137"/>
                  </a:lnTo>
                  <a:lnTo>
                    <a:pt x="63" y="145"/>
                  </a:lnTo>
                  <a:lnTo>
                    <a:pt x="63" y="156"/>
                  </a:lnTo>
                  <a:lnTo>
                    <a:pt x="61" y="166"/>
                  </a:lnTo>
                  <a:lnTo>
                    <a:pt x="61" y="176"/>
                  </a:lnTo>
                  <a:lnTo>
                    <a:pt x="61" y="188"/>
                  </a:lnTo>
                  <a:lnTo>
                    <a:pt x="61" y="199"/>
                  </a:lnTo>
                  <a:lnTo>
                    <a:pt x="60" y="211"/>
                  </a:lnTo>
                  <a:lnTo>
                    <a:pt x="60" y="224"/>
                  </a:lnTo>
                  <a:lnTo>
                    <a:pt x="60" y="239"/>
                  </a:lnTo>
                  <a:lnTo>
                    <a:pt x="58" y="253"/>
                  </a:lnTo>
                  <a:lnTo>
                    <a:pt x="58" y="268"/>
                  </a:lnTo>
                  <a:lnTo>
                    <a:pt x="58" y="283"/>
                  </a:lnTo>
                  <a:lnTo>
                    <a:pt x="57" y="299"/>
                  </a:lnTo>
                  <a:lnTo>
                    <a:pt x="57" y="316"/>
                  </a:lnTo>
                  <a:lnTo>
                    <a:pt x="57" y="332"/>
                  </a:lnTo>
                  <a:lnTo>
                    <a:pt x="57" y="351"/>
                  </a:lnTo>
                  <a:lnTo>
                    <a:pt x="55" y="369"/>
                  </a:lnTo>
                  <a:lnTo>
                    <a:pt x="55" y="388"/>
                  </a:lnTo>
                  <a:lnTo>
                    <a:pt x="55" y="408"/>
                  </a:lnTo>
                  <a:lnTo>
                    <a:pt x="55" y="427"/>
                  </a:lnTo>
                  <a:lnTo>
                    <a:pt x="54" y="449"/>
                  </a:lnTo>
                  <a:lnTo>
                    <a:pt x="54" y="469"/>
                  </a:lnTo>
                  <a:lnTo>
                    <a:pt x="23" y="469"/>
                  </a:lnTo>
                  <a:lnTo>
                    <a:pt x="23" y="46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32"/>
            <p:cNvSpPr/>
            <p:nvPr/>
          </p:nvSpPr>
          <p:spPr bwMode="auto">
            <a:xfrm>
              <a:off x="5553075" y="3844925"/>
              <a:ext cx="125413" cy="430213"/>
            </a:xfrm>
            <a:custGeom>
              <a:avLst/>
              <a:gdLst>
                <a:gd name="T0" fmla="*/ 8 w 79"/>
                <a:gd name="T1" fmla="*/ 1 h 271"/>
                <a:gd name="T2" fmla="*/ 16 w 79"/>
                <a:gd name="T3" fmla="*/ 0 h 271"/>
                <a:gd name="T4" fmla="*/ 30 w 79"/>
                <a:gd name="T5" fmla="*/ 3 h 271"/>
                <a:gd name="T6" fmla="*/ 46 w 79"/>
                <a:gd name="T7" fmla="*/ 10 h 271"/>
                <a:gd name="T8" fmla="*/ 56 w 79"/>
                <a:gd name="T9" fmla="*/ 29 h 271"/>
                <a:gd name="T10" fmla="*/ 59 w 79"/>
                <a:gd name="T11" fmla="*/ 55 h 271"/>
                <a:gd name="T12" fmla="*/ 60 w 79"/>
                <a:gd name="T13" fmla="*/ 80 h 271"/>
                <a:gd name="T14" fmla="*/ 63 w 79"/>
                <a:gd name="T15" fmla="*/ 104 h 271"/>
                <a:gd name="T16" fmla="*/ 66 w 79"/>
                <a:gd name="T17" fmla="*/ 124 h 271"/>
                <a:gd name="T18" fmla="*/ 68 w 79"/>
                <a:gd name="T19" fmla="*/ 144 h 271"/>
                <a:gd name="T20" fmla="*/ 70 w 79"/>
                <a:gd name="T21" fmla="*/ 162 h 271"/>
                <a:gd name="T22" fmla="*/ 72 w 79"/>
                <a:gd name="T23" fmla="*/ 178 h 271"/>
                <a:gd name="T24" fmla="*/ 73 w 79"/>
                <a:gd name="T25" fmla="*/ 194 h 271"/>
                <a:gd name="T26" fmla="*/ 75 w 79"/>
                <a:gd name="T27" fmla="*/ 207 h 271"/>
                <a:gd name="T28" fmla="*/ 76 w 79"/>
                <a:gd name="T29" fmla="*/ 217 h 271"/>
                <a:gd name="T30" fmla="*/ 78 w 79"/>
                <a:gd name="T31" fmla="*/ 228 h 271"/>
                <a:gd name="T32" fmla="*/ 78 w 79"/>
                <a:gd name="T33" fmla="*/ 236 h 271"/>
                <a:gd name="T34" fmla="*/ 79 w 79"/>
                <a:gd name="T35" fmla="*/ 242 h 271"/>
                <a:gd name="T36" fmla="*/ 79 w 79"/>
                <a:gd name="T37" fmla="*/ 248 h 271"/>
                <a:gd name="T38" fmla="*/ 79 w 79"/>
                <a:gd name="T39" fmla="*/ 251 h 271"/>
                <a:gd name="T40" fmla="*/ 79 w 79"/>
                <a:gd name="T41" fmla="*/ 255 h 271"/>
                <a:gd name="T42" fmla="*/ 78 w 79"/>
                <a:gd name="T43" fmla="*/ 261 h 271"/>
                <a:gd name="T44" fmla="*/ 75 w 79"/>
                <a:gd name="T45" fmla="*/ 267 h 271"/>
                <a:gd name="T46" fmla="*/ 70 w 79"/>
                <a:gd name="T47" fmla="*/ 270 h 271"/>
                <a:gd name="T48" fmla="*/ 63 w 79"/>
                <a:gd name="T49" fmla="*/ 271 h 271"/>
                <a:gd name="T50" fmla="*/ 56 w 79"/>
                <a:gd name="T51" fmla="*/ 266 h 271"/>
                <a:gd name="T52" fmla="*/ 50 w 79"/>
                <a:gd name="T53" fmla="*/ 257 h 271"/>
                <a:gd name="T54" fmla="*/ 46 w 79"/>
                <a:gd name="T55" fmla="*/ 245 h 271"/>
                <a:gd name="T56" fmla="*/ 44 w 79"/>
                <a:gd name="T57" fmla="*/ 232 h 271"/>
                <a:gd name="T58" fmla="*/ 43 w 79"/>
                <a:gd name="T59" fmla="*/ 222 h 271"/>
                <a:gd name="T60" fmla="*/ 41 w 79"/>
                <a:gd name="T61" fmla="*/ 210 h 271"/>
                <a:gd name="T62" fmla="*/ 40 w 79"/>
                <a:gd name="T63" fmla="*/ 197 h 271"/>
                <a:gd name="T64" fmla="*/ 37 w 79"/>
                <a:gd name="T65" fmla="*/ 181 h 271"/>
                <a:gd name="T66" fmla="*/ 35 w 79"/>
                <a:gd name="T67" fmla="*/ 165 h 271"/>
                <a:gd name="T68" fmla="*/ 34 w 79"/>
                <a:gd name="T69" fmla="*/ 146 h 271"/>
                <a:gd name="T70" fmla="*/ 33 w 79"/>
                <a:gd name="T71" fmla="*/ 124 h 271"/>
                <a:gd name="T72" fmla="*/ 31 w 79"/>
                <a:gd name="T73" fmla="*/ 102 h 271"/>
                <a:gd name="T74" fmla="*/ 28 w 79"/>
                <a:gd name="T75" fmla="*/ 83 h 271"/>
                <a:gd name="T76" fmla="*/ 27 w 79"/>
                <a:gd name="T77" fmla="*/ 66 h 271"/>
                <a:gd name="T78" fmla="*/ 24 w 79"/>
                <a:gd name="T79" fmla="*/ 51 h 271"/>
                <a:gd name="T80" fmla="*/ 21 w 79"/>
                <a:gd name="T81" fmla="*/ 39 h 271"/>
                <a:gd name="T82" fmla="*/ 18 w 79"/>
                <a:gd name="T83" fmla="*/ 31 h 271"/>
                <a:gd name="T84" fmla="*/ 15 w 79"/>
                <a:gd name="T85" fmla="*/ 23 h 271"/>
                <a:gd name="T86" fmla="*/ 12 w 79"/>
                <a:gd name="T87" fmla="*/ 20 h 271"/>
                <a:gd name="T88" fmla="*/ 6 w 79"/>
                <a:gd name="T89" fmla="*/ 17 h 271"/>
                <a:gd name="T90" fmla="*/ 2 w 79"/>
                <a:gd name="T91" fmla="*/ 15 h 271"/>
                <a:gd name="T92" fmla="*/ 0 w 79"/>
                <a:gd name="T93" fmla="*/ 10 h 271"/>
                <a:gd name="T94" fmla="*/ 2 w 79"/>
                <a:gd name="T95" fmla="*/ 6 h 271"/>
                <a:gd name="T96" fmla="*/ 3 w 79"/>
                <a:gd name="T97" fmla="*/ 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9" h="271">
                  <a:moveTo>
                    <a:pt x="3" y="3"/>
                  </a:moveTo>
                  <a:lnTo>
                    <a:pt x="8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30" y="3"/>
                  </a:lnTo>
                  <a:lnTo>
                    <a:pt x="37" y="6"/>
                  </a:lnTo>
                  <a:lnTo>
                    <a:pt x="46" y="10"/>
                  </a:lnTo>
                  <a:lnTo>
                    <a:pt x="54" y="16"/>
                  </a:lnTo>
                  <a:lnTo>
                    <a:pt x="56" y="29"/>
                  </a:lnTo>
                  <a:lnTo>
                    <a:pt x="57" y="42"/>
                  </a:lnTo>
                  <a:lnTo>
                    <a:pt x="59" y="55"/>
                  </a:lnTo>
                  <a:lnTo>
                    <a:pt x="60" y="69"/>
                  </a:lnTo>
                  <a:lnTo>
                    <a:pt x="60" y="80"/>
                  </a:lnTo>
                  <a:lnTo>
                    <a:pt x="62" y="92"/>
                  </a:lnTo>
                  <a:lnTo>
                    <a:pt x="63" y="104"/>
                  </a:lnTo>
                  <a:lnTo>
                    <a:pt x="65" y="114"/>
                  </a:lnTo>
                  <a:lnTo>
                    <a:pt x="66" y="124"/>
                  </a:lnTo>
                  <a:lnTo>
                    <a:pt x="68" y="134"/>
                  </a:lnTo>
                  <a:lnTo>
                    <a:pt x="68" y="144"/>
                  </a:lnTo>
                  <a:lnTo>
                    <a:pt x="69" y="153"/>
                  </a:lnTo>
                  <a:lnTo>
                    <a:pt x="70" y="162"/>
                  </a:lnTo>
                  <a:lnTo>
                    <a:pt x="70" y="171"/>
                  </a:lnTo>
                  <a:lnTo>
                    <a:pt x="72" y="178"/>
                  </a:lnTo>
                  <a:lnTo>
                    <a:pt x="72" y="187"/>
                  </a:lnTo>
                  <a:lnTo>
                    <a:pt x="73" y="194"/>
                  </a:lnTo>
                  <a:lnTo>
                    <a:pt x="75" y="200"/>
                  </a:lnTo>
                  <a:lnTo>
                    <a:pt x="75" y="207"/>
                  </a:lnTo>
                  <a:lnTo>
                    <a:pt x="75" y="213"/>
                  </a:lnTo>
                  <a:lnTo>
                    <a:pt x="76" y="217"/>
                  </a:lnTo>
                  <a:lnTo>
                    <a:pt x="76" y="223"/>
                  </a:lnTo>
                  <a:lnTo>
                    <a:pt x="78" y="228"/>
                  </a:lnTo>
                  <a:lnTo>
                    <a:pt x="78" y="232"/>
                  </a:lnTo>
                  <a:lnTo>
                    <a:pt x="78" y="236"/>
                  </a:lnTo>
                  <a:lnTo>
                    <a:pt x="78" y="239"/>
                  </a:lnTo>
                  <a:lnTo>
                    <a:pt x="79" y="242"/>
                  </a:lnTo>
                  <a:lnTo>
                    <a:pt x="79" y="245"/>
                  </a:lnTo>
                  <a:lnTo>
                    <a:pt x="79" y="248"/>
                  </a:lnTo>
                  <a:lnTo>
                    <a:pt x="79" y="249"/>
                  </a:lnTo>
                  <a:lnTo>
                    <a:pt x="79" y="251"/>
                  </a:lnTo>
                  <a:lnTo>
                    <a:pt x="79" y="252"/>
                  </a:lnTo>
                  <a:lnTo>
                    <a:pt x="79" y="255"/>
                  </a:lnTo>
                  <a:lnTo>
                    <a:pt x="79" y="258"/>
                  </a:lnTo>
                  <a:lnTo>
                    <a:pt x="78" y="261"/>
                  </a:lnTo>
                  <a:lnTo>
                    <a:pt x="76" y="264"/>
                  </a:lnTo>
                  <a:lnTo>
                    <a:pt x="75" y="267"/>
                  </a:lnTo>
                  <a:lnTo>
                    <a:pt x="73" y="268"/>
                  </a:lnTo>
                  <a:lnTo>
                    <a:pt x="70" y="270"/>
                  </a:lnTo>
                  <a:lnTo>
                    <a:pt x="66" y="271"/>
                  </a:lnTo>
                  <a:lnTo>
                    <a:pt x="63" y="271"/>
                  </a:lnTo>
                  <a:lnTo>
                    <a:pt x="60" y="268"/>
                  </a:lnTo>
                  <a:lnTo>
                    <a:pt x="56" y="266"/>
                  </a:lnTo>
                  <a:lnTo>
                    <a:pt x="53" y="263"/>
                  </a:lnTo>
                  <a:lnTo>
                    <a:pt x="50" y="257"/>
                  </a:lnTo>
                  <a:lnTo>
                    <a:pt x="49" y="251"/>
                  </a:lnTo>
                  <a:lnTo>
                    <a:pt x="46" y="245"/>
                  </a:lnTo>
                  <a:lnTo>
                    <a:pt x="44" y="236"/>
                  </a:lnTo>
                  <a:lnTo>
                    <a:pt x="44" y="232"/>
                  </a:lnTo>
                  <a:lnTo>
                    <a:pt x="43" y="228"/>
                  </a:lnTo>
                  <a:lnTo>
                    <a:pt x="43" y="222"/>
                  </a:lnTo>
                  <a:lnTo>
                    <a:pt x="41" y="216"/>
                  </a:lnTo>
                  <a:lnTo>
                    <a:pt x="41" y="210"/>
                  </a:lnTo>
                  <a:lnTo>
                    <a:pt x="40" y="204"/>
                  </a:lnTo>
                  <a:lnTo>
                    <a:pt x="40" y="197"/>
                  </a:lnTo>
                  <a:lnTo>
                    <a:pt x="38" y="190"/>
                  </a:lnTo>
                  <a:lnTo>
                    <a:pt x="37" y="181"/>
                  </a:lnTo>
                  <a:lnTo>
                    <a:pt x="37" y="174"/>
                  </a:lnTo>
                  <a:lnTo>
                    <a:pt x="35" y="165"/>
                  </a:lnTo>
                  <a:lnTo>
                    <a:pt x="35" y="155"/>
                  </a:lnTo>
                  <a:lnTo>
                    <a:pt x="34" y="146"/>
                  </a:lnTo>
                  <a:lnTo>
                    <a:pt x="34" y="136"/>
                  </a:lnTo>
                  <a:lnTo>
                    <a:pt x="33" y="124"/>
                  </a:lnTo>
                  <a:lnTo>
                    <a:pt x="33" y="114"/>
                  </a:lnTo>
                  <a:lnTo>
                    <a:pt x="31" y="102"/>
                  </a:lnTo>
                  <a:lnTo>
                    <a:pt x="30" y="92"/>
                  </a:lnTo>
                  <a:lnTo>
                    <a:pt x="28" y="83"/>
                  </a:lnTo>
                  <a:lnTo>
                    <a:pt x="27" y="74"/>
                  </a:lnTo>
                  <a:lnTo>
                    <a:pt x="27" y="66"/>
                  </a:lnTo>
                  <a:lnTo>
                    <a:pt x="25" y="58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21" y="39"/>
                  </a:lnTo>
                  <a:lnTo>
                    <a:pt x="19" y="35"/>
                  </a:lnTo>
                  <a:lnTo>
                    <a:pt x="18" y="31"/>
                  </a:lnTo>
                  <a:lnTo>
                    <a:pt x="16" y="26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9" y="19"/>
                  </a:lnTo>
                  <a:lnTo>
                    <a:pt x="6" y="17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33"/>
            <p:cNvSpPr/>
            <p:nvPr/>
          </p:nvSpPr>
          <p:spPr bwMode="auto">
            <a:xfrm>
              <a:off x="5608638" y="3757613"/>
              <a:ext cx="185738" cy="157163"/>
            </a:xfrm>
            <a:custGeom>
              <a:avLst/>
              <a:gdLst>
                <a:gd name="T0" fmla="*/ 63 w 117"/>
                <a:gd name="T1" fmla="*/ 20 h 99"/>
                <a:gd name="T2" fmla="*/ 63 w 117"/>
                <a:gd name="T3" fmla="*/ 17 h 99"/>
                <a:gd name="T4" fmla="*/ 62 w 117"/>
                <a:gd name="T5" fmla="*/ 14 h 99"/>
                <a:gd name="T6" fmla="*/ 62 w 117"/>
                <a:gd name="T7" fmla="*/ 11 h 99"/>
                <a:gd name="T8" fmla="*/ 63 w 117"/>
                <a:gd name="T9" fmla="*/ 8 h 99"/>
                <a:gd name="T10" fmla="*/ 65 w 117"/>
                <a:gd name="T11" fmla="*/ 4 h 99"/>
                <a:gd name="T12" fmla="*/ 66 w 117"/>
                <a:gd name="T13" fmla="*/ 1 h 99"/>
                <a:gd name="T14" fmla="*/ 68 w 117"/>
                <a:gd name="T15" fmla="*/ 0 h 99"/>
                <a:gd name="T16" fmla="*/ 69 w 117"/>
                <a:gd name="T17" fmla="*/ 0 h 99"/>
                <a:gd name="T18" fmla="*/ 72 w 117"/>
                <a:gd name="T19" fmla="*/ 0 h 99"/>
                <a:gd name="T20" fmla="*/ 73 w 117"/>
                <a:gd name="T21" fmla="*/ 1 h 99"/>
                <a:gd name="T22" fmla="*/ 79 w 117"/>
                <a:gd name="T23" fmla="*/ 2 h 99"/>
                <a:gd name="T24" fmla="*/ 85 w 117"/>
                <a:gd name="T25" fmla="*/ 4 h 99"/>
                <a:gd name="T26" fmla="*/ 92 w 117"/>
                <a:gd name="T27" fmla="*/ 7 h 99"/>
                <a:gd name="T28" fmla="*/ 98 w 117"/>
                <a:gd name="T29" fmla="*/ 11 h 99"/>
                <a:gd name="T30" fmla="*/ 103 w 117"/>
                <a:gd name="T31" fmla="*/ 17 h 99"/>
                <a:gd name="T32" fmla="*/ 107 w 117"/>
                <a:gd name="T33" fmla="*/ 23 h 99"/>
                <a:gd name="T34" fmla="*/ 111 w 117"/>
                <a:gd name="T35" fmla="*/ 30 h 99"/>
                <a:gd name="T36" fmla="*/ 114 w 117"/>
                <a:gd name="T37" fmla="*/ 36 h 99"/>
                <a:gd name="T38" fmla="*/ 117 w 117"/>
                <a:gd name="T39" fmla="*/ 40 h 99"/>
                <a:gd name="T40" fmla="*/ 117 w 117"/>
                <a:gd name="T41" fmla="*/ 45 h 99"/>
                <a:gd name="T42" fmla="*/ 117 w 117"/>
                <a:gd name="T43" fmla="*/ 46 h 99"/>
                <a:gd name="T44" fmla="*/ 116 w 117"/>
                <a:gd name="T45" fmla="*/ 48 h 99"/>
                <a:gd name="T46" fmla="*/ 113 w 117"/>
                <a:gd name="T47" fmla="*/ 51 h 99"/>
                <a:gd name="T48" fmla="*/ 110 w 117"/>
                <a:gd name="T49" fmla="*/ 52 h 99"/>
                <a:gd name="T50" fmla="*/ 106 w 117"/>
                <a:gd name="T51" fmla="*/ 55 h 99"/>
                <a:gd name="T52" fmla="*/ 101 w 117"/>
                <a:gd name="T53" fmla="*/ 58 h 99"/>
                <a:gd name="T54" fmla="*/ 95 w 117"/>
                <a:gd name="T55" fmla="*/ 61 h 99"/>
                <a:gd name="T56" fmla="*/ 88 w 117"/>
                <a:gd name="T57" fmla="*/ 64 h 99"/>
                <a:gd name="T58" fmla="*/ 81 w 117"/>
                <a:gd name="T59" fmla="*/ 67 h 99"/>
                <a:gd name="T60" fmla="*/ 72 w 117"/>
                <a:gd name="T61" fmla="*/ 71 h 99"/>
                <a:gd name="T62" fmla="*/ 62 w 117"/>
                <a:gd name="T63" fmla="*/ 75 h 99"/>
                <a:gd name="T64" fmla="*/ 52 w 117"/>
                <a:gd name="T65" fmla="*/ 80 h 99"/>
                <a:gd name="T66" fmla="*/ 40 w 117"/>
                <a:gd name="T67" fmla="*/ 84 h 99"/>
                <a:gd name="T68" fmla="*/ 28 w 117"/>
                <a:gd name="T69" fmla="*/ 89 h 99"/>
                <a:gd name="T70" fmla="*/ 15 w 117"/>
                <a:gd name="T71" fmla="*/ 94 h 99"/>
                <a:gd name="T72" fmla="*/ 0 w 117"/>
                <a:gd name="T73" fmla="*/ 99 h 99"/>
                <a:gd name="T74" fmla="*/ 0 w 117"/>
                <a:gd name="T75" fmla="*/ 94 h 99"/>
                <a:gd name="T76" fmla="*/ 2 w 117"/>
                <a:gd name="T77" fmla="*/ 90 h 99"/>
                <a:gd name="T78" fmla="*/ 3 w 117"/>
                <a:gd name="T79" fmla="*/ 86 h 99"/>
                <a:gd name="T80" fmla="*/ 6 w 117"/>
                <a:gd name="T81" fmla="*/ 81 h 99"/>
                <a:gd name="T82" fmla="*/ 11 w 117"/>
                <a:gd name="T83" fmla="*/ 77 h 99"/>
                <a:gd name="T84" fmla="*/ 15 w 117"/>
                <a:gd name="T85" fmla="*/ 72 h 99"/>
                <a:gd name="T86" fmla="*/ 19 w 117"/>
                <a:gd name="T87" fmla="*/ 68 h 99"/>
                <a:gd name="T88" fmla="*/ 25 w 117"/>
                <a:gd name="T89" fmla="*/ 64 h 99"/>
                <a:gd name="T90" fmla="*/ 31 w 117"/>
                <a:gd name="T91" fmla="*/ 61 h 99"/>
                <a:gd name="T92" fmla="*/ 35 w 117"/>
                <a:gd name="T93" fmla="*/ 58 h 99"/>
                <a:gd name="T94" fmla="*/ 41 w 117"/>
                <a:gd name="T95" fmla="*/ 55 h 99"/>
                <a:gd name="T96" fmla="*/ 44 w 117"/>
                <a:gd name="T97" fmla="*/ 52 h 99"/>
                <a:gd name="T98" fmla="*/ 49 w 117"/>
                <a:gd name="T99" fmla="*/ 49 h 99"/>
                <a:gd name="T100" fmla="*/ 52 w 117"/>
                <a:gd name="T101" fmla="*/ 48 h 99"/>
                <a:gd name="T102" fmla="*/ 54 w 117"/>
                <a:gd name="T103" fmla="*/ 45 h 99"/>
                <a:gd name="T104" fmla="*/ 57 w 117"/>
                <a:gd name="T105" fmla="*/ 42 h 99"/>
                <a:gd name="T106" fmla="*/ 59 w 117"/>
                <a:gd name="T107" fmla="*/ 40 h 99"/>
                <a:gd name="T108" fmla="*/ 62 w 117"/>
                <a:gd name="T109" fmla="*/ 37 h 99"/>
                <a:gd name="T110" fmla="*/ 63 w 117"/>
                <a:gd name="T111" fmla="*/ 35 h 99"/>
                <a:gd name="T112" fmla="*/ 63 w 117"/>
                <a:gd name="T113" fmla="*/ 32 h 99"/>
                <a:gd name="T114" fmla="*/ 65 w 117"/>
                <a:gd name="T115" fmla="*/ 30 h 99"/>
                <a:gd name="T116" fmla="*/ 65 w 117"/>
                <a:gd name="T117" fmla="*/ 27 h 99"/>
                <a:gd name="T118" fmla="*/ 65 w 117"/>
                <a:gd name="T119" fmla="*/ 23 h 99"/>
                <a:gd name="T120" fmla="*/ 63 w 117"/>
                <a:gd name="T121" fmla="*/ 20 h 99"/>
                <a:gd name="T122" fmla="*/ 63 w 117"/>
                <a:gd name="T123" fmla="*/ 2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7" h="99">
                  <a:moveTo>
                    <a:pt x="63" y="20"/>
                  </a:moveTo>
                  <a:lnTo>
                    <a:pt x="63" y="17"/>
                  </a:lnTo>
                  <a:lnTo>
                    <a:pt x="62" y="14"/>
                  </a:lnTo>
                  <a:lnTo>
                    <a:pt x="62" y="11"/>
                  </a:lnTo>
                  <a:lnTo>
                    <a:pt x="63" y="8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3" y="1"/>
                  </a:lnTo>
                  <a:lnTo>
                    <a:pt x="79" y="2"/>
                  </a:lnTo>
                  <a:lnTo>
                    <a:pt x="85" y="4"/>
                  </a:lnTo>
                  <a:lnTo>
                    <a:pt x="92" y="7"/>
                  </a:lnTo>
                  <a:lnTo>
                    <a:pt x="98" y="11"/>
                  </a:lnTo>
                  <a:lnTo>
                    <a:pt x="103" y="17"/>
                  </a:lnTo>
                  <a:lnTo>
                    <a:pt x="107" y="23"/>
                  </a:lnTo>
                  <a:lnTo>
                    <a:pt x="111" y="30"/>
                  </a:lnTo>
                  <a:lnTo>
                    <a:pt x="114" y="36"/>
                  </a:lnTo>
                  <a:lnTo>
                    <a:pt x="117" y="40"/>
                  </a:lnTo>
                  <a:lnTo>
                    <a:pt x="117" y="45"/>
                  </a:lnTo>
                  <a:lnTo>
                    <a:pt x="117" y="46"/>
                  </a:lnTo>
                  <a:lnTo>
                    <a:pt x="116" y="48"/>
                  </a:lnTo>
                  <a:lnTo>
                    <a:pt x="113" y="51"/>
                  </a:lnTo>
                  <a:lnTo>
                    <a:pt x="110" y="52"/>
                  </a:lnTo>
                  <a:lnTo>
                    <a:pt x="106" y="55"/>
                  </a:lnTo>
                  <a:lnTo>
                    <a:pt x="101" y="58"/>
                  </a:lnTo>
                  <a:lnTo>
                    <a:pt x="95" y="61"/>
                  </a:lnTo>
                  <a:lnTo>
                    <a:pt x="88" y="64"/>
                  </a:lnTo>
                  <a:lnTo>
                    <a:pt x="81" y="67"/>
                  </a:lnTo>
                  <a:lnTo>
                    <a:pt x="72" y="71"/>
                  </a:lnTo>
                  <a:lnTo>
                    <a:pt x="62" y="75"/>
                  </a:lnTo>
                  <a:lnTo>
                    <a:pt x="52" y="80"/>
                  </a:lnTo>
                  <a:lnTo>
                    <a:pt x="40" y="84"/>
                  </a:lnTo>
                  <a:lnTo>
                    <a:pt x="28" y="89"/>
                  </a:lnTo>
                  <a:lnTo>
                    <a:pt x="15" y="94"/>
                  </a:lnTo>
                  <a:lnTo>
                    <a:pt x="0" y="99"/>
                  </a:lnTo>
                  <a:lnTo>
                    <a:pt x="0" y="94"/>
                  </a:lnTo>
                  <a:lnTo>
                    <a:pt x="2" y="90"/>
                  </a:lnTo>
                  <a:lnTo>
                    <a:pt x="3" y="86"/>
                  </a:lnTo>
                  <a:lnTo>
                    <a:pt x="6" y="81"/>
                  </a:lnTo>
                  <a:lnTo>
                    <a:pt x="11" y="77"/>
                  </a:lnTo>
                  <a:lnTo>
                    <a:pt x="15" y="72"/>
                  </a:lnTo>
                  <a:lnTo>
                    <a:pt x="19" y="68"/>
                  </a:lnTo>
                  <a:lnTo>
                    <a:pt x="25" y="64"/>
                  </a:lnTo>
                  <a:lnTo>
                    <a:pt x="31" y="61"/>
                  </a:lnTo>
                  <a:lnTo>
                    <a:pt x="35" y="58"/>
                  </a:lnTo>
                  <a:lnTo>
                    <a:pt x="41" y="55"/>
                  </a:lnTo>
                  <a:lnTo>
                    <a:pt x="44" y="52"/>
                  </a:lnTo>
                  <a:lnTo>
                    <a:pt x="49" y="49"/>
                  </a:lnTo>
                  <a:lnTo>
                    <a:pt x="52" y="48"/>
                  </a:lnTo>
                  <a:lnTo>
                    <a:pt x="54" y="45"/>
                  </a:lnTo>
                  <a:lnTo>
                    <a:pt x="57" y="42"/>
                  </a:lnTo>
                  <a:lnTo>
                    <a:pt x="59" y="40"/>
                  </a:lnTo>
                  <a:lnTo>
                    <a:pt x="62" y="37"/>
                  </a:lnTo>
                  <a:lnTo>
                    <a:pt x="63" y="35"/>
                  </a:lnTo>
                  <a:lnTo>
                    <a:pt x="63" y="32"/>
                  </a:lnTo>
                  <a:lnTo>
                    <a:pt x="65" y="30"/>
                  </a:lnTo>
                  <a:lnTo>
                    <a:pt x="65" y="27"/>
                  </a:lnTo>
                  <a:lnTo>
                    <a:pt x="65" y="23"/>
                  </a:lnTo>
                  <a:lnTo>
                    <a:pt x="63" y="20"/>
                  </a:lnTo>
                  <a:lnTo>
                    <a:pt x="63" y="2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34"/>
            <p:cNvSpPr/>
            <p:nvPr/>
          </p:nvSpPr>
          <p:spPr bwMode="auto">
            <a:xfrm>
              <a:off x="5622925" y="3979863"/>
              <a:ext cx="179388" cy="63500"/>
            </a:xfrm>
            <a:custGeom>
              <a:avLst/>
              <a:gdLst>
                <a:gd name="T0" fmla="*/ 0 w 113"/>
                <a:gd name="T1" fmla="*/ 40 h 40"/>
                <a:gd name="T2" fmla="*/ 0 w 113"/>
                <a:gd name="T3" fmla="*/ 16 h 40"/>
                <a:gd name="T4" fmla="*/ 18 w 113"/>
                <a:gd name="T5" fmla="*/ 16 h 40"/>
                <a:gd name="T6" fmla="*/ 34 w 113"/>
                <a:gd name="T7" fmla="*/ 14 h 40"/>
                <a:gd name="T8" fmla="*/ 41 w 113"/>
                <a:gd name="T9" fmla="*/ 13 h 40"/>
                <a:gd name="T10" fmla="*/ 48 w 113"/>
                <a:gd name="T11" fmla="*/ 11 h 40"/>
                <a:gd name="T12" fmla="*/ 54 w 113"/>
                <a:gd name="T13" fmla="*/ 8 h 40"/>
                <a:gd name="T14" fmla="*/ 60 w 113"/>
                <a:gd name="T15" fmla="*/ 7 h 40"/>
                <a:gd name="T16" fmla="*/ 66 w 113"/>
                <a:gd name="T17" fmla="*/ 5 h 40"/>
                <a:gd name="T18" fmla="*/ 72 w 113"/>
                <a:gd name="T19" fmla="*/ 4 h 40"/>
                <a:gd name="T20" fmla="*/ 78 w 113"/>
                <a:gd name="T21" fmla="*/ 3 h 40"/>
                <a:gd name="T22" fmla="*/ 82 w 113"/>
                <a:gd name="T23" fmla="*/ 3 h 40"/>
                <a:gd name="T24" fmla="*/ 86 w 113"/>
                <a:gd name="T25" fmla="*/ 1 h 40"/>
                <a:gd name="T26" fmla="*/ 89 w 113"/>
                <a:gd name="T27" fmla="*/ 1 h 40"/>
                <a:gd name="T28" fmla="*/ 94 w 113"/>
                <a:gd name="T29" fmla="*/ 0 h 40"/>
                <a:gd name="T30" fmla="*/ 95 w 113"/>
                <a:gd name="T31" fmla="*/ 0 h 40"/>
                <a:gd name="T32" fmla="*/ 97 w 113"/>
                <a:gd name="T33" fmla="*/ 0 h 40"/>
                <a:gd name="T34" fmla="*/ 98 w 113"/>
                <a:gd name="T35" fmla="*/ 1 h 40"/>
                <a:gd name="T36" fmla="*/ 101 w 113"/>
                <a:gd name="T37" fmla="*/ 1 h 40"/>
                <a:gd name="T38" fmla="*/ 102 w 113"/>
                <a:gd name="T39" fmla="*/ 3 h 40"/>
                <a:gd name="T40" fmla="*/ 104 w 113"/>
                <a:gd name="T41" fmla="*/ 4 h 40"/>
                <a:gd name="T42" fmla="*/ 107 w 113"/>
                <a:gd name="T43" fmla="*/ 7 h 40"/>
                <a:gd name="T44" fmla="*/ 110 w 113"/>
                <a:gd name="T45" fmla="*/ 10 h 40"/>
                <a:gd name="T46" fmla="*/ 111 w 113"/>
                <a:gd name="T47" fmla="*/ 13 h 40"/>
                <a:gd name="T48" fmla="*/ 113 w 113"/>
                <a:gd name="T49" fmla="*/ 16 h 40"/>
                <a:gd name="T50" fmla="*/ 113 w 113"/>
                <a:gd name="T51" fmla="*/ 19 h 40"/>
                <a:gd name="T52" fmla="*/ 113 w 113"/>
                <a:gd name="T53" fmla="*/ 21 h 40"/>
                <a:gd name="T54" fmla="*/ 113 w 113"/>
                <a:gd name="T55" fmla="*/ 23 h 40"/>
                <a:gd name="T56" fmla="*/ 113 w 113"/>
                <a:gd name="T57" fmla="*/ 24 h 40"/>
                <a:gd name="T58" fmla="*/ 111 w 113"/>
                <a:gd name="T59" fmla="*/ 26 h 40"/>
                <a:gd name="T60" fmla="*/ 108 w 113"/>
                <a:gd name="T61" fmla="*/ 27 h 40"/>
                <a:gd name="T62" fmla="*/ 105 w 113"/>
                <a:gd name="T63" fmla="*/ 29 h 40"/>
                <a:gd name="T64" fmla="*/ 98 w 113"/>
                <a:gd name="T65" fmla="*/ 30 h 40"/>
                <a:gd name="T66" fmla="*/ 91 w 113"/>
                <a:gd name="T67" fmla="*/ 33 h 40"/>
                <a:gd name="T68" fmla="*/ 82 w 113"/>
                <a:gd name="T69" fmla="*/ 35 h 40"/>
                <a:gd name="T70" fmla="*/ 73 w 113"/>
                <a:gd name="T71" fmla="*/ 35 h 40"/>
                <a:gd name="T72" fmla="*/ 67 w 113"/>
                <a:gd name="T73" fmla="*/ 36 h 40"/>
                <a:gd name="T74" fmla="*/ 60 w 113"/>
                <a:gd name="T75" fmla="*/ 36 h 40"/>
                <a:gd name="T76" fmla="*/ 53 w 113"/>
                <a:gd name="T77" fmla="*/ 38 h 40"/>
                <a:gd name="T78" fmla="*/ 44 w 113"/>
                <a:gd name="T79" fmla="*/ 38 h 40"/>
                <a:gd name="T80" fmla="*/ 35 w 113"/>
                <a:gd name="T81" fmla="*/ 39 h 40"/>
                <a:gd name="T82" fmla="*/ 25 w 113"/>
                <a:gd name="T83" fmla="*/ 39 h 40"/>
                <a:gd name="T84" fmla="*/ 13 w 113"/>
                <a:gd name="T85" fmla="*/ 40 h 40"/>
                <a:gd name="T86" fmla="*/ 0 w 113"/>
                <a:gd name="T87" fmla="*/ 40 h 40"/>
                <a:gd name="T88" fmla="*/ 0 w 113"/>
                <a:gd name="T8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3" h="40">
                  <a:moveTo>
                    <a:pt x="0" y="40"/>
                  </a:moveTo>
                  <a:lnTo>
                    <a:pt x="0" y="16"/>
                  </a:lnTo>
                  <a:lnTo>
                    <a:pt x="18" y="16"/>
                  </a:lnTo>
                  <a:lnTo>
                    <a:pt x="34" y="14"/>
                  </a:lnTo>
                  <a:lnTo>
                    <a:pt x="41" y="13"/>
                  </a:lnTo>
                  <a:lnTo>
                    <a:pt x="48" y="11"/>
                  </a:lnTo>
                  <a:lnTo>
                    <a:pt x="54" y="8"/>
                  </a:lnTo>
                  <a:lnTo>
                    <a:pt x="60" y="7"/>
                  </a:lnTo>
                  <a:lnTo>
                    <a:pt x="66" y="5"/>
                  </a:lnTo>
                  <a:lnTo>
                    <a:pt x="72" y="4"/>
                  </a:lnTo>
                  <a:lnTo>
                    <a:pt x="78" y="3"/>
                  </a:lnTo>
                  <a:lnTo>
                    <a:pt x="82" y="3"/>
                  </a:lnTo>
                  <a:lnTo>
                    <a:pt x="86" y="1"/>
                  </a:lnTo>
                  <a:lnTo>
                    <a:pt x="89" y="1"/>
                  </a:lnTo>
                  <a:lnTo>
                    <a:pt x="94" y="0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8" y="1"/>
                  </a:lnTo>
                  <a:lnTo>
                    <a:pt x="101" y="1"/>
                  </a:lnTo>
                  <a:lnTo>
                    <a:pt x="102" y="3"/>
                  </a:lnTo>
                  <a:lnTo>
                    <a:pt x="104" y="4"/>
                  </a:lnTo>
                  <a:lnTo>
                    <a:pt x="107" y="7"/>
                  </a:lnTo>
                  <a:lnTo>
                    <a:pt x="110" y="10"/>
                  </a:lnTo>
                  <a:lnTo>
                    <a:pt x="111" y="13"/>
                  </a:lnTo>
                  <a:lnTo>
                    <a:pt x="113" y="16"/>
                  </a:lnTo>
                  <a:lnTo>
                    <a:pt x="113" y="19"/>
                  </a:lnTo>
                  <a:lnTo>
                    <a:pt x="113" y="21"/>
                  </a:lnTo>
                  <a:lnTo>
                    <a:pt x="113" y="23"/>
                  </a:lnTo>
                  <a:lnTo>
                    <a:pt x="113" y="24"/>
                  </a:lnTo>
                  <a:lnTo>
                    <a:pt x="111" y="26"/>
                  </a:lnTo>
                  <a:lnTo>
                    <a:pt x="108" y="27"/>
                  </a:lnTo>
                  <a:lnTo>
                    <a:pt x="105" y="29"/>
                  </a:lnTo>
                  <a:lnTo>
                    <a:pt x="98" y="30"/>
                  </a:lnTo>
                  <a:lnTo>
                    <a:pt x="91" y="33"/>
                  </a:lnTo>
                  <a:lnTo>
                    <a:pt x="82" y="35"/>
                  </a:lnTo>
                  <a:lnTo>
                    <a:pt x="73" y="35"/>
                  </a:lnTo>
                  <a:lnTo>
                    <a:pt x="67" y="36"/>
                  </a:lnTo>
                  <a:lnTo>
                    <a:pt x="60" y="36"/>
                  </a:lnTo>
                  <a:lnTo>
                    <a:pt x="53" y="38"/>
                  </a:lnTo>
                  <a:lnTo>
                    <a:pt x="44" y="38"/>
                  </a:lnTo>
                  <a:lnTo>
                    <a:pt x="35" y="39"/>
                  </a:lnTo>
                  <a:lnTo>
                    <a:pt x="25" y="39"/>
                  </a:lnTo>
                  <a:lnTo>
                    <a:pt x="13" y="40"/>
                  </a:lnTo>
                  <a:lnTo>
                    <a:pt x="0" y="40"/>
                  </a:lnTo>
                  <a:lnTo>
                    <a:pt x="0" y="40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35"/>
            <p:cNvSpPr/>
            <p:nvPr/>
          </p:nvSpPr>
          <p:spPr bwMode="auto">
            <a:xfrm>
              <a:off x="5934075" y="3784600"/>
              <a:ext cx="328613" cy="546100"/>
            </a:xfrm>
            <a:custGeom>
              <a:avLst/>
              <a:gdLst>
                <a:gd name="T0" fmla="*/ 127 w 207"/>
                <a:gd name="T1" fmla="*/ 42 h 344"/>
                <a:gd name="T2" fmla="*/ 115 w 207"/>
                <a:gd name="T3" fmla="*/ 42 h 344"/>
                <a:gd name="T4" fmla="*/ 99 w 207"/>
                <a:gd name="T5" fmla="*/ 44 h 344"/>
                <a:gd name="T6" fmla="*/ 80 w 207"/>
                <a:gd name="T7" fmla="*/ 47 h 344"/>
                <a:gd name="T8" fmla="*/ 67 w 207"/>
                <a:gd name="T9" fmla="*/ 48 h 344"/>
                <a:gd name="T10" fmla="*/ 54 w 207"/>
                <a:gd name="T11" fmla="*/ 47 h 344"/>
                <a:gd name="T12" fmla="*/ 23 w 207"/>
                <a:gd name="T13" fmla="*/ 38 h 344"/>
                <a:gd name="T14" fmla="*/ 9 w 207"/>
                <a:gd name="T15" fmla="*/ 34 h 344"/>
                <a:gd name="T16" fmla="*/ 1 w 207"/>
                <a:gd name="T17" fmla="*/ 28 h 344"/>
                <a:gd name="T18" fmla="*/ 3 w 207"/>
                <a:gd name="T19" fmla="*/ 23 h 344"/>
                <a:gd name="T20" fmla="*/ 16 w 207"/>
                <a:gd name="T21" fmla="*/ 22 h 344"/>
                <a:gd name="T22" fmla="*/ 41 w 207"/>
                <a:gd name="T23" fmla="*/ 20 h 344"/>
                <a:gd name="T24" fmla="*/ 63 w 207"/>
                <a:gd name="T25" fmla="*/ 18 h 344"/>
                <a:gd name="T26" fmla="*/ 92 w 207"/>
                <a:gd name="T27" fmla="*/ 13 h 344"/>
                <a:gd name="T28" fmla="*/ 111 w 207"/>
                <a:gd name="T29" fmla="*/ 9 h 344"/>
                <a:gd name="T30" fmla="*/ 127 w 207"/>
                <a:gd name="T31" fmla="*/ 1 h 344"/>
                <a:gd name="T32" fmla="*/ 140 w 207"/>
                <a:gd name="T33" fmla="*/ 0 h 344"/>
                <a:gd name="T34" fmla="*/ 152 w 207"/>
                <a:gd name="T35" fmla="*/ 4 h 344"/>
                <a:gd name="T36" fmla="*/ 171 w 207"/>
                <a:gd name="T37" fmla="*/ 16 h 344"/>
                <a:gd name="T38" fmla="*/ 191 w 207"/>
                <a:gd name="T39" fmla="*/ 34 h 344"/>
                <a:gd name="T40" fmla="*/ 203 w 207"/>
                <a:gd name="T41" fmla="*/ 47 h 344"/>
                <a:gd name="T42" fmla="*/ 207 w 207"/>
                <a:gd name="T43" fmla="*/ 54 h 344"/>
                <a:gd name="T44" fmla="*/ 198 w 207"/>
                <a:gd name="T45" fmla="*/ 63 h 344"/>
                <a:gd name="T46" fmla="*/ 188 w 207"/>
                <a:gd name="T47" fmla="*/ 72 h 344"/>
                <a:gd name="T48" fmla="*/ 181 w 207"/>
                <a:gd name="T49" fmla="*/ 86 h 344"/>
                <a:gd name="T50" fmla="*/ 176 w 207"/>
                <a:gd name="T51" fmla="*/ 101 h 344"/>
                <a:gd name="T52" fmla="*/ 175 w 207"/>
                <a:gd name="T53" fmla="*/ 112 h 344"/>
                <a:gd name="T54" fmla="*/ 172 w 207"/>
                <a:gd name="T55" fmla="*/ 130 h 344"/>
                <a:gd name="T56" fmla="*/ 169 w 207"/>
                <a:gd name="T57" fmla="*/ 150 h 344"/>
                <a:gd name="T58" fmla="*/ 165 w 207"/>
                <a:gd name="T59" fmla="*/ 177 h 344"/>
                <a:gd name="T60" fmla="*/ 160 w 207"/>
                <a:gd name="T61" fmla="*/ 206 h 344"/>
                <a:gd name="T62" fmla="*/ 152 w 207"/>
                <a:gd name="T63" fmla="*/ 250 h 344"/>
                <a:gd name="T64" fmla="*/ 140 w 207"/>
                <a:gd name="T65" fmla="*/ 290 h 344"/>
                <a:gd name="T66" fmla="*/ 125 w 207"/>
                <a:gd name="T67" fmla="*/ 320 h 344"/>
                <a:gd name="T68" fmla="*/ 111 w 207"/>
                <a:gd name="T69" fmla="*/ 337 h 344"/>
                <a:gd name="T70" fmla="*/ 102 w 207"/>
                <a:gd name="T71" fmla="*/ 343 h 344"/>
                <a:gd name="T72" fmla="*/ 93 w 207"/>
                <a:gd name="T73" fmla="*/ 341 h 344"/>
                <a:gd name="T74" fmla="*/ 87 w 207"/>
                <a:gd name="T75" fmla="*/ 333 h 344"/>
                <a:gd name="T76" fmla="*/ 86 w 207"/>
                <a:gd name="T77" fmla="*/ 318 h 344"/>
                <a:gd name="T78" fmla="*/ 79 w 207"/>
                <a:gd name="T79" fmla="*/ 299 h 344"/>
                <a:gd name="T80" fmla="*/ 61 w 207"/>
                <a:gd name="T81" fmla="*/ 276 h 344"/>
                <a:gd name="T82" fmla="*/ 55 w 207"/>
                <a:gd name="T83" fmla="*/ 258 h 344"/>
                <a:gd name="T84" fmla="*/ 80 w 207"/>
                <a:gd name="T85" fmla="*/ 263 h 344"/>
                <a:gd name="T86" fmla="*/ 93 w 207"/>
                <a:gd name="T87" fmla="*/ 261 h 344"/>
                <a:gd name="T88" fmla="*/ 96 w 207"/>
                <a:gd name="T89" fmla="*/ 258 h 344"/>
                <a:gd name="T90" fmla="*/ 99 w 207"/>
                <a:gd name="T91" fmla="*/ 250 h 344"/>
                <a:gd name="T92" fmla="*/ 103 w 207"/>
                <a:gd name="T93" fmla="*/ 235 h 344"/>
                <a:gd name="T94" fmla="*/ 108 w 207"/>
                <a:gd name="T95" fmla="*/ 213 h 344"/>
                <a:gd name="T96" fmla="*/ 115 w 207"/>
                <a:gd name="T97" fmla="*/ 184 h 344"/>
                <a:gd name="T98" fmla="*/ 121 w 207"/>
                <a:gd name="T99" fmla="*/ 149 h 344"/>
                <a:gd name="T100" fmla="*/ 125 w 207"/>
                <a:gd name="T101" fmla="*/ 114 h 344"/>
                <a:gd name="T102" fmla="*/ 130 w 207"/>
                <a:gd name="T103" fmla="*/ 88 h 344"/>
                <a:gd name="T104" fmla="*/ 131 w 207"/>
                <a:gd name="T105" fmla="*/ 66 h 344"/>
                <a:gd name="T106" fmla="*/ 131 w 207"/>
                <a:gd name="T107" fmla="*/ 53 h 344"/>
                <a:gd name="T108" fmla="*/ 131 w 207"/>
                <a:gd name="T109" fmla="*/ 4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7" h="344">
                  <a:moveTo>
                    <a:pt x="131" y="44"/>
                  </a:moveTo>
                  <a:lnTo>
                    <a:pt x="130" y="44"/>
                  </a:lnTo>
                  <a:lnTo>
                    <a:pt x="127" y="42"/>
                  </a:lnTo>
                  <a:lnTo>
                    <a:pt x="124" y="42"/>
                  </a:lnTo>
                  <a:lnTo>
                    <a:pt x="119" y="42"/>
                  </a:lnTo>
                  <a:lnTo>
                    <a:pt x="115" y="42"/>
                  </a:lnTo>
                  <a:lnTo>
                    <a:pt x="111" y="42"/>
                  </a:lnTo>
                  <a:lnTo>
                    <a:pt x="105" y="42"/>
                  </a:lnTo>
                  <a:lnTo>
                    <a:pt x="99" y="44"/>
                  </a:lnTo>
                  <a:lnTo>
                    <a:pt x="92" y="45"/>
                  </a:lnTo>
                  <a:lnTo>
                    <a:pt x="86" y="47"/>
                  </a:lnTo>
                  <a:lnTo>
                    <a:pt x="80" y="47"/>
                  </a:lnTo>
                  <a:lnTo>
                    <a:pt x="76" y="48"/>
                  </a:lnTo>
                  <a:lnTo>
                    <a:pt x="71" y="48"/>
                  </a:lnTo>
                  <a:lnTo>
                    <a:pt x="67" y="48"/>
                  </a:lnTo>
                  <a:lnTo>
                    <a:pt x="64" y="48"/>
                  </a:lnTo>
                  <a:lnTo>
                    <a:pt x="61" y="47"/>
                  </a:lnTo>
                  <a:lnTo>
                    <a:pt x="54" y="47"/>
                  </a:lnTo>
                  <a:lnTo>
                    <a:pt x="45" y="45"/>
                  </a:lnTo>
                  <a:lnTo>
                    <a:pt x="35" y="42"/>
                  </a:lnTo>
                  <a:lnTo>
                    <a:pt x="23" y="38"/>
                  </a:lnTo>
                  <a:lnTo>
                    <a:pt x="17" y="37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4" y="32"/>
                  </a:lnTo>
                  <a:lnTo>
                    <a:pt x="3" y="29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3"/>
                  </a:lnTo>
                  <a:lnTo>
                    <a:pt x="6" y="23"/>
                  </a:lnTo>
                  <a:lnTo>
                    <a:pt x="10" y="22"/>
                  </a:lnTo>
                  <a:lnTo>
                    <a:pt x="16" y="22"/>
                  </a:lnTo>
                  <a:lnTo>
                    <a:pt x="22" y="22"/>
                  </a:lnTo>
                  <a:lnTo>
                    <a:pt x="30" y="20"/>
                  </a:lnTo>
                  <a:lnTo>
                    <a:pt x="41" y="20"/>
                  </a:lnTo>
                  <a:lnTo>
                    <a:pt x="45" y="19"/>
                  </a:lnTo>
                  <a:lnTo>
                    <a:pt x="51" y="19"/>
                  </a:lnTo>
                  <a:lnTo>
                    <a:pt x="63" y="18"/>
                  </a:lnTo>
                  <a:lnTo>
                    <a:pt x="73" y="16"/>
                  </a:lnTo>
                  <a:lnTo>
                    <a:pt x="83" y="15"/>
                  </a:lnTo>
                  <a:lnTo>
                    <a:pt x="92" y="13"/>
                  </a:lnTo>
                  <a:lnTo>
                    <a:pt x="99" y="12"/>
                  </a:lnTo>
                  <a:lnTo>
                    <a:pt x="105" y="10"/>
                  </a:lnTo>
                  <a:lnTo>
                    <a:pt x="111" y="9"/>
                  </a:lnTo>
                  <a:lnTo>
                    <a:pt x="115" y="6"/>
                  </a:lnTo>
                  <a:lnTo>
                    <a:pt x="121" y="4"/>
                  </a:lnTo>
                  <a:lnTo>
                    <a:pt x="127" y="1"/>
                  </a:lnTo>
                  <a:lnTo>
                    <a:pt x="133" y="0"/>
                  </a:lnTo>
                  <a:lnTo>
                    <a:pt x="137" y="0"/>
                  </a:lnTo>
                  <a:lnTo>
                    <a:pt x="140" y="0"/>
                  </a:lnTo>
                  <a:lnTo>
                    <a:pt x="143" y="1"/>
                  </a:lnTo>
                  <a:lnTo>
                    <a:pt x="147" y="3"/>
                  </a:lnTo>
                  <a:lnTo>
                    <a:pt x="152" y="4"/>
                  </a:lnTo>
                  <a:lnTo>
                    <a:pt x="157" y="7"/>
                  </a:lnTo>
                  <a:lnTo>
                    <a:pt x="163" y="12"/>
                  </a:lnTo>
                  <a:lnTo>
                    <a:pt x="171" y="16"/>
                  </a:lnTo>
                  <a:lnTo>
                    <a:pt x="178" y="22"/>
                  </a:lnTo>
                  <a:lnTo>
                    <a:pt x="185" y="28"/>
                  </a:lnTo>
                  <a:lnTo>
                    <a:pt x="191" y="34"/>
                  </a:lnTo>
                  <a:lnTo>
                    <a:pt x="195" y="38"/>
                  </a:lnTo>
                  <a:lnTo>
                    <a:pt x="200" y="42"/>
                  </a:lnTo>
                  <a:lnTo>
                    <a:pt x="203" y="47"/>
                  </a:lnTo>
                  <a:lnTo>
                    <a:pt x="204" y="50"/>
                  </a:lnTo>
                  <a:lnTo>
                    <a:pt x="206" y="53"/>
                  </a:lnTo>
                  <a:lnTo>
                    <a:pt x="207" y="54"/>
                  </a:lnTo>
                  <a:lnTo>
                    <a:pt x="204" y="57"/>
                  </a:lnTo>
                  <a:lnTo>
                    <a:pt x="201" y="60"/>
                  </a:lnTo>
                  <a:lnTo>
                    <a:pt x="198" y="63"/>
                  </a:lnTo>
                  <a:lnTo>
                    <a:pt x="194" y="66"/>
                  </a:lnTo>
                  <a:lnTo>
                    <a:pt x="191" y="69"/>
                  </a:lnTo>
                  <a:lnTo>
                    <a:pt x="188" y="72"/>
                  </a:lnTo>
                  <a:lnTo>
                    <a:pt x="185" y="74"/>
                  </a:lnTo>
                  <a:lnTo>
                    <a:pt x="184" y="77"/>
                  </a:lnTo>
                  <a:lnTo>
                    <a:pt x="181" y="86"/>
                  </a:lnTo>
                  <a:lnTo>
                    <a:pt x="178" y="95"/>
                  </a:lnTo>
                  <a:lnTo>
                    <a:pt x="178" y="98"/>
                  </a:lnTo>
                  <a:lnTo>
                    <a:pt x="176" y="101"/>
                  </a:lnTo>
                  <a:lnTo>
                    <a:pt x="176" y="104"/>
                  </a:lnTo>
                  <a:lnTo>
                    <a:pt x="175" y="108"/>
                  </a:lnTo>
                  <a:lnTo>
                    <a:pt x="175" y="112"/>
                  </a:lnTo>
                  <a:lnTo>
                    <a:pt x="173" y="118"/>
                  </a:lnTo>
                  <a:lnTo>
                    <a:pt x="173" y="124"/>
                  </a:lnTo>
                  <a:lnTo>
                    <a:pt x="172" y="130"/>
                  </a:lnTo>
                  <a:lnTo>
                    <a:pt x="172" y="136"/>
                  </a:lnTo>
                  <a:lnTo>
                    <a:pt x="171" y="143"/>
                  </a:lnTo>
                  <a:lnTo>
                    <a:pt x="169" y="150"/>
                  </a:lnTo>
                  <a:lnTo>
                    <a:pt x="168" y="159"/>
                  </a:lnTo>
                  <a:lnTo>
                    <a:pt x="166" y="168"/>
                  </a:lnTo>
                  <a:lnTo>
                    <a:pt x="165" y="177"/>
                  </a:lnTo>
                  <a:lnTo>
                    <a:pt x="163" y="185"/>
                  </a:lnTo>
                  <a:lnTo>
                    <a:pt x="162" y="196"/>
                  </a:lnTo>
                  <a:lnTo>
                    <a:pt x="160" y="206"/>
                  </a:lnTo>
                  <a:lnTo>
                    <a:pt x="159" y="215"/>
                  </a:lnTo>
                  <a:lnTo>
                    <a:pt x="154" y="233"/>
                  </a:lnTo>
                  <a:lnTo>
                    <a:pt x="152" y="250"/>
                  </a:lnTo>
                  <a:lnTo>
                    <a:pt x="147" y="264"/>
                  </a:lnTo>
                  <a:lnTo>
                    <a:pt x="144" y="279"/>
                  </a:lnTo>
                  <a:lnTo>
                    <a:pt x="140" y="290"/>
                  </a:lnTo>
                  <a:lnTo>
                    <a:pt x="135" y="302"/>
                  </a:lnTo>
                  <a:lnTo>
                    <a:pt x="131" y="312"/>
                  </a:lnTo>
                  <a:lnTo>
                    <a:pt x="125" y="320"/>
                  </a:lnTo>
                  <a:lnTo>
                    <a:pt x="119" y="327"/>
                  </a:lnTo>
                  <a:lnTo>
                    <a:pt x="115" y="333"/>
                  </a:lnTo>
                  <a:lnTo>
                    <a:pt x="111" y="337"/>
                  </a:lnTo>
                  <a:lnTo>
                    <a:pt x="108" y="340"/>
                  </a:lnTo>
                  <a:lnTo>
                    <a:pt x="105" y="343"/>
                  </a:lnTo>
                  <a:lnTo>
                    <a:pt x="102" y="343"/>
                  </a:lnTo>
                  <a:lnTo>
                    <a:pt x="99" y="344"/>
                  </a:lnTo>
                  <a:lnTo>
                    <a:pt x="96" y="343"/>
                  </a:lnTo>
                  <a:lnTo>
                    <a:pt x="93" y="341"/>
                  </a:lnTo>
                  <a:lnTo>
                    <a:pt x="90" y="339"/>
                  </a:lnTo>
                  <a:lnTo>
                    <a:pt x="89" y="336"/>
                  </a:lnTo>
                  <a:lnTo>
                    <a:pt x="87" y="333"/>
                  </a:lnTo>
                  <a:lnTo>
                    <a:pt x="87" y="328"/>
                  </a:lnTo>
                  <a:lnTo>
                    <a:pt x="86" y="324"/>
                  </a:lnTo>
                  <a:lnTo>
                    <a:pt x="86" y="318"/>
                  </a:lnTo>
                  <a:lnTo>
                    <a:pt x="84" y="312"/>
                  </a:lnTo>
                  <a:lnTo>
                    <a:pt x="81" y="306"/>
                  </a:lnTo>
                  <a:lnTo>
                    <a:pt x="79" y="299"/>
                  </a:lnTo>
                  <a:lnTo>
                    <a:pt x="74" y="292"/>
                  </a:lnTo>
                  <a:lnTo>
                    <a:pt x="68" y="285"/>
                  </a:lnTo>
                  <a:lnTo>
                    <a:pt x="61" y="276"/>
                  </a:lnTo>
                  <a:lnTo>
                    <a:pt x="54" y="266"/>
                  </a:lnTo>
                  <a:lnTo>
                    <a:pt x="45" y="255"/>
                  </a:lnTo>
                  <a:lnTo>
                    <a:pt x="55" y="258"/>
                  </a:lnTo>
                  <a:lnTo>
                    <a:pt x="64" y="261"/>
                  </a:lnTo>
                  <a:lnTo>
                    <a:pt x="73" y="263"/>
                  </a:lnTo>
                  <a:lnTo>
                    <a:pt x="80" y="263"/>
                  </a:lnTo>
                  <a:lnTo>
                    <a:pt x="86" y="263"/>
                  </a:lnTo>
                  <a:lnTo>
                    <a:pt x="90" y="263"/>
                  </a:lnTo>
                  <a:lnTo>
                    <a:pt x="93" y="261"/>
                  </a:lnTo>
                  <a:lnTo>
                    <a:pt x="95" y="260"/>
                  </a:lnTo>
                  <a:lnTo>
                    <a:pt x="96" y="258"/>
                  </a:lnTo>
                  <a:lnTo>
                    <a:pt x="96" y="258"/>
                  </a:lnTo>
                  <a:lnTo>
                    <a:pt x="98" y="255"/>
                  </a:lnTo>
                  <a:lnTo>
                    <a:pt x="98" y="254"/>
                  </a:lnTo>
                  <a:lnTo>
                    <a:pt x="99" y="250"/>
                  </a:lnTo>
                  <a:lnTo>
                    <a:pt x="100" y="245"/>
                  </a:lnTo>
                  <a:lnTo>
                    <a:pt x="102" y="241"/>
                  </a:lnTo>
                  <a:lnTo>
                    <a:pt x="103" y="235"/>
                  </a:lnTo>
                  <a:lnTo>
                    <a:pt x="105" y="229"/>
                  </a:lnTo>
                  <a:lnTo>
                    <a:pt x="106" y="220"/>
                  </a:lnTo>
                  <a:lnTo>
                    <a:pt x="108" y="213"/>
                  </a:lnTo>
                  <a:lnTo>
                    <a:pt x="111" y="204"/>
                  </a:lnTo>
                  <a:lnTo>
                    <a:pt x="112" y="194"/>
                  </a:lnTo>
                  <a:lnTo>
                    <a:pt x="115" y="184"/>
                  </a:lnTo>
                  <a:lnTo>
                    <a:pt x="117" y="172"/>
                  </a:lnTo>
                  <a:lnTo>
                    <a:pt x="119" y="161"/>
                  </a:lnTo>
                  <a:lnTo>
                    <a:pt x="121" y="149"/>
                  </a:lnTo>
                  <a:lnTo>
                    <a:pt x="122" y="136"/>
                  </a:lnTo>
                  <a:lnTo>
                    <a:pt x="124" y="126"/>
                  </a:lnTo>
                  <a:lnTo>
                    <a:pt x="125" y="114"/>
                  </a:lnTo>
                  <a:lnTo>
                    <a:pt x="127" y="105"/>
                  </a:lnTo>
                  <a:lnTo>
                    <a:pt x="128" y="95"/>
                  </a:lnTo>
                  <a:lnTo>
                    <a:pt x="130" y="88"/>
                  </a:lnTo>
                  <a:lnTo>
                    <a:pt x="130" y="79"/>
                  </a:lnTo>
                  <a:lnTo>
                    <a:pt x="131" y="73"/>
                  </a:lnTo>
                  <a:lnTo>
                    <a:pt x="131" y="66"/>
                  </a:lnTo>
                  <a:lnTo>
                    <a:pt x="131" y="61"/>
                  </a:lnTo>
                  <a:lnTo>
                    <a:pt x="131" y="57"/>
                  </a:lnTo>
                  <a:lnTo>
                    <a:pt x="131" y="53"/>
                  </a:lnTo>
                  <a:lnTo>
                    <a:pt x="131" y="50"/>
                  </a:lnTo>
                  <a:lnTo>
                    <a:pt x="131" y="47"/>
                  </a:lnTo>
                  <a:lnTo>
                    <a:pt x="131" y="45"/>
                  </a:lnTo>
                  <a:lnTo>
                    <a:pt x="131" y="44"/>
                  </a:lnTo>
                  <a:lnTo>
                    <a:pt x="131" y="4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36"/>
            <p:cNvSpPr/>
            <p:nvPr/>
          </p:nvSpPr>
          <p:spPr bwMode="auto">
            <a:xfrm>
              <a:off x="5945188" y="3967163"/>
              <a:ext cx="215900" cy="53975"/>
            </a:xfrm>
            <a:custGeom>
              <a:avLst/>
              <a:gdLst>
                <a:gd name="T0" fmla="*/ 136 w 136"/>
                <a:gd name="T1" fmla="*/ 24 h 34"/>
                <a:gd name="T2" fmla="*/ 124 w 136"/>
                <a:gd name="T3" fmla="*/ 25 h 34"/>
                <a:gd name="T4" fmla="*/ 114 w 136"/>
                <a:gd name="T5" fmla="*/ 27 h 34"/>
                <a:gd name="T6" fmla="*/ 104 w 136"/>
                <a:gd name="T7" fmla="*/ 27 h 34"/>
                <a:gd name="T8" fmla="*/ 93 w 136"/>
                <a:gd name="T9" fmla="*/ 28 h 34"/>
                <a:gd name="T10" fmla="*/ 85 w 136"/>
                <a:gd name="T11" fmla="*/ 29 h 34"/>
                <a:gd name="T12" fmla="*/ 77 w 136"/>
                <a:gd name="T13" fmla="*/ 29 h 34"/>
                <a:gd name="T14" fmla="*/ 70 w 136"/>
                <a:gd name="T15" fmla="*/ 31 h 34"/>
                <a:gd name="T16" fmla="*/ 63 w 136"/>
                <a:gd name="T17" fmla="*/ 31 h 34"/>
                <a:gd name="T18" fmla="*/ 57 w 136"/>
                <a:gd name="T19" fmla="*/ 31 h 34"/>
                <a:gd name="T20" fmla="*/ 51 w 136"/>
                <a:gd name="T21" fmla="*/ 32 h 34"/>
                <a:gd name="T22" fmla="*/ 47 w 136"/>
                <a:gd name="T23" fmla="*/ 32 h 34"/>
                <a:gd name="T24" fmla="*/ 44 w 136"/>
                <a:gd name="T25" fmla="*/ 32 h 34"/>
                <a:gd name="T26" fmla="*/ 39 w 136"/>
                <a:gd name="T27" fmla="*/ 32 h 34"/>
                <a:gd name="T28" fmla="*/ 38 w 136"/>
                <a:gd name="T29" fmla="*/ 34 h 34"/>
                <a:gd name="T30" fmla="*/ 37 w 136"/>
                <a:gd name="T31" fmla="*/ 34 h 34"/>
                <a:gd name="T32" fmla="*/ 35 w 136"/>
                <a:gd name="T33" fmla="*/ 34 h 34"/>
                <a:gd name="T34" fmla="*/ 31 w 136"/>
                <a:gd name="T35" fmla="*/ 32 h 34"/>
                <a:gd name="T36" fmla="*/ 25 w 136"/>
                <a:gd name="T37" fmla="*/ 31 h 34"/>
                <a:gd name="T38" fmla="*/ 19 w 136"/>
                <a:gd name="T39" fmla="*/ 29 h 34"/>
                <a:gd name="T40" fmla="*/ 13 w 136"/>
                <a:gd name="T41" fmla="*/ 27 h 34"/>
                <a:gd name="T42" fmla="*/ 9 w 136"/>
                <a:gd name="T43" fmla="*/ 25 h 34"/>
                <a:gd name="T44" fmla="*/ 7 w 136"/>
                <a:gd name="T45" fmla="*/ 25 h 34"/>
                <a:gd name="T46" fmla="*/ 4 w 136"/>
                <a:gd name="T47" fmla="*/ 24 h 34"/>
                <a:gd name="T48" fmla="*/ 3 w 136"/>
                <a:gd name="T49" fmla="*/ 22 h 34"/>
                <a:gd name="T50" fmla="*/ 2 w 136"/>
                <a:gd name="T51" fmla="*/ 21 h 34"/>
                <a:gd name="T52" fmla="*/ 0 w 136"/>
                <a:gd name="T53" fmla="*/ 19 h 34"/>
                <a:gd name="T54" fmla="*/ 0 w 136"/>
                <a:gd name="T55" fmla="*/ 19 h 34"/>
                <a:gd name="T56" fmla="*/ 0 w 136"/>
                <a:gd name="T57" fmla="*/ 18 h 34"/>
                <a:gd name="T58" fmla="*/ 0 w 136"/>
                <a:gd name="T59" fmla="*/ 16 h 34"/>
                <a:gd name="T60" fmla="*/ 3 w 136"/>
                <a:gd name="T61" fmla="*/ 15 h 34"/>
                <a:gd name="T62" fmla="*/ 6 w 136"/>
                <a:gd name="T63" fmla="*/ 13 h 34"/>
                <a:gd name="T64" fmla="*/ 9 w 136"/>
                <a:gd name="T65" fmla="*/ 12 h 34"/>
                <a:gd name="T66" fmla="*/ 15 w 136"/>
                <a:gd name="T67" fmla="*/ 11 h 34"/>
                <a:gd name="T68" fmla="*/ 20 w 136"/>
                <a:gd name="T69" fmla="*/ 9 h 34"/>
                <a:gd name="T70" fmla="*/ 28 w 136"/>
                <a:gd name="T71" fmla="*/ 8 h 34"/>
                <a:gd name="T72" fmla="*/ 35 w 136"/>
                <a:gd name="T73" fmla="*/ 5 h 34"/>
                <a:gd name="T74" fmla="*/ 44 w 136"/>
                <a:gd name="T75" fmla="*/ 3 h 34"/>
                <a:gd name="T76" fmla="*/ 54 w 136"/>
                <a:gd name="T77" fmla="*/ 3 h 34"/>
                <a:gd name="T78" fmla="*/ 64 w 136"/>
                <a:gd name="T79" fmla="*/ 2 h 34"/>
                <a:gd name="T80" fmla="*/ 76 w 136"/>
                <a:gd name="T81" fmla="*/ 0 h 34"/>
                <a:gd name="T82" fmla="*/ 89 w 136"/>
                <a:gd name="T83" fmla="*/ 0 h 34"/>
                <a:gd name="T84" fmla="*/ 104 w 136"/>
                <a:gd name="T85" fmla="*/ 0 h 34"/>
                <a:gd name="T86" fmla="*/ 120 w 136"/>
                <a:gd name="T87" fmla="*/ 0 h 34"/>
                <a:gd name="T88" fmla="*/ 127 w 136"/>
                <a:gd name="T89" fmla="*/ 2 h 34"/>
                <a:gd name="T90" fmla="*/ 136 w 136"/>
                <a:gd name="T91" fmla="*/ 2 h 34"/>
                <a:gd name="T92" fmla="*/ 136 w 136"/>
                <a:gd name="T93" fmla="*/ 24 h 34"/>
                <a:gd name="T94" fmla="*/ 136 w 136"/>
                <a:gd name="T95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" h="34">
                  <a:moveTo>
                    <a:pt x="136" y="24"/>
                  </a:moveTo>
                  <a:lnTo>
                    <a:pt x="124" y="25"/>
                  </a:lnTo>
                  <a:lnTo>
                    <a:pt x="114" y="27"/>
                  </a:lnTo>
                  <a:lnTo>
                    <a:pt x="104" y="27"/>
                  </a:lnTo>
                  <a:lnTo>
                    <a:pt x="93" y="28"/>
                  </a:lnTo>
                  <a:lnTo>
                    <a:pt x="85" y="29"/>
                  </a:lnTo>
                  <a:lnTo>
                    <a:pt x="77" y="29"/>
                  </a:lnTo>
                  <a:lnTo>
                    <a:pt x="70" y="31"/>
                  </a:lnTo>
                  <a:lnTo>
                    <a:pt x="63" y="31"/>
                  </a:lnTo>
                  <a:lnTo>
                    <a:pt x="57" y="31"/>
                  </a:lnTo>
                  <a:lnTo>
                    <a:pt x="51" y="32"/>
                  </a:lnTo>
                  <a:lnTo>
                    <a:pt x="47" y="32"/>
                  </a:lnTo>
                  <a:lnTo>
                    <a:pt x="44" y="32"/>
                  </a:lnTo>
                  <a:lnTo>
                    <a:pt x="39" y="32"/>
                  </a:lnTo>
                  <a:lnTo>
                    <a:pt x="38" y="34"/>
                  </a:lnTo>
                  <a:lnTo>
                    <a:pt x="37" y="34"/>
                  </a:lnTo>
                  <a:lnTo>
                    <a:pt x="35" y="34"/>
                  </a:lnTo>
                  <a:lnTo>
                    <a:pt x="31" y="32"/>
                  </a:lnTo>
                  <a:lnTo>
                    <a:pt x="25" y="31"/>
                  </a:lnTo>
                  <a:lnTo>
                    <a:pt x="19" y="29"/>
                  </a:lnTo>
                  <a:lnTo>
                    <a:pt x="13" y="27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6" y="13"/>
                  </a:lnTo>
                  <a:lnTo>
                    <a:pt x="9" y="12"/>
                  </a:lnTo>
                  <a:lnTo>
                    <a:pt x="15" y="11"/>
                  </a:lnTo>
                  <a:lnTo>
                    <a:pt x="20" y="9"/>
                  </a:lnTo>
                  <a:lnTo>
                    <a:pt x="28" y="8"/>
                  </a:lnTo>
                  <a:lnTo>
                    <a:pt x="35" y="5"/>
                  </a:lnTo>
                  <a:lnTo>
                    <a:pt x="44" y="3"/>
                  </a:lnTo>
                  <a:lnTo>
                    <a:pt x="54" y="3"/>
                  </a:lnTo>
                  <a:lnTo>
                    <a:pt x="64" y="2"/>
                  </a:lnTo>
                  <a:lnTo>
                    <a:pt x="76" y="0"/>
                  </a:lnTo>
                  <a:lnTo>
                    <a:pt x="89" y="0"/>
                  </a:lnTo>
                  <a:lnTo>
                    <a:pt x="104" y="0"/>
                  </a:lnTo>
                  <a:lnTo>
                    <a:pt x="120" y="0"/>
                  </a:lnTo>
                  <a:lnTo>
                    <a:pt x="127" y="2"/>
                  </a:lnTo>
                  <a:lnTo>
                    <a:pt x="136" y="2"/>
                  </a:lnTo>
                  <a:lnTo>
                    <a:pt x="136" y="24"/>
                  </a:lnTo>
                  <a:lnTo>
                    <a:pt x="136" y="24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37"/>
            <p:cNvSpPr/>
            <p:nvPr/>
          </p:nvSpPr>
          <p:spPr bwMode="auto">
            <a:xfrm>
              <a:off x="5648325" y="4159250"/>
              <a:ext cx="417513" cy="77788"/>
            </a:xfrm>
            <a:custGeom>
              <a:avLst/>
              <a:gdLst>
                <a:gd name="T0" fmla="*/ 0 w 263"/>
                <a:gd name="T1" fmla="*/ 19 h 49"/>
                <a:gd name="T2" fmla="*/ 21 w 263"/>
                <a:gd name="T3" fmla="*/ 18 h 49"/>
                <a:gd name="T4" fmla="*/ 38 w 263"/>
                <a:gd name="T5" fmla="*/ 16 h 49"/>
                <a:gd name="T6" fmla="*/ 57 w 263"/>
                <a:gd name="T7" fmla="*/ 15 h 49"/>
                <a:gd name="T8" fmla="*/ 73 w 263"/>
                <a:gd name="T9" fmla="*/ 14 h 49"/>
                <a:gd name="T10" fmla="*/ 89 w 263"/>
                <a:gd name="T11" fmla="*/ 12 h 49"/>
                <a:gd name="T12" fmla="*/ 104 w 263"/>
                <a:gd name="T13" fmla="*/ 11 h 49"/>
                <a:gd name="T14" fmla="*/ 118 w 263"/>
                <a:gd name="T15" fmla="*/ 9 h 49"/>
                <a:gd name="T16" fmla="*/ 132 w 263"/>
                <a:gd name="T17" fmla="*/ 8 h 49"/>
                <a:gd name="T18" fmla="*/ 143 w 263"/>
                <a:gd name="T19" fmla="*/ 6 h 49"/>
                <a:gd name="T20" fmla="*/ 153 w 263"/>
                <a:gd name="T21" fmla="*/ 6 h 49"/>
                <a:gd name="T22" fmla="*/ 164 w 263"/>
                <a:gd name="T23" fmla="*/ 5 h 49"/>
                <a:gd name="T24" fmla="*/ 172 w 263"/>
                <a:gd name="T25" fmla="*/ 3 h 49"/>
                <a:gd name="T26" fmla="*/ 181 w 263"/>
                <a:gd name="T27" fmla="*/ 3 h 49"/>
                <a:gd name="T28" fmla="*/ 189 w 263"/>
                <a:gd name="T29" fmla="*/ 2 h 49"/>
                <a:gd name="T30" fmla="*/ 194 w 263"/>
                <a:gd name="T31" fmla="*/ 2 h 49"/>
                <a:gd name="T32" fmla="*/ 200 w 263"/>
                <a:gd name="T33" fmla="*/ 0 h 49"/>
                <a:gd name="T34" fmla="*/ 205 w 263"/>
                <a:gd name="T35" fmla="*/ 0 h 49"/>
                <a:gd name="T36" fmla="*/ 209 w 263"/>
                <a:gd name="T37" fmla="*/ 2 h 49"/>
                <a:gd name="T38" fmla="*/ 218 w 263"/>
                <a:gd name="T39" fmla="*/ 3 h 49"/>
                <a:gd name="T40" fmla="*/ 226 w 263"/>
                <a:gd name="T41" fmla="*/ 8 h 49"/>
                <a:gd name="T42" fmla="*/ 235 w 263"/>
                <a:gd name="T43" fmla="*/ 12 h 49"/>
                <a:gd name="T44" fmla="*/ 243 w 263"/>
                <a:gd name="T45" fmla="*/ 18 h 49"/>
                <a:gd name="T46" fmla="*/ 250 w 263"/>
                <a:gd name="T47" fmla="*/ 27 h 49"/>
                <a:gd name="T48" fmla="*/ 257 w 263"/>
                <a:gd name="T49" fmla="*/ 35 h 49"/>
                <a:gd name="T50" fmla="*/ 263 w 263"/>
                <a:gd name="T51" fmla="*/ 46 h 49"/>
                <a:gd name="T52" fmla="*/ 254 w 263"/>
                <a:gd name="T53" fmla="*/ 43 h 49"/>
                <a:gd name="T54" fmla="*/ 245 w 263"/>
                <a:gd name="T55" fmla="*/ 41 h 49"/>
                <a:gd name="T56" fmla="*/ 235 w 263"/>
                <a:gd name="T57" fmla="*/ 41 h 49"/>
                <a:gd name="T58" fmla="*/ 224 w 263"/>
                <a:gd name="T59" fmla="*/ 40 h 49"/>
                <a:gd name="T60" fmla="*/ 212 w 263"/>
                <a:gd name="T61" fmla="*/ 38 h 49"/>
                <a:gd name="T62" fmla="*/ 197 w 263"/>
                <a:gd name="T63" fmla="*/ 38 h 49"/>
                <a:gd name="T64" fmla="*/ 183 w 263"/>
                <a:gd name="T65" fmla="*/ 38 h 49"/>
                <a:gd name="T66" fmla="*/ 167 w 263"/>
                <a:gd name="T67" fmla="*/ 38 h 49"/>
                <a:gd name="T68" fmla="*/ 151 w 263"/>
                <a:gd name="T69" fmla="*/ 38 h 49"/>
                <a:gd name="T70" fmla="*/ 133 w 263"/>
                <a:gd name="T71" fmla="*/ 38 h 49"/>
                <a:gd name="T72" fmla="*/ 114 w 263"/>
                <a:gd name="T73" fmla="*/ 40 h 49"/>
                <a:gd name="T74" fmla="*/ 94 w 263"/>
                <a:gd name="T75" fmla="*/ 41 h 49"/>
                <a:gd name="T76" fmla="*/ 72 w 263"/>
                <a:gd name="T77" fmla="*/ 43 h 49"/>
                <a:gd name="T78" fmla="*/ 48 w 263"/>
                <a:gd name="T79" fmla="*/ 44 h 49"/>
                <a:gd name="T80" fmla="*/ 25 w 263"/>
                <a:gd name="T81" fmla="*/ 46 h 49"/>
                <a:gd name="T82" fmla="*/ 0 w 263"/>
                <a:gd name="T83" fmla="*/ 49 h 49"/>
                <a:gd name="T84" fmla="*/ 0 w 263"/>
                <a:gd name="T85" fmla="*/ 19 h 49"/>
                <a:gd name="T86" fmla="*/ 0 w 263"/>
                <a:gd name="T87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3" h="49">
                  <a:moveTo>
                    <a:pt x="0" y="19"/>
                  </a:moveTo>
                  <a:lnTo>
                    <a:pt x="21" y="18"/>
                  </a:lnTo>
                  <a:lnTo>
                    <a:pt x="38" y="16"/>
                  </a:lnTo>
                  <a:lnTo>
                    <a:pt x="57" y="15"/>
                  </a:lnTo>
                  <a:lnTo>
                    <a:pt x="73" y="14"/>
                  </a:lnTo>
                  <a:lnTo>
                    <a:pt x="89" y="12"/>
                  </a:lnTo>
                  <a:lnTo>
                    <a:pt x="104" y="11"/>
                  </a:lnTo>
                  <a:lnTo>
                    <a:pt x="118" y="9"/>
                  </a:lnTo>
                  <a:lnTo>
                    <a:pt x="132" y="8"/>
                  </a:lnTo>
                  <a:lnTo>
                    <a:pt x="143" y="6"/>
                  </a:lnTo>
                  <a:lnTo>
                    <a:pt x="153" y="6"/>
                  </a:lnTo>
                  <a:lnTo>
                    <a:pt x="164" y="5"/>
                  </a:lnTo>
                  <a:lnTo>
                    <a:pt x="172" y="3"/>
                  </a:lnTo>
                  <a:lnTo>
                    <a:pt x="181" y="3"/>
                  </a:lnTo>
                  <a:lnTo>
                    <a:pt x="189" y="2"/>
                  </a:lnTo>
                  <a:lnTo>
                    <a:pt x="194" y="2"/>
                  </a:lnTo>
                  <a:lnTo>
                    <a:pt x="200" y="0"/>
                  </a:lnTo>
                  <a:lnTo>
                    <a:pt x="205" y="0"/>
                  </a:lnTo>
                  <a:lnTo>
                    <a:pt x="209" y="2"/>
                  </a:lnTo>
                  <a:lnTo>
                    <a:pt x="218" y="3"/>
                  </a:lnTo>
                  <a:lnTo>
                    <a:pt x="226" y="8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0" y="27"/>
                  </a:lnTo>
                  <a:lnTo>
                    <a:pt x="257" y="35"/>
                  </a:lnTo>
                  <a:lnTo>
                    <a:pt x="263" y="46"/>
                  </a:lnTo>
                  <a:lnTo>
                    <a:pt x="254" y="43"/>
                  </a:lnTo>
                  <a:lnTo>
                    <a:pt x="245" y="41"/>
                  </a:lnTo>
                  <a:lnTo>
                    <a:pt x="235" y="41"/>
                  </a:lnTo>
                  <a:lnTo>
                    <a:pt x="224" y="40"/>
                  </a:lnTo>
                  <a:lnTo>
                    <a:pt x="212" y="38"/>
                  </a:lnTo>
                  <a:lnTo>
                    <a:pt x="197" y="38"/>
                  </a:lnTo>
                  <a:lnTo>
                    <a:pt x="183" y="38"/>
                  </a:lnTo>
                  <a:lnTo>
                    <a:pt x="167" y="38"/>
                  </a:lnTo>
                  <a:lnTo>
                    <a:pt x="151" y="38"/>
                  </a:lnTo>
                  <a:lnTo>
                    <a:pt x="133" y="38"/>
                  </a:lnTo>
                  <a:lnTo>
                    <a:pt x="114" y="40"/>
                  </a:lnTo>
                  <a:lnTo>
                    <a:pt x="94" y="41"/>
                  </a:lnTo>
                  <a:lnTo>
                    <a:pt x="72" y="43"/>
                  </a:lnTo>
                  <a:lnTo>
                    <a:pt x="48" y="44"/>
                  </a:lnTo>
                  <a:lnTo>
                    <a:pt x="25" y="46"/>
                  </a:lnTo>
                  <a:lnTo>
                    <a:pt x="0" y="49"/>
                  </a:lnTo>
                  <a:lnTo>
                    <a:pt x="0" y="19"/>
                  </a:lnTo>
                  <a:lnTo>
                    <a:pt x="0" y="19"/>
                  </a:lnTo>
                </a:path>
              </a:pathLst>
            </a:custGeom>
            <a:solidFill>
              <a:schemeClr val="tx1"/>
            </a:solidFill>
            <a:ln w="14288">
              <a:solidFill>
                <a:schemeClr val="tx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文本框 8"/>
          <p:cNvSpPr txBox="1">
            <a:spLocks noChangeArrowheads="1"/>
          </p:cNvSpPr>
          <p:nvPr/>
        </p:nvSpPr>
        <p:spPr bwMode="auto">
          <a:xfrm>
            <a:off x="1034453" y="1203598"/>
            <a:ext cx="248441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000" dirty="0">
                <a:latin typeface="汉语拼音" panose="020B0604020202020204" pitchFamily="34" charset="0"/>
                <a:ea typeface="GB Pinyinok-B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5000" dirty="0" err="1">
                <a:latin typeface="汉语拼音" panose="020B0604020202020204" pitchFamily="34" charset="0"/>
                <a:ea typeface="GB Pinyinok-B" panose="02010600030101010101" pitchFamily="2" charset="-122"/>
                <a:cs typeface="汉语拼音" panose="020B0604020202020204" pitchFamily="34" charset="0"/>
              </a:rPr>
              <a:t>chā</a:t>
            </a:r>
            <a:r>
              <a:rPr lang="en-US" altLang="zh-CN" sz="5000" dirty="0">
                <a:latin typeface="汉语拼音" panose="020B0604020202020204" pitchFamily="34" charset="0"/>
                <a:ea typeface="GB Pinyinok-B" panose="02010600030101010101" pitchFamily="2" charset="-122"/>
                <a:cs typeface="汉语拼音" panose="020B0604020202020204" pitchFamily="34" charset="0"/>
              </a:rPr>
              <a:t> </a:t>
            </a:r>
            <a:endParaRPr lang="zh-CN" altLang="en-US" sz="5000" dirty="0">
              <a:latin typeface="汉语拼音" panose="020B0604020202020204" pitchFamily="34" charset="0"/>
              <a:ea typeface="GB Pinyinok-B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3" name="Freeform 126"/>
          <p:cNvSpPr/>
          <p:nvPr/>
        </p:nvSpPr>
        <p:spPr bwMode="auto">
          <a:xfrm>
            <a:off x="1811081" y="2624616"/>
            <a:ext cx="420748" cy="124517"/>
          </a:xfrm>
          <a:custGeom>
            <a:avLst/>
            <a:gdLst>
              <a:gd name="T0" fmla="*/ 24 w 244"/>
              <a:gd name="T1" fmla="*/ 48 h 74"/>
              <a:gd name="T2" fmla="*/ 31 w 244"/>
              <a:gd name="T3" fmla="*/ 47 h 74"/>
              <a:gd name="T4" fmla="*/ 41 w 244"/>
              <a:gd name="T5" fmla="*/ 44 h 74"/>
              <a:gd name="T6" fmla="*/ 54 w 244"/>
              <a:gd name="T7" fmla="*/ 41 h 74"/>
              <a:gd name="T8" fmla="*/ 69 w 244"/>
              <a:gd name="T9" fmla="*/ 38 h 74"/>
              <a:gd name="T10" fmla="*/ 85 w 244"/>
              <a:gd name="T11" fmla="*/ 33 h 74"/>
              <a:gd name="T12" fmla="*/ 104 w 244"/>
              <a:gd name="T13" fmla="*/ 29 h 74"/>
              <a:gd name="T14" fmla="*/ 126 w 244"/>
              <a:gd name="T15" fmla="*/ 23 h 74"/>
              <a:gd name="T16" fmla="*/ 148 w 244"/>
              <a:gd name="T17" fmla="*/ 17 h 74"/>
              <a:gd name="T18" fmla="*/ 168 w 244"/>
              <a:gd name="T19" fmla="*/ 12 h 74"/>
              <a:gd name="T20" fmla="*/ 186 w 244"/>
              <a:gd name="T21" fmla="*/ 7 h 74"/>
              <a:gd name="T22" fmla="*/ 202 w 244"/>
              <a:gd name="T23" fmla="*/ 4 h 74"/>
              <a:gd name="T24" fmla="*/ 214 w 244"/>
              <a:gd name="T25" fmla="*/ 3 h 74"/>
              <a:gd name="T26" fmla="*/ 224 w 244"/>
              <a:gd name="T27" fmla="*/ 1 h 74"/>
              <a:gd name="T28" fmla="*/ 232 w 244"/>
              <a:gd name="T29" fmla="*/ 0 h 74"/>
              <a:gd name="T30" fmla="*/ 237 w 244"/>
              <a:gd name="T31" fmla="*/ 1 h 74"/>
              <a:gd name="T32" fmla="*/ 241 w 244"/>
              <a:gd name="T33" fmla="*/ 4 h 74"/>
              <a:gd name="T34" fmla="*/ 244 w 244"/>
              <a:gd name="T35" fmla="*/ 12 h 74"/>
              <a:gd name="T36" fmla="*/ 244 w 244"/>
              <a:gd name="T37" fmla="*/ 16 h 74"/>
              <a:gd name="T38" fmla="*/ 240 w 244"/>
              <a:gd name="T39" fmla="*/ 20 h 74"/>
              <a:gd name="T40" fmla="*/ 230 w 244"/>
              <a:gd name="T41" fmla="*/ 26 h 74"/>
              <a:gd name="T42" fmla="*/ 215 w 244"/>
              <a:gd name="T43" fmla="*/ 32 h 74"/>
              <a:gd name="T44" fmla="*/ 197 w 244"/>
              <a:gd name="T45" fmla="*/ 39 h 74"/>
              <a:gd name="T46" fmla="*/ 176 w 244"/>
              <a:gd name="T47" fmla="*/ 45 h 74"/>
              <a:gd name="T48" fmla="*/ 152 w 244"/>
              <a:gd name="T49" fmla="*/ 51 h 74"/>
              <a:gd name="T50" fmla="*/ 116 w 244"/>
              <a:gd name="T51" fmla="*/ 61 h 74"/>
              <a:gd name="T52" fmla="*/ 91 w 244"/>
              <a:gd name="T53" fmla="*/ 67 h 74"/>
              <a:gd name="T54" fmla="*/ 70 w 244"/>
              <a:gd name="T55" fmla="*/ 71 h 74"/>
              <a:gd name="T56" fmla="*/ 56 w 244"/>
              <a:gd name="T57" fmla="*/ 73 h 74"/>
              <a:gd name="T58" fmla="*/ 47 w 244"/>
              <a:gd name="T59" fmla="*/ 74 h 74"/>
              <a:gd name="T60" fmla="*/ 37 w 244"/>
              <a:gd name="T61" fmla="*/ 73 h 74"/>
              <a:gd name="T62" fmla="*/ 21 w 244"/>
              <a:gd name="T63" fmla="*/ 70 h 74"/>
              <a:gd name="T64" fmla="*/ 11 w 244"/>
              <a:gd name="T65" fmla="*/ 66 h 74"/>
              <a:gd name="T66" fmla="*/ 6 w 244"/>
              <a:gd name="T67" fmla="*/ 63 h 74"/>
              <a:gd name="T68" fmla="*/ 3 w 244"/>
              <a:gd name="T69" fmla="*/ 60 h 74"/>
              <a:gd name="T70" fmla="*/ 2 w 244"/>
              <a:gd name="T71" fmla="*/ 57 h 74"/>
              <a:gd name="T72" fmla="*/ 2 w 244"/>
              <a:gd name="T73" fmla="*/ 54 h 74"/>
              <a:gd name="T74" fmla="*/ 3 w 244"/>
              <a:gd name="T75" fmla="*/ 51 h 74"/>
              <a:gd name="T76" fmla="*/ 9 w 244"/>
              <a:gd name="T77" fmla="*/ 49 h 74"/>
              <a:gd name="T78" fmla="*/ 15 w 244"/>
              <a:gd name="T79" fmla="*/ 48 h 74"/>
              <a:gd name="T80" fmla="*/ 21 w 244"/>
              <a:gd name="T81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44" h="74">
                <a:moveTo>
                  <a:pt x="21" y="48"/>
                </a:moveTo>
                <a:lnTo>
                  <a:pt x="24" y="48"/>
                </a:lnTo>
                <a:lnTo>
                  <a:pt x="27" y="47"/>
                </a:lnTo>
                <a:lnTo>
                  <a:pt x="31" y="47"/>
                </a:lnTo>
                <a:lnTo>
                  <a:pt x="37" y="45"/>
                </a:lnTo>
                <a:lnTo>
                  <a:pt x="41" y="44"/>
                </a:lnTo>
                <a:lnTo>
                  <a:pt x="47" y="42"/>
                </a:lnTo>
                <a:lnTo>
                  <a:pt x="54" y="41"/>
                </a:lnTo>
                <a:lnTo>
                  <a:pt x="60" y="39"/>
                </a:lnTo>
                <a:lnTo>
                  <a:pt x="69" y="38"/>
                </a:lnTo>
                <a:lnTo>
                  <a:pt x="76" y="35"/>
                </a:lnTo>
                <a:lnTo>
                  <a:pt x="85" y="33"/>
                </a:lnTo>
                <a:lnTo>
                  <a:pt x="94" y="31"/>
                </a:lnTo>
                <a:lnTo>
                  <a:pt x="104" y="29"/>
                </a:lnTo>
                <a:lnTo>
                  <a:pt x="114" y="26"/>
                </a:lnTo>
                <a:lnTo>
                  <a:pt x="126" y="23"/>
                </a:lnTo>
                <a:lnTo>
                  <a:pt x="138" y="20"/>
                </a:lnTo>
                <a:lnTo>
                  <a:pt x="148" y="17"/>
                </a:lnTo>
                <a:lnTo>
                  <a:pt x="158" y="14"/>
                </a:lnTo>
                <a:lnTo>
                  <a:pt x="168" y="12"/>
                </a:lnTo>
                <a:lnTo>
                  <a:pt x="177" y="10"/>
                </a:lnTo>
                <a:lnTo>
                  <a:pt x="186" y="7"/>
                </a:lnTo>
                <a:lnTo>
                  <a:pt x="195" y="6"/>
                </a:lnTo>
                <a:lnTo>
                  <a:pt x="202" y="4"/>
                </a:lnTo>
                <a:lnTo>
                  <a:pt x="208" y="3"/>
                </a:lnTo>
                <a:lnTo>
                  <a:pt x="214" y="3"/>
                </a:lnTo>
                <a:lnTo>
                  <a:pt x="219" y="1"/>
                </a:lnTo>
                <a:lnTo>
                  <a:pt x="224" y="1"/>
                </a:lnTo>
                <a:lnTo>
                  <a:pt x="228" y="0"/>
                </a:lnTo>
                <a:lnTo>
                  <a:pt x="232" y="0"/>
                </a:lnTo>
                <a:lnTo>
                  <a:pt x="235" y="0"/>
                </a:lnTo>
                <a:lnTo>
                  <a:pt x="237" y="1"/>
                </a:lnTo>
                <a:lnTo>
                  <a:pt x="238" y="1"/>
                </a:lnTo>
                <a:lnTo>
                  <a:pt x="241" y="4"/>
                </a:lnTo>
                <a:lnTo>
                  <a:pt x="243" y="7"/>
                </a:lnTo>
                <a:lnTo>
                  <a:pt x="244" y="12"/>
                </a:lnTo>
                <a:lnTo>
                  <a:pt x="244" y="14"/>
                </a:lnTo>
                <a:lnTo>
                  <a:pt x="244" y="16"/>
                </a:lnTo>
                <a:lnTo>
                  <a:pt x="243" y="19"/>
                </a:lnTo>
                <a:lnTo>
                  <a:pt x="240" y="20"/>
                </a:lnTo>
                <a:lnTo>
                  <a:pt x="235" y="23"/>
                </a:lnTo>
                <a:lnTo>
                  <a:pt x="230" y="26"/>
                </a:lnTo>
                <a:lnTo>
                  <a:pt x="224" y="29"/>
                </a:lnTo>
                <a:lnTo>
                  <a:pt x="215" y="32"/>
                </a:lnTo>
                <a:lnTo>
                  <a:pt x="206" y="36"/>
                </a:lnTo>
                <a:lnTo>
                  <a:pt x="197" y="39"/>
                </a:lnTo>
                <a:lnTo>
                  <a:pt x="187" y="42"/>
                </a:lnTo>
                <a:lnTo>
                  <a:pt x="176" y="45"/>
                </a:lnTo>
                <a:lnTo>
                  <a:pt x="164" y="48"/>
                </a:lnTo>
                <a:lnTo>
                  <a:pt x="152" y="51"/>
                </a:lnTo>
                <a:lnTo>
                  <a:pt x="141" y="54"/>
                </a:lnTo>
                <a:lnTo>
                  <a:pt x="116" y="61"/>
                </a:lnTo>
                <a:lnTo>
                  <a:pt x="103" y="64"/>
                </a:lnTo>
                <a:lnTo>
                  <a:pt x="91" y="67"/>
                </a:lnTo>
                <a:lnTo>
                  <a:pt x="81" y="70"/>
                </a:lnTo>
                <a:lnTo>
                  <a:pt x="70" y="71"/>
                </a:lnTo>
                <a:lnTo>
                  <a:pt x="63" y="73"/>
                </a:lnTo>
                <a:lnTo>
                  <a:pt x="56" y="73"/>
                </a:lnTo>
                <a:lnTo>
                  <a:pt x="50" y="74"/>
                </a:lnTo>
                <a:lnTo>
                  <a:pt x="47" y="74"/>
                </a:lnTo>
                <a:lnTo>
                  <a:pt x="46" y="74"/>
                </a:lnTo>
                <a:lnTo>
                  <a:pt x="37" y="73"/>
                </a:lnTo>
                <a:lnTo>
                  <a:pt x="28" y="71"/>
                </a:lnTo>
                <a:lnTo>
                  <a:pt x="21" y="70"/>
                </a:lnTo>
                <a:lnTo>
                  <a:pt x="14" y="67"/>
                </a:lnTo>
                <a:lnTo>
                  <a:pt x="11" y="66"/>
                </a:lnTo>
                <a:lnTo>
                  <a:pt x="8" y="64"/>
                </a:lnTo>
                <a:lnTo>
                  <a:pt x="6" y="63"/>
                </a:lnTo>
                <a:lnTo>
                  <a:pt x="3" y="61"/>
                </a:lnTo>
                <a:lnTo>
                  <a:pt x="3" y="60"/>
                </a:lnTo>
                <a:lnTo>
                  <a:pt x="2" y="58"/>
                </a:lnTo>
                <a:lnTo>
                  <a:pt x="2" y="57"/>
                </a:lnTo>
                <a:lnTo>
                  <a:pt x="0" y="55"/>
                </a:lnTo>
                <a:lnTo>
                  <a:pt x="2" y="54"/>
                </a:lnTo>
                <a:lnTo>
                  <a:pt x="2" y="52"/>
                </a:lnTo>
                <a:lnTo>
                  <a:pt x="3" y="51"/>
                </a:lnTo>
                <a:lnTo>
                  <a:pt x="6" y="51"/>
                </a:lnTo>
                <a:lnTo>
                  <a:pt x="9" y="49"/>
                </a:lnTo>
                <a:lnTo>
                  <a:pt x="12" y="49"/>
                </a:lnTo>
                <a:lnTo>
                  <a:pt x="15" y="48"/>
                </a:lnTo>
                <a:lnTo>
                  <a:pt x="21" y="48"/>
                </a:lnTo>
                <a:lnTo>
                  <a:pt x="21" y="48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128"/>
          <p:cNvSpPr/>
          <p:nvPr/>
        </p:nvSpPr>
        <p:spPr bwMode="auto">
          <a:xfrm>
            <a:off x="1712954" y="2812468"/>
            <a:ext cx="503355" cy="327453"/>
          </a:xfrm>
          <a:custGeom>
            <a:avLst/>
            <a:gdLst>
              <a:gd name="T0" fmla="*/ 189 w 291"/>
              <a:gd name="T1" fmla="*/ 94 h 194"/>
              <a:gd name="T2" fmla="*/ 167 w 291"/>
              <a:gd name="T3" fmla="*/ 112 h 194"/>
              <a:gd name="T4" fmla="*/ 150 w 291"/>
              <a:gd name="T5" fmla="*/ 127 h 194"/>
              <a:gd name="T6" fmla="*/ 132 w 291"/>
              <a:gd name="T7" fmla="*/ 140 h 194"/>
              <a:gd name="T8" fmla="*/ 118 w 291"/>
              <a:gd name="T9" fmla="*/ 150 h 194"/>
              <a:gd name="T10" fmla="*/ 105 w 291"/>
              <a:gd name="T11" fmla="*/ 160 h 194"/>
              <a:gd name="T12" fmla="*/ 94 w 291"/>
              <a:gd name="T13" fmla="*/ 167 h 194"/>
              <a:gd name="T14" fmla="*/ 86 w 291"/>
              <a:gd name="T15" fmla="*/ 173 h 194"/>
              <a:gd name="T16" fmla="*/ 77 w 291"/>
              <a:gd name="T17" fmla="*/ 179 h 194"/>
              <a:gd name="T18" fmla="*/ 67 w 291"/>
              <a:gd name="T19" fmla="*/ 186 h 194"/>
              <a:gd name="T20" fmla="*/ 58 w 291"/>
              <a:gd name="T21" fmla="*/ 191 h 194"/>
              <a:gd name="T22" fmla="*/ 51 w 291"/>
              <a:gd name="T23" fmla="*/ 194 h 194"/>
              <a:gd name="T24" fmla="*/ 45 w 291"/>
              <a:gd name="T25" fmla="*/ 194 h 194"/>
              <a:gd name="T26" fmla="*/ 39 w 291"/>
              <a:gd name="T27" fmla="*/ 191 h 194"/>
              <a:gd name="T28" fmla="*/ 32 w 291"/>
              <a:gd name="T29" fmla="*/ 186 h 194"/>
              <a:gd name="T30" fmla="*/ 24 w 291"/>
              <a:gd name="T31" fmla="*/ 179 h 194"/>
              <a:gd name="T32" fmla="*/ 14 w 291"/>
              <a:gd name="T33" fmla="*/ 170 h 194"/>
              <a:gd name="T34" fmla="*/ 5 w 291"/>
              <a:gd name="T35" fmla="*/ 162 h 194"/>
              <a:gd name="T36" fmla="*/ 1 w 291"/>
              <a:gd name="T37" fmla="*/ 154 h 194"/>
              <a:gd name="T38" fmla="*/ 0 w 291"/>
              <a:gd name="T39" fmla="*/ 147 h 194"/>
              <a:gd name="T40" fmla="*/ 1 w 291"/>
              <a:gd name="T41" fmla="*/ 141 h 194"/>
              <a:gd name="T42" fmla="*/ 4 w 291"/>
              <a:gd name="T43" fmla="*/ 137 h 194"/>
              <a:gd name="T44" fmla="*/ 11 w 291"/>
              <a:gd name="T45" fmla="*/ 135 h 194"/>
              <a:gd name="T46" fmla="*/ 20 w 291"/>
              <a:gd name="T47" fmla="*/ 134 h 194"/>
              <a:gd name="T48" fmla="*/ 32 w 291"/>
              <a:gd name="T49" fmla="*/ 134 h 194"/>
              <a:gd name="T50" fmla="*/ 40 w 291"/>
              <a:gd name="T51" fmla="*/ 134 h 194"/>
              <a:gd name="T52" fmla="*/ 54 w 291"/>
              <a:gd name="T53" fmla="*/ 132 h 194"/>
              <a:gd name="T54" fmla="*/ 62 w 291"/>
              <a:gd name="T55" fmla="*/ 129 h 194"/>
              <a:gd name="T56" fmla="*/ 67 w 291"/>
              <a:gd name="T57" fmla="*/ 127 h 194"/>
              <a:gd name="T58" fmla="*/ 75 w 291"/>
              <a:gd name="T59" fmla="*/ 122 h 194"/>
              <a:gd name="T60" fmla="*/ 87 w 291"/>
              <a:gd name="T61" fmla="*/ 115 h 194"/>
              <a:gd name="T62" fmla="*/ 102 w 291"/>
              <a:gd name="T63" fmla="*/ 106 h 194"/>
              <a:gd name="T64" fmla="*/ 119 w 291"/>
              <a:gd name="T65" fmla="*/ 96 h 194"/>
              <a:gd name="T66" fmla="*/ 140 w 291"/>
              <a:gd name="T67" fmla="*/ 83 h 194"/>
              <a:gd name="T68" fmla="*/ 164 w 291"/>
              <a:gd name="T69" fmla="*/ 67 h 194"/>
              <a:gd name="T70" fmla="*/ 191 w 291"/>
              <a:gd name="T71" fmla="*/ 49 h 194"/>
              <a:gd name="T72" fmla="*/ 214 w 291"/>
              <a:gd name="T73" fmla="*/ 36 h 194"/>
              <a:gd name="T74" fmla="*/ 236 w 291"/>
              <a:gd name="T75" fmla="*/ 23 h 194"/>
              <a:gd name="T76" fmla="*/ 253 w 291"/>
              <a:gd name="T77" fmla="*/ 14 h 194"/>
              <a:gd name="T78" fmla="*/ 267 w 291"/>
              <a:gd name="T79" fmla="*/ 7 h 194"/>
              <a:gd name="T80" fmla="*/ 278 w 291"/>
              <a:gd name="T81" fmla="*/ 3 h 194"/>
              <a:gd name="T82" fmla="*/ 286 w 291"/>
              <a:gd name="T83" fmla="*/ 0 h 194"/>
              <a:gd name="T84" fmla="*/ 290 w 291"/>
              <a:gd name="T85" fmla="*/ 0 h 194"/>
              <a:gd name="T86" fmla="*/ 291 w 291"/>
              <a:gd name="T87" fmla="*/ 3 h 194"/>
              <a:gd name="T88" fmla="*/ 290 w 291"/>
              <a:gd name="T89" fmla="*/ 8 h 194"/>
              <a:gd name="T90" fmla="*/ 284 w 291"/>
              <a:gd name="T91" fmla="*/ 16 h 194"/>
              <a:gd name="T92" fmla="*/ 275 w 291"/>
              <a:gd name="T93" fmla="*/ 24 h 194"/>
              <a:gd name="T94" fmla="*/ 264 w 291"/>
              <a:gd name="T95" fmla="*/ 35 h 194"/>
              <a:gd name="T96" fmla="*/ 249 w 291"/>
              <a:gd name="T97" fmla="*/ 48 h 194"/>
              <a:gd name="T98" fmla="*/ 232 w 291"/>
              <a:gd name="T99" fmla="*/ 61 h 194"/>
              <a:gd name="T100" fmla="*/ 211 w 291"/>
              <a:gd name="T101" fmla="*/ 77 h 194"/>
              <a:gd name="T102" fmla="*/ 199 w 291"/>
              <a:gd name="T103" fmla="*/ 86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91" h="194">
                <a:moveTo>
                  <a:pt x="199" y="86"/>
                </a:moveTo>
                <a:lnTo>
                  <a:pt x="189" y="94"/>
                </a:lnTo>
                <a:lnTo>
                  <a:pt x="178" y="103"/>
                </a:lnTo>
                <a:lnTo>
                  <a:pt x="167" y="112"/>
                </a:lnTo>
                <a:lnTo>
                  <a:pt x="159" y="119"/>
                </a:lnTo>
                <a:lnTo>
                  <a:pt x="150" y="127"/>
                </a:lnTo>
                <a:lnTo>
                  <a:pt x="141" y="132"/>
                </a:lnTo>
                <a:lnTo>
                  <a:pt x="132" y="140"/>
                </a:lnTo>
                <a:lnTo>
                  <a:pt x="125" y="146"/>
                </a:lnTo>
                <a:lnTo>
                  <a:pt x="118" y="150"/>
                </a:lnTo>
                <a:lnTo>
                  <a:pt x="110" y="156"/>
                </a:lnTo>
                <a:lnTo>
                  <a:pt x="105" y="160"/>
                </a:lnTo>
                <a:lnTo>
                  <a:pt x="99" y="163"/>
                </a:lnTo>
                <a:lnTo>
                  <a:pt x="94" y="167"/>
                </a:lnTo>
                <a:lnTo>
                  <a:pt x="90" y="170"/>
                </a:lnTo>
                <a:lnTo>
                  <a:pt x="86" y="173"/>
                </a:lnTo>
                <a:lnTo>
                  <a:pt x="83" y="175"/>
                </a:lnTo>
                <a:lnTo>
                  <a:pt x="77" y="179"/>
                </a:lnTo>
                <a:lnTo>
                  <a:pt x="71" y="183"/>
                </a:lnTo>
                <a:lnTo>
                  <a:pt x="67" y="186"/>
                </a:lnTo>
                <a:lnTo>
                  <a:pt x="62" y="189"/>
                </a:lnTo>
                <a:lnTo>
                  <a:pt x="58" y="191"/>
                </a:lnTo>
                <a:lnTo>
                  <a:pt x="54" y="192"/>
                </a:lnTo>
                <a:lnTo>
                  <a:pt x="51" y="194"/>
                </a:lnTo>
                <a:lnTo>
                  <a:pt x="48" y="194"/>
                </a:lnTo>
                <a:lnTo>
                  <a:pt x="45" y="194"/>
                </a:lnTo>
                <a:lnTo>
                  <a:pt x="42" y="192"/>
                </a:lnTo>
                <a:lnTo>
                  <a:pt x="39" y="191"/>
                </a:lnTo>
                <a:lnTo>
                  <a:pt x="36" y="189"/>
                </a:lnTo>
                <a:lnTo>
                  <a:pt x="32" y="186"/>
                </a:lnTo>
                <a:lnTo>
                  <a:pt x="29" y="183"/>
                </a:lnTo>
                <a:lnTo>
                  <a:pt x="24" y="179"/>
                </a:lnTo>
                <a:lnTo>
                  <a:pt x="18" y="175"/>
                </a:lnTo>
                <a:lnTo>
                  <a:pt x="14" y="170"/>
                </a:lnTo>
                <a:lnTo>
                  <a:pt x="10" y="166"/>
                </a:lnTo>
                <a:lnTo>
                  <a:pt x="5" y="162"/>
                </a:lnTo>
                <a:lnTo>
                  <a:pt x="2" y="157"/>
                </a:lnTo>
                <a:lnTo>
                  <a:pt x="1" y="154"/>
                </a:lnTo>
                <a:lnTo>
                  <a:pt x="0" y="150"/>
                </a:lnTo>
                <a:lnTo>
                  <a:pt x="0" y="147"/>
                </a:lnTo>
                <a:lnTo>
                  <a:pt x="0" y="143"/>
                </a:lnTo>
                <a:lnTo>
                  <a:pt x="1" y="141"/>
                </a:lnTo>
                <a:lnTo>
                  <a:pt x="2" y="138"/>
                </a:lnTo>
                <a:lnTo>
                  <a:pt x="4" y="137"/>
                </a:lnTo>
                <a:lnTo>
                  <a:pt x="7" y="135"/>
                </a:lnTo>
                <a:lnTo>
                  <a:pt x="11" y="135"/>
                </a:lnTo>
                <a:lnTo>
                  <a:pt x="16" y="134"/>
                </a:lnTo>
                <a:lnTo>
                  <a:pt x="20" y="134"/>
                </a:lnTo>
                <a:lnTo>
                  <a:pt x="26" y="134"/>
                </a:lnTo>
                <a:lnTo>
                  <a:pt x="32" y="134"/>
                </a:lnTo>
                <a:lnTo>
                  <a:pt x="36" y="134"/>
                </a:lnTo>
                <a:lnTo>
                  <a:pt x="40" y="134"/>
                </a:lnTo>
                <a:lnTo>
                  <a:pt x="45" y="134"/>
                </a:lnTo>
                <a:lnTo>
                  <a:pt x="54" y="132"/>
                </a:lnTo>
                <a:lnTo>
                  <a:pt x="61" y="131"/>
                </a:lnTo>
                <a:lnTo>
                  <a:pt x="62" y="129"/>
                </a:lnTo>
                <a:lnTo>
                  <a:pt x="64" y="128"/>
                </a:lnTo>
                <a:lnTo>
                  <a:pt x="67" y="127"/>
                </a:lnTo>
                <a:lnTo>
                  <a:pt x="71" y="125"/>
                </a:lnTo>
                <a:lnTo>
                  <a:pt x="75" y="122"/>
                </a:lnTo>
                <a:lnTo>
                  <a:pt x="81" y="119"/>
                </a:lnTo>
                <a:lnTo>
                  <a:pt x="87" y="115"/>
                </a:lnTo>
                <a:lnTo>
                  <a:pt x="94" y="111"/>
                </a:lnTo>
                <a:lnTo>
                  <a:pt x="102" y="106"/>
                </a:lnTo>
                <a:lnTo>
                  <a:pt x="110" y="102"/>
                </a:lnTo>
                <a:lnTo>
                  <a:pt x="119" y="96"/>
                </a:lnTo>
                <a:lnTo>
                  <a:pt x="129" y="89"/>
                </a:lnTo>
                <a:lnTo>
                  <a:pt x="140" y="83"/>
                </a:lnTo>
                <a:lnTo>
                  <a:pt x="151" y="74"/>
                </a:lnTo>
                <a:lnTo>
                  <a:pt x="164" y="67"/>
                </a:lnTo>
                <a:lnTo>
                  <a:pt x="178" y="58"/>
                </a:lnTo>
                <a:lnTo>
                  <a:pt x="191" y="49"/>
                </a:lnTo>
                <a:lnTo>
                  <a:pt x="202" y="42"/>
                </a:lnTo>
                <a:lnTo>
                  <a:pt x="214" y="36"/>
                </a:lnTo>
                <a:lnTo>
                  <a:pt x="226" y="29"/>
                </a:lnTo>
                <a:lnTo>
                  <a:pt x="236" y="23"/>
                </a:lnTo>
                <a:lnTo>
                  <a:pt x="245" y="19"/>
                </a:lnTo>
                <a:lnTo>
                  <a:pt x="253" y="14"/>
                </a:lnTo>
                <a:lnTo>
                  <a:pt x="261" y="10"/>
                </a:lnTo>
                <a:lnTo>
                  <a:pt x="267" y="7"/>
                </a:lnTo>
                <a:lnTo>
                  <a:pt x="272" y="4"/>
                </a:lnTo>
                <a:lnTo>
                  <a:pt x="278" y="3"/>
                </a:lnTo>
                <a:lnTo>
                  <a:pt x="283" y="1"/>
                </a:lnTo>
                <a:lnTo>
                  <a:pt x="286" y="0"/>
                </a:lnTo>
                <a:lnTo>
                  <a:pt x="288" y="0"/>
                </a:lnTo>
                <a:lnTo>
                  <a:pt x="290" y="0"/>
                </a:lnTo>
                <a:lnTo>
                  <a:pt x="291" y="1"/>
                </a:lnTo>
                <a:lnTo>
                  <a:pt x="291" y="3"/>
                </a:lnTo>
                <a:lnTo>
                  <a:pt x="291" y="5"/>
                </a:lnTo>
                <a:lnTo>
                  <a:pt x="290" y="8"/>
                </a:lnTo>
                <a:lnTo>
                  <a:pt x="287" y="11"/>
                </a:lnTo>
                <a:lnTo>
                  <a:pt x="284" y="16"/>
                </a:lnTo>
                <a:lnTo>
                  <a:pt x="280" y="20"/>
                </a:lnTo>
                <a:lnTo>
                  <a:pt x="275" y="24"/>
                </a:lnTo>
                <a:lnTo>
                  <a:pt x="270" y="29"/>
                </a:lnTo>
                <a:lnTo>
                  <a:pt x="264" y="35"/>
                </a:lnTo>
                <a:lnTo>
                  <a:pt x="256" y="40"/>
                </a:lnTo>
                <a:lnTo>
                  <a:pt x="249" y="48"/>
                </a:lnTo>
                <a:lnTo>
                  <a:pt x="240" y="54"/>
                </a:lnTo>
                <a:lnTo>
                  <a:pt x="232" y="61"/>
                </a:lnTo>
                <a:lnTo>
                  <a:pt x="221" y="70"/>
                </a:lnTo>
                <a:lnTo>
                  <a:pt x="211" y="77"/>
                </a:lnTo>
                <a:lnTo>
                  <a:pt x="199" y="86"/>
                </a:lnTo>
                <a:lnTo>
                  <a:pt x="199" y="86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129"/>
          <p:cNvSpPr/>
          <p:nvPr/>
        </p:nvSpPr>
        <p:spPr bwMode="auto">
          <a:xfrm>
            <a:off x="2356281" y="2337974"/>
            <a:ext cx="418425" cy="184669"/>
          </a:xfrm>
          <a:custGeom>
            <a:avLst/>
            <a:gdLst>
              <a:gd name="T0" fmla="*/ 184 w 241"/>
              <a:gd name="T1" fmla="*/ 0 h 109"/>
              <a:gd name="T2" fmla="*/ 190 w 241"/>
              <a:gd name="T3" fmla="*/ 0 h 109"/>
              <a:gd name="T4" fmla="*/ 200 w 241"/>
              <a:gd name="T5" fmla="*/ 4 h 109"/>
              <a:gd name="T6" fmla="*/ 210 w 241"/>
              <a:gd name="T7" fmla="*/ 11 h 109"/>
              <a:gd name="T8" fmla="*/ 222 w 241"/>
              <a:gd name="T9" fmla="*/ 21 h 109"/>
              <a:gd name="T10" fmla="*/ 231 w 241"/>
              <a:gd name="T11" fmla="*/ 30 h 109"/>
              <a:gd name="T12" fmla="*/ 237 w 241"/>
              <a:gd name="T13" fmla="*/ 39 h 109"/>
              <a:gd name="T14" fmla="*/ 241 w 241"/>
              <a:gd name="T15" fmla="*/ 45 h 109"/>
              <a:gd name="T16" fmla="*/ 241 w 241"/>
              <a:gd name="T17" fmla="*/ 48 h 109"/>
              <a:gd name="T18" fmla="*/ 239 w 241"/>
              <a:gd name="T19" fmla="*/ 51 h 109"/>
              <a:gd name="T20" fmla="*/ 235 w 241"/>
              <a:gd name="T21" fmla="*/ 54 h 109"/>
              <a:gd name="T22" fmla="*/ 231 w 241"/>
              <a:gd name="T23" fmla="*/ 56 h 109"/>
              <a:gd name="T24" fmla="*/ 223 w 241"/>
              <a:gd name="T25" fmla="*/ 61 h 109"/>
              <a:gd name="T26" fmla="*/ 215 w 241"/>
              <a:gd name="T27" fmla="*/ 64 h 109"/>
              <a:gd name="T28" fmla="*/ 203 w 241"/>
              <a:gd name="T29" fmla="*/ 67 h 109"/>
              <a:gd name="T30" fmla="*/ 191 w 241"/>
              <a:gd name="T31" fmla="*/ 71 h 109"/>
              <a:gd name="T32" fmla="*/ 153 w 241"/>
              <a:gd name="T33" fmla="*/ 81 h 109"/>
              <a:gd name="T34" fmla="*/ 94 w 241"/>
              <a:gd name="T35" fmla="*/ 96 h 109"/>
              <a:gd name="T36" fmla="*/ 57 w 241"/>
              <a:gd name="T37" fmla="*/ 103 h 109"/>
              <a:gd name="T38" fmla="*/ 42 w 241"/>
              <a:gd name="T39" fmla="*/ 105 h 109"/>
              <a:gd name="T40" fmla="*/ 32 w 241"/>
              <a:gd name="T41" fmla="*/ 108 h 109"/>
              <a:gd name="T42" fmla="*/ 22 w 241"/>
              <a:gd name="T43" fmla="*/ 108 h 109"/>
              <a:gd name="T44" fmla="*/ 15 w 241"/>
              <a:gd name="T45" fmla="*/ 109 h 109"/>
              <a:gd name="T46" fmla="*/ 9 w 241"/>
              <a:gd name="T47" fmla="*/ 108 h 109"/>
              <a:gd name="T48" fmla="*/ 5 w 241"/>
              <a:gd name="T49" fmla="*/ 108 h 109"/>
              <a:gd name="T50" fmla="*/ 2 w 241"/>
              <a:gd name="T51" fmla="*/ 105 h 109"/>
              <a:gd name="T52" fmla="*/ 0 w 241"/>
              <a:gd name="T53" fmla="*/ 103 h 109"/>
              <a:gd name="T54" fmla="*/ 2 w 241"/>
              <a:gd name="T55" fmla="*/ 102 h 109"/>
              <a:gd name="T56" fmla="*/ 5 w 241"/>
              <a:gd name="T57" fmla="*/ 99 h 109"/>
              <a:gd name="T58" fmla="*/ 10 w 241"/>
              <a:gd name="T59" fmla="*/ 96 h 109"/>
              <a:gd name="T60" fmla="*/ 19 w 241"/>
              <a:gd name="T61" fmla="*/ 93 h 109"/>
              <a:gd name="T62" fmla="*/ 29 w 241"/>
              <a:gd name="T63" fmla="*/ 89 h 109"/>
              <a:gd name="T64" fmla="*/ 41 w 241"/>
              <a:gd name="T65" fmla="*/ 84 h 109"/>
              <a:gd name="T66" fmla="*/ 56 w 241"/>
              <a:gd name="T67" fmla="*/ 78 h 109"/>
              <a:gd name="T68" fmla="*/ 79 w 241"/>
              <a:gd name="T69" fmla="*/ 70 h 109"/>
              <a:gd name="T70" fmla="*/ 105 w 241"/>
              <a:gd name="T71" fmla="*/ 59 h 109"/>
              <a:gd name="T72" fmla="*/ 129 w 241"/>
              <a:gd name="T73" fmla="*/ 49 h 109"/>
              <a:gd name="T74" fmla="*/ 148 w 241"/>
              <a:gd name="T75" fmla="*/ 42 h 109"/>
              <a:gd name="T76" fmla="*/ 161 w 241"/>
              <a:gd name="T77" fmla="*/ 35 h 109"/>
              <a:gd name="T78" fmla="*/ 171 w 241"/>
              <a:gd name="T79" fmla="*/ 27 h 109"/>
              <a:gd name="T80" fmla="*/ 177 w 241"/>
              <a:gd name="T81" fmla="*/ 21 h 109"/>
              <a:gd name="T82" fmla="*/ 178 w 241"/>
              <a:gd name="T83" fmla="*/ 16 h 109"/>
              <a:gd name="T84" fmla="*/ 177 w 241"/>
              <a:gd name="T85" fmla="*/ 10 h 109"/>
              <a:gd name="T86" fmla="*/ 175 w 241"/>
              <a:gd name="T87" fmla="*/ 4 h 109"/>
              <a:gd name="T88" fmla="*/ 177 w 241"/>
              <a:gd name="T89" fmla="*/ 1 h 109"/>
              <a:gd name="T90" fmla="*/ 178 w 241"/>
              <a:gd name="T91" fmla="*/ 0 h 109"/>
              <a:gd name="T92" fmla="*/ 181 w 241"/>
              <a:gd name="T93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1" h="109">
                <a:moveTo>
                  <a:pt x="181" y="0"/>
                </a:moveTo>
                <a:lnTo>
                  <a:pt x="184" y="0"/>
                </a:lnTo>
                <a:lnTo>
                  <a:pt x="187" y="0"/>
                </a:lnTo>
                <a:lnTo>
                  <a:pt x="190" y="0"/>
                </a:lnTo>
                <a:lnTo>
                  <a:pt x="194" y="1"/>
                </a:lnTo>
                <a:lnTo>
                  <a:pt x="200" y="4"/>
                </a:lnTo>
                <a:lnTo>
                  <a:pt x="204" y="7"/>
                </a:lnTo>
                <a:lnTo>
                  <a:pt x="210" y="11"/>
                </a:lnTo>
                <a:lnTo>
                  <a:pt x="216" y="16"/>
                </a:lnTo>
                <a:lnTo>
                  <a:pt x="222" y="21"/>
                </a:lnTo>
                <a:lnTo>
                  <a:pt x="226" y="26"/>
                </a:lnTo>
                <a:lnTo>
                  <a:pt x="231" y="30"/>
                </a:lnTo>
                <a:lnTo>
                  <a:pt x="234" y="35"/>
                </a:lnTo>
                <a:lnTo>
                  <a:pt x="237" y="39"/>
                </a:lnTo>
                <a:lnTo>
                  <a:pt x="239" y="42"/>
                </a:lnTo>
                <a:lnTo>
                  <a:pt x="241" y="45"/>
                </a:lnTo>
                <a:lnTo>
                  <a:pt x="241" y="48"/>
                </a:lnTo>
                <a:lnTo>
                  <a:pt x="241" y="48"/>
                </a:lnTo>
                <a:lnTo>
                  <a:pt x="239" y="49"/>
                </a:lnTo>
                <a:lnTo>
                  <a:pt x="239" y="51"/>
                </a:lnTo>
                <a:lnTo>
                  <a:pt x="238" y="52"/>
                </a:lnTo>
                <a:lnTo>
                  <a:pt x="235" y="54"/>
                </a:lnTo>
                <a:lnTo>
                  <a:pt x="234" y="55"/>
                </a:lnTo>
                <a:lnTo>
                  <a:pt x="231" y="56"/>
                </a:lnTo>
                <a:lnTo>
                  <a:pt x="226" y="58"/>
                </a:lnTo>
                <a:lnTo>
                  <a:pt x="223" y="61"/>
                </a:lnTo>
                <a:lnTo>
                  <a:pt x="219" y="62"/>
                </a:lnTo>
                <a:lnTo>
                  <a:pt x="215" y="64"/>
                </a:lnTo>
                <a:lnTo>
                  <a:pt x="209" y="65"/>
                </a:lnTo>
                <a:lnTo>
                  <a:pt x="203" y="67"/>
                </a:lnTo>
                <a:lnTo>
                  <a:pt x="197" y="68"/>
                </a:lnTo>
                <a:lnTo>
                  <a:pt x="191" y="71"/>
                </a:lnTo>
                <a:lnTo>
                  <a:pt x="184" y="72"/>
                </a:lnTo>
                <a:lnTo>
                  <a:pt x="153" y="81"/>
                </a:lnTo>
                <a:lnTo>
                  <a:pt x="124" y="89"/>
                </a:lnTo>
                <a:lnTo>
                  <a:pt x="94" y="96"/>
                </a:lnTo>
                <a:lnTo>
                  <a:pt x="64" y="100"/>
                </a:lnTo>
                <a:lnTo>
                  <a:pt x="57" y="103"/>
                </a:lnTo>
                <a:lnTo>
                  <a:pt x="50" y="105"/>
                </a:lnTo>
                <a:lnTo>
                  <a:pt x="42" y="105"/>
                </a:lnTo>
                <a:lnTo>
                  <a:pt x="37" y="106"/>
                </a:lnTo>
                <a:lnTo>
                  <a:pt x="32" y="108"/>
                </a:lnTo>
                <a:lnTo>
                  <a:pt x="26" y="108"/>
                </a:lnTo>
                <a:lnTo>
                  <a:pt x="22" y="108"/>
                </a:lnTo>
                <a:lnTo>
                  <a:pt x="18" y="109"/>
                </a:lnTo>
                <a:lnTo>
                  <a:pt x="15" y="109"/>
                </a:lnTo>
                <a:lnTo>
                  <a:pt x="12" y="109"/>
                </a:lnTo>
                <a:lnTo>
                  <a:pt x="9" y="108"/>
                </a:lnTo>
                <a:lnTo>
                  <a:pt x="6" y="108"/>
                </a:lnTo>
                <a:lnTo>
                  <a:pt x="5" y="108"/>
                </a:lnTo>
                <a:lnTo>
                  <a:pt x="3" y="106"/>
                </a:lnTo>
                <a:lnTo>
                  <a:pt x="2" y="105"/>
                </a:lnTo>
                <a:lnTo>
                  <a:pt x="0" y="105"/>
                </a:lnTo>
                <a:lnTo>
                  <a:pt x="0" y="103"/>
                </a:lnTo>
                <a:lnTo>
                  <a:pt x="0" y="103"/>
                </a:lnTo>
                <a:lnTo>
                  <a:pt x="2" y="102"/>
                </a:lnTo>
                <a:lnTo>
                  <a:pt x="3" y="100"/>
                </a:lnTo>
                <a:lnTo>
                  <a:pt x="5" y="99"/>
                </a:lnTo>
                <a:lnTo>
                  <a:pt x="7" y="97"/>
                </a:lnTo>
                <a:lnTo>
                  <a:pt x="10" y="96"/>
                </a:lnTo>
                <a:lnTo>
                  <a:pt x="15" y="94"/>
                </a:lnTo>
                <a:lnTo>
                  <a:pt x="19" y="93"/>
                </a:lnTo>
                <a:lnTo>
                  <a:pt x="23" y="91"/>
                </a:lnTo>
                <a:lnTo>
                  <a:pt x="29" y="89"/>
                </a:lnTo>
                <a:lnTo>
                  <a:pt x="35" y="86"/>
                </a:lnTo>
                <a:lnTo>
                  <a:pt x="41" y="84"/>
                </a:lnTo>
                <a:lnTo>
                  <a:pt x="48" y="81"/>
                </a:lnTo>
                <a:lnTo>
                  <a:pt x="56" y="78"/>
                </a:lnTo>
                <a:lnTo>
                  <a:pt x="64" y="75"/>
                </a:lnTo>
                <a:lnTo>
                  <a:pt x="79" y="70"/>
                </a:lnTo>
                <a:lnTo>
                  <a:pt x="94" y="64"/>
                </a:lnTo>
                <a:lnTo>
                  <a:pt x="105" y="59"/>
                </a:lnTo>
                <a:lnTo>
                  <a:pt x="118" y="54"/>
                </a:lnTo>
                <a:lnTo>
                  <a:pt x="129" y="49"/>
                </a:lnTo>
                <a:lnTo>
                  <a:pt x="139" y="45"/>
                </a:lnTo>
                <a:lnTo>
                  <a:pt x="148" y="42"/>
                </a:lnTo>
                <a:lnTo>
                  <a:pt x="156" y="37"/>
                </a:lnTo>
                <a:lnTo>
                  <a:pt x="161" y="35"/>
                </a:lnTo>
                <a:lnTo>
                  <a:pt x="167" y="32"/>
                </a:lnTo>
                <a:lnTo>
                  <a:pt x="171" y="27"/>
                </a:lnTo>
                <a:lnTo>
                  <a:pt x="174" y="24"/>
                </a:lnTo>
                <a:lnTo>
                  <a:pt x="177" y="21"/>
                </a:lnTo>
                <a:lnTo>
                  <a:pt x="178" y="19"/>
                </a:lnTo>
                <a:lnTo>
                  <a:pt x="178" y="16"/>
                </a:lnTo>
                <a:lnTo>
                  <a:pt x="178" y="13"/>
                </a:lnTo>
                <a:lnTo>
                  <a:pt x="177" y="10"/>
                </a:lnTo>
                <a:lnTo>
                  <a:pt x="177" y="7"/>
                </a:lnTo>
                <a:lnTo>
                  <a:pt x="175" y="4"/>
                </a:lnTo>
                <a:lnTo>
                  <a:pt x="175" y="2"/>
                </a:lnTo>
                <a:lnTo>
                  <a:pt x="177" y="1"/>
                </a:lnTo>
                <a:lnTo>
                  <a:pt x="177" y="1"/>
                </a:lnTo>
                <a:lnTo>
                  <a:pt x="178" y="0"/>
                </a:lnTo>
                <a:lnTo>
                  <a:pt x="181" y="0"/>
                </a:lnTo>
                <a:lnTo>
                  <a:pt x="181" y="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130"/>
          <p:cNvSpPr/>
          <p:nvPr/>
        </p:nvSpPr>
        <p:spPr bwMode="auto">
          <a:xfrm>
            <a:off x="2227112" y="2621252"/>
            <a:ext cx="759992" cy="144744"/>
          </a:xfrm>
          <a:custGeom>
            <a:avLst/>
            <a:gdLst>
              <a:gd name="T0" fmla="*/ 211 w 456"/>
              <a:gd name="T1" fmla="*/ 33 h 89"/>
              <a:gd name="T2" fmla="*/ 247 w 456"/>
              <a:gd name="T3" fmla="*/ 27 h 89"/>
              <a:gd name="T4" fmla="*/ 279 w 456"/>
              <a:gd name="T5" fmla="*/ 21 h 89"/>
              <a:gd name="T6" fmla="*/ 305 w 456"/>
              <a:gd name="T7" fmla="*/ 16 h 89"/>
              <a:gd name="T8" fmla="*/ 327 w 456"/>
              <a:gd name="T9" fmla="*/ 12 h 89"/>
              <a:gd name="T10" fmla="*/ 349 w 456"/>
              <a:gd name="T11" fmla="*/ 8 h 89"/>
              <a:gd name="T12" fmla="*/ 373 w 456"/>
              <a:gd name="T13" fmla="*/ 2 h 89"/>
              <a:gd name="T14" fmla="*/ 387 w 456"/>
              <a:gd name="T15" fmla="*/ 0 h 89"/>
              <a:gd name="T16" fmla="*/ 393 w 456"/>
              <a:gd name="T17" fmla="*/ 0 h 89"/>
              <a:gd name="T18" fmla="*/ 406 w 456"/>
              <a:gd name="T19" fmla="*/ 5 h 89"/>
              <a:gd name="T20" fmla="*/ 428 w 456"/>
              <a:gd name="T21" fmla="*/ 12 h 89"/>
              <a:gd name="T22" fmla="*/ 444 w 456"/>
              <a:gd name="T23" fmla="*/ 22 h 89"/>
              <a:gd name="T24" fmla="*/ 454 w 456"/>
              <a:gd name="T25" fmla="*/ 31 h 89"/>
              <a:gd name="T26" fmla="*/ 456 w 456"/>
              <a:gd name="T27" fmla="*/ 40 h 89"/>
              <a:gd name="T28" fmla="*/ 453 w 456"/>
              <a:gd name="T29" fmla="*/ 44 h 89"/>
              <a:gd name="T30" fmla="*/ 447 w 456"/>
              <a:gd name="T31" fmla="*/ 47 h 89"/>
              <a:gd name="T32" fmla="*/ 437 w 456"/>
              <a:gd name="T33" fmla="*/ 49 h 89"/>
              <a:gd name="T34" fmla="*/ 424 w 456"/>
              <a:gd name="T35" fmla="*/ 50 h 89"/>
              <a:gd name="T36" fmla="*/ 405 w 456"/>
              <a:gd name="T37" fmla="*/ 50 h 89"/>
              <a:gd name="T38" fmla="*/ 362 w 456"/>
              <a:gd name="T39" fmla="*/ 51 h 89"/>
              <a:gd name="T40" fmla="*/ 311 w 456"/>
              <a:gd name="T41" fmla="*/ 54 h 89"/>
              <a:gd name="T42" fmla="*/ 251 w 456"/>
              <a:gd name="T43" fmla="*/ 59 h 89"/>
              <a:gd name="T44" fmla="*/ 192 w 456"/>
              <a:gd name="T45" fmla="*/ 66 h 89"/>
              <a:gd name="T46" fmla="*/ 139 w 456"/>
              <a:gd name="T47" fmla="*/ 73 h 89"/>
              <a:gd name="T48" fmla="*/ 108 w 456"/>
              <a:gd name="T49" fmla="*/ 79 h 89"/>
              <a:gd name="T50" fmla="*/ 88 w 456"/>
              <a:gd name="T51" fmla="*/ 84 h 89"/>
              <a:gd name="T52" fmla="*/ 72 w 456"/>
              <a:gd name="T53" fmla="*/ 85 h 89"/>
              <a:gd name="T54" fmla="*/ 59 w 456"/>
              <a:gd name="T55" fmla="*/ 88 h 89"/>
              <a:gd name="T56" fmla="*/ 51 w 456"/>
              <a:gd name="T57" fmla="*/ 88 h 89"/>
              <a:gd name="T58" fmla="*/ 44 w 456"/>
              <a:gd name="T59" fmla="*/ 89 h 89"/>
              <a:gd name="T60" fmla="*/ 33 w 456"/>
              <a:gd name="T61" fmla="*/ 87 h 89"/>
              <a:gd name="T62" fmla="*/ 21 w 456"/>
              <a:gd name="T63" fmla="*/ 79 h 89"/>
              <a:gd name="T64" fmla="*/ 6 w 456"/>
              <a:gd name="T65" fmla="*/ 69 h 89"/>
              <a:gd name="T66" fmla="*/ 0 w 456"/>
              <a:gd name="T67" fmla="*/ 63 h 89"/>
              <a:gd name="T68" fmla="*/ 3 w 456"/>
              <a:gd name="T69" fmla="*/ 60 h 89"/>
              <a:gd name="T70" fmla="*/ 14 w 456"/>
              <a:gd name="T71" fmla="*/ 57 h 89"/>
              <a:gd name="T72" fmla="*/ 30 w 456"/>
              <a:gd name="T73" fmla="*/ 56 h 89"/>
              <a:gd name="T74" fmla="*/ 49 w 456"/>
              <a:gd name="T75" fmla="*/ 53 h 89"/>
              <a:gd name="T76" fmla="*/ 65 w 456"/>
              <a:gd name="T77" fmla="*/ 53 h 89"/>
              <a:gd name="T78" fmla="*/ 85 w 456"/>
              <a:gd name="T79" fmla="*/ 50 h 89"/>
              <a:gd name="T80" fmla="*/ 113 w 456"/>
              <a:gd name="T81" fmla="*/ 47 h 89"/>
              <a:gd name="T82" fmla="*/ 146 w 456"/>
              <a:gd name="T83" fmla="*/ 43 h 89"/>
              <a:gd name="T84" fmla="*/ 184 w 456"/>
              <a:gd name="T85" fmla="*/ 38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6" h="89">
                <a:moveTo>
                  <a:pt x="184" y="38"/>
                </a:moveTo>
                <a:lnTo>
                  <a:pt x="197" y="35"/>
                </a:lnTo>
                <a:lnTo>
                  <a:pt x="211" y="33"/>
                </a:lnTo>
                <a:lnTo>
                  <a:pt x="224" y="31"/>
                </a:lnTo>
                <a:lnTo>
                  <a:pt x="235" y="30"/>
                </a:lnTo>
                <a:lnTo>
                  <a:pt x="247" y="27"/>
                </a:lnTo>
                <a:lnTo>
                  <a:pt x="259" y="25"/>
                </a:lnTo>
                <a:lnTo>
                  <a:pt x="269" y="24"/>
                </a:lnTo>
                <a:lnTo>
                  <a:pt x="279" y="21"/>
                </a:lnTo>
                <a:lnTo>
                  <a:pt x="288" y="19"/>
                </a:lnTo>
                <a:lnTo>
                  <a:pt x="297" y="18"/>
                </a:lnTo>
                <a:lnTo>
                  <a:pt x="305" y="16"/>
                </a:lnTo>
                <a:lnTo>
                  <a:pt x="313" y="15"/>
                </a:lnTo>
                <a:lnTo>
                  <a:pt x="320" y="14"/>
                </a:lnTo>
                <a:lnTo>
                  <a:pt x="327" y="12"/>
                </a:lnTo>
                <a:lnTo>
                  <a:pt x="333" y="11"/>
                </a:lnTo>
                <a:lnTo>
                  <a:pt x="339" y="9"/>
                </a:lnTo>
                <a:lnTo>
                  <a:pt x="349" y="8"/>
                </a:lnTo>
                <a:lnTo>
                  <a:pt x="358" y="5"/>
                </a:lnTo>
                <a:lnTo>
                  <a:pt x="365" y="3"/>
                </a:lnTo>
                <a:lnTo>
                  <a:pt x="373" y="2"/>
                </a:lnTo>
                <a:lnTo>
                  <a:pt x="378" y="2"/>
                </a:lnTo>
                <a:lnTo>
                  <a:pt x="383" y="0"/>
                </a:lnTo>
                <a:lnTo>
                  <a:pt x="387" y="0"/>
                </a:lnTo>
                <a:lnTo>
                  <a:pt x="390" y="0"/>
                </a:lnTo>
                <a:lnTo>
                  <a:pt x="392" y="0"/>
                </a:lnTo>
                <a:lnTo>
                  <a:pt x="393" y="0"/>
                </a:lnTo>
                <a:lnTo>
                  <a:pt x="397" y="2"/>
                </a:lnTo>
                <a:lnTo>
                  <a:pt x="402" y="3"/>
                </a:lnTo>
                <a:lnTo>
                  <a:pt x="406" y="5"/>
                </a:lnTo>
                <a:lnTo>
                  <a:pt x="412" y="6"/>
                </a:lnTo>
                <a:lnTo>
                  <a:pt x="419" y="9"/>
                </a:lnTo>
                <a:lnTo>
                  <a:pt x="428" y="12"/>
                </a:lnTo>
                <a:lnTo>
                  <a:pt x="434" y="16"/>
                </a:lnTo>
                <a:lnTo>
                  <a:pt x="440" y="19"/>
                </a:lnTo>
                <a:lnTo>
                  <a:pt x="444" y="22"/>
                </a:lnTo>
                <a:lnTo>
                  <a:pt x="448" y="25"/>
                </a:lnTo>
                <a:lnTo>
                  <a:pt x="451" y="28"/>
                </a:lnTo>
                <a:lnTo>
                  <a:pt x="454" y="31"/>
                </a:lnTo>
                <a:lnTo>
                  <a:pt x="456" y="34"/>
                </a:lnTo>
                <a:lnTo>
                  <a:pt x="456" y="38"/>
                </a:lnTo>
                <a:lnTo>
                  <a:pt x="456" y="40"/>
                </a:lnTo>
                <a:lnTo>
                  <a:pt x="456" y="41"/>
                </a:lnTo>
                <a:lnTo>
                  <a:pt x="454" y="43"/>
                </a:lnTo>
                <a:lnTo>
                  <a:pt x="453" y="44"/>
                </a:lnTo>
                <a:lnTo>
                  <a:pt x="451" y="46"/>
                </a:lnTo>
                <a:lnTo>
                  <a:pt x="448" y="46"/>
                </a:lnTo>
                <a:lnTo>
                  <a:pt x="447" y="47"/>
                </a:lnTo>
                <a:lnTo>
                  <a:pt x="444" y="47"/>
                </a:lnTo>
                <a:lnTo>
                  <a:pt x="440" y="49"/>
                </a:lnTo>
                <a:lnTo>
                  <a:pt x="437" y="49"/>
                </a:lnTo>
                <a:lnTo>
                  <a:pt x="432" y="50"/>
                </a:lnTo>
                <a:lnTo>
                  <a:pt x="428" y="50"/>
                </a:lnTo>
                <a:lnTo>
                  <a:pt x="424" y="50"/>
                </a:lnTo>
                <a:lnTo>
                  <a:pt x="418" y="50"/>
                </a:lnTo>
                <a:lnTo>
                  <a:pt x="412" y="50"/>
                </a:lnTo>
                <a:lnTo>
                  <a:pt x="405" y="50"/>
                </a:lnTo>
                <a:lnTo>
                  <a:pt x="392" y="50"/>
                </a:lnTo>
                <a:lnTo>
                  <a:pt x="377" y="51"/>
                </a:lnTo>
                <a:lnTo>
                  <a:pt x="362" y="51"/>
                </a:lnTo>
                <a:lnTo>
                  <a:pt x="346" y="53"/>
                </a:lnTo>
                <a:lnTo>
                  <a:pt x="329" y="53"/>
                </a:lnTo>
                <a:lnTo>
                  <a:pt x="311" y="54"/>
                </a:lnTo>
                <a:lnTo>
                  <a:pt x="292" y="56"/>
                </a:lnTo>
                <a:lnTo>
                  <a:pt x="272" y="57"/>
                </a:lnTo>
                <a:lnTo>
                  <a:pt x="251" y="59"/>
                </a:lnTo>
                <a:lnTo>
                  <a:pt x="231" y="62"/>
                </a:lnTo>
                <a:lnTo>
                  <a:pt x="211" y="65"/>
                </a:lnTo>
                <a:lnTo>
                  <a:pt x="192" y="66"/>
                </a:lnTo>
                <a:lnTo>
                  <a:pt x="174" y="69"/>
                </a:lnTo>
                <a:lnTo>
                  <a:pt x="157" y="70"/>
                </a:lnTo>
                <a:lnTo>
                  <a:pt x="139" y="73"/>
                </a:lnTo>
                <a:lnTo>
                  <a:pt x="123" y="76"/>
                </a:lnTo>
                <a:lnTo>
                  <a:pt x="116" y="78"/>
                </a:lnTo>
                <a:lnTo>
                  <a:pt x="108" y="79"/>
                </a:lnTo>
                <a:lnTo>
                  <a:pt x="101" y="81"/>
                </a:lnTo>
                <a:lnTo>
                  <a:pt x="94" y="82"/>
                </a:lnTo>
                <a:lnTo>
                  <a:pt x="88" y="84"/>
                </a:lnTo>
                <a:lnTo>
                  <a:pt x="82" y="84"/>
                </a:lnTo>
                <a:lnTo>
                  <a:pt x="76" y="85"/>
                </a:lnTo>
                <a:lnTo>
                  <a:pt x="72" y="85"/>
                </a:lnTo>
                <a:lnTo>
                  <a:pt x="68" y="87"/>
                </a:lnTo>
                <a:lnTo>
                  <a:pt x="63" y="87"/>
                </a:lnTo>
                <a:lnTo>
                  <a:pt x="59" y="88"/>
                </a:lnTo>
                <a:lnTo>
                  <a:pt x="56" y="88"/>
                </a:lnTo>
                <a:lnTo>
                  <a:pt x="53" y="88"/>
                </a:lnTo>
                <a:lnTo>
                  <a:pt x="51" y="88"/>
                </a:lnTo>
                <a:lnTo>
                  <a:pt x="49" y="88"/>
                </a:lnTo>
                <a:lnTo>
                  <a:pt x="47" y="88"/>
                </a:lnTo>
                <a:lnTo>
                  <a:pt x="44" y="89"/>
                </a:lnTo>
                <a:lnTo>
                  <a:pt x="41" y="89"/>
                </a:lnTo>
                <a:lnTo>
                  <a:pt x="37" y="88"/>
                </a:lnTo>
                <a:lnTo>
                  <a:pt x="33" y="87"/>
                </a:lnTo>
                <a:lnTo>
                  <a:pt x="30" y="85"/>
                </a:lnTo>
                <a:lnTo>
                  <a:pt x="25" y="82"/>
                </a:lnTo>
                <a:lnTo>
                  <a:pt x="21" y="79"/>
                </a:lnTo>
                <a:lnTo>
                  <a:pt x="16" y="76"/>
                </a:lnTo>
                <a:lnTo>
                  <a:pt x="11" y="72"/>
                </a:lnTo>
                <a:lnTo>
                  <a:pt x="6" y="69"/>
                </a:lnTo>
                <a:lnTo>
                  <a:pt x="3" y="68"/>
                </a:lnTo>
                <a:lnTo>
                  <a:pt x="2" y="66"/>
                </a:lnTo>
                <a:lnTo>
                  <a:pt x="0" y="63"/>
                </a:lnTo>
                <a:lnTo>
                  <a:pt x="0" y="62"/>
                </a:lnTo>
                <a:lnTo>
                  <a:pt x="2" y="62"/>
                </a:lnTo>
                <a:lnTo>
                  <a:pt x="3" y="60"/>
                </a:lnTo>
                <a:lnTo>
                  <a:pt x="6" y="59"/>
                </a:lnTo>
                <a:lnTo>
                  <a:pt x="9" y="59"/>
                </a:lnTo>
                <a:lnTo>
                  <a:pt x="14" y="57"/>
                </a:lnTo>
                <a:lnTo>
                  <a:pt x="18" y="57"/>
                </a:lnTo>
                <a:lnTo>
                  <a:pt x="24" y="56"/>
                </a:lnTo>
                <a:lnTo>
                  <a:pt x="30" y="56"/>
                </a:lnTo>
                <a:lnTo>
                  <a:pt x="37" y="54"/>
                </a:lnTo>
                <a:lnTo>
                  <a:pt x="44" y="53"/>
                </a:lnTo>
                <a:lnTo>
                  <a:pt x="49" y="53"/>
                </a:lnTo>
                <a:lnTo>
                  <a:pt x="53" y="53"/>
                </a:lnTo>
                <a:lnTo>
                  <a:pt x="59" y="53"/>
                </a:lnTo>
                <a:lnTo>
                  <a:pt x="65" y="53"/>
                </a:lnTo>
                <a:lnTo>
                  <a:pt x="70" y="51"/>
                </a:lnTo>
                <a:lnTo>
                  <a:pt x="78" y="51"/>
                </a:lnTo>
                <a:lnTo>
                  <a:pt x="85" y="50"/>
                </a:lnTo>
                <a:lnTo>
                  <a:pt x="94" y="50"/>
                </a:lnTo>
                <a:lnTo>
                  <a:pt x="103" y="49"/>
                </a:lnTo>
                <a:lnTo>
                  <a:pt x="113" y="47"/>
                </a:lnTo>
                <a:lnTo>
                  <a:pt x="123" y="46"/>
                </a:lnTo>
                <a:lnTo>
                  <a:pt x="135" y="44"/>
                </a:lnTo>
                <a:lnTo>
                  <a:pt x="146" y="43"/>
                </a:lnTo>
                <a:lnTo>
                  <a:pt x="158" y="41"/>
                </a:lnTo>
                <a:lnTo>
                  <a:pt x="171" y="40"/>
                </a:lnTo>
                <a:lnTo>
                  <a:pt x="184" y="38"/>
                </a:lnTo>
                <a:lnTo>
                  <a:pt x="184" y="38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131"/>
          <p:cNvSpPr/>
          <p:nvPr/>
        </p:nvSpPr>
        <p:spPr bwMode="auto">
          <a:xfrm>
            <a:off x="2483327" y="2495050"/>
            <a:ext cx="115384" cy="765302"/>
          </a:xfrm>
          <a:custGeom>
            <a:avLst/>
            <a:gdLst>
              <a:gd name="T0" fmla="*/ 23 w 69"/>
              <a:gd name="T1" fmla="*/ 445 h 469"/>
              <a:gd name="T2" fmla="*/ 23 w 69"/>
              <a:gd name="T3" fmla="*/ 398 h 469"/>
              <a:gd name="T4" fmla="*/ 23 w 69"/>
              <a:gd name="T5" fmla="*/ 354 h 469"/>
              <a:gd name="T6" fmla="*/ 22 w 69"/>
              <a:gd name="T7" fmla="*/ 312 h 469"/>
              <a:gd name="T8" fmla="*/ 22 w 69"/>
              <a:gd name="T9" fmla="*/ 274 h 469"/>
              <a:gd name="T10" fmla="*/ 22 w 69"/>
              <a:gd name="T11" fmla="*/ 239 h 469"/>
              <a:gd name="T12" fmla="*/ 22 w 69"/>
              <a:gd name="T13" fmla="*/ 207 h 469"/>
              <a:gd name="T14" fmla="*/ 22 w 69"/>
              <a:gd name="T15" fmla="*/ 178 h 469"/>
              <a:gd name="T16" fmla="*/ 22 w 69"/>
              <a:gd name="T17" fmla="*/ 151 h 469"/>
              <a:gd name="T18" fmla="*/ 22 w 69"/>
              <a:gd name="T19" fmla="*/ 128 h 469"/>
              <a:gd name="T20" fmla="*/ 22 w 69"/>
              <a:gd name="T21" fmla="*/ 109 h 469"/>
              <a:gd name="T22" fmla="*/ 22 w 69"/>
              <a:gd name="T23" fmla="*/ 91 h 469"/>
              <a:gd name="T24" fmla="*/ 20 w 69"/>
              <a:gd name="T25" fmla="*/ 78 h 469"/>
              <a:gd name="T26" fmla="*/ 20 w 69"/>
              <a:gd name="T27" fmla="*/ 67 h 469"/>
              <a:gd name="T28" fmla="*/ 20 w 69"/>
              <a:gd name="T29" fmla="*/ 59 h 469"/>
              <a:gd name="T30" fmla="*/ 20 w 69"/>
              <a:gd name="T31" fmla="*/ 54 h 469"/>
              <a:gd name="T32" fmla="*/ 18 w 69"/>
              <a:gd name="T33" fmla="*/ 51 h 469"/>
              <a:gd name="T34" fmla="*/ 15 w 69"/>
              <a:gd name="T35" fmla="*/ 40 h 469"/>
              <a:gd name="T36" fmla="*/ 10 w 69"/>
              <a:gd name="T37" fmla="*/ 27 h 469"/>
              <a:gd name="T38" fmla="*/ 4 w 69"/>
              <a:gd name="T39" fmla="*/ 10 h 469"/>
              <a:gd name="T40" fmla="*/ 7 w 69"/>
              <a:gd name="T41" fmla="*/ 1 h 469"/>
              <a:gd name="T42" fmla="*/ 22 w 69"/>
              <a:gd name="T43" fmla="*/ 4 h 469"/>
              <a:gd name="T44" fmla="*/ 34 w 69"/>
              <a:gd name="T45" fmla="*/ 8 h 469"/>
              <a:gd name="T46" fmla="*/ 44 w 69"/>
              <a:gd name="T47" fmla="*/ 11 h 469"/>
              <a:gd name="T48" fmla="*/ 53 w 69"/>
              <a:gd name="T49" fmla="*/ 14 h 469"/>
              <a:gd name="T50" fmla="*/ 58 w 69"/>
              <a:gd name="T51" fmla="*/ 17 h 469"/>
              <a:gd name="T52" fmla="*/ 63 w 69"/>
              <a:gd name="T53" fmla="*/ 20 h 469"/>
              <a:gd name="T54" fmla="*/ 66 w 69"/>
              <a:gd name="T55" fmla="*/ 23 h 469"/>
              <a:gd name="T56" fmla="*/ 69 w 69"/>
              <a:gd name="T57" fmla="*/ 27 h 469"/>
              <a:gd name="T58" fmla="*/ 69 w 69"/>
              <a:gd name="T59" fmla="*/ 36 h 469"/>
              <a:gd name="T60" fmla="*/ 69 w 69"/>
              <a:gd name="T61" fmla="*/ 51 h 469"/>
              <a:gd name="T62" fmla="*/ 69 w 69"/>
              <a:gd name="T63" fmla="*/ 68 h 469"/>
              <a:gd name="T64" fmla="*/ 67 w 69"/>
              <a:gd name="T65" fmla="*/ 81 h 469"/>
              <a:gd name="T66" fmla="*/ 66 w 69"/>
              <a:gd name="T67" fmla="*/ 90 h 469"/>
              <a:gd name="T68" fmla="*/ 66 w 69"/>
              <a:gd name="T69" fmla="*/ 100 h 469"/>
              <a:gd name="T70" fmla="*/ 64 w 69"/>
              <a:gd name="T71" fmla="*/ 113 h 469"/>
              <a:gd name="T72" fmla="*/ 64 w 69"/>
              <a:gd name="T73" fmla="*/ 128 h 469"/>
              <a:gd name="T74" fmla="*/ 63 w 69"/>
              <a:gd name="T75" fmla="*/ 145 h 469"/>
              <a:gd name="T76" fmla="*/ 61 w 69"/>
              <a:gd name="T77" fmla="*/ 166 h 469"/>
              <a:gd name="T78" fmla="*/ 61 w 69"/>
              <a:gd name="T79" fmla="*/ 188 h 469"/>
              <a:gd name="T80" fmla="*/ 60 w 69"/>
              <a:gd name="T81" fmla="*/ 211 h 469"/>
              <a:gd name="T82" fmla="*/ 60 w 69"/>
              <a:gd name="T83" fmla="*/ 239 h 469"/>
              <a:gd name="T84" fmla="*/ 58 w 69"/>
              <a:gd name="T85" fmla="*/ 268 h 469"/>
              <a:gd name="T86" fmla="*/ 57 w 69"/>
              <a:gd name="T87" fmla="*/ 299 h 469"/>
              <a:gd name="T88" fmla="*/ 57 w 69"/>
              <a:gd name="T89" fmla="*/ 332 h 469"/>
              <a:gd name="T90" fmla="*/ 55 w 69"/>
              <a:gd name="T91" fmla="*/ 369 h 469"/>
              <a:gd name="T92" fmla="*/ 55 w 69"/>
              <a:gd name="T93" fmla="*/ 408 h 469"/>
              <a:gd name="T94" fmla="*/ 54 w 69"/>
              <a:gd name="T95" fmla="*/ 449 h 469"/>
              <a:gd name="T96" fmla="*/ 23 w 69"/>
              <a:gd name="T97" fmla="*/ 46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9" h="469">
                <a:moveTo>
                  <a:pt x="23" y="469"/>
                </a:moveTo>
                <a:lnTo>
                  <a:pt x="23" y="445"/>
                </a:lnTo>
                <a:lnTo>
                  <a:pt x="23" y="421"/>
                </a:lnTo>
                <a:lnTo>
                  <a:pt x="23" y="398"/>
                </a:lnTo>
                <a:lnTo>
                  <a:pt x="23" y="375"/>
                </a:lnTo>
                <a:lnTo>
                  <a:pt x="23" y="354"/>
                </a:lnTo>
                <a:lnTo>
                  <a:pt x="23" y="332"/>
                </a:lnTo>
                <a:lnTo>
                  <a:pt x="22" y="312"/>
                </a:lnTo>
                <a:lnTo>
                  <a:pt x="22" y="293"/>
                </a:lnTo>
                <a:lnTo>
                  <a:pt x="22" y="274"/>
                </a:lnTo>
                <a:lnTo>
                  <a:pt x="22" y="256"/>
                </a:lnTo>
                <a:lnTo>
                  <a:pt x="22" y="239"/>
                </a:lnTo>
                <a:lnTo>
                  <a:pt x="22" y="223"/>
                </a:lnTo>
                <a:lnTo>
                  <a:pt x="22" y="207"/>
                </a:lnTo>
                <a:lnTo>
                  <a:pt x="22" y="192"/>
                </a:lnTo>
                <a:lnTo>
                  <a:pt x="22" y="178"/>
                </a:lnTo>
                <a:lnTo>
                  <a:pt x="22" y="164"/>
                </a:lnTo>
                <a:lnTo>
                  <a:pt x="22" y="151"/>
                </a:lnTo>
                <a:lnTo>
                  <a:pt x="22" y="140"/>
                </a:lnTo>
                <a:lnTo>
                  <a:pt x="22" y="128"/>
                </a:lnTo>
                <a:lnTo>
                  <a:pt x="22" y="118"/>
                </a:lnTo>
                <a:lnTo>
                  <a:pt x="22" y="109"/>
                </a:lnTo>
                <a:lnTo>
                  <a:pt x="22" y="100"/>
                </a:lnTo>
                <a:lnTo>
                  <a:pt x="22" y="91"/>
                </a:lnTo>
                <a:lnTo>
                  <a:pt x="22" y="84"/>
                </a:lnTo>
                <a:lnTo>
                  <a:pt x="20" y="78"/>
                </a:lnTo>
                <a:lnTo>
                  <a:pt x="20" y="72"/>
                </a:lnTo>
                <a:lnTo>
                  <a:pt x="20" y="67"/>
                </a:lnTo>
                <a:lnTo>
                  <a:pt x="20" y="62"/>
                </a:lnTo>
                <a:lnTo>
                  <a:pt x="20" y="59"/>
                </a:lnTo>
                <a:lnTo>
                  <a:pt x="20" y="56"/>
                </a:lnTo>
                <a:lnTo>
                  <a:pt x="20" y="54"/>
                </a:lnTo>
                <a:lnTo>
                  <a:pt x="19" y="54"/>
                </a:lnTo>
                <a:lnTo>
                  <a:pt x="18" y="51"/>
                </a:lnTo>
                <a:lnTo>
                  <a:pt x="16" y="46"/>
                </a:lnTo>
                <a:lnTo>
                  <a:pt x="15" y="40"/>
                </a:lnTo>
                <a:lnTo>
                  <a:pt x="12" y="35"/>
                </a:lnTo>
                <a:lnTo>
                  <a:pt x="10" y="27"/>
                </a:lnTo>
                <a:lnTo>
                  <a:pt x="7" y="19"/>
                </a:lnTo>
                <a:lnTo>
                  <a:pt x="4" y="10"/>
                </a:lnTo>
                <a:lnTo>
                  <a:pt x="0" y="0"/>
                </a:lnTo>
                <a:lnTo>
                  <a:pt x="7" y="1"/>
                </a:lnTo>
                <a:lnTo>
                  <a:pt x="15" y="2"/>
                </a:lnTo>
                <a:lnTo>
                  <a:pt x="22" y="4"/>
                </a:lnTo>
                <a:lnTo>
                  <a:pt x="28" y="7"/>
                </a:lnTo>
                <a:lnTo>
                  <a:pt x="34" y="8"/>
                </a:lnTo>
                <a:lnTo>
                  <a:pt x="39" y="10"/>
                </a:lnTo>
                <a:lnTo>
                  <a:pt x="44" y="11"/>
                </a:lnTo>
                <a:lnTo>
                  <a:pt x="48" y="13"/>
                </a:lnTo>
                <a:lnTo>
                  <a:pt x="53" y="14"/>
                </a:lnTo>
                <a:lnTo>
                  <a:pt x="55" y="16"/>
                </a:lnTo>
                <a:lnTo>
                  <a:pt x="58" y="17"/>
                </a:lnTo>
                <a:lnTo>
                  <a:pt x="61" y="19"/>
                </a:lnTo>
                <a:lnTo>
                  <a:pt x="63" y="20"/>
                </a:lnTo>
                <a:lnTo>
                  <a:pt x="64" y="21"/>
                </a:lnTo>
                <a:lnTo>
                  <a:pt x="66" y="23"/>
                </a:lnTo>
                <a:lnTo>
                  <a:pt x="67" y="24"/>
                </a:lnTo>
                <a:lnTo>
                  <a:pt x="69" y="27"/>
                </a:lnTo>
                <a:lnTo>
                  <a:pt x="69" y="32"/>
                </a:lnTo>
                <a:lnTo>
                  <a:pt x="69" y="36"/>
                </a:lnTo>
                <a:lnTo>
                  <a:pt x="69" y="43"/>
                </a:lnTo>
                <a:lnTo>
                  <a:pt x="69" y="51"/>
                </a:lnTo>
                <a:lnTo>
                  <a:pt x="69" y="59"/>
                </a:lnTo>
                <a:lnTo>
                  <a:pt x="69" y="68"/>
                </a:lnTo>
                <a:lnTo>
                  <a:pt x="67" y="78"/>
                </a:lnTo>
                <a:lnTo>
                  <a:pt x="67" y="81"/>
                </a:lnTo>
                <a:lnTo>
                  <a:pt x="66" y="86"/>
                </a:lnTo>
                <a:lnTo>
                  <a:pt x="66" y="90"/>
                </a:lnTo>
                <a:lnTo>
                  <a:pt x="66" y="94"/>
                </a:lnTo>
                <a:lnTo>
                  <a:pt x="66" y="100"/>
                </a:lnTo>
                <a:lnTo>
                  <a:pt x="64" y="106"/>
                </a:lnTo>
                <a:lnTo>
                  <a:pt x="64" y="113"/>
                </a:lnTo>
                <a:lnTo>
                  <a:pt x="64" y="121"/>
                </a:lnTo>
                <a:lnTo>
                  <a:pt x="64" y="128"/>
                </a:lnTo>
                <a:lnTo>
                  <a:pt x="63" y="137"/>
                </a:lnTo>
                <a:lnTo>
                  <a:pt x="63" y="145"/>
                </a:lnTo>
                <a:lnTo>
                  <a:pt x="63" y="156"/>
                </a:lnTo>
                <a:lnTo>
                  <a:pt x="61" y="166"/>
                </a:lnTo>
                <a:lnTo>
                  <a:pt x="61" y="176"/>
                </a:lnTo>
                <a:lnTo>
                  <a:pt x="61" y="188"/>
                </a:lnTo>
                <a:lnTo>
                  <a:pt x="61" y="199"/>
                </a:lnTo>
                <a:lnTo>
                  <a:pt x="60" y="211"/>
                </a:lnTo>
                <a:lnTo>
                  <a:pt x="60" y="224"/>
                </a:lnTo>
                <a:lnTo>
                  <a:pt x="60" y="239"/>
                </a:lnTo>
                <a:lnTo>
                  <a:pt x="58" y="253"/>
                </a:lnTo>
                <a:lnTo>
                  <a:pt x="58" y="268"/>
                </a:lnTo>
                <a:lnTo>
                  <a:pt x="58" y="283"/>
                </a:lnTo>
                <a:lnTo>
                  <a:pt x="57" y="299"/>
                </a:lnTo>
                <a:lnTo>
                  <a:pt x="57" y="316"/>
                </a:lnTo>
                <a:lnTo>
                  <a:pt x="57" y="332"/>
                </a:lnTo>
                <a:lnTo>
                  <a:pt x="57" y="351"/>
                </a:lnTo>
                <a:lnTo>
                  <a:pt x="55" y="369"/>
                </a:lnTo>
                <a:lnTo>
                  <a:pt x="55" y="388"/>
                </a:lnTo>
                <a:lnTo>
                  <a:pt x="55" y="408"/>
                </a:lnTo>
                <a:lnTo>
                  <a:pt x="55" y="427"/>
                </a:lnTo>
                <a:lnTo>
                  <a:pt x="54" y="449"/>
                </a:lnTo>
                <a:lnTo>
                  <a:pt x="54" y="469"/>
                </a:lnTo>
                <a:lnTo>
                  <a:pt x="23" y="469"/>
                </a:lnTo>
                <a:lnTo>
                  <a:pt x="23" y="469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132"/>
          <p:cNvSpPr/>
          <p:nvPr/>
        </p:nvSpPr>
        <p:spPr bwMode="auto">
          <a:xfrm>
            <a:off x="2227112" y="2924385"/>
            <a:ext cx="134643" cy="450700"/>
          </a:xfrm>
          <a:custGeom>
            <a:avLst/>
            <a:gdLst>
              <a:gd name="T0" fmla="*/ 8 w 79"/>
              <a:gd name="T1" fmla="*/ 1 h 271"/>
              <a:gd name="T2" fmla="*/ 16 w 79"/>
              <a:gd name="T3" fmla="*/ 0 h 271"/>
              <a:gd name="T4" fmla="*/ 30 w 79"/>
              <a:gd name="T5" fmla="*/ 3 h 271"/>
              <a:gd name="T6" fmla="*/ 46 w 79"/>
              <a:gd name="T7" fmla="*/ 10 h 271"/>
              <a:gd name="T8" fmla="*/ 56 w 79"/>
              <a:gd name="T9" fmla="*/ 29 h 271"/>
              <a:gd name="T10" fmla="*/ 59 w 79"/>
              <a:gd name="T11" fmla="*/ 55 h 271"/>
              <a:gd name="T12" fmla="*/ 60 w 79"/>
              <a:gd name="T13" fmla="*/ 80 h 271"/>
              <a:gd name="T14" fmla="*/ 63 w 79"/>
              <a:gd name="T15" fmla="*/ 104 h 271"/>
              <a:gd name="T16" fmla="*/ 66 w 79"/>
              <a:gd name="T17" fmla="*/ 124 h 271"/>
              <a:gd name="T18" fmla="*/ 68 w 79"/>
              <a:gd name="T19" fmla="*/ 144 h 271"/>
              <a:gd name="T20" fmla="*/ 70 w 79"/>
              <a:gd name="T21" fmla="*/ 162 h 271"/>
              <a:gd name="T22" fmla="*/ 72 w 79"/>
              <a:gd name="T23" fmla="*/ 178 h 271"/>
              <a:gd name="T24" fmla="*/ 73 w 79"/>
              <a:gd name="T25" fmla="*/ 194 h 271"/>
              <a:gd name="T26" fmla="*/ 75 w 79"/>
              <a:gd name="T27" fmla="*/ 207 h 271"/>
              <a:gd name="T28" fmla="*/ 76 w 79"/>
              <a:gd name="T29" fmla="*/ 217 h 271"/>
              <a:gd name="T30" fmla="*/ 78 w 79"/>
              <a:gd name="T31" fmla="*/ 228 h 271"/>
              <a:gd name="T32" fmla="*/ 78 w 79"/>
              <a:gd name="T33" fmla="*/ 236 h 271"/>
              <a:gd name="T34" fmla="*/ 79 w 79"/>
              <a:gd name="T35" fmla="*/ 242 h 271"/>
              <a:gd name="T36" fmla="*/ 79 w 79"/>
              <a:gd name="T37" fmla="*/ 248 h 271"/>
              <a:gd name="T38" fmla="*/ 79 w 79"/>
              <a:gd name="T39" fmla="*/ 251 h 271"/>
              <a:gd name="T40" fmla="*/ 79 w 79"/>
              <a:gd name="T41" fmla="*/ 255 h 271"/>
              <a:gd name="T42" fmla="*/ 78 w 79"/>
              <a:gd name="T43" fmla="*/ 261 h 271"/>
              <a:gd name="T44" fmla="*/ 75 w 79"/>
              <a:gd name="T45" fmla="*/ 267 h 271"/>
              <a:gd name="T46" fmla="*/ 70 w 79"/>
              <a:gd name="T47" fmla="*/ 270 h 271"/>
              <a:gd name="T48" fmla="*/ 63 w 79"/>
              <a:gd name="T49" fmla="*/ 271 h 271"/>
              <a:gd name="T50" fmla="*/ 56 w 79"/>
              <a:gd name="T51" fmla="*/ 266 h 271"/>
              <a:gd name="T52" fmla="*/ 50 w 79"/>
              <a:gd name="T53" fmla="*/ 257 h 271"/>
              <a:gd name="T54" fmla="*/ 46 w 79"/>
              <a:gd name="T55" fmla="*/ 245 h 271"/>
              <a:gd name="T56" fmla="*/ 44 w 79"/>
              <a:gd name="T57" fmla="*/ 232 h 271"/>
              <a:gd name="T58" fmla="*/ 43 w 79"/>
              <a:gd name="T59" fmla="*/ 222 h 271"/>
              <a:gd name="T60" fmla="*/ 41 w 79"/>
              <a:gd name="T61" fmla="*/ 210 h 271"/>
              <a:gd name="T62" fmla="*/ 40 w 79"/>
              <a:gd name="T63" fmla="*/ 197 h 271"/>
              <a:gd name="T64" fmla="*/ 37 w 79"/>
              <a:gd name="T65" fmla="*/ 181 h 271"/>
              <a:gd name="T66" fmla="*/ 35 w 79"/>
              <a:gd name="T67" fmla="*/ 165 h 271"/>
              <a:gd name="T68" fmla="*/ 34 w 79"/>
              <a:gd name="T69" fmla="*/ 146 h 271"/>
              <a:gd name="T70" fmla="*/ 33 w 79"/>
              <a:gd name="T71" fmla="*/ 124 h 271"/>
              <a:gd name="T72" fmla="*/ 31 w 79"/>
              <a:gd name="T73" fmla="*/ 102 h 271"/>
              <a:gd name="T74" fmla="*/ 28 w 79"/>
              <a:gd name="T75" fmla="*/ 83 h 271"/>
              <a:gd name="T76" fmla="*/ 27 w 79"/>
              <a:gd name="T77" fmla="*/ 66 h 271"/>
              <a:gd name="T78" fmla="*/ 24 w 79"/>
              <a:gd name="T79" fmla="*/ 51 h 271"/>
              <a:gd name="T80" fmla="*/ 21 w 79"/>
              <a:gd name="T81" fmla="*/ 39 h 271"/>
              <a:gd name="T82" fmla="*/ 18 w 79"/>
              <a:gd name="T83" fmla="*/ 31 h 271"/>
              <a:gd name="T84" fmla="*/ 15 w 79"/>
              <a:gd name="T85" fmla="*/ 23 h 271"/>
              <a:gd name="T86" fmla="*/ 12 w 79"/>
              <a:gd name="T87" fmla="*/ 20 h 271"/>
              <a:gd name="T88" fmla="*/ 6 w 79"/>
              <a:gd name="T89" fmla="*/ 17 h 271"/>
              <a:gd name="T90" fmla="*/ 2 w 79"/>
              <a:gd name="T91" fmla="*/ 15 h 271"/>
              <a:gd name="T92" fmla="*/ 0 w 79"/>
              <a:gd name="T93" fmla="*/ 10 h 271"/>
              <a:gd name="T94" fmla="*/ 2 w 79"/>
              <a:gd name="T95" fmla="*/ 6 h 271"/>
              <a:gd name="T96" fmla="*/ 3 w 79"/>
              <a:gd name="T97" fmla="*/ 3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" h="271">
                <a:moveTo>
                  <a:pt x="3" y="3"/>
                </a:moveTo>
                <a:lnTo>
                  <a:pt x="8" y="1"/>
                </a:lnTo>
                <a:lnTo>
                  <a:pt x="12" y="0"/>
                </a:lnTo>
                <a:lnTo>
                  <a:pt x="16" y="0"/>
                </a:lnTo>
                <a:lnTo>
                  <a:pt x="22" y="1"/>
                </a:lnTo>
                <a:lnTo>
                  <a:pt x="30" y="3"/>
                </a:lnTo>
                <a:lnTo>
                  <a:pt x="37" y="6"/>
                </a:lnTo>
                <a:lnTo>
                  <a:pt x="46" y="10"/>
                </a:lnTo>
                <a:lnTo>
                  <a:pt x="54" y="16"/>
                </a:lnTo>
                <a:lnTo>
                  <a:pt x="56" y="29"/>
                </a:lnTo>
                <a:lnTo>
                  <a:pt x="57" y="42"/>
                </a:lnTo>
                <a:lnTo>
                  <a:pt x="59" y="55"/>
                </a:lnTo>
                <a:lnTo>
                  <a:pt x="60" y="69"/>
                </a:lnTo>
                <a:lnTo>
                  <a:pt x="60" y="80"/>
                </a:lnTo>
                <a:lnTo>
                  <a:pt x="62" y="92"/>
                </a:lnTo>
                <a:lnTo>
                  <a:pt x="63" y="104"/>
                </a:lnTo>
                <a:lnTo>
                  <a:pt x="65" y="114"/>
                </a:lnTo>
                <a:lnTo>
                  <a:pt x="66" y="124"/>
                </a:lnTo>
                <a:lnTo>
                  <a:pt x="68" y="134"/>
                </a:lnTo>
                <a:lnTo>
                  <a:pt x="68" y="144"/>
                </a:lnTo>
                <a:lnTo>
                  <a:pt x="69" y="153"/>
                </a:lnTo>
                <a:lnTo>
                  <a:pt x="70" y="162"/>
                </a:lnTo>
                <a:lnTo>
                  <a:pt x="70" y="171"/>
                </a:lnTo>
                <a:lnTo>
                  <a:pt x="72" y="178"/>
                </a:lnTo>
                <a:lnTo>
                  <a:pt x="72" y="187"/>
                </a:lnTo>
                <a:lnTo>
                  <a:pt x="73" y="194"/>
                </a:lnTo>
                <a:lnTo>
                  <a:pt x="75" y="200"/>
                </a:lnTo>
                <a:lnTo>
                  <a:pt x="75" y="207"/>
                </a:lnTo>
                <a:lnTo>
                  <a:pt x="75" y="213"/>
                </a:lnTo>
                <a:lnTo>
                  <a:pt x="76" y="217"/>
                </a:lnTo>
                <a:lnTo>
                  <a:pt x="76" y="223"/>
                </a:lnTo>
                <a:lnTo>
                  <a:pt x="78" y="228"/>
                </a:lnTo>
                <a:lnTo>
                  <a:pt x="78" y="232"/>
                </a:lnTo>
                <a:lnTo>
                  <a:pt x="78" y="236"/>
                </a:lnTo>
                <a:lnTo>
                  <a:pt x="78" y="239"/>
                </a:lnTo>
                <a:lnTo>
                  <a:pt x="79" y="242"/>
                </a:lnTo>
                <a:lnTo>
                  <a:pt x="79" y="245"/>
                </a:lnTo>
                <a:lnTo>
                  <a:pt x="79" y="248"/>
                </a:lnTo>
                <a:lnTo>
                  <a:pt x="79" y="249"/>
                </a:lnTo>
                <a:lnTo>
                  <a:pt x="79" y="251"/>
                </a:lnTo>
                <a:lnTo>
                  <a:pt x="79" y="252"/>
                </a:lnTo>
                <a:lnTo>
                  <a:pt x="79" y="255"/>
                </a:lnTo>
                <a:lnTo>
                  <a:pt x="79" y="258"/>
                </a:lnTo>
                <a:lnTo>
                  <a:pt x="78" y="261"/>
                </a:lnTo>
                <a:lnTo>
                  <a:pt x="76" y="264"/>
                </a:lnTo>
                <a:lnTo>
                  <a:pt x="75" y="267"/>
                </a:lnTo>
                <a:lnTo>
                  <a:pt x="73" y="268"/>
                </a:lnTo>
                <a:lnTo>
                  <a:pt x="70" y="270"/>
                </a:lnTo>
                <a:lnTo>
                  <a:pt x="66" y="271"/>
                </a:lnTo>
                <a:lnTo>
                  <a:pt x="63" y="271"/>
                </a:lnTo>
                <a:lnTo>
                  <a:pt x="60" y="268"/>
                </a:lnTo>
                <a:lnTo>
                  <a:pt x="56" y="266"/>
                </a:lnTo>
                <a:lnTo>
                  <a:pt x="53" y="263"/>
                </a:lnTo>
                <a:lnTo>
                  <a:pt x="50" y="257"/>
                </a:lnTo>
                <a:lnTo>
                  <a:pt x="49" y="251"/>
                </a:lnTo>
                <a:lnTo>
                  <a:pt x="46" y="245"/>
                </a:lnTo>
                <a:lnTo>
                  <a:pt x="44" y="236"/>
                </a:lnTo>
                <a:lnTo>
                  <a:pt x="44" y="232"/>
                </a:lnTo>
                <a:lnTo>
                  <a:pt x="43" y="228"/>
                </a:lnTo>
                <a:lnTo>
                  <a:pt x="43" y="222"/>
                </a:lnTo>
                <a:lnTo>
                  <a:pt x="41" y="216"/>
                </a:lnTo>
                <a:lnTo>
                  <a:pt x="41" y="210"/>
                </a:lnTo>
                <a:lnTo>
                  <a:pt x="40" y="204"/>
                </a:lnTo>
                <a:lnTo>
                  <a:pt x="40" y="197"/>
                </a:lnTo>
                <a:lnTo>
                  <a:pt x="38" y="190"/>
                </a:lnTo>
                <a:lnTo>
                  <a:pt x="37" y="181"/>
                </a:lnTo>
                <a:lnTo>
                  <a:pt x="37" y="174"/>
                </a:lnTo>
                <a:lnTo>
                  <a:pt x="35" y="165"/>
                </a:lnTo>
                <a:lnTo>
                  <a:pt x="35" y="155"/>
                </a:lnTo>
                <a:lnTo>
                  <a:pt x="34" y="146"/>
                </a:lnTo>
                <a:lnTo>
                  <a:pt x="34" y="136"/>
                </a:lnTo>
                <a:lnTo>
                  <a:pt x="33" y="124"/>
                </a:lnTo>
                <a:lnTo>
                  <a:pt x="33" y="114"/>
                </a:lnTo>
                <a:lnTo>
                  <a:pt x="31" y="102"/>
                </a:lnTo>
                <a:lnTo>
                  <a:pt x="30" y="92"/>
                </a:lnTo>
                <a:lnTo>
                  <a:pt x="28" y="83"/>
                </a:lnTo>
                <a:lnTo>
                  <a:pt x="27" y="74"/>
                </a:lnTo>
                <a:lnTo>
                  <a:pt x="27" y="66"/>
                </a:lnTo>
                <a:lnTo>
                  <a:pt x="25" y="58"/>
                </a:lnTo>
                <a:lnTo>
                  <a:pt x="24" y="51"/>
                </a:lnTo>
                <a:lnTo>
                  <a:pt x="22" y="45"/>
                </a:lnTo>
                <a:lnTo>
                  <a:pt x="21" y="39"/>
                </a:lnTo>
                <a:lnTo>
                  <a:pt x="19" y="35"/>
                </a:lnTo>
                <a:lnTo>
                  <a:pt x="18" y="31"/>
                </a:lnTo>
                <a:lnTo>
                  <a:pt x="16" y="26"/>
                </a:lnTo>
                <a:lnTo>
                  <a:pt x="15" y="23"/>
                </a:lnTo>
                <a:lnTo>
                  <a:pt x="14" y="22"/>
                </a:lnTo>
                <a:lnTo>
                  <a:pt x="12" y="20"/>
                </a:lnTo>
                <a:lnTo>
                  <a:pt x="9" y="19"/>
                </a:lnTo>
                <a:lnTo>
                  <a:pt x="6" y="17"/>
                </a:lnTo>
                <a:lnTo>
                  <a:pt x="3" y="16"/>
                </a:lnTo>
                <a:lnTo>
                  <a:pt x="2" y="15"/>
                </a:lnTo>
                <a:lnTo>
                  <a:pt x="0" y="12"/>
                </a:lnTo>
                <a:lnTo>
                  <a:pt x="0" y="10"/>
                </a:lnTo>
                <a:lnTo>
                  <a:pt x="0" y="7"/>
                </a:lnTo>
                <a:lnTo>
                  <a:pt x="2" y="6"/>
                </a:lnTo>
                <a:lnTo>
                  <a:pt x="3" y="3"/>
                </a:lnTo>
                <a:lnTo>
                  <a:pt x="3" y="3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133"/>
          <p:cNvSpPr/>
          <p:nvPr/>
        </p:nvSpPr>
        <p:spPr bwMode="auto">
          <a:xfrm>
            <a:off x="2267650" y="2811977"/>
            <a:ext cx="219385" cy="181143"/>
          </a:xfrm>
          <a:custGeom>
            <a:avLst/>
            <a:gdLst>
              <a:gd name="T0" fmla="*/ 63 w 117"/>
              <a:gd name="T1" fmla="*/ 20 h 99"/>
              <a:gd name="T2" fmla="*/ 63 w 117"/>
              <a:gd name="T3" fmla="*/ 17 h 99"/>
              <a:gd name="T4" fmla="*/ 62 w 117"/>
              <a:gd name="T5" fmla="*/ 14 h 99"/>
              <a:gd name="T6" fmla="*/ 62 w 117"/>
              <a:gd name="T7" fmla="*/ 11 h 99"/>
              <a:gd name="T8" fmla="*/ 63 w 117"/>
              <a:gd name="T9" fmla="*/ 8 h 99"/>
              <a:gd name="T10" fmla="*/ 65 w 117"/>
              <a:gd name="T11" fmla="*/ 4 h 99"/>
              <a:gd name="T12" fmla="*/ 66 w 117"/>
              <a:gd name="T13" fmla="*/ 1 h 99"/>
              <a:gd name="T14" fmla="*/ 68 w 117"/>
              <a:gd name="T15" fmla="*/ 0 h 99"/>
              <a:gd name="T16" fmla="*/ 69 w 117"/>
              <a:gd name="T17" fmla="*/ 0 h 99"/>
              <a:gd name="T18" fmla="*/ 72 w 117"/>
              <a:gd name="T19" fmla="*/ 0 h 99"/>
              <a:gd name="T20" fmla="*/ 73 w 117"/>
              <a:gd name="T21" fmla="*/ 1 h 99"/>
              <a:gd name="T22" fmla="*/ 79 w 117"/>
              <a:gd name="T23" fmla="*/ 2 h 99"/>
              <a:gd name="T24" fmla="*/ 85 w 117"/>
              <a:gd name="T25" fmla="*/ 4 h 99"/>
              <a:gd name="T26" fmla="*/ 92 w 117"/>
              <a:gd name="T27" fmla="*/ 7 h 99"/>
              <a:gd name="T28" fmla="*/ 98 w 117"/>
              <a:gd name="T29" fmla="*/ 11 h 99"/>
              <a:gd name="T30" fmla="*/ 103 w 117"/>
              <a:gd name="T31" fmla="*/ 17 h 99"/>
              <a:gd name="T32" fmla="*/ 107 w 117"/>
              <a:gd name="T33" fmla="*/ 23 h 99"/>
              <a:gd name="T34" fmla="*/ 111 w 117"/>
              <a:gd name="T35" fmla="*/ 30 h 99"/>
              <a:gd name="T36" fmla="*/ 114 w 117"/>
              <a:gd name="T37" fmla="*/ 36 h 99"/>
              <a:gd name="T38" fmla="*/ 117 w 117"/>
              <a:gd name="T39" fmla="*/ 40 h 99"/>
              <a:gd name="T40" fmla="*/ 117 w 117"/>
              <a:gd name="T41" fmla="*/ 45 h 99"/>
              <a:gd name="T42" fmla="*/ 117 w 117"/>
              <a:gd name="T43" fmla="*/ 46 h 99"/>
              <a:gd name="T44" fmla="*/ 116 w 117"/>
              <a:gd name="T45" fmla="*/ 48 h 99"/>
              <a:gd name="T46" fmla="*/ 113 w 117"/>
              <a:gd name="T47" fmla="*/ 51 h 99"/>
              <a:gd name="T48" fmla="*/ 110 w 117"/>
              <a:gd name="T49" fmla="*/ 52 h 99"/>
              <a:gd name="T50" fmla="*/ 106 w 117"/>
              <a:gd name="T51" fmla="*/ 55 h 99"/>
              <a:gd name="T52" fmla="*/ 101 w 117"/>
              <a:gd name="T53" fmla="*/ 58 h 99"/>
              <a:gd name="T54" fmla="*/ 95 w 117"/>
              <a:gd name="T55" fmla="*/ 61 h 99"/>
              <a:gd name="T56" fmla="*/ 88 w 117"/>
              <a:gd name="T57" fmla="*/ 64 h 99"/>
              <a:gd name="T58" fmla="*/ 81 w 117"/>
              <a:gd name="T59" fmla="*/ 67 h 99"/>
              <a:gd name="T60" fmla="*/ 72 w 117"/>
              <a:gd name="T61" fmla="*/ 71 h 99"/>
              <a:gd name="T62" fmla="*/ 62 w 117"/>
              <a:gd name="T63" fmla="*/ 75 h 99"/>
              <a:gd name="T64" fmla="*/ 52 w 117"/>
              <a:gd name="T65" fmla="*/ 80 h 99"/>
              <a:gd name="T66" fmla="*/ 40 w 117"/>
              <a:gd name="T67" fmla="*/ 84 h 99"/>
              <a:gd name="T68" fmla="*/ 28 w 117"/>
              <a:gd name="T69" fmla="*/ 89 h 99"/>
              <a:gd name="T70" fmla="*/ 15 w 117"/>
              <a:gd name="T71" fmla="*/ 94 h 99"/>
              <a:gd name="T72" fmla="*/ 0 w 117"/>
              <a:gd name="T73" fmla="*/ 99 h 99"/>
              <a:gd name="T74" fmla="*/ 0 w 117"/>
              <a:gd name="T75" fmla="*/ 94 h 99"/>
              <a:gd name="T76" fmla="*/ 2 w 117"/>
              <a:gd name="T77" fmla="*/ 90 h 99"/>
              <a:gd name="T78" fmla="*/ 3 w 117"/>
              <a:gd name="T79" fmla="*/ 86 h 99"/>
              <a:gd name="T80" fmla="*/ 6 w 117"/>
              <a:gd name="T81" fmla="*/ 81 h 99"/>
              <a:gd name="T82" fmla="*/ 11 w 117"/>
              <a:gd name="T83" fmla="*/ 77 h 99"/>
              <a:gd name="T84" fmla="*/ 15 w 117"/>
              <a:gd name="T85" fmla="*/ 72 h 99"/>
              <a:gd name="T86" fmla="*/ 19 w 117"/>
              <a:gd name="T87" fmla="*/ 68 h 99"/>
              <a:gd name="T88" fmla="*/ 25 w 117"/>
              <a:gd name="T89" fmla="*/ 64 h 99"/>
              <a:gd name="T90" fmla="*/ 31 w 117"/>
              <a:gd name="T91" fmla="*/ 61 h 99"/>
              <a:gd name="T92" fmla="*/ 35 w 117"/>
              <a:gd name="T93" fmla="*/ 58 h 99"/>
              <a:gd name="T94" fmla="*/ 41 w 117"/>
              <a:gd name="T95" fmla="*/ 55 h 99"/>
              <a:gd name="T96" fmla="*/ 44 w 117"/>
              <a:gd name="T97" fmla="*/ 52 h 99"/>
              <a:gd name="T98" fmla="*/ 49 w 117"/>
              <a:gd name="T99" fmla="*/ 49 h 99"/>
              <a:gd name="T100" fmla="*/ 52 w 117"/>
              <a:gd name="T101" fmla="*/ 48 h 99"/>
              <a:gd name="T102" fmla="*/ 54 w 117"/>
              <a:gd name="T103" fmla="*/ 45 h 99"/>
              <a:gd name="T104" fmla="*/ 57 w 117"/>
              <a:gd name="T105" fmla="*/ 42 h 99"/>
              <a:gd name="T106" fmla="*/ 59 w 117"/>
              <a:gd name="T107" fmla="*/ 40 h 99"/>
              <a:gd name="T108" fmla="*/ 62 w 117"/>
              <a:gd name="T109" fmla="*/ 37 h 99"/>
              <a:gd name="T110" fmla="*/ 63 w 117"/>
              <a:gd name="T111" fmla="*/ 35 h 99"/>
              <a:gd name="T112" fmla="*/ 63 w 117"/>
              <a:gd name="T113" fmla="*/ 32 h 99"/>
              <a:gd name="T114" fmla="*/ 65 w 117"/>
              <a:gd name="T115" fmla="*/ 30 h 99"/>
              <a:gd name="T116" fmla="*/ 65 w 117"/>
              <a:gd name="T117" fmla="*/ 27 h 99"/>
              <a:gd name="T118" fmla="*/ 65 w 117"/>
              <a:gd name="T119" fmla="*/ 23 h 99"/>
              <a:gd name="T120" fmla="*/ 63 w 117"/>
              <a:gd name="T121" fmla="*/ 20 h 99"/>
              <a:gd name="T122" fmla="*/ 63 w 117"/>
              <a:gd name="T12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7" h="99">
                <a:moveTo>
                  <a:pt x="63" y="20"/>
                </a:moveTo>
                <a:lnTo>
                  <a:pt x="63" y="17"/>
                </a:lnTo>
                <a:lnTo>
                  <a:pt x="62" y="14"/>
                </a:lnTo>
                <a:lnTo>
                  <a:pt x="62" y="11"/>
                </a:lnTo>
                <a:lnTo>
                  <a:pt x="63" y="8"/>
                </a:lnTo>
                <a:lnTo>
                  <a:pt x="65" y="4"/>
                </a:lnTo>
                <a:lnTo>
                  <a:pt x="66" y="1"/>
                </a:lnTo>
                <a:lnTo>
                  <a:pt x="68" y="0"/>
                </a:lnTo>
                <a:lnTo>
                  <a:pt x="69" y="0"/>
                </a:lnTo>
                <a:lnTo>
                  <a:pt x="72" y="0"/>
                </a:lnTo>
                <a:lnTo>
                  <a:pt x="73" y="1"/>
                </a:lnTo>
                <a:lnTo>
                  <a:pt x="79" y="2"/>
                </a:lnTo>
                <a:lnTo>
                  <a:pt x="85" y="4"/>
                </a:lnTo>
                <a:lnTo>
                  <a:pt x="92" y="7"/>
                </a:lnTo>
                <a:lnTo>
                  <a:pt x="98" y="11"/>
                </a:lnTo>
                <a:lnTo>
                  <a:pt x="103" y="17"/>
                </a:lnTo>
                <a:lnTo>
                  <a:pt x="107" y="23"/>
                </a:lnTo>
                <a:lnTo>
                  <a:pt x="111" y="30"/>
                </a:lnTo>
                <a:lnTo>
                  <a:pt x="114" y="36"/>
                </a:lnTo>
                <a:lnTo>
                  <a:pt x="117" y="40"/>
                </a:lnTo>
                <a:lnTo>
                  <a:pt x="117" y="45"/>
                </a:lnTo>
                <a:lnTo>
                  <a:pt x="117" y="46"/>
                </a:lnTo>
                <a:lnTo>
                  <a:pt x="116" y="48"/>
                </a:lnTo>
                <a:lnTo>
                  <a:pt x="113" y="51"/>
                </a:lnTo>
                <a:lnTo>
                  <a:pt x="110" y="52"/>
                </a:lnTo>
                <a:lnTo>
                  <a:pt x="106" y="55"/>
                </a:lnTo>
                <a:lnTo>
                  <a:pt x="101" y="58"/>
                </a:lnTo>
                <a:lnTo>
                  <a:pt x="95" y="61"/>
                </a:lnTo>
                <a:lnTo>
                  <a:pt x="88" y="64"/>
                </a:lnTo>
                <a:lnTo>
                  <a:pt x="81" y="67"/>
                </a:lnTo>
                <a:lnTo>
                  <a:pt x="72" y="71"/>
                </a:lnTo>
                <a:lnTo>
                  <a:pt x="62" y="75"/>
                </a:lnTo>
                <a:lnTo>
                  <a:pt x="52" y="80"/>
                </a:lnTo>
                <a:lnTo>
                  <a:pt x="40" y="84"/>
                </a:lnTo>
                <a:lnTo>
                  <a:pt x="28" y="89"/>
                </a:lnTo>
                <a:lnTo>
                  <a:pt x="15" y="94"/>
                </a:lnTo>
                <a:lnTo>
                  <a:pt x="0" y="99"/>
                </a:lnTo>
                <a:lnTo>
                  <a:pt x="0" y="94"/>
                </a:lnTo>
                <a:lnTo>
                  <a:pt x="2" y="90"/>
                </a:lnTo>
                <a:lnTo>
                  <a:pt x="3" y="86"/>
                </a:lnTo>
                <a:lnTo>
                  <a:pt x="6" y="81"/>
                </a:lnTo>
                <a:lnTo>
                  <a:pt x="11" y="77"/>
                </a:lnTo>
                <a:lnTo>
                  <a:pt x="15" y="72"/>
                </a:lnTo>
                <a:lnTo>
                  <a:pt x="19" y="68"/>
                </a:lnTo>
                <a:lnTo>
                  <a:pt x="25" y="64"/>
                </a:lnTo>
                <a:lnTo>
                  <a:pt x="31" y="61"/>
                </a:lnTo>
                <a:lnTo>
                  <a:pt x="35" y="58"/>
                </a:lnTo>
                <a:lnTo>
                  <a:pt x="41" y="55"/>
                </a:lnTo>
                <a:lnTo>
                  <a:pt x="44" y="52"/>
                </a:lnTo>
                <a:lnTo>
                  <a:pt x="49" y="49"/>
                </a:lnTo>
                <a:lnTo>
                  <a:pt x="52" y="48"/>
                </a:lnTo>
                <a:lnTo>
                  <a:pt x="54" y="45"/>
                </a:lnTo>
                <a:lnTo>
                  <a:pt x="57" y="42"/>
                </a:lnTo>
                <a:lnTo>
                  <a:pt x="59" y="40"/>
                </a:lnTo>
                <a:lnTo>
                  <a:pt x="62" y="37"/>
                </a:lnTo>
                <a:lnTo>
                  <a:pt x="63" y="35"/>
                </a:lnTo>
                <a:lnTo>
                  <a:pt x="63" y="32"/>
                </a:lnTo>
                <a:lnTo>
                  <a:pt x="65" y="30"/>
                </a:lnTo>
                <a:lnTo>
                  <a:pt x="65" y="27"/>
                </a:lnTo>
                <a:lnTo>
                  <a:pt x="65" y="23"/>
                </a:lnTo>
                <a:lnTo>
                  <a:pt x="63" y="20"/>
                </a:lnTo>
                <a:lnTo>
                  <a:pt x="63" y="2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134"/>
          <p:cNvSpPr/>
          <p:nvPr/>
        </p:nvSpPr>
        <p:spPr bwMode="auto">
          <a:xfrm>
            <a:off x="2337843" y="3048647"/>
            <a:ext cx="211885" cy="73189"/>
          </a:xfrm>
          <a:custGeom>
            <a:avLst/>
            <a:gdLst>
              <a:gd name="T0" fmla="*/ 0 w 113"/>
              <a:gd name="T1" fmla="*/ 40 h 40"/>
              <a:gd name="T2" fmla="*/ 0 w 113"/>
              <a:gd name="T3" fmla="*/ 16 h 40"/>
              <a:gd name="T4" fmla="*/ 18 w 113"/>
              <a:gd name="T5" fmla="*/ 16 h 40"/>
              <a:gd name="T6" fmla="*/ 34 w 113"/>
              <a:gd name="T7" fmla="*/ 14 h 40"/>
              <a:gd name="T8" fmla="*/ 41 w 113"/>
              <a:gd name="T9" fmla="*/ 13 h 40"/>
              <a:gd name="T10" fmla="*/ 48 w 113"/>
              <a:gd name="T11" fmla="*/ 11 h 40"/>
              <a:gd name="T12" fmla="*/ 54 w 113"/>
              <a:gd name="T13" fmla="*/ 8 h 40"/>
              <a:gd name="T14" fmla="*/ 60 w 113"/>
              <a:gd name="T15" fmla="*/ 7 h 40"/>
              <a:gd name="T16" fmla="*/ 66 w 113"/>
              <a:gd name="T17" fmla="*/ 5 h 40"/>
              <a:gd name="T18" fmla="*/ 72 w 113"/>
              <a:gd name="T19" fmla="*/ 4 h 40"/>
              <a:gd name="T20" fmla="*/ 78 w 113"/>
              <a:gd name="T21" fmla="*/ 3 h 40"/>
              <a:gd name="T22" fmla="*/ 82 w 113"/>
              <a:gd name="T23" fmla="*/ 3 h 40"/>
              <a:gd name="T24" fmla="*/ 86 w 113"/>
              <a:gd name="T25" fmla="*/ 1 h 40"/>
              <a:gd name="T26" fmla="*/ 89 w 113"/>
              <a:gd name="T27" fmla="*/ 1 h 40"/>
              <a:gd name="T28" fmla="*/ 94 w 113"/>
              <a:gd name="T29" fmla="*/ 0 h 40"/>
              <a:gd name="T30" fmla="*/ 95 w 113"/>
              <a:gd name="T31" fmla="*/ 0 h 40"/>
              <a:gd name="T32" fmla="*/ 97 w 113"/>
              <a:gd name="T33" fmla="*/ 0 h 40"/>
              <a:gd name="T34" fmla="*/ 98 w 113"/>
              <a:gd name="T35" fmla="*/ 1 h 40"/>
              <a:gd name="T36" fmla="*/ 101 w 113"/>
              <a:gd name="T37" fmla="*/ 1 h 40"/>
              <a:gd name="T38" fmla="*/ 102 w 113"/>
              <a:gd name="T39" fmla="*/ 3 h 40"/>
              <a:gd name="T40" fmla="*/ 104 w 113"/>
              <a:gd name="T41" fmla="*/ 4 h 40"/>
              <a:gd name="T42" fmla="*/ 107 w 113"/>
              <a:gd name="T43" fmla="*/ 7 h 40"/>
              <a:gd name="T44" fmla="*/ 110 w 113"/>
              <a:gd name="T45" fmla="*/ 10 h 40"/>
              <a:gd name="T46" fmla="*/ 111 w 113"/>
              <a:gd name="T47" fmla="*/ 13 h 40"/>
              <a:gd name="T48" fmla="*/ 113 w 113"/>
              <a:gd name="T49" fmla="*/ 16 h 40"/>
              <a:gd name="T50" fmla="*/ 113 w 113"/>
              <a:gd name="T51" fmla="*/ 19 h 40"/>
              <a:gd name="T52" fmla="*/ 113 w 113"/>
              <a:gd name="T53" fmla="*/ 21 h 40"/>
              <a:gd name="T54" fmla="*/ 113 w 113"/>
              <a:gd name="T55" fmla="*/ 23 h 40"/>
              <a:gd name="T56" fmla="*/ 113 w 113"/>
              <a:gd name="T57" fmla="*/ 24 h 40"/>
              <a:gd name="T58" fmla="*/ 111 w 113"/>
              <a:gd name="T59" fmla="*/ 26 h 40"/>
              <a:gd name="T60" fmla="*/ 108 w 113"/>
              <a:gd name="T61" fmla="*/ 27 h 40"/>
              <a:gd name="T62" fmla="*/ 105 w 113"/>
              <a:gd name="T63" fmla="*/ 29 h 40"/>
              <a:gd name="T64" fmla="*/ 98 w 113"/>
              <a:gd name="T65" fmla="*/ 30 h 40"/>
              <a:gd name="T66" fmla="*/ 91 w 113"/>
              <a:gd name="T67" fmla="*/ 33 h 40"/>
              <a:gd name="T68" fmla="*/ 82 w 113"/>
              <a:gd name="T69" fmla="*/ 35 h 40"/>
              <a:gd name="T70" fmla="*/ 73 w 113"/>
              <a:gd name="T71" fmla="*/ 35 h 40"/>
              <a:gd name="T72" fmla="*/ 67 w 113"/>
              <a:gd name="T73" fmla="*/ 36 h 40"/>
              <a:gd name="T74" fmla="*/ 60 w 113"/>
              <a:gd name="T75" fmla="*/ 36 h 40"/>
              <a:gd name="T76" fmla="*/ 53 w 113"/>
              <a:gd name="T77" fmla="*/ 38 h 40"/>
              <a:gd name="T78" fmla="*/ 44 w 113"/>
              <a:gd name="T79" fmla="*/ 38 h 40"/>
              <a:gd name="T80" fmla="*/ 35 w 113"/>
              <a:gd name="T81" fmla="*/ 39 h 40"/>
              <a:gd name="T82" fmla="*/ 25 w 113"/>
              <a:gd name="T83" fmla="*/ 39 h 40"/>
              <a:gd name="T84" fmla="*/ 13 w 113"/>
              <a:gd name="T85" fmla="*/ 40 h 40"/>
              <a:gd name="T86" fmla="*/ 0 w 113"/>
              <a:gd name="T87" fmla="*/ 40 h 40"/>
              <a:gd name="T88" fmla="*/ 0 w 113"/>
              <a:gd name="T8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3" h="40">
                <a:moveTo>
                  <a:pt x="0" y="40"/>
                </a:moveTo>
                <a:lnTo>
                  <a:pt x="0" y="16"/>
                </a:lnTo>
                <a:lnTo>
                  <a:pt x="18" y="16"/>
                </a:lnTo>
                <a:lnTo>
                  <a:pt x="34" y="14"/>
                </a:lnTo>
                <a:lnTo>
                  <a:pt x="41" y="13"/>
                </a:lnTo>
                <a:lnTo>
                  <a:pt x="48" y="11"/>
                </a:lnTo>
                <a:lnTo>
                  <a:pt x="54" y="8"/>
                </a:lnTo>
                <a:lnTo>
                  <a:pt x="60" y="7"/>
                </a:lnTo>
                <a:lnTo>
                  <a:pt x="66" y="5"/>
                </a:lnTo>
                <a:lnTo>
                  <a:pt x="72" y="4"/>
                </a:lnTo>
                <a:lnTo>
                  <a:pt x="78" y="3"/>
                </a:lnTo>
                <a:lnTo>
                  <a:pt x="82" y="3"/>
                </a:lnTo>
                <a:lnTo>
                  <a:pt x="86" y="1"/>
                </a:lnTo>
                <a:lnTo>
                  <a:pt x="89" y="1"/>
                </a:lnTo>
                <a:lnTo>
                  <a:pt x="94" y="0"/>
                </a:lnTo>
                <a:lnTo>
                  <a:pt x="95" y="0"/>
                </a:lnTo>
                <a:lnTo>
                  <a:pt x="97" y="0"/>
                </a:lnTo>
                <a:lnTo>
                  <a:pt x="98" y="1"/>
                </a:lnTo>
                <a:lnTo>
                  <a:pt x="101" y="1"/>
                </a:lnTo>
                <a:lnTo>
                  <a:pt x="102" y="3"/>
                </a:lnTo>
                <a:lnTo>
                  <a:pt x="104" y="4"/>
                </a:lnTo>
                <a:lnTo>
                  <a:pt x="107" y="7"/>
                </a:lnTo>
                <a:lnTo>
                  <a:pt x="110" y="10"/>
                </a:lnTo>
                <a:lnTo>
                  <a:pt x="111" y="13"/>
                </a:lnTo>
                <a:lnTo>
                  <a:pt x="113" y="16"/>
                </a:lnTo>
                <a:lnTo>
                  <a:pt x="113" y="19"/>
                </a:lnTo>
                <a:lnTo>
                  <a:pt x="113" y="21"/>
                </a:lnTo>
                <a:lnTo>
                  <a:pt x="113" y="23"/>
                </a:lnTo>
                <a:lnTo>
                  <a:pt x="113" y="24"/>
                </a:lnTo>
                <a:lnTo>
                  <a:pt x="111" y="26"/>
                </a:lnTo>
                <a:lnTo>
                  <a:pt x="108" y="27"/>
                </a:lnTo>
                <a:lnTo>
                  <a:pt x="105" y="29"/>
                </a:lnTo>
                <a:lnTo>
                  <a:pt x="98" y="30"/>
                </a:lnTo>
                <a:lnTo>
                  <a:pt x="91" y="33"/>
                </a:lnTo>
                <a:lnTo>
                  <a:pt x="82" y="35"/>
                </a:lnTo>
                <a:lnTo>
                  <a:pt x="73" y="35"/>
                </a:lnTo>
                <a:lnTo>
                  <a:pt x="67" y="36"/>
                </a:lnTo>
                <a:lnTo>
                  <a:pt x="60" y="36"/>
                </a:lnTo>
                <a:lnTo>
                  <a:pt x="53" y="38"/>
                </a:lnTo>
                <a:lnTo>
                  <a:pt x="44" y="38"/>
                </a:lnTo>
                <a:lnTo>
                  <a:pt x="35" y="39"/>
                </a:lnTo>
                <a:lnTo>
                  <a:pt x="25" y="39"/>
                </a:lnTo>
                <a:lnTo>
                  <a:pt x="13" y="40"/>
                </a:lnTo>
                <a:lnTo>
                  <a:pt x="0" y="40"/>
                </a:lnTo>
                <a:lnTo>
                  <a:pt x="0" y="40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Freeform 136"/>
          <p:cNvSpPr/>
          <p:nvPr/>
        </p:nvSpPr>
        <p:spPr bwMode="auto">
          <a:xfrm>
            <a:off x="2631981" y="3046147"/>
            <a:ext cx="255010" cy="62210"/>
          </a:xfrm>
          <a:custGeom>
            <a:avLst/>
            <a:gdLst>
              <a:gd name="T0" fmla="*/ 136 w 136"/>
              <a:gd name="T1" fmla="*/ 24 h 34"/>
              <a:gd name="T2" fmla="*/ 124 w 136"/>
              <a:gd name="T3" fmla="*/ 25 h 34"/>
              <a:gd name="T4" fmla="*/ 114 w 136"/>
              <a:gd name="T5" fmla="*/ 27 h 34"/>
              <a:gd name="T6" fmla="*/ 104 w 136"/>
              <a:gd name="T7" fmla="*/ 27 h 34"/>
              <a:gd name="T8" fmla="*/ 93 w 136"/>
              <a:gd name="T9" fmla="*/ 28 h 34"/>
              <a:gd name="T10" fmla="*/ 85 w 136"/>
              <a:gd name="T11" fmla="*/ 29 h 34"/>
              <a:gd name="T12" fmla="*/ 77 w 136"/>
              <a:gd name="T13" fmla="*/ 29 h 34"/>
              <a:gd name="T14" fmla="*/ 70 w 136"/>
              <a:gd name="T15" fmla="*/ 31 h 34"/>
              <a:gd name="T16" fmla="*/ 63 w 136"/>
              <a:gd name="T17" fmla="*/ 31 h 34"/>
              <a:gd name="T18" fmla="*/ 57 w 136"/>
              <a:gd name="T19" fmla="*/ 31 h 34"/>
              <a:gd name="T20" fmla="*/ 51 w 136"/>
              <a:gd name="T21" fmla="*/ 32 h 34"/>
              <a:gd name="T22" fmla="*/ 47 w 136"/>
              <a:gd name="T23" fmla="*/ 32 h 34"/>
              <a:gd name="T24" fmla="*/ 44 w 136"/>
              <a:gd name="T25" fmla="*/ 32 h 34"/>
              <a:gd name="T26" fmla="*/ 39 w 136"/>
              <a:gd name="T27" fmla="*/ 32 h 34"/>
              <a:gd name="T28" fmla="*/ 38 w 136"/>
              <a:gd name="T29" fmla="*/ 34 h 34"/>
              <a:gd name="T30" fmla="*/ 37 w 136"/>
              <a:gd name="T31" fmla="*/ 34 h 34"/>
              <a:gd name="T32" fmla="*/ 35 w 136"/>
              <a:gd name="T33" fmla="*/ 34 h 34"/>
              <a:gd name="T34" fmla="*/ 31 w 136"/>
              <a:gd name="T35" fmla="*/ 32 h 34"/>
              <a:gd name="T36" fmla="*/ 25 w 136"/>
              <a:gd name="T37" fmla="*/ 31 h 34"/>
              <a:gd name="T38" fmla="*/ 19 w 136"/>
              <a:gd name="T39" fmla="*/ 29 h 34"/>
              <a:gd name="T40" fmla="*/ 13 w 136"/>
              <a:gd name="T41" fmla="*/ 27 h 34"/>
              <a:gd name="T42" fmla="*/ 9 w 136"/>
              <a:gd name="T43" fmla="*/ 25 h 34"/>
              <a:gd name="T44" fmla="*/ 7 w 136"/>
              <a:gd name="T45" fmla="*/ 25 h 34"/>
              <a:gd name="T46" fmla="*/ 4 w 136"/>
              <a:gd name="T47" fmla="*/ 24 h 34"/>
              <a:gd name="T48" fmla="*/ 3 w 136"/>
              <a:gd name="T49" fmla="*/ 22 h 34"/>
              <a:gd name="T50" fmla="*/ 2 w 136"/>
              <a:gd name="T51" fmla="*/ 21 h 34"/>
              <a:gd name="T52" fmla="*/ 0 w 136"/>
              <a:gd name="T53" fmla="*/ 19 h 34"/>
              <a:gd name="T54" fmla="*/ 0 w 136"/>
              <a:gd name="T55" fmla="*/ 19 h 34"/>
              <a:gd name="T56" fmla="*/ 0 w 136"/>
              <a:gd name="T57" fmla="*/ 18 h 34"/>
              <a:gd name="T58" fmla="*/ 0 w 136"/>
              <a:gd name="T59" fmla="*/ 16 h 34"/>
              <a:gd name="T60" fmla="*/ 3 w 136"/>
              <a:gd name="T61" fmla="*/ 15 h 34"/>
              <a:gd name="T62" fmla="*/ 6 w 136"/>
              <a:gd name="T63" fmla="*/ 13 h 34"/>
              <a:gd name="T64" fmla="*/ 9 w 136"/>
              <a:gd name="T65" fmla="*/ 12 h 34"/>
              <a:gd name="T66" fmla="*/ 15 w 136"/>
              <a:gd name="T67" fmla="*/ 11 h 34"/>
              <a:gd name="T68" fmla="*/ 20 w 136"/>
              <a:gd name="T69" fmla="*/ 9 h 34"/>
              <a:gd name="T70" fmla="*/ 28 w 136"/>
              <a:gd name="T71" fmla="*/ 8 h 34"/>
              <a:gd name="T72" fmla="*/ 35 w 136"/>
              <a:gd name="T73" fmla="*/ 5 h 34"/>
              <a:gd name="T74" fmla="*/ 44 w 136"/>
              <a:gd name="T75" fmla="*/ 3 h 34"/>
              <a:gd name="T76" fmla="*/ 54 w 136"/>
              <a:gd name="T77" fmla="*/ 3 h 34"/>
              <a:gd name="T78" fmla="*/ 64 w 136"/>
              <a:gd name="T79" fmla="*/ 2 h 34"/>
              <a:gd name="T80" fmla="*/ 76 w 136"/>
              <a:gd name="T81" fmla="*/ 0 h 34"/>
              <a:gd name="T82" fmla="*/ 89 w 136"/>
              <a:gd name="T83" fmla="*/ 0 h 34"/>
              <a:gd name="T84" fmla="*/ 104 w 136"/>
              <a:gd name="T85" fmla="*/ 0 h 34"/>
              <a:gd name="T86" fmla="*/ 120 w 136"/>
              <a:gd name="T87" fmla="*/ 0 h 34"/>
              <a:gd name="T88" fmla="*/ 127 w 136"/>
              <a:gd name="T89" fmla="*/ 2 h 34"/>
              <a:gd name="T90" fmla="*/ 136 w 136"/>
              <a:gd name="T91" fmla="*/ 2 h 34"/>
              <a:gd name="T92" fmla="*/ 136 w 136"/>
              <a:gd name="T93" fmla="*/ 24 h 34"/>
              <a:gd name="T94" fmla="*/ 136 w 136"/>
              <a:gd name="T95" fmla="*/ 2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" h="34">
                <a:moveTo>
                  <a:pt x="136" y="24"/>
                </a:moveTo>
                <a:lnTo>
                  <a:pt x="124" y="25"/>
                </a:lnTo>
                <a:lnTo>
                  <a:pt x="114" y="27"/>
                </a:lnTo>
                <a:lnTo>
                  <a:pt x="104" y="27"/>
                </a:lnTo>
                <a:lnTo>
                  <a:pt x="93" y="28"/>
                </a:lnTo>
                <a:lnTo>
                  <a:pt x="85" y="29"/>
                </a:lnTo>
                <a:lnTo>
                  <a:pt x="77" y="29"/>
                </a:lnTo>
                <a:lnTo>
                  <a:pt x="70" y="31"/>
                </a:lnTo>
                <a:lnTo>
                  <a:pt x="63" y="31"/>
                </a:lnTo>
                <a:lnTo>
                  <a:pt x="57" y="31"/>
                </a:lnTo>
                <a:lnTo>
                  <a:pt x="51" y="32"/>
                </a:lnTo>
                <a:lnTo>
                  <a:pt x="47" y="32"/>
                </a:lnTo>
                <a:lnTo>
                  <a:pt x="44" y="32"/>
                </a:lnTo>
                <a:lnTo>
                  <a:pt x="39" y="32"/>
                </a:lnTo>
                <a:lnTo>
                  <a:pt x="38" y="34"/>
                </a:lnTo>
                <a:lnTo>
                  <a:pt x="37" y="34"/>
                </a:lnTo>
                <a:lnTo>
                  <a:pt x="35" y="34"/>
                </a:lnTo>
                <a:lnTo>
                  <a:pt x="31" y="32"/>
                </a:lnTo>
                <a:lnTo>
                  <a:pt x="25" y="31"/>
                </a:lnTo>
                <a:lnTo>
                  <a:pt x="19" y="29"/>
                </a:lnTo>
                <a:lnTo>
                  <a:pt x="13" y="27"/>
                </a:lnTo>
                <a:lnTo>
                  <a:pt x="9" y="25"/>
                </a:lnTo>
                <a:lnTo>
                  <a:pt x="7" y="25"/>
                </a:lnTo>
                <a:lnTo>
                  <a:pt x="4" y="24"/>
                </a:lnTo>
                <a:lnTo>
                  <a:pt x="3" y="22"/>
                </a:lnTo>
                <a:lnTo>
                  <a:pt x="2" y="21"/>
                </a:lnTo>
                <a:lnTo>
                  <a:pt x="0" y="19"/>
                </a:lnTo>
                <a:lnTo>
                  <a:pt x="0" y="19"/>
                </a:lnTo>
                <a:lnTo>
                  <a:pt x="0" y="18"/>
                </a:lnTo>
                <a:lnTo>
                  <a:pt x="0" y="16"/>
                </a:lnTo>
                <a:lnTo>
                  <a:pt x="3" y="15"/>
                </a:lnTo>
                <a:lnTo>
                  <a:pt x="6" y="13"/>
                </a:lnTo>
                <a:lnTo>
                  <a:pt x="9" y="12"/>
                </a:lnTo>
                <a:lnTo>
                  <a:pt x="15" y="11"/>
                </a:lnTo>
                <a:lnTo>
                  <a:pt x="20" y="9"/>
                </a:lnTo>
                <a:lnTo>
                  <a:pt x="28" y="8"/>
                </a:lnTo>
                <a:lnTo>
                  <a:pt x="35" y="5"/>
                </a:lnTo>
                <a:lnTo>
                  <a:pt x="44" y="3"/>
                </a:lnTo>
                <a:lnTo>
                  <a:pt x="54" y="3"/>
                </a:lnTo>
                <a:lnTo>
                  <a:pt x="64" y="2"/>
                </a:lnTo>
                <a:lnTo>
                  <a:pt x="76" y="0"/>
                </a:lnTo>
                <a:lnTo>
                  <a:pt x="89" y="0"/>
                </a:lnTo>
                <a:lnTo>
                  <a:pt x="104" y="0"/>
                </a:lnTo>
                <a:lnTo>
                  <a:pt x="120" y="0"/>
                </a:lnTo>
                <a:lnTo>
                  <a:pt x="127" y="2"/>
                </a:lnTo>
                <a:lnTo>
                  <a:pt x="136" y="2"/>
                </a:lnTo>
                <a:lnTo>
                  <a:pt x="136" y="24"/>
                </a:lnTo>
                <a:lnTo>
                  <a:pt x="136" y="24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137"/>
          <p:cNvSpPr/>
          <p:nvPr/>
        </p:nvSpPr>
        <p:spPr bwMode="auto">
          <a:xfrm>
            <a:off x="2315485" y="3239391"/>
            <a:ext cx="493146" cy="89657"/>
          </a:xfrm>
          <a:custGeom>
            <a:avLst/>
            <a:gdLst>
              <a:gd name="T0" fmla="*/ 0 w 263"/>
              <a:gd name="T1" fmla="*/ 19 h 49"/>
              <a:gd name="T2" fmla="*/ 21 w 263"/>
              <a:gd name="T3" fmla="*/ 18 h 49"/>
              <a:gd name="T4" fmla="*/ 38 w 263"/>
              <a:gd name="T5" fmla="*/ 16 h 49"/>
              <a:gd name="T6" fmla="*/ 57 w 263"/>
              <a:gd name="T7" fmla="*/ 15 h 49"/>
              <a:gd name="T8" fmla="*/ 73 w 263"/>
              <a:gd name="T9" fmla="*/ 14 h 49"/>
              <a:gd name="T10" fmla="*/ 89 w 263"/>
              <a:gd name="T11" fmla="*/ 12 h 49"/>
              <a:gd name="T12" fmla="*/ 104 w 263"/>
              <a:gd name="T13" fmla="*/ 11 h 49"/>
              <a:gd name="T14" fmla="*/ 118 w 263"/>
              <a:gd name="T15" fmla="*/ 9 h 49"/>
              <a:gd name="T16" fmla="*/ 132 w 263"/>
              <a:gd name="T17" fmla="*/ 8 h 49"/>
              <a:gd name="T18" fmla="*/ 143 w 263"/>
              <a:gd name="T19" fmla="*/ 6 h 49"/>
              <a:gd name="T20" fmla="*/ 153 w 263"/>
              <a:gd name="T21" fmla="*/ 6 h 49"/>
              <a:gd name="T22" fmla="*/ 164 w 263"/>
              <a:gd name="T23" fmla="*/ 5 h 49"/>
              <a:gd name="T24" fmla="*/ 172 w 263"/>
              <a:gd name="T25" fmla="*/ 3 h 49"/>
              <a:gd name="T26" fmla="*/ 181 w 263"/>
              <a:gd name="T27" fmla="*/ 3 h 49"/>
              <a:gd name="T28" fmla="*/ 189 w 263"/>
              <a:gd name="T29" fmla="*/ 2 h 49"/>
              <a:gd name="T30" fmla="*/ 194 w 263"/>
              <a:gd name="T31" fmla="*/ 2 h 49"/>
              <a:gd name="T32" fmla="*/ 200 w 263"/>
              <a:gd name="T33" fmla="*/ 0 h 49"/>
              <a:gd name="T34" fmla="*/ 205 w 263"/>
              <a:gd name="T35" fmla="*/ 0 h 49"/>
              <a:gd name="T36" fmla="*/ 209 w 263"/>
              <a:gd name="T37" fmla="*/ 2 h 49"/>
              <a:gd name="T38" fmla="*/ 218 w 263"/>
              <a:gd name="T39" fmla="*/ 3 h 49"/>
              <a:gd name="T40" fmla="*/ 226 w 263"/>
              <a:gd name="T41" fmla="*/ 8 h 49"/>
              <a:gd name="T42" fmla="*/ 235 w 263"/>
              <a:gd name="T43" fmla="*/ 12 h 49"/>
              <a:gd name="T44" fmla="*/ 243 w 263"/>
              <a:gd name="T45" fmla="*/ 18 h 49"/>
              <a:gd name="T46" fmla="*/ 250 w 263"/>
              <a:gd name="T47" fmla="*/ 27 h 49"/>
              <a:gd name="T48" fmla="*/ 257 w 263"/>
              <a:gd name="T49" fmla="*/ 35 h 49"/>
              <a:gd name="T50" fmla="*/ 263 w 263"/>
              <a:gd name="T51" fmla="*/ 46 h 49"/>
              <a:gd name="T52" fmla="*/ 254 w 263"/>
              <a:gd name="T53" fmla="*/ 43 h 49"/>
              <a:gd name="T54" fmla="*/ 245 w 263"/>
              <a:gd name="T55" fmla="*/ 41 h 49"/>
              <a:gd name="T56" fmla="*/ 235 w 263"/>
              <a:gd name="T57" fmla="*/ 41 h 49"/>
              <a:gd name="T58" fmla="*/ 224 w 263"/>
              <a:gd name="T59" fmla="*/ 40 h 49"/>
              <a:gd name="T60" fmla="*/ 212 w 263"/>
              <a:gd name="T61" fmla="*/ 38 h 49"/>
              <a:gd name="T62" fmla="*/ 197 w 263"/>
              <a:gd name="T63" fmla="*/ 38 h 49"/>
              <a:gd name="T64" fmla="*/ 183 w 263"/>
              <a:gd name="T65" fmla="*/ 38 h 49"/>
              <a:gd name="T66" fmla="*/ 167 w 263"/>
              <a:gd name="T67" fmla="*/ 38 h 49"/>
              <a:gd name="T68" fmla="*/ 151 w 263"/>
              <a:gd name="T69" fmla="*/ 38 h 49"/>
              <a:gd name="T70" fmla="*/ 133 w 263"/>
              <a:gd name="T71" fmla="*/ 38 h 49"/>
              <a:gd name="T72" fmla="*/ 114 w 263"/>
              <a:gd name="T73" fmla="*/ 40 h 49"/>
              <a:gd name="T74" fmla="*/ 94 w 263"/>
              <a:gd name="T75" fmla="*/ 41 h 49"/>
              <a:gd name="T76" fmla="*/ 72 w 263"/>
              <a:gd name="T77" fmla="*/ 43 h 49"/>
              <a:gd name="T78" fmla="*/ 48 w 263"/>
              <a:gd name="T79" fmla="*/ 44 h 49"/>
              <a:gd name="T80" fmla="*/ 25 w 263"/>
              <a:gd name="T81" fmla="*/ 46 h 49"/>
              <a:gd name="T82" fmla="*/ 0 w 263"/>
              <a:gd name="T83" fmla="*/ 49 h 49"/>
              <a:gd name="T84" fmla="*/ 0 w 263"/>
              <a:gd name="T85" fmla="*/ 19 h 49"/>
              <a:gd name="T86" fmla="*/ 0 w 263"/>
              <a:gd name="T87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49">
                <a:moveTo>
                  <a:pt x="0" y="19"/>
                </a:moveTo>
                <a:lnTo>
                  <a:pt x="21" y="18"/>
                </a:lnTo>
                <a:lnTo>
                  <a:pt x="38" y="16"/>
                </a:lnTo>
                <a:lnTo>
                  <a:pt x="57" y="15"/>
                </a:lnTo>
                <a:lnTo>
                  <a:pt x="73" y="14"/>
                </a:lnTo>
                <a:lnTo>
                  <a:pt x="89" y="12"/>
                </a:lnTo>
                <a:lnTo>
                  <a:pt x="104" y="11"/>
                </a:lnTo>
                <a:lnTo>
                  <a:pt x="118" y="9"/>
                </a:lnTo>
                <a:lnTo>
                  <a:pt x="132" y="8"/>
                </a:lnTo>
                <a:lnTo>
                  <a:pt x="143" y="6"/>
                </a:lnTo>
                <a:lnTo>
                  <a:pt x="153" y="6"/>
                </a:lnTo>
                <a:lnTo>
                  <a:pt x="164" y="5"/>
                </a:lnTo>
                <a:lnTo>
                  <a:pt x="172" y="3"/>
                </a:lnTo>
                <a:lnTo>
                  <a:pt x="181" y="3"/>
                </a:lnTo>
                <a:lnTo>
                  <a:pt x="189" y="2"/>
                </a:lnTo>
                <a:lnTo>
                  <a:pt x="194" y="2"/>
                </a:lnTo>
                <a:lnTo>
                  <a:pt x="200" y="0"/>
                </a:lnTo>
                <a:lnTo>
                  <a:pt x="205" y="0"/>
                </a:lnTo>
                <a:lnTo>
                  <a:pt x="209" y="2"/>
                </a:lnTo>
                <a:lnTo>
                  <a:pt x="218" y="3"/>
                </a:lnTo>
                <a:lnTo>
                  <a:pt x="226" y="8"/>
                </a:lnTo>
                <a:lnTo>
                  <a:pt x="235" y="12"/>
                </a:lnTo>
                <a:lnTo>
                  <a:pt x="243" y="18"/>
                </a:lnTo>
                <a:lnTo>
                  <a:pt x="250" y="27"/>
                </a:lnTo>
                <a:lnTo>
                  <a:pt x="257" y="35"/>
                </a:lnTo>
                <a:lnTo>
                  <a:pt x="263" y="46"/>
                </a:lnTo>
                <a:lnTo>
                  <a:pt x="254" y="43"/>
                </a:lnTo>
                <a:lnTo>
                  <a:pt x="245" y="41"/>
                </a:lnTo>
                <a:lnTo>
                  <a:pt x="235" y="41"/>
                </a:lnTo>
                <a:lnTo>
                  <a:pt x="224" y="40"/>
                </a:lnTo>
                <a:lnTo>
                  <a:pt x="212" y="38"/>
                </a:lnTo>
                <a:lnTo>
                  <a:pt x="197" y="38"/>
                </a:lnTo>
                <a:lnTo>
                  <a:pt x="183" y="38"/>
                </a:lnTo>
                <a:lnTo>
                  <a:pt x="167" y="38"/>
                </a:lnTo>
                <a:lnTo>
                  <a:pt x="151" y="38"/>
                </a:lnTo>
                <a:lnTo>
                  <a:pt x="133" y="38"/>
                </a:lnTo>
                <a:lnTo>
                  <a:pt x="114" y="40"/>
                </a:lnTo>
                <a:lnTo>
                  <a:pt x="94" y="41"/>
                </a:lnTo>
                <a:lnTo>
                  <a:pt x="72" y="43"/>
                </a:lnTo>
                <a:lnTo>
                  <a:pt x="48" y="44"/>
                </a:lnTo>
                <a:lnTo>
                  <a:pt x="25" y="46"/>
                </a:lnTo>
                <a:lnTo>
                  <a:pt x="0" y="49"/>
                </a:lnTo>
                <a:lnTo>
                  <a:pt x="0" y="19"/>
                </a:lnTo>
                <a:lnTo>
                  <a:pt x="0" y="19"/>
                </a:lnTo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3" name="任意多边形 182"/>
          <p:cNvSpPr/>
          <p:nvPr/>
        </p:nvSpPr>
        <p:spPr bwMode="auto">
          <a:xfrm>
            <a:off x="2018006" y="2279392"/>
            <a:ext cx="137950" cy="1140847"/>
          </a:xfrm>
          <a:custGeom>
            <a:avLst/>
            <a:gdLst>
              <a:gd name="connsiteX0" fmla="*/ 14087 w 187822"/>
              <a:gd name="connsiteY0" fmla="*/ 0 h 1553287"/>
              <a:gd name="connsiteX1" fmla="*/ 21130 w 187822"/>
              <a:gd name="connsiteY1" fmla="*/ 0 h 1553287"/>
              <a:gd name="connsiteX2" fmla="*/ 28174 w 187822"/>
              <a:gd name="connsiteY2" fmla="*/ 0 h 1553287"/>
              <a:gd name="connsiteX3" fmla="*/ 42260 w 187822"/>
              <a:gd name="connsiteY3" fmla="*/ 0 h 1553287"/>
              <a:gd name="connsiteX4" fmla="*/ 51651 w 187822"/>
              <a:gd name="connsiteY4" fmla="*/ 0 h 1553287"/>
              <a:gd name="connsiteX5" fmla="*/ 65738 w 187822"/>
              <a:gd name="connsiteY5" fmla="*/ 2291 h 1553287"/>
              <a:gd name="connsiteX6" fmla="*/ 79825 w 187822"/>
              <a:gd name="connsiteY6" fmla="*/ 6873 h 1553287"/>
              <a:gd name="connsiteX7" fmla="*/ 103302 w 187822"/>
              <a:gd name="connsiteY7" fmla="*/ 16037 h 1553287"/>
              <a:gd name="connsiteX8" fmla="*/ 117389 w 187822"/>
              <a:gd name="connsiteY8" fmla="*/ 20619 h 1553287"/>
              <a:gd name="connsiteX9" fmla="*/ 126780 w 187822"/>
              <a:gd name="connsiteY9" fmla="*/ 27492 h 1553287"/>
              <a:gd name="connsiteX10" fmla="*/ 136171 w 187822"/>
              <a:gd name="connsiteY10" fmla="*/ 34365 h 1553287"/>
              <a:gd name="connsiteX11" fmla="*/ 143214 w 187822"/>
              <a:gd name="connsiteY11" fmla="*/ 36656 h 1553287"/>
              <a:gd name="connsiteX12" fmla="*/ 154953 w 187822"/>
              <a:gd name="connsiteY12" fmla="*/ 43529 h 1553287"/>
              <a:gd name="connsiteX13" fmla="*/ 157301 w 187822"/>
              <a:gd name="connsiteY13" fmla="*/ 45820 h 1553287"/>
              <a:gd name="connsiteX14" fmla="*/ 169040 w 187822"/>
              <a:gd name="connsiteY14" fmla="*/ 59566 h 1553287"/>
              <a:gd name="connsiteX15" fmla="*/ 178431 w 187822"/>
              <a:gd name="connsiteY15" fmla="*/ 71021 h 1553287"/>
              <a:gd name="connsiteX16" fmla="*/ 180779 w 187822"/>
              <a:gd name="connsiteY16" fmla="*/ 80184 h 1553287"/>
              <a:gd name="connsiteX17" fmla="*/ 187822 w 187822"/>
              <a:gd name="connsiteY17" fmla="*/ 89348 h 1553287"/>
              <a:gd name="connsiteX18" fmla="*/ 187822 w 187822"/>
              <a:gd name="connsiteY18" fmla="*/ 103094 h 1553287"/>
              <a:gd name="connsiteX19" fmla="*/ 185474 w 187822"/>
              <a:gd name="connsiteY19" fmla="*/ 114549 h 1553287"/>
              <a:gd name="connsiteX20" fmla="*/ 178431 w 187822"/>
              <a:gd name="connsiteY20" fmla="*/ 126004 h 1553287"/>
              <a:gd name="connsiteX21" fmla="*/ 176083 w 187822"/>
              <a:gd name="connsiteY21" fmla="*/ 144332 h 1553287"/>
              <a:gd name="connsiteX22" fmla="*/ 169040 w 187822"/>
              <a:gd name="connsiteY22" fmla="*/ 151205 h 1553287"/>
              <a:gd name="connsiteX23" fmla="*/ 164344 w 187822"/>
              <a:gd name="connsiteY23" fmla="*/ 160369 h 1553287"/>
              <a:gd name="connsiteX24" fmla="*/ 161997 w 187822"/>
              <a:gd name="connsiteY24" fmla="*/ 174115 h 1553287"/>
              <a:gd name="connsiteX25" fmla="*/ 157301 w 187822"/>
              <a:gd name="connsiteY25" fmla="*/ 183279 h 1553287"/>
              <a:gd name="connsiteX26" fmla="*/ 150258 w 187822"/>
              <a:gd name="connsiteY26" fmla="*/ 210771 h 1553287"/>
              <a:gd name="connsiteX27" fmla="*/ 143214 w 187822"/>
              <a:gd name="connsiteY27" fmla="*/ 238262 h 1553287"/>
              <a:gd name="connsiteX28" fmla="*/ 143214 w 187822"/>
              <a:gd name="connsiteY28" fmla="*/ 240553 h 1553287"/>
              <a:gd name="connsiteX29" fmla="*/ 143214 w 187822"/>
              <a:gd name="connsiteY29" fmla="*/ 242844 h 1553287"/>
              <a:gd name="connsiteX30" fmla="*/ 143214 w 187822"/>
              <a:gd name="connsiteY30" fmla="*/ 249717 h 1553287"/>
              <a:gd name="connsiteX31" fmla="*/ 140867 w 187822"/>
              <a:gd name="connsiteY31" fmla="*/ 256590 h 1553287"/>
              <a:gd name="connsiteX32" fmla="*/ 140867 w 187822"/>
              <a:gd name="connsiteY32" fmla="*/ 263463 h 1553287"/>
              <a:gd name="connsiteX33" fmla="*/ 140867 w 187822"/>
              <a:gd name="connsiteY33" fmla="*/ 274918 h 1553287"/>
              <a:gd name="connsiteX34" fmla="*/ 140867 w 187822"/>
              <a:gd name="connsiteY34" fmla="*/ 284082 h 1553287"/>
              <a:gd name="connsiteX35" fmla="*/ 140867 w 187822"/>
              <a:gd name="connsiteY35" fmla="*/ 293246 h 1553287"/>
              <a:gd name="connsiteX36" fmla="*/ 140867 w 187822"/>
              <a:gd name="connsiteY36" fmla="*/ 304701 h 1553287"/>
              <a:gd name="connsiteX37" fmla="*/ 140867 w 187822"/>
              <a:gd name="connsiteY37" fmla="*/ 318447 h 1553287"/>
              <a:gd name="connsiteX38" fmla="*/ 140867 w 187822"/>
              <a:gd name="connsiteY38" fmla="*/ 329902 h 1553287"/>
              <a:gd name="connsiteX39" fmla="*/ 136171 w 187822"/>
              <a:gd name="connsiteY39" fmla="*/ 343648 h 1553287"/>
              <a:gd name="connsiteX40" fmla="*/ 136171 w 187822"/>
              <a:gd name="connsiteY40" fmla="*/ 357394 h 1553287"/>
              <a:gd name="connsiteX41" fmla="*/ 136171 w 187822"/>
              <a:gd name="connsiteY41" fmla="*/ 373430 h 1553287"/>
              <a:gd name="connsiteX42" fmla="*/ 136171 w 187822"/>
              <a:gd name="connsiteY42" fmla="*/ 391758 h 1553287"/>
              <a:gd name="connsiteX43" fmla="*/ 136171 w 187822"/>
              <a:gd name="connsiteY43" fmla="*/ 407795 h 1553287"/>
              <a:gd name="connsiteX44" fmla="*/ 136171 w 187822"/>
              <a:gd name="connsiteY44" fmla="*/ 428414 h 1553287"/>
              <a:gd name="connsiteX45" fmla="*/ 136171 w 187822"/>
              <a:gd name="connsiteY45" fmla="*/ 444451 h 1553287"/>
              <a:gd name="connsiteX46" fmla="*/ 136171 w 187822"/>
              <a:gd name="connsiteY46" fmla="*/ 467361 h 1553287"/>
              <a:gd name="connsiteX47" fmla="*/ 136171 w 187822"/>
              <a:gd name="connsiteY47" fmla="*/ 487980 h 1553287"/>
              <a:gd name="connsiteX48" fmla="*/ 136171 w 187822"/>
              <a:gd name="connsiteY48" fmla="*/ 508599 h 1553287"/>
              <a:gd name="connsiteX49" fmla="*/ 136171 w 187822"/>
              <a:gd name="connsiteY49" fmla="*/ 531508 h 1553287"/>
              <a:gd name="connsiteX50" fmla="*/ 136171 w 187822"/>
              <a:gd name="connsiteY50" fmla="*/ 554418 h 1553287"/>
              <a:gd name="connsiteX51" fmla="*/ 136171 w 187822"/>
              <a:gd name="connsiteY51" fmla="*/ 581910 h 1553287"/>
              <a:gd name="connsiteX52" fmla="*/ 136171 w 187822"/>
              <a:gd name="connsiteY52" fmla="*/ 604820 h 1553287"/>
              <a:gd name="connsiteX53" fmla="*/ 136171 w 187822"/>
              <a:gd name="connsiteY53" fmla="*/ 632312 h 1553287"/>
              <a:gd name="connsiteX54" fmla="*/ 136171 w 187822"/>
              <a:gd name="connsiteY54" fmla="*/ 657512 h 1553287"/>
              <a:gd name="connsiteX55" fmla="*/ 136171 w 187822"/>
              <a:gd name="connsiteY55" fmla="*/ 689586 h 1553287"/>
              <a:gd name="connsiteX56" fmla="*/ 136171 w 187822"/>
              <a:gd name="connsiteY56" fmla="*/ 714787 h 1553287"/>
              <a:gd name="connsiteX57" fmla="*/ 136171 w 187822"/>
              <a:gd name="connsiteY57" fmla="*/ 744570 h 1553287"/>
              <a:gd name="connsiteX58" fmla="*/ 136171 w 187822"/>
              <a:gd name="connsiteY58" fmla="*/ 774353 h 1553287"/>
              <a:gd name="connsiteX59" fmla="*/ 136171 w 187822"/>
              <a:gd name="connsiteY59" fmla="*/ 808717 h 1553287"/>
              <a:gd name="connsiteX60" fmla="*/ 136171 w 187822"/>
              <a:gd name="connsiteY60" fmla="*/ 868283 h 1553287"/>
              <a:gd name="connsiteX61" fmla="*/ 136171 w 187822"/>
              <a:gd name="connsiteY61" fmla="*/ 930140 h 1553287"/>
              <a:gd name="connsiteX62" fmla="*/ 133823 w 187822"/>
              <a:gd name="connsiteY62" fmla="*/ 985123 h 1553287"/>
              <a:gd name="connsiteX63" fmla="*/ 133823 w 187822"/>
              <a:gd name="connsiteY63" fmla="*/ 1040107 h 1553287"/>
              <a:gd name="connsiteX64" fmla="*/ 133823 w 187822"/>
              <a:gd name="connsiteY64" fmla="*/ 1090508 h 1553287"/>
              <a:gd name="connsiteX65" fmla="*/ 131476 w 187822"/>
              <a:gd name="connsiteY65" fmla="*/ 1136328 h 1553287"/>
              <a:gd name="connsiteX66" fmla="*/ 131476 w 187822"/>
              <a:gd name="connsiteY66" fmla="*/ 1179857 h 1553287"/>
              <a:gd name="connsiteX67" fmla="*/ 126780 w 187822"/>
              <a:gd name="connsiteY67" fmla="*/ 1221095 h 1553287"/>
              <a:gd name="connsiteX68" fmla="*/ 124432 w 187822"/>
              <a:gd name="connsiteY68" fmla="*/ 1257750 h 1553287"/>
              <a:gd name="connsiteX69" fmla="*/ 119737 w 187822"/>
              <a:gd name="connsiteY69" fmla="*/ 1289824 h 1553287"/>
              <a:gd name="connsiteX70" fmla="*/ 117389 w 187822"/>
              <a:gd name="connsiteY70" fmla="*/ 1324189 h 1553287"/>
              <a:gd name="connsiteX71" fmla="*/ 112693 w 187822"/>
              <a:gd name="connsiteY71" fmla="*/ 1349390 h 1553287"/>
              <a:gd name="connsiteX72" fmla="*/ 110346 w 187822"/>
              <a:gd name="connsiteY72" fmla="*/ 1374590 h 1553287"/>
              <a:gd name="connsiteX73" fmla="*/ 105650 w 187822"/>
              <a:gd name="connsiteY73" fmla="*/ 1397500 h 1553287"/>
              <a:gd name="connsiteX74" fmla="*/ 103302 w 187822"/>
              <a:gd name="connsiteY74" fmla="*/ 1413537 h 1553287"/>
              <a:gd name="connsiteX75" fmla="*/ 98607 w 187822"/>
              <a:gd name="connsiteY75" fmla="*/ 1429574 h 1553287"/>
              <a:gd name="connsiteX76" fmla="*/ 96259 w 187822"/>
              <a:gd name="connsiteY76" fmla="*/ 1443320 h 1553287"/>
              <a:gd name="connsiteX77" fmla="*/ 93911 w 187822"/>
              <a:gd name="connsiteY77" fmla="*/ 1457066 h 1553287"/>
              <a:gd name="connsiteX78" fmla="*/ 86868 w 187822"/>
              <a:gd name="connsiteY78" fmla="*/ 1470812 h 1553287"/>
              <a:gd name="connsiteX79" fmla="*/ 82172 w 187822"/>
              <a:gd name="connsiteY79" fmla="*/ 1479976 h 1553287"/>
              <a:gd name="connsiteX80" fmla="*/ 79825 w 187822"/>
              <a:gd name="connsiteY80" fmla="*/ 1493722 h 1553287"/>
              <a:gd name="connsiteX81" fmla="*/ 75129 w 187822"/>
              <a:gd name="connsiteY81" fmla="*/ 1500595 h 1553287"/>
              <a:gd name="connsiteX82" fmla="*/ 72781 w 187822"/>
              <a:gd name="connsiteY82" fmla="*/ 1512049 h 1553287"/>
              <a:gd name="connsiteX83" fmla="*/ 68086 w 187822"/>
              <a:gd name="connsiteY83" fmla="*/ 1516631 h 1553287"/>
              <a:gd name="connsiteX84" fmla="*/ 61042 w 187822"/>
              <a:gd name="connsiteY84" fmla="*/ 1523504 h 1553287"/>
              <a:gd name="connsiteX85" fmla="*/ 58695 w 187822"/>
              <a:gd name="connsiteY85" fmla="*/ 1530377 h 1553287"/>
              <a:gd name="connsiteX86" fmla="*/ 51651 w 187822"/>
              <a:gd name="connsiteY86" fmla="*/ 1541832 h 1553287"/>
              <a:gd name="connsiteX87" fmla="*/ 44608 w 187822"/>
              <a:gd name="connsiteY87" fmla="*/ 1548705 h 1553287"/>
              <a:gd name="connsiteX88" fmla="*/ 42260 w 187822"/>
              <a:gd name="connsiteY88" fmla="*/ 1553287 h 1553287"/>
              <a:gd name="connsiteX89" fmla="*/ 30521 w 187822"/>
              <a:gd name="connsiteY89" fmla="*/ 1550996 h 1553287"/>
              <a:gd name="connsiteX90" fmla="*/ 23478 w 187822"/>
              <a:gd name="connsiteY90" fmla="*/ 1548705 h 1553287"/>
              <a:gd name="connsiteX91" fmla="*/ 16435 w 187822"/>
              <a:gd name="connsiteY91" fmla="*/ 1544123 h 1553287"/>
              <a:gd name="connsiteX92" fmla="*/ 14087 w 187822"/>
              <a:gd name="connsiteY92" fmla="*/ 1537250 h 1553287"/>
              <a:gd name="connsiteX93" fmla="*/ 7185 w 187822"/>
              <a:gd name="connsiteY93" fmla="*/ 1530514 h 1553287"/>
              <a:gd name="connsiteX94" fmla="*/ 8996 w 187822"/>
              <a:gd name="connsiteY94" fmla="*/ 1518382 h 1553287"/>
              <a:gd name="connsiteX95" fmla="*/ 14699 w 187822"/>
              <a:gd name="connsiteY95" fmla="*/ 1349000 h 1553287"/>
              <a:gd name="connsiteX96" fmla="*/ 14022 w 187822"/>
              <a:gd name="connsiteY96" fmla="*/ 1331083 h 1553287"/>
              <a:gd name="connsiteX97" fmla="*/ 14087 w 187822"/>
              <a:gd name="connsiteY97" fmla="*/ 1331062 h 1553287"/>
              <a:gd name="connsiteX98" fmla="*/ 16435 w 187822"/>
              <a:gd name="connsiteY98" fmla="*/ 1319607 h 1553287"/>
              <a:gd name="connsiteX99" fmla="*/ 21130 w 187822"/>
              <a:gd name="connsiteY99" fmla="*/ 1317316 h 1553287"/>
              <a:gd name="connsiteX100" fmla="*/ 23478 w 187822"/>
              <a:gd name="connsiteY100" fmla="*/ 1305861 h 1553287"/>
              <a:gd name="connsiteX101" fmla="*/ 28174 w 187822"/>
              <a:gd name="connsiteY101" fmla="*/ 1296697 h 1553287"/>
              <a:gd name="connsiteX102" fmla="*/ 28174 w 187822"/>
              <a:gd name="connsiteY102" fmla="*/ 1282951 h 1553287"/>
              <a:gd name="connsiteX103" fmla="*/ 30521 w 187822"/>
              <a:gd name="connsiteY103" fmla="*/ 1266914 h 1553287"/>
              <a:gd name="connsiteX104" fmla="*/ 35217 w 187822"/>
              <a:gd name="connsiteY104" fmla="*/ 1250877 h 1553287"/>
              <a:gd name="connsiteX105" fmla="*/ 37565 w 187822"/>
              <a:gd name="connsiteY105" fmla="*/ 1225677 h 1553287"/>
              <a:gd name="connsiteX106" fmla="*/ 37565 w 187822"/>
              <a:gd name="connsiteY106" fmla="*/ 1202767 h 1553287"/>
              <a:gd name="connsiteX107" fmla="*/ 42260 w 187822"/>
              <a:gd name="connsiteY107" fmla="*/ 1177566 h 1553287"/>
              <a:gd name="connsiteX108" fmla="*/ 44608 w 187822"/>
              <a:gd name="connsiteY108" fmla="*/ 1145492 h 1553287"/>
              <a:gd name="connsiteX109" fmla="*/ 44608 w 187822"/>
              <a:gd name="connsiteY109" fmla="*/ 1115709 h 1553287"/>
              <a:gd name="connsiteX110" fmla="*/ 49304 w 187822"/>
              <a:gd name="connsiteY110" fmla="*/ 1079054 h 1553287"/>
              <a:gd name="connsiteX111" fmla="*/ 51651 w 187822"/>
              <a:gd name="connsiteY111" fmla="*/ 1042398 h 1553287"/>
              <a:gd name="connsiteX112" fmla="*/ 51651 w 187822"/>
              <a:gd name="connsiteY112" fmla="*/ 1003451 h 1553287"/>
              <a:gd name="connsiteX113" fmla="*/ 53999 w 187822"/>
              <a:gd name="connsiteY113" fmla="*/ 962213 h 1553287"/>
              <a:gd name="connsiteX114" fmla="*/ 53999 w 187822"/>
              <a:gd name="connsiteY114" fmla="*/ 916394 h 1553287"/>
              <a:gd name="connsiteX115" fmla="*/ 53999 w 187822"/>
              <a:gd name="connsiteY115" fmla="*/ 872865 h 1553287"/>
              <a:gd name="connsiteX116" fmla="*/ 58695 w 187822"/>
              <a:gd name="connsiteY116" fmla="*/ 824754 h 1553287"/>
              <a:gd name="connsiteX117" fmla="*/ 58695 w 187822"/>
              <a:gd name="connsiteY117" fmla="*/ 785808 h 1553287"/>
              <a:gd name="connsiteX118" fmla="*/ 58695 w 187822"/>
              <a:gd name="connsiteY118" fmla="*/ 744570 h 1553287"/>
              <a:gd name="connsiteX119" fmla="*/ 58695 w 187822"/>
              <a:gd name="connsiteY119" fmla="*/ 705623 h 1553287"/>
              <a:gd name="connsiteX120" fmla="*/ 61042 w 187822"/>
              <a:gd name="connsiteY120" fmla="*/ 668967 h 1553287"/>
              <a:gd name="connsiteX121" fmla="*/ 61042 w 187822"/>
              <a:gd name="connsiteY121" fmla="*/ 632312 h 1553287"/>
              <a:gd name="connsiteX122" fmla="*/ 61042 w 187822"/>
              <a:gd name="connsiteY122" fmla="*/ 597947 h 1553287"/>
              <a:gd name="connsiteX123" fmla="*/ 61042 w 187822"/>
              <a:gd name="connsiteY123" fmla="*/ 565873 h 1553287"/>
              <a:gd name="connsiteX124" fmla="*/ 61042 w 187822"/>
              <a:gd name="connsiteY124" fmla="*/ 533799 h 1553287"/>
              <a:gd name="connsiteX125" fmla="*/ 58695 w 187822"/>
              <a:gd name="connsiteY125" fmla="*/ 504017 h 1553287"/>
              <a:gd name="connsiteX126" fmla="*/ 58695 w 187822"/>
              <a:gd name="connsiteY126" fmla="*/ 474234 h 1553287"/>
              <a:gd name="connsiteX127" fmla="*/ 58695 w 187822"/>
              <a:gd name="connsiteY127" fmla="*/ 451324 h 1553287"/>
              <a:gd name="connsiteX128" fmla="*/ 58695 w 187822"/>
              <a:gd name="connsiteY128" fmla="*/ 423832 h 1553287"/>
              <a:gd name="connsiteX129" fmla="*/ 53999 w 187822"/>
              <a:gd name="connsiteY129" fmla="*/ 400922 h 1553287"/>
              <a:gd name="connsiteX130" fmla="*/ 53999 w 187822"/>
              <a:gd name="connsiteY130" fmla="*/ 380303 h 1553287"/>
              <a:gd name="connsiteX131" fmla="*/ 51651 w 187822"/>
              <a:gd name="connsiteY131" fmla="*/ 341357 h 1553287"/>
              <a:gd name="connsiteX132" fmla="*/ 51651 w 187822"/>
              <a:gd name="connsiteY132" fmla="*/ 304701 h 1553287"/>
              <a:gd name="connsiteX133" fmla="*/ 49304 w 187822"/>
              <a:gd name="connsiteY133" fmla="*/ 270336 h 1553287"/>
              <a:gd name="connsiteX134" fmla="*/ 49304 w 187822"/>
              <a:gd name="connsiteY134" fmla="*/ 240553 h 1553287"/>
              <a:gd name="connsiteX135" fmla="*/ 49304 w 187822"/>
              <a:gd name="connsiteY135" fmla="*/ 210771 h 1553287"/>
              <a:gd name="connsiteX136" fmla="*/ 49304 w 187822"/>
              <a:gd name="connsiteY136" fmla="*/ 187861 h 1553287"/>
              <a:gd name="connsiteX137" fmla="*/ 49304 w 187822"/>
              <a:gd name="connsiteY137" fmla="*/ 162660 h 1553287"/>
              <a:gd name="connsiteX138" fmla="*/ 49304 w 187822"/>
              <a:gd name="connsiteY138" fmla="*/ 144332 h 1553287"/>
              <a:gd name="connsiteX139" fmla="*/ 44608 w 187822"/>
              <a:gd name="connsiteY139" fmla="*/ 123713 h 1553287"/>
              <a:gd name="connsiteX140" fmla="*/ 42260 w 187822"/>
              <a:gd name="connsiteY140" fmla="*/ 107676 h 1553287"/>
              <a:gd name="connsiteX141" fmla="*/ 37565 w 187822"/>
              <a:gd name="connsiteY141" fmla="*/ 93930 h 1553287"/>
              <a:gd name="connsiteX142" fmla="*/ 35217 w 187822"/>
              <a:gd name="connsiteY142" fmla="*/ 80184 h 1553287"/>
              <a:gd name="connsiteX143" fmla="*/ 30521 w 187822"/>
              <a:gd name="connsiteY143" fmla="*/ 71021 h 1553287"/>
              <a:gd name="connsiteX144" fmla="*/ 28174 w 187822"/>
              <a:gd name="connsiteY144" fmla="*/ 59566 h 1553287"/>
              <a:gd name="connsiteX145" fmla="*/ 23478 w 187822"/>
              <a:gd name="connsiteY145" fmla="*/ 50402 h 1553287"/>
              <a:gd name="connsiteX146" fmla="*/ 16435 w 187822"/>
              <a:gd name="connsiteY146" fmla="*/ 38947 h 1553287"/>
              <a:gd name="connsiteX147" fmla="*/ 9392 w 187822"/>
              <a:gd name="connsiteY147" fmla="*/ 36656 h 1553287"/>
              <a:gd name="connsiteX148" fmla="*/ 7044 w 187822"/>
              <a:gd name="connsiteY148" fmla="*/ 29783 h 1553287"/>
              <a:gd name="connsiteX149" fmla="*/ 0 w 187822"/>
              <a:gd name="connsiteY149" fmla="*/ 27492 h 1553287"/>
              <a:gd name="connsiteX150" fmla="*/ 0 w 187822"/>
              <a:gd name="connsiteY150" fmla="*/ 20619 h 1553287"/>
              <a:gd name="connsiteX151" fmla="*/ 0 w 187822"/>
              <a:gd name="connsiteY151" fmla="*/ 16037 h 1553287"/>
              <a:gd name="connsiteX152" fmla="*/ 0 w 187822"/>
              <a:gd name="connsiteY152" fmla="*/ 13746 h 1553287"/>
              <a:gd name="connsiteX153" fmla="*/ 0 w 187822"/>
              <a:gd name="connsiteY153" fmla="*/ 6873 h 1553287"/>
              <a:gd name="connsiteX154" fmla="*/ 4696 w 187822"/>
              <a:gd name="connsiteY154" fmla="*/ 6873 h 1553287"/>
              <a:gd name="connsiteX155" fmla="*/ 7044 w 187822"/>
              <a:gd name="connsiteY155" fmla="*/ 2291 h 1553287"/>
              <a:gd name="connsiteX156" fmla="*/ 14087 w 187822"/>
              <a:gd name="connsiteY156" fmla="*/ 0 h 155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87822" h="1553287">
                <a:moveTo>
                  <a:pt x="14087" y="0"/>
                </a:moveTo>
                <a:lnTo>
                  <a:pt x="21130" y="0"/>
                </a:lnTo>
                <a:lnTo>
                  <a:pt x="28174" y="0"/>
                </a:lnTo>
                <a:lnTo>
                  <a:pt x="42260" y="0"/>
                </a:lnTo>
                <a:lnTo>
                  <a:pt x="51651" y="0"/>
                </a:lnTo>
                <a:lnTo>
                  <a:pt x="65738" y="2291"/>
                </a:lnTo>
                <a:lnTo>
                  <a:pt x="79825" y="6873"/>
                </a:lnTo>
                <a:lnTo>
                  <a:pt x="103302" y="16037"/>
                </a:lnTo>
                <a:lnTo>
                  <a:pt x="117389" y="20619"/>
                </a:lnTo>
                <a:lnTo>
                  <a:pt x="126780" y="27492"/>
                </a:lnTo>
                <a:lnTo>
                  <a:pt x="136171" y="34365"/>
                </a:lnTo>
                <a:lnTo>
                  <a:pt x="143214" y="36656"/>
                </a:lnTo>
                <a:lnTo>
                  <a:pt x="154953" y="43529"/>
                </a:lnTo>
                <a:lnTo>
                  <a:pt x="157301" y="45820"/>
                </a:lnTo>
                <a:lnTo>
                  <a:pt x="169040" y="59566"/>
                </a:lnTo>
                <a:lnTo>
                  <a:pt x="178431" y="71021"/>
                </a:lnTo>
                <a:lnTo>
                  <a:pt x="180779" y="80184"/>
                </a:lnTo>
                <a:lnTo>
                  <a:pt x="187822" y="89348"/>
                </a:lnTo>
                <a:lnTo>
                  <a:pt x="187822" y="103094"/>
                </a:lnTo>
                <a:lnTo>
                  <a:pt x="185474" y="114549"/>
                </a:lnTo>
                <a:lnTo>
                  <a:pt x="178431" y="126004"/>
                </a:lnTo>
                <a:lnTo>
                  <a:pt x="176083" y="144332"/>
                </a:lnTo>
                <a:lnTo>
                  <a:pt x="169040" y="151205"/>
                </a:lnTo>
                <a:lnTo>
                  <a:pt x="164344" y="160369"/>
                </a:lnTo>
                <a:lnTo>
                  <a:pt x="161997" y="174115"/>
                </a:lnTo>
                <a:lnTo>
                  <a:pt x="157301" y="183279"/>
                </a:lnTo>
                <a:lnTo>
                  <a:pt x="150258" y="210771"/>
                </a:lnTo>
                <a:lnTo>
                  <a:pt x="143214" y="238262"/>
                </a:lnTo>
                <a:lnTo>
                  <a:pt x="143214" y="240553"/>
                </a:lnTo>
                <a:lnTo>
                  <a:pt x="143214" y="242844"/>
                </a:lnTo>
                <a:lnTo>
                  <a:pt x="143214" y="249717"/>
                </a:lnTo>
                <a:lnTo>
                  <a:pt x="140867" y="256590"/>
                </a:lnTo>
                <a:lnTo>
                  <a:pt x="140867" y="263463"/>
                </a:lnTo>
                <a:lnTo>
                  <a:pt x="140867" y="274918"/>
                </a:lnTo>
                <a:lnTo>
                  <a:pt x="140867" y="284082"/>
                </a:lnTo>
                <a:lnTo>
                  <a:pt x="140867" y="293246"/>
                </a:lnTo>
                <a:lnTo>
                  <a:pt x="140867" y="304701"/>
                </a:lnTo>
                <a:lnTo>
                  <a:pt x="140867" y="318447"/>
                </a:lnTo>
                <a:lnTo>
                  <a:pt x="140867" y="329902"/>
                </a:lnTo>
                <a:lnTo>
                  <a:pt x="136171" y="343648"/>
                </a:lnTo>
                <a:lnTo>
                  <a:pt x="136171" y="357394"/>
                </a:lnTo>
                <a:lnTo>
                  <a:pt x="136171" y="373430"/>
                </a:lnTo>
                <a:lnTo>
                  <a:pt x="136171" y="391758"/>
                </a:lnTo>
                <a:lnTo>
                  <a:pt x="136171" y="407795"/>
                </a:lnTo>
                <a:lnTo>
                  <a:pt x="136171" y="428414"/>
                </a:lnTo>
                <a:lnTo>
                  <a:pt x="136171" y="444451"/>
                </a:lnTo>
                <a:lnTo>
                  <a:pt x="136171" y="467361"/>
                </a:lnTo>
                <a:lnTo>
                  <a:pt x="136171" y="487980"/>
                </a:lnTo>
                <a:lnTo>
                  <a:pt x="136171" y="508599"/>
                </a:lnTo>
                <a:lnTo>
                  <a:pt x="136171" y="531508"/>
                </a:lnTo>
                <a:lnTo>
                  <a:pt x="136171" y="554418"/>
                </a:lnTo>
                <a:lnTo>
                  <a:pt x="136171" y="581910"/>
                </a:lnTo>
                <a:lnTo>
                  <a:pt x="136171" y="604820"/>
                </a:lnTo>
                <a:lnTo>
                  <a:pt x="136171" y="632312"/>
                </a:lnTo>
                <a:lnTo>
                  <a:pt x="136171" y="657512"/>
                </a:lnTo>
                <a:lnTo>
                  <a:pt x="136171" y="689586"/>
                </a:lnTo>
                <a:lnTo>
                  <a:pt x="136171" y="714787"/>
                </a:lnTo>
                <a:lnTo>
                  <a:pt x="136171" y="744570"/>
                </a:lnTo>
                <a:lnTo>
                  <a:pt x="136171" y="774353"/>
                </a:lnTo>
                <a:lnTo>
                  <a:pt x="136171" y="808717"/>
                </a:lnTo>
                <a:lnTo>
                  <a:pt x="136171" y="868283"/>
                </a:lnTo>
                <a:lnTo>
                  <a:pt x="136171" y="930140"/>
                </a:lnTo>
                <a:lnTo>
                  <a:pt x="133823" y="985123"/>
                </a:lnTo>
                <a:lnTo>
                  <a:pt x="133823" y="1040107"/>
                </a:lnTo>
                <a:lnTo>
                  <a:pt x="133823" y="1090508"/>
                </a:lnTo>
                <a:lnTo>
                  <a:pt x="131476" y="1136328"/>
                </a:lnTo>
                <a:lnTo>
                  <a:pt x="131476" y="1179857"/>
                </a:lnTo>
                <a:lnTo>
                  <a:pt x="126780" y="1221095"/>
                </a:lnTo>
                <a:lnTo>
                  <a:pt x="124432" y="1257750"/>
                </a:lnTo>
                <a:lnTo>
                  <a:pt x="119737" y="1289824"/>
                </a:lnTo>
                <a:lnTo>
                  <a:pt x="117389" y="1324189"/>
                </a:lnTo>
                <a:lnTo>
                  <a:pt x="112693" y="1349390"/>
                </a:lnTo>
                <a:lnTo>
                  <a:pt x="110346" y="1374590"/>
                </a:lnTo>
                <a:lnTo>
                  <a:pt x="105650" y="1397500"/>
                </a:lnTo>
                <a:lnTo>
                  <a:pt x="103302" y="1413537"/>
                </a:lnTo>
                <a:lnTo>
                  <a:pt x="98607" y="1429574"/>
                </a:lnTo>
                <a:lnTo>
                  <a:pt x="96259" y="1443320"/>
                </a:lnTo>
                <a:lnTo>
                  <a:pt x="93911" y="1457066"/>
                </a:lnTo>
                <a:lnTo>
                  <a:pt x="86868" y="1470812"/>
                </a:lnTo>
                <a:lnTo>
                  <a:pt x="82172" y="1479976"/>
                </a:lnTo>
                <a:lnTo>
                  <a:pt x="79825" y="1493722"/>
                </a:lnTo>
                <a:lnTo>
                  <a:pt x="75129" y="1500595"/>
                </a:lnTo>
                <a:lnTo>
                  <a:pt x="72781" y="1512049"/>
                </a:lnTo>
                <a:lnTo>
                  <a:pt x="68086" y="1516631"/>
                </a:lnTo>
                <a:lnTo>
                  <a:pt x="61042" y="1523504"/>
                </a:lnTo>
                <a:lnTo>
                  <a:pt x="58695" y="1530377"/>
                </a:lnTo>
                <a:lnTo>
                  <a:pt x="51651" y="1541832"/>
                </a:lnTo>
                <a:lnTo>
                  <a:pt x="44608" y="1548705"/>
                </a:lnTo>
                <a:lnTo>
                  <a:pt x="42260" y="1553287"/>
                </a:lnTo>
                <a:lnTo>
                  <a:pt x="30521" y="1550996"/>
                </a:lnTo>
                <a:lnTo>
                  <a:pt x="23478" y="1548705"/>
                </a:lnTo>
                <a:lnTo>
                  <a:pt x="16435" y="1544123"/>
                </a:lnTo>
                <a:lnTo>
                  <a:pt x="14087" y="1537250"/>
                </a:lnTo>
                <a:lnTo>
                  <a:pt x="7185" y="1530514"/>
                </a:lnTo>
                <a:lnTo>
                  <a:pt x="8996" y="1518382"/>
                </a:lnTo>
                <a:cubicBezTo>
                  <a:pt x="13419" y="1483293"/>
                  <a:pt x="16683" y="1430828"/>
                  <a:pt x="14699" y="1349000"/>
                </a:cubicBezTo>
                <a:lnTo>
                  <a:pt x="14022" y="1331083"/>
                </a:lnTo>
                <a:lnTo>
                  <a:pt x="14087" y="1331062"/>
                </a:lnTo>
                <a:lnTo>
                  <a:pt x="16435" y="1319607"/>
                </a:lnTo>
                <a:lnTo>
                  <a:pt x="21130" y="1317316"/>
                </a:lnTo>
                <a:lnTo>
                  <a:pt x="23478" y="1305861"/>
                </a:lnTo>
                <a:lnTo>
                  <a:pt x="28174" y="1296697"/>
                </a:lnTo>
                <a:lnTo>
                  <a:pt x="28174" y="1282951"/>
                </a:lnTo>
                <a:lnTo>
                  <a:pt x="30521" y="1266914"/>
                </a:lnTo>
                <a:lnTo>
                  <a:pt x="35217" y="1250877"/>
                </a:lnTo>
                <a:lnTo>
                  <a:pt x="37565" y="1225677"/>
                </a:lnTo>
                <a:lnTo>
                  <a:pt x="37565" y="1202767"/>
                </a:lnTo>
                <a:lnTo>
                  <a:pt x="42260" y="1177566"/>
                </a:lnTo>
                <a:lnTo>
                  <a:pt x="44608" y="1145492"/>
                </a:lnTo>
                <a:lnTo>
                  <a:pt x="44608" y="1115709"/>
                </a:lnTo>
                <a:lnTo>
                  <a:pt x="49304" y="1079054"/>
                </a:lnTo>
                <a:lnTo>
                  <a:pt x="51651" y="1042398"/>
                </a:lnTo>
                <a:lnTo>
                  <a:pt x="51651" y="1003451"/>
                </a:lnTo>
                <a:lnTo>
                  <a:pt x="53999" y="962213"/>
                </a:lnTo>
                <a:lnTo>
                  <a:pt x="53999" y="916394"/>
                </a:lnTo>
                <a:lnTo>
                  <a:pt x="53999" y="872865"/>
                </a:lnTo>
                <a:lnTo>
                  <a:pt x="58695" y="824754"/>
                </a:lnTo>
                <a:lnTo>
                  <a:pt x="58695" y="785808"/>
                </a:lnTo>
                <a:lnTo>
                  <a:pt x="58695" y="744570"/>
                </a:lnTo>
                <a:lnTo>
                  <a:pt x="58695" y="705623"/>
                </a:lnTo>
                <a:lnTo>
                  <a:pt x="61042" y="668967"/>
                </a:lnTo>
                <a:lnTo>
                  <a:pt x="61042" y="632312"/>
                </a:lnTo>
                <a:lnTo>
                  <a:pt x="61042" y="597947"/>
                </a:lnTo>
                <a:lnTo>
                  <a:pt x="61042" y="565873"/>
                </a:lnTo>
                <a:lnTo>
                  <a:pt x="61042" y="533799"/>
                </a:lnTo>
                <a:lnTo>
                  <a:pt x="58695" y="504017"/>
                </a:lnTo>
                <a:lnTo>
                  <a:pt x="58695" y="474234"/>
                </a:lnTo>
                <a:lnTo>
                  <a:pt x="58695" y="451324"/>
                </a:lnTo>
                <a:lnTo>
                  <a:pt x="58695" y="423832"/>
                </a:lnTo>
                <a:lnTo>
                  <a:pt x="53999" y="400922"/>
                </a:lnTo>
                <a:lnTo>
                  <a:pt x="53999" y="380303"/>
                </a:lnTo>
                <a:lnTo>
                  <a:pt x="51651" y="341357"/>
                </a:lnTo>
                <a:lnTo>
                  <a:pt x="51651" y="304701"/>
                </a:lnTo>
                <a:lnTo>
                  <a:pt x="49304" y="270336"/>
                </a:lnTo>
                <a:lnTo>
                  <a:pt x="49304" y="240553"/>
                </a:lnTo>
                <a:lnTo>
                  <a:pt x="49304" y="210771"/>
                </a:lnTo>
                <a:lnTo>
                  <a:pt x="49304" y="187861"/>
                </a:lnTo>
                <a:lnTo>
                  <a:pt x="49304" y="162660"/>
                </a:lnTo>
                <a:lnTo>
                  <a:pt x="49304" y="144332"/>
                </a:lnTo>
                <a:lnTo>
                  <a:pt x="44608" y="123713"/>
                </a:lnTo>
                <a:lnTo>
                  <a:pt x="42260" y="107676"/>
                </a:lnTo>
                <a:lnTo>
                  <a:pt x="37565" y="93930"/>
                </a:lnTo>
                <a:lnTo>
                  <a:pt x="35217" y="80184"/>
                </a:lnTo>
                <a:lnTo>
                  <a:pt x="30521" y="71021"/>
                </a:lnTo>
                <a:lnTo>
                  <a:pt x="28174" y="59566"/>
                </a:lnTo>
                <a:lnTo>
                  <a:pt x="23478" y="50402"/>
                </a:lnTo>
                <a:lnTo>
                  <a:pt x="16435" y="38947"/>
                </a:lnTo>
                <a:lnTo>
                  <a:pt x="9392" y="36656"/>
                </a:lnTo>
                <a:lnTo>
                  <a:pt x="7044" y="29783"/>
                </a:lnTo>
                <a:lnTo>
                  <a:pt x="0" y="27492"/>
                </a:lnTo>
                <a:lnTo>
                  <a:pt x="0" y="20619"/>
                </a:lnTo>
                <a:lnTo>
                  <a:pt x="0" y="16037"/>
                </a:lnTo>
                <a:lnTo>
                  <a:pt x="0" y="13746"/>
                </a:lnTo>
                <a:lnTo>
                  <a:pt x="0" y="6873"/>
                </a:lnTo>
                <a:lnTo>
                  <a:pt x="4696" y="6873"/>
                </a:lnTo>
                <a:lnTo>
                  <a:pt x="7044" y="2291"/>
                </a:lnTo>
                <a:lnTo>
                  <a:pt x="14087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90" name="任意多边形 189"/>
          <p:cNvSpPr/>
          <p:nvPr/>
        </p:nvSpPr>
        <p:spPr bwMode="auto">
          <a:xfrm>
            <a:off x="2627784" y="2849815"/>
            <a:ext cx="324159" cy="78596"/>
          </a:xfrm>
          <a:custGeom>
            <a:avLst/>
            <a:gdLst>
              <a:gd name="connsiteX0" fmla="*/ 312255 w 477874"/>
              <a:gd name="connsiteY0" fmla="*/ 0 h 115866"/>
              <a:gd name="connsiteX1" fmla="*/ 321646 w 477874"/>
              <a:gd name="connsiteY1" fmla="*/ 0 h 115866"/>
              <a:gd name="connsiteX2" fmla="*/ 328689 w 477874"/>
              <a:gd name="connsiteY2" fmla="*/ 0 h 115866"/>
              <a:gd name="connsiteX3" fmla="*/ 335732 w 477874"/>
              <a:gd name="connsiteY3" fmla="*/ 2291 h 115866"/>
              <a:gd name="connsiteX4" fmla="*/ 345123 w 477874"/>
              <a:gd name="connsiteY4" fmla="*/ 6873 h 115866"/>
              <a:gd name="connsiteX5" fmla="*/ 356862 w 477874"/>
              <a:gd name="connsiteY5" fmla="*/ 9164 h 115866"/>
              <a:gd name="connsiteX6" fmla="*/ 368601 w 477874"/>
              <a:gd name="connsiteY6" fmla="*/ 16037 h 115866"/>
              <a:gd name="connsiteX7" fmla="*/ 382688 w 477874"/>
              <a:gd name="connsiteY7" fmla="*/ 27492 h 115866"/>
              <a:gd name="connsiteX8" fmla="*/ 401470 w 477874"/>
              <a:gd name="connsiteY8" fmla="*/ 36656 h 115866"/>
              <a:gd name="connsiteX9" fmla="*/ 417905 w 477874"/>
              <a:gd name="connsiteY9" fmla="*/ 50402 h 115866"/>
              <a:gd name="connsiteX10" fmla="*/ 434339 w 477874"/>
              <a:gd name="connsiteY10" fmla="*/ 64148 h 115866"/>
              <a:gd name="connsiteX11" fmla="*/ 448426 w 477874"/>
              <a:gd name="connsiteY11" fmla="*/ 77894 h 115866"/>
              <a:gd name="connsiteX12" fmla="*/ 457817 w 477874"/>
              <a:gd name="connsiteY12" fmla="*/ 87057 h 115866"/>
              <a:gd name="connsiteX13" fmla="*/ 469556 w 477874"/>
              <a:gd name="connsiteY13" fmla="*/ 96221 h 115866"/>
              <a:gd name="connsiteX14" fmla="*/ 476599 w 477874"/>
              <a:gd name="connsiteY14" fmla="*/ 107676 h 115866"/>
              <a:gd name="connsiteX15" fmla="*/ 477874 w 477874"/>
              <a:gd name="connsiteY15" fmla="*/ 111408 h 115866"/>
              <a:gd name="connsiteX16" fmla="*/ 464526 w 477874"/>
              <a:gd name="connsiteY16" fmla="*/ 111544 h 115866"/>
              <a:gd name="connsiteX17" fmla="*/ 307559 w 477874"/>
              <a:gd name="connsiteY17" fmla="*/ 115866 h 115866"/>
              <a:gd name="connsiteX18" fmla="*/ 307559 w 477874"/>
              <a:gd name="connsiteY18" fmla="*/ 114549 h 115866"/>
              <a:gd name="connsiteX19" fmla="*/ 307559 w 477874"/>
              <a:gd name="connsiteY19" fmla="*/ 107676 h 115866"/>
              <a:gd name="connsiteX20" fmla="*/ 307559 w 477874"/>
              <a:gd name="connsiteY20" fmla="*/ 103094 h 115866"/>
              <a:gd name="connsiteX21" fmla="*/ 307559 w 477874"/>
              <a:gd name="connsiteY21" fmla="*/ 100803 h 115866"/>
              <a:gd name="connsiteX22" fmla="*/ 305211 w 477874"/>
              <a:gd name="connsiteY22" fmla="*/ 100803 h 115866"/>
              <a:gd name="connsiteX23" fmla="*/ 298168 w 477874"/>
              <a:gd name="connsiteY23" fmla="*/ 96221 h 115866"/>
              <a:gd name="connsiteX24" fmla="*/ 291125 w 477874"/>
              <a:gd name="connsiteY24" fmla="*/ 96221 h 115866"/>
              <a:gd name="connsiteX25" fmla="*/ 279386 w 477874"/>
              <a:gd name="connsiteY25" fmla="*/ 96221 h 115866"/>
              <a:gd name="connsiteX26" fmla="*/ 269995 w 477874"/>
              <a:gd name="connsiteY26" fmla="*/ 96221 h 115866"/>
              <a:gd name="connsiteX27" fmla="*/ 260603 w 477874"/>
              <a:gd name="connsiteY27" fmla="*/ 96221 h 115866"/>
              <a:gd name="connsiteX28" fmla="*/ 246517 w 477874"/>
              <a:gd name="connsiteY28" fmla="*/ 96221 h 115866"/>
              <a:gd name="connsiteX29" fmla="*/ 232430 w 477874"/>
              <a:gd name="connsiteY29" fmla="*/ 100803 h 115866"/>
              <a:gd name="connsiteX30" fmla="*/ 215996 w 477874"/>
              <a:gd name="connsiteY30" fmla="*/ 103094 h 115866"/>
              <a:gd name="connsiteX31" fmla="*/ 201909 w 477874"/>
              <a:gd name="connsiteY31" fmla="*/ 107676 h 115866"/>
              <a:gd name="connsiteX32" fmla="*/ 187822 w 477874"/>
              <a:gd name="connsiteY32" fmla="*/ 107676 h 115866"/>
              <a:gd name="connsiteX33" fmla="*/ 178431 w 477874"/>
              <a:gd name="connsiteY33" fmla="*/ 109967 h 115866"/>
              <a:gd name="connsiteX34" fmla="*/ 166692 w 477874"/>
              <a:gd name="connsiteY34" fmla="*/ 109967 h 115866"/>
              <a:gd name="connsiteX35" fmla="*/ 157301 w 477874"/>
              <a:gd name="connsiteY35" fmla="*/ 109967 h 115866"/>
              <a:gd name="connsiteX36" fmla="*/ 150258 w 477874"/>
              <a:gd name="connsiteY36" fmla="*/ 109967 h 115866"/>
              <a:gd name="connsiteX37" fmla="*/ 143215 w 477874"/>
              <a:gd name="connsiteY37" fmla="*/ 107676 h 115866"/>
              <a:gd name="connsiteX38" fmla="*/ 126780 w 477874"/>
              <a:gd name="connsiteY38" fmla="*/ 107676 h 115866"/>
              <a:gd name="connsiteX39" fmla="*/ 105650 w 477874"/>
              <a:gd name="connsiteY39" fmla="*/ 103094 h 115866"/>
              <a:gd name="connsiteX40" fmla="*/ 82172 w 477874"/>
              <a:gd name="connsiteY40" fmla="*/ 96221 h 115866"/>
              <a:gd name="connsiteX41" fmla="*/ 53999 w 477874"/>
              <a:gd name="connsiteY41" fmla="*/ 87057 h 115866"/>
              <a:gd name="connsiteX42" fmla="*/ 39912 w 477874"/>
              <a:gd name="connsiteY42" fmla="*/ 84766 h 115866"/>
              <a:gd name="connsiteX43" fmla="*/ 30521 w 477874"/>
              <a:gd name="connsiteY43" fmla="*/ 80185 h 115866"/>
              <a:gd name="connsiteX44" fmla="*/ 21130 w 477874"/>
              <a:gd name="connsiteY44" fmla="*/ 77894 h 115866"/>
              <a:gd name="connsiteX45" fmla="*/ 9391 w 477874"/>
              <a:gd name="connsiteY45" fmla="*/ 73312 h 115866"/>
              <a:gd name="connsiteX46" fmla="*/ 7043 w 477874"/>
              <a:gd name="connsiteY46" fmla="*/ 66439 h 115866"/>
              <a:gd name="connsiteX47" fmla="*/ 2348 w 477874"/>
              <a:gd name="connsiteY47" fmla="*/ 64148 h 115866"/>
              <a:gd name="connsiteX48" fmla="*/ 0 w 477874"/>
              <a:gd name="connsiteY48" fmla="*/ 59566 h 115866"/>
              <a:gd name="connsiteX49" fmla="*/ 2348 w 477874"/>
              <a:gd name="connsiteY49" fmla="*/ 57275 h 115866"/>
              <a:gd name="connsiteX50" fmla="*/ 7043 w 477874"/>
              <a:gd name="connsiteY50" fmla="*/ 52693 h 115866"/>
              <a:gd name="connsiteX51" fmla="*/ 14087 w 477874"/>
              <a:gd name="connsiteY51" fmla="*/ 52693 h 115866"/>
              <a:gd name="connsiteX52" fmla="*/ 23478 w 477874"/>
              <a:gd name="connsiteY52" fmla="*/ 50402 h 115866"/>
              <a:gd name="connsiteX53" fmla="*/ 37565 w 477874"/>
              <a:gd name="connsiteY53" fmla="*/ 50402 h 115866"/>
              <a:gd name="connsiteX54" fmla="*/ 51651 w 477874"/>
              <a:gd name="connsiteY54" fmla="*/ 50402 h 115866"/>
              <a:gd name="connsiteX55" fmla="*/ 70433 w 477874"/>
              <a:gd name="connsiteY55" fmla="*/ 45820 h 115866"/>
              <a:gd name="connsiteX56" fmla="*/ 96259 w 477874"/>
              <a:gd name="connsiteY56" fmla="*/ 45820 h 115866"/>
              <a:gd name="connsiteX57" fmla="*/ 105650 w 477874"/>
              <a:gd name="connsiteY57" fmla="*/ 43529 h 115866"/>
              <a:gd name="connsiteX58" fmla="*/ 119737 w 477874"/>
              <a:gd name="connsiteY58" fmla="*/ 43529 h 115866"/>
              <a:gd name="connsiteX59" fmla="*/ 147910 w 477874"/>
              <a:gd name="connsiteY59" fmla="*/ 41238 h 115866"/>
              <a:gd name="connsiteX60" fmla="*/ 171388 w 477874"/>
              <a:gd name="connsiteY60" fmla="*/ 36656 h 115866"/>
              <a:gd name="connsiteX61" fmla="*/ 194866 w 477874"/>
              <a:gd name="connsiteY61" fmla="*/ 34365 h 115866"/>
              <a:gd name="connsiteX62" fmla="*/ 215996 w 477874"/>
              <a:gd name="connsiteY62" fmla="*/ 29783 h 115866"/>
              <a:gd name="connsiteX63" fmla="*/ 232430 w 477874"/>
              <a:gd name="connsiteY63" fmla="*/ 27492 h 115866"/>
              <a:gd name="connsiteX64" fmla="*/ 246517 w 477874"/>
              <a:gd name="connsiteY64" fmla="*/ 22910 h 115866"/>
              <a:gd name="connsiteX65" fmla="*/ 260603 w 477874"/>
              <a:gd name="connsiteY65" fmla="*/ 20619 h 115866"/>
              <a:gd name="connsiteX66" fmla="*/ 269995 w 477874"/>
              <a:gd name="connsiteY66" fmla="*/ 13746 h 115866"/>
              <a:gd name="connsiteX67" fmla="*/ 284081 w 477874"/>
              <a:gd name="connsiteY67" fmla="*/ 9164 h 115866"/>
              <a:gd name="connsiteX68" fmla="*/ 298168 w 477874"/>
              <a:gd name="connsiteY68" fmla="*/ 2291 h 115866"/>
              <a:gd name="connsiteX69" fmla="*/ 312255 w 477874"/>
              <a:gd name="connsiteY69" fmla="*/ 0 h 11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77874" h="115866">
                <a:moveTo>
                  <a:pt x="312255" y="0"/>
                </a:moveTo>
                <a:lnTo>
                  <a:pt x="321646" y="0"/>
                </a:lnTo>
                <a:lnTo>
                  <a:pt x="328689" y="0"/>
                </a:lnTo>
                <a:lnTo>
                  <a:pt x="335732" y="2291"/>
                </a:lnTo>
                <a:lnTo>
                  <a:pt x="345123" y="6873"/>
                </a:lnTo>
                <a:lnTo>
                  <a:pt x="356862" y="9164"/>
                </a:lnTo>
                <a:lnTo>
                  <a:pt x="368601" y="16037"/>
                </a:lnTo>
                <a:lnTo>
                  <a:pt x="382688" y="27492"/>
                </a:lnTo>
                <a:lnTo>
                  <a:pt x="401470" y="36656"/>
                </a:lnTo>
                <a:lnTo>
                  <a:pt x="417905" y="50402"/>
                </a:lnTo>
                <a:lnTo>
                  <a:pt x="434339" y="64148"/>
                </a:lnTo>
                <a:lnTo>
                  <a:pt x="448426" y="77894"/>
                </a:lnTo>
                <a:lnTo>
                  <a:pt x="457817" y="87057"/>
                </a:lnTo>
                <a:lnTo>
                  <a:pt x="469556" y="96221"/>
                </a:lnTo>
                <a:lnTo>
                  <a:pt x="476599" y="107676"/>
                </a:lnTo>
                <a:lnTo>
                  <a:pt x="477874" y="111408"/>
                </a:lnTo>
                <a:lnTo>
                  <a:pt x="464526" y="111544"/>
                </a:lnTo>
                <a:lnTo>
                  <a:pt x="307559" y="115866"/>
                </a:lnTo>
                <a:lnTo>
                  <a:pt x="307559" y="114549"/>
                </a:lnTo>
                <a:lnTo>
                  <a:pt x="307559" y="107676"/>
                </a:lnTo>
                <a:lnTo>
                  <a:pt x="307559" y="103094"/>
                </a:lnTo>
                <a:lnTo>
                  <a:pt x="307559" y="100803"/>
                </a:lnTo>
                <a:lnTo>
                  <a:pt x="305211" y="100803"/>
                </a:lnTo>
                <a:lnTo>
                  <a:pt x="298168" y="96221"/>
                </a:lnTo>
                <a:lnTo>
                  <a:pt x="291125" y="96221"/>
                </a:lnTo>
                <a:lnTo>
                  <a:pt x="279386" y="96221"/>
                </a:lnTo>
                <a:lnTo>
                  <a:pt x="269995" y="96221"/>
                </a:lnTo>
                <a:lnTo>
                  <a:pt x="260603" y="96221"/>
                </a:lnTo>
                <a:lnTo>
                  <a:pt x="246517" y="96221"/>
                </a:lnTo>
                <a:lnTo>
                  <a:pt x="232430" y="100803"/>
                </a:lnTo>
                <a:lnTo>
                  <a:pt x="215996" y="103094"/>
                </a:lnTo>
                <a:lnTo>
                  <a:pt x="201909" y="107676"/>
                </a:lnTo>
                <a:lnTo>
                  <a:pt x="187822" y="107676"/>
                </a:lnTo>
                <a:lnTo>
                  <a:pt x="178431" y="109967"/>
                </a:lnTo>
                <a:lnTo>
                  <a:pt x="166692" y="109967"/>
                </a:lnTo>
                <a:lnTo>
                  <a:pt x="157301" y="109967"/>
                </a:lnTo>
                <a:lnTo>
                  <a:pt x="150258" y="109967"/>
                </a:lnTo>
                <a:lnTo>
                  <a:pt x="143215" y="107676"/>
                </a:lnTo>
                <a:lnTo>
                  <a:pt x="126780" y="107676"/>
                </a:lnTo>
                <a:lnTo>
                  <a:pt x="105650" y="103094"/>
                </a:lnTo>
                <a:lnTo>
                  <a:pt x="82172" y="96221"/>
                </a:lnTo>
                <a:lnTo>
                  <a:pt x="53999" y="87057"/>
                </a:lnTo>
                <a:lnTo>
                  <a:pt x="39912" y="84766"/>
                </a:lnTo>
                <a:lnTo>
                  <a:pt x="30521" y="80185"/>
                </a:lnTo>
                <a:lnTo>
                  <a:pt x="21130" y="77894"/>
                </a:lnTo>
                <a:lnTo>
                  <a:pt x="9391" y="73312"/>
                </a:lnTo>
                <a:lnTo>
                  <a:pt x="7043" y="66439"/>
                </a:lnTo>
                <a:lnTo>
                  <a:pt x="2348" y="64148"/>
                </a:lnTo>
                <a:lnTo>
                  <a:pt x="0" y="59566"/>
                </a:lnTo>
                <a:lnTo>
                  <a:pt x="2348" y="57275"/>
                </a:lnTo>
                <a:lnTo>
                  <a:pt x="7043" y="52693"/>
                </a:lnTo>
                <a:lnTo>
                  <a:pt x="14087" y="52693"/>
                </a:lnTo>
                <a:lnTo>
                  <a:pt x="23478" y="50402"/>
                </a:lnTo>
                <a:lnTo>
                  <a:pt x="37565" y="50402"/>
                </a:lnTo>
                <a:lnTo>
                  <a:pt x="51651" y="50402"/>
                </a:lnTo>
                <a:lnTo>
                  <a:pt x="70433" y="45820"/>
                </a:lnTo>
                <a:lnTo>
                  <a:pt x="96259" y="45820"/>
                </a:lnTo>
                <a:lnTo>
                  <a:pt x="105650" y="43529"/>
                </a:lnTo>
                <a:lnTo>
                  <a:pt x="119737" y="43529"/>
                </a:lnTo>
                <a:lnTo>
                  <a:pt x="147910" y="41238"/>
                </a:lnTo>
                <a:lnTo>
                  <a:pt x="171388" y="36656"/>
                </a:lnTo>
                <a:lnTo>
                  <a:pt x="194866" y="34365"/>
                </a:lnTo>
                <a:lnTo>
                  <a:pt x="215996" y="29783"/>
                </a:lnTo>
                <a:lnTo>
                  <a:pt x="232430" y="27492"/>
                </a:lnTo>
                <a:lnTo>
                  <a:pt x="246517" y="22910"/>
                </a:lnTo>
                <a:lnTo>
                  <a:pt x="260603" y="20619"/>
                </a:lnTo>
                <a:lnTo>
                  <a:pt x="269995" y="13746"/>
                </a:lnTo>
                <a:lnTo>
                  <a:pt x="284081" y="9164"/>
                </a:lnTo>
                <a:lnTo>
                  <a:pt x="298168" y="2291"/>
                </a:lnTo>
                <a:lnTo>
                  <a:pt x="312255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96" name="任意多边形 195"/>
          <p:cNvSpPr/>
          <p:nvPr/>
        </p:nvSpPr>
        <p:spPr bwMode="auto">
          <a:xfrm>
            <a:off x="2716128" y="2929468"/>
            <a:ext cx="270976" cy="482112"/>
          </a:xfrm>
          <a:custGeom>
            <a:avLst/>
            <a:gdLst>
              <a:gd name="connsiteX0" fmla="*/ 372224 w 380340"/>
              <a:gd name="connsiteY0" fmla="*/ 0 h 676690"/>
              <a:gd name="connsiteX1" fmla="*/ 373297 w 380340"/>
              <a:gd name="connsiteY1" fmla="*/ 3141 h 676690"/>
              <a:gd name="connsiteX2" fmla="*/ 377992 w 380340"/>
              <a:gd name="connsiteY2" fmla="*/ 10014 h 676690"/>
              <a:gd name="connsiteX3" fmla="*/ 380340 w 380340"/>
              <a:gd name="connsiteY3" fmla="*/ 12305 h 676690"/>
              <a:gd name="connsiteX4" fmla="*/ 373297 w 380340"/>
              <a:gd name="connsiteY4" fmla="*/ 19178 h 676690"/>
              <a:gd name="connsiteX5" fmla="*/ 366253 w 380340"/>
              <a:gd name="connsiteY5" fmla="*/ 26051 h 676690"/>
              <a:gd name="connsiteX6" fmla="*/ 359210 w 380340"/>
              <a:gd name="connsiteY6" fmla="*/ 32924 h 676690"/>
              <a:gd name="connsiteX7" fmla="*/ 349819 w 380340"/>
              <a:gd name="connsiteY7" fmla="*/ 39797 h 676690"/>
              <a:gd name="connsiteX8" fmla="*/ 342776 w 380340"/>
              <a:gd name="connsiteY8" fmla="*/ 46670 h 676690"/>
              <a:gd name="connsiteX9" fmla="*/ 335732 w 380340"/>
              <a:gd name="connsiteY9" fmla="*/ 53543 h 676690"/>
              <a:gd name="connsiteX10" fmla="*/ 328689 w 380340"/>
              <a:gd name="connsiteY10" fmla="*/ 58125 h 676690"/>
              <a:gd name="connsiteX11" fmla="*/ 326341 w 380340"/>
              <a:gd name="connsiteY11" fmla="*/ 64998 h 676690"/>
              <a:gd name="connsiteX12" fmla="*/ 319298 w 380340"/>
              <a:gd name="connsiteY12" fmla="*/ 85617 h 676690"/>
              <a:gd name="connsiteX13" fmla="*/ 312255 w 380340"/>
              <a:gd name="connsiteY13" fmla="*/ 106235 h 676690"/>
              <a:gd name="connsiteX14" fmla="*/ 312255 w 380340"/>
              <a:gd name="connsiteY14" fmla="*/ 113108 h 676690"/>
              <a:gd name="connsiteX15" fmla="*/ 307559 w 380340"/>
              <a:gd name="connsiteY15" fmla="*/ 119981 h 676690"/>
              <a:gd name="connsiteX16" fmla="*/ 307559 w 380340"/>
              <a:gd name="connsiteY16" fmla="*/ 126854 h 676690"/>
              <a:gd name="connsiteX17" fmla="*/ 305211 w 380340"/>
              <a:gd name="connsiteY17" fmla="*/ 136018 h 676690"/>
              <a:gd name="connsiteX18" fmla="*/ 305211 w 380340"/>
              <a:gd name="connsiteY18" fmla="*/ 145182 h 676690"/>
              <a:gd name="connsiteX19" fmla="*/ 300516 w 380340"/>
              <a:gd name="connsiteY19" fmla="*/ 158928 h 676690"/>
              <a:gd name="connsiteX20" fmla="*/ 300516 w 380340"/>
              <a:gd name="connsiteY20" fmla="*/ 172674 h 676690"/>
              <a:gd name="connsiteX21" fmla="*/ 298168 w 380340"/>
              <a:gd name="connsiteY21" fmla="*/ 186420 h 676690"/>
              <a:gd name="connsiteX22" fmla="*/ 298168 w 380340"/>
              <a:gd name="connsiteY22" fmla="*/ 200166 h 676690"/>
              <a:gd name="connsiteX23" fmla="*/ 295820 w 380340"/>
              <a:gd name="connsiteY23" fmla="*/ 216203 h 676690"/>
              <a:gd name="connsiteX24" fmla="*/ 291125 w 380340"/>
              <a:gd name="connsiteY24" fmla="*/ 232240 h 676690"/>
              <a:gd name="connsiteX25" fmla="*/ 288777 w 380340"/>
              <a:gd name="connsiteY25" fmla="*/ 252858 h 676690"/>
              <a:gd name="connsiteX26" fmla="*/ 284081 w 380340"/>
              <a:gd name="connsiteY26" fmla="*/ 273477 h 676690"/>
              <a:gd name="connsiteX27" fmla="*/ 281733 w 380340"/>
              <a:gd name="connsiteY27" fmla="*/ 294096 h 676690"/>
              <a:gd name="connsiteX28" fmla="*/ 277038 w 380340"/>
              <a:gd name="connsiteY28" fmla="*/ 312424 h 676690"/>
              <a:gd name="connsiteX29" fmla="*/ 274690 w 380340"/>
              <a:gd name="connsiteY29" fmla="*/ 337625 h 676690"/>
              <a:gd name="connsiteX30" fmla="*/ 269995 w 380340"/>
              <a:gd name="connsiteY30" fmla="*/ 360535 h 676690"/>
              <a:gd name="connsiteX31" fmla="*/ 267647 w 380340"/>
              <a:gd name="connsiteY31" fmla="*/ 381153 h 676690"/>
              <a:gd name="connsiteX32" fmla="*/ 255908 w 380340"/>
              <a:gd name="connsiteY32" fmla="*/ 422391 h 676690"/>
              <a:gd name="connsiteX33" fmla="*/ 251212 w 380340"/>
              <a:gd name="connsiteY33" fmla="*/ 461338 h 676690"/>
              <a:gd name="connsiteX34" fmla="*/ 239473 w 380340"/>
              <a:gd name="connsiteY34" fmla="*/ 493412 h 676690"/>
              <a:gd name="connsiteX35" fmla="*/ 232430 w 380340"/>
              <a:gd name="connsiteY35" fmla="*/ 527776 h 676690"/>
              <a:gd name="connsiteX36" fmla="*/ 223039 w 380340"/>
              <a:gd name="connsiteY36" fmla="*/ 552977 h 676690"/>
              <a:gd name="connsiteX37" fmla="*/ 211300 w 380340"/>
              <a:gd name="connsiteY37" fmla="*/ 580469 h 676690"/>
              <a:gd name="connsiteX38" fmla="*/ 201909 w 380340"/>
              <a:gd name="connsiteY38" fmla="*/ 603379 h 676690"/>
              <a:gd name="connsiteX39" fmla="*/ 187822 w 380340"/>
              <a:gd name="connsiteY39" fmla="*/ 621707 h 676690"/>
              <a:gd name="connsiteX40" fmla="*/ 173736 w 380340"/>
              <a:gd name="connsiteY40" fmla="*/ 637743 h 676690"/>
              <a:gd name="connsiteX41" fmla="*/ 164345 w 380340"/>
              <a:gd name="connsiteY41" fmla="*/ 651489 h 676690"/>
              <a:gd name="connsiteX42" fmla="*/ 154953 w 380340"/>
              <a:gd name="connsiteY42" fmla="*/ 660653 h 676690"/>
              <a:gd name="connsiteX43" fmla="*/ 147910 w 380340"/>
              <a:gd name="connsiteY43" fmla="*/ 667526 h 676690"/>
              <a:gd name="connsiteX44" fmla="*/ 140867 w 380340"/>
              <a:gd name="connsiteY44" fmla="*/ 674399 h 676690"/>
              <a:gd name="connsiteX45" fmla="*/ 133823 w 380340"/>
              <a:gd name="connsiteY45" fmla="*/ 674399 h 676690"/>
              <a:gd name="connsiteX46" fmla="*/ 126780 w 380340"/>
              <a:gd name="connsiteY46" fmla="*/ 676690 h 676690"/>
              <a:gd name="connsiteX47" fmla="*/ 119737 w 380340"/>
              <a:gd name="connsiteY47" fmla="*/ 674399 h 676690"/>
              <a:gd name="connsiteX48" fmla="*/ 112693 w 380340"/>
              <a:gd name="connsiteY48" fmla="*/ 669817 h 676690"/>
              <a:gd name="connsiteX49" fmla="*/ 105650 w 380340"/>
              <a:gd name="connsiteY49" fmla="*/ 665235 h 676690"/>
              <a:gd name="connsiteX50" fmla="*/ 103302 w 380340"/>
              <a:gd name="connsiteY50" fmla="*/ 658362 h 676690"/>
              <a:gd name="connsiteX51" fmla="*/ 98607 w 380340"/>
              <a:gd name="connsiteY51" fmla="*/ 651489 h 676690"/>
              <a:gd name="connsiteX52" fmla="*/ 98607 w 380340"/>
              <a:gd name="connsiteY52" fmla="*/ 640034 h 676690"/>
              <a:gd name="connsiteX53" fmla="*/ 96259 w 380340"/>
              <a:gd name="connsiteY53" fmla="*/ 630871 h 676690"/>
              <a:gd name="connsiteX54" fmla="*/ 96259 w 380340"/>
              <a:gd name="connsiteY54" fmla="*/ 617125 h 676690"/>
              <a:gd name="connsiteX55" fmla="*/ 91563 w 380340"/>
              <a:gd name="connsiteY55" fmla="*/ 603379 h 676690"/>
              <a:gd name="connsiteX56" fmla="*/ 84520 w 380340"/>
              <a:gd name="connsiteY56" fmla="*/ 589633 h 676690"/>
              <a:gd name="connsiteX57" fmla="*/ 79825 w 380340"/>
              <a:gd name="connsiteY57" fmla="*/ 573596 h 676690"/>
              <a:gd name="connsiteX58" fmla="*/ 68086 w 380340"/>
              <a:gd name="connsiteY58" fmla="*/ 557559 h 676690"/>
              <a:gd name="connsiteX59" fmla="*/ 53999 w 380340"/>
              <a:gd name="connsiteY59" fmla="*/ 541522 h 676690"/>
              <a:gd name="connsiteX60" fmla="*/ 37565 w 380340"/>
              <a:gd name="connsiteY60" fmla="*/ 520903 h 676690"/>
              <a:gd name="connsiteX61" fmla="*/ 21130 w 380340"/>
              <a:gd name="connsiteY61" fmla="*/ 497994 h 676690"/>
              <a:gd name="connsiteX62" fmla="*/ 0 w 380340"/>
              <a:gd name="connsiteY62" fmla="*/ 472793 h 676690"/>
              <a:gd name="connsiteX63" fmla="*/ 23478 w 380340"/>
              <a:gd name="connsiteY63" fmla="*/ 479666 h 676690"/>
              <a:gd name="connsiteX64" fmla="*/ 44608 w 380340"/>
              <a:gd name="connsiteY64" fmla="*/ 486539 h 676690"/>
              <a:gd name="connsiteX65" fmla="*/ 65738 w 380340"/>
              <a:gd name="connsiteY65" fmla="*/ 491121 h 676690"/>
              <a:gd name="connsiteX66" fmla="*/ 82172 w 380340"/>
              <a:gd name="connsiteY66" fmla="*/ 491121 h 676690"/>
              <a:gd name="connsiteX67" fmla="*/ 96259 w 380340"/>
              <a:gd name="connsiteY67" fmla="*/ 491121 h 676690"/>
              <a:gd name="connsiteX68" fmla="*/ 105650 w 380340"/>
              <a:gd name="connsiteY68" fmla="*/ 491121 h 676690"/>
              <a:gd name="connsiteX69" fmla="*/ 112693 w 380340"/>
              <a:gd name="connsiteY69" fmla="*/ 486539 h 676690"/>
              <a:gd name="connsiteX70" fmla="*/ 117389 w 380340"/>
              <a:gd name="connsiteY70" fmla="*/ 484248 h 676690"/>
              <a:gd name="connsiteX71" fmla="*/ 119737 w 380340"/>
              <a:gd name="connsiteY71" fmla="*/ 479666 h 676690"/>
              <a:gd name="connsiteX72" fmla="*/ 124432 w 380340"/>
              <a:gd name="connsiteY72" fmla="*/ 472793 h 676690"/>
              <a:gd name="connsiteX73" fmla="*/ 124432 w 380340"/>
              <a:gd name="connsiteY73" fmla="*/ 470502 h 676690"/>
              <a:gd name="connsiteX74" fmla="*/ 126780 w 380340"/>
              <a:gd name="connsiteY74" fmla="*/ 461338 h 676690"/>
              <a:gd name="connsiteX75" fmla="*/ 129128 w 380340"/>
              <a:gd name="connsiteY75" fmla="*/ 449883 h 676690"/>
              <a:gd name="connsiteX76" fmla="*/ 133823 w 380340"/>
              <a:gd name="connsiteY76" fmla="*/ 440719 h 676690"/>
              <a:gd name="connsiteX77" fmla="*/ 136171 w 380340"/>
              <a:gd name="connsiteY77" fmla="*/ 426973 h 676690"/>
              <a:gd name="connsiteX78" fmla="*/ 140867 w 380340"/>
              <a:gd name="connsiteY78" fmla="*/ 413227 h 676690"/>
              <a:gd name="connsiteX79" fmla="*/ 143215 w 380340"/>
              <a:gd name="connsiteY79" fmla="*/ 392608 h 676690"/>
              <a:gd name="connsiteX80" fmla="*/ 147910 w 380340"/>
              <a:gd name="connsiteY80" fmla="*/ 376571 h 676690"/>
              <a:gd name="connsiteX81" fmla="*/ 154953 w 380340"/>
              <a:gd name="connsiteY81" fmla="*/ 355953 h 676690"/>
              <a:gd name="connsiteX82" fmla="*/ 157301 w 380340"/>
              <a:gd name="connsiteY82" fmla="*/ 333043 h 676690"/>
              <a:gd name="connsiteX83" fmla="*/ 164345 w 380340"/>
              <a:gd name="connsiteY83" fmla="*/ 310133 h 676690"/>
              <a:gd name="connsiteX84" fmla="*/ 169040 w 380340"/>
              <a:gd name="connsiteY84" fmla="*/ 282641 h 676690"/>
              <a:gd name="connsiteX85" fmla="*/ 173736 w 380340"/>
              <a:gd name="connsiteY85" fmla="*/ 257440 h 676690"/>
              <a:gd name="connsiteX86" fmla="*/ 178431 w 380340"/>
              <a:gd name="connsiteY86" fmla="*/ 229949 h 676690"/>
              <a:gd name="connsiteX87" fmla="*/ 180779 w 380340"/>
              <a:gd name="connsiteY87" fmla="*/ 200166 h 676690"/>
              <a:gd name="connsiteX88" fmla="*/ 185475 w 380340"/>
              <a:gd name="connsiteY88" fmla="*/ 177256 h 676690"/>
              <a:gd name="connsiteX89" fmla="*/ 187822 w 380340"/>
              <a:gd name="connsiteY89" fmla="*/ 149764 h 676690"/>
              <a:gd name="connsiteX90" fmla="*/ 192518 w 380340"/>
              <a:gd name="connsiteY90" fmla="*/ 129145 h 676690"/>
              <a:gd name="connsiteX91" fmla="*/ 194866 w 380340"/>
              <a:gd name="connsiteY91" fmla="*/ 106235 h 676690"/>
              <a:gd name="connsiteX92" fmla="*/ 199561 w 380340"/>
              <a:gd name="connsiteY92" fmla="*/ 90199 h 676690"/>
              <a:gd name="connsiteX93" fmla="*/ 199561 w 380340"/>
              <a:gd name="connsiteY93" fmla="*/ 69580 h 676690"/>
              <a:gd name="connsiteX94" fmla="*/ 201909 w 380340"/>
              <a:gd name="connsiteY94" fmla="*/ 55834 h 676690"/>
              <a:gd name="connsiteX95" fmla="*/ 201909 w 380340"/>
              <a:gd name="connsiteY95" fmla="*/ 39797 h 676690"/>
              <a:gd name="connsiteX96" fmla="*/ 201909 w 380340"/>
              <a:gd name="connsiteY96" fmla="*/ 28342 h 676690"/>
              <a:gd name="connsiteX97" fmla="*/ 201909 w 380340"/>
              <a:gd name="connsiteY97" fmla="*/ 19178 h 676690"/>
              <a:gd name="connsiteX98" fmla="*/ 201909 w 380340"/>
              <a:gd name="connsiteY98" fmla="*/ 10014 h 676690"/>
              <a:gd name="connsiteX99" fmla="*/ 201909 w 380340"/>
              <a:gd name="connsiteY99" fmla="*/ 4458 h 676690"/>
              <a:gd name="connsiteX100" fmla="*/ 358876 w 380340"/>
              <a:gd name="connsiteY100" fmla="*/ 136 h 676690"/>
              <a:gd name="connsiteX101" fmla="*/ 372224 w 380340"/>
              <a:gd name="connsiteY101" fmla="*/ 0 h 67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80340" h="676690">
                <a:moveTo>
                  <a:pt x="372224" y="0"/>
                </a:moveTo>
                <a:lnTo>
                  <a:pt x="373297" y="3141"/>
                </a:lnTo>
                <a:lnTo>
                  <a:pt x="377992" y="10014"/>
                </a:lnTo>
                <a:lnTo>
                  <a:pt x="380340" y="12305"/>
                </a:lnTo>
                <a:lnTo>
                  <a:pt x="373297" y="19178"/>
                </a:lnTo>
                <a:lnTo>
                  <a:pt x="366253" y="26051"/>
                </a:lnTo>
                <a:lnTo>
                  <a:pt x="359210" y="32924"/>
                </a:lnTo>
                <a:lnTo>
                  <a:pt x="349819" y="39797"/>
                </a:lnTo>
                <a:lnTo>
                  <a:pt x="342776" y="46670"/>
                </a:lnTo>
                <a:lnTo>
                  <a:pt x="335732" y="53543"/>
                </a:lnTo>
                <a:lnTo>
                  <a:pt x="328689" y="58125"/>
                </a:lnTo>
                <a:lnTo>
                  <a:pt x="326341" y="64998"/>
                </a:lnTo>
                <a:lnTo>
                  <a:pt x="319298" y="85617"/>
                </a:lnTo>
                <a:lnTo>
                  <a:pt x="312255" y="106235"/>
                </a:lnTo>
                <a:lnTo>
                  <a:pt x="312255" y="113108"/>
                </a:lnTo>
                <a:lnTo>
                  <a:pt x="307559" y="119981"/>
                </a:lnTo>
                <a:lnTo>
                  <a:pt x="307559" y="126854"/>
                </a:lnTo>
                <a:lnTo>
                  <a:pt x="305211" y="136018"/>
                </a:lnTo>
                <a:lnTo>
                  <a:pt x="305211" y="145182"/>
                </a:lnTo>
                <a:lnTo>
                  <a:pt x="300516" y="158928"/>
                </a:lnTo>
                <a:lnTo>
                  <a:pt x="300516" y="172674"/>
                </a:lnTo>
                <a:lnTo>
                  <a:pt x="298168" y="186420"/>
                </a:lnTo>
                <a:lnTo>
                  <a:pt x="298168" y="200166"/>
                </a:lnTo>
                <a:lnTo>
                  <a:pt x="295820" y="216203"/>
                </a:lnTo>
                <a:lnTo>
                  <a:pt x="291125" y="232240"/>
                </a:lnTo>
                <a:lnTo>
                  <a:pt x="288777" y="252858"/>
                </a:lnTo>
                <a:lnTo>
                  <a:pt x="284081" y="273477"/>
                </a:lnTo>
                <a:lnTo>
                  <a:pt x="281733" y="294096"/>
                </a:lnTo>
                <a:lnTo>
                  <a:pt x="277038" y="312424"/>
                </a:lnTo>
                <a:lnTo>
                  <a:pt x="274690" y="337625"/>
                </a:lnTo>
                <a:lnTo>
                  <a:pt x="269995" y="360535"/>
                </a:lnTo>
                <a:lnTo>
                  <a:pt x="267647" y="381153"/>
                </a:lnTo>
                <a:lnTo>
                  <a:pt x="255908" y="422391"/>
                </a:lnTo>
                <a:lnTo>
                  <a:pt x="251212" y="461338"/>
                </a:lnTo>
                <a:lnTo>
                  <a:pt x="239473" y="493412"/>
                </a:lnTo>
                <a:lnTo>
                  <a:pt x="232430" y="527776"/>
                </a:lnTo>
                <a:lnTo>
                  <a:pt x="223039" y="552977"/>
                </a:lnTo>
                <a:lnTo>
                  <a:pt x="211300" y="580469"/>
                </a:lnTo>
                <a:lnTo>
                  <a:pt x="201909" y="603379"/>
                </a:lnTo>
                <a:lnTo>
                  <a:pt x="187822" y="621707"/>
                </a:lnTo>
                <a:lnTo>
                  <a:pt x="173736" y="637743"/>
                </a:lnTo>
                <a:lnTo>
                  <a:pt x="164345" y="651489"/>
                </a:lnTo>
                <a:lnTo>
                  <a:pt x="154953" y="660653"/>
                </a:lnTo>
                <a:lnTo>
                  <a:pt x="147910" y="667526"/>
                </a:lnTo>
                <a:lnTo>
                  <a:pt x="140867" y="674399"/>
                </a:lnTo>
                <a:lnTo>
                  <a:pt x="133823" y="674399"/>
                </a:lnTo>
                <a:lnTo>
                  <a:pt x="126780" y="676690"/>
                </a:lnTo>
                <a:lnTo>
                  <a:pt x="119737" y="674399"/>
                </a:lnTo>
                <a:lnTo>
                  <a:pt x="112693" y="669817"/>
                </a:lnTo>
                <a:lnTo>
                  <a:pt x="105650" y="665235"/>
                </a:lnTo>
                <a:lnTo>
                  <a:pt x="103302" y="658362"/>
                </a:lnTo>
                <a:lnTo>
                  <a:pt x="98607" y="651489"/>
                </a:lnTo>
                <a:lnTo>
                  <a:pt x="98607" y="640034"/>
                </a:lnTo>
                <a:lnTo>
                  <a:pt x="96259" y="630871"/>
                </a:lnTo>
                <a:lnTo>
                  <a:pt x="96259" y="617125"/>
                </a:lnTo>
                <a:lnTo>
                  <a:pt x="91563" y="603379"/>
                </a:lnTo>
                <a:lnTo>
                  <a:pt x="84520" y="589633"/>
                </a:lnTo>
                <a:lnTo>
                  <a:pt x="79825" y="573596"/>
                </a:lnTo>
                <a:lnTo>
                  <a:pt x="68086" y="557559"/>
                </a:lnTo>
                <a:lnTo>
                  <a:pt x="53999" y="541522"/>
                </a:lnTo>
                <a:lnTo>
                  <a:pt x="37565" y="520903"/>
                </a:lnTo>
                <a:lnTo>
                  <a:pt x="21130" y="497994"/>
                </a:lnTo>
                <a:lnTo>
                  <a:pt x="0" y="472793"/>
                </a:lnTo>
                <a:lnTo>
                  <a:pt x="23478" y="479666"/>
                </a:lnTo>
                <a:lnTo>
                  <a:pt x="44608" y="486539"/>
                </a:lnTo>
                <a:lnTo>
                  <a:pt x="65738" y="491121"/>
                </a:lnTo>
                <a:lnTo>
                  <a:pt x="82172" y="491121"/>
                </a:lnTo>
                <a:lnTo>
                  <a:pt x="96259" y="491121"/>
                </a:lnTo>
                <a:lnTo>
                  <a:pt x="105650" y="491121"/>
                </a:lnTo>
                <a:lnTo>
                  <a:pt x="112693" y="486539"/>
                </a:lnTo>
                <a:lnTo>
                  <a:pt x="117389" y="484248"/>
                </a:lnTo>
                <a:lnTo>
                  <a:pt x="119737" y="479666"/>
                </a:lnTo>
                <a:lnTo>
                  <a:pt x="124432" y="472793"/>
                </a:lnTo>
                <a:lnTo>
                  <a:pt x="124432" y="470502"/>
                </a:lnTo>
                <a:lnTo>
                  <a:pt x="126780" y="461338"/>
                </a:lnTo>
                <a:lnTo>
                  <a:pt x="129128" y="449883"/>
                </a:lnTo>
                <a:lnTo>
                  <a:pt x="133823" y="440719"/>
                </a:lnTo>
                <a:lnTo>
                  <a:pt x="136171" y="426973"/>
                </a:lnTo>
                <a:lnTo>
                  <a:pt x="140867" y="413227"/>
                </a:lnTo>
                <a:lnTo>
                  <a:pt x="143215" y="392608"/>
                </a:lnTo>
                <a:lnTo>
                  <a:pt x="147910" y="376571"/>
                </a:lnTo>
                <a:lnTo>
                  <a:pt x="154953" y="355953"/>
                </a:lnTo>
                <a:lnTo>
                  <a:pt x="157301" y="333043"/>
                </a:lnTo>
                <a:lnTo>
                  <a:pt x="164345" y="310133"/>
                </a:lnTo>
                <a:lnTo>
                  <a:pt x="169040" y="282641"/>
                </a:lnTo>
                <a:lnTo>
                  <a:pt x="173736" y="257440"/>
                </a:lnTo>
                <a:lnTo>
                  <a:pt x="178431" y="229949"/>
                </a:lnTo>
                <a:lnTo>
                  <a:pt x="180779" y="200166"/>
                </a:lnTo>
                <a:lnTo>
                  <a:pt x="185475" y="177256"/>
                </a:lnTo>
                <a:lnTo>
                  <a:pt x="187822" y="149764"/>
                </a:lnTo>
                <a:lnTo>
                  <a:pt x="192518" y="129145"/>
                </a:lnTo>
                <a:lnTo>
                  <a:pt x="194866" y="106235"/>
                </a:lnTo>
                <a:lnTo>
                  <a:pt x="199561" y="90199"/>
                </a:lnTo>
                <a:lnTo>
                  <a:pt x="199561" y="69580"/>
                </a:lnTo>
                <a:lnTo>
                  <a:pt x="201909" y="55834"/>
                </a:lnTo>
                <a:lnTo>
                  <a:pt x="201909" y="39797"/>
                </a:lnTo>
                <a:lnTo>
                  <a:pt x="201909" y="28342"/>
                </a:lnTo>
                <a:lnTo>
                  <a:pt x="201909" y="19178"/>
                </a:lnTo>
                <a:lnTo>
                  <a:pt x="201909" y="10014"/>
                </a:lnTo>
                <a:lnTo>
                  <a:pt x="201909" y="4458"/>
                </a:lnTo>
                <a:lnTo>
                  <a:pt x="358876" y="136"/>
                </a:lnTo>
                <a:lnTo>
                  <a:pt x="372224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99" name="任意多边形 198"/>
          <p:cNvSpPr/>
          <p:nvPr/>
        </p:nvSpPr>
        <p:spPr bwMode="auto">
          <a:xfrm>
            <a:off x="1915919" y="3260352"/>
            <a:ext cx="139718" cy="170273"/>
          </a:xfrm>
          <a:custGeom>
            <a:avLst/>
            <a:gdLst>
              <a:gd name="connsiteX0" fmla="*/ 4696 w 174940"/>
              <a:gd name="connsiteY0" fmla="*/ 0 h 213198"/>
              <a:gd name="connsiteX1" fmla="*/ 11739 w 174940"/>
              <a:gd name="connsiteY1" fmla="*/ 0 h 213198"/>
              <a:gd name="connsiteX2" fmla="*/ 18782 w 174940"/>
              <a:gd name="connsiteY2" fmla="*/ 0 h 213198"/>
              <a:gd name="connsiteX3" fmla="*/ 32869 w 174940"/>
              <a:gd name="connsiteY3" fmla="*/ 0 h 213198"/>
              <a:gd name="connsiteX4" fmla="*/ 46955 w 174940"/>
              <a:gd name="connsiteY4" fmla="*/ 2291 h 213198"/>
              <a:gd name="connsiteX5" fmla="*/ 63390 w 174940"/>
              <a:gd name="connsiteY5" fmla="*/ 6873 h 213198"/>
              <a:gd name="connsiteX6" fmla="*/ 82172 w 174940"/>
              <a:gd name="connsiteY6" fmla="*/ 13746 h 213198"/>
              <a:gd name="connsiteX7" fmla="*/ 100954 w 174940"/>
              <a:gd name="connsiteY7" fmla="*/ 16037 h 213198"/>
              <a:gd name="connsiteX8" fmla="*/ 119736 w 174940"/>
              <a:gd name="connsiteY8" fmla="*/ 20619 h 213198"/>
              <a:gd name="connsiteX9" fmla="*/ 131475 w 174940"/>
              <a:gd name="connsiteY9" fmla="*/ 22910 h 213198"/>
              <a:gd name="connsiteX10" fmla="*/ 145562 w 174940"/>
              <a:gd name="connsiteY10" fmla="*/ 22910 h 213198"/>
              <a:gd name="connsiteX11" fmla="*/ 157301 w 174940"/>
              <a:gd name="connsiteY11" fmla="*/ 20619 h 213198"/>
              <a:gd name="connsiteX12" fmla="*/ 166692 w 174940"/>
              <a:gd name="connsiteY12" fmla="*/ 16037 h 213198"/>
              <a:gd name="connsiteX13" fmla="*/ 173670 w 174940"/>
              <a:gd name="connsiteY13" fmla="*/ 13767 h 213198"/>
              <a:gd name="connsiteX14" fmla="*/ 174347 w 174940"/>
              <a:gd name="connsiteY14" fmla="*/ 31684 h 213198"/>
              <a:gd name="connsiteX15" fmla="*/ 168644 w 174940"/>
              <a:gd name="connsiteY15" fmla="*/ 201066 h 213198"/>
              <a:gd name="connsiteX16" fmla="*/ 166833 w 174940"/>
              <a:gd name="connsiteY16" fmla="*/ 213198 h 213198"/>
              <a:gd name="connsiteX17" fmla="*/ 166692 w 174940"/>
              <a:gd name="connsiteY17" fmla="*/ 213061 h 213198"/>
              <a:gd name="connsiteX18" fmla="*/ 164344 w 174940"/>
              <a:gd name="connsiteY18" fmla="*/ 203897 h 213198"/>
              <a:gd name="connsiteX19" fmla="*/ 159648 w 174940"/>
              <a:gd name="connsiteY19" fmla="*/ 190152 h 213198"/>
              <a:gd name="connsiteX20" fmla="*/ 157301 w 174940"/>
              <a:gd name="connsiteY20" fmla="*/ 176406 h 213198"/>
              <a:gd name="connsiteX21" fmla="*/ 150257 w 174940"/>
              <a:gd name="connsiteY21" fmla="*/ 162660 h 213198"/>
              <a:gd name="connsiteX22" fmla="*/ 143214 w 174940"/>
              <a:gd name="connsiteY22" fmla="*/ 151205 h 213198"/>
              <a:gd name="connsiteX23" fmla="*/ 131475 w 174940"/>
              <a:gd name="connsiteY23" fmla="*/ 137459 h 213198"/>
              <a:gd name="connsiteX24" fmla="*/ 122084 w 174940"/>
              <a:gd name="connsiteY24" fmla="*/ 123713 h 213198"/>
              <a:gd name="connsiteX25" fmla="*/ 107997 w 174940"/>
              <a:gd name="connsiteY25" fmla="*/ 109967 h 213198"/>
              <a:gd name="connsiteX26" fmla="*/ 98606 w 174940"/>
              <a:gd name="connsiteY26" fmla="*/ 96221 h 213198"/>
              <a:gd name="connsiteX27" fmla="*/ 82172 w 174940"/>
              <a:gd name="connsiteY27" fmla="*/ 82475 h 213198"/>
              <a:gd name="connsiteX28" fmla="*/ 68085 w 174940"/>
              <a:gd name="connsiteY28" fmla="*/ 71020 h 213198"/>
              <a:gd name="connsiteX29" fmla="*/ 49303 w 174940"/>
              <a:gd name="connsiteY29" fmla="*/ 59565 h 213198"/>
              <a:gd name="connsiteX30" fmla="*/ 37564 w 174940"/>
              <a:gd name="connsiteY30" fmla="*/ 50402 h 213198"/>
              <a:gd name="connsiteX31" fmla="*/ 25826 w 174940"/>
              <a:gd name="connsiteY31" fmla="*/ 38947 h 213198"/>
              <a:gd name="connsiteX32" fmla="*/ 16434 w 174940"/>
              <a:gd name="connsiteY32" fmla="*/ 29783 h 213198"/>
              <a:gd name="connsiteX33" fmla="*/ 9391 w 174940"/>
              <a:gd name="connsiteY33" fmla="*/ 22910 h 213198"/>
              <a:gd name="connsiteX34" fmla="*/ 2348 w 174940"/>
              <a:gd name="connsiteY34" fmla="*/ 16037 h 213198"/>
              <a:gd name="connsiteX35" fmla="*/ 0 w 174940"/>
              <a:gd name="connsiteY35" fmla="*/ 9164 h 213198"/>
              <a:gd name="connsiteX36" fmla="*/ 0 w 174940"/>
              <a:gd name="connsiteY36" fmla="*/ 2291 h 213198"/>
              <a:gd name="connsiteX37" fmla="*/ 2348 w 174940"/>
              <a:gd name="connsiteY37" fmla="*/ 2291 h 213198"/>
              <a:gd name="connsiteX38" fmla="*/ 4696 w 174940"/>
              <a:gd name="connsiteY38" fmla="*/ 0 h 213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74940" h="213198">
                <a:moveTo>
                  <a:pt x="4696" y="0"/>
                </a:moveTo>
                <a:lnTo>
                  <a:pt x="11739" y="0"/>
                </a:lnTo>
                <a:lnTo>
                  <a:pt x="18782" y="0"/>
                </a:lnTo>
                <a:lnTo>
                  <a:pt x="32869" y="0"/>
                </a:lnTo>
                <a:lnTo>
                  <a:pt x="46955" y="2291"/>
                </a:lnTo>
                <a:lnTo>
                  <a:pt x="63390" y="6873"/>
                </a:lnTo>
                <a:lnTo>
                  <a:pt x="82172" y="13746"/>
                </a:lnTo>
                <a:lnTo>
                  <a:pt x="100954" y="16037"/>
                </a:lnTo>
                <a:lnTo>
                  <a:pt x="119736" y="20619"/>
                </a:lnTo>
                <a:lnTo>
                  <a:pt x="131475" y="22910"/>
                </a:lnTo>
                <a:lnTo>
                  <a:pt x="145562" y="22910"/>
                </a:lnTo>
                <a:lnTo>
                  <a:pt x="157301" y="20619"/>
                </a:lnTo>
                <a:lnTo>
                  <a:pt x="166692" y="16037"/>
                </a:lnTo>
                <a:lnTo>
                  <a:pt x="173670" y="13767"/>
                </a:lnTo>
                <a:lnTo>
                  <a:pt x="174347" y="31684"/>
                </a:lnTo>
                <a:cubicBezTo>
                  <a:pt x="176331" y="113512"/>
                  <a:pt x="173067" y="165977"/>
                  <a:pt x="168644" y="201066"/>
                </a:cubicBezTo>
                <a:lnTo>
                  <a:pt x="166833" y="213198"/>
                </a:lnTo>
                <a:lnTo>
                  <a:pt x="166692" y="213061"/>
                </a:lnTo>
                <a:lnTo>
                  <a:pt x="164344" y="203897"/>
                </a:lnTo>
                <a:lnTo>
                  <a:pt x="159648" y="190152"/>
                </a:lnTo>
                <a:lnTo>
                  <a:pt x="157301" y="176406"/>
                </a:lnTo>
                <a:lnTo>
                  <a:pt x="150257" y="162660"/>
                </a:lnTo>
                <a:lnTo>
                  <a:pt x="143214" y="151205"/>
                </a:lnTo>
                <a:lnTo>
                  <a:pt x="131475" y="137459"/>
                </a:lnTo>
                <a:lnTo>
                  <a:pt x="122084" y="123713"/>
                </a:lnTo>
                <a:lnTo>
                  <a:pt x="107997" y="109967"/>
                </a:lnTo>
                <a:lnTo>
                  <a:pt x="98606" y="96221"/>
                </a:lnTo>
                <a:lnTo>
                  <a:pt x="82172" y="82475"/>
                </a:lnTo>
                <a:lnTo>
                  <a:pt x="68085" y="71020"/>
                </a:lnTo>
                <a:lnTo>
                  <a:pt x="49303" y="59565"/>
                </a:lnTo>
                <a:lnTo>
                  <a:pt x="37564" y="50402"/>
                </a:lnTo>
                <a:lnTo>
                  <a:pt x="25826" y="38947"/>
                </a:lnTo>
                <a:lnTo>
                  <a:pt x="16434" y="29783"/>
                </a:lnTo>
                <a:lnTo>
                  <a:pt x="9391" y="22910"/>
                </a:lnTo>
                <a:lnTo>
                  <a:pt x="2348" y="16037"/>
                </a:lnTo>
                <a:lnTo>
                  <a:pt x="0" y="9164"/>
                </a:lnTo>
                <a:lnTo>
                  <a:pt x="0" y="2291"/>
                </a:lnTo>
                <a:lnTo>
                  <a:pt x="2348" y="2291"/>
                </a:lnTo>
                <a:lnTo>
                  <a:pt x="4696" y="0"/>
                </a:lnTo>
                <a:close/>
              </a:path>
            </a:pathLst>
          </a:custGeom>
          <a:solidFill>
            <a:srgbClr val="FF0000"/>
          </a:solidFill>
          <a:ln w="14288">
            <a:solidFill>
              <a:srgbClr val="FF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50" name="TextBox 1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89236" y="266477"/>
            <a:ext cx="419107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2699792" y="339502"/>
            <a:ext cx="456833" cy="456366"/>
            <a:chOff x="631825" y="5181600"/>
            <a:chExt cx="1554163" cy="1552575"/>
          </a:xfrm>
        </p:grpSpPr>
        <p:sp>
          <p:nvSpPr>
            <p:cNvPr id="52" name="Oval 10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" name="Freeform 11"/>
            <p:cNvSpPr/>
            <p:nvPr>
              <p:custDataLst>
                <p:tags r:id="rId3"/>
              </p:custDataLst>
            </p:nvPr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4" name="Freeform 12"/>
            <p:cNvSpPr/>
            <p:nvPr>
              <p:custDataLst>
                <p:tags r:id="rId4"/>
              </p:custDataLst>
            </p:nvPr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5" name="Freeform 13"/>
            <p:cNvSpPr/>
            <p:nvPr>
              <p:custDataLst>
                <p:tags r:id="rId5"/>
              </p:custDataLst>
            </p:nvPr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6" name="Freeform 14"/>
            <p:cNvSpPr/>
            <p:nvPr>
              <p:custDataLst>
                <p:tags r:id="rId6"/>
              </p:custDataLst>
            </p:nvPr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7" name="Freeform 15"/>
            <p:cNvSpPr/>
            <p:nvPr>
              <p:custDataLst>
                <p:tags r:id="rId7"/>
              </p:custDataLst>
            </p:nvPr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" name="Rectangle 18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" name="Rectangle 19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8" name="Rectangle 20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9" name="Rectangle 21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0" name="Rectangle 22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1" name="Rectangle 23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2" name="Rectangle 24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3" name="Rectangle 25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4" name="Rectangle 26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5" name="Rectangle 2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6" name="Rectangle 28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7" name="Rectangle 29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8" name="Rectangle 30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9" name="Rectangle 3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1" name="Rectangle 32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4" name="Rectangle 33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5" name="Rectangle 34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6" name="Rectangle 35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7" name="Rectangle 36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8" name="Rectangle 37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9" name="Rectangle 38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0" name="Rectangle 39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1" name="Freeform 40"/>
            <p:cNvSpPr/>
            <p:nvPr>
              <p:custDataLst>
                <p:tags r:id="rId32"/>
              </p:custDataLst>
            </p:nvPr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83" name="Freeform 41"/>
            <p:cNvSpPr/>
            <p:nvPr>
              <p:custDataLst>
                <p:tags r:id="rId33"/>
              </p:custDataLst>
            </p:nvPr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3532933" y="2540081"/>
            <a:ext cx="4392488" cy="56281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最长的竖笔不要最后才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9" grpId="0" animBg="1"/>
      <p:bldP spid="70" grpId="0" animBg="1"/>
      <p:bldP spid="183" grpId="0" animBg="1"/>
      <p:bldP spid="190" grpId="0" animBg="1"/>
      <p:bldP spid="196" grpId="0" animBg="1"/>
      <p:bldP spid="19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670514" y="2098367"/>
          <a:ext cx="1461326" cy="1528636"/>
        </p:xfrm>
        <a:graphic>
          <a:graphicData uri="http://schemas.openxmlformats.org/drawingml/2006/table">
            <a:tbl>
              <a:tblPr/>
              <a:tblGrid>
                <a:gridCol w="720725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>
            <p:custDataLst>
              <p:tags r:id="rId2"/>
            </p:custDataLst>
          </p:nvPr>
        </p:nvSpPr>
        <p:spPr>
          <a:xfrm>
            <a:off x="1670884" y="1983090"/>
            <a:ext cx="1420517" cy="1668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遮</a:t>
            </a:r>
          </a:p>
        </p:txBody>
      </p:sp>
      <p:sp>
        <p:nvSpPr>
          <p:cNvPr id="23" name="TextBox 24"/>
          <p:cNvSpPr txBox="1"/>
          <p:nvPr>
            <p:custDataLst>
              <p:tags r:id="rId3"/>
            </p:custDataLst>
          </p:nvPr>
        </p:nvSpPr>
        <p:spPr>
          <a:xfrm>
            <a:off x="1782858" y="1217533"/>
            <a:ext cx="1276974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zhē</a:t>
            </a:r>
            <a:endParaRPr lang="en-US" sz="5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59443" y="195610"/>
            <a:ext cx="419107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>
                <a:latin typeface="楷体" panose="02010609060101010101" pitchFamily="49" charset="-122"/>
                <a:ea typeface="楷体" panose="02010609060101010101" pitchFamily="49" charset="-122"/>
              </a:rPr>
              <a:t>重难点字书写指导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2569999" y="268635"/>
            <a:ext cx="456833" cy="456366"/>
            <a:chOff x="631825" y="5181600"/>
            <a:chExt cx="1554163" cy="1552575"/>
          </a:xfrm>
        </p:grpSpPr>
        <p:sp>
          <p:nvSpPr>
            <p:cNvPr id="52" name="Oval 10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" name="Freeform 11"/>
            <p:cNvSpPr/>
            <p:nvPr>
              <p:custDataLst>
                <p:tags r:id="rId6"/>
              </p:custDataLst>
            </p:nvPr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4" name="Freeform 12"/>
            <p:cNvSpPr/>
            <p:nvPr>
              <p:custDataLst>
                <p:tags r:id="rId7"/>
              </p:custDataLst>
            </p:nvPr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5" name="Freeform 13"/>
            <p:cNvSpPr/>
            <p:nvPr>
              <p:custDataLst>
                <p:tags r:id="rId8"/>
              </p:custDataLst>
            </p:nvPr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6" name="Freeform 14"/>
            <p:cNvSpPr/>
            <p:nvPr>
              <p:custDataLst>
                <p:tags r:id="rId9"/>
              </p:custDataLst>
            </p:nvPr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7" name="Freeform 15"/>
            <p:cNvSpPr/>
            <p:nvPr>
              <p:custDataLst>
                <p:tags r:id="rId10"/>
              </p:custDataLst>
            </p:nvPr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6" name="Rectangle 18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7" name="Rectangle 19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8" name="Rectangle 20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9" name="Rectangle 2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0" name="Rectangle 22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1" name="Rectangle 23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2" name="Rectangle 24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3" name="Rectangle 25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4" name="Rectangle 26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5" name="Rectangle 27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6" name="Rectangle 28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7" name="Rectangle 29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8" name="Rectangle 30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19" name="Rectangle 3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1" name="Rectangle 32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4" name="Rectangle 33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5" name="Rectangle 34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6" name="Rectangle 35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7" name="Rectangle 36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8" name="Rectangle 37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29" name="Rectangle 38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0" name="Rectangle 39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31" name="Freeform 40"/>
            <p:cNvSpPr/>
            <p:nvPr>
              <p:custDataLst>
                <p:tags r:id="rId35"/>
              </p:custDataLst>
            </p:nvPr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  <p:sp>
          <p:nvSpPr>
            <p:cNvPr id="83" name="Freeform 41"/>
            <p:cNvSpPr/>
            <p:nvPr>
              <p:custDataLst>
                <p:tags r:id="rId36"/>
              </p:custDataLst>
            </p:nvPr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黑体" panose="02010609060101010101" pitchFamily="49" charset="-122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3779912" y="1779663"/>
            <a:ext cx="4393177" cy="2016223"/>
          </a:xfrm>
          <a:prstGeom prst="rect">
            <a:avLst/>
          </a:prstGeom>
          <a:noFill/>
          <a:ln w="19050" cmpd="sng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庶”不要写得太大，尤其是四点底不要写得太宽，既要被广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字旁盖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住，也要被走之托住。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08" y="803095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7858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711028" y="771550"/>
            <a:ext cx="24482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  <p:sp>
        <p:nvSpPr>
          <p:cNvPr id="11" name="矩形 10"/>
          <p:cNvSpPr/>
          <p:nvPr/>
        </p:nvSpPr>
        <p:spPr>
          <a:xfrm>
            <a:off x="530607" y="1622783"/>
            <a:ext cx="8001833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默读课文，找出最能体现诸葛亮谋略和智慧的语句，仔细读一读，感受人物的特点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sz="2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1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75856" y="51470"/>
            <a:ext cx="2816225" cy="714962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</a:p>
        </p:txBody>
      </p:sp>
      <p:sp>
        <p:nvSpPr>
          <p:cNvPr id="2" name="iconfont-1191-870150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5767005" y="228850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iconfont-1191-870150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 rot="10800000">
            <a:off x="3280762" y="228850"/>
            <a:ext cx="282575" cy="423862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925" y="64058"/>
            <a:ext cx="9144000" cy="1653118"/>
            <a:chOff x="0" y="951153"/>
            <a:chExt cx="9144000" cy="165311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51153"/>
              <a:ext cx="9144000" cy="165311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24328" y="2067693"/>
              <a:ext cx="1440160" cy="513545"/>
            </a:xfrm>
            <a:prstGeom prst="rect">
              <a:avLst/>
            </a:prstGeom>
          </p:spPr>
        </p:pic>
      </p:grpSp>
      <p:cxnSp>
        <p:nvCxnSpPr>
          <p:cNvPr id="9" name="直接连接符 8"/>
          <p:cNvCxnSpPr/>
          <p:nvPr/>
        </p:nvCxnSpPr>
        <p:spPr>
          <a:xfrm>
            <a:off x="1475656" y="1131674"/>
            <a:ext cx="61926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88603" y="2499742"/>
            <a:ext cx="8675885" cy="2192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    立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下军令状意味着必须完成任务，不然就得受罚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。当时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诸葛亮可能在想对策，也可能在暗笑周瑜上钩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了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……</a:t>
            </a:r>
            <a:endParaRPr lang="en-US" altLang="zh-CN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4" name="文本框 14"/>
          <p:cNvSpPr txBox="1"/>
          <p:nvPr/>
        </p:nvSpPr>
        <p:spPr>
          <a:xfrm>
            <a:off x="179512" y="1848852"/>
            <a:ext cx="8892480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诸葛亮立下军令状意味着什么？当时他心里想了些什么？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755576" y="1059582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en-US" altLang="zh-CN" dirty="0">
                <a:sym typeface="+mn-ea"/>
              </a:rPr>
              <a:t>   </a:t>
            </a:r>
            <a:r>
              <a:rPr lang="en-US" altLang="zh-CN" dirty="0" smtClean="0">
                <a:sym typeface="+mn-ea"/>
              </a:rPr>
              <a:t> </a:t>
            </a:r>
            <a:r>
              <a:rPr lang="zh-CN" altLang="en-US" dirty="0" smtClean="0">
                <a:sym typeface="+mn-ea"/>
              </a:rPr>
              <a:t>诸葛亮</a:t>
            </a:r>
            <a:r>
              <a:rPr lang="zh-CN" altLang="en-US" dirty="0">
                <a:sym typeface="+mn-ea"/>
              </a:rPr>
              <a:t>这么机智，为什么不推掉这个任务呢？明明知道周瑜要害他，为什么还要替周瑜借十万之箭呢？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78907" y="108644"/>
            <a:ext cx="6670844" cy="5001699"/>
            <a:chOff x="-3523" y="144084"/>
            <a:chExt cx="6670844" cy="50016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523" y="144084"/>
              <a:ext cx="6670844" cy="38863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" y="477397"/>
              <a:ext cx="6660232" cy="4668386"/>
            </a:xfrm>
            <a:prstGeom prst="rect">
              <a:avLst/>
            </a:prstGeom>
          </p:spPr>
        </p:pic>
      </p:grpSp>
      <p:sp>
        <p:nvSpPr>
          <p:cNvPr id="10" name="文本框 14"/>
          <p:cNvSpPr txBox="1"/>
          <p:nvPr/>
        </p:nvSpPr>
        <p:spPr>
          <a:xfrm>
            <a:off x="3358074" y="866273"/>
            <a:ext cx="5493726" cy="1900000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 anchor="t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    诸葛亮在立军令状前就已经想好了应对之策。所以干脆将计就计。</a:t>
            </a:r>
            <a:endParaRPr lang="en-US" altLang="zh-CN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78165" y="136518"/>
            <a:ext cx="4464497" cy="360763"/>
          </a:xfrm>
          <a:prstGeom prst="rect">
            <a:avLst/>
          </a:prstGeom>
          <a:grpFill/>
          <a:ln w="28575"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96606" y="510080"/>
            <a:ext cx="2627784" cy="4597979"/>
          </a:xfrm>
          <a:custGeom>
            <a:avLst/>
            <a:gdLst>
              <a:gd name="connsiteX0" fmla="*/ 0 w 1061049"/>
              <a:gd name="connsiteY0" fmla="*/ 1604513 h 1604513"/>
              <a:gd name="connsiteX1" fmla="*/ 0 w 1061049"/>
              <a:gd name="connsiteY1" fmla="*/ 0 h 1604513"/>
              <a:gd name="connsiteX2" fmla="*/ 1043796 w 1061049"/>
              <a:gd name="connsiteY2" fmla="*/ 0 h 1604513"/>
              <a:gd name="connsiteX3" fmla="*/ 1061049 w 1061049"/>
              <a:gd name="connsiteY3" fmla="*/ 1380226 h 1604513"/>
              <a:gd name="connsiteX4" fmla="*/ 586596 w 1061049"/>
              <a:gd name="connsiteY4" fmla="*/ 1380226 h 1604513"/>
              <a:gd name="connsiteX5" fmla="*/ 577970 w 1061049"/>
              <a:gd name="connsiteY5" fmla="*/ 1595887 h 1604513"/>
              <a:gd name="connsiteX6" fmla="*/ 0 w 1061049"/>
              <a:gd name="connsiteY6" fmla="*/ 1604513 h 1604513"/>
              <a:gd name="connsiteX0-1" fmla="*/ 8626 w 1061049"/>
              <a:gd name="connsiteY0-2" fmla="*/ 1915064 h 1915064"/>
              <a:gd name="connsiteX1-3" fmla="*/ 0 w 1061049"/>
              <a:gd name="connsiteY1-4" fmla="*/ 0 h 1915064"/>
              <a:gd name="connsiteX2-5" fmla="*/ 1043796 w 1061049"/>
              <a:gd name="connsiteY2-6" fmla="*/ 0 h 1915064"/>
              <a:gd name="connsiteX3-7" fmla="*/ 1061049 w 1061049"/>
              <a:gd name="connsiteY3-8" fmla="*/ 1380226 h 1915064"/>
              <a:gd name="connsiteX4-9" fmla="*/ 586596 w 1061049"/>
              <a:gd name="connsiteY4-10" fmla="*/ 1380226 h 1915064"/>
              <a:gd name="connsiteX5-11" fmla="*/ 577970 w 1061049"/>
              <a:gd name="connsiteY5-12" fmla="*/ 1595887 h 1915064"/>
              <a:gd name="connsiteX6-13" fmla="*/ 8626 w 1061049"/>
              <a:gd name="connsiteY6-14" fmla="*/ 1915064 h 1915064"/>
              <a:gd name="connsiteX0-15" fmla="*/ 8626 w 1061049"/>
              <a:gd name="connsiteY0-16" fmla="*/ 1915064 h 1915064"/>
              <a:gd name="connsiteX1-17" fmla="*/ 0 w 1061049"/>
              <a:gd name="connsiteY1-18" fmla="*/ 0 h 1915064"/>
              <a:gd name="connsiteX2-19" fmla="*/ 1043796 w 1061049"/>
              <a:gd name="connsiteY2-20" fmla="*/ 0 h 1915064"/>
              <a:gd name="connsiteX3-21" fmla="*/ 1061049 w 1061049"/>
              <a:gd name="connsiteY3-22" fmla="*/ 1380226 h 1915064"/>
              <a:gd name="connsiteX4-23" fmla="*/ 1035170 w 1061049"/>
              <a:gd name="connsiteY4-24" fmla="*/ 1880558 h 1915064"/>
              <a:gd name="connsiteX5-25" fmla="*/ 577970 w 1061049"/>
              <a:gd name="connsiteY5-26" fmla="*/ 1595887 h 1915064"/>
              <a:gd name="connsiteX6-27" fmla="*/ 8626 w 1061049"/>
              <a:gd name="connsiteY6-28" fmla="*/ 1915064 h 1915064"/>
              <a:gd name="connsiteX0-29" fmla="*/ 8626 w 1061049"/>
              <a:gd name="connsiteY0-30" fmla="*/ 1915064 h 1915064"/>
              <a:gd name="connsiteX1-31" fmla="*/ 0 w 1061049"/>
              <a:gd name="connsiteY1-32" fmla="*/ 0 h 1915064"/>
              <a:gd name="connsiteX2-33" fmla="*/ 1043796 w 1061049"/>
              <a:gd name="connsiteY2-34" fmla="*/ 0 h 1915064"/>
              <a:gd name="connsiteX3-35" fmla="*/ 1061049 w 1061049"/>
              <a:gd name="connsiteY3-36" fmla="*/ 1380226 h 1915064"/>
              <a:gd name="connsiteX4-37" fmla="*/ 1035170 w 1061049"/>
              <a:gd name="connsiteY4-38" fmla="*/ 1880558 h 1915064"/>
              <a:gd name="connsiteX5-39" fmla="*/ 569343 w 1061049"/>
              <a:gd name="connsiteY5-40" fmla="*/ 1871932 h 1915064"/>
              <a:gd name="connsiteX6-41" fmla="*/ 8626 w 1061049"/>
              <a:gd name="connsiteY6-42" fmla="*/ 1915064 h 1915064"/>
              <a:gd name="connsiteX0-43" fmla="*/ 8626 w 1061049"/>
              <a:gd name="connsiteY0-44" fmla="*/ 1915064 h 1915064"/>
              <a:gd name="connsiteX1-45" fmla="*/ 0 w 1061049"/>
              <a:gd name="connsiteY1-46" fmla="*/ 0 h 1915064"/>
              <a:gd name="connsiteX2-47" fmla="*/ 1043796 w 1061049"/>
              <a:gd name="connsiteY2-48" fmla="*/ 0 h 1915064"/>
              <a:gd name="connsiteX3-49" fmla="*/ 1061049 w 1061049"/>
              <a:gd name="connsiteY3-50" fmla="*/ 1380226 h 1915064"/>
              <a:gd name="connsiteX4-51" fmla="*/ 1035170 w 1061049"/>
              <a:gd name="connsiteY4-52" fmla="*/ 1880558 h 1915064"/>
              <a:gd name="connsiteX5-53" fmla="*/ 569343 w 1061049"/>
              <a:gd name="connsiteY5-54" fmla="*/ 1906438 h 1915064"/>
              <a:gd name="connsiteX6-55" fmla="*/ 8626 w 1061049"/>
              <a:gd name="connsiteY6-56" fmla="*/ 1915064 h 1915064"/>
              <a:gd name="connsiteX0-57" fmla="*/ 8626 w 1061049"/>
              <a:gd name="connsiteY0-58" fmla="*/ 1915064 h 1932316"/>
              <a:gd name="connsiteX1-59" fmla="*/ 0 w 1061049"/>
              <a:gd name="connsiteY1-60" fmla="*/ 0 h 1932316"/>
              <a:gd name="connsiteX2-61" fmla="*/ 1043796 w 1061049"/>
              <a:gd name="connsiteY2-62" fmla="*/ 0 h 1932316"/>
              <a:gd name="connsiteX3-63" fmla="*/ 1061049 w 1061049"/>
              <a:gd name="connsiteY3-64" fmla="*/ 1380226 h 1932316"/>
              <a:gd name="connsiteX4-65" fmla="*/ 1035170 w 1061049"/>
              <a:gd name="connsiteY4-66" fmla="*/ 1932316 h 1932316"/>
              <a:gd name="connsiteX5-67" fmla="*/ 569343 w 1061049"/>
              <a:gd name="connsiteY5-68" fmla="*/ 1906438 h 1932316"/>
              <a:gd name="connsiteX6-69" fmla="*/ 8626 w 1061049"/>
              <a:gd name="connsiteY6-70" fmla="*/ 1915064 h 1932316"/>
              <a:gd name="connsiteX0-71" fmla="*/ 8626 w 1061049"/>
              <a:gd name="connsiteY0-72" fmla="*/ 1915064 h 1915064"/>
              <a:gd name="connsiteX1-73" fmla="*/ 0 w 1061049"/>
              <a:gd name="connsiteY1-74" fmla="*/ 0 h 1915064"/>
              <a:gd name="connsiteX2-75" fmla="*/ 1043796 w 1061049"/>
              <a:gd name="connsiteY2-76" fmla="*/ 0 h 1915064"/>
              <a:gd name="connsiteX3-77" fmla="*/ 1061049 w 1061049"/>
              <a:gd name="connsiteY3-78" fmla="*/ 1380226 h 1915064"/>
              <a:gd name="connsiteX4-79" fmla="*/ 1026543 w 1061049"/>
              <a:gd name="connsiteY4-80" fmla="*/ 1897810 h 1915064"/>
              <a:gd name="connsiteX5-81" fmla="*/ 569343 w 1061049"/>
              <a:gd name="connsiteY5-82" fmla="*/ 1906438 h 1915064"/>
              <a:gd name="connsiteX6-83" fmla="*/ 8626 w 1061049"/>
              <a:gd name="connsiteY6-84" fmla="*/ 1915064 h 1915064"/>
              <a:gd name="connsiteX0-85" fmla="*/ 8626 w 1065812"/>
              <a:gd name="connsiteY0-86" fmla="*/ 1915064 h 1915064"/>
              <a:gd name="connsiteX1-87" fmla="*/ 0 w 1065812"/>
              <a:gd name="connsiteY1-88" fmla="*/ 0 h 1915064"/>
              <a:gd name="connsiteX2-89" fmla="*/ 1043796 w 1065812"/>
              <a:gd name="connsiteY2-90" fmla="*/ 0 h 1915064"/>
              <a:gd name="connsiteX3-91" fmla="*/ 1061049 w 1065812"/>
              <a:gd name="connsiteY3-92" fmla="*/ 1380226 h 1915064"/>
              <a:gd name="connsiteX4-93" fmla="*/ 1065812 w 1065812"/>
              <a:gd name="connsiteY4-94" fmla="*/ 1903420 h 1915064"/>
              <a:gd name="connsiteX5-95" fmla="*/ 569343 w 1065812"/>
              <a:gd name="connsiteY5-96" fmla="*/ 1906438 h 1915064"/>
              <a:gd name="connsiteX6-97" fmla="*/ 8626 w 1065812"/>
              <a:gd name="connsiteY6-98" fmla="*/ 1915064 h 19150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065812" h="1915064">
                <a:moveTo>
                  <a:pt x="8626" y="1915064"/>
                </a:moveTo>
                <a:cubicBezTo>
                  <a:pt x="5751" y="1276709"/>
                  <a:pt x="2875" y="638355"/>
                  <a:pt x="0" y="0"/>
                </a:cubicBezTo>
                <a:lnTo>
                  <a:pt x="1043796" y="0"/>
                </a:lnTo>
                <a:lnTo>
                  <a:pt x="1061049" y="1380226"/>
                </a:lnTo>
                <a:cubicBezTo>
                  <a:pt x="1062637" y="1554624"/>
                  <a:pt x="1064224" y="1729022"/>
                  <a:pt x="1065812" y="1903420"/>
                </a:cubicBezTo>
                <a:lnTo>
                  <a:pt x="569343" y="1906438"/>
                </a:lnTo>
                <a:lnTo>
                  <a:pt x="8626" y="1915064"/>
                </a:lnTo>
                <a:close/>
              </a:path>
            </a:pathLst>
          </a:custGeom>
          <a:grpFill/>
          <a:ln w="28575"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4"/>
          <p:cNvSpPr txBox="1"/>
          <p:nvPr/>
        </p:nvSpPr>
        <p:spPr>
          <a:xfrm>
            <a:off x="5580426" y="3076060"/>
            <a:ext cx="3345962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lvl="0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还有其他原因吗？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26" grpId="0" bldLvl="0" animBg="1"/>
      <p:bldP spid="27" grpId="0" bldLvl="0" animBg="1"/>
      <p:bldP spid="11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1465496"/>
            <a:ext cx="792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当时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孙刘联盟，诸葛亮为了顾全大局，达到联合东吴抗击曹军的目的。</a:t>
            </a:r>
          </a:p>
        </p:txBody>
      </p:sp>
      <p:sp>
        <p:nvSpPr>
          <p:cNvPr id="7" name="矩形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551431" y="484604"/>
            <a:ext cx="1969130" cy="646986"/>
          </a:xfrm>
          <a:prstGeom prst="roundRect">
            <a:avLst/>
          </a:prstGeom>
          <a:solidFill>
            <a:schemeClr val="bg1">
              <a:alpha val="49019"/>
            </a:schemeClr>
          </a:solidFill>
          <a:ln w="19050">
            <a:solidFill>
              <a:srgbClr val="00B050"/>
            </a:solidFill>
            <a:prstDash val="sysDash"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ctr" hangingPunct="1"/>
            <a:r>
              <a:rPr lang="zh-CN" altLang="en-US" sz="3200" b="1">
                <a:solidFill>
                  <a:srgbClr val="00B05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背景简介</a:t>
            </a:r>
            <a:endParaRPr lang="zh-CN" altLang="en-US" sz="1200" b="1">
              <a:solidFill>
                <a:srgbClr val="00B05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12845" y="2110105"/>
            <a:ext cx="3048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02000" y="1879600"/>
            <a:ext cx="254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      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9532" y="1059582"/>
            <a:ext cx="84249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鲁肃为周瑜的好友，在孙权继位后为周瑜推荐，仕于孙权，为孙权谋划战略，深受器重。赤壁之战时，鲁肃力主抗曹，出使联合刘备，并协助诸葛亮、周瑜说服孙权。鲁肃为人忠厚老实，不忍周瑜陷害诸葛亮，多次协助诸葛亮脱险。</a:t>
            </a: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3551431" y="195486"/>
            <a:ext cx="1969130" cy="646986"/>
          </a:xfrm>
          <a:prstGeom prst="roundRect">
            <a:avLst/>
          </a:prstGeom>
          <a:solidFill>
            <a:schemeClr val="bg1">
              <a:alpha val="49019"/>
            </a:schemeClr>
          </a:solidFill>
          <a:ln w="19050">
            <a:solidFill>
              <a:srgbClr val="00B050"/>
            </a:solidFill>
            <a:prstDash val="sysDash"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ctr" hangingPunct="1"/>
            <a:r>
              <a:rPr lang="zh-CN" altLang="en-US" sz="3200" b="1">
                <a:solidFill>
                  <a:srgbClr val="00B05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背景简介</a:t>
            </a:r>
            <a:endParaRPr lang="zh-CN" altLang="en-US" sz="1200" b="1">
              <a:solidFill>
                <a:srgbClr val="00B05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9057"/>
            <a:ext cx="9144000" cy="2598757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3635896" y="2125525"/>
            <a:ext cx="799674" cy="520339"/>
          </a:xfrm>
          <a:prstGeom prst="ellipse">
            <a:avLst/>
          </a:prstGeom>
          <a:grpFill/>
          <a:ln w="28575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408270" y="1605186"/>
            <a:ext cx="799674" cy="520339"/>
          </a:xfrm>
          <a:prstGeom prst="ellipse">
            <a:avLst/>
          </a:prstGeom>
          <a:grpFill/>
          <a:ln w="28575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云形标注 8"/>
          <p:cNvSpPr/>
          <p:nvPr/>
        </p:nvSpPr>
        <p:spPr>
          <a:xfrm>
            <a:off x="784221" y="3291830"/>
            <a:ext cx="6524083" cy="1800200"/>
          </a:xfrm>
          <a:prstGeom prst="cloudCallout">
            <a:avLst>
              <a:gd name="adj1" fmla="val 36384"/>
              <a:gd name="adj2" fmla="val -71095"/>
            </a:avLst>
          </a:prstGeom>
          <a:solidFill>
            <a:schemeClr val="bg1"/>
          </a:solidFill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究竟是碰巧遇上了大雾，还是诸葛亮早在三天之前就算准了大雾呢？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 t="41605"/>
          <a:stretch>
            <a:fillRect/>
          </a:stretch>
        </p:blipFill>
        <p:spPr>
          <a:xfrm>
            <a:off x="611505" y="195580"/>
            <a:ext cx="7415530" cy="3003550"/>
          </a:xfrm>
          <a:prstGeom prst="rect">
            <a:avLst/>
          </a:prstGeom>
        </p:spPr>
      </p:pic>
      <p:cxnSp>
        <p:nvCxnSpPr>
          <p:cNvPr id="9" name="直接连接符 8"/>
          <p:cNvCxnSpPr/>
          <p:nvPr>
            <p:custDataLst>
              <p:tags r:id="rId2"/>
            </p:custDataLst>
          </p:nvPr>
        </p:nvCxnSpPr>
        <p:spPr>
          <a:xfrm>
            <a:off x="6410300" y="1021819"/>
            <a:ext cx="14740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>
            <p:custDataLst>
              <p:tags r:id="rId3"/>
            </p:custDataLst>
          </p:nvPr>
        </p:nvCxnSpPr>
        <p:spPr>
          <a:xfrm>
            <a:off x="760646" y="1453619"/>
            <a:ext cx="71237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>
            <p:custDataLst>
              <p:tags r:id="rId4"/>
            </p:custDataLst>
          </p:nvPr>
        </p:nvCxnSpPr>
        <p:spPr>
          <a:xfrm>
            <a:off x="760646" y="1876529"/>
            <a:ext cx="49682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云形标注 11"/>
          <p:cNvSpPr/>
          <p:nvPr>
            <p:custDataLst>
              <p:tags r:id="rId5"/>
            </p:custDataLst>
          </p:nvPr>
        </p:nvSpPr>
        <p:spPr>
          <a:xfrm>
            <a:off x="179070" y="3075806"/>
            <a:ext cx="5492750" cy="2067694"/>
          </a:xfrm>
          <a:prstGeom prst="cloudCallout">
            <a:avLst>
              <a:gd name="adj1" fmla="val 30713"/>
              <a:gd name="adj2" fmla="val -101310"/>
            </a:avLst>
          </a:prstGeom>
          <a:solidFill>
            <a:schemeClr val="bg1"/>
          </a:solidFill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这段话是否可以改成</a:t>
            </a:r>
            <a:r>
              <a:rPr lang="en-US" altLang="zh-CN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诸葛亮到了第三天四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更时候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，秘密把鲁肃请到船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里</a:t>
            </a:r>
            <a:r>
              <a:rPr lang="en-US" altLang="zh-CN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为什么？</a:t>
            </a:r>
          </a:p>
        </p:txBody>
      </p:sp>
      <p:sp>
        <p:nvSpPr>
          <p:cNvPr id="13" name="文本框 6"/>
          <p:cNvSpPr txBox="1"/>
          <p:nvPr>
            <p:custDataLst>
              <p:tags r:id="rId6"/>
            </p:custDataLst>
          </p:nvPr>
        </p:nvSpPr>
        <p:spPr>
          <a:xfrm>
            <a:off x="5652120" y="2859782"/>
            <a:ext cx="2744470" cy="20612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 smtClean="0">
                <a:sym typeface="+mn-ea"/>
              </a:rPr>
              <a:t>更</a:t>
            </a:r>
            <a:r>
              <a:rPr lang="zh-CN" altLang="en-US" dirty="0">
                <a:sym typeface="+mn-ea"/>
              </a:rPr>
              <a:t>能说明诸葛亮早就有计划有安排，料事如神。</a:t>
            </a:r>
            <a:endParaRPr dirty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9057"/>
            <a:ext cx="9144000" cy="2598757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1115616" y="2067694"/>
            <a:ext cx="4536504" cy="0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云形标注 11"/>
          <p:cNvSpPr/>
          <p:nvPr/>
        </p:nvSpPr>
        <p:spPr>
          <a:xfrm>
            <a:off x="630312" y="3120037"/>
            <a:ext cx="4229720" cy="1190492"/>
          </a:xfrm>
          <a:prstGeom prst="cloudCallout">
            <a:avLst>
              <a:gd name="adj1" fmla="val 30930"/>
              <a:gd name="adj2" fmla="val -126477"/>
            </a:avLst>
          </a:prstGeom>
          <a:solidFill>
            <a:schemeClr val="bg1"/>
          </a:solidFill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诸葛亮为什么让军士擂鼓呐喊？</a:t>
            </a:r>
          </a:p>
        </p:txBody>
      </p:sp>
      <p:sp>
        <p:nvSpPr>
          <p:cNvPr id="13" name="文本框 6"/>
          <p:cNvSpPr txBox="1"/>
          <p:nvPr/>
        </p:nvSpPr>
        <p:spPr>
          <a:xfrm>
            <a:off x="265151" y="4366785"/>
            <a:ext cx="77632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>
                <a:sym typeface="+mn-ea"/>
              </a:rPr>
              <a:t> </a:t>
            </a:r>
            <a:r>
              <a:rPr dirty="0" err="1">
                <a:sym typeface="+mn-ea"/>
              </a:rPr>
              <a:t>制造进攻的假象</a:t>
            </a:r>
            <a:r>
              <a:rPr lang="zh-CN" altLang="en-US" dirty="0">
                <a:sym typeface="+mn-ea"/>
              </a:rPr>
              <a:t>，让曹操以为敌人来袭。</a:t>
            </a:r>
            <a:endParaRPr dirty="0">
              <a:sym typeface="+mn-ea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156176" y="3804597"/>
            <a:ext cx="1152128" cy="42333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/>
              <a:t>呐喊声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7569075" y="3791557"/>
            <a:ext cx="1152128" cy="42333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/>
              <a:t>擂鼓声</a:t>
            </a:r>
          </a:p>
        </p:txBody>
      </p:sp>
      <p:pic>
        <p:nvPicPr>
          <p:cNvPr id="18" name="呐喊声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16216" y="3197261"/>
            <a:ext cx="609600" cy="609600"/>
          </a:xfrm>
          <a:prstGeom prst="rect">
            <a:avLst/>
          </a:prstGeom>
        </p:spPr>
      </p:pic>
      <p:pic>
        <p:nvPicPr>
          <p:cNvPr id="19" name="擂鼓声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40339" y="318195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2" grpId="0" bldLvl="0" animBg="1"/>
      <p:bldP spid="13" grpId="0" animBg="1"/>
      <p:bldP spid="14" grpId="0" bldLvl="0" animBg="1"/>
      <p:bldP spid="1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2" y="534077"/>
            <a:ext cx="9144000" cy="323088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1091876" y="3147814"/>
            <a:ext cx="7800975" cy="635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云形标注 7"/>
          <p:cNvSpPr/>
          <p:nvPr/>
        </p:nvSpPr>
        <p:spPr>
          <a:xfrm>
            <a:off x="3995936" y="1053908"/>
            <a:ext cx="4752528" cy="1549257"/>
          </a:xfrm>
          <a:prstGeom prst="cloudCallout">
            <a:avLst>
              <a:gd name="adj1" fmla="val -50345"/>
              <a:gd name="adj2" fmla="val 54758"/>
            </a:avLst>
          </a:prstGeom>
          <a:solidFill>
            <a:schemeClr val="bg1"/>
          </a:solidFill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诸葛亮为什么下令把船掉过来？</a:t>
            </a:r>
          </a:p>
        </p:txBody>
      </p:sp>
      <p:sp>
        <p:nvSpPr>
          <p:cNvPr id="9" name="文本框 6"/>
          <p:cNvSpPr txBox="1"/>
          <p:nvPr/>
        </p:nvSpPr>
        <p:spPr>
          <a:xfrm>
            <a:off x="755576" y="4017218"/>
            <a:ext cx="71945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好让船的两边都能受箭，真是思虑周全。</a:t>
            </a:r>
            <a:endParaRPr dirty="0">
              <a:sym typeface="+mn-ea"/>
            </a:endParaRPr>
          </a:p>
        </p:txBody>
      </p:sp>
      <p:cxnSp>
        <p:nvCxnSpPr>
          <p:cNvPr id="2" name="直接连接符 1"/>
          <p:cNvCxnSpPr/>
          <p:nvPr>
            <p:custDataLst>
              <p:tags r:id="rId1"/>
            </p:custDataLst>
          </p:nvPr>
        </p:nvCxnSpPr>
        <p:spPr>
          <a:xfrm>
            <a:off x="180016" y="3724394"/>
            <a:ext cx="3888105" cy="0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5326"/>
            <a:ext cx="9144000" cy="1612199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6732240" y="1707654"/>
            <a:ext cx="2232248" cy="0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6"/>
          <p:cNvSpPr txBox="1"/>
          <p:nvPr/>
        </p:nvSpPr>
        <p:spPr>
          <a:xfrm>
            <a:off x="758727" y="2694798"/>
            <a:ext cx="75576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    诸葛亮知天文晓地理，他早就想好了，即使雾散后被曹兵发现，己方船轻水急，顺风顺水，曹兵也追不上。</a:t>
            </a:r>
            <a:endParaRPr lang="zh-CN" altLang="en-US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142944" y="2232974"/>
            <a:ext cx="8173472" cy="0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290463" y="339502"/>
            <a:ext cx="7025953" cy="6832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你对诸葛亮有了哪些进一步的了解？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290463" y="1923678"/>
            <a:ext cx="2316477" cy="1359441"/>
            <a:chOff x="1290463" y="2211709"/>
            <a:chExt cx="2316477" cy="1359441"/>
          </a:xfrm>
        </p:grpSpPr>
        <p:sp>
          <p:nvSpPr>
            <p:cNvPr id="13" name="椭圆 12"/>
            <p:cNvSpPr/>
            <p:nvPr/>
          </p:nvSpPr>
          <p:spPr>
            <a:xfrm>
              <a:off x="1290463" y="2211709"/>
              <a:ext cx="2129409" cy="1359441"/>
            </a:xfrm>
            <a:prstGeom prst="ellipse">
              <a:avLst/>
            </a:prstGeom>
            <a:solidFill>
              <a:srgbClr val="FF99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320940" y="2338196"/>
              <a:ext cx="2286000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上知天文，下晓地理</a:t>
              </a:r>
              <a:endParaRPr lang="zh-CN" altLang="en-US" sz="32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30124" y="1069637"/>
            <a:ext cx="1832967" cy="864096"/>
            <a:chOff x="3630124" y="1069637"/>
            <a:chExt cx="1832967" cy="864096"/>
          </a:xfrm>
        </p:grpSpPr>
        <p:sp>
          <p:nvSpPr>
            <p:cNvPr id="8" name="椭圆 7"/>
            <p:cNvSpPr/>
            <p:nvPr/>
          </p:nvSpPr>
          <p:spPr>
            <a:xfrm>
              <a:off x="3630538" y="1069637"/>
              <a:ext cx="1832553" cy="864096"/>
            </a:xfrm>
            <a:prstGeom prst="ellipse">
              <a:avLst/>
            </a:prstGeom>
            <a:solidFill>
              <a:srgbClr val="FF99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630124" y="1171198"/>
              <a:ext cx="183255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知己知彼</a:t>
              </a:r>
              <a:endParaRPr lang="zh-CN" altLang="en-US" sz="32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868144" y="2139702"/>
            <a:ext cx="1835942" cy="864096"/>
            <a:chOff x="5868144" y="2139702"/>
            <a:chExt cx="1835942" cy="864096"/>
          </a:xfrm>
        </p:grpSpPr>
        <p:sp>
          <p:nvSpPr>
            <p:cNvPr id="14" name="椭圆 13"/>
            <p:cNvSpPr/>
            <p:nvPr/>
          </p:nvSpPr>
          <p:spPr>
            <a:xfrm>
              <a:off x="5871533" y="2139702"/>
              <a:ext cx="1832553" cy="864096"/>
            </a:xfrm>
            <a:prstGeom prst="ellipse">
              <a:avLst/>
            </a:prstGeom>
            <a:solidFill>
              <a:srgbClr val="FF99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5868144" y="2269838"/>
              <a:ext cx="183255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周密谋划</a:t>
              </a:r>
              <a:endParaRPr lang="zh-CN" altLang="en-US" sz="32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403647" y="3723878"/>
            <a:ext cx="1832554" cy="864096"/>
            <a:chOff x="1403647" y="3723878"/>
            <a:chExt cx="1832554" cy="864096"/>
          </a:xfrm>
        </p:grpSpPr>
        <p:sp>
          <p:nvSpPr>
            <p:cNvPr id="15" name="椭圆 14"/>
            <p:cNvSpPr/>
            <p:nvPr/>
          </p:nvSpPr>
          <p:spPr>
            <a:xfrm>
              <a:off x="1403647" y="3723878"/>
              <a:ext cx="1832553" cy="864096"/>
            </a:xfrm>
            <a:prstGeom prst="ellipse">
              <a:avLst/>
            </a:prstGeom>
            <a:solidFill>
              <a:srgbClr val="FF99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403648" y="3863538"/>
              <a:ext cx="183255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足智多谋</a:t>
              </a:r>
              <a:endParaRPr lang="zh-CN" altLang="en-US" sz="32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377584" y="3450540"/>
            <a:ext cx="3332755" cy="864096"/>
            <a:chOff x="5377584" y="3450540"/>
            <a:chExt cx="3332755" cy="864096"/>
          </a:xfrm>
        </p:grpSpPr>
        <p:sp>
          <p:nvSpPr>
            <p:cNvPr id="16" name="椭圆 15"/>
            <p:cNvSpPr/>
            <p:nvPr/>
          </p:nvSpPr>
          <p:spPr>
            <a:xfrm>
              <a:off x="5377584" y="3450540"/>
              <a:ext cx="3294655" cy="864096"/>
            </a:xfrm>
            <a:prstGeom prst="ellipse">
              <a:avLst/>
            </a:prstGeom>
            <a:solidFill>
              <a:srgbClr val="FF99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5463091" y="3571151"/>
              <a:ext cx="324724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具有非凡的才干</a:t>
              </a:r>
              <a:endParaRPr lang="zh-CN" altLang="en-US" sz="32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308" r="100000">
                        <a14:foregroundMark x1="34462" y1="25397" x2="44000" y2="29960"/>
                        <a14:foregroundMark x1="52000" y1="19444" x2="52000" y2="19444"/>
                        <a14:foregroundMark x1="45538" y1="6151" x2="45538" y2="6151"/>
                        <a14:backgroundMark x1="91692" y1="82738" x2="91692" y2="82738"/>
                        <a14:backgroundMark x1="77538" y1="68849" x2="77538" y2="68849"/>
                        <a14:backgroundMark x1="75692" y1="58730" x2="75692" y2="58730"/>
                        <a14:backgroundMark x1="75385" y1="63690" x2="75385" y2="63690"/>
                        <a14:backgroundMark x1="75385" y1="60317" x2="75385" y2="60317"/>
                        <a14:backgroundMark x1="75077" y1="54960" x2="75077" y2="54960"/>
                        <a14:backgroundMark x1="75692" y1="52778" x2="75692" y2="5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102" y="1661922"/>
            <a:ext cx="2179482" cy="337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39552" y="1275606"/>
            <a:ext cx="7992888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阅读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故事时，抓住文中描写人物言行的句子，揣摩人物的内心想法，可以加深对课文的理解，体会人物的特点。</a:t>
            </a:r>
          </a:p>
        </p:txBody>
      </p:sp>
      <p:pic>
        <p:nvPicPr>
          <p:cNvPr id="4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0" y="371047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5810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4"/>
          <p:cNvSpPr txBox="1"/>
          <p:nvPr/>
        </p:nvSpPr>
        <p:spPr>
          <a:xfrm>
            <a:off x="639020" y="339502"/>
            <a:ext cx="24482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5"/>
          <p:cNvSpPr>
            <a:spLocks noChangeArrowheads="1"/>
          </p:cNvSpPr>
          <p:nvPr/>
        </p:nvSpPr>
        <p:spPr bwMode="auto">
          <a:xfrm>
            <a:off x="3154363" y="-1488"/>
            <a:ext cx="2816225" cy="714960"/>
          </a:xfrm>
          <a:prstGeom prst="flowChartAlternateProcess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第三课时</a:t>
            </a:r>
          </a:p>
        </p:txBody>
      </p:sp>
      <p:sp>
        <p:nvSpPr>
          <p:cNvPr id="10" name="iconfont-1191-870150"/>
          <p:cNvSpPr>
            <a:spLocks noChangeAspect="1"/>
          </p:cNvSpPr>
          <p:nvPr/>
        </p:nvSpPr>
        <p:spPr bwMode="auto">
          <a:xfrm>
            <a:off x="5657577" y="164752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iconfont-1191-870150"/>
          <p:cNvSpPr>
            <a:spLocks noChangeAspect="1"/>
          </p:cNvSpPr>
          <p:nvPr/>
        </p:nvSpPr>
        <p:spPr bwMode="auto">
          <a:xfrm rot="10800000">
            <a:off x="3137297" y="164752"/>
            <a:ext cx="282575" cy="423863"/>
          </a:xfrm>
          <a:custGeom>
            <a:avLst/>
            <a:gdLst>
              <a:gd name="T0" fmla="*/ 2147483647 w 2486"/>
              <a:gd name="T1" fmla="*/ 2147483647 h 3729"/>
              <a:gd name="T2" fmla="*/ 0 w 2486"/>
              <a:gd name="T3" fmla="*/ 0 h 3729"/>
              <a:gd name="T4" fmla="*/ 0 w 2486"/>
              <a:gd name="T5" fmla="*/ 2147483647 h 3729"/>
              <a:gd name="T6" fmla="*/ 2147483647 w 2486"/>
              <a:gd name="T7" fmla="*/ 2147483647 h 37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86" h="3729">
                <a:moveTo>
                  <a:pt x="2486" y="1865"/>
                </a:moveTo>
                <a:lnTo>
                  <a:pt x="0" y="0"/>
                </a:lnTo>
                <a:lnTo>
                  <a:pt x="0" y="3729"/>
                </a:lnTo>
                <a:lnTo>
                  <a:pt x="2486" y="1865"/>
                </a:lnTo>
                <a:close/>
              </a:path>
            </a:pathLst>
          </a:custGeom>
          <a:solidFill>
            <a:srgbClr val="FF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1560" y="1635646"/>
            <a:ext cx="80131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6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通过上节课的学习，你对诸葛亮有哪些新的认识？</a:t>
            </a:r>
            <a:endParaRPr lang="zh-CN" altLang="en-US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5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99" y="805979"/>
            <a:ext cx="22685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44079"/>
            <a:ext cx="4603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1264" y="771550"/>
            <a:ext cx="2108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218862"/>
            <a:ext cx="81367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默读课文，找出文中能体现周瑜、鲁肃、曹操等人物特点的句子，读一读，和同学交流，体会人物特点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sz="1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" y="299039"/>
            <a:ext cx="22669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" y="303802"/>
            <a:ext cx="4492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4"/>
          <p:cNvSpPr txBox="1"/>
          <p:nvPr/>
        </p:nvSpPr>
        <p:spPr>
          <a:xfrm>
            <a:off x="755576" y="267494"/>
            <a:ext cx="244827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互动课堂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520" y="1040271"/>
            <a:ext cx="856895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曹操大军和孙刘联军对峙于赤壁，曹军本来自北方，不善水战，但是接纳了荆州降将著名的水师将领蔡瑁和张允，此事引起了周瑜的忧虑。恰逢曹操派遣周瑜旧日同窗蒋干前来劝降，周瑜心生一计，伪造了一封他与蔡瑁、张允私通的密信，并假装喝醉任蒋干偷走这封信。蒋干将信交给曹操后，曹操大怒，下令杀了蔡瑁和张允。鲁肃前往拜见诸葛亮时，诸葛亮一语道破了周瑜的计谋，周瑜得知后大惊失色，认为诸葛亮是东吴大患，必须斩草除根。但又担心以此为由杀人，会被世人耻笑，于是打算算计诸葛亮。</a:t>
            </a:r>
          </a:p>
        </p:txBody>
      </p: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3551431" y="267494"/>
            <a:ext cx="1969130" cy="646986"/>
          </a:xfrm>
          <a:prstGeom prst="roundRect">
            <a:avLst/>
          </a:prstGeom>
          <a:solidFill>
            <a:schemeClr val="bg1">
              <a:alpha val="49019"/>
            </a:schemeClr>
          </a:solidFill>
          <a:ln w="19050">
            <a:solidFill>
              <a:srgbClr val="00B050"/>
            </a:solidFill>
            <a:prstDash val="sysDash"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00B05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背景简介</a:t>
            </a:r>
            <a:endParaRPr lang="zh-CN" altLang="en-US" sz="1200" b="1">
              <a:solidFill>
                <a:srgbClr val="00B05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1409"/>
            <a:ext cx="9144000" cy="2708413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>
            <a:off x="35496" y="1157594"/>
            <a:ext cx="9108504" cy="2062228"/>
          </a:xfrm>
          <a:custGeom>
            <a:avLst/>
            <a:gdLst>
              <a:gd name="connsiteX0" fmla="*/ 414068 w 2708694"/>
              <a:gd name="connsiteY0" fmla="*/ 155275 h 655607"/>
              <a:gd name="connsiteX1" fmla="*/ 405441 w 2708694"/>
              <a:gd name="connsiteY1" fmla="*/ 0 h 655607"/>
              <a:gd name="connsiteX2" fmla="*/ 2700068 w 2708694"/>
              <a:gd name="connsiteY2" fmla="*/ 8626 h 655607"/>
              <a:gd name="connsiteX3" fmla="*/ 2708694 w 2708694"/>
              <a:gd name="connsiteY3" fmla="*/ 483079 h 655607"/>
              <a:gd name="connsiteX4" fmla="*/ 431321 w 2708694"/>
              <a:gd name="connsiteY4" fmla="*/ 517585 h 655607"/>
              <a:gd name="connsiteX5" fmla="*/ 422694 w 2708694"/>
              <a:gd name="connsiteY5" fmla="*/ 646981 h 655607"/>
              <a:gd name="connsiteX6" fmla="*/ 8626 w 2708694"/>
              <a:gd name="connsiteY6" fmla="*/ 655607 h 655607"/>
              <a:gd name="connsiteX7" fmla="*/ 0 w 2708694"/>
              <a:gd name="connsiteY7" fmla="*/ 172528 h 655607"/>
              <a:gd name="connsiteX8" fmla="*/ 414068 w 2708694"/>
              <a:gd name="connsiteY8" fmla="*/ 155275 h 655607"/>
              <a:gd name="connsiteX0-1" fmla="*/ 414068 w 2708694"/>
              <a:gd name="connsiteY0-2" fmla="*/ 155275 h 655607"/>
              <a:gd name="connsiteX1-3" fmla="*/ 405441 w 2708694"/>
              <a:gd name="connsiteY1-4" fmla="*/ 0 h 655607"/>
              <a:gd name="connsiteX2-5" fmla="*/ 2700068 w 2708694"/>
              <a:gd name="connsiteY2-6" fmla="*/ 8626 h 655607"/>
              <a:gd name="connsiteX3-7" fmla="*/ 2708694 w 2708694"/>
              <a:gd name="connsiteY3-8" fmla="*/ 483079 h 655607"/>
              <a:gd name="connsiteX4-9" fmla="*/ 431321 w 2708694"/>
              <a:gd name="connsiteY4-10" fmla="*/ 517585 h 655607"/>
              <a:gd name="connsiteX5-11" fmla="*/ 422694 w 2708694"/>
              <a:gd name="connsiteY5-12" fmla="*/ 646981 h 655607"/>
              <a:gd name="connsiteX6-13" fmla="*/ 8626 w 2708694"/>
              <a:gd name="connsiteY6-14" fmla="*/ 655607 h 655607"/>
              <a:gd name="connsiteX7-15" fmla="*/ 0 w 2708694"/>
              <a:gd name="connsiteY7-16" fmla="*/ 155275 h 655607"/>
              <a:gd name="connsiteX8-17" fmla="*/ 414068 w 2708694"/>
              <a:gd name="connsiteY8-18" fmla="*/ 155275 h 655607"/>
              <a:gd name="connsiteX0-19" fmla="*/ 414068 w 2708694"/>
              <a:gd name="connsiteY0-20" fmla="*/ 155275 h 655607"/>
              <a:gd name="connsiteX1-21" fmla="*/ 405441 w 2708694"/>
              <a:gd name="connsiteY1-22" fmla="*/ 0 h 655607"/>
              <a:gd name="connsiteX2-23" fmla="*/ 2700068 w 2708694"/>
              <a:gd name="connsiteY2-24" fmla="*/ 8626 h 655607"/>
              <a:gd name="connsiteX3-25" fmla="*/ 2708694 w 2708694"/>
              <a:gd name="connsiteY3-26" fmla="*/ 483079 h 655607"/>
              <a:gd name="connsiteX4-27" fmla="*/ 431321 w 2708694"/>
              <a:gd name="connsiteY4-28" fmla="*/ 517585 h 655607"/>
              <a:gd name="connsiteX5-29" fmla="*/ 448573 w 2708694"/>
              <a:gd name="connsiteY5-30" fmla="*/ 646981 h 655607"/>
              <a:gd name="connsiteX6-31" fmla="*/ 8626 w 2708694"/>
              <a:gd name="connsiteY6-32" fmla="*/ 655607 h 655607"/>
              <a:gd name="connsiteX7-33" fmla="*/ 0 w 2708694"/>
              <a:gd name="connsiteY7-34" fmla="*/ 155275 h 655607"/>
              <a:gd name="connsiteX8-35" fmla="*/ 414068 w 2708694"/>
              <a:gd name="connsiteY8-36" fmla="*/ 155275 h 655607"/>
              <a:gd name="connsiteX0-37" fmla="*/ 414068 w 2708694"/>
              <a:gd name="connsiteY0-38" fmla="*/ 155275 h 655607"/>
              <a:gd name="connsiteX1-39" fmla="*/ 405441 w 2708694"/>
              <a:gd name="connsiteY1-40" fmla="*/ 0 h 655607"/>
              <a:gd name="connsiteX2-41" fmla="*/ 2700068 w 2708694"/>
              <a:gd name="connsiteY2-42" fmla="*/ 8626 h 655607"/>
              <a:gd name="connsiteX3-43" fmla="*/ 2708694 w 2708694"/>
              <a:gd name="connsiteY3-44" fmla="*/ 483079 h 655607"/>
              <a:gd name="connsiteX4-45" fmla="*/ 431321 w 2708694"/>
              <a:gd name="connsiteY4-46" fmla="*/ 517585 h 655607"/>
              <a:gd name="connsiteX5-47" fmla="*/ 414067 w 2708694"/>
              <a:gd name="connsiteY5-48" fmla="*/ 646981 h 655607"/>
              <a:gd name="connsiteX6-49" fmla="*/ 8626 w 2708694"/>
              <a:gd name="connsiteY6-50" fmla="*/ 655607 h 655607"/>
              <a:gd name="connsiteX7-51" fmla="*/ 0 w 2708694"/>
              <a:gd name="connsiteY7-52" fmla="*/ 155275 h 655607"/>
              <a:gd name="connsiteX8-53" fmla="*/ 414068 w 2708694"/>
              <a:gd name="connsiteY8-54" fmla="*/ 155275 h 655607"/>
              <a:gd name="connsiteX0-55" fmla="*/ 414068 w 2708694"/>
              <a:gd name="connsiteY0-56" fmla="*/ 155275 h 655607"/>
              <a:gd name="connsiteX1-57" fmla="*/ 405441 w 2708694"/>
              <a:gd name="connsiteY1-58" fmla="*/ 0 h 655607"/>
              <a:gd name="connsiteX2-59" fmla="*/ 2700068 w 2708694"/>
              <a:gd name="connsiteY2-60" fmla="*/ 8626 h 655607"/>
              <a:gd name="connsiteX3-61" fmla="*/ 2708694 w 2708694"/>
              <a:gd name="connsiteY3-62" fmla="*/ 483079 h 655607"/>
              <a:gd name="connsiteX4-63" fmla="*/ 431321 w 2708694"/>
              <a:gd name="connsiteY4-64" fmla="*/ 517585 h 655607"/>
              <a:gd name="connsiteX5-65" fmla="*/ 431000 w 2708694"/>
              <a:gd name="connsiteY5-66" fmla="*/ 649400 h 655607"/>
              <a:gd name="connsiteX6-67" fmla="*/ 8626 w 2708694"/>
              <a:gd name="connsiteY6-68" fmla="*/ 655607 h 655607"/>
              <a:gd name="connsiteX7-69" fmla="*/ 0 w 2708694"/>
              <a:gd name="connsiteY7-70" fmla="*/ 155275 h 655607"/>
              <a:gd name="connsiteX8-71" fmla="*/ 414068 w 2708694"/>
              <a:gd name="connsiteY8-72" fmla="*/ 155275 h 655607"/>
              <a:gd name="connsiteX0-73" fmla="*/ 414068 w 2708694"/>
              <a:gd name="connsiteY0-74" fmla="*/ 152856 h 653188"/>
              <a:gd name="connsiteX1-75" fmla="*/ 417537 w 2708694"/>
              <a:gd name="connsiteY1-76" fmla="*/ 0 h 653188"/>
              <a:gd name="connsiteX2-77" fmla="*/ 2700068 w 2708694"/>
              <a:gd name="connsiteY2-78" fmla="*/ 6207 h 653188"/>
              <a:gd name="connsiteX3-79" fmla="*/ 2708694 w 2708694"/>
              <a:gd name="connsiteY3-80" fmla="*/ 480660 h 653188"/>
              <a:gd name="connsiteX4-81" fmla="*/ 431321 w 2708694"/>
              <a:gd name="connsiteY4-82" fmla="*/ 515166 h 653188"/>
              <a:gd name="connsiteX5-83" fmla="*/ 431000 w 2708694"/>
              <a:gd name="connsiteY5-84" fmla="*/ 646981 h 653188"/>
              <a:gd name="connsiteX6-85" fmla="*/ 8626 w 2708694"/>
              <a:gd name="connsiteY6-86" fmla="*/ 653188 h 653188"/>
              <a:gd name="connsiteX7-87" fmla="*/ 0 w 2708694"/>
              <a:gd name="connsiteY7-88" fmla="*/ 152856 h 653188"/>
              <a:gd name="connsiteX8-89" fmla="*/ 414068 w 2708694"/>
              <a:gd name="connsiteY8-90" fmla="*/ 152856 h 653188"/>
              <a:gd name="connsiteX0-91" fmla="*/ 414068 w 2700068"/>
              <a:gd name="connsiteY0-92" fmla="*/ 152856 h 653188"/>
              <a:gd name="connsiteX1-93" fmla="*/ 417537 w 2700068"/>
              <a:gd name="connsiteY1-94" fmla="*/ 0 h 653188"/>
              <a:gd name="connsiteX2-95" fmla="*/ 2700068 w 2700068"/>
              <a:gd name="connsiteY2-96" fmla="*/ 6207 h 653188"/>
              <a:gd name="connsiteX3-97" fmla="*/ 2694180 w 2700068"/>
              <a:gd name="connsiteY3-98" fmla="*/ 480660 h 653188"/>
              <a:gd name="connsiteX4-99" fmla="*/ 431321 w 2700068"/>
              <a:gd name="connsiteY4-100" fmla="*/ 515166 h 653188"/>
              <a:gd name="connsiteX5-101" fmla="*/ 431000 w 2700068"/>
              <a:gd name="connsiteY5-102" fmla="*/ 646981 h 653188"/>
              <a:gd name="connsiteX6-103" fmla="*/ 8626 w 2700068"/>
              <a:gd name="connsiteY6-104" fmla="*/ 653188 h 653188"/>
              <a:gd name="connsiteX7-105" fmla="*/ 0 w 2700068"/>
              <a:gd name="connsiteY7-106" fmla="*/ 152856 h 653188"/>
              <a:gd name="connsiteX8-107" fmla="*/ 414068 w 2700068"/>
              <a:gd name="connsiteY8-108" fmla="*/ 152856 h 653188"/>
              <a:gd name="connsiteX0-109" fmla="*/ 414068 w 2704179"/>
              <a:gd name="connsiteY0-110" fmla="*/ 152856 h 653188"/>
              <a:gd name="connsiteX1-111" fmla="*/ 417537 w 2704179"/>
              <a:gd name="connsiteY1-112" fmla="*/ 0 h 653188"/>
              <a:gd name="connsiteX2-113" fmla="*/ 2700068 w 2704179"/>
              <a:gd name="connsiteY2-114" fmla="*/ 6207 h 653188"/>
              <a:gd name="connsiteX3-115" fmla="*/ 2703857 w 2704179"/>
              <a:gd name="connsiteY3-116" fmla="*/ 480660 h 653188"/>
              <a:gd name="connsiteX4-117" fmla="*/ 431321 w 2704179"/>
              <a:gd name="connsiteY4-118" fmla="*/ 515166 h 653188"/>
              <a:gd name="connsiteX5-119" fmla="*/ 431000 w 2704179"/>
              <a:gd name="connsiteY5-120" fmla="*/ 646981 h 653188"/>
              <a:gd name="connsiteX6-121" fmla="*/ 8626 w 2704179"/>
              <a:gd name="connsiteY6-122" fmla="*/ 653188 h 653188"/>
              <a:gd name="connsiteX7-123" fmla="*/ 0 w 2704179"/>
              <a:gd name="connsiteY7-124" fmla="*/ 152856 h 653188"/>
              <a:gd name="connsiteX8-125" fmla="*/ 414068 w 2704179"/>
              <a:gd name="connsiteY8-126" fmla="*/ 152856 h 653188"/>
              <a:gd name="connsiteX0-127" fmla="*/ 414068 w 2703857"/>
              <a:gd name="connsiteY0-128" fmla="*/ 152856 h 653188"/>
              <a:gd name="connsiteX1-129" fmla="*/ 417537 w 2703857"/>
              <a:gd name="connsiteY1-130" fmla="*/ 0 h 653188"/>
              <a:gd name="connsiteX2-131" fmla="*/ 2700068 w 2703857"/>
              <a:gd name="connsiteY2-132" fmla="*/ 6207 h 653188"/>
              <a:gd name="connsiteX3-133" fmla="*/ 2703857 w 2703857"/>
              <a:gd name="connsiteY3-134" fmla="*/ 480660 h 653188"/>
              <a:gd name="connsiteX4-135" fmla="*/ 431321 w 2703857"/>
              <a:gd name="connsiteY4-136" fmla="*/ 515166 h 653188"/>
              <a:gd name="connsiteX5-137" fmla="*/ 431000 w 2703857"/>
              <a:gd name="connsiteY5-138" fmla="*/ 646981 h 653188"/>
              <a:gd name="connsiteX6-139" fmla="*/ 8626 w 2703857"/>
              <a:gd name="connsiteY6-140" fmla="*/ 653188 h 653188"/>
              <a:gd name="connsiteX7-141" fmla="*/ 0 w 2703857"/>
              <a:gd name="connsiteY7-142" fmla="*/ 152856 h 653188"/>
              <a:gd name="connsiteX8-143" fmla="*/ 414068 w 2703857"/>
              <a:gd name="connsiteY8-144" fmla="*/ 152856 h 653188"/>
              <a:gd name="connsiteX0-145" fmla="*/ 414068 w 2703857"/>
              <a:gd name="connsiteY0-146" fmla="*/ 152856 h 653188"/>
              <a:gd name="connsiteX1-147" fmla="*/ 417537 w 2703857"/>
              <a:gd name="connsiteY1-148" fmla="*/ 0 h 653188"/>
              <a:gd name="connsiteX2-149" fmla="*/ 2700068 w 2703857"/>
              <a:gd name="connsiteY2-150" fmla="*/ 6207 h 653188"/>
              <a:gd name="connsiteX3-151" fmla="*/ 2703857 w 2703857"/>
              <a:gd name="connsiteY3-152" fmla="*/ 480660 h 653188"/>
              <a:gd name="connsiteX4-153" fmla="*/ 428902 w 2703857"/>
              <a:gd name="connsiteY4-154" fmla="*/ 483718 h 653188"/>
              <a:gd name="connsiteX5-155" fmla="*/ 431000 w 2703857"/>
              <a:gd name="connsiteY5-156" fmla="*/ 646981 h 653188"/>
              <a:gd name="connsiteX6-157" fmla="*/ 8626 w 2703857"/>
              <a:gd name="connsiteY6-158" fmla="*/ 653188 h 653188"/>
              <a:gd name="connsiteX7-159" fmla="*/ 0 w 2703857"/>
              <a:gd name="connsiteY7-160" fmla="*/ 152856 h 653188"/>
              <a:gd name="connsiteX8-161" fmla="*/ 414068 w 2703857"/>
              <a:gd name="connsiteY8-162" fmla="*/ 152856 h 653188"/>
              <a:gd name="connsiteX0-163" fmla="*/ 415119 w 2704908"/>
              <a:gd name="connsiteY0-164" fmla="*/ 152856 h 653188"/>
              <a:gd name="connsiteX1-165" fmla="*/ 418588 w 2704908"/>
              <a:gd name="connsiteY1-166" fmla="*/ 0 h 653188"/>
              <a:gd name="connsiteX2-167" fmla="*/ 2701119 w 2704908"/>
              <a:gd name="connsiteY2-168" fmla="*/ 6207 h 653188"/>
              <a:gd name="connsiteX3-169" fmla="*/ 2704908 w 2704908"/>
              <a:gd name="connsiteY3-170" fmla="*/ 480660 h 653188"/>
              <a:gd name="connsiteX4-171" fmla="*/ 429953 w 2704908"/>
              <a:gd name="connsiteY4-172" fmla="*/ 483718 h 653188"/>
              <a:gd name="connsiteX5-173" fmla="*/ 432051 w 2704908"/>
              <a:gd name="connsiteY5-174" fmla="*/ 646981 h 653188"/>
              <a:gd name="connsiteX6-175" fmla="*/ 0 w 2704908"/>
              <a:gd name="connsiteY6-176" fmla="*/ 653188 h 653188"/>
              <a:gd name="connsiteX7-177" fmla="*/ 1051 w 2704908"/>
              <a:gd name="connsiteY7-178" fmla="*/ 152856 h 653188"/>
              <a:gd name="connsiteX8-179" fmla="*/ 415119 w 2704908"/>
              <a:gd name="connsiteY8-180" fmla="*/ 152856 h 653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2704908" h="653188">
                <a:moveTo>
                  <a:pt x="415119" y="152856"/>
                </a:moveTo>
                <a:cubicBezTo>
                  <a:pt x="416275" y="101904"/>
                  <a:pt x="417432" y="50952"/>
                  <a:pt x="418588" y="0"/>
                </a:cubicBezTo>
                <a:lnTo>
                  <a:pt x="2701119" y="6207"/>
                </a:lnTo>
                <a:cubicBezTo>
                  <a:pt x="2699156" y="164358"/>
                  <a:pt x="2699614" y="324928"/>
                  <a:pt x="2704908" y="480660"/>
                </a:cubicBezTo>
                <a:lnTo>
                  <a:pt x="429953" y="483718"/>
                </a:lnTo>
                <a:cubicBezTo>
                  <a:pt x="430652" y="538139"/>
                  <a:pt x="431352" y="592560"/>
                  <a:pt x="432051" y="646981"/>
                </a:cubicBezTo>
                <a:lnTo>
                  <a:pt x="0" y="653188"/>
                </a:lnTo>
                <a:cubicBezTo>
                  <a:pt x="350" y="486411"/>
                  <a:pt x="701" y="319633"/>
                  <a:pt x="1051" y="152856"/>
                </a:cubicBezTo>
                <a:lnTo>
                  <a:pt x="415119" y="152856"/>
                </a:lnTo>
                <a:close/>
              </a:path>
            </a:pathLst>
          </a:custGeom>
          <a:grpFill/>
          <a:ln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线形标注 1 7"/>
          <p:cNvSpPr/>
          <p:nvPr/>
        </p:nvSpPr>
        <p:spPr>
          <a:xfrm>
            <a:off x="2472613" y="3049802"/>
            <a:ext cx="4198773" cy="936104"/>
          </a:xfrm>
          <a:prstGeom prst="borderCallout1">
            <a:avLst>
              <a:gd name="adj1" fmla="val 52397"/>
              <a:gd name="adj2" fmla="val -2947"/>
              <a:gd name="adj3" fmla="val -15037"/>
              <a:gd name="adj4" fmla="val -22840"/>
            </a:avLst>
          </a:prstGeom>
          <a:solidFill>
            <a:schemeClr val="bg1"/>
          </a:solidFill>
          <a:ln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周瑜为什么暗地吩咐不供应造箭的材料？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3437620" y="3867894"/>
            <a:ext cx="2304256" cy="877900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用心险恶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771550"/>
            <a:ext cx="4392146" cy="88163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4573887" y="1593677"/>
            <a:ext cx="15841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>
          <a:xfrm>
            <a:off x="539552" y="1923678"/>
            <a:ext cx="6211767" cy="2547525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周瑜表面上是和诸葛亮共商军事，实际上却是设下陷阱意图害人。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2662" y1="9241" x2="72662" y2="9241"/>
                        <a14:foregroundMark x1="73621" y1="3300" x2="73621" y2="3300"/>
                        <a14:foregroundMark x1="78657" y1="7921" x2="78657" y2="7921"/>
                        <a14:foregroundMark x1="90168" y1="59241" x2="90168" y2="59241"/>
                        <a14:foregroundMark x1="66906" y1="93234" x2="66906" y2="93234"/>
                        <a14:foregroundMark x1="76739" y1="97195" x2="76739" y2="97195"/>
                        <a14:foregroundMark x1="62590" y1="7921" x2="62590" y2="7921"/>
                      </a14:backgroundRemoval>
                    </a14:imgEffect>
                    <a14:imgEffect>
                      <a14:brightnessContrast contrast="4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110" y="1275764"/>
            <a:ext cx="2666418" cy="387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71600" y="618823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你对周瑜有了哪些进一步的了解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？</a:t>
            </a:r>
            <a:endParaRPr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文本框 2"/>
          <p:cNvSpPr txBox="1"/>
          <p:nvPr/>
        </p:nvSpPr>
        <p:spPr>
          <a:xfrm>
            <a:off x="899592" y="1805791"/>
            <a:ext cx="603493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A94937"/>
                </a:solidFill>
                <a:sym typeface="+mn-ea"/>
              </a:rPr>
              <a:t>    周瑜陷害诸葛亮，不是简单的妒忌，而是担心诸葛亮的才能会让蜀国更加强大，将来对东吴不利，所以打算除掉诸葛亮。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2662" y1="9241" x2="72662" y2="9241"/>
                        <a14:foregroundMark x1="73621" y1="3300" x2="73621" y2="3300"/>
                        <a14:foregroundMark x1="78657" y1="7921" x2="78657" y2="7921"/>
                        <a14:foregroundMark x1="90168" y1="59241" x2="90168" y2="59241"/>
                        <a14:foregroundMark x1="66906" y1="93234" x2="66906" y2="93234"/>
                        <a14:foregroundMark x1="76739" y1="97195" x2="76739" y2="97195"/>
                        <a14:foregroundMark x1="62590" y1="7921" x2="62590" y2="7921"/>
                      </a14:backgroundRemoval>
                    </a14:imgEffect>
                    <a14:imgEffect>
                      <a14:brightnessContrast contrast="4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110" y="1275764"/>
            <a:ext cx="2666418" cy="387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864219" y="0"/>
            <a:ext cx="7415562" cy="5143500"/>
            <a:chOff x="864219" y="0"/>
            <a:chExt cx="7415562" cy="51435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4219" y="0"/>
              <a:ext cx="7415562" cy="51435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9672" y="4653854"/>
              <a:ext cx="1691787" cy="489646"/>
            </a:xfrm>
            <a:prstGeom prst="rect">
              <a:avLst/>
            </a:prstGeom>
          </p:spPr>
        </p:pic>
      </p:grpSp>
      <p:sp>
        <p:nvSpPr>
          <p:cNvPr id="8" name="任意多边形 7"/>
          <p:cNvSpPr/>
          <p:nvPr/>
        </p:nvSpPr>
        <p:spPr>
          <a:xfrm>
            <a:off x="867742" y="19373"/>
            <a:ext cx="7283394" cy="2153331"/>
          </a:xfrm>
          <a:custGeom>
            <a:avLst/>
            <a:gdLst>
              <a:gd name="connsiteX0" fmla="*/ 0 w 2682909"/>
              <a:gd name="connsiteY0" fmla="*/ 15072 h 793820"/>
              <a:gd name="connsiteX1" fmla="*/ 20096 w 2682909"/>
              <a:gd name="connsiteY1" fmla="*/ 783771 h 793820"/>
              <a:gd name="connsiteX2" fmla="*/ 1979525 w 2682909"/>
              <a:gd name="connsiteY2" fmla="*/ 793820 h 793820"/>
              <a:gd name="connsiteX3" fmla="*/ 2009670 w 2682909"/>
              <a:gd name="connsiteY3" fmla="*/ 678264 h 793820"/>
              <a:gd name="connsiteX4" fmla="*/ 2682909 w 2682909"/>
              <a:gd name="connsiteY4" fmla="*/ 683288 h 793820"/>
              <a:gd name="connsiteX5" fmla="*/ 2677885 w 2682909"/>
              <a:gd name="connsiteY5" fmla="*/ 487345 h 793820"/>
              <a:gd name="connsiteX6" fmla="*/ 1009859 w 2682909"/>
              <a:gd name="connsiteY6" fmla="*/ 477297 h 793820"/>
              <a:gd name="connsiteX7" fmla="*/ 1004835 w 2682909"/>
              <a:gd name="connsiteY7" fmla="*/ 0 h 793820"/>
              <a:gd name="connsiteX8" fmla="*/ 0 w 2682909"/>
              <a:gd name="connsiteY8" fmla="*/ 15072 h 793820"/>
              <a:gd name="connsiteX0-1" fmla="*/ 3699 w 2686608"/>
              <a:gd name="connsiteY0-2" fmla="*/ 15072 h 793820"/>
              <a:gd name="connsiteX1-3" fmla="*/ 0 w 2686608"/>
              <a:gd name="connsiteY1-4" fmla="*/ 776973 h 793820"/>
              <a:gd name="connsiteX2-5" fmla="*/ 1983224 w 2686608"/>
              <a:gd name="connsiteY2-6" fmla="*/ 793820 h 793820"/>
              <a:gd name="connsiteX3-7" fmla="*/ 2013369 w 2686608"/>
              <a:gd name="connsiteY3-8" fmla="*/ 678264 h 793820"/>
              <a:gd name="connsiteX4-9" fmla="*/ 2686608 w 2686608"/>
              <a:gd name="connsiteY4-10" fmla="*/ 683288 h 793820"/>
              <a:gd name="connsiteX5-11" fmla="*/ 2681584 w 2686608"/>
              <a:gd name="connsiteY5-12" fmla="*/ 487345 h 793820"/>
              <a:gd name="connsiteX6-13" fmla="*/ 1013558 w 2686608"/>
              <a:gd name="connsiteY6-14" fmla="*/ 477297 h 793820"/>
              <a:gd name="connsiteX7-15" fmla="*/ 1008534 w 2686608"/>
              <a:gd name="connsiteY7-16" fmla="*/ 0 h 793820"/>
              <a:gd name="connsiteX8-17" fmla="*/ 3699 w 2686608"/>
              <a:gd name="connsiteY8-18" fmla="*/ 15072 h 793820"/>
              <a:gd name="connsiteX0-19" fmla="*/ 3699 w 2686608"/>
              <a:gd name="connsiteY0-20" fmla="*/ 15072 h 793820"/>
              <a:gd name="connsiteX1-21" fmla="*/ 0 w 2686608"/>
              <a:gd name="connsiteY1-22" fmla="*/ 776973 h 793820"/>
              <a:gd name="connsiteX2-23" fmla="*/ 2020616 w 2686608"/>
              <a:gd name="connsiteY2-24" fmla="*/ 793820 h 793820"/>
              <a:gd name="connsiteX3-25" fmla="*/ 2013369 w 2686608"/>
              <a:gd name="connsiteY3-26" fmla="*/ 678264 h 793820"/>
              <a:gd name="connsiteX4-27" fmla="*/ 2686608 w 2686608"/>
              <a:gd name="connsiteY4-28" fmla="*/ 683288 h 793820"/>
              <a:gd name="connsiteX5-29" fmla="*/ 2681584 w 2686608"/>
              <a:gd name="connsiteY5-30" fmla="*/ 487345 h 793820"/>
              <a:gd name="connsiteX6-31" fmla="*/ 1013558 w 2686608"/>
              <a:gd name="connsiteY6-32" fmla="*/ 477297 h 793820"/>
              <a:gd name="connsiteX7-33" fmla="*/ 1008534 w 2686608"/>
              <a:gd name="connsiteY7-34" fmla="*/ 0 h 793820"/>
              <a:gd name="connsiteX8-35" fmla="*/ 3699 w 2686608"/>
              <a:gd name="connsiteY8-36" fmla="*/ 15072 h 793820"/>
              <a:gd name="connsiteX0-37" fmla="*/ 3699 w 2686608"/>
              <a:gd name="connsiteY0-38" fmla="*/ 15072 h 793820"/>
              <a:gd name="connsiteX1-39" fmla="*/ 0 w 2686608"/>
              <a:gd name="connsiteY1-40" fmla="*/ 776973 h 793820"/>
              <a:gd name="connsiteX2-41" fmla="*/ 2007019 w 2686608"/>
              <a:gd name="connsiteY2-42" fmla="*/ 793820 h 793820"/>
              <a:gd name="connsiteX3-43" fmla="*/ 2013369 w 2686608"/>
              <a:gd name="connsiteY3-44" fmla="*/ 678264 h 793820"/>
              <a:gd name="connsiteX4-45" fmla="*/ 2686608 w 2686608"/>
              <a:gd name="connsiteY4-46" fmla="*/ 683288 h 793820"/>
              <a:gd name="connsiteX5-47" fmla="*/ 2681584 w 2686608"/>
              <a:gd name="connsiteY5-48" fmla="*/ 487345 h 793820"/>
              <a:gd name="connsiteX6-49" fmla="*/ 1013558 w 2686608"/>
              <a:gd name="connsiteY6-50" fmla="*/ 477297 h 793820"/>
              <a:gd name="connsiteX7-51" fmla="*/ 1008534 w 2686608"/>
              <a:gd name="connsiteY7-52" fmla="*/ 0 h 793820"/>
              <a:gd name="connsiteX8-53" fmla="*/ 3699 w 2686608"/>
              <a:gd name="connsiteY8-54" fmla="*/ 15072 h 793820"/>
              <a:gd name="connsiteX0-55" fmla="*/ 3699 w 2686608"/>
              <a:gd name="connsiteY0-56" fmla="*/ 15072 h 793820"/>
              <a:gd name="connsiteX1-57" fmla="*/ 0 w 2686608"/>
              <a:gd name="connsiteY1-58" fmla="*/ 776973 h 793820"/>
              <a:gd name="connsiteX2-59" fmla="*/ 2017217 w 2686608"/>
              <a:gd name="connsiteY2-60" fmla="*/ 793820 h 793820"/>
              <a:gd name="connsiteX3-61" fmla="*/ 2013369 w 2686608"/>
              <a:gd name="connsiteY3-62" fmla="*/ 678264 h 793820"/>
              <a:gd name="connsiteX4-63" fmla="*/ 2686608 w 2686608"/>
              <a:gd name="connsiteY4-64" fmla="*/ 683288 h 793820"/>
              <a:gd name="connsiteX5-65" fmla="*/ 2681584 w 2686608"/>
              <a:gd name="connsiteY5-66" fmla="*/ 487345 h 793820"/>
              <a:gd name="connsiteX6-67" fmla="*/ 1013558 w 2686608"/>
              <a:gd name="connsiteY6-68" fmla="*/ 477297 h 793820"/>
              <a:gd name="connsiteX7-69" fmla="*/ 1008534 w 2686608"/>
              <a:gd name="connsiteY7-70" fmla="*/ 0 h 793820"/>
              <a:gd name="connsiteX8-71" fmla="*/ 3699 w 2686608"/>
              <a:gd name="connsiteY8-72" fmla="*/ 15072 h 793820"/>
              <a:gd name="connsiteX0-73" fmla="*/ 3699 w 2681584"/>
              <a:gd name="connsiteY0-74" fmla="*/ 15072 h 793820"/>
              <a:gd name="connsiteX1-75" fmla="*/ 0 w 2681584"/>
              <a:gd name="connsiteY1-76" fmla="*/ 776973 h 793820"/>
              <a:gd name="connsiteX2-77" fmla="*/ 2017217 w 2681584"/>
              <a:gd name="connsiteY2-78" fmla="*/ 793820 h 793820"/>
              <a:gd name="connsiteX3-79" fmla="*/ 2013369 w 2681584"/>
              <a:gd name="connsiteY3-80" fmla="*/ 678264 h 793820"/>
              <a:gd name="connsiteX4-81" fmla="*/ 2676411 w 2681584"/>
              <a:gd name="connsiteY4-82" fmla="*/ 686687 h 793820"/>
              <a:gd name="connsiteX5-83" fmla="*/ 2681584 w 2681584"/>
              <a:gd name="connsiteY5-84" fmla="*/ 487345 h 793820"/>
              <a:gd name="connsiteX6-85" fmla="*/ 1013558 w 2681584"/>
              <a:gd name="connsiteY6-86" fmla="*/ 477297 h 793820"/>
              <a:gd name="connsiteX7-87" fmla="*/ 1008534 w 2681584"/>
              <a:gd name="connsiteY7-88" fmla="*/ 0 h 793820"/>
              <a:gd name="connsiteX8-89" fmla="*/ 3699 w 2681584"/>
              <a:gd name="connsiteY8-90" fmla="*/ 15072 h 793820"/>
              <a:gd name="connsiteX0-91" fmla="*/ 3699 w 2686609"/>
              <a:gd name="connsiteY0-92" fmla="*/ 15072 h 793820"/>
              <a:gd name="connsiteX1-93" fmla="*/ 0 w 2686609"/>
              <a:gd name="connsiteY1-94" fmla="*/ 776973 h 793820"/>
              <a:gd name="connsiteX2-95" fmla="*/ 2017217 w 2686609"/>
              <a:gd name="connsiteY2-96" fmla="*/ 793820 h 793820"/>
              <a:gd name="connsiteX3-97" fmla="*/ 2013369 w 2686609"/>
              <a:gd name="connsiteY3-98" fmla="*/ 678264 h 793820"/>
              <a:gd name="connsiteX4-99" fmla="*/ 2686609 w 2686609"/>
              <a:gd name="connsiteY4-100" fmla="*/ 690087 h 793820"/>
              <a:gd name="connsiteX5-101" fmla="*/ 2681584 w 2686609"/>
              <a:gd name="connsiteY5-102" fmla="*/ 487345 h 793820"/>
              <a:gd name="connsiteX6-103" fmla="*/ 1013558 w 2686609"/>
              <a:gd name="connsiteY6-104" fmla="*/ 477297 h 793820"/>
              <a:gd name="connsiteX7-105" fmla="*/ 1008534 w 2686609"/>
              <a:gd name="connsiteY7-106" fmla="*/ 0 h 793820"/>
              <a:gd name="connsiteX8-107" fmla="*/ 3699 w 2686609"/>
              <a:gd name="connsiteY8-108" fmla="*/ 15072 h 793820"/>
              <a:gd name="connsiteX0-109" fmla="*/ 3699 w 2681584"/>
              <a:gd name="connsiteY0-110" fmla="*/ 15072 h 793820"/>
              <a:gd name="connsiteX1-111" fmla="*/ 0 w 2681584"/>
              <a:gd name="connsiteY1-112" fmla="*/ 776973 h 793820"/>
              <a:gd name="connsiteX2-113" fmla="*/ 2017217 w 2681584"/>
              <a:gd name="connsiteY2-114" fmla="*/ 793820 h 793820"/>
              <a:gd name="connsiteX3-115" fmla="*/ 2013369 w 2681584"/>
              <a:gd name="connsiteY3-116" fmla="*/ 678264 h 793820"/>
              <a:gd name="connsiteX4-117" fmla="*/ 2679811 w 2681584"/>
              <a:gd name="connsiteY4-118" fmla="*/ 693486 h 793820"/>
              <a:gd name="connsiteX5-119" fmla="*/ 2681584 w 2681584"/>
              <a:gd name="connsiteY5-120" fmla="*/ 487345 h 793820"/>
              <a:gd name="connsiteX6-121" fmla="*/ 1013558 w 2681584"/>
              <a:gd name="connsiteY6-122" fmla="*/ 477297 h 793820"/>
              <a:gd name="connsiteX7-123" fmla="*/ 1008534 w 2681584"/>
              <a:gd name="connsiteY7-124" fmla="*/ 0 h 793820"/>
              <a:gd name="connsiteX8-125" fmla="*/ 3699 w 2681584"/>
              <a:gd name="connsiteY8-126" fmla="*/ 15072 h 793820"/>
              <a:gd name="connsiteX0-127" fmla="*/ 3699 w 2681584"/>
              <a:gd name="connsiteY0-128" fmla="*/ 0 h 802543"/>
              <a:gd name="connsiteX1-129" fmla="*/ 0 w 2681584"/>
              <a:gd name="connsiteY1-130" fmla="*/ 785696 h 802543"/>
              <a:gd name="connsiteX2-131" fmla="*/ 2017217 w 2681584"/>
              <a:gd name="connsiteY2-132" fmla="*/ 802543 h 802543"/>
              <a:gd name="connsiteX3-133" fmla="*/ 2013369 w 2681584"/>
              <a:gd name="connsiteY3-134" fmla="*/ 686987 h 802543"/>
              <a:gd name="connsiteX4-135" fmla="*/ 2679811 w 2681584"/>
              <a:gd name="connsiteY4-136" fmla="*/ 702209 h 802543"/>
              <a:gd name="connsiteX5-137" fmla="*/ 2681584 w 2681584"/>
              <a:gd name="connsiteY5-138" fmla="*/ 496068 h 802543"/>
              <a:gd name="connsiteX6-139" fmla="*/ 1013558 w 2681584"/>
              <a:gd name="connsiteY6-140" fmla="*/ 486020 h 802543"/>
              <a:gd name="connsiteX7-141" fmla="*/ 1008534 w 2681584"/>
              <a:gd name="connsiteY7-142" fmla="*/ 8723 h 802543"/>
              <a:gd name="connsiteX8-143" fmla="*/ 3699 w 2681584"/>
              <a:gd name="connsiteY8-144" fmla="*/ 0 h 802543"/>
              <a:gd name="connsiteX0-145" fmla="*/ 3699 w 2681584"/>
              <a:gd name="connsiteY0-146" fmla="*/ 0 h 802543"/>
              <a:gd name="connsiteX1-147" fmla="*/ 0 w 2681584"/>
              <a:gd name="connsiteY1-148" fmla="*/ 785696 h 802543"/>
              <a:gd name="connsiteX2-149" fmla="*/ 2017217 w 2681584"/>
              <a:gd name="connsiteY2-150" fmla="*/ 802543 h 802543"/>
              <a:gd name="connsiteX3-151" fmla="*/ 2013369 w 2681584"/>
              <a:gd name="connsiteY3-152" fmla="*/ 686987 h 802543"/>
              <a:gd name="connsiteX4-153" fmla="*/ 2679811 w 2681584"/>
              <a:gd name="connsiteY4-154" fmla="*/ 702209 h 802543"/>
              <a:gd name="connsiteX5-155" fmla="*/ 2681584 w 2681584"/>
              <a:gd name="connsiteY5-156" fmla="*/ 496068 h 802543"/>
              <a:gd name="connsiteX6-157" fmla="*/ 1013558 w 2681584"/>
              <a:gd name="connsiteY6-158" fmla="*/ 441829 h 802543"/>
              <a:gd name="connsiteX7-159" fmla="*/ 1008534 w 2681584"/>
              <a:gd name="connsiteY7-160" fmla="*/ 8723 h 802543"/>
              <a:gd name="connsiteX8-161" fmla="*/ 3699 w 2681584"/>
              <a:gd name="connsiteY8-162" fmla="*/ 0 h 802543"/>
              <a:gd name="connsiteX0-163" fmla="*/ 3699 w 2679811"/>
              <a:gd name="connsiteY0-164" fmla="*/ 0 h 802543"/>
              <a:gd name="connsiteX1-165" fmla="*/ 0 w 2679811"/>
              <a:gd name="connsiteY1-166" fmla="*/ 785696 h 802543"/>
              <a:gd name="connsiteX2-167" fmla="*/ 2017217 w 2679811"/>
              <a:gd name="connsiteY2-168" fmla="*/ 802543 h 802543"/>
              <a:gd name="connsiteX3-169" fmla="*/ 2013369 w 2679811"/>
              <a:gd name="connsiteY3-170" fmla="*/ 686987 h 802543"/>
              <a:gd name="connsiteX4-171" fmla="*/ 2679811 w 2679811"/>
              <a:gd name="connsiteY4-172" fmla="*/ 702209 h 802543"/>
              <a:gd name="connsiteX5-173" fmla="*/ 2678184 w 2679811"/>
              <a:gd name="connsiteY5-174" fmla="*/ 445079 h 802543"/>
              <a:gd name="connsiteX6-175" fmla="*/ 1013558 w 2679811"/>
              <a:gd name="connsiteY6-176" fmla="*/ 441829 h 802543"/>
              <a:gd name="connsiteX7-177" fmla="*/ 1008534 w 2679811"/>
              <a:gd name="connsiteY7-178" fmla="*/ 8723 h 802543"/>
              <a:gd name="connsiteX8-179" fmla="*/ 3699 w 2679811"/>
              <a:gd name="connsiteY8-180" fmla="*/ 0 h 802543"/>
              <a:gd name="connsiteX0-181" fmla="*/ 3699 w 2679811"/>
              <a:gd name="connsiteY0-182" fmla="*/ 0 h 802543"/>
              <a:gd name="connsiteX1-183" fmla="*/ 0 w 2679811"/>
              <a:gd name="connsiteY1-184" fmla="*/ 785696 h 802543"/>
              <a:gd name="connsiteX2-185" fmla="*/ 2017217 w 2679811"/>
              <a:gd name="connsiteY2-186" fmla="*/ 802543 h 802543"/>
              <a:gd name="connsiteX3-187" fmla="*/ 2013369 w 2679811"/>
              <a:gd name="connsiteY3-188" fmla="*/ 686987 h 802543"/>
              <a:gd name="connsiteX4-189" fmla="*/ 2679811 w 2679811"/>
              <a:gd name="connsiteY4-190" fmla="*/ 702209 h 802543"/>
              <a:gd name="connsiteX5-191" fmla="*/ 2678184 w 2679811"/>
              <a:gd name="connsiteY5-192" fmla="*/ 441680 h 802543"/>
              <a:gd name="connsiteX6-193" fmla="*/ 1013558 w 2679811"/>
              <a:gd name="connsiteY6-194" fmla="*/ 441829 h 802543"/>
              <a:gd name="connsiteX7-195" fmla="*/ 1008534 w 2679811"/>
              <a:gd name="connsiteY7-196" fmla="*/ 8723 h 802543"/>
              <a:gd name="connsiteX8-197" fmla="*/ 3699 w 2679811"/>
              <a:gd name="connsiteY8-198" fmla="*/ 0 h 802543"/>
              <a:gd name="connsiteX0-199" fmla="*/ 3699 w 2679811"/>
              <a:gd name="connsiteY0-200" fmla="*/ 0 h 802543"/>
              <a:gd name="connsiteX1-201" fmla="*/ 0 w 2679811"/>
              <a:gd name="connsiteY1-202" fmla="*/ 785696 h 802543"/>
              <a:gd name="connsiteX2-203" fmla="*/ 2017217 w 2679811"/>
              <a:gd name="connsiteY2-204" fmla="*/ 802543 h 802543"/>
              <a:gd name="connsiteX3-205" fmla="*/ 2013369 w 2679811"/>
              <a:gd name="connsiteY3-206" fmla="*/ 686987 h 802543"/>
              <a:gd name="connsiteX4-207" fmla="*/ 2679811 w 2679811"/>
              <a:gd name="connsiteY4-208" fmla="*/ 688612 h 802543"/>
              <a:gd name="connsiteX5-209" fmla="*/ 2678184 w 2679811"/>
              <a:gd name="connsiteY5-210" fmla="*/ 441680 h 802543"/>
              <a:gd name="connsiteX6-211" fmla="*/ 1013558 w 2679811"/>
              <a:gd name="connsiteY6-212" fmla="*/ 441829 h 802543"/>
              <a:gd name="connsiteX7-213" fmla="*/ 1008534 w 2679811"/>
              <a:gd name="connsiteY7-214" fmla="*/ 8723 h 802543"/>
              <a:gd name="connsiteX8-215" fmla="*/ 3699 w 2679811"/>
              <a:gd name="connsiteY8-216" fmla="*/ 0 h 802543"/>
              <a:gd name="connsiteX0-217" fmla="*/ 3699 w 2679811"/>
              <a:gd name="connsiteY0-218" fmla="*/ 0 h 802543"/>
              <a:gd name="connsiteX1-219" fmla="*/ 0 w 2679811"/>
              <a:gd name="connsiteY1-220" fmla="*/ 785696 h 802543"/>
              <a:gd name="connsiteX2-221" fmla="*/ 2017217 w 2679811"/>
              <a:gd name="connsiteY2-222" fmla="*/ 802543 h 802543"/>
              <a:gd name="connsiteX3-223" fmla="*/ 2013369 w 2679811"/>
              <a:gd name="connsiteY3-224" fmla="*/ 686987 h 802543"/>
              <a:gd name="connsiteX4-225" fmla="*/ 2679811 w 2679811"/>
              <a:gd name="connsiteY4-226" fmla="*/ 678414 h 802543"/>
              <a:gd name="connsiteX5-227" fmla="*/ 2678184 w 2679811"/>
              <a:gd name="connsiteY5-228" fmla="*/ 441680 h 802543"/>
              <a:gd name="connsiteX6-229" fmla="*/ 1013558 w 2679811"/>
              <a:gd name="connsiteY6-230" fmla="*/ 441829 h 802543"/>
              <a:gd name="connsiteX7-231" fmla="*/ 1008534 w 2679811"/>
              <a:gd name="connsiteY7-232" fmla="*/ 8723 h 802543"/>
              <a:gd name="connsiteX8-233" fmla="*/ 3699 w 2679811"/>
              <a:gd name="connsiteY8-234" fmla="*/ 0 h 802543"/>
              <a:gd name="connsiteX0-235" fmla="*/ 3699 w 2679811"/>
              <a:gd name="connsiteY0-236" fmla="*/ 0 h 802543"/>
              <a:gd name="connsiteX1-237" fmla="*/ 0 w 2679811"/>
              <a:gd name="connsiteY1-238" fmla="*/ 785696 h 802543"/>
              <a:gd name="connsiteX2-239" fmla="*/ 2017217 w 2679811"/>
              <a:gd name="connsiteY2-240" fmla="*/ 802543 h 802543"/>
              <a:gd name="connsiteX3-241" fmla="*/ 2013369 w 2679811"/>
              <a:gd name="connsiteY3-242" fmla="*/ 686987 h 802543"/>
              <a:gd name="connsiteX4-243" fmla="*/ 2679811 w 2679811"/>
              <a:gd name="connsiteY4-244" fmla="*/ 692011 h 802543"/>
              <a:gd name="connsiteX5-245" fmla="*/ 2678184 w 2679811"/>
              <a:gd name="connsiteY5-246" fmla="*/ 441680 h 802543"/>
              <a:gd name="connsiteX6-247" fmla="*/ 1013558 w 2679811"/>
              <a:gd name="connsiteY6-248" fmla="*/ 441829 h 802543"/>
              <a:gd name="connsiteX7-249" fmla="*/ 1008534 w 2679811"/>
              <a:gd name="connsiteY7-250" fmla="*/ 8723 h 802543"/>
              <a:gd name="connsiteX8-251" fmla="*/ 3699 w 2679811"/>
              <a:gd name="connsiteY8-252" fmla="*/ 0 h 802543"/>
              <a:gd name="connsiteX0-253" fmla="*/ 3699 w 2679811"/>
              <a:gd name="connsiteY0-254" fmla="*/ 0 h 802543"/>
              <a:gd name="connsiteX1-255" fmla="*/ 0 w 2679811"/>
              <a:gd name="connsiteY1-256" fmla="*/ 785696 h 802543"/>
              <a:gd name="connsiteX2-257" fmla="*/ 2017217 w 2679811"/>
              <a:gd name="connsiteY2-258" fmla="*/ 802543 h 802543"/>
              <a:gd name="connsiteX3-259" fmla="*/ 2013369 w 2679811"/>
              <a:gd name="connsiteY3-260" fmla="*/ 686987 h 802543"/>
              <a:gd name="connsiteX4-261" fmla="*/ 2679811 w 2679811"/>
              <a:gd name="connsiteY4-262" fmla="*/ 675014 h 802543"/>
              <a:gd name="connsiteX5-263" fmla="*/ 2678184 w 2679811"/>
              <a:gd name="connsiteY5-264" fmla="*/ 441680 h 802543"/>
              <a:gd name="connsiteX6-265" fmla="*/ 1013558 w 2679811"/>
              <a:gd name="connsiteY6-266" fmla="*/ 441829 h 802543"/>
              <a:gd name="connsiteX7-267" fmla="*/ 1008534 w 2679811"/>
              <a:gd name="connsiteY7-268" fmla="*/ 8723 h 802543"/>
              <a:gd name="connsiteX8-269" fmla="*/ 3699 w 2679811"/>
              <a:gd name="connsiteY8-270" fmla="*/ 0 h 802543"/>
              <a:gd name="connsiteX0-271" fmla="*/ 3699 w 2679811"/>
              <a:gd name="connsiteY0-272" fmla="*/ 0 h 802543"/>
              <a:gd name="connsiteX1-273" fmla="*/ 0 w 2679811"/>
              <a:gd name="connsiteY1-274" fmla="*/ 785696 h 802543"/>
              <a:gd name="connsiteX2-275" fmla="*/ 2017217 w 2679811"/>
              <a:gd name="connsiteY2-276" fmla="*/ 802543 h 802543"/>
              <a:gd name="connsiteX3-277" fmla="*/ 2013369 w 2679811"/>
              <a:gd name="connsiteY3-278" fmla="*/ 686987 h 802543"/>
              <a:gd name="connsiteX4-279" fmla="*/ 2679811 w 2679811"/>
              <a:gd name="connsiteY4-280" fmla="*/ 685212 h 802543"/>
              <a:gd name="connsiteX5-281" fmla="*/ 2678184 w 2679811"/>
              <a:gd name="connsiteY5-282" fmla="*/ 441680 h 802543"/>
              <a:gd name="connsiteX6-283" fmla="*/ 1013558 w 2679811"/>
              <a:gd name="connsiteY6-284" fmla="*/ 441829 h 802543"/>
              <a:gd name="connsiteX7-285" fmla="*/ 1008534 w 2679811"/>
              <a:gd name="connsiteY7-286" fmla="*/ 8723 h 802543"/>
              <a:gd name="connsiteX8-287" fmla="*/ 3699 w 2679811"/>
              <a:gd name="connsiteY8-288" fmla="*/ 0 h 802543"/>
              <a:gd name="connsiteX0-289" fmla="*/ 300 w 2679811"/>
              <a:gd name="connsiteY0-290" fmla="*/ 1475 h 793820"/>
              <a:gd name="connsiteX1-291" fmla="*/ 0 w 2679811"/>
              <a:gd name="connsiteY1-292" fmla="*/ 776973 h 793820"/>
              <a:gd name="connsiteX2-293" fmla="*/ 2017217 w 2679811"/>
              <a:gd name="connsiteY2-294" fmla="*/ 793820 h 793820"/>
              <a:gd name="connsiteX3-295" fmla="*/ 2013369 w 2679811"/>
              <a:gd name="connsiteY3-296" fmla="*/ 678264 h 793820"/>
              <a:gd name="connsiteX4-297" fmla="*/ 2679811 w 2679811"/>
              <a:gd name="connsiteY4-298" fmla="*/ 676489 h 793820"/>
              <a:gd name="connsiteX5-299" fmla="*/ 2678184 w 2679811"/>
              <a:gd name="connsiteY5-300" fmla="*/ 432957 h 793820"/>
              <a:gd name="connsiteX6-301" fmla="*/ 1013558 w 2679811"/>
              <a:gd name="connsiteY6-302" fmla="*/ 433106 h 793820"/>
              <a:gd name="connsiteX7-303" fmla="*/ 1008534 w 2679811"/>
              <a:gd name="connsiteY7-304" fmla="*/ 0 h 793820"/>
              <a:gd name="connsiteX8-305" fmla="*/ 300 w 2679811"/>
              <a:gd name="connsiteY8-306" fmla="*/ 1475 h 793820"/>
              <a:gd name="connsiteX0-307" fmla="*/ 0 w 2679511"/>
              <a:gd name="connsiteY0-308" fmla="*/ 1475 h 793820"/>
              <a:gd name="connsiteX1-309" fmla="*/ 3099 w 2679511"/>
              <a:gd name="connsiteY1-310" fmla="*/ 780372 h 793820"/>
              <a:gd name="connsiteX2-311" fmla="*/ 2016917 w 2679511"/>
              <a:gd name="connsiteY2-312" fmla="*/ 793820 h 793820"/>
              <a:gd name="connsiteX3-313" fmla="*/ 2013069 w 2679511"/>
              <a:gd name="connsiteY3-314" fmla="*/ 678264 h 793820"/>
              <a:gd name="connsiteX4-315" fmla="*/ 2679511 w 2679511"/>
              <a:gd name="connsiteY4-316" fmla="*/ 676489 h 793820"/>
              <a:gd name="connsiteX5-317" fmla="*/ 2677884 w 2679511"/>
              <a:gd name="connsiteY5-318" fmla="*/ 432957 h 793820"/>
              <a:gd name="connsiteX6-319" fmla="*/ 1013258 w 2679511"/>
              <a:gd name="connsiteY6-320" fmla="*/ 433106 h 793820"/>
              <a:gd name="connsiteX7-321" fmla="*/ 1008234 w 2679511"/>
              <a:gd name="connsiteY7-322" fmla="*/ 0 h 793820"/>
              <a:gd name="connsiteX8-323" fmla="*/ 0 w 2679511"/>
              <a:gd name="connsiteY8-324" fmla="*/ 1475 h 7938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2679511" h="793820">
                <a:moveTo>
                  <a:pt x="0" y="1475"/>
                </a:moveTo>
                <a:lnTo>
                  <a:pt x="3099" y="780372"/>
                </a:lnTo>
                <a:lnTo>
                  <a:pt x="2016917" y="793820"/>
                </a:lnTo>
                <a:lnTo>
                  <a:pt x="2013069" y="678264"/>
                </a:lnTo>
                <a:lnTo>
                  <a:pt x="2679511" y="676489"/>
                </a:lnTo>
                <a:cubicBezTo>
                  <a:pt x="2678969" y="590779"/>
                  <a:pt x="2678426" y="518667"/>
                  <a:pt x="2677884" y="432957"/>
                </a:cubicBezTo>
                <a:lnTo>
                  <a:pt x="1013258" y="433106"/>
                </a:lnTo>
                <a:cubicBezTo>
                  <a:pt x="1011583" y="274007"/>
                  <a:pt x="1009909" y="159099"/>
                  <a:pt x="1008234" y="0"/>
                </a:cubicBezTo>
                <a:lnTo>
                  <a:pt x="0" y="1475"/>
                </a:lnTo>
                <a:close/>
              </a:path>
            </a:pathLst>
          </a:custGeom>
          <a:grpFill/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3304208" y="1215206"/>
            <a:ext cx="24861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992864" y="1672214"/>
            <a:ext cx="185094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线形标注 1 14"/>
          <p:cNvSpPr/>
          <p:nvPr/>
        </p:nvSpPr>
        <p:spPr>
          <a:xfrm>
            <a:off x="4427984" y="24569"/>
            <a:ext cx="4161820" cy="968826"/>
          </a:xfrm>
          <a:prstGeom prst="borderCallout1">
            <a:avLst>
              <a:gd name="adj1" fmla="val 54558"/>
              <a:gd name="adj2" fmla="val 206"/>
              <a:gd name="adj3" fmla="val 111265"/>
              <a:gd name="adj4" fmla="val -20263"/>
            </a:avLst>
          </a:prstGeom>
          <a:solidFill>
            <a:schemeClr val="bg1"/>
          </a:solidFill>
          <a:ln>
            <a:solidFill>
              <a:srgbClr val="0000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从“果然”一词中你体会到鲁肃是一个怎样的人？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150563" y="150376"/>
            <a:ext cx="720080" cy="1891323"/>
          </a:xfrm>
          <a:prstGeom prst="roundRect">
            <a:avLst/>
          </a:prstGeom>
          <a:solidFill>
            <a:srgbClr val="FFC000">
              <a:alpha val="58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老实守信</a:t>
            </a:r>
          </a:p>
        </p:txBody>
      </p:sp>
      <p:sp>
        <p:nvSpPr>
          <p:cNvPr id="18" name="任意多边形 17"/>
          <p:cNvSpPr/>
          <p:nvPr/>
        </p:nvSpPr>
        <p:spPr>
          <a:xfrm>
            <a:off x="870643" y="2149055"/>
            <a:ext cx="7300816" cy="825990"/>
          </a:xfrm>
          <a:custGeom>
            <a:avLst/>
            <a:gdLst>
              <a:gd name="connsiteX0" fmla="*/ 0 w 2715904"/>
              <a:gd name="connsiteY0" fmla="*/ 27295 h 313898"/>
              <a:gd name="connsiteX1" fmla="*/ 6823 w 2715904"/>
              <a:gd name="connsiteY1" fmla="*/ 313898 h 313898"/>
              <a:gd name="connsiteX2" fmla="*/ 2115403 w 2715904"/>
              <a:gd name="connsiteY2" fmla="*/ 313898 h 313898"/>
              <a:gd name="connsiteX3" fmla="*/ 2108579 w 2715904"/>
              <a:gd name="connsiteY3" fmla="*/ 150125 h 313898"/>
              <a:gd name="connsiteX4" fmla="*/ 2715904 w 2715904"/>
              <a:gd name="connsiteY4" fmla="*/ 156949 h 313898"/>
              <a:gd name="connsiteX5" fmla="*/ 2715904 w 2715904"/>
              <a:gd name="connsiteY5" fmla="*/ 0 h 313898"/>
              <a:gd name="connsiteX6" fmla="*/ 0 w 2715904"/>
              <a:gd name="connsiteY6" fmla="*/ 0 h 313898"/>
              <a:gd name="connsiteX7" fmla="*/ 0 w 2715904"/>
              <a:gd name="connsiteY7" fmla="*/ 27295 h 313898"/>
              <a:gd name="connsiteX0-1" fmla="*/ 0 w 2715904"/>
              <a:gd name="connsiteY0-2" fmla="*/ 5349 h 313898"/>
              <a:gd name="connsiteX1-3" fmla="*/ 6823 w 2715904"/>
              <a:gd name="connsiteY1-4" fmla="*/ 313898 h 313898"/>
              <a:gd name="connsiteX2-5" fmla="*/ 2115403 w 2715904"/>
              <a:gd name="connsiteY2-6" fmla="*/ 313898 h 313898"/>
              <a:gd name="connsiteX3-7" fmla="*/ 2108579 w 2715904"/>
              <a:gd name="connsiteY3-8" fmla="*/ 150125 h 313898"/>
              <a:gd name="connsiteX4-9" fmla="*/ 2715904 w 2715904"/>
              <a:gd name="connsiteY4-10" fmla="*/ 156949 h 313898"/>
              <a:gd name="connsiteX5-11" fmla="*/ 2715904 w 2715904"/>
              <a:gd name="connsiteY5-12" fmla="*/ 0 h 313898"/>
              <a:gd name="connsiteX6-13" fmla="*/ 0 w 2715904"/>
              <a:gd name="connsiteY6-14" fmla="*/ 0 h 313898"/>
              <a:gd name="connsiteX7-15" fmla="*/ 0 w 2715904"/>
              <a:gd name="connsiteY7-16" fmla="*/ 5349 h 313898"/>
              <a:gd name="connsiteX0-17" fmla="*/ 0 w 2715904"/>
              <a:gd name="connsiteY0-18" fmla="*/ 5349 h 313898"/>
              <a:gd name="connsiteX1-19" fmla="*/ 6823 w 2715904"/>
              <a:gd name="connsiteY1-20" fmla="*/ 313898 h 313898"/>
              <a:gd name="connsiteX2-21" fmla="*/ 2104430 w 2715904"/>
              <a:gd name="connsiteY2-22" fmla="*/ 313898 h 313898"/>
              <a:gd name="connsiteX3-23" fmla="*/ 2108579 w 2715904"/>
              <a:gd name="connsiteY3-24" fmla="*/ 150125 h 313898"/>
              <a:gd name="connsiteX4-25" fmla="*/ 2715904 w 2715904"/>
              <a:gd name="connsiteY4-26" fmla="*/ 156949 h 313898"/>
              <a:gd name="connsiteX5-27" fmla="*/ 2715904 w 2715904"/>
              <a:gd name="connsiteY5-28" fmla="*/ 0 h 313898"/>
              <a:gd name="connsiteX6-29" fmla="*/ 0 w 2715904"/>
              <a:gd name="connsiteY6-30" fmla="*/ 0 h 313898"/>
              <a:gd name="connsiteX7-31" fmla="*/ 0 w 2715904"/>
              <a:gd name="connsiteY7-32" fmla="*/ 5349 h 3138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715904" h="313898">
                <a:moveTo>
                  <a:pt x="0" y="5349"/>
                </a:moveTo>
                <a:lnTo>
                  <a:pt x="6823" y="313898"/>
                </a:lnTo>
                <a:lnTo>
                  <a:pt x="2104430" y="313898"/>
                </a:lnTo>
                <a:lnTo>
                  <a:pt x="2108579" y="150125"/>
                </a:lnTo>
                <a:lnTo>
                  <a:pt x="2715904" y="156949"/>
                </a:lnTo>
                <a:lnTo>
                  <a:pt x="2715904" y="0"/>
                </a:lnTo>
                <a:lnTo>
                  <a:pt x="0" y="0"/>
                </a:lnTo>
                <a:lnTo>
                  <a:pt x="0" y="5349"/>
                </a:lnTo>
                <a:close/>
              </a:path>
            </a:pathLst>
          </a:custGeom>
          <a:grpFill/>
          <a:ln w="19050">
            <a:solidFill>
              <a:srgbClr val="FF99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178915" y="2145163"/>
            <a:ext cx="713656" cy="876302"/>
          </a:xfrm>
          <a:prstGeom prst="roundRect">
            <a:avLst/>
          </a:prstGeom>
          <a:solidFill>
            <a:srgbClr val="FFC000">
              <a:alpha val="58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忠厚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5" grpId="0" bldLvl="0" animBg="1"/>
      <p:bldP spid="16" grpId="0" bldLvl="0" animBg="1"/>
      <p:bldP spid="18" grpId="0" bldLvl="0" animBg="1"/>
      <p:bldP spid="1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99592" y="1794178"/>
            <a:ext cx="5976664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A9493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鲁肃作为东吴的忠臣，是“孙刘联合抗曹”的忠实拥戴者，所以他才尽心帮助诸葛亮。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3081" y1="35202" x2="65988" y2="51570"/>
                        <a14:foregroundMark x1="74419" y1="34305" x2="74419" y2="44619"/>
                        <a14:foregroundMark x1="60465" y1="53587" x2="64535" y2="603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75312" y="1121137"/>
            <a:ext cx="3096344" cy="4014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971600" y="536362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你对鲁肃有了哪些进一步的了解？</a:t>
            </a:r>
            <a:endParaRPr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2" y="534077"/>
            <a:ext cx="9144000" cy="323088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2656758" y="1563638"/>
            <a:ext cx="630773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9512" y="2106547"/>
            <a:ext cx="266429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线形标注 1 14"/>
          <p:cNvSpPr/>
          <p:nvPr/>
        </p:nvSpPr>
        <p:spPr>
          <a:xfrm>
            <a:off x="4067944" y="2211710"/>
            <a:ext cx="4162404" cy="1008112"/>
          </a:xfrm>
          <a:prstGeom prst="borderCallout1">
            <a:avLst>
              <a:gd name="adj1" fmla="val -3635"/>
              <a:gd name="adj2" fmla="val 42373"/>
              <a:gd name="adj3" fmla="val -60090"/>
              <a:gd name="adj4" fmla="val 35247"/>
            </a:avLst>
          </a:prstGeom>
          <a:solidFill>
            <a:schemeClr val="bg1"/>
          </a:solidFill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为什么曹操不派兵出来，只是向江中放箭？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5148064" y="3219822"/>
            <a:ext cx="2172977" cy="504056"/>
          </a:xfrm>
          <a:prstGeom prst="roundRect">
            <a:avLst/>
          </a:prstGeom>
          <a:solidFill>
            <a:srgbClr val="92D050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谨慎多疑</a:t>
            </a:r>
          </a:p>
        </p:txBody>
      </p:sp>
      <p:sp>
        <p:nvSpPr>
          <p:cNvPr id="18" name="文本框 14"/>
          <p:cNvSpPr txBox="1"/>
          <p:nvPr/>
        </p:nvSpPr>
        <p:spPr>
          <a:xfrm>
            <a:off x="683568" y="3795886"/>
            <a:ext cx="70567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ym typeface="+mn-ea"/>
              </a:rPr>
              <a:t>    曹操疑心重，大雾天怕有埋伏，不敢出兵，结果还是上了诸葛亮的当。</a:t>
            </a:r>
            <a:endParaRPr lang="en-US" altLang="zh-CN" dirty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1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02000" y="1879600"/>
            <a:ext cx="254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      </a:t>
            </a:r>
            <a:endParaRPr lang="zh-CN" altLang="en-US"/>
          </a:p>
        </p:txBody>
      </p:sp>
      <p:sp>
        <p:nvSpPr>
          <p:cNvPr id="6" name="矩形 2"/>
          <p:cNvSpPr>
            <a:spLocks noChangeArrowheads="1"/>
          </p:cNvSpPr>
          <p:nvPr/>
        </p:nvSpPr>
        <p:spPr bwMode="auto">
          <a:xfrm>
            <a:off x="3551431" y="195486"/>
            <a:ext cx="1969130" cy="646986"/>
          </a:xfrm>
          <a:prstGeom prst="roundRect">
            <a:avLst/>
          </a:prstGeom>
          <a:solidFill>
            <a:schemeClr val="bg1">
              <a:alpha val="49019"/>
            </a:schemeClr>
          </a:solidFill>
          <a:ln w="19050">
            <a:solidFill>
              <a:srgbClr val="00B050"/>
            </a:solidFill>
            <a:prstDash val="sysDash"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ctr" hangingPunct="1"/>
            <a:r>
              <a:rPr lang="zh-CN" altLang="en-US" sz="3200" b="1">
                <a:solidFill>
                  <a:srgbClr val="00B05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背景简介</a:t>
            </a:r>
            <a:endParaRPr lang="zh-CN" altLang="en-US" sz="1200" b="1">
              <a:solidFill>
                <a:srgbClr val="00B05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528" y="976536"/>
            <a:ext cx="86409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曹操生性多疑。疑心的作用使得曹操不仅因为错听了磨刀声，将救了自己的一家人杀害，得知真相后，他却说出了“宁教我负天下人，不教天下人负我”这样的话。而且在侍从为曹操盖被子时，他怕被人加害而将侍从杀死。后来华佗为曹操治病，曹操知晓华佗和关羽有来往，因此自认为华佗很有可能趁着给自己治疗而加害自己，最终在这种恐惧的支配下，曹操将华佗杀害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5616" y="1563638"/>
            <a:ext cx="5544616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A9493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曹操疑心非常重，《三国演义》中写了他曾经因为疑心杀死了恩人一家。所以在这样恶劣的天气下才会谨慎出兵。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7835" y1="2521" x2="54978" y2="9244"/>
                        <a14:foregroundMark x1="44156" y1="18487" x2="65801" y2="53277"/>
                        <a14:foregroundMark x1="53247" y1="26387" x2="67965" y2="36471"/>
                        <a14:foregroundMark x1="43074" y1="36975" x2="64286" y2="55798"/>
                        <a14:foregroundMark x1="38095" y1="47899" x2="69481" y2="68571"/>
                        <a14:foregroundMark x1="71645" y1="45042" x2="83550" y2="50420"/>
                        <a14:foregroundMark x1="49567" y1="49244" x2="66450" y2="57647"/>
                        <a14:foregroundMark x1="38745" y1="58824" x2="50649" y2="71429"/>
                        <a14:foregroundMark x1="39394" y1="97983" x2="40476" y2="9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88224" y="1362075"/>
            <a:ext cx="2905519" cy="3741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9"/>
          <p:cNvSpPr/>
          <p:nvPr/>
        </p:nvSpPr>
        <p:spPr>
          <a:xfrm>
            <a:off x="971600" y="536362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你对曹操有了哪些进一步的了解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？</a:t>
            </a:r>
            <a:endParaRPr sz="32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3129" t="12770" r="3031" b="6066"/>
          <a:stretch>
            <a:fillRect/>
          </a:stretch>
        </p:blipFill>
        <p:spPr>
          <a:xfrm>
            <a:off x="1190625" y="1203598"/>
            <a:ext cx="6762750" cy="3744416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202332" y="372601"/>
            <a:ext cx="878497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默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读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阅读链接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”，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结合课文内容说说大概意思。</a:t>
            </a:r>
            <a:endParaRPr lang="zh-CN" altLang="en-US" sz="28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18750" y="1347614"/>
            <a:ext cx="2656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曹操的营寨。</a:t>
            </a:r>
          </a:p>
        </p:txBody>
      </p:sp>
      <p:sp>
        <p:nvSpPr>
          <p:cNvPr id="6" name="矩形 5"/>
          <p:cNvSpPr/>
          <p:nvPr/>
        </p:nvSpPr>
        <p:spPr>
          <a:xfrm>
            <a:off x="1979712" y="411510"/>
            <a:ext cx="5760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交流片段中难理解词语的意思</a:t>
            </a:r>
          </a:p>
        </p:txBody>
      </p:sp>
      <p:sp>
        <p:nvSpPr>
          <p:cNvPr id="7" name="文本框 3"/>
          <p:cNvSpPr txBox="1"/>
          <p:nvPr/>
        </p:nvSpPr>
        <p:spPr>
          <a:xfrm>
            <a:off x="3082846" y="2067694"/>
            <a:ext cx="4304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边擂鼓，一边呐喊。</a:t>
            </a:r>
          </a:p>
        </p:txBody>
      </p:sp>
      <p:sp>
        <p:nvSpPr>
          <p:cNvPr id="8" name="文本框 3"/>
          <p:cNvSpPr txBox="1"/>
          <p:nvPr/>
        </p:nvSpPr>
        <p:spPr>
          <a:xfrm>
            <a:off x="3514894" y="2715766"/>
            <a:ext cx="3892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千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万不要轻举妄动。</a:t>
            </a:r>
          </a:p>
        </p:txBody>
      </p:sp>
      <p:sp>
        <p:nvSpPr>
          <p:cNvPr id="3" name="矩形 2"/>
          <p:cNvSpPr/>
          <p:nvPr/>
        </p:nvSpPr>
        <p:spPr>
          <a:xfrm>
            <a:off x="1115616" y="1362967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曹寨：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15616" y="2067695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擂鼓呐喊：</a:t>
            </a: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115616" y="2757629"/>
            <a:ext cx="2656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切不可轻动：</a:t>
            </a:r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1115621" y="3427879"/>
            <a:ext cx="140779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放箭：</a:t>
            </a:r>
            <a:endParaRPr lang="zh-CN" altLang="en-US" dirty="0"/>
          </a:p>
        </p:txBody>
      </p:sp>
      <p:sp>
        <p:nvSpPr>
          <p:cNvPr id="15" name="文本框 3"/>
          <p:cNvSpPr txBox="1"/>
          <p:nvPr>
            <p:custDataLst>
              <p:tags r:id="rId2"/>
            </p:custDataLst>
          </p:nvPr>
        </p:nvSpPr>
        <p:spPr>
          <a:xfrm>
            <a:off x="2298874" y="3427926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射箭。</a:t>
            </a:r>
          </a:p>
        </p:txBody>
      </p:sp>
      <p:sp>
        <p:nvSpPr>
          <p:cNvPr id="31" name="矩形 30"/>
          <p:cNvSpPr/>
          <p:nvPr>
            <p:custDataLst>
              <p:tags r:id="rId3"/>
            </p:custDataLst>
          </p:nvPr>
        </p:nvSpPr>
        <p:spPr>
          <a:xfrm>
            <a:off x="1115616" y="4083499"/>
            <a:ext cx="140779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受箭：</a:t>
            </a:r>
            <a:endParaRPr lang="zh-CN" altLang="en-US"/>
          </a:p>
        </p:txBody>
      </p:sp>
      <p:sp>
        <p:nvSpPr>
          <p:cNvPr id="32" name="文本框 3"/>
          <p:cNvSpPr txBox="1"/>
          <p:nvPr>
            <p:custDataLst>
              <p:tags r:id="rId4"/>
            </p:custDataLst>
          </p:nvPr>
        </p:nvSpPr>
        <p:spPr>
          <a:xfrm>
            <a:off x="2267754" y="4083546"/>
            <a:ext cx="385762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接受对方射来的箭。</a:t>
            </a:r>
          </a:p>
        </p:txBody>
      </p:sp>
      <p:pic>
        <p:nvPicPr>
          <p:cNvPr id="16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585" y="123478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3" grpId="0"/>
      <p:bldP spid="5" grpId="0"/>
      <p:bldP spid="13" grpId="0"/>
      <p:bldP spid="14" grpId="0"/>
      <p:bldP spid="15" grpId="0"/>
      <p:bldP spid="31" grpId="0"/>
      <p:bldP spid="3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59488" y="3369265"/>
            <a:ext cx="53142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对应课文的第</a:t>
            </a:r>
            <a:r>
              <a:rPr lang="zh-CN" altLang="en-US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自然段。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165451" y="330512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9067" y="339502"/>
            <a:ext cx="8003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理解完词语后，你知道这个片段的主要内容了吗？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02767" y="2211710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曹操派人向江面射箭，诸葛亮借箭成功。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5486"/>
            <a:ext cx="1016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4888" y="1482919"/>
            <a:ext cx="516333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操传令曰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24888" y="2409731"/>
            <a:ext cx="6027432" cy="10772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重雾迷江，彼军忽至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</a:p>
          <a:p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24888" y="3840056"/>
            <a:ext cx="6027432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追之不及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7" name="矩形 6"/>
          <p:cNvSpPr/>
          <p:nvPr/>
        </p:nvSpPr>
        <p:spPr>
          <a:xfrm>
            <a:off x="1452439" y="180385"/>
            <a:ext cx="64319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交流不理解的语句，并找出课文中与之对应的句子吧！</a:t>
            </a:r>
          </a:p>
        </p:txBody>
      </p:sp>
      <p:sp>
        <p:nvSpPr>
          <p:cNvPr id="8" name="矩形 7"/>
          <p:cNvSpPr/>
          <p:nvPr/>
        </p:nvSpPr>
        <p:spPr>
          <a:xfrm>
            <a:off x="7808535" y="775905"/>
            <a:ext cx="626758" cy="1815882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浅显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通俗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536" y="1257603"/>
            <a:ext cx="648072" cy="341632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6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语言凝练</a:t>
            </a:r>
          </a:p>
        </p:txBody>
      </p:sp>
      <p:sp>
        <p:nvSpPr>
          <p:cNvPr id="2" name="矩形 1"/>
          <p:cNvSpPr/>
          <p:nvPr/>
        </p:nvSpPr>
        <p:spPr>
          <a:xfrm>
            <a:off x="7808535" y="2643758"/>
            <a:ext cx="626758" cy="224676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富有表现力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43" y="-92546"/>
            <a:ext cx="101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4355976" y="1474208"/>
            <a:ext cx="23339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曹操下令说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835696" y="2948340"/>
            <a:ext cx="54726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江上雾很大，敌人忽然来攻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55976" y="3859183"/>
            <a:ext cx="3131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要追也来不及了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2" grpId="0" animBg="1"/>
      <p:bldP spid="13" grpId="0"/>
      <p:bldP spid="15" grpId="0"/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63588" y="1275606"/>
            <a:ext cx="7416824" cy="16435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48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600" b="1" kern="0" dirty="0" smtClean="0">
                <a:latin typeface="宋体" panose="02010600030101010101" pitchFamily="2" charset="-122"/>
                <a:ea typeface="宋体" panose="02010600030101010101" pitchFamily="2" charset="-122"/>
              </a:rPr>
              <a:t>你</a:t>
            </a:r>
            <a:r>
              <a:rPr lang="zh-CN" altLang="en-US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还想了解</a:t>
            </a:r>
            <a:r>
              <a:rPr lang="en-US" altLang="zh-CN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三国演义</a:t>
            </a:r>
            <a:r>
              <a:rPr lang="en-US" altLang="zh-CN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3600" b="1" kern="0" dirty="0">
                <a:latin typeface="宋体" panose="02010600030101010101" pitchFamily="2" charset="-122"/>
                <a:ea typeface="宋体" panose="02010600030101010101" pitchFamily="2" charset="-122"/>
              </a:rPr>
              <a:t>中的哪些故事？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8"/>
          <a:stretch>
            <a:fillRect/>
          </a:stretch>
        </p:blipFill>
        <p:spPr bwMode="auto">
          <a:xfrm>
            <a:off x="0" y="0"/>
            <a:ext cx="9144000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947999" y="4409548"/>
            <a:ext cx="3278462" cy="830997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桃园三结义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6"/>
          <a:stretch>
            <a:fillRect/>
          </a:stretch>
        </p:blipFill>
        <p:spPr bwMode="auto">
          <a:xfrm>
            <a:off x="-27062" y="-127826"/>
            <a:ext cx="9171062" cy="529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本框 2"/>
          <p:cNvSpPr txBox="1"/>
          <p:nvPr/>
        </p:nvSpPr>
        <p:spPr>
          <a:xfrm>
            <a:off x="3280450" y="4333041"/>
            <a:ext cx="2659702" cy="830997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三顾茅庐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r="3000"/>
          <a:stretch>
            <a:fillRect/>
          </a:stretch>
        </p:blipFill>
        <p:spPr bwMode="auto">
          <a:xfrm>
            <a:off x="0" y="-20538"/>
            <a:ext cx="9144000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707904" y="4312503"/>
            <a:ext cx="2123728" cy="830997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空城计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93" y="221829"/>
            <a:ext cx="22685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1" y="217066"/>
            <a:ext cx="4508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880154" y="1273823"/>
            <a:ext cx="90526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起因</a:t>
            </a: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3520944" y="1131590"/>
            <a:ext cx="3660946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周瑜妒忌诸葛亮，要诸葛亮十天造十万支箭，陷害诸葛亮。</a:t>
            </a:r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755576" y="1613474"/>
            <a:ext cx="677108" cy="21060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noProof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200" b="1" noProof="1">
                <a:latin typeface="宋体" panose="02010600030101010101" pitchFamily="2" charset="-122"/>
                <a:ea typeface="宋体" panose="02010600030101010101" pitchFamily="2" charset="-122"/>
              </a:rPr>
              <a:t>草船借箭</a:t>
            </a: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1861400" y="2531664"/>
            <a:ext cx="924021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经过</a:t>
            </a:r>
          </a:p>
        </p:txBody>
      </p:sp>
      <p:sp>
        <p:nvSpPr>
          <p:cNvPr id="26" name="文本框 19"/>
          <p:cNvSpPr txBox="1">
            <a:spLocks noChangeArrowheads="1"/>
          </p:cNvSpPr>
          <p:nvPr/>
        </p:nvSpPr>
        <p:spPr bwMode="auto">
          <a:xfrm>
            <a:off x="1886650" y="3485098"/>
            <a:ext cx="913404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</a:t>
            </a:r>
          </a:p>
        </p:txBody>
      </p:sp>
      <p:sp>
        <p:nvSpPr>
          <p:cNvPr id="30" name="右箭头 29"/>
          <p:cNvSpPr/>
          <p:nvPr/>
        </p:nvSpPr>
        <p:spPr>
          <a:xfrm>
            <a:off x="2781473" y="1439667"/>
            <a:ext cx="792480" cy="220345"/>
          </a:xfrm>
          <a:prstGeom prst="rightArrow">
            <a:avLst/>
          </a:prstGeom>
          <a:solidFill>
            <a:srgbClr val="FF9966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485939" y="1534808"/>
            <a:ext cx="360040" cy="2274759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2726689" y="2713134"/>
            <a:ext cx="792480" cy="220345"/>
          </a:xfrm>
          <a:prstGeom prst="rightArrow">
            <a:avLst/>
          </a:prstGeom>
          <a:solidFill>
            <a:srgbClr val="FF9966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48126" y="2405562"/>
            <a:ext cx="3624012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诸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葛亮神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机妙算，利用草船向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曹操成功借箭。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2765399" y="3699395"/>
            <a:ext cx="792480" cy="220345"/>
          </a:xfrm>
          <a:prstGeom prst="rightArrow">
            <a:avLst/>
          </a:prstGeom>
          <a:solidFill>
            <a:srgbClr val="FF9966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73953" y="3485098"/>
            <a:ext cx="347124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Font typeface="Arial" panose="020B0604020202020204" pitchFamily="34" charset="0"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诸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葛亮如期交箭，周瑜自叹不如。</a:t>
            </a:r>
            <a:endParaRPr lang="zh-CN" altLang="en-US" sz="1600" dirty="0"/>
          </a:p>
        </p:txBody>
      </p:sp>
      <p:sp>
        <p:nvSpPr>
          <p:cNvPr id="8" name="右大括号 7"/>
          <p:cNvSpPr/>
          <p:nvPr/>
        </p:nvSpPr>
        <p:spPr>
          <a:xfrm>
            <a:off x="7045194" y="1439667"/>
            <a:ext cx="273393" cy="2480074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9"/>
          <p:cNvSpPr txBox="1">
            <a:spLocks noChangeArrowheads="1"/>
          </p:cNvSpPr>
          <p:nvPr/>
        </p:nvSpPr>
        <p:spPr bwMode="auto">
          <a:xfrm>
            <a:off x="7352466" y="1687023"/>
            <a:ext cx="580938" cy="18158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顾全大局</a:t>
            </a:r>
          </a:p>
        </p:txBody>
      </p:sp>
      <p:sp>
        <p:nvSpPr>
          <p:cNvPr id="22" name="文本框 9"/>
          <p:cNvSpPr txBox="1">
            <a:spLocks noChangeArrowheads="1"/>
          </p:cNvSpPr>
          <p:nvPr/>
        </p:nvSpPr>
        <p:spPr bwMode="auto">
          <a:xfrm>
            <a:off x="7840614" y="1685482"/>
            <a:ext cx="689208" cy="18158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神机妙算</a:t>
            </a:r>
          </a:p>
        </p:txBody>
      </p:sp>
      <p:sp>
        <p:nvSpPr>
          <p:cNvPr id="27" name="文本框 14"/>
          <p:cNvSpPr txBox="1"/>
          <p:nvPr/>
        </p:nvSpPr>
        <p:spPr>
          <a:xfrm>
            <a:off x="767087" y="236524"/>
            <a:ext cx="221938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结构梳理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2Q3ZTM0MGRmZGRjYjYxMGFjMDhkNzIwYWUxMGIyN2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《七彩课堂》课件模板（新）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1675</Words>
  <Application>Microsoft Office PowerPoint</Application>
  <PresentationFormat>全屏显示(16:9)</PresentationFormat>
  <Paragraphs>211</Paragraphs>
  <Slides>47</Slides>
  <Notes>5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47</vt:i4>
      </vt:variant>
    </vt:vector>
  </HeadingPairs>
  <TitlesOfParts>
    <vt:vector size="60" baseType="lpstr">
      <vt:lpstr>Arial</vt:lpstr>
      <vt:lpstr>宋体</vt:lpstr>
      <vt:lpstr>Times New Roman</vt:lpstr>
      <vt:lpstr>华文楷体</vt:lpstr>
      <vt:lpstr>微软雅黑</vt:lpstr>
      <vt:lpstr>汉语拼音</vt:lpstr>
      <vt:lpstr>GB Pinyinok-B</vt:lpstr>
      <vt:lpstr>Calibri</vt:lpstr>
      <vt:lpstr>黑体</vt:lpstr>
      <vt:lpstr>楷体</vt:lpstr>
      <vt:lpstr>幼圆</vt:lpstr>
      <vt:lpstr>《七彩课堂》课件模板（新）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213</cp:revision>
  <dcterms:created xsi:type="dcterms:W3CDTF">2017-03-17T02:28:00Z</dcterms:created>
  <dcterms:modified xsi:type="dcterms:W3CDTF">2024-12-13T03:53:49Z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8AD04A0577DF4937A6BB327990864612_13</vt:lpwstr>
  </property>
</Properties>
</file>