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89" r:id="rId2"/>
    <p:sldId id="290" r:id="rId3"/>
    <p:sldId id="291" r:id="rId4"/>
    <p:sldId id="292" r:id="rId5"/>
    <p:sldId id="293" r:id="rId6"/>
    <p:sldId id="294" r:id="rId7"/>
    <p:sldId id="295" r:id="rId8"/>
    <p:sldId id="263" r:id="rId9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338" y="-64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1909-AFC1-4DCB-8CBE-C58DF10A5F52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BCDE-EC30-4F58-8CA8-98D3AFDDD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286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331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43305" y="4227830"/>
            <a:ext cx="914400" cy="914400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4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167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632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71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microsoft.com/office/2007/relationships/hdphoto" Target="../media/hdphoto2.wdp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1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-708621" y="4831804"/>
            <a:ext cx="10609213" cy="476250"/>
            <a:chOff x="-708621" y="4831804"/>
            <a:chExt cx="10609213" cy="476250"/>
          </a:xfrm>
        </p:grpSpPr>
        <p:pic>
          <p:nvPicPr>
            <p:cNvPr id="2052" name="Picture 4"/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08621" y="4831804"/>
              <a:ext cx="7008813" cy="476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4"/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1779" y="4831804"/>
              <a:ext cx="7008813" cy="476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8" name="Picture 2" descr="http://pic.51yuansu.com/pic3/cover/02/85/74/5a61dabe35b65_610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245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3723878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1208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0" y="134511"/>
            <a:ext cx="3419872" cy="307777"/>
            <a:chOff x="-36512" y="134511"/>
            <a:chExt cx="2771800" cy="307777"/>
          </a:xfrm>
        </p:grpSpPr>
        <p:sp>
          <p:nvSpPr>
            <p:cNvPr id="15" name="矩形 14"/>
            <p:cNvSpPr/>
            <p:nvPr/>
          </p:nvSpPr>
          <p:spPr>
            <a:xfrm flipH="1">
              <a:off x="-36512" y="159510"/>
              <a:ext cx="2771800" cy="252000"/>
            </a:xfrm>
            <a:prstGeom prst="rect">
              <a:avLst/>
            </a:prstGeom>
            <a:gradFill flip="none" rotWithShape="1">
              <a:gsLst>
                <a:gs pos="40000">
                  <a:schemeClr val="bg1"/>
                </a:gs>
                <a:gs pos="99000">
                  <a:schemeClr val="bg1">
                    <a:alpha val="0"/>
                  </a:schemeClr>
                </a:gs>
                <a:gs pos="77000">
                  <a:schemeClr val="bg1">
                    <a:alpha val="5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kumimoji="1" lang="zh-CN" altLang="en-US" sz="1400">
                <a:solidFill>
                  <a:prstClr val="white"/>
                </a:solidFill>
              </a:endParaRPr>
            </a:p>
          </p:txBody>
        </p:sp>
        <p:sp>
          <p:nvSpPr>
            <p:cNvPr id="16" name="文本框 1"/>
            <p:cNvSpPr txBox="1"/>
            <p:nvPr/>
          </p:nvSpPr>
          <p:spPr>
            <a:xfrm>
              <a:off x="46018" y="134511"/>
              <a:ext cx="16048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kumimoji="1" lang="zh-CN" altLang="en-US" sz="1400" dirty="0" smtClean="0">
                  <a:solidFill>
                    <a:prstClr val="black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  语文  </a:t>
              </a:r>
              <a:r>
                <a:rPr kumimoji="1" lang="zh-CN" altLang="en-US" sz="1400" dirty="0">
                  <a:solidFill>
                    <a:prstClr val="black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五</a:t>
              </a:r>
              <a:r>
                <a:rPr kumimoji="1" lang="zh-CN" altLang="en-US" sz="1400" dirty="0" smtClean="0">
                  <a:solidFill>
                    <a:prstClr val="black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年级  </a:t>
              </a:r>
              <a:r>
                <a:rPr kumimoji="1" lang="zh-CN" altLang="en-US" sz="1400" dirty="0">
                  <a:solidFill>
                    <a:prstClr val="black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下</a:t>
              </a:r>
              <a:r>
                <a:rPr kumimoji="1" lang="zh-CN" altLang="en-US" sz="1400" dirty="0" smtClean="0">
                  <a:solidFill>
                    <a:prstClr val="black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册</a:t>
              </a:r>
              <a:endParaRPr kumimoji="1" lang="zh-CN" altLang="en-US" sz="1400" dirty="0">
                <a:solidFill>
                  <a:prstClr val="black"/>
                </a:solidFill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095452" y="1391047"/>
            <a:ext cx="4953097" cy="101566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 defTabSz="685800"/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480875" y="1524449"/>
            <a:ext cx="732853" cy="720080"/>
          </a:xfrm>
          <a:prstGeom prst="ellipse">
            <a:avLst/>
          </a:prstGeom>
          <a:solidFill>
            <a:srgbClr val="FFBF53">
              <a:lumMod val="20000"/>
              <a:lumOff val="80000"/>
            </a:srgbClr>
          </a:solidFill>
          <a:ln w="25400" cap="flat" cmpd="sng" algn="ctr">
            <a:solidFill>
              <a:srgbClr val="FFBF53">
                <a:lumMod val="75000"/>
              </a:srgbClr>
            </a:solidFill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31840" y="1347614"/>
            <a:ext cx="36705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60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景阳冈</a:t>
            </a:r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432979" y="2787774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 smtClean="0">
                <a:ln w="18000">
                  <a:solidFill>
                    <a:srgbClr val="F07474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ysClr val="window" lastClr="FFFFFF">
                      <a:alpha val="60000"/>
                    </a:sys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</a:rPr>
              <a:t>课课练</a:t>
            </a:r>
            <a:endParaRPr kumimoji="0" lang="zh-CN" altLang="en-US" sz="5400" b="1" i="0" u="none" strike="noStrike" kern="0" cap="none" spc="0" normalizeH="0" baseline="0" noProof="0" dirty="0">
              <a:ln w="18000">
                <a:solidFill>
                  <a:srgbClr val="F07474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ysClr val="window" lastClr="FFFFFF">
                    <a:alpha val="60000"/>
                  </a:sys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531361" y="1386116"/>
            <a:ext cx="96051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FFBF53">
                    <a:lumMod val="75000"/>
                  </a:srgb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6</a:t>
            </a:r>
            <a:r>
              <a:rPr kumimoji="0" lang="en-US" altLang="zh-CN" sz="6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838200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988" y="627534"/>
            <a:ext cx="5534025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69208" y="3567162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①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③④⑥  </a:t>
            </a:r>
            <a:endParaRPr lang="en-US" altLang="zh-CN" sz="24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②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⑤</a:t>
            </a:r>
          </a:p>
        </p:txBody>
      </p:sp>
      <p:sp>
        <p:nvSpPr>
          <p:cNvPr id="3" name="矩形 2"/>
          <p:cNvSpPr/>
          <p:nvPr/>
        </p:nvSpPr>
        <p:spPr>
          <a:xfrm>
            <a:off x="2555775" y="1000274"/>
            <a:ext cx="4783237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21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饥渴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 申请        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胸膛 </a:t>
            </a:r>
            <a:endParaRPr lang="en-US" altLang="zh-CN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pPr lvl="0">
              <a:lnSpc>
                <a:spcPct val="21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知悉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 拖延       下坠</a:t>
            </a:r>
            <a:endParaRPr lang="en-US" altLang="zh-CN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149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144" y="627534"/>
            <a:ext cx="7350125" cy="3498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91148" y="974874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91024" y="1998935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A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915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791" y="434799"/>
            <a:ext cx="7306830" cy="4009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31840" y="1770951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C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93012" y="2834382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8716" y="3821083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A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464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473" y="555526"/>
            <a:ext cx="7341466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94272" y="1976522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你这条长汉，倘或醉倒了时，扶不住你。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68872" y="3363838"/>
            <a:ext cx="66730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天色看看黑了，倘或又跳出一只大虫来时，我斗不过他。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958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44" y="267494"/>
            <a:ext cx="4119626" cy="1441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" t="1965" r="800"/>
          <a:stretch/>
        </p:blipFill>
        <p:spPr bwMode="auto">
          <a:xfrm>
            <a:off x="318344" y="1675693"/>
            <a:ext cx="4119626" cy="1987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62"/>
          <a:stretch/>
        </p:blipFill>
        <p:spPr bwMode="auto">
          <a:xfrm>
            <a:off x="4572000" y="280693"/>
            <a:ext cx="4243670" cy="2325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916" y="2690366"/>
            <a:ext cx="4239754" cy="202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" r="574" b="66693"/>
          <a:stretch/>
        </p:blipFill>
        <p:spPr bwMode="auto">
          <a:xfrm>
            <a:off x="318344" y="3651871"/>
            <a:ext cx="4119626" cy="1140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38959" y="1328450"/>
            <a:ext cx="624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62623" y="1874540"/>
            <a:ext cx="624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8441" y="2778249"/>
            <a:ext cx="624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7059" y="811049"/>
            <a:ext cx="624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61496" y="1388683"/>
            <a:ext cx="624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05301" y="3777956"/>
            <a:ext cx="1229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措手不及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80112" y="4352716"/>
            <a:ext cx="1229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气势汹汹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537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318" y="195486"/>
            <a:ext cx="6061364" cy="4622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49264" y="562064"/>
            <a:ext cx="1229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水浒传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90752" y="562064"/>
            <a:ext cx="1229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施耐庵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32073" y="993358"/>
            <a:ext cx="943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宋江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72233" y="985629"/>
            <a:ext cx="943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林冲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26856" y="980658"/>
            <a:ext cx="943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武松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18808" y="980152"/>
            <a:ext cx="1245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鲁智深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2224" y="1416923"/>
            <a:ext cx="943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林冲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83436" y="1415911"/>
            <a:ext cx="1158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洪教头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05824" y="2643758"/>
            <a:ext cx="1158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ACE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97736" y="2650381"/>
            <a:ext cx="1158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BDF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853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39053" y="1576412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 defTabSz="685800"/>
            <a:r>
              <a:rPr kumimoji="1" lang="zh-CN" altLang="en-US" sz="5400" b="1" dirty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时代天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华祝</a:t>
            </a:r>
            <a:r>
              <a:rPr kumimoji="1" lang="zh-CN" altLang="en-US" sz="5400" b="1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你学习进步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！</a:t>
            </a:r>
            <a:endParaRPr kumimoji="1" lang="en-US" altLang="zh-CN" sz="5400" b="1" dirty="0" smtClean="0">
              <a:solidFill>
                <a:srgbClr val="FF66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350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</TotalTime>
  <Words>92</Words>
  <Application>Microsoft Office PowerPoint</Application>
  <PresentationFormat>全屏显示(16:9)</PresentationFormat>
  <Paragraphs>34</Paragraphs>
  <Slides>8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9" baseType="lpstr"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31</cp:revision>
  <dcterms:created xsi:type="dcterms:W3CDTF">2021-03-26T07:48:59Z</dcterms:created>
  <dcterms:modified xsi:type="dcterms:W3CDTF">2021-09-23T05:21:32Z</dcterms:modified>
</cp:coreProperties>
</file>