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8"/>
  </p:notesMasterIdLst>
  <p:sldIdLst>
    <p:sldId id="296" r:id="rId2"/>
    <p:sldId id="297" r:id="rId3"/>
    <p:sldId id="299" r:id="rId4"/>
    <p:sldId id="300" r:id="rId5"/>
    <p:sldId id="298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934" autoAdjust="0"/>
  </p:normalViewPr>
  <p:slideViewPr>
    <p:cSldViewPr>
      <p:cViewPr>
        <p:scale>
          <a:sx n="100" d="100"/>
          <a:sy n="100" d="100"/>
        </p:scale>
        <p:origin x="-618" y="-2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5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1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75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jpeg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7767080" y="3670590"/>
            <a:ext cx="1438591" cy="1472910"/>
            <a:chOff x="5364088" y="2529431"/>
            <a:chExt cx="1726623" cy="1848213"/>
          </a:xfrm>
        </p:grpSpPr>
        <p:pic>
          <p:nvPicPr>
            <p:cNvPr id="2" name="Picture 2" descr="http://pic.51yuansu.com/pic3/cover/01/95/77/598385957b430_610.jpg"/>
            <p:cNvPicPr>
              <a:picLocks noChangeAspect="1" noChangeArrowheads="1"/>
            </p:cNvPicPr>
            <p:nvPr userDrawn="1"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364088" y="2529431"/>
              <a:ext cx="1588329" cy="1814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744404"/>
              <a:ext cx="143859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/>
          <p:cNvGrpSpPr/>
          <p:nvPr userDrawn="1"/>
        </p:nvGrpSpPr>
        <p:grpSpPr>
          <a:xfrm>
            <a:off x="30275" y="4483681"/>
            <a:ext cx="1312312" cy="976439"/>
            <a:chOff x="30275" y="4483681"/>
            <a:chExt cx="1312312" cy="976439"/>
          </a:xfrm>
        </p:grpSpPr>
        <p:pic>
          <p:nvPicPr>
            <p:cNvPr id="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 userDrawn="1"/>
        </p:nvGrpSpPr>
        <p:grpSpPr>
          <a:xfrm>
            <a:off x="1342587" y="4491060"/>
            <a:ext cx="1312312" cy="976439"/>
            <a:chOff x="30275" y="4483681"/>
            <a:chExt cx="1312312" cy="976439"/>
          </a:xfrm>
        </p:grpSpPr>
        <p:pic>
          <p:nvPicPr>
            <p:cNvPr id="1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 userDrawn="1"/>
        </p:nvGrpSpPr>
        <p:grpSpPr>
          <a:xfrm>
            <a:off x="2631167" y="4491060"/>
            <a:ext cx="1312312" cy="976439"/>
            <a:chOff x="30275" y="4483681"/>
            <a:chExt cx="1312312" cy="976439"/>
          </a:xfrm>
        </p:grpSpPr>
        <p:pic>
          <p:nvPicPr>
            <p:cNvPr id="1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 userDrawn="1"/>
        </p:nvGrpSpPr>
        <p:grpSpPr>
          <a:xfrm>
            <a:off x="3887849" y="4494474"/>
            <a:ext cx="1312312" cy="976439"/>
            <a:chOff x="30275" y="4483681"/>
            <a:chExt cx="1312312" cy="976439"/>
          </a:xfrm>
        </p:grpSpPr>
        <p:pic>
          <p:nvPicPr>
            <p:cNvPr id="1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 userDrawn="1"/>
        </p:nvGrpSpPr>
        <p:grpSpPr>
          <a:xfrm>
            <a:off x="5200161" y="4499035"/>
            <a:ext cx="1312312" cy="976439"/>
            <a:chOff x="30275" y="4483681"/>
            <a:chExt cx="1312312" cy="976439"/>
          </a:xfrm>
        </p:grpSpPr>
        <p:pic>
          <p:nvPicPr>
            <p:cNvPr id="22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 userDrawn="1"/>
        </p:nvGrpSpPr>
        <p:grpSpPr>
          <a:xfrm>
            <a:off x="6512473" y="4491060"/>
            <a:ext cx="1312312" cy="976439"/>
            <a:chOff x="30275" y="4483681"/>
            <a:chExt cx="1312312" cy="976439"/>
          </a:xfrm>
        </p:grpSpPr>
        <p:pic>
          <p:nvPicPr>
            <p:cNvPr id="25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89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134511"/>
            <a:ext cx="3419872" cy="307777"/>
            <a:chOff x="-36512" y="134511"/>
            <a:chExt cx="2771800" cy="307777"/>
          </a:xfrm>
        </p:grpSpPr>
        <p:sp>
          <p:nvSpPr>
            <p:cNvPr id="11" name="矩形 10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46018" y="134511"/>
              <a:ext cx="16048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  语文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五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095452" y="1391047"/>
            <a:ext cx="495309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80875" y="1524449"/>
            <a:ext cx="732853" cy="720080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1840" y="1347614"/>
            <a:ext cx="3670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猴王出世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31361" y="1386116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7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1827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920" y="470969"/>
            <a:ext cx="6642573" cy="411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62275" y="92009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3761" y="91556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2275" y="138223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3773" y="134400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1126" y="181519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03962" y="1824845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2343" y="3056756"/>
            <a:ext cx="208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新     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8883" y="3055332"/>
            <a:ext cx="208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积     累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8337" y="3960376"/>
            <a:ext cx="208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南     北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44877" y="3958952"/>
            <a:ext cx="208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昏     暗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67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428" y="314102"/>
            <a:ext cx="6097145" cy="446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81325" y="1014993"/>
            <a:ext cx="1043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叫作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8391" y="1423913"/>
            <a:ext cx="159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于是，就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0667" y="2279588"/>
            <a:ext cx="87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家产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0707" y="3498788"/>
            <a:ext cx="657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0707" y="4317952"/>
            <a:ext cx="87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49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18652" y="70520"/>
            <a:ext cx="3193708" cy="3919865"/>
            <a:chOff x="4644008" y="701586"/>
            <a:chExt cx="3513079" cy="4311852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303" r="335"/>
            <a:stretch/>
          </p:blipFill>
          <p:spPr bwMode="auto">
            <a:xfrm>
              <a:off x="4644008" y="701586"/>
              <a:ext cx="3513079" cy="2616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3310126"/>
              <a:ext cx="3513079" cy="1703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1018252" y="51470"/>
            <a:ext cx="3166826" cy="4978500"/>
            <a:chOff x="634094" y="47297"/>
            <a:chExt cx="3483509" cy="547634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094" y="47297"/>
              <a:ext cx="3483508" cy="379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" r="85"/>
            <a:stretch/>
          </p:blipFill>
          <p:spPr bwMode="auto">
            <a:xfrm>
              <a:off x="634095" y="3839265"/>
              <a:ext cx="3483508" cy="526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" t="-1" r="634" b="69344"/>
            <a:stretch/>
          </p:blipFill>
          <p:spPr bwMode="auto">
            <a:xfrm>
              <a:off x="634094" y="4356004"/>
              <a:ext cx="3483508" cy="116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22"/>
          <a:stretch/>
        </p:blipFill>
        <p:spPr bwMode="auto">
          <a:xfrm>
            <a:off x="4618188" y="4083918"/>
            <a:ext cx="3156072" cy="66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6137126" y="1347614"/>
            <a:ext cx="16561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66277" y="1563638"/>
            <a:ext cx="31079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4668391" y="1774675"/>
            <a:ext cx="2736304" cy="1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55329" y="4523273"/>
            <a:ext cx="2277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62075" y="4746734"/>
            <a:ext cx="3372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02284" y="-30063"/>
            <a:ext cx="3272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92759" y="199574"/>
            <a:ext cx="3272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0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8"/>
          <a:stretch/>
        </p:blipFill>
        <p:spPr bwMode="auto">
          <a:xfrm>
            <a:off x="1776413" y="483518"/>
            <a:ext cx="5591175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12407" y="82346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7121" y="3219822"/>
            <a:ext cx="5531892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佛祖与孙悟空打赌，如果能一个筋斗翻出佛祖的右手掌，就把天宫给孙悟空。孙悟空自以为到了天边，见到五根柱子，在那里写字撒尿，留作记号。等他返回后，佛祖告诉孙悟空并没有走出他的手掌，只是在他掌中写了字、撒了尿。悟空不相信，急欲逃走，却被如来佛祖的“五行山”压住了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045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137</Words>
  <Application>Microsoft Office PowerPoint</Application>
  <PresentationFormat>全屏显示(16:9)</PresentationFormat>
  <Paragraphs>27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1_《七彩课堂》课件模板（新）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35</cp:revision>
  <dcterms:created xsi:type="dcterms:W3CDTF">2021-03-26T07:48:59Z</dcterms:created>
  <dcterms:modified xsi:type="dcterms:W3CDTF">2021-09-23T05:58:55Z</dcterms:modified>
</cp:coreProperties>
</file>