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301" r:id="rId2"/>
    <p:sldId id="302" r:id="rId3"/>
    <p:sldId id="303" r:id="rId4"/>
    <p:sldId id="304" r:id="rId5"/>
    <p:sldId id="305" r:id="rId6"/>
    <p:sldId id="306" r:id="rId7"/>
    <p:sldId id="307" r:id="rId8"/>
    <p:sldId id="263" r:id="rId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934" autoAdjust="0"/>
  </p:normalViewPr>
  <p:slideViewPr>
    <p:cSldViewPr>
      <p:cViewPr>
        <p:scale>
          <a:sx n="100" d="100"/>
          <a:sy n="100" d="100"/>
        </p:scale>
        <p:origin x="-618" y="-28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516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BBCDE-EC30-4F58-8CA8-98D3AFDDD4F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195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094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295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pic.51yuansu.com/pic3/cover/01/01/53/58de6cddf22d5_610.jpg"/>
          <p:cNvPicPr>
            <a:picLocks noChangeAspect="1" noChangeArrowheads="1"/>
          </p:cNvPicPr>
          <p:nvPr userDrawn="1"/>
        </p:nvPicPr>
        <p:blipFill rotWithShape="1"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605"/>
          <a:stretch/>
        </p:blipFill>
        <p:spPr bwMode="auto">
          <a:xfrm>
            <a:off x="7324977" y="3598766"/>
            <a:ext cx="2333494" cy="163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186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8" y="0"/>
            <a:ext cx="9156668" cy="5154709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0" y="86886"/>
            <a:ext cx="3419872" cy="307777"/>
            <a:chOff x="-36512" y="134511"/>
            <a:chExt cx="2771800" cy="307777"/>
          </a:xfrm>
        </p:grpSpPr>
        <p:sp>
          <p:nvSpPr>
            <p:cNvPr id="15" name="矩形 14"/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kumimoji="1"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16" name="文本框 1"/>
            <p:cNvSpPr txBox="1"/>
            <p:nvPr/>
          </p:nvSpPr>
          <p:spPr>
            <a:xfrm>
              <a:off x="46018" y="134511"/>
              <a:ext cx="15320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kumimoji="1" lang="zh-CN" altLang="en-US" sz="1400" dirty="0" smtClean="0">
                  <a:solidFill>
                    <a:prstClr val="black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 语文  </a:t>
              </a:r>
              <a:r>
                <a:rPr kumimoji="1" lang="zh-CN" altLang="en-US" sz="1400" dirty="0">
                  <a:solidFill>
                    <a:prstClr val="black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五</a:t>
              </a:r>
              <a:r>
                <a:rPr kumimoji="1" lang="zh-CN" altLang="en-US" sz="1400" dirty="0" smtClean="0">
                  <a:solidFill>
                    <a:prstClr val="black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年级  </a:t>
              </a:r>
              <a:r>
                <a:rPr kumimoji="1" lang="zh-CN" altLang="en-US" sz="1400" dirty="0">
                  <a:solidFill>
                    <a:prstClr val="black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下</a:t>
              </a:r>
              <a:r>
                <a:rPr kumimoji="1" lang="zh-CN" altLang="en-US" sz="1400" dirty="0" smtClean="0">
                  <a:solidFill>
                    <a:prstClr val="black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册</a:t>
              </a:r>
              <a:endParaRPr kumimoji="1" lang="zh-CN" altLang="en-US" sz="1400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095452" y="1391047"/>
            <a:ext cx="4953097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480875" y="1524449"/>
            <a:ext cx="732853" cy="720080"/>
          </a:xfrm>
          <a:prstGeom prst="ellipse">
            <a:avLst/>
          </a:prstGeom>
          <a:solidFill>
            <a:srgbClr val="FFBF53">
              <a:lumMod val="20000"/>
              <a:lumOff val="80000"/>
            </a:srgbClr>
          </a:solidFill>
          <a:ln w="25400" cap="flat" cmpd="sng" algn="ctr">
            <a:solidFill>
              <a:srgbClr val="FFBF53">
                <a:lumMod val="75000"/>
              </a:srgbClr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1347614"/>
            <a:ext cx="36705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红楼春趣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32979" y="2787774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 smtClean="0">
                <a:ln w="18000">
                  <a:solidFill>
                    <a:srgbClr val="F07474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ysClr val="window" lastClr="FFFFFF">
                      <a:alpha val="60000"/>
                    </a:sys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</a:rPr>
              <a:t>课课练</a:t>
            </a:r>
            <a:endParaRPr kumimoji="0" lang="zh-CN" altLang="en-US" sz="5400" b="1" i="0" u="none" strike="noStrike" kern="0" cap="none" spc="0" normalizeH="0" baseline="0" noProof="0" dirty="0">
              <a:ln w="18000">
                <a:solidFill>
                  <a:srgbClr val="F07474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ysClr val="window" lastClr="FFFFFF">
                    <a:alpha val="60000"/>
                  </a:sys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531361" y="1386116"/>
            <a:ext cx="96051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FFBF53">
                    <a:lumMod val="75000"/>
                  </a:srgb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8</a:t>
            </a: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2154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908050" y="793030"/>
            <a:ext cx="7327900" cy="3262313"/>
            <a:chOff x="908050" y="793030"/>
            <a:chExt cx="7327900" cy="3262313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050" y="793030"/>
              <a:ext cx="7327900" cy="3262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3122933" y="2684874"/>
              <a:ext cx="590036" cy="55399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zh-CN" sz="3000" dirty="0" err="1">
                  <a:solidFill>
                    <a:prstClr val="black"/>
                  </a:solidFill>
                  <a:latin typeface="汉语拼音" pitchFamily="34" charset="0"/>
                  <a:ea typeface="宋体" pitchFamily="2" charset="-122"/>
                  <a:cs typeface="汉语拼音" pitchFamily="34" charset="0"/>
                </a:rPr>
                <a:t>xí</a:t>
              </a:r>
              <a:endParaRPr lang="zh-CN" altLang="en-US" sz="30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138910" y="2779297"/>
              <a:ext cx="833859" cy="396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73253" y="2675349"/>
              <a:ext cx="96517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dirty="0" smtClean="0">
                  <a:latin typeface="宋体" pitchFamily="2" charset="-122"/>
                  <a:ea typeface="宋体" pitchFamily="2" charset="-122"/>
                </a:rPr>
                <a:t>袭击</a:t>
              </a:r>
              <a:endParaRPr lang="zh-CN" altLang="en-US" sz="3000" b="1" dirty="0">
                <a:latin typeface="宋体" pitchFamily="2" charset="-122"/>
                <a:ea typeface="宋体" pitchFamily="2" charset="-122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919689" y="69954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C</a:t>
            </a:r>
            <a:endParaRPr lang="zh-CN" altLang="en-US" sz="3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185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176" y="400123"/>
            <a:ext cx="6674060" cy="4187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45868" y="886877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立刻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25741" y="1501155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眨眼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07857" y="273062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倒霉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81561" y="3949427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禁忌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179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769" y="771550"/>
            <a:ext cx="7254875" cy="3351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2546251" y="1635646"/>
            <a:ext cx="2376264" cy="13681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2502818" y="1635646"/>
            <a:ext cx="2438747" cy="68407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502818" y="3003798"/>
            <a:ext cx="2438747" cy="7200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2512343" y="2319722"/>
            <a:ext cx="2438747" cy="1298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636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304" y="771550"/>
            <a:ext cx="6689805" cy="3258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71417" y="1256442"/>
            <a:ext cx="155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红楼梦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09234" y="1256442"/>
            <a:ext cx="775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清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56806" y="1967111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曹雪芹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91458" y="2677666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大观园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37312" y="2687191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放风筝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0880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3488" y="490980"/>
            <a:ext cx="4139177" cy="3952978"/>
            <a:chOff x="530487" y="346964"/>
            <a:chExt cx="4139177" cy="3952978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87" y="346964"/>
              <a:ext cx="4139177" cy="21848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" r="275"/>
            <a:stretch/>
          </p:blipFill>
          <p:spPr bwMode="auto">
            <a:xfrm>
              <a:off x="530487" y="2530547"/>
              <a:ext cx="4139177" cy="17693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033" y="490980"/>
            <a:ext cx="3903423" cy="3077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845174" y="762025"/>
            <a:ext cx="3744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坐下来仔细看，真是与众不同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66284" y="1485468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3041" y="1573163"/>
            <a:ext cx="3889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pc="-320" dirty="0" smtClean="0">
                <a:solidFill>
                  <a:srgbClr val="FF0000"/>
                </a:solidFill>
              </a:rPr>
              <a:t>~~~~~~~~~~~~~~~~~~~~~~~~~</a:t>
            </a:r>
            <a:endParaRPr lang="zh-CN" altLang="en-US" sz="2800" b="1" spc="-320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07194" y="1976522"/>
            <a:ext cx="42421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800" b="1" spc="-320" dirty="0" smtClean="0">
                <a:solidFill>
                  <a:srgbClr val="FF0000"/>
                </a:solidFill>
              </a:rPr>
              <a:t>~~~~~~~~~~~~~~~~~~~~~~~~~~~~</a:t>
            </a:r>
            <a:endParaRPr lang="zh-CN" altLang="en-US" sz="2800" b="1" spc="-320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97669" y="2346201"/>
            <a:ext cx="42421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800" b="1" spc="-320" dirty="0" smtClean="0">
                <a:solidFill>
                  <a:srgbClr val="FF0000"/>
                </a:solidFill>
              </a:rPr>
              <a:t>~~~~~~~~~~~~~~~~~~~~~~~~~~~~</a:t>
            </a:r>
            <a:endParaRPr lang="zh-CN" altLang="en-US" sz="2800" b="1" spc="-320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9579" y="2659079"/>
            <a:ext cx="42421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800" b="1" spc="-320" dirty="0" smtClean="0">
                <a:solidFill>
                  <a:srgbClr val="FF0000"/>
                </a:solidFill>
              </a:rPr>
              <a:t>~~~~~~~~~~~~~~~~~~~~~~~~~~~~</a:t>
            </a:r>
            <a:endParaRPr lang="zh-CN" altLang="en-US" sz="2800" b="1" spc="-320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07963" y="3045906"/>
            <a:ext cx="4744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800" b="1" spc="-320" dirty="0" smtClean="0">
                <a:solidFill>
                  <a:srgbClr val="FF0000"/>
                </a:solidFill>
              </a:rPr>
              <a:t>~~</a:t>
            </a:r>
            <a:endParaRPr lang="zh-CN" altLang="en-US" sz="2800" b="1" spc="-32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10833" y="2530104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205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49396"/>
            <a:ext cx="4243670" cy="3027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167" y="843558"/>
            <a:ext cx="4243670" cy="2275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5679" y="1140299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C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70335" y="1162951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C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435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</TotalTime>
  <Words>52</Words>
  <Application>Microsoft Office PowerPoint</Application>
  <PresentationFormat>全屏显示(16:9)</PresentationFormat>
  <Paragraphs>29</Paragraphs>
  <Slides>8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38</cp:revision>
  <dcterms:created xsi:type="dcterms:W3CDTF">2021-03-26T07:48:59Z</dcterms:created>
  <dcterms:modified xsi:type="dcterms:W3CDTF">2021-12-22T02:50:46Z</dcterms:modified>
</cp:coreProperties>
</file>