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3" r:id="rId1"/>
  </p:sldMasterIdLst>
  <p:notesMasterIdLst>
    <p:notesMasterId r:id="rId3"/>
  </p:notesMasterIdLst>
  <p:handoutMasterIdLst>
    <p:handoutMasterId r:id="rId4"/>
  </p:handoutMasterIdLst>
  <p:sldIdLst>
    <p:sldId id="1528" r:id="rId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微软雅黑" panose="020B0503020204020204" pitchFamily="34" charset="-122"/>
      <p:regular r:id="rId6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FE6F2"/>
    <a:srgbClr val="E3D3E9"/>
    <a:srgbClr val="ECFDDF"/>
    <a:srgbClr val="F2F5D7"/>
    <a:srgbClr val="FFF2DD"/>
    <a:srgbClr val="0066FF"/>
    <a:srgbClr val="00B050"/>
    <a:srgbClr val="89FFBE"/>
    <a:srgbClr val="FFF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8" autoAdjust="0"/>
    <p:restoredTop sz="99111" autoAdjust="0"/>
  </p:normalViewPr>
  <p:slideViewPr>
    <p:cSldViewPr>
      <p:cViewPr>
        <p:scale>
          <a:sx n="100" d="100"/>
          <a:sy n="100" d="100"/>
        </p:scale>
        <p:origin x="-594" y="-384"/>
      </p:cViewPr>
      <p:guideLst>
        <p:guide orient="horz" pos="804"/>
        <p:guide pos="328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8"/>
        <p:guide pos="2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2021/11/13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403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2021/11/13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83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73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flipH="1">
            <a:off x="0" y="4967674"/>
            <a:ext cx="9143999" cy="196364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14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0981" y="557119"/>
            <a:ext cx="2960818" cy="422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43503" y="1203598"/>
            <a:ext cx="1019297" cy="4823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flipH="1">
            <a:off x="4499992" y="1429785"/>
            <a:ext cx="1596234" cy="205861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224435"/>
            <a:ext cx="417646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人文主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题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遨游汉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字王国</a:t>
            </a:r>
            <a:endParaRPr lang="zh-CN" altLang="en-US" sz="28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46700" y="3911327"/>
            <a:ext cx="1311476" cy="4568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 flipH="1">
            <a:off x="5364088" y="4099061"/>
            <a:ext cx="1532891" cy="20323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36" y="2427734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语文要素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感受汉字的趣味，了解汉字文化。</a:t>
            </a:r>
            <a:endParaRPr lang="en-US" altLang="zh-CN" sz="28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习搜集资料的基本方法。</a:t>
            </a:r>
            <a:endParaRPr lang="en-US" altLang="zh-CN" sz="2800" b="1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7207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写简单的研究报告。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8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全屏显示(16:9)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黑体</vt:lpstr>
      <vt:lpstr>微软雅黑</vt:lpstr>
      <vt:lpstr>Calibri</vt:lpstr>
      <vt:lpstr>Times New Roman</vt:lpstr>
      <vt:lpstr>2_Office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129</cp:revision>
  <dcterms:created xsi:type="dcterms:W3CDTF">2017-03-17T02:28:00Z</dcterms:created>
  <dcterms:modified xsi:type="dcterms:W3CDTF">2021-11-13T08:11:56Z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