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89" r:id="rId2"/>
    <p:sldId id="290" r:id="rId3"/>
    <p:sldId id="291" r:id="rId4"/>
    <p:sldId id="292" r:id="rId5"/>
    <p:sldId id="293" r:id="rId6"/>
    <p:sldId id="294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05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4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17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866945"/>
            <a:ext cx="9144000" cy="276555"/>
            <a:chOff x="0" y="4866945"/>
            <a:chExt cx="9144000" cy="276555"/>
          </a:xfrm>
        </p:grpSpPr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"/>
            <a:stretch/>
          </p:blipFill>
          <p:spPr bwMode="auto">
            <a:xfrm>
              <a:off x="0" y="4866951"/>
              <a:ext cx="1361306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1331640" y="4866950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2588158" y="4866949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3851920" y="4866948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5108438" y="4866947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6372200" y="4866946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7628718" y="4866946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7" r="17806" b="-2"/>
            <a:stretch/>
          </p:blipFill>
          <p:spPr bwMode="auto">
            <a:xfrm>
              <a:off x="8053951" y="4866945"/>
              <a:ext cx="1090049" cy="276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867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66"/>
            <a:ext cx="9144000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 flipH="1">
            <a:off x="-7193" y="120015"/>
            <a:ext cx="4252595" cy="26416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43501" y="120211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 </a:t>
            </a:r>
            <a:r>
              <a:rPr kumimoji="1" lang="zh-CN" altLang="en-US" sz="1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五年级  下册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47797" y="1391047"/>
            <a:ext cx="5448407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9222" y="1366664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我爱你，汉字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32979" y="278777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782715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31590"/>
            <a:ext cx="8066087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9832" y="1779662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32240" y="183269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1720" y="2417465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4328" y="243838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96528" y="3103245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36296" y="314169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44914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40" y="411510"/>
            <a:ext cx="6681932" cy="417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2903215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不要。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2395" y="3436973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戴，挂。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61445" y="3942237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另外。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557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421"/>
            <a:ext cx="5697987" cy="459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1484079"/>
            <a:ext cx="554461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汉字从甲骨文至今已有三四千年的历史。在其演变过程中，以甲骨文、金文、小篆、隶书、楷书这五种字体最为典型。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3579862"/>
            <a:ext cx="554461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汉字字体的演变趋势是由繁到简，每一种新字的出现，都改变着前一种字形难写、难记的特点；同时，汉字不断趋于定型化、规范化。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64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1287" y="93754"/>
            <a:ext cx="7719145" cy="4763202"/>
            <a:chOff x="620368" y="56448"/>
            <a:chExt cx="7719145" cy="476320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368" y="59094"/>
              <a:ext cx="3754743" cy="2954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240"/>
            <a:stretch/>
          </p:blipFill>
          <p:spPr bwMode="auto">
            <a:xfrm>
              <a:off x="621533" y="2976363"/>
              <a:ext cx="3765842" cy="1843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770" y="1837826"/>
              <a:ext cx="3754743" cy="2975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63"/>
            <a:stretch/>
          </p:blipFill>
          <p:spPr bwMode="auto">
            <a:xfrm>
              <a:off x="4572000" y="56448"/>
              <a:ext cx="3765842" cy="1791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001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7494"/>
            <a:ext cx="5724525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1720" y="77155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yùn</a:t>
            </a:r>
            <a:r>
              <a:rPr lang="en-US" altLang="zh-CN" sz="2000" dirty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   </a:t>
            </a:r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nà</a:t>
            </a:r>
            <a:r>
              <a:rPr lang="en-US" altLang="zh-CN" sz="2000" dirty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   </a:t>
            </a:r>
            <a:r>
              <a:rPr lang="en-US" altLang="zh-CN" sz="20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jū</a:t>
            </a:r>
            <a:endParaRPr lang="zh-CN" altLang="en-US" sz="2000" dirty="0">
              <a:solidFill>
                <a:srgbClr val="FF0000"/>
              </a:solidFill>
              <a:latin typeface="汉语拼音" pitchFamily="34" charset="0"/>
              <a:cs typeface="汉语拼音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00192" y="915566"/>
            <a:ext cx="2592288" cy="1015663"/>
          </a:xfrm>
          <a:prstGeom prst="wedgeRectCallout">
            <a:avLst>
              <a:gd name="adj1" fmla="val -83396"/>
              <a:gd name="adj2" fmla="val 48866"/>
            </a:avLst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sz="2000" b="1" u="wavyHeavy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汉语拼音" pitchFamily="34" charset="0"/>
              </a:rPr>
              <a:t>汉字并不是僵硬的符号，而是有着不同风韵的小精灵。</a:t>
            </a:r>
            <a:endParaRPr lang="zh-CN" altLang="en-US" sz="2000" b="1" u="wavyHeavy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1995686"/>
            <a:ext cx="2592288" cy="2246769"/>
          </a:xfrm>
          <a:prstGeom prst="wedgeRectCallout">
            <a:avLst>
              <a:gd name="adj1" fmla="val -76348"/>
              <a:gd name="adj2" fmla="val -17333"/>
            </a:avLst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汉语拼音" pitchFamily="34" charset="0"/>
              </a:rPr>
              <a:t>示例：汉字是人类从古代流传至今的无价之宝，是中华民族独有的书法瑰宝。抛弃汉字，就等于把汉字拥有的数千年的历史生命给扼杀掉。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5033" y="3611800"/>
            <a:ext cx="4662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汉语拼音" pitchFamily="34" charset="0"/>
              </a:rPr>
              <a:t>表达了作者对汉字无限热爱的思想感情。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汉语拼音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83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177</Words>
  <Application>Microsoft Office PowerPoint</Application>
  <PresentationFormat>全屏显示(16:9)</PresentationFormat>
  <Paragraphs>20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35</cp:revision>
  <dcterms:created xsi:type="dcterms:W3CDTF">2021-03-26T07:48:59Z</dcterms:created>
  <dcterms:modified xsi:type="dcterms:W3CDTF">2021-09-23T07:48:27Z</dcterms:modified>
</cp:coreProperties>
</file>