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89" r:id="rId2"/>
    <p:sldId id="290" r:id="rId3"/>
    <p:sldId id="291" r:id="rId4"/>
    <p:sldId id="292" r:id="rId5"/>
    <p:sldId id="293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05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4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7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866945"/>
            <a:ext cx="9144000" cy="276555"/>
            <a:chOff x="0" y="4866945"/>
            <a:chExt cx="9144000" cy="276555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"/>
            <a:stretch/>
          </p:blipFill>
          <p:spPr bwMode="auto">
            <a:xfrm>
              <a:off x="0" y="4866951"/>
              <a:ext cx="1361306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1331640" y="4866950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2588158" y="4866949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3851920" y="4866948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5108438" y="4866947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6372200" y="4866946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7628718" y="4866946"/>
              <a:ext cx="1335770" cy="276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7" r="17806" b="-2"/>
            <a:stretch/>
          </p:blipFill>
          <p:spPr bwMode="auto">
            <a:xfrm>
              <a:off x="8053951" y="4866945"/>
              <a:ext cx="1090049" cy="276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867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66"/>
            <a:ext cx="9144000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 flipH="1">
            <a:off x="-7193" y="120015"/>
            <a:ext cx="4252595" cy="26416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43501" y="120211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 </a:t>
            </a:r>
            <a:r>
              <a:rPr kumimoji="1" lang="zh-CN" altLang="en-US" sz="1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五年级  下册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47797" y="1391047"/>
            <a:ext cx="544840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79712" y="1366664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汉字真有趣 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78271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148" y="339096"/>
            <a:ext cx="4909705" cy="432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93156" y="1923678"/>
            <a:ext cx="352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仙       鲜      秋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2203" y="3612728"/>
            <a:ext cx="60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也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9569" y="416545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器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540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96" y="483518"/>
            <a:ext cx="7289512" cy="388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923928" y="1534169"/>
            <a:ext cx="1080120" cy="8507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250060" y="2362472"/>
            <a:ext cx="753988" cy="1649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257489" y="3196716"/>
            <a:ext cx="7465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995936" y="1543695"/>
            <a:ext cx="1008112" cy="24777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2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62" y="167448"/>
            <a:ext cx="4628677" cy="46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2275" y="1635646"/>
            <a:ext cx="1506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生  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20421" y="1645171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星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59449" y="2706241"/>
            <a:ext cx="494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凡</a:t>
            </a:r>
          </a:p>
        </p:txBody>
      </p:sp>
      <p:sp>
        <p:nvSpPr>
          <p:cNvPr id="7" name="矩形 6"/>
          <p:cNvSpPr/>
          <p:nvPr/>
        </p:nvSpPr>
        <p:spPr>
          <a:xfrm>
            <a:off x="4972936" y="3752453"/>
            <a:ext cx="494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蚕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64718" y="427972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蚕首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82905" y="4275658"/>
            <a:ext cx="818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身子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813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3829" y="114813"/>
            <a:ext cx="8104000" cy="4716992"/>
            <a:chOff x="453829" y="114813"/>
            <a:chExt cx="8104000" cy="471699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829" y="114813"/>
              <a:ext cx="3890411" cy="4202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280"/>
            <a:stretch/>
          </p:blipFill>
          <p:spPr bwMode="auto">
            <a:xfrm>
              <a:off x="459061" y="4317510"/>
              <a:ext cx="3896915" cy="486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2940563"/>
              <a:ext cx="3913821" cy="189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569"/>
            <a:stretch/>
          </p:blipFill>
          <p:spPr bwMode="auto">
            <a:xfrm>
              <a:off x="4648214" y="154121"/>
              <a:ext cx="3896915" cy="2790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矩形 7"/>
          <p:cNvSpPr/>
          <p:nvPr/>
        </p:nvSpPr>
        <p:spPr>
          <a:xfrm>
            <a:off x="4663058" y="3795886"/>
            <a:ext cx="388207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示例：“竹寺等僧归，双手拜四维罗汉。”“竹寺”即为“等”字，“双手”即为“拜”，自然地表达了自己等丁云和尚的意思。</a:t>
            </a:r>
            <a:endParaRPr lang="zh-CN" altLang="en-US" sz="1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34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72</Words>
  <Application>Microsoft Office PowerPoint</Application>
  <PresentationFormat>全屏显示(16:9)</PresentationFormat>
  <Paragraphs>15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29</cp:revision>
  <dcterms:created xsi:type="dcterms:W3CDTF">2021-03-26T07:48:59Z</dcterms:created>
  <dcterms:modified xsi:type="dcterms:W3CDTF">2021-09-23T06:42:11Z</dcterms:modified>
</cp:coreProperties>
</file>