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051" r:id="rId2"/>
    <p:sldId id="1954" r:id="rId3"/>
    <p:sldId id="2066" r:id="rId4"/>
    <p:sldId id="2069" r:id="rId5"/>
    <p:sldId id="2070" r:id="rId6"/>
    <p:sldId id="2075" r:id="rId7"/>
    <p:sldId id="2061" r:id="rId8"/>
  </p:sldIdLst>
  <p:sldSz cx="9144000" cy="5143500" type="screen16x9"/>
  <p:notesSz cx="6858000" cy="9144000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黑体" pitchFamily="49" charset="-122"/>
      <p:regular r:id="rId15"/>
    </p:embeddedFont>
    <p:embeddedFont>
      <p:font typeface="楷体" pitchFamily="49" charset="-122"/>
      <p:regular r:id="rId16"/>
    </p:embeddedFont>
  </p:embeddedFontLst>
  <p:custDataLst>
    <p:tags r:id="rId17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278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0344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sp>
        <p:nvSpPr>
          <p:cNvPr id="6" name="标题 1"/>
          <p:cNvSpPr txBox="1"/>
          <p:nvPr/>
        </p:nvSpPr>
        <p:spPr>
          <a:xfrm>
            <a:off x="1801997" y="1279401"/>
            <a:ext cx="5506307" cy="1076325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/>
          <a:p>
            <a:pPr algn="dist">
              <a:buFont typeface="Arial" panose="020B0604020202020204" pitchFamily="34" charset="0"/>
              <a:buNone/>
            </a:pPr>
            <a:r>
              <a:rPr lang="zh-CN" altLang="en-US" sz="7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汉字</a:t>
            </a:r>
            <a:r>
              <a: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rPr>
              <a:t>真有趣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" name="yt_shape_10280"/>
          <p:cNvSpPr txBox="1"/>
          <p:nvPr/>
        </p:nvSpPr>
        <p:spPr>
          <a:xfrm>
            <a:off x="1259632" y="1280200"/>
            <a:ext cx="171200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猜字谜。</a:t>
            </a:r>
          </a:p>
        </p:txBody>
      </p:sp>
      <p:sp>
        <p:nvSpPr>
          <p:cNvPr id="10281" name="yt_shape_10281"/>
          <p:cNvSpPr txBox="1"/>
          <p:nvPr/>
        </p:nvSpPr>
        <p:spPr>
          <a:xfrm>
            <a:off x="1259632" y="1895502"/>
            <a:ext cx="486511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七十二小时。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晶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282" name="yt_shape_10282"/>
          <p:cNvSpPr txBox="1"/>
          <p:nvPr/>
        </p:nvSpPr>
        <p:spPr>
          <a:xfrm>
            <a:off x="1259633" y="2510804"/>
            <a:ext cx="7416823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有人不是我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有马飞跑过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有水能养鱼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有土庄稼活。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也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283" name="yt_shape_10283"/>
          <p:cNvSpPr txBox="1"/>
          <p:nvPr/>
        </p:nvSpPr>
        <p:spPr>
          <a:xfrm>
            <a:off x="1259632" y="3753265"/>
            <a:ext cx="486511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皇帝的新衣。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袭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917709" y="1848696"/>
            <a:ext cx="5372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晶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34726" y="3075806"/>
            <a:ext cx="537274" cy="633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17709" y="3706459"/>
            <a:ext cx="5372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袭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yt_shape_10279"/>
          <p:cNvSpPr txBox="1"/>
          <p:nvPr/>
        </p:nvSpPr>
        <p:spPr>
          <a:xfrm>
            <a:off x="1259632" y="674340"/>
            <a:ext cx="549509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这部分共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篇阅读材料。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77859" y="627534"/>
            <a:ext cx="357885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7" name="yt_shape_10287"/>
          <p:cNvSpPr txBox="1"/>
          <p:nvPr/>
        </p:nvSpPr>
        <p:spPr>
          <a:xfrm>
            <a:off x="1259632" y="1000866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“四月的冰河——开动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冻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了”是一个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spc="15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zh-CN" sz="2800" b="0" i="0" u="none" spc="15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</a:p>
        </p:txBody>
      </p:sp>
      <p:graphicFrame>
        <p:nvGraphicFramePr>
          <p:cNvPr id="10288" name="yt_table_10288" title="H_88.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329737"/>
              </p:ext>
            </p:extLst>
          </p:nvPr>
        </p:nvGraphicFramePr>
        <p:xfrm>
          <a:off x="1512024" y="2245730"/>
          <a:ext cx="6300336" cy="1280160"/>
        </p:xfrm>
        <a:graphic>
          <a:graphicData uri="http://schemas.openxmlformats.org/drawingml/2006/table">
            <a:tbl>
              <a:tblPr/>
              <a:tblGrid>
                <a:gridCol w="3150168"/>
                <a:gridCol w="3150168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字谜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歇后语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格言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警句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920509" y="1594140"/>
            <a:ext cx="4356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0" name="yt_shape_10290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“画时圆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写时方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冬时短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夏时长”的谜底是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</a:p>
        </p:txBody>
      </p:sp>
      <p:graphicFrame>
        <p:nvGraphicFramePr>
          <p:cNvPr id="10291" name="yt_table_10291" title="H_88.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72405"/>
              </p:ext>
            </p:extLst>
          </p:nvPr>
        </p:nvGraphicFramePr>
        <p:xfrm>
          <a:off x="1403648" y="2245730"/>
          <a:ext cx="5292224" cy="1280160"/>
        </p:xfrm>
        <a:graphic>
          <a:graphicData uri="http://schemas.openxmlformats.org/drawingml/2006/table">
            <a:tbl>
              <a:tblPr/>
              <a:tblGrid>
                <a:gridCol w="2646112"/>
                <a:gridCol w="2646112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日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明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晚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633153" y="1529273"/>
            <a:ext cx="41662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edbcc71-1975-46fa-9c9f-693f16028c0b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全屏显示(16:9)</PresentationFormat>
  <Paragraphs>26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Calibri</vt:lpstr>
      <vt:lpstr>黑体</vt:lpstr>
      <vt:lpstr>楷体</vt:lpstr>
      <vt:lpstr>Times New Roman</vt:lpstr>
      <vt:lpstr>BZ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80ED86BA372D48E38E9FF4338592C256</vt:lpwstr>
  </property>
</Properties>
</file>