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2" r:id="rId3"/>
    <p:sldId id="261" r:id="rId4"/>
    <p:sldId id="260" r:id="rId5"/>
  </p:sldIdLst>
  <p:sldSz cx="9144000" cy="5143500" type="screen16x9"/>
  <p:notesSz cx="6858000" cy="9144000"/>
  <p:embeddedFontLst>
    <p:embeddedFont>
      <p:font typeface="楷体" pitchFamily="49" charset="-122"/>
      <p:regular r:id="rId6"/>
    </p:embeddedFont>
    <p:embeddedFont>
      <p:font typeface="Franklin Gothic Book" pitchFamily="34" charset="0"/>
      <p:regular r:id="rId7"/>
      <p:italic r:id="rId8"/>
    </p:embeddedFont>
    <p:embeddedFont>
      <p:font typeface="黑体" pitchFamily="49" charset="-122"/>
      <p:regular r:id="rId9"/>
    </p:embeddedFont>
    <p:embeddedFont>
      <p:font typeface="Wingdings 2" pitchFamily="18" charset="2"/>
      <p:regular r:id="rId10"/>
    </p:embeddedFont>
    <p:embeddedFont>
      <p:font typeface="仿宋" pitchFamily="49" charset="-122"/>
      <p:regular r:id="rId1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342" y="-90"/>
      </p:cViewPr>
      <p:guideLst>
        <p:guide orient="horz" pos="160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2477664" y="195486"/>
            <a:ext cx="2571902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defRPr sz="4000" b="1"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他后悔了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18926" y="987574"/>
            <a:ext cx="708937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每个人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都可能犯过许许多多的错误。而令李明最后悔的就是和同学李亦可发生的一次争吵。</a:t>
            </a:r>
          </a:p>
          <a:p>
            <a:pPr lvl="0"/>
            <a:r>
              <a:rPr lang="zh-CN" altLang="en-US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那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是三年级上学期的事了。体育课上，老师叫大家自由活动。李亦可闲着没事干，在沙坑里抓了把沙子往李明的头上撒。她还很高兴，觉得非常好玩。可是，李明气得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火冒三丈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1108943"/>
            <a:ext cx="0" cy="3416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50248" y="1166154"/>
            <a:ext cx="1476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开门见山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，引出主题</a:t>
            </a:r>
            <a:r>
              <a:rPr lang="en-US" altLang="zh-CN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后悔。</a:t>
            </a:r>
            <a:endParaRPr lang="en-US" altLang="zh-CN" sz="2400" b="1" dirty="0">
              <a:solidFill>
                <a:prstClr val="black"/>
              </a:solidFill>
              <a:latin typeface="+mn-ea"/>
              <a:cs typeface="仿宋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50248" y="3147814"/>
            <a:ext cx="1512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简述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事件经过，表述清楚。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504" y="627534"/>
            <a:ext cx="708937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瞪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着眼珠子，跺着脚，大叫起来：“你是不是有病？”接着，李明用力地扯了一下李奕可的胳膊，李奕可又疼又难过，伤心地跑开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了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这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节课李明闷闷不乐，终于挨到下课了。李明看见李亦可还在哭，心想：我是不是太狠了点儿？李明坐在位子上，抓着头发，心里很不是滋味：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555526"/>
            <a:ext cx="0" cy="3969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380312" y="483518"/>
            <a:ext cx="14761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“闷闷不乐”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“抓着头发”“不是滋味”等描写</a:t>
            </a:r>
            <a:r>
              <a:rPr lang="zh-CN" altLang="en-US" sz="24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表现</a:t>
            </a:r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出了李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明后悔的样子，真实、具体。</a:t>
            </a:r>
            <a:endParaRPr lang="en-US" altLang="zh-CN" sz="2400" b="1" dirty="0">
              <a:solidFill>
                <a:prstClr val="black"/>
              </a:solidFill>
              <a:latin typeface="+mn-ea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19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9512" y="794484"/>
            <a:ext cx="708937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她是我的同学啊，还是个女孩子，我怎么能这样对她呢？” </a:t>
            </a:r>
          </a:p>
          <a:p>
            <a:pPr lvl="0"/>
            <a:r>
              <a:rPr lang="zh-CN" altLang="en-US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有了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这个重石头在心里，李明像霜打的茄子，蔫了一整天。想去道歉，但李奕可见了他扭身就走了。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哎，如果时光能倒退，李明一定要和她心平气和地说话，他真后悔当时那么冲动，伤害了李亦可。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555526"/>
            <a:ext cx="1" cy="3969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7380311" y="2586271"/>
            <a:ext cx="15217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以</a:t>
            </a:r>
            <a:r>
              <a:rPr lang="zh-CN" altLang="en-US" sz="24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叹息结尾，表现李明追悔莫及的心理。</a:t>
            </a: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39552" y="843558"/>
            <a:ext cx="8136904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smtClean="0"/>
              <a:t>    </a:t>
            </a:r>
            <a:r>
              <a:rPr lang="zh-CN" smtClean="0">
                <a:latin typeface="黑体" pitchFamily="49" charset="-122"/>
                <a:ea typeface="黑体" pitchFamily="49" charset="-122"/>
              </a:rPr>
              <a:t>点评：</a:t>
            </a:r>
            <a:endParaRPr lang="en-US" altLang="zh-CN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mtClean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mtClean="0"/>
              <a:t>这</a:t>
            </a:r>
            <a:r>
              <a:rPr lang="zh-CN" altLang="en-US" dirty="0"/>
              <a:t>篇</a:t>
            </a:r>
            <a:r>
              <a:rPr lang="zh-CN" altLang="en-US"/>
              <a:t>文章</a:t>
            </a:r>
            <a:r>
              <a:rPr lang="zh-CN" altLang="en-US" smtClean="0"/>
              <a:t>叙述了同学</a:t>
            </a:r>
            <a:r>
              <a:rPr lang="zh-CN" altLang="en-US" dirty="0"/>
              <a:t>之间发生的一次争吵，展示了儿童美好的心灵。文章语言流畅，条理清楚。叙述事情的经过能做到详略得当</a:t>
            </a:r>
            <a:r>
              <a:rPr lang="zh-CN" altLang="en-US"/>
              <a:t>。</a:t>
            </a:r>
            <a:r>
              <a:rPr lang="zh-CN" altLang="en-US" smtClean="0"/>
              <a:t>同时运用了语言、动作</a:t>
            </a:r>
            <a:r>
              <a:rPr lang="zh-CN" altLang="en-US" dirty="0"/>
              <a:t>，</a:t>
            </a:r>
            <a:r>
              <a:rPr lang="zh-CN" altLang="en-US"/>
              <a:t>心理活动</a:t>
            </a:r>
            <a:r>
              <a:rPr lang="zh-CN" altLang="en-US" smtClean="0"/>
              <a:t>等描写</a:t>
            </a:r>
            <a:r>
              <a:rPr lang="zh-CN" altLang="en-US"/>
              <a:t>，</a:t>
            </a:r>
            <a:r>
              <a:rPr lang="zh-CN" altLang="en-US" smtClean="0"/>
              <a:t>使人物</a:t>
            </a:r>
            <a:r>
              <a:rPr lang="zh-CN" altLang="en-US" dirty="0"/>
              <a:t>形象活灵活现。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24</TotalTime>
  <Words>366</Words>
  <Application>Microsoft Office PowerPoint</Application>
  <PresentationFormat>全屏显示(16:9)</PresentationFormat>
  <Paragraphs>13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楷体</vt:lpstr>
      <vt:lpstr>Franklin Gothic Book</vt:lpstr>
      <vt:lpstr>黑体</vt:lpstr>
      <vt:lpstr>Wingdings 2</vt:lpstr>
      <vt:lpstr>仿宋</vt:lpstr>
      <vt:lpstr>暗香扑面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X</cp:lastModifiedBy>
  <cp:revision>36</cp:revision>
  <dcterms:created xsi:type="dcterms:W3CDTF">2019-09-02T04:02:00Z</dcterms:created>
  <dcterms:modified xsi:type="dcterms:W3CDTF">2020-10-15T08:22:38Z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