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72" r:id="rId3"/>
    <p:sldId id="267" r:id="rId4"/>
    <p:sldId id="273" r:id="rId5"/>
    <p:sldId id="271" r:id="rId6"/>
  </p:sldIdLst>
  <p:sldSz cx="9144000" cy="5143500" type="screen16x9"/>
  <p:notesSz cx="6858000" cy="9144000"/>
  <p:embeddedFontLst>
    <p:embeddedFont>
      <p:font typeface="楷体" pitchFamily="49" charset="-122"/>
      <p:regular r:id="rId7"/>
    </p:embeddedFont>
    <p:embeddedFont>
      <p:font typeface="Franklin Gothic Book" pitchFamily="34" charset="0"/>
      <p:regular r:id="rId8"/>
      <p:italic r:id="rId9"/>
    </p:embeddedFont>
    <p:embeddedFont>
      <p:font typeface="黑体" pitchFamily="49" charset="-122"/>
      <p:regular r:id="rId10"/>
    </p:embeddedFont>
    <p:embeddedFont>
      <p:font typeface="Wingdings 2" pitchFamily="18" charset="2"/>
      <p:regular r:id="rId11"/>
    </p:embeddedFont>
    <p:embeddedFont>
      <p:font typeface="仿宋" pitchFamily="49" charset="-122"/>
      <p:regular r:id="rId1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002" y="-4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83014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6"/>
          <p:cNvSpPr txBox="1"/>
          <p:nvPr/>
        </p:nvSpPr>
        <p:spPr>
          <a:xfrm>
            <a:off x="2987824" y="207680"/>
            <a:ext cx="1728358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>
              <a:defRPr sz="4000" b="1"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他笑了</a:t>
            </a:r>
            <a:endParaRPr lang="zh-CN" altLang="en-US" dirty="0"/>
          </a:p>
        </p:txBody>
      </p:sp>
      <p:sp>
        <p:nvSpPr>
          <p:cNvPr id="26626" name="TextBox 7"/>
          <p:cNvSpPr txBox="1"/>
          <p:nvPr/>
        </p:nvSpPr>
        <p:spPr>
          <a:xfrm>
            <a:off x="539552" y="915566"/>
            <a:ext cx="6336704" cy="403187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童年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像一幅流光溢彩的画页，童年像一曲跳跃着欢快音符的乐章，童年有趣事，也有乐事，但总也缺不了一些小小的傻事。</a:t>
            </a:r>
          </a:p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记得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是五六岁的一个阳光明媚的上午，妈妈给了铁头几毛钱，让他自己到小卖部去买糖吃，可幼稚的铁头并没有去买糖，而是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想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214884" y="1175784"/>
            <a:ext cx="36004" cy="3375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7360954" y="1203598"/>
            <a:ext cx="16755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富有</a:t>
            </a:r>
            <a:r>
              <a:rPr lang="zh-CN" altLang="en-US" sz="28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诗意</a:t>
            </a:r>
            <a:r>
              <a:rPr lang="zh-CN" altLang="en-US" sz="28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的比喻句开头</a:t>
            </a:r>
            <a:r>
              <a:rPr lang="zh-CN" altLang="en-US" sz="28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，引出“傻事”，新颖别致。</a:t>
            </a:r>
          </a:p>
        </p:txBody>
      </p:sp>
    </p:spTree>
    <p:extLst>
      <p:ext uri="{BB962C8B-B14F-4D97-AF65-F5344CB8AC3E}">
        <p14:creationId xmlns:p14="http://schemas.microsoft.com/office/powerpoint/2010/main" val="21922697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/>
          <p:nvPr/>
        </p:nvSpPr>
        <p:spPr>
          <a:xfrm>
            <a:off x="251520" y="351691"/>
            <a:ext cx="6984776" cy="449930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妈妈把豆子种在土里，能发芽长出许多的豆子，那钱也应该一样吧，把钱种在地里，也可以长出不可计数的钱，这样他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可以买许多好吃的了。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于是，铁头就按照妈妈种豆子的方法把钱种在花盆里。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200" b="1" spc="-9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150" b="1" kern="12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首先</a:t>
            </a:r>
            <a:r>
              <a:rPr lang="zh-CN" altLang="en-US" sz="3150" b="1" kern="120">
                <a:latin typeface="楷体" panose="02010609060101010101" pitchFamily="49" charset="-122"/>
                <a:ea typeface="楷体" panose="02010609060101010101" pitchFamily="49" charset="-122"/>
              </a:rPr>
              <a:t>，铁头挖了一个小坑，</a:t>
            </a:r>
            <a:r>
              <a:rPr lang="zh-CN" altLang="en-US" sz="3150" b="1" kern="12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然后</a:t>
            </a:r>
            <a:r>
              <a:rPr lang="zh-CN" altLang="en-US" sz="3150" b="1" kern="120">
                <a:latin typeface="楷体" panose="02010609060101010101" pitchFamily="49" charset="-122"/>
                <a:ea typeface="楷体" panose="02010609060101010101" pitchFamily="49" charset="-122"/>
              </a:rPr>
              <a:t>把钱塞了进去，</a:t>
            </a:r>
            <a:r>
              <a:rPr lang="zh-CN" altLang="en-US" sz="3150" b="1" kern="12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接着</a:t>
            </a:r>
            <a:r>
              <a:rPr lang="zh-CN" altLang="en-US" sz="3150" b="1" kern="120">
                <a:latin typeface="楷体" panose="02010609060101010101" pitchFamily="49" charset="-122"/>
                <a:ea typeface="楷体" panose="02010609060101010101" pitchFamily="49" charset="-122"/>
              </a:rPr>
              <a:t>，他把土填了上去，浇</a:t>
            </a:r>
            <a:r>
              <a:rPr lang="zh-CN" altLang="en-US" sz="3150" b="1" kern="12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3150" b="1" kern="120" smtClean="0">
                <a:latin typeface="楷体" panose="02010609060101010101" pitchFamily="49" charset="-122"/>
                <a:ea typeface="楷体" panose="02010609060101010101" pitchFamily="49" charset="-122"/>
              </a:rPr>
              <a:t>点儿水</a:t>
            </a:r>
            <a:r>
              <a:rPr lang="zh-CN" altLang="en-US" sz="3150" b="1" kern="12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150" b="1" kern="12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最后</a:t>
            </a:r>
            <a:r>
              <a:rPr lang="zh-CN" altLang="en-US" sz="3150" b="1" kern="120">
                <a:latin typeface="楷体" panose="02010609060101010101" pitchFamily="49" charset="-122"/>
                <a:ea typeface="楷体" panose="02010609060101010101" pitchFamily="49" charset="-122"/>
              </a:rPr>
              <a:t>，他把妈妈种豆子的肥料也偷了出来，倒了点儿上去。</a:t>
            </a:r>
            <a:endParaRPr lang="zh-CN" altLang="en-US" sz="3150" b="1" kern="12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236296" y="411510"/>
            <a:ext cx="0" cy="4392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236296" y="267494"/>
            <a:ext cx="16201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事件</a:t>
            </a:r>
            <a:r>
              <a:rPr lang="zh-CN" altLang="en-US" sz="24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的起因，表现铁头的天真烂漫。</a:t>
            </a:r>
          </a:p>
        </p:txBody>
      </p:sp>
      <p:sp>
        <p:nvSpPr>
          <p:cNvPr id="11" name="矩形 10"/>
          <p:cNvSpPr/>
          <p:nvPr/>
        </p:nvSpPr>
        <p:spPr>
          <a:xfrm>
            <a:off x="7236296" y="2886848"/>
            <a:ext cx="1772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事件</a:t>
            </a:r>
            <a:r>
              <a:rPr lang="zh-CN" altLang="en-US" sz="24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的经过描写得清楚、简洁，表现铁头的专心和认真。</a:t>
            </a:r>
          </a:p>
        </p:txBody>
      </p:sp>
    </p:spTree>
    <p:extLst>
      <p:ext uri="{BB962C8B-B14F-4D97-AF65-F5344CB8AC3E}">
        <p14:creationId xmlns:p14="http://schemas.microsoft.com/office/powerpoint/2010/main" val="3018496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7544" y="423699"/>
            <a:ext cx="6336704" cy="45243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每天早上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、中午、傍晚，铁头都蹲在种钱的花盆边，目不转睛地盯着它。可过了五、六天，他发现一点儿动静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也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没有。于是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，好奇的铁头把泥土给挖了出来，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结果看见钱已经烂了。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铁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头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不知道这是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为什么。这时候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妈妈走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了出来，看他心神不定的样子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问道：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“你怎么啦？铁头，整天守着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花盆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失魂落魄的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！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214884" y="699542"/>
            <a:ext cx="0" cy="3851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308304" y="1907996"/>
            <a:ext cx="17636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事件</a:t>
            </a:r>
            <a:r>
              <a:rPr lang="zh-CN" altLang="en-US" sz="28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的结果出乎铁头的意料。</a:t>
            </a:r>
          </a:p>
        </p:txBody>
      </p:sp>
    </p:spTree>
    <p:extLst>
      <p:ext uri="{BB962C8B-B14F-4D97-AF65-F5344CB8AC3E}">
        <p14:creationId xmlns:p14="http://schemas.microsoft.com/office/powerpoint/2010/main" val="29935121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5536" y="411510"/>
            <a:ext cx="6840760" cy="45243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妈妈！你种豆子的方法根本不对，你看看，我种的钱都烂了。”铁头气冲冲地说。妈妈先是一愣，随后哈哈大笑：“我的宝贝，钱是不能种的。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” 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随后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妈妈给铁头讲了种植的小知识，铁头终于明白了钱是没有生命的，不能做种子，自己挠着头，不好意思地笑了，露出一口小白牙，那纯真又可爱的笑容，深深地烙进了他的童年。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452320" y="627534"/>
            <a:ext cx="0" cy="40562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7452320" y="1917530"/>
            <a:ext cx="1619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自然</a:t>
            </a:r>
            <a:r>
              <a:rPr lang="zh-CN" altLang="en-US" sz="28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结尾，深化主题。</a:t>
            </a:r>
          </a:p>
        </p:txBody>
      </p:sp>
    </p:spTree>
    <p:extLst>
      <p:ext uri="{BB962C8B-B14F-4D97-AF65-F5344CB8AC3E}">
        <p14:creationId xmlns:p14="http://schemas.microsoft.com/office/powerpoint/2010/main" val="68674044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395536" y="699542"/>
            <a:ext cx="8380498" cy="40318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宋体" pitchFamily="2" charset="-122"/>
                <a:ea typeface="宋体" pitchFamily="2" charset="-122"/>
                <a:cs typeface="楷体" panose="02010609060101010101" pitchFamily="49" charset="-122"/>
              </a:defRPr>
            </a:lvl1pPr>
          </a:lstStyle>
          <a:p>
            <a:r>
              <a:rPr lang="en-US" altLang="zh-CN" dirty="0"/>
              <a:t>    </a:t>
            </a:r>
            <a:r>
              <a:rPr lang="zh-CN" altLang="en-US">
                <a:latin typeface="黑体" pitchFamily="49" charset="-122"/>
                <a:ea typeface="黑体" pitchFamily="49" charset="-122"/>
              </a:rPr>
              <a:t>点评</a:t>
            </a:r>
            <a:r>
              <a:rPr lang="zh-CN" altLang="en-US" smtClean="0">
                <a:latin typeface="黑体" pitchFamily="49" charset="-122"/>
                <a:ea typeface="黑体" pitchFamily="49" charset="-122"/>
              </a:rPr>
              <a:t>：</a:t>
            </a:r>
            <a:endParaRPr lang="en-US" altLang="zh-CN" smtClean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mtClean="0"/>
              <a:t>    本文</a:t>
            </a:r>
            <a:r>
              <a:rPr lang="zh-CN" altLang="en-US" dirty="0"/>
              <a:t>语言流畅，条理清新，层次分明，值得一</a:t>
            </a:r>
            <a:r>
              <a:rPr lang="zh-CN" altLang="en-US"/>
              <a:t>读</a:t>
            </a:r>
            <a:r>
              <a:rPr lang="zh-CN" altLang="en-US" smtClean="0"/>
              <a:t>。</a:t>
            </a:r>
            <a:endParaRPr lang="en-US" altLang="zh-CN" smtClean="0"/>
          </a:p>
          <a:p>
            <a:r>
              <a:rPr lang="en-US" altLang="zh-CN"/>
              <a:t> </a:t>
            </a:r>
            <a:r>
              <a:rPr lang="en-US" altLang="zh-CN" smtClean="0"/>
              <a:t>   </a:t>
            </a:r>
            <a:r>
              <a:rPr lang="zh-CN" altLang="en-US" smtClean="0"/>
              <a:t>作者</a:t>
            </a:r>
            <a:r>
              <a:rPr lang="zh-CN" altLang="en-US" dirty="0"/>
              <a:t>首先用一组排比写出了童年生活的多姿多彩，为下文作了铺垫，然后按照事情发展的顺序写了种钱的经过。在叙述的过程中，写了妈妈的批评</a:t>
            </a:r>
            <a:r>
              <a:rPr lang="zh-CN" altLang="en-US"/>
              <a:t>，</a:t>
            </a:r>
            <a:r>
              <a:rPr lang="zh-CN" altLang="en-US" smtClean="0"/>
              <a:t>更加表现</a:t>
            </a:r>
            <a:r>
              <a:rPr lang="zh-CN" altLang="en-US" dirty="0"/>
              <a:t>了少年儿童的天真烂漫。</a:t>
            </a:r>
          </a:p>
        </p:txBody>
      </p:sp>
    </p:spTree>
    <p:extLst>
      <p:ext uri="{BB962C8B-B14F-4D97-AF65-F5344CB8AC3E}">
        <p14:creationId xmlns:p14="http://schemas.microsoft.com/office/powerpoint/2010/main" val="5088600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45</TotalTime>
  <Words>532</Words>
  <Application>Microsoft Office PowerPoint</Application>
  <PresentationFormat>全屏显示(16:9)</PresentationFormat>
  <Paragraphs>16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楷体</vt:lpstr>
      <vt:lpstr>Franklin Gothic Book</vt:lpstr>
      <vt:lpstr>黑体</vt:lpstr>
      <vt:lpstr>Wingdings 2</vt:lpstr>
      <vt:lpstr>仿宋</vt:lpstr>
      <vt:lpstr>暗香扑面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dxq</dc:creator>
  <cp:lastModifiedBy>X</cp:lastModifiedBy>
  <cp:revision>38</cp:revision>
  <dcterms:created xsi:type="dcterms:W3CDTF">2019-09-02T04:02:00Z</dcterms:created>
  <dcterms:modified xsi:type="dcterms:W3CDTF">2020-10-15T08:45:17Z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