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58" r:id="rId1"/>
  </p:sldMasterIdLst>
  <p:notesMasterIdLst>
    <p:notesMasterId r:id="rId3"/>
  </p:notesMasterIdLst>
  <p:handoutMasterIdLst>
    <p:handoutMasterId r:id="rId4"/>
  </p:handoutMasterIdLst>
  <p:sldIdLst>
    <p:sldId id="1865" r:id="rId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"/>
    </p:embeddedFont>
    <p:embeddedFont>
      <p:font typeface="微软雅黑" panose="020B0503020204020204" pitchFamily="34" charset="-122"/>
      <p:regular r:id="rId6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CC"/>
    <a:srgbClr val="FAEEDB"/>
    <a:srgbClr val="F5EFF7"/>
    <a:srgbClr val="E8F9BD"/>
    <a:srgbClr val="FF0000"/>
    <a:srgbClr val="1D41D5"/>
    <a:srgbClr val="0000FF"/>
    <a:srgbClr val="FFFF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92050" autoAdjust="0"/>
  </p:normalViewPr>
  <p:slideViewPr>
    <p:cSldViewPr>
      <p:cViewPr>
        <p:scale>
          <a:sx n="100" d="100"/>
          <a:sy n="100" d="100"/>
        </p:scale>
        <p:origin x="-660" y="-240"/>
      </p:cViewPr>
      <p:guideLst>
        <p:guide orient="horz" pos="2391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9"/>
        <p:guide pos="23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2021/11/13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911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2021/11/13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34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1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3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769" y="491907"/>
            <a:ext cx="3086706" cy="440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143502" y="995963"/>
            <a:ext cx="952623" cy="6546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flipH="1">
            <a:off x="3347864" y="1201313"/>
            <a:ext cx="2748362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995963"/>
            <a:ext cx="37447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人文主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题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责任</a:t>
            </a:r>
            <a:endParaRPr lang="zh-CN" altLang="en-US" sz="28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890685" y="3867894"/>
            <a:ext cx="1691340" cy="6279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 flipH="1">
            <a:off x="5308858" y="3998625"/>
            <a:ext cx="1532891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536" y="1851670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语文要素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通过课文中动作、语言、神态的描写，体会人物内心。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尝试运用动作、语言、神态描写，表现人物内心。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31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</Words>
  <Application>Microsoft Office PowerPoint</Application>
  <PresentationFormat>全屏显示(16:9)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黑体</vt:lpstr>
      <vt:lpstr>微软雅黑</vt:lpstr>
      <vt:lpstr>Calibri</vt:lpstr>
      <vt:lpstr>Times New Roman</vt:lpstr>
      <vt:lpstr>1_Office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174</cp:revision>
  <dcterms:created xsi:type="dcterms:W3CDTF">2017-03-17T02:28:00Z</dcterms:created>
  <dcterms:modified xsi:type="dcterms:W3CDTF">2021-11-13T08:12:19Z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