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82" r:id="rId2"/>
    <p:sldId id="277" r:id="rId3"/>
    <p:sldId id="283" r:id="rId4"/>
    <p:sldId id="284" r:id="rId5"/>
    <p:sldId id="263" r:id="rId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817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4799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4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3728" y="1268055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语文园地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2979" y="256350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64" y="523242"/>
            <a:ext cx="8193934" cy="291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3717" y="1698129"/>
            <a:ext cx="129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    D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4659" y="2140744"/>
            <a:ext cx="647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6439" y="3022907"/>
            <a:ext cx="129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    D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3518"/>
            <a:ext cx="8215402" cy="384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24751" y="2128207"/>
            <a:ext cx="799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坚定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3013323"/>
            <a:ext cx="799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动作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9409" y="3007281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极度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悲痛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2442" y="3889613"/>
            <a:ext cx="7762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示例：他站在公交车站牌下，不时地踮着脚尖往远处张望。每过来一辆车，他都仔细朝车上的乘客多看几眼，希望表姐早点儿到来。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4273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11" y="483518"/>
            <a:ext cx="8208245" cy="2934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24758" y="80012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王之涣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83138" y="800125"/>
            <a:ext cx="1972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羌笛何须怨杨柳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64661" y="790600"/>
            <a:ext cx="1972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春风不度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238335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玉门关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0507" y="1674299"/>
            <a:ext cx="845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李白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7715" y="1683824"/>
            <a:ext cx="826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送别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085" y="2125985"/>
            <a:ext cx="1012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黄鹤楼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8694" y="2118430"/>
            <a:ext cx="782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扬州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4123" y="2567558"/>
            <a:ext cx="4281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孤帆远影碧空尽   唯见长江天际流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26189" y="2562225"/>
            <a:ext cx="1694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桃花潭水深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7918" y="3017480"/>
            <a:ext cx="2857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千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尺  不及汪伦送我情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94273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107</Words>
  <Application>Microsoft Office PowerPoint</Application>
  <PresentationFormat>全屏显示(16:9)</PresentationFormat>
  <Paragraphs>22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28</cp:revision>
  <dcterms:created xsi:type="dcterms:W3CDTF">2021-03-26T07:48:59Z</dcterms:created>
  <dcterms:modified xsi:type="dcterms:W3CDTF">2021-09-24T07:30:09Z</dcterms:modified>
</cp:coreProperties>
</file>