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87" r:id="rId2"/>
    <p:sldId id="288" r:id="rId3"/>
    <p:sldId id="289" r:id="rId4"/>
    <p:sldId id="290" r:id="rId5"/>
    <p:sldId id="291" r:id="rId6"/>
    <p:sldId id="292" r:id="rId7"/>
    <p:sldId id="263" r:id="rId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2021/11/10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43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6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482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68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tor\Desktop\ef576541595e0682fddc4ffce0f01464.png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2" b="37914"/>
          <a:stretch/>
        </p:blipFill>
        <p:spPr bwMode="auto">
          <a:xfrm>
            <a:off x="-252536" y="4659983"/>
            <a:ext cx="9396536" cy="48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33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kumimoji="1" lang="zh-CN" altLang="en-US" sz="1400">
              <a:solidFill>
                <a:prstClr val="white"/>
              </a:solidFill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1484079"/>
            <a:ext cx="7977013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264790" y="1541873"/>
            <a:ext cx="886752" cy="87129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400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89812" y="1440646"/>
            <a:ext cx="65426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青山</a:t>
            </a:r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处处埋忠骨</a:t>
            </a:r>
          </a:p>
        </p:txBody>
      </p:sp>
      <p:sp>
        <p:nvSpPr>
          <p:cNvPr id="23" name="矩形 22"/>
          <p:cNvSpPr/>
          <p:nvPr/>
        </p:nvSpPr>
        <p:spPr>
          <a:xfrm>
            <a:off x="3432979" y="287255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课课练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15616" y="1491630"/>
            <a:ext cx="11622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FBF53">
                    <a:lumMod val="75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10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940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339502"/>
            <a:ext cx="5524500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36726" y="978049"/>
            <a:ext cx="34563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锻炼         拟人</a:t>
            </a:r>
            <a:endParaRPr lang="en-US" altLang="zh-CN" sz="28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眷恋         赴约       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8064" y="2721116"/>
            <a:ext cx="34563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情不自禁</a:t>
            </a:r>
            <a:endParaRPr lang="en-US" altLang="zh-CN" sz="20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若有所思</a:t>
            </a:r>
            <a:endParaRPr lang="en-US" altLang="zh-CN" sz="20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  血肉之躯</a:t>
            </a:r>
            <a:endParaRPr lang="en-US" altLang="zh-CN" sz="20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  不由自主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981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226665"/>
            <a:ext cx="5619750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90020" y="238952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AD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3301355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6571" y="421382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CD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499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568" y="267494"/>
            <a:ext cx="5108864" cy="445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46251" y="1533093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有千千万万志愿军烈士安葬在朝鲜。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9576" y="3723878"/>
            <a:ext cx="5002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示例：来到车站，我翘首望着火车来的方向，一连几次看着手表，仿佛时间停住了一样。 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063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442913"/>
            <a:ext cx="595312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08687" y="373296"/>
            <a:ext cx="989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ABC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32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70" y="555526"/>
            <a:ext cx="4243670" cy="3757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958" y="561270"/>
            <a:ext cx="4279451" cy="379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63888" y="355977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59632" y="3903840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词牌名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3197" y="3903840"/>
            <a:ext cx="85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题目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62875" y="834033"/>
            <a:ext cx="85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写景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94587" y="1172886"/>
            <a:ext cx="85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言志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83002" y="2224468"/>
            <a:ext cx="429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235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82</Words>
  <Application>Microsoft Office PowerPoint</Application>
  <PresentationFormat>全屏显示(16:9)</PresentationFormat>
  <Paragraphs>25</Paragraphs>
  <Slides>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31</cp:revision>
  <dcterms:created xsi:type="dcterms:W3CDTF">2021-03-26T07:48:59Z</dcterms:created>
  <dcterms:modified xsi:type="dcterms:W3CDTF">2021-11-10T03:56:35Z</dcterms:modified>
</cp:coreProperties>
</file>